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83" r:id="rId2"/>
    <p:sldId id="269" r:id="rId3"/>
    <p:sldId id="278" r:id="rId4"/>
    <p:sldId id="268" r:id="rId5"/>
    <p:sldId id="284" r:id="rId6"/>
    <p:sldId id="285" r:id="rId7"/>
    <p:sldId id="286" r:id="rId8"/>
    <p:sldId id="287" r:id="rId9"/>
    <p:sldId id="288" r:id="rId10"/>
    <p:sldId id="289" r:id="rId11"/>
    <p:sldId id="290" r:id="rId12"/>
    <p:sldId id="291" r:id="rId13"/>
    <p:sldId id="28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Open Sans Medium" panose="020B060007020508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Slab Light" pitchFamily="2" charset="0"/>
      <p:regular r:id="rId28"/>
      <p:bold r:id="rId29"/>
    </p:embeddedFont>
    <p:embeddedFont>
      <p:font typeface="游ゴシック" panose="020B0400000000000000" pitchFamily="50" charset="-128"/>
      <p:regular r:id="rId30"/>
      <p:bold r:id="rId31"/>
    </p:embeddedFont>
    <p:embeddedFont>
      <p:font typeface="游ゴシック Light" panose="020B0300000000000000" pitchFamily="50" charset="-128"/>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727" autoAdjust="0"/>
  </p:normalViewPr>
  <p:slideViewPr>
    <p:cSldViewPr snapToGrid="0">
      <p:cViewPr varScale="1">
        <p:scale>
          <a:sx n="145" d="100"/>
          <a:sy n="145" d="100"/>
        </p:scale>
        <p:origin x="522" y="126"/>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bota, Norio (SGC)" userId="b2c5a593-2010-47e7-8d2e-c47f718a432d" providerId="ADAL" clId="{42A45B0C-B3AD-49E9-A30D-ED6A63DCF30F}"/>
    <pc:docChg chg="undo custSel addSld modSld">
      <pc:chgData name="Kobota, Norio (SGC)" userId="b2c5a593-2010-47e7-8d2e-c47f718a432d" providerId="ADAL" clId="{42A45B0C-B3AD-49E9-A30D-ED6A63DCF30F}" dt="2023-03-28T00:41:46.450" v="405" actId="20577"/>
      <pc:docMkLst>
        <pc:docMk/>
      </pc:docMkLst>
      <pc:sldChg chg="modSp mod">
        <pc:chgData name="Kobota, Norio (SGC)" userId="b2c5a593-2010-47e7-8d2e-c47f718a432d" providerId="ADAL" clId="{42A45B0C-B3AD-49E9-A30D-ED6A63DCF30F}" dt="2023-03-27T23:53:53.020" v="1" actId="2711"/>
        <pc:sldMkLst>
          <pc:docMk/>
          <pc:sldMk cId="4035596141" sldId="278"/>
        </pc:sldMkLst>
        <pc:spChg chg="mod">
          <ac:chgData name="Kobota, Norio (SGC)" userId="b2c5a593-2010-47e7-8d2e-c47f718a432d" providerId="ADAL" clId="{42A45B0C-B3AD-49E9-A30D-ED6A63DCF30F}" dt="2023-03-27T23:53:46.443" v="0" actId="2711"/>
          <ac:spMkLst>
            <pc:docMk/>
            <pc:sldMk cId="4035596141" sldId="278"/>
            <ac:spMk id="4" creationId="{F4B69969-C2B2-4035-B697-410820198BDC}"/>
          </ac:spMkLst>
        </pc:spChg>
        <pc:spChg chg="mod">
          <ac:chgData name="Kobota, Norio (SGC)" userId="b2c5a593-2010-47e7-8d2e-c47f718a432d" providerId="ADAL" clId="{42A45B0C-B3AD-49E9-A30D-ED6A63DCF30F}" dt="2023-03-27T23:53:53.020" v="1" actId="2711"/>
          <ac:spMkLst>
            <pc:docMk/>
            <pc:sldMk cId="4035596141" sldId="278"/>
            <ac:spMk id="157" creationId="{00000000-0000-0000-0000-000000000000}"/>
          </ac:spMkLst>
        </pc:spChg>
      </pc:sldChg>
      <pc:sldChg chg="modSp mod">
        <pc:chgData name="Kobota, Norio (SGC)" userId="b2c5a593-2010-47e7-8d2e-c47f718a432d" providerId="ADAL" clId="{42A45B0C-B3AD-49E9-A30D-ED6A63DCF30F}" dt="2023-03-28T00:20:10.101" v="135" actId="2711"/>
        <pc:sldMkLst>
          <pc:docMk/>
          <pc:sldMk cId="3044271733" sldId="282"/>
        </pc:sldMkLst>
        <pc:spChg chg="mod">
          <ac:chgData name="Kobota, Norio (SGC)" userId="b2c5a593-2010-47e7-8d2e-c47f718a432d" providerId="ADAL" clId="{42A45B0C-B3AD-49E9-A30D-ED6A63DCF30F}" dt="2023-03-28T00:20:10.101" v="135" actId="2711"/>
          <ac:spMkLst>
            <pc:docMk/>
            <pc:sldMk cId="3044271733" sldId="282"/>
            <ac:spMk id="2" creationId="{7B0585D3-3EA5-46D0-985D-376874F4D979}"/>
          </ac:spMkLst>
        </pc:spChg>
      </pc:sldChg>
      <pc:sldChg chg="modSp mod">
        <pc:chgData name="Kobota, Norio (SGC)" userId="b2c5a593-2010-47e7-8d2e-c47f718a432d" providerId="ADAL" clId="{42A45B0C-B3AD-49E9-A30D-ED6A63DCF30F}" dt="2023-03-28T00:41:46.450" v="405" actId="20577"/>
        <pc:sldMkLst>
          <pc:docMk/>
          <pc:sldMk cId="3246503138" sldId="283"/>
        </pc:sldMkLst>
        <pc:spChg chg="mod">
          <ac:chgData name="Kobota, Norio (SGC)" userId="b2c5a593-2010-47e7-8d2e-c47f718a432d" providerId="ADAL" clId="{42A45B0C-B3AD-49E9-A30D-ED6A63DCF30F}" dt="2023-03-28T00:41:37.548" v="395" actId="20577"/>
          <ac:spMkLst>
            <pc:docMk/>
            <pc:sldMk cId="3246503138" sldId="283"/>
            <ac:spMk id="10" creationId="{AD160905-EDAE-4381-8FB7-D697F19A27BA}"/>
          </ac:spMkLst>
        </pc:spChg>
        <pc:spChg chg="mod">
          <ac:chgData name="Kobota, Norio (SGC)" userId="b2c5a593-2010-47e7-8d2e-c47f718a432d" providerId="ADAL" clId="{42A45B0C-B3AD-49E9-A30D-ED6A63DCF30F}" dt="2023-03-28T00:41:46.450" v="405" actId="20577"/>
          <ac:spMkLst>
            <pc:docMk/>
            <pc:sldMk cId="3246503138" sldId="283"/>
            <ac:spMk id="11" creationId="{58446F7D-159C-4C26-A06F-DD905AE4ED62}"/>
          </ac:spMkLst>
        </pc:spChg>
      </pc:sldChg>
      <pc:sldChg chg="addSp modSp add mod">
        <pc:chgData name="Kobota, Norio (SGC)" userId="b2c5a593-2010-47e7-8d2e-c47f718a432d" providerId="ADAL" clId="{42A45B0C-B3AD-49E9-A30D-ED6A63DCF30F}" dt="2023-03-28T00:07:49.740" v="18" actId="14100"/>
        <pc:sldMkLst>
          <pc:docMk/>
          <pc:sldMk cId="3542436778" sldId="285"/>
        </pc:sldMkLst>
        <pc:spChg chg="mod">
          <ac:chgData name="Kobota, Norio (SGC)" userId="b2c5a593-2010-47e7-8d2e-c47f718a432d" providerId="ADAL" clId="{42A45B0C-B3AD-49E9-A30D-ED6A63DCF30F}" dt="2023-03-28T00:07:49.740" v="18" actId="14100"/>
          <ac:spMkLst>
            <pc:docMk/>
            <pc:sldMk cId="3542436778" sldId="285"/>
            <ac:spMk id="3" creationId="{A19034B6-20B9-0FBB-3ADA-2747F1D49550}"/>
          </ac:spMkLst>
        </pc:spChg>
        <pc:picChg chg="add mod">
          <ac:chgData name="Kobota, Norio (SGC)" userId="b2c5a593-2010-47e7-8d2e-c47f718a432d" providerId="ADAL" clId="{42A45B0C-B3AD-49E9-A30D-ED6A63DCF30F}" dt="2023-03-28T00:07:45.284" v="17" actId="1076"/>
          <ac:picMkLst>
            <pc:docMk/>
            <pc:sldMk cId="3542436778" sldId="285"/>
            <ac:picMk id="5" creationId="{F520911D-F09F-5913-1F17-A5A9B0F87B6D}"/>
          </ac:picMkLst>
        </pc:picChg>
      </pc:sldChg>
      <pc:sldChg chg="addSp delSp modSp add mod">
        <pc:chgData name="Kobota, Norio (SGC)" userId="b2c5a593-2010-47e7-8d2e-c47f718a432d" providerId="ADAL" clId="{42A45B0C-B3AD-49E9-A30D-ED6A63DCF30F}" dt="2023-03-28T00:19:54.120" v="134" actId="113"/>
        <pc:sldMkLst>
          <pc:docMk/>
          <pc:sldMk cId="1898382364" sldId="286"/>
        </pc:sldMkLst>
        <pc:spChg chg="mod">
          <ac:chgData name="Kobota, Norio (SGC)" userId="b2c5a593-2010-47e7-8d2e-c47f718a432d" providerId="ADAL" clId="{42A45B0C-B3AD-49E9-A30D-ED6A63DCF30F}" dt="2023-03-28T00:19:54.120" v="134" actId="113"/>
          <ac:spMkLst>
            <pc:docMk/>
            <pc:sldMk cId="1898382364" sldId="286"/>
            <ac:spMk id="3" creationId="{A19034B6-20B9-0FBB-3ADA-2747F1D49550}"/>
          </ac:spMkLst>
        </pc:spChg>
        <pc:spChg chg="add mod">
          <ac:chgData name="Kobota, Norio (SGC)" userId="b2c5a593-2010-47e7-8d2e-c47f718a432d" providerId="ADAL" clId="{42A45B0C-B3AD-49E9-A30D-ED6A63DCF30F}" dt="2023-03-28T00:19:06.996" v="127" actId="1076"/>
          <ac:spMkLst>
            <pc:docMk/>
            <pc:sldMk cId="1898382364" sldId="286"/>
            <ac:spMk id="7" creationId="{2E0C3B67-A187-93E7-28D4-25F07D3647F2}"/>
          </ac:spMkLst>
        </pc:spChg>
        <pc:picChg chg="del">
          <ac:chgData name="Kobota, Norio (SGC)" userId="b2c5a593-2010-47e7-8d2e-c47f718a432d" providerId="ADAL" clId="{42A45B0C-B3AD-49E9-A30D-ED6A63DCF30F}" dt="2023-03-28T00:17:55.795" v="29" actId="478"/>
          <ac:picMkLst>
            <pc:docMk/>
            <pc:sldMk cId="1898382364" sldId="286"/>
            <ac:picMk id="5" creationId="{F520911D-F09F-5913-1F17-A5A9B0F87B6D}"/>
          </ac:picMkLst>
        </pc:picChg>
        <pc:picChg chg="add mod">
          <ac:chgData name="Kobota, Norio (SGC)" userId="b2c5a593-2010-47e7-8d2e-c47f718a432d" providerId="ADAL" clId="{42A45B0C-B3AD-49E9-A30D-ED6A63DCF30F}" dt="2023-03-28T00:18:14.924" v="33" actId="14100"/>
          <ac:picMkLst>
            <pc:docMk/>
            <pc:sldMk cId="1898382364" sldId="286"/>
            <ac:picMk id="6" creationId="{C7B61522-C1F8-1125-9DA3-5F7681862CE1}"/>
          </ac:picMkLst>
        </pc:picChg>
        <pc:cxnChg chg="add mod">
          <ac:chgData name="Kobota, Norio (SGC)" userId="b2c5a593-2010-47e7-8d2e-c47f718a432d" providerId="ADAL" clId="{42A45B0C-B3AD-49E9-A30D-ED6A63DCF30F}" dt="2023-03-28T00:19:15.286" v="129" actId="13822"/>
          <ac:cxnSpMkLst>
            <pc:docMk/>
            <pc:sldMk cId="1898382364" sldId="286"/>
            <ac:cxnSpMk id="9" creationId="{EBDBBC62-B14A-6EB4-8D29-DBE4029DDFBA}"/>
          </ac:cxnSpMkLst>
        </pc:cxnChg>
      </pc:sldChg>
      <pc:sldChg chg="addSp delSp modSp add mod">
        <pc:chgData name="Kobota, Norio (SGC)" userId="b2c5a593-2010-47e7-8d2e-c47f718a432d" providerId="ADAL" clId="{42A45B0C-B3AD-49E9-A30D-ED6A63DCF30F}" dt="2023-03-28T00:28:27.802" v="299" actId="1037"/>
        <pc:sldMkLst>
          <pc:docMk/>
          <pc:sldMk cId="4131740173" sldId="287"/>
        </pc:sldMkLst>
        <pc:spChg chg="mod">
          <ac:chgData name="Kobota, Norio (SGC)" userId="b2c5a593-2010-47e7-8d2e-c47f718a432d" providerId="ADAL" clId="{42A45B0C-B3AD-49E9-A30D-ED6A63DCF30F}" dt="2023-03-28T00:19:50.470" v="133" actId="207"/>
          <ac:spMkLst>
            <pc:docMk/>
            <pc:sldMk cId="4131740173" sldId="287"/>
            <ac:spMk id="3" creationId="{A19034B6-20B9-0FBB-3ADA-2747F1D49550}"/>
          </ac:spMkLst>
        </pc:spChg>
        <pc:spChg chg="mod">
          <ac:chgData name="Kobota, Norio (SGC)" userId="b2c5a593-2010-47e7-8d2e-c47f718a432d" providerId="ADAL" clId="{42A45B0C-B3AD-49E9-A30D-ED6A63DCF30F}" dt="2023-03-28T00:23:56.549" v="281" actId="20577"/>
          <ac:spMkLst>
            <pc:docMk/>
            <pc:sldMk cId="4131740173" sldId="287"/>
            <ac:spMk id="7" creationId="{2E0C3B67-A187-93E7-28D4-25F07D3647F2}"/>
          </ac:spMkLst>
        </pc:spChg>
        <pc:picChg chg="add mod ord">
          <ac:chgData name="Kobota, Norio (SGC)" userId="b2c5a593-2010-47e7-8d2e-c47f718a432d" providerId="ADAL" clId="{42A45B0C-B3AD-49E9-A30D-ED6A63DCF30F}" dt="2023-03-28T00:28:27.802" v="299" actId="1037"/>
          <ac:picMkLst>
            <pc:docMk/>
            <pc:sldMk cId="4131740173" sldId="287"/>
            <ac:picMk id="5" creationId="{30C4B3B7-C316-0A1C-CD82-DBBBB7D4C06F}"/>
          </ac:picMkLst>
        </pc:picChg>
        <pc:picChg chg="del">
          <ac:chgData name="Kobota, Norio (SGC)" userId="b2c5a593-2010-47e7-8d2e-c47f718a432d" providerId="ADAL" clId="{42A45B0C-B3AD-49E9-A30D-ED6A63DCF30F}" dt="2023-03-28T00:23:17.441" v="229" actId="478"/>
          <ac:picMkLst>
            <pc:docMk/>
            <pc:sldMk cId="4131740173" sldId="287"/>
            <ac:picMk id="6" creationId="{C7B61522-C1F8-1125-9DA3-5F7681862CE1}"/>
          </ac:picMkLst>
        </pc:picChg>
        <pc:cxnChg chg="mod">
          <ac:chgData name="Kobota, Norio (SGC)" userId="b2c5a593-2010-47e7-8d2e-c47f718a432d" providerId="ADAL" clId="{42A45B0C-B3AD-49E9-A30D-ED6A63DCF30F}" dt="2023-03-28T00:23:47.797" v="237" actId="20577"/>
          <ac:cxnSpMkLst>
            <pc:docMk/>
            <pc:sldMk cId="4131740173" sldId="287"/>
            <ac:cxnSpMk id="9" creationId="{EBDBBC62-B14A-6EB4-8D29-DBE4029DDFBA}"/>
          </ac:cxnSpMkLst>
        </pc:cxnChg>
      </pc:sldChg>
      <pc:sldChg chg="addSp delSp modSp add mod">
        <pc:chgData name="Kobota, Norio (SGC)" userId="b2c5a593-2010-47e7-8d2e-c47f718a432d" providerId="ADAL" clId="{42A45B0C-B3AD-49E9-A30D-ED6A63DCF30F}" dt="2023-03-28T00:29:16.088" v="304" actId="1037"/>
        <pc:sldMkLst>
          <pc:docMk/>
          <pc:sldMk cId="1071206731" sldId="288"/>
        </pc:sldMkLst>
        <pc:spChg chg="mod">
          <ac:chgData name="Kobota, Norio (SGC)" userId="b2c5a593-2010-47e7-8d2e-c47f718a432d" providerId="ADAL" clId="{42A45B0C-B3AD-49E9-A30D-ED6A63DCF30F}" dt="2023-03-28T00:26:41.996" v="286" actId="113"/>
          <ac:spMkLst>
            <pc:docMk/>
            <pc:sldMk cId="1071206731" sldId="288"/>
            <ac:spMk id="3" creationId="{A19034B6-20B9-0FBB-3ADA-2747F1D49550}"/>
          </ac:spMkLst>
        </pc:spChg>
        <pc:spChg chg="del">
          <ac:chgData name="Kobota, Norio (SGC)" userId="b2c5a593-2010-47e7-8d2e-c47f718a432d" providerId="ADAL" clId="{42A45B0C-B3AD-49E9-A30D-ED6A63DCF30F}" dt="2023-03-28T00:27:39.329" v="293" actId="478"/>
          <ac:spMkLst>
            <pc:docMk/>
            <pc:sldMk cId="1071206731" sldId="288"/>
            <ac:spMk id="7" creationId="{2E0C3B67-A187-93E7-28D4-25F07D3647F2}"/>
          </ac:spMkLst>
        </pc:spChg>
        <pc:picChg chg="del">
          <ac:chgData name="Kobota, Norio (SGC)" userId="b2c5a593-2010-47e7-8d2e-c47f718a432d" providerId="ADAL" clId="{42A45B0C-B3AD-49E9-A30D-ED6A63DCF30F}" dt="2023-03-28T00:27:18.612" v="287" actId="478"/>
          <ac:picMkLst>
            <pc:docMk/>
            <pc:sldMk cId="1071206731" sldId="288"/>
            <ac:picMk id="5" creationId="{30C4B3B7-C316-0A1C-CD82-DBBBB7D4C06F}"/>
          </ac:picMkLst>
        </pc:picChg>
        <pc:picChg chg="add mod ord">
          <ac:chgData name="Kobota, Norio (SGC)" userId="b2c5a593-2010-47e7-8d2e-c47f718a432d" providerId="ADAL" clId="{42A45B0C-B3AD-49E9-A30D-ED6A63DCF30F}" dt="2023-03-28T00:29:16.088" v="304" actId="1037"/>
          <ac:picMkLst>
            <pc:docMk/>
            <pc:sldMk cId="1071206731" sldId="288"/>
            <ac:picMk id="6" creationId="{080BC92C-532E-E2EB-1AB9-DFF4C06A50F1}"/>
          </ac:picMkLst>
        </pc:picChg>
        <pc:cxnChg chg="del mod">
          <ac:chgData name="Kobota, Norio (SGC)" userId="b2c5a593-2010-47e7-8d2e-c47f718a432d" providerId="ADAL" clId="{42A45B0C-B3AD-49E9-A30D-ED6A63DCF30F}" dt="2023-03-28T00:27:45.094" v="295" actId="478"/>
          <ac:cxnSpMkLst>
            <pc:docMk/>
            <pc:sldMk cId="1071206731" sldId="288"/>
            <ac:cxnSpMk id="9" creationId="{EBDBBC62-B14A-6EB4-8D29-DBE4029DDFBA}"/>
          </ac:cxnSpMkLst>
        </pc:cxnChg>
      </pc:sldChg>
      <pc:sldChg chg="addSp delSp modSp add mod">
        <pc:chgData name="Kobota, Norio (SGC)" userId="b2c5a593-2010-47e7-8d2e-c47f718a432d" providerId="ADAL" clId="{42A45B0C-B3AD-49E9-A30D-ED6A63DCF30F}" dt="2023-03-28T00:34:30.880" v="332" actId="478"/>
        <pc:sldMkLst>
          <pc:docMk/>
          <pc:sldMk cId="365412356" sldId="289"/>
        </pc:sldMkLst>
        <pc:spChg chg="mod">
          <ac:chgData name="Kobota, Norio (SGC)" userId="b2c5a593-2010-47e7-8d2e-c47f718a432d" providerId="ADAL" clId="{42A45B0C-B3AD-49E9-A30D-ED6A63DCF30F}" dt="2023-03-28T00:29:38.176" v="309" actId="113"/>
          <ac:spMkLst>
            <pc:docMk/>
            <pc:sldMk cId="365412356" sldId="289"/>
            <ac:spMk id="3" creationId="{A19034B6-20B9-0FBB-3ADA-2747F1D49550}"/>
          </ac:spMkLst>
        </pc:spChg>
        <pc:picChg chg="add del mod">
          <ac:chgData name="Kobota, Norio (SGC)" userId="b2c5a593-2010-47e7-8d2e-c47f718a432d" providerId="ADAL" clId="{42A45B0C-B3AD-49E9-A30D-ED6A63DCF30F}" dt="2023-03-28T00:34:30.880" v="332" actId="478"/>
          <ac:picMkLst>
            <pc:docMk/>
            <pc:sldMk cId="365412356" sldId="289"/>
            <ac:picMk id="5" creationId="{63D78415-3019-042E-C553-40BECC14EE35}"/>
          </ac:picMkLst>
        </pc:picChg>
        <pc:picChg chg="del">
          <ac:chgData name="Kobota, Norio (SGC)" userId="b2c5a593-2010-47e7-8d2e-c47f718a432d" providerId="ADAL" clId="{42A45B0C-B3AD-49E9-A30D-ED6A63DCF30F}" dt="2023-03-28T00:31:10.575" v="315" actId="478"/>
          <ac:picMkLst>
            <pc:docMk/>
            <pc:sldMk cId="365412356" sldId="289"/>
            <ac:picMk id="6" creationId="{080BC92C-532E-E2EB-1AB9-DFF4C06A50F1}"/>
          </ac:picMkLst>
        </pc:picChg>
      </pc:sldChg>
      <pc:sldChg chg="addSp delSp modSp add mod">
        <pc:chgData name="Kobota, Norio (SGC)" userId="b2c5a593-2010-47e7-8d2e-c47f718a432d" providerId="ADAL" clId="{42A45B0C-B3AD-49E9-A30D-ED6A63DCF30F}" dt="2023-03-28T00:39:16.229" v="372" actId="1076"/>
        <pc:sldMkLst>
          <pc:docMk/>
          <pc:sldMk cId="1010807310" sldId="290"/>
        </pc:sldMkLst>
        <pc:spChg chg="mod">
          <ac:chgData name="Kobota, Norio (SGC)" userId="b2c5a593-2010-47e7-8d2e-c47f718a432d" providerId="ADAL" clId="{42A45B0C-B3AD-49E9-A30D-ED6A63DCF30F}" dt="2023-03-28T00:35:45.693" v="351" actId="14100"/>
          <ac:spMkLst>
            <pc:docMk/>
            <pc:sldMk cId="1010807310" sldId="290"/>
            <ac:spMk id="3" creationId="{A19034B6-20B9-0FBB-3ADA-2747F1D49550}"/>
          </ac:spMkLst>
        </pc:spChg>
        <pc:picChg chg="add del mod">
          <ac:chgData name="Kobota, Norio (SGC)" userId="b2c5a593-2010-47e7-8d2e-c47f718a432d" providerId="ADAL" clId="{42A45B0C-B3AD-49E9-A30D-ED6A63DCF30F}" dt="2023-03-28T00:39:02.252" v="367" actId="478"/>
          <ac:picMkLst>
            <pc:docMk/>
            <pc:sldMk cId="1010807310" sldId="290"/>
            <ac:picMk id="5" creationId="{4996767A-6507-D71D-E9D1-E5E79229583D}"/>
          </ac:picMkLst>
        </pc:picChg>
        <pc:picChg chg="add mod">
          <ac:chgData name="Kobota, Norio (SGC)" userId="b2c5a593-2010-47e7-8d2e-c47f718a432d" providerId="ADAL" clId="{42A45B0C-B3AD-49E9-A30D-ED6A63DCF30F}" dt="2023-03-28T00:39:16.229" v="372" actId="1076"/>
          <ac:picMkLst>
            <pc:docMk/>
            <pc:sldMk cId="1010807310" sldId="290"/>
            <ac:picMk id="7" creationId="{7767D946-1BD1-78F8-07EA-6C8EAA52CF47}"/>
          </ac:picMkLst>
        </pc:picChg>
      </pc:sldChg>
      <pc:sldChg chg="addSp modSp add mod">
        <pc:chgData name="Kobota, Norio (SGC)" userId="b2c5a593-2010-47e7-8d2e-c47f718a432d" providerId="ADAL" clId="{42A45B0C-B3AD-49E9-A30D-ED6A63DCF30F}" dt="2023-03-28T00:38:24.036" v="366" actId="1076"/>
        <pc:sldMkLst>
          <pc:docMk/>
          <pc:sldMk cId="3461299096" sldId="291"/>
        </pc:sldMkLst>
        <pc:spChg chg="mod">
          <ac:chgData name="Kobota, Norio (SGC)" userId="b2c5a593-2010-47e7-8d2e-c47f718a432d" providerId="ADAL" clId="{42A45B0C-B3AD-49E9-A30D-ED6A63DCF30F}" dt="2023-03-28T00:36:45.853" v="361" actId="14100"/>
          <ac:spMkLst>
            <pc:docMk/>
            <pc:sldMk cId="3461299096" sldId="291"/>
            <ac:spMk id="3" creationId="{A19034B6-20B9-0FBB-3ADA-2747F1D49550}"/>
          </ac:spMkLst>
        </pc:spChg>
        <pc:picChg chg="add mod">
          <ac:chgData name="Kobota, Norio (SGC)" userId="b2c5a593-2010-47e7-8d2e-c47f718a432d" providerId="ADAL" clId="{42A45B0C-B3AD-49E9-A30D-ED6A63DCF30F}" dt="2023-03-28T00:38:24.036" v="366" actId="1076"/>
          <ac:picMkLst>
            <pc:docMk/>
            <pc:sldMk cId="3461299096" sldId="291"/>
            <ac:picMk id="5" creationId="{2F13F8C7-66C1-4AAB-0872-3FEFBC4EBDF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b3190cb259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b3190cb25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ja-JP" altLang="en-US"/>
              <a:t>マスター タイトルの書式設定</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ja-JP" altLang="en-US"/>
              <a:t>マスター サブタイトルの書式設定</a:t>
            </a:r>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ja-JP" altLang="en-US"/>
              <a:t>マスター タイトルの書式設定</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ja-JP" altLang="en-US"/>
              <a:t>マスター テキストの書式設定</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mj-lt"/>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r>
              <a:rPr lang="ja-JP" altLang="en-US"/>
              <a:t>マスター タイトルの書式設定</a:t>
            </a:r>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8"/>
        <p:cNvGrpSpPr/>
        <p:nvPr/>
      </p:nvGrpSpPr>
      <p:grpSpPr>
        <a:xfrm>
          <a:off x="0" y="0"/>
          <a:ext cx="0" cy="0"/>
          <a:chOff x="0" y="0"/>
          <a:chExt cx="0" cy="0"/>
        </a:xfrm>
      </p:grpSpPr>
      <p:pic>
        <p:nvPicPr>
          <p:cNvPr id="99" name="Google Shape;99;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0" name="Google Shape;100;p21"/>
          <p:cNvSpPr/>
          <p:nvPr/>
        </p:nvSpPr>
        <p:spPr>
          <a:xfrm>
            <a:off x="539353" y="4660106"/>
            <a:ext cx="2081400" cy="1404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01" name="Google Shape;101;p21"/>
          <p:cNvPicPr preferRelativeResize="0"/>
          <p:nvPr/>
        </p:nvPicPr>
        <p:blipFill rotWithShape="1">
          <a:blip r:embed="rId3">
            <a:alphaModFix/>
          </a:blip>
          <a:srcRect/>
          <a:stretch/>
        </p:blipFill>
        <p:spPr>
          <a:xfrm>
            <a:off x="702469" y="4489847"/>
            <a:ext cx="1448991" cy="344090"/>
          </a:xfrm>
          <a:prstGeom prst="rect">
            <a:avLst/>
          </a:prstGeom>
          <a:noFill/>
          <a:ln>
            <a:noFill/>
          </a:ln>
        </p:spPr>
      </p:pic>
      <p:sp>
        <p:nvSpPr>
          <p:cNvPr id="102" name="Google Shape;102;p21"/>
          <p:cNvSpPr txBox="1">
            <a:spLocks noGrp="1"/>
          </p:cNvSpPr>
          <p:nvPr>
            <p:ph type="title"/>
          </p:nvPr>
        </p:nvSpPr>
        <p:spPr>
          <a:xfrm>
            <a:off x="701278" y="205978"/>
            <a:ext cx="7985400" cy="857400"/>
          </a:xfrm>
          <a:prstGeom prst="rect">
            <a:avLst/>
          </a:prstGeom>
          <a:noFill/>
          <a:ln>
            <a:noFill/>
          </a:ln>
        </p:spPr>
        <p:txBody>
          <a:bodyPr spcFirstLastPara="1" wrap="square" lIns="68575" tIns="34275" rIns="68575" bIns="34275" anchor="ctr" anchorCtr="0">
            <a:normAutofit/>
          </a:bodyPr>
          <a:lstStyle>
            <a:lvl1pPr lvl="0" algn="l" rtl="0">
              <a:lnSpc>
                <a:spcPct val="100000"/>
              </a:lnSpc>
              <a:spcBef>
                <a:spcPts val="0"/>
              </a:spcBef>
              <a:spcAft>
                <a:spcPts val="0"/>
              </a:spcAft>
              <a:buSzPts val="1100"/>
              <a:buNone/>
              <a:defRPr>
                <a:solidFill>
                  <a:srgbClr val="262626"/>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03" name="Google Shape;103;p21"/>
          <p:cNvSpPr txBox="1">
            <a:spLocks noGrp="1"/>
          </p:cNvSpPr>
          <p:nvPr>
            <p:ph type="body" idx="1"/>
          </p:nvPr>
        </p:nvSpPr>
        <p:spPr>
          <a:xfrm>
            <a:off x="701278" y="1200150"/>
            <a:ext cx="7985400" cy="3195000"/>
          </a:xfrm>
          <a:prstGeom prst="rect">
            <a:avLst/>
          </a:prstGeom>
          <a:noFill/>
          <a:ln>
            <a:noFill/>
          </a:ln>
        </p:spPr>
        <p:txBody>
          <a:bodyPr spcFirstLastPara="1" wrap="square" lIns="68575" tIns="34275" rIns="68575" bIns="34275" anchor="t" anchorCtr="0">
            <a:normAutofit/>
          </a:bodyPr>
          <a:lstStyle>
            <a:lvl1pPr marL="457200" lvl="0" indent="-342900" algn="l" rtl="0">
              <a:lnSpc>
                <a:spcPct val="100000"/>
              </a:lnSpc>
              <a:spcBef>
                <a:spcPts val="500"/>
              </a:spcBef>
              <a:spcAft>
                <a:spcPts val="0"/>
              </a:spcAft>
              <a:buClr>
                <a:srgbClr val="262626"/>
              </a:buClr>
              <a:buSzPts val="1800"/>
              <a:buFont typeface="Noto Sans Symbols"/>
              <a:buChar char="▪"/>
              <a:defRPr>
                <a:solidFill>
                  <a:srgbClr val="262626"/>
                </a:solidFill>
              </a:defRPr>
            </a:lvl1pPr>
            <a:lvl2pPr marL="914400" lvl="1" indent="-342900" algn="l" rtl="0">
              <a:lnSpc>
                <a:spcPct val="100000"/>
              </a:lnSpc>
              <a:spcBef>
                <a:spcPts val="500"/>
              </a:spcBef>
              <a:spcAft>
                <a:spcPts val="0"/>
              </a:spcAft>
              <a:buClr>
                <a:srgbClr val="262626"/>
              </a:buClr>
              <a:buSzPts val="1800"/>
              <a:buFont typeface="Arial"/>
              <a:buChar char="•"/>
              <a:defRPr>
                <a:solidFill>
                  <a:srgbClr val="262626"/>
                </a:solidFill>
              </a:defRPr>
            </a:lvl2pPr>
            <a:lvl3pPr marL="1371600" lvl="2" indent="-342900" algn="l" rtl="0">
              <a:lnSpc>
                <a:spcPct val="100000"/>
              </a:lnSpc>
              <a:spcBef>
                <a:spcPts val="500"/>
              </a:spcBef>
              <a:spcAft>
                <a:spcPts val="0"/>
              </a:spcAft>
              <a:buClr>
                <a:srgbClr val="262626"/>
              </a:buClr>
              <a:buSzPts val="1800"/>
              <a:buFont typeface="Courier New"/>
              <a:buChar char="o"/>
              <a:defRPr>
                <a:solidFill>
                  <a:srgbClr val="262626"/>
                </a:solidFill>
              </a:defRPr>
            </a:lvl3pPr>
            <a:lvl4pPr marL="1828800" lvl="3" indent="-342900" algn="l" rtl="0">
              <a:lnSpc>
                <a:spcPct val="100000"/>
              </a:lnSpc>
              <a:spcBef>
                <a:spcPts val="500"/>
              </a:spcBef>
              <a:spcAft>
                <a:spcPts val="0"/>
              </a:spcAft>
              <a:buClr>
                <a:srgbClr val="262626"/>
              </a:buClr>
              <a:buSzPts val="1800"/>
              <a:buFont typeface="Noto Sans Symbols"/>
              <a:buChar char="❖"/>
              <a:defRPr>
                <a:solidFill>
                  <a:srgbClr val="262626"/>
                </a:solidFill>
              </a:defRPr>
            </a:lvl4pPr>
            <a:lvl5pPr marL="2286000" lvl="4" indent="-342900" algn="l" rtl="0">
              <a:lnSpc>
                <a:spcPct val="100000"/>
              </a:lnSpc>
              <a:spcBef>
                <a:spcPts val="500"/>
              </a:spcBef>
              <a:spcAft>
                <a:spcPts val="0"/>
              </a:spcAft>
              <a:buClr>
                <a:srgbClr val="262626"/>
              </a:buClr>
              <a:buSzPts val="1800"/>
              <a:buFont typeface="Noto Sans Symbols"/>
              <a:buChar char="⮚"/>
              <a:defRPr>
                <a:solidFill>
                  <a:srgbClr val="262626"/>
                </a:solidFill>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endParaRPr/>
          </a:p>
        </p:txBody>
      </p:sp>
      <p:sp>
        <p:nvSpPr>
          <p:cNvPr id="104" name="Google Shape;104;p21"/>
          <p:cNvSpPr txBox="1">
            <a:spLocks noGrp="1"/>
          </p:cNvSpPr>
          <p:nvPr>
            <p:ph type="dt" idx="10"/>
          </p:nvPr>
        </p:nvSpPr>
        <p:spPr>
          <a:xfrm>
            <a:off x="7119938" y="4583906"/>
            <a:ext cx="10527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5" name="Google Shape;105;p21"/>
          <p:cNvSpPr txBox="1">
            <a:spLocks noGrp="1"/>
          </p:cNvSpPr>
          <p:nvPr>
            <p:ph type="ftr" idx="11"/>
          </p:nvPr>
        </p:nvSpPr>
        <p:spPr>
          <a:xfrm>
            <a:off x="4224338" y="4583906"/>
            <a:ext cx="28956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6" name="Google Shape;106;p21"/>
          <p:cNvSpPr txBox="1">
            <a:spLocks noGrp="1"/>
          </p:cNvSpPr>
          <p:nvPr>
            <p:ph type="sldNum" idx="12"/>
          </p:nvPr>
        </p:nvSpPr>
        <p:spPr>
          <a:xfrm>
            <a:off x="8172450" y="4583906"/>
            <a:ext cx="5145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629037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 id="2147483665"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dirty="0"/>
              <a:t>SBOM-sg</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a:t>2023/03/28</a:t>
            </a:r>
            <a:endParaRPr kumimoji="1" lang="ja-JP" altLang="en-US"/>
          </a:p>
        </p:txBody>
      </p:sp>
    </p:spTree>
    <p:extLst>
      <p:ext uri="{BB962C8B-B14F-4D97-AF65-F5344CB8AC3E}">
        <p14:creationId xmlns:p14="http://schemas.microsoft.com/office/powerpoint/2010/main" val="324650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0CEE-BF93-E427-F32A-C4EE8DDD7939}"/>
              </a:ext>
            </a:extLst>
          </p:cNvPr>
          <p:cNvSpPr>
            <a:spLocks noGrp="1"/>
          </p:cNvSpPr>
          <p:nvPr>
            <p:ph type="title"/>
          </p:nvPr>
        </p:nvSpPr>
        <p:spPr/>
        <p:txBody>
          <a:bodyPr>
            <a:normAutofit/>
          </a:bodyPr>
          <a:lstStyle/>
          <a:p>
            <a:r>
              <a:rPr kumimoji="1" lang="ja-JP" altLang="en-US" dirty="0">
                <a:latin typeface="+mj-ea"/>
                <a:ea typeface="+mj-ea"/>
              </a:rPr>
              <a:t>受け渡す必要がある情報と条件</a:t>
            </a:r>
          </a:p>
        </p:txBody>
      </p:sp>
      <p:sp>
        <p:nvSpPr>
          <p:cNvPr id="3" name="テキスト プレースホルダー 2">
            <a:extLst>
              <a:ext uri="{FF2B5EF4-FFF2-40B4-BE49-F238E27FC236}">
                <a16:creationId xmlns:a16="http://schemas.microsoft.com/office/drawing/2014/main" id="{A19034B6-20B9-0FBB-3ADA-2747F1D49550}"/>
              </a:ext>
            </a:extLst>
          </p:cNvPr>
          <p:cNvSpPr>
            <a:spLocks noGrp="1"/>
          </p:cNvSpPr>
          <p:nvPr>
            <p:ph type="body" idx="1"/>
          </p:nvPr>
        </p:nvSpPr>
        <p:spPr>
          <a:xfrm>
            <a:off x="701278" y="1200150"/>
            <a:ext cx="2245853" cy="3195000"/>
          </a:xfrm>
        </p:spPr>
        <p:txBody>
          <a:bodyPr>
            <a:normAutofit/>
          </a:bodyPr>
          <a:lstStyle/>
          <a:p>
            <a:pPr>
              <a:buFont typeface="+mj-lt"/>
              <a:buAutoNum type="arabicPeriod"/>
            </a:pPr>
            <a:r>
              <a:rPr kumimoji="1" lang="ja-JP" altLang="en-US" sz="1100" dirty="0">
                <a:latin typeface="+mn-ea"/>
                <a:ea typeface="+mn-ea"/>
              </a:rPr>
              <a:t>受け渡したい情報</a:t>
            </a:r>
            <a:endParaRPr kumimoji="1" lang="en-US" altLang="ja-JP" sz="1100" dirty="0">
              <a:latin typeface="+mn-ea"/>
              <a:ea typeface="+mn-ea"/>
            </a:endParaRPr>
          </a:p>
          <a:p>
            <a:pPr lvl="1"/>
            <a:r>
              <a:rPr kumimoji="1" lang="ja-JP" altLang="en-US" sz="1000" dirty="0">
                <a:solidFill>
                  <a:schemeClr val="tx1">
                    <a:lumMod val="50000"/>
                    <a:lumOff val="50000"/>
                  </a:schemeClr>
                </a:solidFill>
                <a:latin typeface="+mn-ea"/>
                <a:ea typeface="+mn-ea"/>
              </a:rPr>
              <a:t>利用している</a:t>
            </a:r>
            <a:r>
              <a:rPr kumimoji="1" lang="en-US" altLang="ja-JP" sz="1000" dirty="0">
                <a:solidFill>
                  <a:schemeClr val="tx1">
                    <a:lumMod val="50000"/>
                    <a:lumOff val="50000"/>
                  </a:schemeClr>
                </a:solidFill>
                <a:latin typeface="+mn-ea"/>
                <a:ea typeface="+mn-ea"/>
              </a:rPr>
              <a:t>OSS</a:t>
            </a:r>
            <a:r>
              <a:rPr kumimoji="1" lang="ja-JP" altLang="en-US" sz="1000" dirty="0">
                <a:solidFill>
                  <a:schemeClr val="tx1">
                    <a:lumMod val="50000"/>
                    <a:lumOff val="50000"/>
                  </a:schemeClr>
                </a:solidFill>
                <a:latin typeface="+mn-ea"/>
                <a:ea typeface="+mn-ea"/>
              </a:rPr>
              <a:t>ライセンスの情報</a:t>
            </a:r>
            <a:endParaRPr kumimoji="1" lang="en-US" altLang="ja-JP" sz="1000" dirty="0">
              <a:solidFill>
                <a:schemeClr val="tx1">
                  <a:lumMod val="50000"/>
                  <a:lumOff val="50000"/>
                </a:schemeClr>
              </a:solidFill>
              <a:latin typeface="+mn-ea"/>
              <a:ea typeface="+mn-ea"/>
            </a:endParaRPr>
          </a:p>
          <a:p>
            <a:pPr lvl="1"/>
            <a:r>
              <a:rPr lang="ja-JP" altLang="en-US" sz="1000" dirty="0">
                <a:solidFill>
                  <a:schemeClr val="tx1">
                    <a:lumMod val="50000"/>
                    <a:lumOff val="50000"/>
                  </a:schemeClr>
                </a:solidFill>
                <a:latin typeface="+mn-ea"/>
                <a:ea typeface="+mn-ea"/>
              </a:rPr>
              <a:t>ビルドオプション、テストに関する情報</a:t>
            </a:r>
            <a:endParaRPr lang="en-US" altLang="ja-JP" sz="1000" dirty="0">
              <a:solidFill>
                <a:schemeClr val="tx1">
                  <a:lumMod val="50000"/>
                  <a:lumOff val="50000"/>
                </a:schemeClr>
              </a:solidFill>
              <a:latin typeface="+mn-ea"/>
              <a:ea typeface="+mn-ea"/>
            </a:endParaRPr>
          </a:p>
          <a:p>
            <a:pPr lvl="1"/>
            <a:r>
              <a:rPr lang="ja-JP" altLang="en-US" sz="1000" dirty="0">
                <a:solidFill>
                  <a:schemeClr val="tx1">
                    <a:lumMod val="50000"/>
                    <a:lumOff val="50000"/>
                  </a:schemeClr>
                </a:solidFill>
                <a:latin typeface="+mn-ea"/>
                <a:ea typeface="+mn-ea"/>
              </a:rPr>
              <a:t>この配布物の利用条件</a:t>
            </a:r>
            <a:endParaRPr kumimoji="1" lang="en-US" altLang="ja-JP" sz="1000" dirty="0">
              <a:solidFill>
                <a:schemeClr val="tx1">
                  <a:lumMod val="50000"/>
                  <a:lumOff val="50000"/>
                </a:schemeClr>
              </a:solidFill>
              <a:latin typeface="+mn-ea"/>
              <a:ea typeface="+mn-ea"/>
            </a:endParaRPr>
          </a:p>
          <a:p>
            <a:pPr lvl="1"/>
            <a:r>
              <a:rPr kumimoji="1" lang="ja-JP" altLang="en-US" sz="1000" dirty="0">
                <a:solidFill>
                  <a:schemeClr val="tx1">
                    <a:lumMod val="50000"/>
                    <a:lumOff val="50000"/>
                  </a:schemeClr>
                </a:solidFill>
                <a:latin typeface="+mn-ea"/>
                <a:ea typeface="+mn-ea"/>
              </a:rPr>
              <a:t>有効期限</a:t>
            </a:r>
            <a:endParaRPr kumimoji="1" lang="en-US" altLang="ja-JP" sz="1000" dirty="0">
              <a:solidFill>
                <a:schemeClr val="tx1">
                  <a:lumMod val="50000"/>
                  <a:lumOff val="50000"/>
                </a:schemeClr>
              </a:solidFill>
              <a:latin typeface="+mn-ea"/>
              <a:ea typeface="+mn-ea"/>
            </a:endParaRPr>
          </a:p>
          <a:p>
            <a:pPr lvl="1"/>
            <a:r>
              <a:rPr lang="ja-JP" altLang="en-US" sz="1000" b="1" dirty="0">
                <a:solidFill>
                  <a:schemeClr val="accent5"/>
                </a:solidFill>
                <a:latin typeface="+mn-ea"/>
                <a:ea typeface="+mn-ea"/>
              </a:rPr>
              <a:t>誰がいつこのドキュメント</a:t>
            </a:r>
            <a:r>
              <a:rPr lang="en-US" altLang="ja-JP" sz="1000" b="1" dirty="0">
                <a:solidFill>
                  <a:schemeClr val="accent5"/>
                </a:solidFill>
                <a:latin typeface="+mn-ea"/>
                <a:ea typeface="+mn-ea"/>
              </a:rPr>
              <a:t>(</a:t>
            </a:r>
            <a:r>
              <a:rPr lang="en-US" altLang="ja-JP" sz="1000" b="1" dirty="0" err="1">
                <a:solidFill>
                  <a:schemeClr val="accent5"/>
                </a:solidFill>
                <a:latin typeface="+mn-ea"/>
                <a:ea typeface="+mn-ea"/>
              </a:rPr>
              <a:t>UsageProfile</a:t>
            </a:r>
            <a:r>
              <a:rPr lang="en-US" altLang="ja-JP" sz="1000" b="1" dirty="0">
                <a:solidFill>
                  <a:schemeClr val="accent5"/>
                </a:solidFill>
                <a:latin typeface="+mn-ea"/>
                <a:ea typeface="+mn-ea"/>
              </a:rPr>
              <a:t> BOM)</a:t>
            </a:r>
            <a:r>
              <a:rPr lang="ja-JP" altLang="en-US" sz="1000" b="1" dirty="0">
                <a:solidFill>
                  <a:schemeClr val="accent5"/>
                </a:solidFill>
                <a:latin typeface="+mn-ea"/>
                <a:ea typeface="+mn-ea"/>
              </a:rPr>
              <a:t>を作ったか</a:t>
            </a:r>
            <a:endParaRPr lang="en-US" altLang="ja-JP" sz="1000" b="1" dirty="0">
              <a:solidFill>
                <a:schemeClr val="accent5"/>
              </a:solidFill>
              <a:latin typeface="+mn-ea"/>
              <a:ea typeface="+mn-ea"/>
            </a:endParaRPr>
          </a:p>
          <a:p>
            <a:endParaRPr kumimoji="1" lang="en-US" altLang="ja-JP" sz="1100" dirty="0">
              <a:latin typeface="+mn-ea"/>
              <a:ea typeface="+mn-ea"/>
            </a:endParaRPr>
          </a:p>
        </p:txBody>
      </p:sp>
      <p:pic>
        <p:nvPicPr>
          <p:cNvPr id="5" name="図 4" descr="グラフィカル ユーザー インターフェイス&#10;&#10;自動的に生成された説明">
            <a:extLst>
              <a:ext uri="{FF2B5EF4-FFF2-40B4-BE49-F238E27FC236}">
                <a16:creationId xmlns:a16="http://schemas.microsoft.com/office/drawing/2014/main" id="{63D78415-3019-042E-C553-40BECC14EE35}"/>
              </a:ext>
            </a:extLst>
          </p:cNvPr>
          <p:cNvPicPr>
            <a:picLocks noChangeAspect="1"/>
          </p:cNvPicPr>
          <p:nvPr/>
        </p:nvPicPr>
        <p:blipFill>
          <a:blip r:embed="rId2"/>
          <a:stretch>
            <a:fillRect/>
          </a:stretch>
        </p:blipFill>
        <p:spPr>
          <a:xfrm>
            <a:off x="3118170" y="1063378"/>
            <a:ext cx="5955571" cy="3716180"/>
          </a:xfrm>
          <a:prstGeom prst="rect">
            <a:avLst/>
          </a:prstGeom>
        </p:spPr>
      </p:pic>
    </p:spTree>
    <p:extLst>
      <p:ext uri="{BB962C8B-B14F-4D97-AF65-F5344CB8AC3E}">
        <p14:creationId xmlns:p14="http://schemas.microsoft.com/office/powerpoint/2010/main" val="36541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0CEE-BF93-E427-F32A-C4EE8DDD7939}"/>
              </a:ext>
            </a:extLst>
          </p:cNvPr>
          <p:cNvSpPr>
            <a:spLocks noGrp="1"/>
          </p:cNvSpPr>
          <p:nvPr>
            <p:ph type="title"/>
          </p:nvPr>
        </p:nvSpPr>
        <p:spPr/>
        <p:txBody>
          <a:bodyPr>
            <a:normAutofit/>
          </a:bodyPr>
          <a:lstStyle/>
          <a:p>
            <a:r>
              <a:rPr kumimoji="1" lang="ja-JP" altLang="en-US" dirty="0">
                <a:latin typeface="+mj-ea"/>
                <a:ea typeface="+mj-ea"/>
              </a:rPr>
              <a:t>受け渡す必要がある情報と条件</a:t>
            </a:r>
          </a:p>
        </p:txBody>
      </p:sp>
      <p:sp>
        <p:nvSpPr>
          <p:cNvPr id="3" name="テキスト プレースホルダー 2">
            <a:extLst>
              <a:ext uri="{FF2B5EF4-FFF2-40B4-BE49-F238E27FC236}">
                <a16:creationId xmlns:a16="http://schemas.microsoft.com/office/drawing/2014/main" id="{A19034B6-20B9-0FBB-3ADA-2747F1D49550}"/>
              </a:ext>
            </a:extLst>
          </p:cNvPr>
          <p:cNvSpPr>
            <a:spLocks noGrp="1"/>
          </p:cNvSpPr>
          <p:nvPr>
            <p:ph type="body" idx="1"/>
          </p:nvPr>
        </p:nvSpPr>
        <p:spPr>
          <a:xfrm>
            <a:off x="701279" y="1200150"/>
            <a:ext cx="2732656" cy="3195000"/>
          </a:xfrm>
        </p:spPr>
        <p:txBody>
          <a:bodyPr>
            <a:normAutofit/>
          </a:bodyPr>
          <a:lstStyle/>
          <a:p>
            <a:pPr>
              <a:buFont typeface="+mj-lt"/>
              <a:buAutoNum type="arabicPeriod" startAt="2"/>
            </a:pPr>
            <a:r>
              <a:rPr kumimoji="1" lang="ja-JP" altLang="en-US" sz="1400" dirty="0">
                <a:latin typeface="+mn-ea"/>
                <a:ea typeface="+mn-ea"/>
              </a:rPr>
              <a:t>条件１これらの情報を、</a:t>
            </a:r>
            <a:endParaRPr kumimoji="1" lang="en-US" altLang="ja-JP" sz="1400" dirty="0">
              <a:latin typeface="+mn-ea"/>
              <a:ea typeface="+mn-ea"/>
            </a:endParaRPr>
          </a:p>
          <a:p>
            <a:pPr lvl="1"/>
            <a:r>
              <a:rPr lang="ja-JP" altLang="en-US" sz="1100" dirty="0">
                <a:latin typeface="+mn-ea"/>
                <a:ea typeface="+mn-ea"/>
              </a:rPr>
              <a:t>配布物全体</a:t>
            </a:r>
            <a:endParaRPr lang="en-US" altLang="ja-JP" sz="1100" dirty="0">
              <a:latin typeface="+mn-ea"/>
              <a:ea typeface="+mn-ea"/>
            </a:endParaRPr>
          </a:p>
          <a:p>
            <a:pPr lvl="1"/>
            <a:r>
              <a:rPr kumimoji="1" lang="ja-JP" altLang="en-US" sz="1100" dirty="0">
                <a:latin typeface="+mn-ea"/>
                <a:ea typeface="+mn-ea"/>
              </a:rPr>
              <a:t>ディストリビューション</a:t>
            </a:r>
            <a:endParaRPr kumimoji="1" lang="en-US" altLang="ja-JP" sz="1100" dirty="0">
              <a:latin typeface="+mn-ea"/>
              <a:ea typeface="+mn-ea"/>
            </a:endParaRPr>
          </a:p>
          <a:p>
            <a:pPr lvl="1"/>
            <a:r>
              <a:rPr lang="ja-JP" altLang="en-US" sz="1100" dirty="0">
                <a:latin typeface="+mn-ea"/>
                <a:ea typeface="+mn-ea"/>
              </a:rPr>
              <a:t>含まれるパッケージのみ</a:t>
            </a:r>
            <a:endParaRPr lang="en-US" altLang="ja-JP" sz="1100" dirty="0">
              <a:latin typeface="+mn-ea"/>
              <a:ea typeface="+mn-ea"/>
            </a:endParaRPr>
          </a:p>
          <a:p>
            <a:pPr marL="114300" indent="333375">
              <a:buNone/>
            </a:pPr>
            <a:r>
              <a:rPr kumimoji="1" lang="ja-JP" altLang="en-US" sz="1400" dirty="0">
                <a:latin typeface="+mn-ea"/>
                <a:ea typeface="+mn-ea"/>
              </a:rPr>
              <a:t>それぞれに適用したい</a:t>
            </a:r>
            <a:endParaRPr kumimoji="1" lang="en-US" altLang="ja-JP" sz="1400" dirty="0">
              <a:latin typeface="+mn-ea"/>
              <a:ea typeface="+mn-ea"/>
            </a:endParaRPr>
          </a:p>
          <a:p>
            <a:pPr marL="114300" indent="0">
              <a:buNone/>
            </a:pPr>
            <a:endParaRPr kumimoji="1" lang="ja-JP" altLang="en-US" sz="1400" dirty="0">
              <a:latin typeface="+mn-ea"/>
              <a:ea typeface="+mn-ea"/>
            </a:endParaRPr>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7767D946-1BD1-78F8-07EA-6C8EAA52CF47}"/>
              </a:ext>
            </a:extLst>
          </p:cNvPr>
          <p:cNvPicPr>
            <a:picLocks noChangeAspect="1"/>
          </p:cNvPicPr>
          <p:nvPr/>
        </p:nvPicPr>
        <p:blipFill>
          <a:blip r:embed="rId2"/>
          <a:stretch>
            <a:fillRect/>
          </a:stretch>
        </p:blipFill>
        <p:spPr>
          <a:xfrm>
            <a:off x="3230913" y="1063378"/>
            <a:ext cx="5913087" cy="3689670"/>
          </a:xfrm>
          <a:prstGeom prst="rect">
            <a:avLst/>
          </a:prstGeom>
        </p:spPr>
      </p:pic>
    </p:spTree>
    <p:extLst>
      <p:ext uri="{BB962C8B-B14F-4D97-AF65-F5344CB8AC3E}">
        <p14:creationId xmlns:p14="http://schemas.microsoft.com/office/powerpoint/2010/main" val="101080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0CEE-BF93-E427-F32A-C4EE8DDD7939}"/>
              </a:ext>
            </a:extLst>
          </p:cNvPr>
          <p:cNvSpPr>
            <a:spLocks noGrp="1"/>
          </p:cNvSpPr>
          <p:nvPr>
            <p:ph type="title"/>
          </p:nvPr>
        </p:nvSpPr>
        <p:spPr/>
        <p:txBody>
          <a:bodyPr>
            <a:normAutofit/>
          </a:bodyPr>
          <a:lstStyle/>
          <a:p>
            <a:r>
              <a:rPr kumimoji="1" lang="ja-JP" altLang="en-US" dirty="0">
                <a:latin typeface="+mj-ea"/>
                <a:ea typeface="+mj-ea"/>
              </a:rPr>
              <a:t>受け渡す必要がある情報と条件</a:t>
            </a:r>
          </a:p>
        </p:txBody>
      </p:sp>
      <p:sp>
        <p:nvSpPr>
          <p:cNvPr id="3" name="テキスト プレースホルダー 2">
            <a:extLst>
              <a:ext uri="{FF2B5EF4-FFF2-40B4-BE49-F238E27FC236}">
                <a16:creationId xmlns:a16="http://schemas.microsoft.com/office/drawing/2014/main" id="{A19034B6-20B9-0FBB-3ADA-2747F1D49550}"/>
              </a:ext>
            </a:extLst>
          </p:cNvPr>
          <p:cNvSpPr>
            <a:spLocks noGrp="1"/>
          </p:cNvSpPr>
          <p:nvPr>
            <p:ph type="body" idx="1"/>
          </p:nvPr>
        </p:nvSpPr>
        <p:spPr>
          <a:xfrm>
            <a:off x="701278" y="1200150"/>
            <a:ext cx="2660293" cy="3195000"/>
          </a:xfrm>
        </p:spPr>
        <p:txBody>
          <a:bodyPr>
            <a:normAutofit/>
          </a:bodyPr>
          <a:lstStyle/>
          <a:p>
            <a:pPr>
              <a:buFont typeface="+mj-lt"/>
              <a:buAutoNum type="arabicPeriod" startAt="3"/>
            </a:pPr>
            <a:r>
              <a:rPr kumimoji="1" lang="ja-JP" altLang="en-US" sz="1400" dirty="0">
                <a:latin typeface="+mn-ea"/>
                <a:ea typeface="+mn-ea"/>
              </a:rPr>
              <a:t>条件</a:t>
            </a:r>
            <a:r>
              <a:rPr kumimoji="1" lang="en-US" altLang="ja-JP" sz="1400" dirty="0">
                <a:latin typeface="+mn-ea"/>
                <a:ea typeface="+mn-ea"/>
              </a:rPr>
              <a:t>2</a:t>
            </a:r>
            <a:r>
              <a:rPr kumimoji="1" lang="ja-JP" altLang="en-US" sz="1400" dirty="0">
                <a:latin typeface="+mn-ea"/>
                <a:ea typeface="+mn-ea"/>
              </a:rPr>
              <a:t> 受け渡したい情報に関してどちらをより優先するのか記述したい</a:t>
            </a:r>
            <a:endParaRPr kumimoji="1" lang="en-US" altLang="ja-JP" sz="1400" dirty="0">
              <a:latin typeface="+mn-ea"/>
              <a:ea typeface="+mn-ea"/>
            </a:endParaRPr>
          </a:p>
          <a:p>
            <a:pPr marL="114300" indent="0">
              <a:buNone/>
            </a:pPr>
            <a:endParaRPr kumimoji="1" lang="ja-JP" altLang="en-US" sz="1400" dirty="0">
              <a:latin typeface="+mn-ea"/>
              <a:ea typeface="+mn-ea"/>
            </a:endParaRPr>
          </a:p>
        </p:txBody>
      </p:sp>
      <p:pic>
        <p:nvPicPr>
          <p:cNvPr id="5" name="図 4" descr="グラフィカル ユーザー インターフェイス, アプリケーション&#10;&#10;自動的に生成された説明">
            <a:extLst>
              <a:ext uri="{FF2B5EF4-FFF2-40B4-BE49-F238E27FC236}">
                <a16:creationId xmlns:a16="http://schemas.microsoft.com/office/drawing/2014/main" id="{2F13F8C7-66C1-4AAB-0872-3FEFBC4EBDFB}"/>
              </a:ext>
            </a:extLst>
          </p:cNvPr>
          <p:cNvPicPr>
            <a:picLocks noChangeAspect="1"/>
          </p:cNvPicPr>
          <p:nvPr/>
        </p:nvPicPr>
        <p:blipFill>
          <a:blip r:embed="rId2"/>
          <a:stretch>
            <a:fillRect/>
          </a:stretch>
        </p:blipFill>
        <p:spPr>
          <a:xfrm>
            <a:off x="3241457" y="1063378"/>
            <a:ext cx="5902543" cy="3683091"/>
          </a:xfrm>
          <a:prstGeom prst="rect">
            <a:avLst/>
          </a:prstGeom>
        </p:spPr>
      </p:pic>
    </p:spTree>
    <p:extLst>
      <p:ext uri="{BB962C8B-B14F-4D97-AF65-F5344CB8AC3E}">
        <p14:creationId xmlns:p14="http://schemas.microsoft.com/office/powerpoint/2010/main" val="3461299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p>
            <a:endParaRPr kumimoji="1" lang="ja-JP" altLang="en-US" dirty="0">
              <a:latin typeface="+mj-ea"/>
              <a:ea typeface="+mj-ea"/>
            </a:endParaRPr>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en-US" dirty="0"/>
              <a:t>Anti-Trust Policy Notice</a:t>
            </a:r>
          </a:p>
        </p:txBody>
      </p:sp>
      <p:sp>
        <p:nvSpPr>
          <p:cNvPr id="158" name="Google Shape;158;p25"/>
          <p:cNvSpPr txBox="1">
            <a:spLocks noGrp="1"/>
          </p:cNvSpPr>
          <p:nvPr>
            <p:ph type="body" idx="1"/>
          </p:nvPr>
        </p:nvSpPr>
        <p:spPr/>
        <p:txBody>
          <a:bodyPr>
            <a:normAutofit fontScale="85000" lnSpcReduction="10000"/>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ja-JP" altLang="en-US" dirty="0">
                <a:latin typeface="+mj-ea"/>
                <a:ea typeface="+mj-ea"/>
              </a:rPr>
              <a:t>独占禁止法順守ポリシー </a:t>
            </a:r>
            <a:r>
              <a:rPr lang="en-US" altLang="ja-JP" dirty="0">
                <a:latin typeface="+mj-ea"/>
                <a:ea typeface="+mj-ea"/>
              </a:rPr>
              <a:t>(</a:t>
            </a:r>
            <a:r>
              <a:rPr lang="en-US" dirty="0">
                <a:latin typeface="+mj-ea"/>
                <a:ea typeface="+mj-ea"/>
              </a:rPr>
              <a:t>Antitrust Policy)</a:t>
            </a:r>
          </a:p>
        </p:txBody>
      </p:sp>
      <p:sp>
        <p:nvSpPr>
          <p:cNvPr id="158" name="Google Shape;158;p25"/>
          <p:cNvSpPr txBox="1">
            <a:spLocks noGrp="1"/>
          </p:cNvSpPr>
          <p:nvPr>
            <p:ph type="body" idx="1"/>
          </p:nvPr>
        </p:nvSpPr>
        <p:spPr/>
        <p:txBody>
          <a:bodyPr>
            <a:normAutofit fontScale="92500" lnSpcReduction="10000"/>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mn-ea"/>
                <a:ea typeface="+mn-ea"/>
              </a:rPr>
              <a:t>【</a:t>
            </a:r>
            <a:r>
              <a:rPr kumimoji="1" lang="ja-JP" altLang="en-US" sz="1800" dirty="0">
                <a:latin typeface="+mn-ea"/>
                <a:ea typeface="+mn-ea"/>
              </a:rPr>
              <a:t>参考</a:t>
            </a:r>
            <a:r>
              <a:rPr kumimoji="1" lang="en-US" altLang="ja-JP" sz="1800" dirty="0">
                <a:latin typeface="+mn-ea"/>
                <a:ea typeface="+mn-ea"/>
              </a:rPr>
              <a:t>】</a:t>
            </a:r>
            <a:endParaRPr kumimoji="1" lang="ja-JP" altLang="en-US" sz="1800" dirty="0">
              <a:latin typeface="+mn-ea"/>
              <a:ea typeface="+mn-ea"/>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701278" y="205978"/>
            <a:ext cx="7985400" cy="857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700" b="1" dirty="0">
                <a:solidFill>
                  <a:schemeClr val="dk1"/>
                </a:solidFill>
              </a:rPr>
              <a:t>Usage Profile</a:t>
            </a:r>
            <a:r>
              <a:rPr lang="en" sz="2700" dirty="0">
                <a:solidFill>
                  <a:schemeClr val="dk1"/>
                </a:solidFill>
              </a:rPr>
              <a:t>: to tell intentions as </a:t>
            </a:r>
            <a:r>
              <a:rPr lang="en" sz="2700" b="1" dirty="0">
                <a:solidFill>
                  <a:schemeClr val="dk1"/>
                </a:solidFill>
              </a:rPr>
              <a:t>“Usage” </a:t>
            </a:r>
            <a:r>
              <a:rPr lang="en" sz="2700" dirty="0">
                <a:solidFill>
                  <a:schemeClr val="dk1"/>
                </a:solidFill>
              </a:rPr>
              <a:t>for Delivery product</a:t>
            </a:r>
            <a:endParaRPr sz="3800" dirty="0"/>
          </a:p>
        </p:txBody>
      </p:sp>
      <p:sp>
        <p:nvSpPr>
          <p:cNvPr id="237" name="Google Shape;237;p39"/>
          <p:cNvSpPr txBox="1">
            <a:spLocks noGrp="1"/>
          </p:cNvSpPr>
          <p:nvPr>
            <p:ph type="body" idx="1"/>
          </p:nvPr>
        </p:nvSpPr>
        <p:spPr>
          <a:xfrm>
            <a:off x="701278" y="1200150"/>
            <a:ext cx="7985400" cy="3195000"/>
          </a:xfrm>
          <a:prstGeom prst="rect">
            <a:avLst/>
          </a:prstGeom>
        </p:spPr>
        <p:txBody>
          <a:bodyPr spcFirstLastPara="1" wrap="square" lIns="68575" tIns="34275" rIns="68575" bIns="34275" anchor="t" anchorCtr="0">
            <a:normAutofit/>
          </a:bodyPr>
          <a:lstStyle/>
          <a:p>
            <a:pPr marL="0" lvl="0" indent="0" algn="l" rtl="0">
              <a:spcBef>
                <a:spcPts val="500"/>
              </a:spcBef>
              <a:spcAft>
                <a:spcPts val="0"/>
              </a:spcAft>
              <a:buNone/>
            </a:pPr>
            <a:endParaRPr/>
          </a:p>
        </p:txBody>
      </p:sp>
      <p:pic>
        <p:nvPicPr>
          <p:cNvPr id="238" name="Google Shape;238;p39"/>
          <p:cNvPicPr preferRelativeResize="0"/>
          <p:nvPr/>
        </p:nvPicPr>
        <p:blipFill>
          <a:blip r:embed="rId3">
            <a:alphaModFix/>
          </a:blip>
          <a:stretch>
            <a:fillRect/>
          </a:stretch>
        </p:blipFill>
        <p:spPr>
          <a:xfrm>
            <a:off x="472675" y="1293900"/>
            <a:ext cx="8442723" cy="3119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0CEE-BF93-E427-F32A-C4EE8DDD7939}"/>
              </a:ext>
            </a:extLst>
          </p:cNvPr>
          <p:cNvSpPr>
            <a:spLocks noGrp="1"/>
          </p:cNvSpPr>
          <p:nvPr>
            <p:ph type="title"/>
          </p:nvPr>
        </p:nvSpPr>
        <p:spPr/>
        <p:txBody>
          <a:bodyPr>
            <a:normAutofit/>
          </a:bodyPr>
          <a:lstStyle/>
          <a:p>
            <a:r>
              <a:rPr kumimoji="1" lang="ja-JP" altLang="en-US" dirty="0">
                <a:latin typeface="+mj-ea"/>
                <a:ea typeface="+mj-ea"/>
              </a:rPr>
              <a:t>受け渡す必要がある情報と条件</a:t>
            </a:r>
          </a:p>
        </p:txBody>
      </p:sp>
      <p:sp>
        <p:nvSpPr>
          <p:cNvPr id="3" name="テキスト プレースホルダー 2">
            <a:extLst>
              <a:ext uri="{FF2B5EF4-FFF2-40B4-BE49-F238E27FC236}">
                <a16:creationId xmlns:a16="http://schemas.microsoft.com/office/drawing/2014/main" id="{A19034B6-20B9-0FBB-3ADA-2747F1D49550}"/>
              </a:ext>
            </a:extLst>
          </p:cNvPr>
          <p:cNvSpPr>
            <a:spLocks noGrp="1"/>
          </p:cNvSpPr>
          <p:nvPr>
            <p:ph type="body" idx="1"/>
          </p:nvPr>
        </p:nvSpPr>
        <p:spPr/>
        <p:txBody>
          <a:bodyPr>
            <a:normAutofit fontScale="77500" lnSpcReduction="20000"/>
          </a:bodyPr>
          <a:lstStyle/>
          <a:p>
            <a:pPr>
              <a:buFont typeface="+mj-lt"/>
              <a:buAutoNum type="arabicPeriod"/>
            </a:pPr>
            <a:r>
              <a:rPr kumimoji="1" lang="ja-JP" altLang="en-US" dirty="0">
                <a:latin typeface="+mn-ea"/>
                <a:ea typeface="+mn-ea"/>
              </a:rPr>
              <a:t>受け渡したい情報</a:t>
            </a:r>
            <a:endParaRPr kumimoji="1" lang="en-US" altLang="ja-JP" dirty="0">
              <a:latin typeface="+mn-ea"/>
              <a:ea typeface="+mn-ea"/>
            </a:endParaRPr>
          </a:p>
          <a:p>
            <a:pPr lvl="1"/>
            <a:r>
              <a:rPr kumimoji="1" lang="ja-JP" altLang="en-US" dirty="0">
                <a:latin typeface="+mn-ea"/>
                <a:ea typeface="+mn-ea"/>
              </a:rPr>
              <a:t>利用している</a:t>
            </a:r>
            <a:r>
              <a:rPr kumimoji="1" lang="en-US" altLang="ja-JP" dirty="0">
                <a:latin typeface="+mn-ea"/>
                <a:ea typeface="+mn-ea"/>
              </a:rPr>
              <a:t>OSS</a:t>
            </a:r>
            <a:r>
              <a:rPr kumimoji="1" lang="ja-JP" altLang="en-US" dirty="0">
                <a:latin typeface="+mn-ea"/>
                <a:ea typeface="+mn-ea"/>
              </a:rPr>
              <a:t>ライセンスの情報</a:t>
            </a:r>
            <a:endParaRPr kumimoji="1" lang="en-US" altLang="ja-JP" dirty="0">
              <a:latin typeface="+mn-ea"/>
              <a:ea typeface="+mn-ea"/>
            </a:endParaRPr>
          </a:p>
          <a:p>
            <a:pPr lvl="1"/>
            <a:r>
              <a:rPr lang="ja-JP" altLang="en-US" dirty="0">
                <a:latin typeface="+mn-ea"/>
                <a:ea typeface="+mn-ea"/>
              </a:rPr>
              <a:t>ビルドオプション、テストに関する情報</a:t>
            </a:r>
            <a:endParaRPr lang="en-US" altLang="ja-JP" dirty="0">
              <a:latin typeface="+mn-ea"/>
              <a:ea typeface="+mn-ea"/>
            </a:endParaRPr>
          </a:p>
          <a:p>
            <a:pPr lvl="1"/>
            <a:r>
              <a:rPr lang="ja-JP" altLang="en-US" dirty="0">
                <a:latin typeface="+mn-ea"/>
                <a:ea typeface="+mn-ea"/>
              </a:rPr>
              <a:t>この配布物の利用条件</a:t>
            </a:r>
            <a:endParaRPr kumimoji="1" lang="en-US" altLang="ja-JP" dirty="0">
              <a:latin typeface="+mn-ea"/>
              <a:ea typeface="+mn-ea"/>
            </a:endParaRPr>
          </a:p>
          <a:p>
            <a:pPr lvl="1"/>
            <a:r>
              <a:rPr kumimoji="1" lang="ja-JP" altLang="en-US" dirty="0">
                <a:latin typeface="+mn-ea"/>
                <a:ea typeface="+mn-ea"/>
              </a:rPr>
              <a:t>有効期限</a:t>
            </a:r>
            <a:endParaRPr kumimoji="1" lang="en-US" altLang="ja-JP" dirty="0">
              <a:latin typeface="+mn-ea"/>
              <a:ea typeface="+mn-ea"/>
            </a:endParaRPr>
          </a:p>
          <a:p>
            <a:pPr lvl="1"/>
            <a:r>
              <a:rPr lang="ja-JP" altLang="en-US" dirty="0">
                <a:latin typeface="+mn-ea"/>
                <a:ea typeface="+mn-ea"/>
              </a:rPr>
              <a:t>誰がいつこのドキュメント</a:t>
            </a:r>
            <a:r>
              <a:rPr lang="en-US" altLang="ja-JP" dirty="0">
                <a:latin typeface="+mn-ea"/>
                <a:ea typeface="+mn-ea"/>
              </a:rPr>
              <a:t>(</a:t>
            </a:r>
            <a:r>
              <a:rPr lang="en-US" altLang="ja-JP" dirty="0" err="1">
                <a:latin typeface="+mn-ea"/>
                <a:ea typeface="+mn-ea"/>
              </a:rPr>
              <a:t>UsageProfile</a:t>
            </a:r>
            <a:r>
              <a:rPr lang="en-US" altLang="ja-JP" dirty="0">
                <a:latin typeface="+mn-ea"/>
                <a:ea typeface="+mn-ea"/>
              </a:rPr>
              <a:t> BOM)</a:t>
            </a:r>
            <a:r>
              <a:rPr lang="ja-JP" altLang="en-US" dirty="0">
                <a:latin typeface="+mn-ea"/>
                <a:ea typeface="+mn-ea"/>
              </a:rPr>
              <a:t>を作ったか</a:t>
            </a:r>
            <a:endParaRPr lang="en-US" altLang="ja-JP" dirty="0">
              <a:latin typeface="+mn-ea"/>
              <a:ea typeface="+mn-ea"/>
            </a:endParaRPr>
          </a:p>
          <a:p>
            <a:endParaRPr kumimoji="1" lang="en-US" altLang="ja-JP" dirty="0">
              <a:latin typeface="+mn-ea"/>
              <a:ea typeface="+mn-ea"/>
            </a:endParaRPr>
          </a:p>
          <a:p>
            <a:pPr>
              <a:buFont typeface="+mj-lt"/>
              <a:buAutoNum type="arabicPeriod" startAt="2"/>
            </a:pPr>
            <a:r>
              <a:rPr kumimoji="1" lang="ja-JP" altLang="en-US" dirty="0">
                <a:latin typeface="+mn-ea"/>
                <a:ea typeface="+mn-ea"/>
              </a:rPr>
              <a:t>条件１これらの情報を、</a:t>
            </a:r>
            <a:endParaRPr kumimoji="1" lang="en-US" altLang="ja-JP" dirty="0">
              <a:latin typeface="+mn-ea"/>
              <a:ea typeface="+mn-ea"/>
            </a:endParaRPr>
          </a:p>
          <a:p>
            <a:pPr lvl="1"/>
            <a:r>
              <a:rPr lang="ja-JP" altLang="en-US" dirty="0">
                <a:latin typeface="+mn-ea"/>
                <a:ea typeface="+mn-ea"/>
              </a:rPr>
              <a:t>配布物全体</a:t>
            </a:r>
            <a:endParaRPr lang="en-US" altLang="ja-JP" dirty="0">
              <a:latin typeface="+mn-ea"/>
              <a:ea typeface="+mn-ea"/>
            </a:endParaRPr>
          </a:p>
          <a:p>
            <a:pPr lvl="1"/>
            <a:r>
              <a:rPr kumimoji="1" lang="ja-JP" altLang="en-US" dirty="0">
                <a:latin typeface="+mn-ea"/>
                <a:ea typeface="+mn-ea"/>
              </a:rPr>
              <a:t>ディストリビューション</a:t>
            </a:r>
            <a:endParaRPr kumimoji="1" lang="en-US" altLang="ja-JP" dirty="0">
              <a:latin typeface="+mn-ea"/>
              <a:ea typeface="+mn-ea"/>
            </a:endParaRPr>
          </a:p>
          <a:p>
            <a:pPr lvl="1"/>
            <a:r>
              <a:rPr lang="ja-JP" altLang="en-US" dirty="0">
                <a:latin typeface="+mn-ea"/>
                <a:ea typeface="+mn-ea"/>
              </a:rPr>
              <a:t>含まれるパッケージのみ</a:t>
            </a:r>
            <a:endParaRPr lang="en-US" altLang="ja-JP" dirty="0">
              <a:latin typeface="+mn-ea"/>
              <a:ea typeface="+mn-ea"/>
            </a:endParaRPr>
          </a:p>
          <a:p>
            <a:pPr marL="114300" indent="333375">
              <a:buNone/>
            </a:pPr>
            <a:r>
              <a:rPr kumimoji="1" lang="ja-JP" altLang="en-US" dirty="0">
                <a:latin typeface="+mn-ea"/>
                <a:ea typeface="+mn-ea"/>
              </a:rPr>
              <a:t>それぞれに適用したい</a:t>
            </a:r>
            <a:endParaRPr kumimoji="1" lang="en-US" altLang="ja-JP" dirty="0">
              <a:latin typeface="+mn-ea"/>
              <a:ea typeface="+mn-ea"/>
            </a:endParaRPr>
          </a:p>
          <a:p>
            <a:pPr marL="114300" indent="333375">
              <a:buNone/>
            </a:pPr>
            <a:endParaRPr kumimoji="1" lang="en-US" altLang="ja-JP" dirty="0">
              <a:latin typeface="+mn-ea"/>
              <a:ea typeface="+mn-ea"/>
            </a:endParaRPr>
          </a:p>
          <a:p>
            <a:pPr>
              <a:buFont typeface="+mj-lt"/>
              <a:buAutoNum type="arabicPeriod" startAt="3"/>
            </a:pPr>
            <a:r>
              <a:rPr kumimoji="1" lang="ja-JP" altLang="en-US" dirty="0">
                <a:latin typeface="+mn-ea"/>
                <a:ea typeface="+mn-ea"/>
              </a:rPr>
              <a:t>条件</a:t>
            </a:r>
            <a:r>
              <a:rPr kumimoji="1" lang="en-US" altLang="ja-JP" dirty="0">
                <a:latin typeface="+mn-ea"/>
                <a:ea typeface="+mn-ea"/>
              </a:rPr>
              <a:t>2</a:t>
            </a:r>
            <a:r>
              <a:rPr kumimoji="1" lang="ja-JP" altLang="en-US" dirty="0">
                <a:latin typeface="+mn-ea"/>
                <a:ea typeface="+mn-ea"/>
              </a:rPr>
              <a:t> 受け渡したい情報に関してどちらをより優先するのか記述したい</a:t>
            </a:r>
            <a:endParaRPr kumimoji="1" lang="en-US" altLang="ja-JP" dirty="0">
              <a:latin typeface="+mn-ea"/>
              <a:ea typeface="+mn-ea"/>
            </a:endParaRPr>
          </a:p>
          <a:p>
            <a:pPr marL="114300" indent="0">
              <a:buNone/>
            </a:pPr>
            <a:endParaRPr kumimoji="1" lang="ja-JP" altLang="en-US" dirty="0">
              <a:latin typeface="+mn-ea"/>
              <a:ea typeface="+mn-ea"/>
            </a:endParaRPr>
          </a:p>
        </p:txBody>
      </p:sp>
    </p:spTree>
    <p:extLst>
      <p:ext uri="{BB962C8B-B14F-4D97-AF65-F5344CB8AC3E}">
        <p14:creationId xmlns:p14="http://schemas.microsoft.com/office/powerpoint/2010/main" val="348336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0CEE-BF93-E427-F32A-C4EE8DDD7939}"/>
              </a:ext>
            </a:extLst>
          </p:cNvPr>
          <p:cNvSpPr>
            <a:spLocks noGrp="1"/>
          </p:cNvSpPr>
          <p:nvPr>
            <p:ph type="title"/>
          </p:nvPr>
        </p:nvSpPr>
        <p:spPr/>
        <p:txBody>
          <a:bodyPr>
            <a:normAutofit/>
          </a:bodyPr>
          <a:lstStyle/>
          <a:p>
            <a:r>
              <a:rPr kumimoji="1" lang="ja-JP" altLang="en-US" dirty="0">
                <a:latin typeface="+mj-ea"/>
                <a:ea typeface="+mj-ea"/>
              </a:rPr>
              <a:t>受け渡す必要がある情報と条件</a:t>
            </a:r>
          </a:p>
        </p:txBody>
      </p:sp>
      <p:sp>
        <p:nvSpPr>
          <p:cNvPr id="3" name="テキスト プレースホルダー 2">
            <a:extLst>
              <a:ext uri="{FF2B5EF4-FFF2-40B4-BE49-F238E27FC236}">
                <a16:creationId xmlns:a16="http://schemas.microsoft.com/office/drawing/2014/main" id="{A19034B6-20B9-0FBB-3ADA-2747F1D49550}"/>
              </a:ext>
            </a:extLst>
          </p:cNvPr>
          <p:cNvSpPr>
            <a:spLocks noGrp="1"/>
          </p:cNvSpPr>
          <p:nvPr>
            <p:ph type="body" idx="1"/>
          </p:nvPr>
        </p:nvSpPr>
        <p:spPr>
          <a:xfrm>
            <a:off x="701278" y="1200150"/>
            <a:ext cx="2245853" cy="3195000"/>
          </a:xfrm>
        </p:spPr>
        <p:txBody>
          <a:bodyPr>
            <a:normAutofit/>
          </a:bodyPr>
          <a:lstStyle/>
          <a:p>
            <a:pPr>
              <a:buFont typeface="+mj-lt"/>
              <a:buAutoNum type="arabicPeriod"/>
            </a:pPr>
            <a:r>
              <a:rPr kumimoji="1" lang="ja-JP" altLang="en-US" sz="1100" dirty="0">
                <a:latin typeface="+mn-ea"/>
                <a:ea typeface="+mn-ea"/>
              </a:rPr>
              <a:t>受け渡したい情報</a:t>
            </a:r>
            <a:endParaRPr kumimoji="1" lang="en-US" altLang="ja-JP" sz="1100" dirty="0">
              <a:latin typeface="+mn-ea"/>
              <a:ea typeface="+mn-ea"/>
            </a:endParaRPr>
          </a:p>
          <a:p>
            <a:pPr lvl="1"/>
            <a:r>
              <a:rPr kumimoji="1" lang="ja-JP" altLang="en-US" sz="1000" b="1" dirty="0">
                <a:solidFill>
                  <a:schemeClr val="accent5"/>
                </a:solidFill>
                <a:latin typeface="+mn-ea"/>
                <a:ea typeface="+mn-ea"/>
              </a:rPr>
              <a:t>利用している</a:t>
            </a:r>
            <a:r>
              <a:rPr kumimoji="1" lang="en-US" altLang="ja-JP" sz="1000" b="1" dirty="0">
                <a:solidFill>
                  <a:schemeClr val="accent5"/>
                </a:solidFill>
                <a:latin typeface="+mn-ea"/>
                <a:ea typeface="+mn-ea"/>
              </a:rPr>
              <a:t>OSS</a:t>
            </a:r>
            <a:r>
              <a:rPr kumimoji="1" lang="ja-JP" altLang="en-US" sz="1000" b="1" dirty="0">
                <a:solidFill>
                  <a:schemeClr val="accent5"/>
                </a:solidFill>
                <a:latin typeface="+mn-ea"/>
                <a:ea typeface="+mn-ea"/>
              </a:rPr>
              <a:t>ライセンスの情報</a:t>
            </a:r>
            <a:endParaRPr kumimoji="1" lang="en-US" altLang="ja-JP" sz="1000" b="1" dirty="0">
              <a:solidFill>
                <a:schemeClr val="accent5"/>
              </a:solidFill>
              <a:latin typeface="+mn-ea"/>
              <a:ea typeface="+mn-ea"/>
            </a:endParaRPr>
          </a:p>
          <a:p>
            <a:pPr lvl="1"/>
            <a:r>
              <a:rPr lang="ja-JP" altLang="en-US" sz="1000" dirty="0">
                <a:solidFill>
                  <a:schemeClr val="tx1">
                    <a:lumMod val="50000"/>
                    <a:lumOff val="50000"/>
                  </a:schemeClr>
                </a:solidFill>
                <a:latin typeface="+mn-ea"/>
                <a:ea typeface="+mn-ea"/>
              </a:rPr>
              <a:t>ビルドオプション、テストに関する情報</a:t>
            </a:r>
            <a:endParaRPr lang="en-US" altLang="ja-JP" sz="1000" dirty="0">
              <a:solidFill>
                <a:schemeClr val="tx1">
                  <a:lumMod val="50000"/>
                  <a:lumOff val="50000"/>
                </a:schemeClr>
              </a:solidFill>
              <a:latin typeface="+mn-ea"/>
              <a:ea typeface="+mn-ea"/>
            </a:endParaRPr>
          </a:p>
          <a:p>
            <a:pPr lvl="1"/>
            <a:r>
              <a:rPr lang="ja-JP" altLang="en-US" sz="1000" dirty="0">
                <a:solidFill>
                  <a:schemeClr val="tx1">
                    <a:lumMod val="50000"/>
                    <a:lumOff val="50000"/>
                  </a:schemeClr>
                </a:solidFill>
                <a:latin typeface="+mn-ea"/>
                <a:ea typeface="+mn-ea"/>
              </a:rPr>
              <a:t>この配布物の利用条件</a:t>
            </a:r>
            <a:endParaRPr kumimoji="1" lang="en-US" altLang="ja-JP" sz="1000" dirty="0">
              <a:solidFill>
                <a:schemeClr val="tx1">
                  <a:lumMod val="50000"/>
                  <a:lumOff val="50000"/>
                </a:schemeClr>
              </a:solidFill>
              <a:latin typeface="+mn-ea"/>
              <a:ea typeface="+mn-ea"/>
            </a:endParaRPr>
          </a:p>
          <a:p>
            <a:pPr lvl="1"/>
            <a:r>
              <a:rPr kumimoji="1" lang="ja-JP" altLang="en-US" sz="1000" dirty="0">
                <a:solidFill>
                  <a:schemeClr val="tx1">
                    <a:lumMod val="50000"/>
                    <a:lumOff val="50000"/>
                  </a:schemeClr>
                </a:solidFill>
                <a:latin typeface="+mn-ea"/>
                <a:ea typeface="+mn-ea"/>
              </a:rPr>
              <a:t>有効期限</a:t>
            </a:r>
            <a:endParaRPr kumimoji="1" lang="en-US" altLang="ja-JP" sz="1000" dirty="0">
              <a:solidFill>
                <a:schemeClr val="tx1">
                  <a:lumMod val="50000"/>
                  <a:lumOff val="50000"/>
                </a:schemeClr>
              </a:solidFill>
              <a:latin typeface="+mn-ea"/>
              <a:ea typeface="+mn-ea"/>
            </a:endParaRPr>
          </a:p>
          <a:p>
            <a:pPr lvl="1"/>
            <a:r>
              <a:rPr lang="ja-JP" altLang="en-US" sz="1000" dirty="0">
                <a:solidFill>
                  <a:schemeClr val="tx1">
                    <a:lumMod val="50000"/>
                    <a:lumOff val="50000"/>
                  </a:schemeClr>
                </a:solidFill>
                <a:latin typeface="+mn-ea"/>
                <a:ea typeface="+mn-ea"/>
              </a:rPr>
              <a:t>誰がいつこのドキュメント</a:t>
            </a:r>
            <a:r>
              <a:rPr lang="en-US" altLang="ja-JP" sz="1000" dirty="0">
                <a:solidFill>
                  <a:schemeClr val="tx1">
                    <a:lumMod val="50000"/>
                    <a:lumOff val="50000"/>
                  </a:schemeClr>
                </a:solidFill>
                <a:latin typeface="+mn-ea"/>
                <a:ea typeface="+mn-ea"/>
              </a:rPr>
              <a:t>(</a:t>
            </a:r>
            <a:r>
              <a:rPr lang="en-US" altLang="ja-JP" sz="1000" dirty="0" err="1">
                <a:solidFill>
                  <a:schemeClr val="tx1">
                    <a:lumMod val="50000"/>
                    <a:lumOff val="50000"/>
                  </a:schemeClr>
                </a:solidFill>
                <a:latin typeface="+mn-ea"/>
                <a:ea typeface="+mn-ea"/>
              </a:rPr>
              <a:t>UsageProfile</a:t>
            </a:r>
            <a:r>
              <a:rPr lang="en-US" altLang="ja-JP" sz="1000" dirty="0">
                <a:solidFill>
                  <a:schemeClr val="tx1">
                    <a:lumMod val="50000"/>
                    <a:lumOff val="50000"/>
                  </a:schemeClr>
                </a:solidFill>
                <a:latin typeface="+mn-ea"/>
                <a:ea typeface="+mn-ea"/>
              </a:rPr>
              <a:t> BOM)</a:t>
            </a:r>
            <a:r>
              <a:rPr lang="ja-JP" altLang="en-US" sz="1000" dirty="0">
                <a:solidFill>
                  <a:schemeClr val="tx1">
                    <a:lumMod val="50000"/>
                    <a:lumOff val="50000"/>
                  </a:schemeClr>
                </a:solidFill>
                <a:latin typeface="+mn-ea"/>
                <a:ea typeface="+mn-ea"/>
              </a:rPr>
              <a:t>を作ったか</a:t>
            </a:r>
            <a:endParaRPr lang="en-US" altLang="ja-JP" sz="1000" dirty="0">
              <a:solidFill>
                <a:schemeClr val="tx1">
                  <a:lumMod val="50000"/>
                  <a:lumOff val="50000"/>
                </a:schemeClr>
              </a:solidFill>
              <a:latin typeface="+mn-ea"/>
              <a:ea typeface="+mn-ea"/>
            </a:endParaRPr>
          </a:p>
          <a:p>
            <a:endParaRPr kumimoji="1" lang="en-US" altLang="ja-JP" sz="1100" dirty="0">
              <a:latin typeface="+mn-ea"/>
              <a:ea typeface="+mn-ea"/>
            </a:endParaRPr>
          </a:p>
        </p:txBody>
      </p:sp>
      <p:pic>
        <p:nvPicPr>
          <p:cNvPr id="5" name="図 4" descr="グラフィカル ユーザー インターフェイス, アプリケーション, Teams&#10;&#10;自動的に生成された説明">
            <a:extLst>
              <a:ext uri="{FF2B5EF4-FFF2-40B4-BE49-F238E27FC236}">
                <a16:creationId xmlns:a16="http://schemas.microsoft.com/office/drawing/2014/main" id="{F520911D-F09F-5913-1F17-A5A9B0F87B6D}"/>
              </a:ext>
            </a:extLst>
          </p:cNvPr>
          <p:cNvPicPr>
            <a:picLocks noChangeAspect="1"/>
          </p:cNvPicPr>
          <p:nvPr/>
        </p:nvPicPr>
        <p:blipFill>
          <a:blip r:embed="rId2"/>
          <a:stretch>
            <a:fillRect/>
          </a:stretch>
        </p:blipFill>
        <p:spPr>
          <a:xfrm>
            <a:off x="3121142" y="1063378"/>
            <a:ext cx="5934172" cy="3702827"/>
          </a:xfrm>
          <a:prstGeom prst="rect">
            <a:avLst/>
          </a:prstGeom>
        </p:spPr>
      </p:pic>
    </p:spTree>
    <p:extLst>
      <p:ext uri="{BB962C8B-B14F-4D97-AF65-F5344CB8AC3E}">
        <p14:creationId xmlns:p14="http://schemas.microsoft.com/office/powerpoint/2010/main" val="3542436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0CEE-BF93-E427-F32A-C4EE8DDD7939}"/>
              </a:ext>
            </a:extLst>
          </p:cNvPr>
          <p:cNvSpPr>
            <a:spLocks noGrp="1"/>
          </p:cNvSpPr>
          <p:nvPr>
            <p:ph type="title"/>
          </p:nvPr>
        </p:nvSpPr>
        <p:spPr/>
        <p:txBody>
          <a:bodyPr>
            <a:normAutofit/>
          </a:bodyPr>
          <a:lstStyle/>
          <a:p>
            <a:r>
              <a:rPr kumimoji="1" lang="ja-JP" altLang="en-US" dirty="0">
                <a:latin typeface="+mj-ea"/>
                <a:ea typeface="+mj-ea"/>
              </a:rPr>
              <a:t>受け渡す必要がある情報と条件</a:t>
            </a:r>
          </a:p>
        </p:txBody>
      </p:sp>
      <p:sp>
        <p:nvSpPr>
          <p:cNvPr id="3" name="テキスト プレースホルダー 2">
            <a:extLst>
              <a:ext uri="{FF2B5EF4-FFF2-40B4-BE49-F238E27FC236}">
                <a16:creationId xmlns:a16="http://schemas.microsoft.com/office/drawing/2014/main" id="{A19034B6-20B9-0FBB-3ADA-2747F1D49550}"/>
              </a:ext>
            </a:extLst>
          </p:cNvPr>
          <p:cNvSpPr>
            <a:spLocks noGrp="1"/>
          </p:cNvSpPr>
          <p:nvPr>
            <p:ph type="body" idx="1"/>
          </p:nvPr>
        </p:nvSpPr>
        <p:spPr>
          <a:xfrm>
            <a:off x="701278" y="1200150"/>
            <a:ext cx="2245853" cy="3195000"/>
          </a:xfrm>
        </p:spPr>
        <p:txBody>
          <a:bodyPr>
            <a:normAutofit/>
          </a:bodyPr>
          <a:lstStyle/>
          <a:p>
            <a:pPr>
              <a:buFont typeface="+mj-lt"/>
              <a:buAutoNum type="arabicPeriod"/>
            </a:pPr>
            <a:r>
              <a:rPr kumimoji="1" lang="ja-JP" altLang="en-US" sz="1100" dirty="0">
                <a:latin typeface="+mn-ea"/>
                <a:ea typeface="+mn-ea"/>
              </a:rPr>
              <a:t>受け渡したい情報</a:t>
            </a:r>
            <a:endParaRPr kumimoji="1" lang="en-US" altLang="ja-JP" sz="1100" dirty="0">
              <a:latin typeface="+mn-ea"/>
              <a:ea typeface="+mn-ea"/>
            </a:endParaRPr>
          </a:p>
          <a:p>
            <a:pPr lvl="1"/>
            <a:r>
              <a:rPr kumimoji="1" lang="ja-JP" altLang="en-US" sz="1000" dirty="0">
                <a:solidFill>
                  <a:schemeClr val="tx1">
                    <a:lumMod val="50000"/>
                    <a:lumOff val="50000"/>
                  </a:schemeClr>
                </a:solidFill>
                <a:latin typeface="+mn-ea"/>
                <a:ea typeface="+mn-ea"/>
              </a:rPr>
              <a:t>利用している</a:t>
            </a:r>
            <a:r>
              <a:rPr kumimoji="1" lang="en-US" altLang="ja-JP" sz="1000" dirty="0">
                <a:solidFill>
                  <a:schemeClr val="tx1">
                    <a:lumMod val="50000"/>
                    <a:lumOff val="50000"/>
                  </a:schemeClr>
                </a:solidFill>
                <a:latin typeface="+mn-ea"/>
                <a:ea typeface="+mn-ea"/>
              </a:rPr>
              <a:t>OSS</a:t>
            </a:r>
            <a:r>
              <a:rPr kumimoji="1" lang="ja-JP" altLang="en-US" sz="1000" dirty="0">
                <a:solidFill>
                  <a:schemeClr val="tx1">
                    <a:lumMod val="50000"/>
                    <a:lumOff val="50000"/>
                  </a:schemeClr>
                </a:solidFill>
                <a:latin typeface="+mn-ea"/>
                <a:ea typeface="+mn-ea"/>
              </a:rPr>
              <a:t>ライセンスの情報</a:t>
            </a:r>
            <a:endParaRPr kumimoji="1" lang="en-US" altLang="ja-JP" sz="1000" dirty="0">
              <a:solidFill>
                <a:schemeClr val="tx1">
                  <a:lumMod val="50000"/>
                  <a:lumOff val="50000"/>
                </a:schemeClr>
              </a:solidFill>
              <a:latin typeface="+mn-ea"/>
              <a:ea typeface="+mn-ea"/>
            </a:endParaRPr>
          </a:p>
          <a:p>
            <a:pPr lvl="1"/>
            <a:r>
              <a:rPr lang="ja-JP" altLang="en-US" sz="1000" b="1" dirty="0">
                <a:solidFill>
                  <a:schemeClr val="accent5"/>
                </a:solidFill>
                <a:latin typeface="+mn-ea"/>
                <a:ea typeface="+mn-ea"/>
              </a:rPr>
              <a:t>ビルドオプション、テストに関する情報</a:t>
            </a:r>
            <a:endParaRPr lang="en-US" altLang="ja-JP" sz="1000" b="1" dirty="0">
              <a:solidFill>
                <a:schemeClr val="accent5"/>
              </a:solidFill>
              <a:latin typeface="+mn-ea"/>
              <a:ea typeface="+mn-ea"/>
            </a:endParaRPr>
          </a:p>
          <a:p>
            <a:pPr lvl="1"/>
            <a:r>
              <a:rPr lang="ja-JP" altLang="en-US" sz="1000" dirty="0">
                <a:solidFill>
                  <a:schemeClr val="tx1">
                    <a:lumMod val="50000"/>
                    <a:lumOff val="50000"/>
                  </a:schemeClr>
                </a:solidFill>
                <a:latin typeface="+mn-ea"/>
                <a:ea typeface="+mn-ea"/>
              </a:rPr>
              <a:t>この配布物の利用条件</a:t>
            </a:r>
            <a:endParaRPr kumimoji="1" lang="en-US" altLang="ja-JP" sz="1000" dirty="0">
              <a:solidFill>
                <a:schemeClr val="tx1">
                  <a:lumMod val="50000"/>
                  <a:lumOff val="50000"/>
                </a:schemeClr>
              </a:solidFill>
              <a:latin typeface="+mn-ea"/>
              <a:ea typeface="+mn-ea"/>
            </a:endParaRPr>
          </a:p>
          <a:p>
            <a:pPr lvl="1"/>
            <a:r>
              <a:rPr kumimoji="1" lang="ja-JP" altLang="en-US" sz="1000" dirty="0">
                <a:solidFill>
                  <a:schemeClr val="tx1">
                    <a:lumMod val="50000"/>
                    <a:lumOff val="50000"/>
                  </a:schemeClr>
                </a:solidFill>
                <a:latin typeface="+mn-ea"/>
                <a:ea typeface="+mn-ea"/>
              </a:rPr>
              <a:t>有効期限</a:t>
            </a:r>
            <a:endParaRPr kumimoji="1" lang="en-US" altLang="ja-JP" sz="1000" dirty="0">
              <a:solidFill>
                <a:schemeClr val="tx1">
                  <a:lumMod val="50000"/>
                  <a:lumOff val="50000"/>
                </a:schemeClr>
              </a:solidFill>
              <a:latin typeface="+mn-ea"/>
              <a:ea typeface="+mn-ea"/>
            </a:endParaRPr>
          </a:p>
          <a:p>
            <a:pPr lvl="1"/>
            <a:r>
              <a:rPr lang="ja-JP" altLang="en-US" sz="1000" dirty="0">
                <a:solidFill>
                  <a:schemeClr val="tx1">
                    <a:lumMod val="50000"/>
                    <a:lumOff val="50000"/>
                  </a:schemeClr>
                </a:solidFill>
                <a:latin typeface="+mn-ea"/>
                <a:ea typeface="+mn-ea"/>
              </a:rPr>
              <a:t>誰がいつこのドキュメント</a:t>
            </a:r>
            <a:r>
              <a:rPr lang="en-US" altLang="ja-JP" sz="1000" dirty="0">
                <a:solidFill>
                  <a:schemeClr val="tx1">
                    <a:lumMod val="50000"/>
                    <a:lumOff val="50000"/>
                  </a:schemeClr>
                </a:solidFill>
                <a:latin typeface="+mn-ea"/>
                <a:ea typeface="+mn-ea"/>
              </a:rPr>
              <a:t>(</a:t>
            </a:r>
            <a:r>
              <a:rPr lang="en-US" altLang="ja-JP" sz="1000" dirty="0" err="1">
                <a:solidFill>
                  <a:schemeClr val="tx1">
                    <a:lumMod val="50000"/>
                    <a:lumOff val="50000"/>
                  </a:schemeClr>
                </a:solidFill>
                <a:latin typeface="+mn-ea"/>
                <a:ea typeface="+mn-ea"/>
              </a:rPr>
              <a:t>UsageProfile</a:t>
            </a:r>
            <a:r>
              <a:rPr lang="en-US" altLang="ja-JP" sz="1000" dirty="0">
                <a:solidFill>
                  <a:schemeClr val="tx1">
                    <a:lumMod val="50000"/>
                    <a:lumOff val="50000"/>
                  </a:schemeClr>
                </a:solidFill>
                <a:latin typeface="+mn-ea"/>
                <a:ea typeface="+mn-ea"/>
              </a:rPr>
              <a:t> BOM)</a:t>
            </a:r>
            <a:r>
              <a:rPr lang="ja-JP" altLang="en-US" sz="1000" dirty="0">
                <a:solidFill>
                  <a:schemeClr val="tx1">
                    <a:lumMod val="50000"/>
                    <a:lumOff val="50000"/>
                  </a:schemeClr>
                </a:solidFill>
                <a:latin typeface="+mn-ea"/>
                <a:ea typeface="+mn-ea"/>
              </a:rPr>
              <a:t>を作ったか</a:t>
            </a:r>
            <a:endParaRPr lang="en-US" altLang="ja-JP" sz="1000" dirty="0">
              <a:solidFill>
                <a:schemeClr val="tx1">
                  <a:lumMod val="50000"/>
                  <a:lumOff val="50000"/>
                </a:schemeClr>
              </a:solidFill>
              <a:latin typeface="+mn-ea"/>
              <a:ea typeface="+mn-ea"/>
            </a:endParaRPr>
          </a:p>
          <a:p>
            <a:endParaRPr kumimoji="1" lang="en-US" altLang="ja-JP" sz="1100" dirty="0">
              <a:latin typeface="+mn-ea"/>
              <a:ea typeface="+mn-ea"/>
            </a:endParaRPr>
          </a:p>
        </p:txBody>
      </p:sp>
      <p:pic>
        <p:nvPicPr>
          <p:cNvPr id="6" name="図 5" descr="グラフィカル ユーザー インターフェイス&#10;&#10;自動的に生成された説明">
            <a:extLst>
              <a:ext uri="{FF2B5EF4-FFF2-40B4-BE49-F238E27FC236}">
                <a16:creationId xmlns:a16="http://schemas.microsoft.com/office/drawing/2014/main" id="{C7B61522-C1F8-1125-9DA3-5F7681862CE1}"/>
              </a:ext>
            </a:extLst>
          </p:cNvPr>
          <p:cNvPicPr>
            <a:picLocks noChangeAspect="1"/>
          </p:cNvPicPr>
          <p:nvPr/>
        </p:nvPicPr>
        <p:blipFill>
          <a:blip r:embed="rId2"/>
          <a:stretch>
            <a:fillRect/>
          </a:stretch>
        </p:blipFill>
        <p:spPr>
          <a:xfrm>
            <a:off x="3111591" y="1063378"/>
            <a:ext cx="5970036" cy="3725206"/>
          </a:xfrm>
          <a:prstGeom prst="rect">
            <a:avLst/>
          </a:prstGeom>
        </p:spPr>
      </p:pic>
      <p:sp>
        <p:nvSpPr>
          <p:cNvPr id="7" name="テキスト ボックス 6">
            <a:extLst>
              <a:ext uri="{FF2B5EF4-FFF2-40B4-BE49-F238E27FC236}">
                <a16:creationId xmlns:a16="http://schemas.microsoft.com/office/drawing/2014/main" id="{2E0C3B67-A187-93E7-28D4-25F07D3647F2}"/>
              </a:ext>
            </a:extLst>
          </p:cNvPr>
          <p:cNvSpPr txBox="1"/>
          <p:nvPr/>
        </p:nvSpPr>
        <p:spPr>
          <a:xfrm>
            <a:off x="2868190" y="4133540"/>
            <a:ext cx="3092513" cy="261610"/>
          </a:xfrm>
          <a:prstGeom prst="rect">
            <a:avLst/>
          </a:prstGeom>
          <a:noFill/>
        </p:spPr>
        <p:txBody>
          <a:bodyPr wrap="none" rtlCol="0">
            <a:spAutoFit/>
          </a:bodyPr>
          <a:lstStyle/>
          <a:p>
            <a:r>
              <a:rPr kumimoji="1" lang="en-US" altLang="ja-JP" sz="1100" dirty="0">
                <a:latin typeface="+mn-ea"/>
                <a:ea typeface="+mn-ea"/>
              </a:rPr>
              <a:t>※</a:t>
            </a:r>
            <a:r>
              <a:rPr kumimoji="1" lang="ja-JP" altLang="en-US" sz="1100" dirty="0">
                <a:latin typeface="+mn-ea"/>
                <a:ea typeface="+mn-ea"/>
              </a:rPr>
              <a:t> </a:t>
            </a:r>
            <a:r>
              <a:rPr kumimoji="1" lang="en-US" altLang="ja-JP" sz="1100" dirty="0">
                <a:latin typeface="+mn-ea"/>
                <a:ea typeface="+mn-ea"/>
              </a:rPr>
              <a:t>Build Profile</a:t>
            </a:r>
            <a:r>
              <a:rPr kumimoji="1" lang="ja-JP" altLang="en-US" sz="1100" dirty="0">
                <a:latin typeface="+mn-ea"/>
                <a:ea typeface="+mn-ea"/>
              </a:rPr>
              <a:t>で生成した</a:t>
            </a:r>
            <a:r>
              <a:rPr kumimoji="1" lang="en-US" altLang="ja-JP" sz="1100" dirty="0">
                <a:latin typeface="+mn-ea"/>
                <a:ea typeface="+mn-ea"/>
              </a:rPr>
              <a:t>SPDX</a:t>
            </a:r>
            <a:r>
              <a:rPr kumimoji="1" lang="ja-JP" altLang="en-US" sz="1100" dirty="0">
                <a:latin typeface="+mn-ea"/>
                <a:ea typeface="+mn-ea"/>
              </a:rPr>
              <a:t>に参照を貼る</a:t>
            </a:r>
          </a:p>
        </p:txBody>
      </p:sp>
      <p:cxnSp>
        <p:nvCxnSpPr>
          <p:cNvPr id="9" name="直線矢印コネクタ 8">
            <a:extLst>
              <a:ext uri="{FF2B5EF4-FFF2-40B4-BE49-F238E27FC236}">
                <a16:creationId xmlns:a16="http://schemas.microsoft.com/office/drawing/2014/main" id="{EBDBBC62-B14A-6EB4-8D29-DBE4029DDFBA}"/>
              </a:ext>
            </a:extLst>
          </p:cNvPr>
          <p:cNvCxnSpPr>
            <a:stCxn id="7" idx="0"/>
          </p:cNvCxnSpPr>
          <p:nvPr/>
        </p:nvCxnSpPr>
        <p:spPr>
          <a:xfrm flipV="1">
            <a:off x="4414447" y="3677335"/>
            <a:ext cx="1565334" cy="45620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898382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テキスト&#10;&#10;自動的に生成された説明">
            <a:extLst>
              <a:ext uri="{FF2B5EF4-FFF2-40B4-BE49-F238E27FC236}">
                <a16:creationId xmlns:a16="http://schemas.microsoft.com/office/drawing/2014/main" id="{30C4B3B7-C316-0A1C-CD82-DBBBB7D4C06F}"/>
              </a:ext>
            </a:extLst>
          </p:cNvPr>
          <p:cNvPicPr>
            <a:picLocks noChangeAspect="1"/>
          </p:cNvPicPr>
          <p:nvPr/>
        </p:nvPicPr>
        <p:blipFill>
          <a:blip r:embed="rId2"/>
          <a:stretch>
            <a:fillRect/>
          </a:stretch>
        </p:blipFill>
        <p:spPr>
          <a:xfrm>
            <a:off x="3124749" y="1063378"/>
            <a:ext cx="5960046" cy="3718973"/>
          </a:xfrm>
          <a:prstGeom prst="rect">
            <a:avLst/>
          </a:prstGeom>
        </p:spPr>
      </p:pic>
      <p:sp>
        <p:nvSpPr>
          <p:cNvPr id="2" name="タイトル 1">
            <a:extLst>
              <a:ext uri="{FF2B5EF4-FFF2-40B4-BE49-F238E27FC236}">
                <a16:creationId xmlns:a16="http://schemas.microsoft.com/office/drawing/2014/main" id="{AFAD0CEE-BF93-E427-F32A-C4EE8DDD7939}"/>
              </a:ext>
            </a:extLst>
          </p:cNvPr>
          <p:cNvSpPr>
            <a:spLocks noGrp="1"/>
          </p:cNvSpPr>
          <p:nvPr>
            <p:ph type="title"/>
          </p:nvPr>
        </p:nvSpPr>
        <p:spPr/>
        <p:txBody>
          <a:bodyPr>
            <a:normAutofit/>
          </a:bodyPr>
          <a:lstStyle/>
          <a:p>
            <a:r>
              <a:rPr kumimoji="1" lang="ja-JP" altLang="en-US" dirty="0">
                <a:latin typeface="+mj-ea"/>
                <a:ea typeface="+mj-ea"/>
              </a:rPr>
              <a:t>受け渡す必要がある情報と条件</a:t>
            </a:r>
          </a:p>
        </p:txBody>
      </p:sp>
      <p:sp>
        <p:nvSpPr>
          <p:cNvPr id="3" name="テキスト プレースホルダー 2">
            <a:extLst>
              <a:ext uri="{FF2B5EF4-FFF2-40B4-BE49-F238E27FC236}">
                <a16:creationId xmlns:a16="http://schemas.microsoft.com/office/drawing/2014/main" id="{A19034B6-20B9-0FBB-3ADA-2747F1D49550}"/>
              </a:ext>
            </a:extLst>
          </p:cNvPr>
          <p:cNvSpPr>
            <a:spLocks noGrp="1"/>
          </p:cNvSpPr>
          <p:nvPr>
            <p:ph type="body" idx="1"/>
          </p:nvPr>
        </p:nvSpPr>
        <p:spPr>
          <a:xfrm>
            <a:off x="701278" y="1200150"/>
            <a:ext cx="2245853" cy="3195000"/>
          </a:xfrm>
        </p:spPr>
        <p:txBody>
          <a:bodyPr>
            <a:normAutofit/>
          </a:bodyPr>
          <a:lstStyle/>
          <a:p>
            <a:pPr>
              <a:buFont typeface="+mj-lt"/>
              <a:buAutoNum type="arabicPeriod"/>
            </a:pPr>
            <a:r>
              <a:rPr kumimoji="1" lang="ja-JP" altLang="en-US" sz="1100" dirty="0">
                <a:latin typeface="+mn-ea"/>
                <a:ea typeface="+mn-ea"/>
              </a:rPr>
              <a:t>受け渡したい情報</a:t>
            </a:r>
            <a:endParaRPr kumimoji="1" lang="en-US" altLang="ja-JP" sz="1100" dirty="0">
              <a:latin typeface="+mn-ea"/>
              <a:ea typeface="+mn-ea"/>
            </a:endParaRPr>
          </a:p>
          <a:p>
            <a:pPr lvl="1"/>
            <a:r>
              <a:rPr kumimoji="1" lang="ja-JP" altLang="en-US" sz="1000" dirty="0">
                <a:solidFill>
                  <a:schemeClr val="tx1">
                    <a:lumMod val="50000"/>
                    <a:lumOff val="50000"/>
                  </a:schemeClr>
                </a:solidFill>
                <a:latin typeface="+mn-ea"/>
                <a:ea typeface="+mn-ea"/>
              </a:rPr>
              <a:t>利用している</a:t>
            </a:r>
            <a:r>
              <a:rPr kumimoji="1" lang="en-US" altLang="ja-JP" sz="1000" dirty="0">
                <a:solidFill>
                  <a:schemeClr val="tx1">
                    <a:lumMod val="50000"/>
                    <a:lumOff val="50000"/>
                  </a:schemeClr>
                </a:solidFill>
                <a:latin typeface="+mn-ea"/>
                <a:ea typeface="+mn-ea"/>
              </a:rPr>
              <a:t>OSS</a:t>
            </a:r>
            <a:r>
              <a:rPr kumimoji="1" lang="ja-JP" altLang="en-US" sz="1000" dirty="0">
                <a:solidFill>
                  <a:schemeClr val="tx1">
                    <a:lumMod val="50000"/>
                    <a:lumOff val="50000"/>
                  </a:schemeClr>
                </a:solidFill>
                <a:latin typeface="+mn-ea"/>
                <a:ea typeface="+mn-ea"/>
              </a:rPr>
              <a:t>ライセンスの情報</a:t>
            </a:r>
            <a:endParaRPr kumimoji="1" lang="en-US" altLang="ja-JP" sz="1000" dirty="0">
              <a:solidFill>
                <a:schemeClr val="tx1">
                  <a:lumMod val="50000"/>
                  <a:lumOff val="50000"/>
                </a:schemeClr>
              </a:solidFill>
              <a:latin typeface="+mn-ea"/>
              <a:ea typeface="+mn-ea"/>
            </a:endParaRPr>
          </a:p>
          <a:p>
            <a:pPr lvl="1"/>
            <a:r>
              <a:rPr lang="ja-JP" altLang="en-US" sz="1000" dirty="0">
                <a:solidFill>
                  <a:schemeClr val="tx1">
                    <a:lumMod val="50000"/>
                    <a:lumOff val="50000"/>
                  </a:schemeClr>
                </a:solidFill>
                <a:latin typeface="+mn-ea"/>
                <a:ea typeface="+mn-ea"/>
              </a:rPr>
              <a:t>ビルドオプション、テストに関する情報</a:t>
            </a:r>
            <a:endParaRPr lang="en-US" altLang="ja-JP" sz="1000" dirty="0">
              <a:solidFill>
                <a:schemeClr val="tx1">
                  <a:lumMod val="50000"/>
                  <a:lumOff val="50000"/>
                </a:schemeClr>
              </a:solidFill>
              <a:latin typeface="+mn-ea"/>
              <a:ea typeface="+mn-ea"/>
            </a:endParaRPr>
          </a:p>
          <a:p>
            <a:pPr lvl="1"/>
            <a:r>
              <a:rPr lang="ja-JP" altLang="en-US" sz="1000" b="1" dirty="0">
                <a:solidFill>
                  <a:schemeClr val="accent5"/>
                </a:solidFill>
                <a:latin typeface="+mn-ea"/>
                <a:ea typeface="+mn-ea"/>
              </a:rPr>
              <a:t>この配布物の利用条件</a:t>
            </a:r>
            <a:endParaRPr kumimoji="1" lang="en-US" altLang="ja-JP" sz="1000" b="1" dirty="0">
              <a:solidFill>
                <a:schemeClr val="accent5"/>
              </a:solidFill>
              <a:latin typeface="+mn-ea"/>
              <a:ea typeface="+mn-ea"/>
            </a:endParaRPr>
          </a:p>
          <a:p>
            <a:pPr lvl="1"/>
            <a:r>
              <a:rPr kumimoji="1" lang="ja-JP" altLang="en-US" sz="1000" dirty="0">
                <a:solidFill>
                  <a:schemeClr val="tx1">
                    <a:lumMod val="50000"/>
                    <a:lumOff val="50000"/>
                  </a:schemeClr>
                </a:solidFill>
                <a:latin typeface="+mn-ea"/>
                <a:ea typeface="+mn-ea"/>
              </a:rPr>
              <a:t>有効期限</a:t>
            </a:r>
            <a:endParaRPr kumimoji="1" lang="en-US" altLang="ja-JP" sz="1000" dirty="0">
              <a:solidFill>
                <a:schemeClr val="tx1">
                  <a:lumMod val="50000"/>
                  <a:lumOff val="50000"/>
                </a:schemeClr>
              </a:solidFill>
              <a:latin typeface="+mn-ea"/>
              <a:ea typeface="+mn-ea"/>
            </a:endParaRPr>
          </a:p>
          <a:p>
            <a:pPr lvl="1"/>
            <a:r>
              <a:rPr lang="ja-JP" altLang="en-US" sz="1000" dirty="0">
                <a:solidFill>
                  <a:schemeClr val="tx1">
                    <a:lumMod val="50000"/>
                    <a:lumOff val="50000"/>
                  </a:schemeClr>
                </a:solidFill>
                <a:latin typeface="+mn-ea"/>
                <a:ea typeface="+mn-ea"/>
              </a:rPr>
              <a:t>誰がいつこのドキュメント</a:t>
            </a:r>
            <a:r>
              <a:rPr lang="en-US" altLang="ja-JP" sz="1000" dirty="0">
                <a:solidFill>
                  <a:schemeClr val="tx1">
                    <a:lumMod val="50000"/>
                    <a:lumOff val="50000"/>
                  </a:schemeClr>
                </a:solidFill>
                <a:latin typeface="+mn-ea"/>
                <a:ea typeface="+mn-ea"/>
              </a:rPr>
              <a:t>(</a:t>
            </a:r>
            <a:r>
              <a:rPr lang="en-US" altLang="ja-JP" sz="1000" dirty="0" err="1">
                <a:solidFill>
                  <a:schemeClr val="tx1">
                    <a:lumMod val="50000"/>
                    <a:lumOff val="50000"/>
                  </a:schemeClr>
                </a:solidFill>
                <a:latin typeface="+mn-ea"/>
                <a:ea typeface="+mn-ea"/>
              </a:rPr>
              <a:t>UsageProfile</a:t>
            </a:r>
            <a:r>
              <a:rPr lang="en-US" altLang="ja-JP" sz="1000" dirty="0">
                <a:solidFill>
                  <a:schemeClr val="tx1">
                    <a:lumMod val="50000"/>
                    <a:lumOff val="50000"/>
                  </a:schemeClr>
                </a:solidFill>
                <a:latin typeface="+mn-ea"/>
                <a:ea typeface="+mn-ea"/>
              </a:rPr>
              <a:t> BOM)</a:t>
            </a:r>
            <a:r>
              <a:rPr lang="ja-JP" altLang="en-US" sz="1000" dirty="0">
                <a:solidFill>
                  <a:schemeClr val="tx1">
                    <a:lumMod val="50000"/>
                    <a:lumOff val="50000"/>
                  </a:schemeClr>
                </a:solidFill>
                <a:latin typeface="+mn-ea"/>
                <a:ea typeface="+mn-ea"/>
              </a:rPr>
              <a:t>を作ったか</a:t>
            </a:r>
            <a:endParaRPr lang="en-US" altLang="ja-JP" sz="1000" dirty="0">
              <a:solidFill>
                <a:schemeClr val="tx1">
                  <a:lumMod val="50000"/>
                  <a:lumOff val="50000"/>
                </a:schemeClr>
              </a:solidFill>
              <a:latin typeface="+mn-ea"/>
              <a:ea typeface="+mn-ea"/>
            </a:endParaRPr>
          </a:p>
          <a:p>
            <a:endParaRPr kumimoji="1" lang="en-US" altLang="ja-JP" sz="1100" dirty="0">
              <a:latin typeface="+mn-ea"/>
              <a:ea typeface="+mn-ea"/>
            </a:endParaRPr>
          </a:p>
        </p:txBody>
      </p:sp>
      <p:sp>
        <p:nvSpPr>
          <p:cNvPr id="7" name="テキスト ボックス 6">
            <a:extLst>
              <a:ext uri="{FF2B5EF4-FFF2-40B4-BE49-F238E27FC236}">
                <a16:creationId xmlns:a16="http://schemas.microsoft.com/office/drawing/2014/main" id="{2E0C3B67-A187-93E7-28D4-25F07D3647F2}"/>
              </a:ext>
            </a:extLst>
          </p:cNvPr>
          <p:cNvSpPr txBox="1"/>
          <p:nvPr/>
        </p:nvSpPr>
        <p:spPr>
          <a:xfrm>
            <a:off x="2947131" y="4133540"/>
            <a:ext cx="2999539" cy="430887"/>
          </a:xfrm>
          <a:prstGeom prst="rect">
            <a:avLst/>
          </a:prstGeom>
          <a:noFill/>
        </p:spPr>
        <p:txBody>
          <a:bodyPr wrap="none" rtlCol="0">
            <a:spAutoFit/>
          </a:bodyPr>
          <a:lstStyle/>
          <a:p>
            <a:r>
              <a:rPr kumimoji="1" lang="en-US" altLang="ja-JP" sz="1100" dirty="0">
                <a:latin typeface="+mn-ea"/>
                <a:ea typeface="+mn-ea"/>
              </a:rPr>
              <a:t>※</a:t>
            </a:r>
            <a:r>
              <a:rPr kumimoji="1" lang="ja-JP" altLang="en-US" sz="1100" dirty="0">
                <a:latin typeface="+mn-ea"/>
                <a:ea typeface="+mn-ea"/>
              </a:rPr>
              <a:t> 外部契約資料への参照を</a:t>
            </a:r>
            <a:r>
              <a:rPr kumimoji="1" lang="en-US" altLang="ja-JP" sz="1100" dirty="0">
                <a:latin typeface="+mn-ea"/>
                <a:ea typeface="+mn-ea"/>
              </a:rPr>
              <a:t>PURL</a:t>
            </a:r>
            <a:r>
              <a:rPr kumimoji="1" lang="ja-JP" altLang="en-US" sz="1100" dirty="0">
                <a:latin typeface="+mn-ea"/>
                <a:ea typeface="+mn-ea"/>
              </a:rPr>
              <a:t>などで記載</a:t>
            </a:r>
            <a:endParaRPr kumimoji="1" lang="en-US" altLang="ja-JP" sz="1100" dirty="0">
              <a:latin typeface="+mn-ea"/>
              <a:ea typeface="+mn-ea"/>
            </a:endParaRPr>
          </a:p>
          <a:p>
            <a:r>
              <a:rPr kumimoji="1" lang="en-US" altLang="ja-JP" sz="1100" dirty="0">
                <a:latin typeface="+mn-ea"/>
                <a:ea typeface="+mn-ea"/>
              </a:rPr>
              <a:t>※</a:t>
            </a:r>
            <a:r>
              <a:rPr kumimoji="1" lang="ja-JP" altLang="en-US" sz="1100" dirty="0">
                <a:latin typeface="+mn-ea"/>
                <a:ea typeface="+mn-ea"/>
              </a:rPr>
              <a:t> コメントで補足を記述</a:t>
            </a:r>
          </a:p>
        </p:txBody>
      </p:sp>
      <p:cxnSp>
        <p:nvCxnSpPr>
          <p:cNvPr id="9" name="直線矢印コネクタ 8">
            <a:extLst>
              <a:ext uri="{FF2B5EF4-FFF2-40B4-BE49-F238E27FC236}">
                <a16:creationId xmlns:a16="http://schemas.microsoft.com/office/drawing/2014/main" id="{EBDBBC62-B14A-6EB4-8D29-DBE4029DDFBA}"/>
              </a:ext>
            </a:extLst>
          </p:cNvPr>
          <p:cNvCxnSpPr>
            <a:cxnSpLocks/>
            <a:stCxn id="7" idx="0"/>
          </p:cNvCxnSpPr>
          <p:nvPr/>
        </p:nvCxnSpPr>
        <p:spPr>
          <a:xfrm flipV="1">
            <a:off x="4446901" y="3558924"/>
            <a:ext cx="1598664" cy="57461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31740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テキスト&#10;&#10;自動的に生成された説明">
            <a:extLst>
              <a:ext uri="{FF2B5EF4-FFF2-40B4-BE49-F238E27FC236}">
                <a16:creationId xmlns:a16="http://schemas.microsoft.com/office/drawing/2014/main" id="{080BC92C-532E-E2EB-1AB9-DFF4C06A50F1}"/>
              </a:ext>
            </a:extLst>
          </p:cNvPr>
          <p:cNvPicPr>
            <a:picLocks noChangeAspect="1"/>
          </p:cNvPicPr>
          <p:nvPr/>
        </p:nvPicPr>
        <p:blipFill>
          <a:blip r:embed="rId2"/>
          <a:stretch>
            <a:fillRect/>
          </a:stretch>
        </p:blipFill>
        <p:spPr>
          <a:xfrm>
            <a:off x="3128274" y="1063378"/>
            <a:ext cx="5949943" cy="3712668"/>
          </a:xfrm>
          <a:prstGeom prst="rect">
            <a:avLst/>
          </a:prstGeom>
        </p:spPr>
      </p:pic>
      <p:sp>
        <p:nvSpPr>
          <p:cNvPr id="2" name="タイトル 1">
            <a:extLst>
              <a:ext uri="{FF2B5EF4-FFF2-40B4-BE49-F238E27FC236}">
                <a16:creationId xmlns:a16="http://schemas.microsoft.com/office/drawing/2014/main" id="{AFAD0CEE-BF93-E427-F32A-C4EE8DDD7939}"/>
              </a:ext>
            </a:extLst>
          </p:cNvPr>
          <p:cNvSpPr>
            <a:spLocks noGrp="1"/>
          </p:cNvSpPr>
          <p:nvPr>
            <p:ph type="title"/>
          </p:nvPr>
        </p:nvSpPr>
        <p:spPr/>
        <p:txBody>
          <a:bodyPr>
            <a:normAutofit/>
          </a:bodyPr>
          <a:lstStyle/>
          <a:p>
            <a:r>
              <a:rPr kumimoji="1" lang="ja-JP" altLang="en-US" dirty="0">
                <a:latin typeface="+mj-ea"/>
                <a:ea typeface="+mj-ea"/>
              </a:rPr>
              <a:t>受け渡す必要がある情報と条件</a:t>
            </a:r>
          </a:p>
        </p:txBody>
      </p:sp>
      <p:sp>
        <p:nvSpPr>
          <p:cNvPr id="3" name="テキスト プレースホルダー 2">
            <a:extLst>
              <a:ext uri="{FF2B5EF4-FFF2-40B4-BE49-F238E27FC236}">
                <a16:creationId xmlns:a16="http://schemas.microsoft.com/office/drawing/2014/main" id="{A19034B6-20B9-0FBB-3ADA-2747F1D49550}"/>
              </a:ext>
            </a:extLst>
          </p:cNvPr>
          <p:cNvSpPr>
            <a:spLocks noGrp="1"/>
          </p:cNvSpPr>
          <p:nvPr>
            <p:ph type="body" idx="1"/>
          </p:nvPr>
        </p:nvSpPr>
        <p:spPr>
          <a:xfrm>
            <a:off x="701278" y="1200150"/>
            <a:ext cx="2245853" cy="3195000"/>
          </a:xfrm>
        </p:spPr>
        <p:txBody>
          <a:bodyPr>
            <a:normAutofit/>
          </a:bodyPr>
          <a:lstStyle/>
          <a:p>
            <a:pPr>
              <a:buFont typeface="+mj-lt"/>
              <a:buAutoNum type="arabicPeriod"/>
            </a:pPr>
            <a:r>
              <a:rPr kumimoji="1" lang="ja-JP" altLang="en-US" sz="1100" dirty="0">
                <a:latin typeface="+mn-ea"/>
                <a:ea typeface="+mn-ea"/>
              </a:rPr>
              <a:t>受け渡したい情報</a:t>
            </a:r>
            <a:endParaRPr kumimoji="1" lang="en-US" altLang="ja-JP" sz="1100" dirty="0">
              <a:latin typeface="+mn-ea"/>
              <a:ea typeface="+mn-ea"/>
            </a:endParaRPr>
          </a:p>
          <a:p>
            <a:pPr lvl="1"/>
            <a:r>
              <a:rPr kumimoji="1" lang="ja-JP" altLang="en-US" sz="1000" dirty="0">
                <a:solidFill>
                  <a:schemeClr val="tx1">
                    <a:lumMod val="50000"/>
                    <a:lumOff val="50000"/>
                  </a:schemeClr>
                </a:solidFill>
                <a:latin typeface="+mn-ea"/>
                <a:ea typeface="+mn-ea"/>
              </a:rPr>
              <a:t>利用している</a:t>
            </a:r>
            <a:r>
              <a:rPr kumimoji="1" lang="en-US" altLang="ja-JP" sz="1000" dirty="0">
                <a:solidFill>
                  <a:schemeClr val="tx1">
                    <a:lumMod val="50000"/>
                    <a:lumOff val="50000"/>
                  </a:schemeClr>
                </a:solidFill>
                <a:latin typeface="+mn-ea"/>
                <a:ea typeface="+mn-ea"/>
              </a:rPr>
              <a:t>OSS</a:t>
            </a:r>
            <a:r>
              <a:rPr kumimoji="1" lang="ja-JP" altLang="en-US" sz="1000" dirty="0">
                <a:solidFill>
                  <a:schemeClr val="tx1">
                    <a:lumMod val="50000"/>
                    <a:lumOff val="50000"/>
                  </a:schemeClr>
                </a:solidFill>
                <a:latin typeface="+mn-ea"/>
                <a:ea typeface="+mn-ea"/>
              </a:rPr>
              <a:t>ライセンスの情報</a:t>
            </a:r>
            <a:endParaRPr kumimoji="1" lang="en-US" altLang="ja-JP" sz="1000" dirty="0">
              <a:solidFill>
                <a:schemeClr val="tx1">
                  <a:lumMod val="50000"/>
                  <a:lumOff val="50000"/>
                </a:schemeClr>
              </a:solidFill>
              <a:latin typeface="+mn-ea"/>
              <a:ea typeface="+mn-ea"/>
            </a:endParaRPr>
          </a:p>
          <a:p>
            <a:pPr lvl="1"/>
            <a:r>
              <a:rPr lang="ja-JP" altLang="en-US" sz="1000" dirty="0">
                <a:solidFill>
                  <a:schemeClr val="tx1">
                    <a:lumMod val="50000"/>
                    <a:lumOff val="50000"/>
                  </a:schemeClr>
                </a:solidFill>
                <a:latin typeface="+mn-ea"/>
                <a:ea typeface="+mn-ea"/>
              </a:rPr>
              <a:t>ビルドオプション、テストに関する情報</a:t>
            </a:r>
            <a:endParaRPr lang="en-US" altLang="ja-JP" sz="1000" dirty="0">
              <a:solidFill>
                <a:schemeClr val="tx1">
                  <a:lumMod val="50000"/>
                  <a:lumOff val="50000"/>
                </a:schemeClr>
              </a:solidFill>
              <a:latin typeface="+mn-ea"/>
              <a:ea typeface="+mn-ea"/>
            </a:endParaRPr>
          </a:p>
          <a:p>
            <a:pPr lvl="1"/>
            <a:r>
              <a:rPr lang="ja-JP" altLang="en-US" sz="1000" dirty="0">
                <a:solidFill>
                  <a:schemeClr val="tx1">
                    <a:lumMod val="50000"/>
                    <a:lumOff val="50000"/>
                  </a:schemeClr>
                </a:solidFill>
                <a:latin typeface="+mn-ea"/>
                <a:ea typeface="+mn-ea"/>
              </a:rPr>
              <a:t>この配布物の利用条件</a:t>
            </a:r>
            <a:endParaRPr kumimoji="1" lang="en-US" altLang="ja-JP" sz="1000" dirty="0">
              <a:solidFill>
                <a:schemeClr val="tx1">
                  <a:lumMod val="50000"/>
                  <a:lumOff val="50000"/>
                </a:schemeClr>
              </a:solidFill>
              <a:latin typeface="+mn-ea"/>
              <a:ea typeface="+mn-ea"/>
            </a:endParaRPr>
          </a:p>
          <a:p>
            <a:pPr lvl="1"/>
            <a:r>
              <a:rPr kumimoji="1" lang="ja-JP" altLang="en-US" sz="1000" b="1" dirty="0">
                <a:solidFill>
                  <a:schemeClr val="accent5"/>
                </a:solidFill>
                <a:latin typeface="+mn-ea"/>
                <a:ea typeface="+mn-ea"/>
              </a:rPr>
              <a:t>有効期限</a:t>
            </a:r>
            <a:endParaRPr kumimoji="1" lang="en-US" altLang="ja-JP" sz="1000" b="1" dirty="0">
              <a:solidFill>
                <a:schemeClr val="accent5"/>
              </a:solidFill>
              <a:latin typeface="+mn-ea"/>
              <a:ea typeface="+mn-ea"/>
            </a:endParaRPr>
          </a:p>
          <a:p>
            <a:pPr lvl="1"/>
            <a:r>
              <a:rPr lang="ja-JP" altLang="en-US" sz="1000" dirty="0">
                <a:solidFill>
                  <a:schemeClr val="tx1">
                    <a:lumMod val="50000"/>
                    <a:lumOff val="50000"/>
                  </a:schemeClr>
                </a:solidFill>
                <a:latin typeface="+mn-ea"/>
                <a:ea typeface="+mn-ea"/>
              </a:rPr>
              <a:t>誰がいつこのドキュメント</a:t>
            </a:r>
            <a:r>
              <a:rPr lang="en-US" altLang="ja-JP" sz="1000" dirty="0">
                <a:solidFill>
                  <a:schemeClr val="tx1">
                    <a:lumMod val="50000"/>
                    <a:lumOff val="50000"/>
                  </a:schemeClr>
                </a:solidFill>
                <a:latin typeface="+mn-ea"/>
                <a:ea typeface="+mn-ea"/>
              </a:rPr>
              <a:t>(</a:t>
            </a:r>
            <a:r>
              <a:rPr lang="en-US" altLang="ja-JP" sz="1000" dirty="0" err="1">
                <a:solidFill>
                  <a:schemeClr val="tx1">
                    <a:lumMod val="50000"/>
                    <a:lumOff val="50000"/>
                  </a:schemeClr>
                </a:solidFill>
                <a:latin typeface="+mn-ea"/>
                <a:ea typeface="+mn-ea"/>
              </a:rPr>
              <a:t>UsageProfile</a:t>
            </a:r>
            <a:r>
              <a:rPr lang="en-US" altLang="ja-JP" sz="1000" dirty="0">
                <a:solidFill>
                  <a:schemeClr val="tx1">
                    <a:lumMod val="50000"/>
                    <a:lumOff val="50000"/>
                  </a:schemeClr>
                </a:solidFill>
                <a:latin typeface="+mn-ea"/>
                <a:ea typeface="+mn-ea"/>
              </a:rPr>
              <a:t> BOM)</a:t>
            </a:r>
            <a:r>
              <a:rPr lang="ja-JP" altLang="en-US" sz="1000" dirty="0">
                <a:solidFill>
                  <a:schemeClr val="tx1">
                    <a:lumMod val="50000"/>
                    <a:lumOff val="50000"/>
                  </a:schemeClr>
                </a:solidFill>
                <a:latin typeface="+mn-ea"/>
                <a:ea typeface="+mn-ea"/>
              </a:rPr>
              <a:t>を作ったか</a:t>
            </a:r>
            <a:endParaRPr lang="en-US" altLang="ja-JP" sz="1000" dirty="0">
              <a:solidFill>
                <a:schemeClr val="tx1">
                  <a:lumMod val="50000"/>
                  <a:lumOff val="50000"/>
                </a:schemeClr>
              </a:solidFill>
              <a:latin typeface="+mn-ea"/>
              <a:ea typeface="+mn-ea"/>
            </a:endParaRPr>
          </a:p>
          <a:p>
            <a:endParaRPr kumimoji="1" lang="en-US" altLang="ja-JP" sz="1100" dirty="0">
              <a:latin typeface="+mn-ea"/>
              <a:ea typeface="+mn-ea"/>
            </a:endParaRPr>
          </a:p>
        </p:txBody>
      </p:sp>
    </p:spTree>
    <p:extLst>
      <p:ext uri="{BB962C8B-B14F-4D97-AF65-F5344CB8AC3E}">
        <p14:creationId xmlns:p14="http://schemas.microsoft.com/office/powerpoint/2010/main" val="1071206731"/>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OpenChainJWG-Template</Template>
  <TotalTime>61</TotalTime>
  <Words>727</Words>
  <Application>Microsoft Office PowerPoint</Application>
  <PresentationFormat>画面に合わせる (16:9)</PresentationFormat>
  <Paragraphs>71</Paragraphs>
  <Slides>13</Slides>
  <Notes>4</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13</vt:i4>
      </vt:variant>
    </vt:vector>
  </HeadingPairs>
  <TitlesOfParts>
    <vt:vector size="23" baseType="lpstr">
      <vt:lpstr>游ゴシック</vt:lpstr>
      <vt:lpstr>Open Sans Medium</vt:lpstr>
      <vt:lpstr>游ゴシック Light</vt:lpstr>
      <vt:lpstr>Noto Sans Symbols</vt:lpstr>
      <vt:lpstr>Calibri</vt:lpstr>
      <vt:lpstr>Roboto Slab Light</vt:lpstr>
      <vt:lpstr>Arial</vt:lpstr>
      <vt:lpstr>Roboto</vt:lpstr>
      <vt:lpstr>Courier New</vt:lpstr>
      <vt:lpstr>Linux Foundation EU Theme 2023</vt:lpstr>
      <vt:lpstr>SBOM-sg</vt:lpstr>
      <vt:lpstr>Anti-Trust Policy Notice</vt:lpstr>
      <vt:lpstr>独占禁止法順守ポリシー (Antitrust Policy)</vt:lpstr>
      <vt:lpstr>Usage Profile: to tell intentions as “Usage” for Delivery product</vt:lpstr>
      <vt:lpstr>受け渡す必要がある情報と条件</vt:lpstr>
      <vt:lpstr>受け渡す必要がある情報と条件</vt:lpstr>
      <vt:lpstr>受け渡す必要がある情報と条件</vt:lpstr>
      <vt:lpstr>受け渡す必要がある情報と条件</vt:lpstr>
      <vt:lpstr>受け渡す必要がある情報と条件</vt:lpstr>
      <vt:lpstr>受け渡す必要がある情報と条件</vt:lpstr>
      <vt:lpstr>受け渡す必要がある情報と条件</vt:lpstr>
      <vt:lpstr>受け渡す必要がある情報と条件</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Kobota, Norio (SGC)</dc:creator>
  <cp:lastModifiedBy>Kobota, Norio (SGC)</cp:lastModifiedBy>
  <cp:revision>1</cp:revision>
  <dcterms:created xsi:type="dcterms:W3CDTF">2023-03-27T23:38:17Z</dcterms:created>
  <dcterms:modified xsi:type="dcterms:W3CDTF">2023-03-28T00:41:51Z</dcterms:modified>
</cp:coreProperties>
</file>