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61" r:id="rId2"/>
  </p:sldMasterIdLst>
  <p:notesMasterIdLst>
    <p:notesMasterId r:id="rId16"/>
  </p:notesMasterIdLst>
  <p:handoutMasterIdLst>
    <p:handoutMasterId r:id="rId17"/>
  </p:handoutMasterIdLst>
  <p:sldIdLst>
    <p:sldId id="719" r:id="rId3"/>
    <p:sldId id="770" r:id="rId4"/>
    <p:sldId id="730" r:id="rId5"/>
    <p:sldId id="756" r:id="rId6"/>
    <p:sldId id="759" r:id="rId7"/>
    <p:sldId id="763" r:id="rId8"/>
    <p:sldId id="765" r:id="rId9"/>
    <p:sldId id="767" r:id="rId10"/>
    <p:sldId id="768" r:id="rId11"/>
    <p:sldId id="754" r:id="rId12"/>
    <p:sldId id="761" r:id="rId13"/>
    <p:sldId id="762" r:id="rId14"/>
    <p:sldId id="71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CCFF"/>
    <a:srgbClr val="FFCCCC"/>
    <a:srgbClr val="3333FF"/>
    <a:srgbClr val="FFFFCC"/>
    <a:srgbClr val="FFCC99"/>
    <a:srgbClr val="00849D"/>
    <a:srgbClr val="FFFFFF"/>
    <a:srgbClr val="5B9BD5"/>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81" autoAdjust="0"/>
  </p:normalViewPr>
  <p:slideViewPr>
    <p:cSldViewPr snapToGrid="0">
      <p:cViewPr varScale="1">
        <p:scale>
          <a:sx n="94" d="100"/>
          <a:sy n="94"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FC3B272-2925-79E8-5153-D71A8E4BE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086C296-2165-9BC3-E875-8DD2E81C52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FAF771-B4C2-470B-BE22-B518142E51C4}" type="datetimeFigureOut">
              <a:rPr kumimoji="1" lang="ja-JP" altLang="en-US" smtClean="0"/>
              <a:t>2023/5/15</a:t>
            </a:fld>
            <a:endParaRPr kumimoji="1" lang="ja-JP" altLang="en-US"/>
          </a:p>
        </p:txBody>
      </p:sp>
      <p:sp>
        <p:nvSpPr>
          <p:cNvPr id="4" name="フッター プレースホルダー 3">
            <a:extLst>
              <a:ext uri="{FF2B5EF4-FFF2-40B4-BE49-F238E27FC236}">
                <a16:creationId xmlns:a16="http://schemas.microsoft.com/office/drawing/2014/main" id="{F8481FB5-3ECF-4527-8157-FD412E0F30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9E45A1C-2D84-7008-7E04-85407D4B4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160B5E-5206-46EF-9C60-87CB6F49124B}" type="slidenum">
              <a:rPr kumimoji="1" lang="ja-JP" altLang="en-US" smtClean="0"/>
              <a:t>‹#›</a:t>
            </a:fld>
            <a:endParaRPr kumimoji="1" lang="ja-JP" altLang="en-US"/>
          </a:p>
        </p:txBody>
      </p:sp>
    </p:spTree>
    <p:extLst>
      <p:ext uri="{BB962C8B-B14F-4D97-AF65-F5344CB8AC3E}">
        <p14:creationId xmlns:p14="http://schemas.microsoft.com/office/powerpoint/2010/main" val="8260677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F7C21-A37A-4B2B-AFF5-F67750671CD2}" type="datetimeFigureOut">
              <a:rPr kumimoji="1" lang="ja-JP" altLang="en-US" smtClean="0"/>
              <a:t>2023/5/15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38974-03E0-4E73-B541-7454D88B2C03}" type="slidenum">
              <a:rPr kumimoji="1" lang="ja-JP" altLang="en-US" smtClean="0"/>
              <a:t>‹#›</a:t>
            </a:fld>
            <a:endParaRPr kumimoji="1" lang="ja-JP" altLang="en-US"/>
          </a:p>
        </p:txBody>
      </p:sp>
    </p:spTree>
    <p:extLst>
      <p:ext uri="{BB962C8B-B14F-4D97-AF65-F5344CB8AC3E}">
        <p14:creationId xmlns:p14="http://schemas.microsoft.com/office/powerpoint/2010/main" val="24288055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38974-03E0-4E73-B541-7454D88B2C03}" type="slidenum">
              <a:rPr kumimoji="1" lang="ja-JP" altLang="en-US" smtClean="0"/>
              <a:t>1</a:t>
            </a:fld>
            <a:endParaRPr kumimoji="1" lang="ja-JP" altLang="en-US"/>
          </a:p>
        </p:txBody>
      </p:sp>
    </p:spTree>
    <p:extLst>
      <p:ext uri="{BB962C8B-B14F-4D97-AF65-F5344CB8AC3E}">
        <p14:creationId xmlns:p14="http://schemas.microsoft.com/office/powerpoint/2010/main" val="1542767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738974-03E0-4E73-B541-7454D88B2C03}"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907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38974-03E0-4E73-B541-7454D88B2C03}" type="slidenum">
              <a:rPr kumimoji="1" lang="ja-JP" altLang="en-US" smtClean="0"/>
              <a:t>8</a:t>
            </a:fld>
            <a:endParaRPr kumimoji="1" lang="ja-JP" altLang="en-US"/>
          </a:p>
        </p:txBody>
      </p:sp>
    </p:spTree>
    <p:extLst>
      <p:ext uri="{BB962C8B-B14F-4D97-AF65-F5344CB8AC3E}">
        <p14:creationId xmlns:p14="http://schemas.microsoft.com/office/powerpoint/2010/main" val="88693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738974-03E0-4E73-B541-7454D88B2C03}" type="slidenum">
              <a:rPr kumimoji="1" lang="ja-JP" altLang="en-US" smtClean="0"/>
              <a:t>10</a:t>
            </a:fld>
            <a:endParaRPr kumimoji="1" lang="ja-JP" altLang="en-US"/>
          </a:p>
        </p:txBody>
      </p:sp>
    </p:spTree>
    <p:extLst>
      <p:ext uri="{BB962C8B-B14F-4D97-AF65-F5344CB8AC3E}">
        <p14:creationId xmlns:p14="http://schemas.microsoft.com/office/powerpoint/2010/main" val="386261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hainproject.org/" TargetMode="External"/><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hyperlink" Target="https://creativecommons.org/publicdomain/zero/1.0/"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hainproject.org/" TargetMode="External"/><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hyperlink" Target="https://creativecommons.org/publicdomain/zero/1.0/"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penchainproject.org/" TargetMode="External"/><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hyperlink" Target="https://creativecommons.org/publicdomain/zero/1.0/"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11" name="日付プレースホルダー 10">
            <a:extLst>
              <a:ext uri="{FF2B5EF4-FFF2-40B4-BE49-F238E27FC236}">
                <a16:creationId xmlns:a16="http://schemas.microsoft.com/office/drawing/2014/main" id="{A65891F0-6A07-9EB4-EA82-0AF9FE0588A3}"/>
              </a:ext>
            </a:extLst>
          </p:cNvPr>
          <p:cNvSpPr>
            <a:spLocks noGrp="1"/>
          </p:cNvSpPr>
          <p:nvPr>
            <p:ph type="dt" sz="half" idx="10"/>
          </p:nvPr>
        </p:nvSpPr>
        <p:spPr/>
        <p:txBody>
          <a:bodyPr/>
          <a:lstStyle/>
          <a:p>
            <a:r>
              <a:rPr lang="en-US" altLang="ja-JP"/>
              <a:t>9th February 2023</a:t>
            </a:r>
            <a:endParaRPr lang="ja-JP" altLang="en-US" dirty="0"/>
          </a:p>
        </p:txBody>
      </p:sp>
      <p:sp>
        <p:nvSpPr>
          <p:cNvPr id="12" name="フッター プレースホルダー 11">
            <a:extLst>
              <a:ext uri="{FF2B5EF4-FFF2-40B4-BE49-F238E27FC236}">
                <a16:creationId xmlns:a16="http://schemas.microsoft.com/office/drawing/2014/main" id="{47E93CC1-8F09-AD5D-AD81-9674BD98342F}"/>
              </a:ext>
            </a:extLst>
          </p:cNvPr>
          <p:cNvSpPr>
            <a:spLocks noGrp="1"/>
          </p:cNvSpPr>
          <p:nvPr>
            <p:ph type="ftr" sz="quarter" idx="11"/>
          </p:nvPr>
        </p:nvSpPr>
        <p:spPr/>
        <p:txBody>
          <a:bodyPr/>
          <a:lstStyle/>
          <a:p>
            <a:pPr algn="l"/>
            <a:r>
              <a:rPr lang="en-US" altLang="ja-JP"/>
              <a:t>OpenChain Japan Work Group</a:t>
            </a:r>
            <a:endParaRPr lang="ja-JP" altLang="en-US" dirty="0"/>
          </a:p>
        </p:txBody>
      </p:sp>
      <p:sp>
        <p:nvSpPr>
          <p:cNvPr id="13" name="スライド番号プレースホルダー 12">
            <a:extLst>
              <a:ext uri="{FF2B5EF4-FFF2-40B4-BE49-F238E27FC236}">
                <a16:creationId xmlns:a16="http://schemas.microsoft.com/office/drawing/2014/main" id="{5B827CEC-5EB0-2075-C22B-D9D9D8DC299F}"/>
              </a:ext>
            </a:extLst>
          </p:cNvPr>
          <p:cNvSpPr>
            <a:spLocks noGrp="1"/>
          </p:cNvSpPr>
          <p:nvPr>
            <p:ph type="sldNum" sz="quarter" idx="12"/>
          </p:nvPr>
        </p:nvSpPr>
        <p:spPr/>
        <p:txBody>
          <a:bodyPr/>
          <a:lstStyle/>
          <a:p>
            <a:fld id="{9E677C9D-2908-4B51-B245-D0108F3FAF17}" type="slidenum">
              <a:rPr lang="ja-JP" altLang="en-US" smtClean="0"/>
              <a:pPr/>
              <a:t>‹#›</a:t>
            </a:fld>
            <a:endParaRPr lang="ja-JP" altLang="en-US" dirty="0"/>
          </a:p>
        </p:txBody>
      </p:sp>
      <p:sp>
        <p:nvSpPr>
          <p:cNvPr id="14" name="タイトル 13">
            <a:extLst>
              <a:ext uri="{FF2B5EF4-FFF2-40B4-BE49-F238E27FC236}">
                <a16:creationId xmlns:a16="http://schemas.microsoft.com/office/drawing/2014/main" id="{06BB9730-AC61-6693-8B66-C51743CF499D}"/>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72929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エンドカット">
    <p:spTree>
      <p:nvGrpSpPr>
        <p:cNvPr id="1" name=""/>
        <p:cNvGrpSpPr/>
        <p:nvPr/>
      </p:nvGrpSpPr>
      <p:grpSpPr>
        <a:xfrm>
          <a:off x="0" y="0"/>
          <a:ext cx="0" cy="0"/>
          <a:chOff x="0" y="0"/>
          <a:chExt cx="0" cy="0"/>
        </a:xfrm>
      </p:grpSpPr>
      <p:pic>
        <p:nvPicPr>
          <p:cNvPr id="38" name="図 37" descr="OpenChain Logo">
            <a:extLst>
              <a:ext uri="{FF2B5EF4-FFF2-40B4-BE49-F238E27FC236}">
                <a16:creationId xmlns:a16="http://schemas.microsoft.com/office/drawing/2014/main" id="{0EA15EC0-5471-4448-8A15-3ED3D85A94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
          <a:stretch/>
        </p:blipFill>
        <p:spPr>
          <a:xfrm>
            <a:off x="-81280" y="1944253"/>
            <a:ext cx="5866061" cy="1886067"/>
          </a:xfrm>
          <a:prstGeom prst="rect">
            <a:avLst/>
          </a:prstGeom>
        </p:spPr>
      </p:pic>
      <p:sp>
        <p:nvSpPr>
          <p:cNvPr id="4" name="テキスト プレースホルダー 3">
            <a:extLst>
              <a:ext uri="{FF2B5EF4-FFF2-40B4-BE49-F238E27FC236}">
                <a16:creationId xmlns:a16="http://schemas.microsoft.com/office/drawing/2014/main" id="{80ADA1C4-3888-48C2-BE7E-C1E41F694D58}"/>
              </a:ext>
            </a:extLst>
          </p:cNvPr>
          <p:cNvSpPr>
            <a:spLocks noGrp="1"/>
          </p:cNvSpPr>
          <p:nvPr>
            <p:ph type="body" sz="quarter" idx="10"/>
          </p:nvPr>
        </p:nvSpPr>
        <p:spPr>
          <a:xfrm>
            <a:off x="5008034" y="1945217"/>
            <a:ext cx="7183967" cy="1792816"/>
          </a:xfrm>
          <a:solidFill>
            <a:srgbClr val="00B4C1"/>
          </a:solidFill>
        </p:spPr>
        <p:txBody>
          <a:bodyPr anchor="ctr"/>
          <a:lstStyle>
            <a:lvl1pPr marL="239994" indent="0">
              <a:buNone/>
              <a:defRPr b="0">
                <a:solidFill>
                  <a:schemeClr val="bg1"/>
                </a:solidFill>
              </a:defRPr>
            </a:lvl1pPr>
          </a:lstStyle>
          <a:p>
            <a:pPr lvl="0"/>
            <a:r>
              <a:rPr kumimoji="1" lang="ja-JP" altLang="en-US"/>
              <a:t>マスター テキストの書式設定</a:t>
            </a:r>
          </a:p>
        </p:txBody>
      </p:sp>
    </p:spTree>
    <p:extLst>
      <p:ext uri="{BB962C8B-B14F-4D97-AF65-F5344CB8AC3E}">
        <p14:creationId xmlns:p14="http://schemas.microsoft.com/office/powerpoint/2010/main" val="161743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r>
              <a:rPr lang="en-US" altLang="ja-JP"/>
              <a:t>9th February 2023</a:t>
            </a:r>
            <a:endParaRPr lang="ja-JP" altLang="en-US" dirty="0"/>
          </a:p>
        </p:txBody>
      </p:sp>
      <p:sp>
        <p:nvSpPr>
          <p:cNvPr id="5" name="フッター プレースホルダー 4"/>
          <p:cNvSpPr>
            <a:spLocks noGrp="1"/>
          </p:cNvSpPr>
          <p:nvPr>
            <p:ph type="ftr" sz="quarter" idx="11"/>
          </p:nvPr>
        </p:nvSpPr>
        <p:spPr/>
        <p:txBody>
          <a:bodyPr/>
          <a:lstStyle>
            <a:lvl1pPr algn="l">
              <a:defRPr/>
            </a:lvl1pPr>
          </a:lstStyle>
          <a:p>
            <a:r>
              <a:rPr lang="en-US" altLang="ja-JP"/>
              <a:t>OpenChain Japan Work Group</a:t>
            </a:r>
            <a:endParaRPr lang="ja-JP" altLang="en-US" dirty="0"/>
          </a:p>
        </p:txBody>
      </p:sp>
      <p:sp>
        <p:nvSpPr>
          <p:cNvPr id="6" name="スライド番号プレースホルダー 5"/>
          <p:cNvSpPr>
            <a:spLocks noGrp="1"/>
          </p:cNvSpPr>
          <p:nvPr>
            <p:ph type="sldNum" sz="quarter" idx="12"/>
          </p:nvPr>
        </p:nvSpPr>
        <p:spPr/>
        <p:txBody>
          <a:bodyPr/>
          <a:lstStyle/>
          <a:p>
            <a:fld id="{9E677C9D-2908-4B51-B245-D0108F3FAF17}" type="slidenum">
              <a:rPr kumimoji="1" lang="ja-JP" altLang="en-US" smtClean="0"/>
              <a:t>‹#›</a:t>
            </a:fld>
            <a:endParaRPr kumimoji="1" lang="ja-JP" altLang="en-US"/>
          </a:p>
        </p:txBody>
      </p:sp>
    </p:spTree>
    <p:extLst>
      <p:ext uri="{BB962C8B-B14F-4D97-AF65-F5344CB8AC3E}">
        <p14:creationId xmlns:p14="http://schemas.microsoft.com/office/powerpoint/2010/main" val="416021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r>
              <a:rPr lang="en-US" altLang="ja-JP"/>
              <a:t>9th February 2023</a:t>
            </a:r>
            <a:endParaRPr lang="ja-JP" altLang="en-US" dirty="0"/>
          </a:p>
        </p:txBody>
      </p:sp>
      <p:sp>
        <p:nvSpPr>
          <p:cNvPr id="4" name="フッター プレースホルダー 3"/>
          <p:cNvSpPr>
            <a:spLocks noGrp="1"/>
          </p:cNvSpPr>
          <p:nvPr>
            <p:ph type="ftr" sz="quarter" idx="11"/>
          </p:nvPr>
        </p:nvSpPr>
        <p:spPr/>
        <p:txBody>
          <a:bodyPr/>
          <a:lstStyle>
            <a:lvl1pPr algn="l">
              <a:defRPr/>
            </a:lvl1pPr>
          </a:lstStyle>
          <a:p>
            <a:r>
              <a:rPr lang="en-US" altLang="ja-JP"/>
              <a:t>OpenChain Japan Work Group</a:t>
            </a:r>
            <a:endParaRPr lang="ja-JP" altLang="en-US" dirty="0"/>
          </a:p>
        </p:txBody>
      </p:sp>
      <p:sp>
        <p:nvSpPr>
          <p:cNvPr id="5" name="スライド番号プレースホルダー 4"/>
          <p:cNvSpPr>
            <a:spLocks noGrp="1"/>
          </p:cNvSpPr>
          <p:nvPr>
            <p:ph type="sldNum" sz="quarter" idx="12"/>
          </p:nvPr>
        </p:nvSpPr>
        <p:spPr/>
        <p:txBody>
          <a:bodyPr/>
          <a:lstStyle/>
          <a:p>
            <a:fld id="{9E677C9D-2908-4B51-B245-D0108F3FAF17}" type="slidenum">
              <a:rPr kumimoji="1" lang="ja-JP" altLang="en-US" smtClean="0"/>
              <a:t>‹#›</a:t>
            </a:fld>
            <a:endParaRPr kumimoji="1" lang="ja-JP" altLang="en-US"/>
          </a:p>
        </p:txBody>
      </p:sp>
    </p:spTree>
    <p:extLst>
      <p:ext uri="{BB962C8B-B14F-4D97-AF65-F5344CB8AC3E}">
        <p14:creationId xmlns:p14="http://schemas.microsoft.com/office/powerpoint/2010/main" val="1298332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t>9th February 2023</a:t>
            </a:r>
            <a:endParaRPr lang="ja-JP" altLang="en-US" dirty="0"/>
          </a:p>
        </p:txBody>
      </p:sp>
      <p:sp>
        <p:nvSpPr>
          <p:cNvPr id="3" name="フッター プレースホルダー 2"/>
          <p:cNvSpPr>
            <a:spLocks noGrp="1"/>
          </p:cNvSpPr>
          <p:nvPr>
            <p:ph type="ftr" sz="quarter" idx="11"/>
          </p:nvPr>
        </p:nvSpPr>
        <p:spPr/>
        <p:txBody>
          <a:bodyPr/>
          <a:lstStyle>
            <a:lvl1pPr algn="l">
              <a:defRPr/>
            </a:lvl1pPr>
          </a:lstStyle>
          <a:p>
            <a:r>
              <a:rPr lang="en-US" altLang="ja-JP"/>
              <a:t>OpenChain Japan Work Group</a:t>
            </a:r>
            <a:endParaRPr lang="ja-JP" altLang="en-US" dirty="0"/>
          </a:p>
        </p:txBody>
      </p:sp>
      <p:sp>
        <p:nvSpPr>
          <p:cNvPr id="4" name="スライド番号プレースホルダー 3"/>
          <p:cNvSpPr>
            <a:spLocks noGrp="1"/>
          </p:cNvSpPr>
          <p:nvPr>
            <p:ph type="sldNum" sz="quarter" idx="12"/>
          </p:nvPr>
        </p:nvSpPr>
        <p:spPr/>
        <p:txBody>
          <a:bodyPr/>
          <a:lstStyle/>
          <a:p>
            <a:fld id="{9E677C9D-2908-4B51-B245-D0108F3FAF17}" type="slidenum">
              <a:rPr kumimoji="1" lang="ja-JP" altLang="en-US" smtClean="0"/>
              <a:t>‹#›</a:t>
            </a:fld>
            <a:endParaRPr kumimoji="1" lang="ja-JP" altLang="en-US"/>
          </a:p>
        </p:txBody>
      </p:sp>
    </p:spTree>
    <p:extLst>
      <p:ext uri="{BB962C8B-B14F-4D97-AF65-F5344CB8AC3E}">
        <p14:creationId xmlns:p14="http://schemas.microsoft.com/office/powerpoint/2010/main" val="37019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エンドカット">
    <p:spTree>
      <p:nvGrpSpPr>
        <p:cNvPr id="1" name=""/>
        <p:cNvGrpSpPr/>
        <p:nvPr/>
      </p:nvGrpSpPr>
      <p:grpSpPr>
        <a:xfrm>
          <a:off x="0" y="0"/>
          <a:ext cx="0" cy="0"/>
          <a:chOff x="0" y="0"/>
          <a:chExt cx="0" cy="0"/>
        </a:xfrm>
      </p:grpSpPr>
      <p:pic>
        <p:nvPicPr>
          <p:cNvPr id="38" name="図 37" descr="OpenChain Logo">
            <a:extLst>
              <a:ext uri="{FF2B5EF4-FFF2-40B4-BE49-F238E27FC236}">
                <a16:creationId xmlns:a16="http://schemas.microsoft.com/office/drawing/2014/main" id="{0EA15EC0-5471-4448-8A15-3ED3D85A94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
          <a:stretch/>
        </p:blipFill>
        <p:spPr>
          <a:xfrm>
            <a:off x="-81280" y="1944253"/>
            <a:ext cx="5866061" cy="1886067"/>
          </a:xfrm>
          <a:prstGeom prst="rect">
            <a:avLst/>
          </a:prstGeom>
        </p:spPr>
      </p:pic>
      <p:sp>
        <p:nvSpPr>
          <p:cNvPr id="4" name="テキスト プレースホルダー 3">
            <a:extLst>
              <a:ext uri="{FF2B5EF4-FFF2-40B4-BE49-F238E27FC236}">
                <a16:creationId xmlns:a16="http://schemas.microsoft.com/office/drawing/2014/main" id="{80ADA1C4-3888-48C2-BE7E-C1E41F694D58}"/>
              </a:ext>
            </a:extLst>
          </p:cNvPr>
          <p:cNvSpPr>
            <a:spLocks noGrp="1"/>
          </p:cNvSpPr>
          <p:nvPr>
            <p:ph type="body" sz="quarter" idx="10"/>
          </p:nvPr>
        </p:nvSpPr>
        <p:spPr>
          <a:xfrm>
            <a:off x="5008034" y="1945217"/>
            <a:ext cx="7183967" cy="1792816"/>
          </a:xfrm>
          <a:solidFill>
            <a:srgbClr val="00B4C1"/>
          </a:solidFill>
        </p:spPr>
        <p:txBody>
          <a:bodyPr anchor="ctr"/>
          <a:lstStyle>
            <a:lvl1pPr marL="239994" indent="0">
              <a:buNone/>
              <a:defRPr b="0">
                <a:solidFill>
                  <a:schemeClr val="bg1"/>
                </a:solidFill>
              </a:defRPr>
            </a:lvl1pPr>
          </a:lstStyle>
          <a:p>
            <a:pPr lvl="0"/>
            <a:r>
              <a:rPr kumimoji="1" lang="ja-JP" altLang="en-US"/>
              <a:t>マスター テキストの書式設定</a:t>
            </a:r>
          </a:p>
        </p:txBody>
      </p:sp>
    </p:spTree>
    <p:extLst>
      <p:ext uri="{BB962C8B-B14F-4D97-AF65-F5344CB8AC3E}">
        <p14:creationId xmlns:p14="http://schemas.microsoft.com/office/powerpoint/2010/main" val="3482407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362499" name="Rectangle 3"/>
          <p:cNvSpPr>
            <a:spLocks noGrp="1" noChangeArrowheads="1"/>
          </p:cNvSpPr>
          <p:nvPr>
            <p:ph type="ctrTitle" hasCustomPrompt="1"/>
          </p:nvPr>
        </p:nvSpPr>
        <p:spPr bwMode="gray">
          <a:xfrm>
            <a:off x="311151" y="4083323"/>
            <a:ext cx="11545568" cy="874757"/>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lgn="ctr">
              <a:lnSpc>
                <a:spcPct val="100000"/>
              </a:lnSpc>
              <a:defRPr sz="3200" b="0">
                <a:solidFill>
                  <a:srgbClr val="00B4C1"/>
                </a:solidFill>
              </a:defRPr>
            </a:lvl1pPr>
          </a:lstStyle>
          <a:p>
            <a:pPr lvl="0"/>
            <a:r>
              <a:rPr lang="ja-JP" altLang="en-US" noProof="0" dirty="0"/>
              <a:t>マスタ タイトルの書式設定</a:t>
            </a:r>
          </a:p>
        </p:txBody>
      </p:sp>
      <p:sp>
        <p:nvSpPr>
          <p:cNvPr id="362500" name="Rectangle 4"/>
          <p:cNvSpPr>
            <a:spLocks noGrp="1" noChangeArrowheads="1"/>
          </p:cNvSpPr>
          <p:nvPr>
            <p:ph type="subTitle" idx="1" hasCustomPrompt="1"/>
          </p:nvPr>
        </p:nvSpPr>
        <p:spPr bwMode="gray">
          <a:xfrm>
            <a:off x="310091" y="4905807"/>
            <a:ext cx="11546627" cy="699731"/>
          </a:xfrm>
        </p:spPr>
        <p:txBody>
          <a:bodyPr anchor="t" anchorCtr="0"/>
          <a:lstStyle>
            <a:lvl1pPr marL="361942" marR="0" indent="-361942" algn="ctr" defTabSz="1079473" rtl="0" eaLnBrk="1" fontAlgn="ctr" latinLnBrk="0" hangingPunct="1">
              <a:lnSpc>
                <a:spcPct val="100000"/>
              </a:lnSpc>
              <a:spcBef>
                <a:spcPct val="10000"/>
              </a:spcBef>
              <a:spcAft>
                <a:spcPct val="10000"/>
              </a:spcAft>
              <a:buClr>
                <a:srgbClr val="87867E"/>
              </a:buClr>
              <a:buSzTx/>
              <a:buFont typeface="Wingdings" pitchFamily="2" charset="2"/>
              <a:buChar char="n"/>
              <a:tabLst/>
              <a:defRPr kumimoji="0" sz="3200" baseline="0">
                <a:solidFill>
                  <a:srgbClr val="797979"/>
                </a:solidFill>
                <a:latin typeface="Segoe UI" panose="020B0502040204020203" pitchFamily="34" charset="0"/>
                <a:ea typeface="Meiryo UI" panose="020B0604030504040204" pitchFamily="50" charset="-128"/>
              </a:defRPr>
            </a:lvl1pPr>
          </a:lstStyle>
          <a:p>
            <a:pPr marL="361942" marR="0" lvl="0" indent="-361942" algn="l" defTabSz="1079473"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ja-JP" altLang="en-US" sz="2933" b="0" i="0" u="none" strike="noStrike" kern="0" cap="none" spc="0" normalizeH="0" baseline="0" noProof="0" dirty="0">
                <a:ln>
                  <a:noFill/>
                </a:ln>
                <a:solidFill>
                  <a:srgbClr val="000000"/>
                </a:solidFill>
                <a:effectLst/>
                <a:uLnTx/>
                <a:uFillTx/>
                <a:latin typeface="+mn-lt"/>
                <a:ea typeface="+mn-ea"/>
              </a:rPr>
              <a:t>マスタ サブタイトルの書式設定</a:t>
            </a:r>
            <a:endParaRPr kumimoji="1" lang="ja-JP" altLang="de-DE" sz="2933" b="0" i="0" u="none" strike="noStrike" kern="0" cap="none" spc="0" normalizeH="0" baseline="0" noProof="0" dirty="0">
              <a:ln>
                <a:noFill/>
              </a:ln>
              <a:solidFill>
                <a:srgbClr val="000000"/>
              </a:solidFill>
              <a:effectLst/>
              <a:uLnTx/>
              <a:uFillTx/>
              <a:latin typeface="+mn-lt"/>
              <a:ea typeface="+mn-ea"/>
            </a:endParaRPr>
          </a:p>
        </p:txBody>
      </p:sp>
      <p:pic>
        <p:nvPicPr>
          <p:cNvPr id="11" name="図 10" descr="OpenChain Logo">
            <a:extLst>
              <a:ext uri="{FF2B5EF4-FFF2-40B4-BE49-F238E27FC236}">
                <a16:creationId xmlns:a16="http://schemas.microsoft.com/office/drawing/2014/main" id="{6C6AF230-82DC-4FD9-8592-12A759EABE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76712" y="836325"/>
            <a:ext cx="5031505" cy="2800956"/>
          </a:xfrm>
          <a:prstGeom prst="rect">
            <a:avLst/>
          </a:prstGeom>
        </p:spPr>
      </p:pic>
      <p:grpSp>
        <p:nvGrpSpPr>
          <p:cNvPr id="12" name="グループ化 11">
            <a:extLst>
              <a:ext uri="{FF2B5EF4-FFF2-40B4-BE49-F238E27FC236}">
                <a16:creationId xmlns:a16="http://schemas.microsoft.com/office/drawing/2014/main" id="{CBBB9085-5648-43AE-B992-5C399D5C6482}"/>
              </a:ext>
            </a:extLst>
          </p:cNvPr>
          <p:cNvGrpSpPr/>
          <p:nvPr userDrawn="1"/>
        </p:nvGrpSpPr>
        <p:grpSpPr>
          <a:xfrm>
            <a:off x="466" y="6766845"/>
            <a:ext cx="12191535" cy="100800"/>
            <a:chOff x="0" y="4968000"/>
            <a:chExt cx="9143651" cy="75600"/>
          </a:xfrm>
        </p:grpSpPr>
        <p:sp>
          <p:nvSpPr>
            <p:cNvPr id="13" name="正方形/長方形 12">
              <a:extLst>
                <a:ext uri="{FF2B5EF4-FFF2-40B4-BE49-F238E27FC236}">
                  <a16:creationId xmlns:a16="http://schemas.microsoft.com/office/drawing/2014/main" id="{C64A6693-19F1-4B46-B0BA-EB35C18D88A1}"/>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4" name="正方形/長方形 13">
              <a:extLst>
                <a:ext uri="{FF2B5EF4-FFF2-40B4-BE49-F238E27FC236}">
                  <a16:creationId xmlns:a16="http://schemas.microsoft.com/office/drawing/2014/main" id="{3D2CC357-2D9B-4B83-B3F0-84C758487861}"/>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5" name="正方形/長方形 14">
              <a:extLst>
                <a:ext uri="{FF2B5EF4-FFF2-40B4-BE49-F238E27FC236}">
                  <a16:creationId xmlns:a16="http://schemas.microsoft.com/office/drawing/2014/main" id="{2D32F5C3-950E-4087-9784-D6221BC9AA9E}"/>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grpSp>
    </p:spTree>
    <p:extLst>
      <p:ext uri="{BB962C8B-B14F-4D97-AF65-F5344CB8AC3E}">
        <p14:creationId xmlns:p14="http://schemas.microsoft.com/office/powerpoint/2010/main" val="51675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90271" y="531580"/>
            <a:ext cx="10320000" cy="645269"/>
          </a:xfrm>
        </p:spPr>
        <p:txBody>
          <a:bodyPr/>
          <a:lstStyle>
            <a:lvl1pPr>
              <a:defRPr baseline="0">
                <a:solidFill>
                  <a:srgbClr val="00849D"/>
                </a:solidFill>
                <a:ea typeface="Meiryo UI" panose="020B0604030504040204" pitchFamily="50" charset="-128"/>
              </a:defRPr>
            </a:lvl1pPr>
          </a:lstStyle>
          <a:p>
            <a:r>
              <a:rPr lang="ja-JP" altLang="en-US"/>
              <a:t>マスター タイトルの書式設定</a:t>
            </a:r>
            <a:endParaRPr lang="ja-JP" altLang="en-US" dirty="0"/>
          </a:p>
        </p:txBody>
      </p:sp>
      <p:sp>
        <p:nvSpPr>
          <p:cNvPr id="12" name="テキスト プレースホルダー 11">
            <a:extLst>
              <a:ext uri="{FF2B5EF4-FFF2-40B4-BE49-F238E27FC236}">
                <a16:creationId xmlns:a16="http://schemas.microsoft.com/office/drawing/2014/main" id="{976D94F7-5AE4-4722-8DC6-262CA0C4960D}"/>
              </a:ext>
            </a:extLst>
          </p:cNvPr>
          <p:cNvSpPr>
            <a:spLocks noGrp="1"/>
          </p:cNvSpPr>
          <p:nvPr>
            <p:ph type="body" sz="quarter" idx="12"/>
          </p:nvPr>
        </p:nvSpPr>
        <p:spPr>
          <a:xfrm>
            <a:off x="890272" y="1422401"/>
            <a:ext cx="10320000" cy="4871236"/>
          </a:xfrm>
        </p:spPr>
        <p:txBody>
          <a:bodyPr/>
          <a:lstStyle>
            <a:lvl1pPr>
              <a:buClr>
                <a:schemeClr val="tx1">
                  <a:lumMod val="50000"/>
                  <a:lumOff val="50000"/>
                </a:schemeClr>
              </a:buClr>
              <a:defRPr>
                <a:solidFill>
                  <a:srgbClr val="20252B"/>
                </a:solidFill>
                <a:latin typeface="Segoe UI" panose="020B0502040204020203" pitchFamily="34" charset="0"/>
                <a:ea typeface="Meiryo UI" panose="020B0604030504040204" pitchFamily="50" charset="-128"/>
              </a:defRPr>
            </a:lvl1pPr>
            <a:lvl2pPr>
              <a:defRPr>
                <a:solidFill>
                  <a:srgbClr val="20252B"/>
                </a:solidFill>
                <a:latin typeface="Segoe UI" panose="020B0502040204020203" pitchFamily="34" charset="0"/>
                <a:ea typeface="Meiryo UI" panose="020B0604030504040204" pitchFamily="50" charset="-128"/>
              </a:defRPr>
            </a:lvl2pPr>
            <a:lvl3pPr>
              <a:defRPr>
                <a:solidFill>
                  <a:srgbClr val="20252B"/>
                </a:solidFill>
                <a:latin typeface="Segoe UI" panose="020B0502040204020203" pitchFamily="34" charset="0"/>
                <a:ea typeface="Meiryo UI" panose="020B0604030504040204" pitchFamily="50" charset="-128"/>
              </a:defRPr>
            </a:lvl3pPr>
            <a:lvl4pPr>
              <a:defRPr>
                <a:solidFill>
                  <a:srgbClr val="20252B"/>
                </a:solidFill>
                <a:latin typeface="Segoe UI" panose="020B0502040204020203" pitchFamily="34" charset="0"/>
                <a:ea typeface="Meiryo UI" panose="020B0604030504040204" pitchFamily="50" charset="-128"/>
              </a:defRPr>
            </a:lvl4pPr>
            <a:lvl5pPr>
              <a:defRPr>
                <a:solidFill>
                  <a:srgbClr val="20252B"/>
                </a:solidFill>
                <a:latin typeface="Segoe UI" panose="020B0502040204020203" pitchFamily="34" charset="0"/>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日付プレースホルダー 3">
            <a:extLst>
              <a:ext uri="{FF2B5EF4-FFF2-40B4-BE49-F238E27FC236}">
                <a16:creationId xmlns:a16="http://schemas.microsoft.com/office/drawing/2014/main" id="{8632E604-7E3F-471D-BE49-F81FE422C6BA}"/>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9th February 2023</a:t>
            </a:r>
            <a:endParaRPr lang="ja-JP" altLang="en-US" dirty="0"/>
          </a:p>
        </p:txBody>
      </p:sp>
      <p:sp>
        <p:nvSpPr>
          <p:cNvPr id="9" name="フッター プレースホルダー 4">
            <a:extLst>
              <a:ext uri="{FF2B5EF4-FFF2-40B4-BE49-F238E27FC236}">
                <a16:creationId xmlns:a16="http://schemas.microsoft.com/office/drawing/2014/main" id="{294F0EEF-B47B-450F-9B4E-208847759D09}"/>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defRPr>
            </a:lvl1pPr>
          </a:lstStyle>
          <a:p>
            <a:pPr algn="l"/>
            <a:r>
              <a:rPr lang="en-US" altLang="ja-JP" dirty="0" err="1"/>
              <a:t>OpenChain</a:t>
            </a:r>
            <a:r>
              <a:rPr lang="en-US" altLang="ja-JP" dirty="0"/>
              <a:t> Japan Work Group</a:t>
            </a:r>
            <a:endParaRPr lang="ja-JP" altLang="en-US" dirty="0"/>
          </a:p>
        </p:txBody>
      </p:sp>
      <p:sp>
        <p:nvSpPr>
          <p:cNvPr id="10" name="スライド番号プレースホルダー 5">
            <a:extLst>
              <a:ext uri="{FF2B5EF4-FFF2-40B4-BE49-F238E27FC236}">
                <a16:creationId xmlns:a16="http://schemas.microsoft.com/office/drawing/2014/main" id="{D0956689-8E5F-4C66-A2AD-BDFE606A600A}"/>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mn-lt"/>
              </a:defRPr>
            </a:lvl1pPr>
          </a:lstStyle>
          <a:p>
            <a:fld id="{9E677C9D-2908-4B51-B245-D0108F3FAF17}" type="slidenum">
              <a:rPr lang="ja-JP" altLang="en-US" smtClean="0"/>
              <a:pPr/>
              <a:t>‹#›</a:t>
            </a:fld>
            <a:endParaRPr lang="ja-JP" altLang="en-US" dirty="0"/>
          </a:p>
        </p:txBody>
      </p:sp>
      <p:pic>
        <p:nvPicPr>
          <p:cNvPr id="11" name="Picture 2" descr="OpenChain">
            <a:hlinkClick r:id="rId2"/>
            <a:extLst>
              <a:ext uri="{FF2B5EF4-FFF2-40B4-BE49-F238E27FC236}">
                <a16:creationId xmlns:a16="http://schemas.microsoft.com/office/drawing/2014/main" id="{F82CF80B-CFED-4C23-8656-77A305B1E7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hlinkClick r:id="rId4"/>
            <a:extLst>
              <a:ext uri="{FF2B5EF4-FFF2-40B4-BE49-F238E27FC236}">
                <a16:creationId xmlns:a16="http://schemas.microsoft.com/office/drawing/2014/main" id="{02CE4921-8234-4A1A-8F40-1491476E74A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5061" y="6581775"/>
            <a:ext cx="762000" cy="142875"/>
          </a:xfrm>
          <a:prstGeom prst="rect">
            <a:avLst/>
          </a:prstGeom>
        </p:spPr>
      </p:pic>
    </p:spTree>
    <p:extLst>
      <p:ext uri="{BB962C8B-B14F-4D97-AF65-F5344CB8AC3E}">
        <p14:creationId xmlns:p14="http://schemas.microsoft.com/office/powerpoint/2010/main" val="314737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80111" y="531580"/>
            <a:ext cx="10320000" cy="645269"/>
          </a:xfrm>
        </p:spPr>
        <p:txBody>
          <a:bodyPr/>
          <a:lstStyle>
            <a:lvl1pPr>
              <a:defRPr>
                <a:solidFill>
                  <a:srgbClr val="00849D"/>
                </a:solidFill>
              </a:defRPr>
            </a:lvl1pPr>
          </a:lstStyle>
          <a:p>
            <a:r>
              <a:rPr lang="ja-JP" altLang="en-US"/>
              <a:t>マスター タイトルの書式設定</a:t>
            </a:r>
            <a:endParaRPr lang="ja-JP" altLang="en-US" dirty="0"/>
          </a:p>
        </p:txBody>
      </p:sp>
      <p:sp>
        <p:nvSpPr>
          <p:cNvPr id="5" name="日付プレースホルダー 3">
            <a:extLst>
              <a:ext uri="{FF2B5EF4-FFF2-40B4-BE49-F238E27FC236}">
                <a16:creationId xmlns:a16="http://schemas.microsoft.com/office/drawing/2014/main" id="{BBF8DE1F-EFA7-41B5-82D7-2E1D51F5289C}"/>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9th February 2023</a:t>
            </a:r>
            <a:endParaRPr lang="ja-JP" altLang="en-US" dirty="0"/>
          </a:p>
        </p:txBody>
      </p:sp>
      <p:sp>
        <p:nvSpPr>
          <p:cNvPr id="6" name="フッター プレースホルダー 4">
            <a:extLst>
              <a:ext uri="{FF2B5EF4-FFF2-40B4-BE49-F238E27FC236}">
                <a16:creationId xmlns:a16="http://schemas.microsoft.com/office/drawing/2014/main" id="{3E675245-0DF6-4FAC-B838-68D7CEFEF253}"/>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defRPr>
            </a:lvl1pPr>
          </a:lstStyle>
          <a:p>
            <a:pPr algn="l"/>
            <a:r>
              <a:rPr lang="en-US" altLang="ja-JP" dirty="0" err="1"/>
              <a:t>OpenChain</a:t>
            </a:r>
            <a:r>
              <a:rPr lang="en-US" altLang="ja-JP" dirty="0"/>
              <a:t> Japan Work Group</a:t>
            </a:r>
            <a:endParaRPr lang="ja-JP" altLang="en-US" dirty="0"/>
          </a:p>
        </p:txBody>
      </p:sp>
      <p:sp>
        <p:nvSpPr>
          <p:cNvPr id="7" name="スライド番号プレースホルダー 5">
            <a:extLst>
              <a:ext uri="{FF2B5EF4-FFF2-40B4-BE49-F238E27FC236}">
                <a16:creationId xmlns:a16="http://schemas.microsoft.com/office/drawing/2014/main" id="{37D32276-29BD-4FC9-8527-6B1115BE5209}"/>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mn-lt"/>
              </a:defRPr>
            </a:lvl1pPr>
          </a:lstStyle>
          <a:p>
            <a:fld id="{9E677C9D-2908-4B51-B245-D0108F3FAF17}" type="slidenum">
              <a:rPr lang="ja-JP" altLang="en-US" smtClean="0"/>
              <a:pPr/>
              <a:t>‹#›</a:t>
            </a:fld>
            <a:endParaRPr lang="ja-JP" altLang="en-US" dirty="0"/>
          </a:p>
        </p:txBody>
      </p:sp>
      <p:pic>
        <p:nvPicPr>
          <p:cNvPr id="8" name="Picture 2" descr="OpenChain">
            <a:hlinkClick r:id="rId2"/>
            <a:extLst>
              <a:ext uri="{FF2B5EF4-FFF2-40B4-BE49-F238E27FC236}">
                <a16:creationId xmlns:a16="http://schemas.microsoft.com/office/drawing/2014/main" id="{B1C3285F-1113-4B5F-AE35-B5D023B8AEC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pic>
        <p:nvPicPr>
          <p:cNvPr id="10" name="図 9">
            <a:hlinkClick r:id="rId4"/>
            <a:extLst>
              <a:ext uri="{FF2B5EF4-FFF2-40B4-BE49-F238E27FC236}">
                <a16:creationId xmlns:a16="http://schemas.microsoft.com/office/drawing/2014/main" id="{1A1ED34C-5FDC-449F-81DF-F06F2764062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5061" y="6581775"/>
            <a:ext cx="762000" cy="142875"/>
          </a:xfrm>
          <a:prstGeom prst="rect">
            <a:avLst/>
          </a:prstGeom>
        </p:spPr>
      </p:pic>
    </p:spTree>
    <p:extLst>
      <p:ext uri="{BB962C8B-B14F-4D97-AF65-F5344CB8AC3E}">
        <p14:creationId xmlns:p14="http://schemas.microsoft.com/office/powerpoint/2010/main" val="395613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bg bwMode="gray">
      <p:bgPr>
        <a:solidFill>
          <a:schemeClr val="bg1"/>
        </a:solidFill>
        <a:effectLst/>
      </p:bgPr>
    </p:bg>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943AAB9-CEC0-42AA-B508-C217B18E5ADF}"/>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926657D4-1346-4A5F-B0B2-85075586A75C}"/>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defRPr>
            </a:lvl1pPr>
          </a:lstStyle>
          <a:p>
            <a:pPr algn="l"/>
            <a:r>
              <a:rPr lang="en-US" altLang="ja-JP" dirty="0" err="1"/>
              <a:t>OpenChain</a:t>
            </a:r>
            <a:r>
              <a:rPr lang="en-US" altLang="ja-JP" dirty="0"/>
              <a:t> Japan Work Group</a:t>
            </a:r>
            <a:endParaRPr lang="ja-JP" altLang="en-US" dirty="0"/>
          </a:p>
        </p:txBody>
      </p:sp>
      <p:sp>
        <p:nvSpPr>
          <p:cNvPr id="6" name="スライド番号プレースホルダー 5">
            <a:extLst>
              <a:ext uri="{FF2B5EF4-FFF2-40B4-BE49-F238E27FC236}">
                <a16:creationId xmlns:a16="http://schemas.microsoft.com/office/drawing/2014/main" id="{16733117-0910-4DE3-A6AA-76ADDEC83E6C}"/>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mn-lt"/>
              </a:defRPr>
            </a:lvl1pPr>
          </a:lstStyle>
          <a:p>
            <a:fld id="{9E677C9D-2908-4B51-B245-D0108F3FAF17}" type="slidenum">
              <a:rPr lang="ja-JP" altLang="en-US" smtClean="0"/>
              <a:pPr/>
              <a:t>‹#›</a:t>
            </a:fld>
            <a:endParaRPr lang="ja-JP" altLang="en-US" dirty="0"/>
          </a:p>
        </p:txBody>
      </p:sp>
      <p:pic>
        <p:nvPicPr>
          <p:cNvPr id="7" name="Picture 2" descr="OpenChain">
            <a:hlinkClick r:id="rId2"/>
            <a:extLst>
              <a:ext uri="{FF2B5EF4-FFF2-40B4-BE49-F238E27FC236}">
                <a16:creationId xmlns:a16="http://schemas.microsoft.com/office/drawing/2014/main" id="{7F77829E-37F9-4347-8FA5-52B3EB486914}"/>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a:hlinkClick r:id="rId4"/>
            <a:extLst>
              <a:ext uri="{FF2B5EF4-FFF2-40B4-BE49-F238E27FC236}">
                <a16:creationId xmlns:a16="http://schemas.microsoft.com/office/drawing/2014/main" id="{425C0478-BA15-42BB-91DE-BC877914A20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5061" y="6581775"/>
            <a:ext cx="762000" cy="142875"/>
          </a:xfrm>
          <a:prstGeom prst="rect">
            <a:avLst/>
          </a:prstGeom>
        </p:spPr>
      </p:pic>
    </p:spTree>
    <p:extLst>
      <p:ext uri="{BB962C8B-B14F-4D97-AF65-F5344CB8AC3E}">
        <p14:creationId xmlns:p14="http://schemas.microsoft.com/office/powerpoint/2010/main" val="293204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hyperlink" Target="https://www.openchainproject.org/"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hyperlink" Target="https://creativecommons.org/publicdomain/zero/1.0/"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hyperlink" Target="https://www.openchainproject.org/" TargetMode="Externa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hyperlink" Target="https://creativecommons.org/publicdomain/zero/1.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9th February 2023</a:t>
            </a:r>
            <a:endParaRPr lang="ja-JP" altLang="en-US" dirty="0"/>
          </a:p>
        </p:txBody>
      </p:sp>
      <p:sp>
        <p:nvSpPr>
          <p:cNvPr id="5" name="フッター プレースホルダー 4"/>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defRPr>
            </a:lvl1pPr>
          </a:lstStyle>
          <a:p>
            <a:pPr algn="l"/>
            <a:r>
              <a:rPr lang="en-US" altLang="ja-JP" dirty="0" err="1"/>
              <a:t>OpenChain</a:t>
            </a:r>
            <a:r>
              <a:rPr lang="en-US" altLang="ja-JP" dirty="0"/>
              <a:t> Japan Work Group</a:t>
            </a:r>
            <a:endParaRPr lang="ja-JP" altLang="en-US" dirty="0"/>
          </a:p>
        </p:txBody>
      </p:sp>
      <p:sp>
        <p:nvSpPr>
          <p:cNvPr id="6" name="スライド番号プレースホルダー 5"/>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mn-lt"/>
              </a:defRPr>
            </a:lvl1pPr>
          </a:lstStyle>
          <a:p>
            <a:fld id="{9E677C9D-2908-4B51-B245-D0108F3FAF17}" type="slidenum">
              <a:rPr lang="ja-JP" altLang="en-US" smtClean="0"/>
              <a:pPr/>
              <a:t>‹#›</a:t>
            </a:fld>
            <a:endParaRPr lang="ja-JP" altLang="en-US" dirty="0"/>
          </a:p>
        </p:txBody>
      </p:sp>
      <p:pic>
        <p:nvPicPr>
          <p:cNvPr id="7" name="Picture 2" descr="OpenChain">
            <a:hlinkClick r:id="rId7"/>
            <a:extLst>
              <a:ext uri="{FF2B5EF4-FFF2-40B4-BE49-F238E27FC236}">
                <a16:creationId xmlns:a16="http://schemas.microsoft.com/office/drawing/2014/main" id="{B86BDE20-A2B4-46FF-B186-470EAF27DC00}"/>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
        <p:nvSpPr>
          <p:cNvPr id="8" name="スライド番号プレースホルダー 5">
            <a:extLst>
              <a:ext uri="{FF2B5EF4-FFF2-40B4-BE49-F238E27FC236}">
                <a16:creationId xmlns:a16="http://schemas.microsoft.com/office/drawing/2014/main" id="{800FF88C-63DF-4AC1-8EF8-B40F8AE813CE}"/>
              </a:ext>
            </a:extLst>
          </p:cNvPr>
          <p:cNvSpPr txBox="1">
            <a:spLocks/>
          </p:cNvSpPr>
          <p:nvPr userDrawn="1"/>
        </p:nvSpPr>
        <p:spPr>
          <a:xfrm>
            <a:off x="1331340" y="6526212"/>
            <a:ext cx="5326636" cy="250826"/>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dirty="0">
                <a:solidFill>
                  <a:schemeClr val="tx1"/>
                </a:solidFill>
              </a:rPr>
              <a:t>This slide is licensed under </a:t>
            </a:r>
            <a:r>
              <a:rPr lang="en-US" altLang="ja-JP" sz="1200" dirty="0">
                <a:solidFill>
                  <a:schemeClr val="tx1"/>
                </a:solidFill>
                <a:hlinkClick r:id="rId9"/>
              </a:rPr>
              <a:t>the Creative Commons Zero 1.0 Universal </a:t>
            </a:r>
            <a:endParaRPr lang="ja-JP" altLang="en-US" sz="1200" dirty="0">
              <a:solidFill>
                <a:schemeClr val="tx1"/>
              </a:solidFill>
            </a:endParaRPr>
          </a:p>
        </p:txBody>
      </p:sp>
      <p:pic>
        <p:nvPicPr>
          <p:cNvPr id="10" name="図 9">
            <a:hlinkClick r:id="rId9"/>
            <a:extLst>
              <a:ext uri="{FF2B5EF4-FFF2-40B4-BE49-F238E27FC236}">
                <a16:creationId xmlns:a16="http://schemas.microsoft.com/office/drawing/2014/main" id="{990653F4-6A30-4AFF-A0FC-188BA6FF6C2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45061" y="6581775"/>
            <a:ext cx="762000" cy="142875"/>
          </a:xfrm>
          <a:prstGeom prst="rect">
            <a:avLst/>
          </a:prstGeom>
        </p:spPr>
      </p:pic>
    </p:spTree>
    <p:extLst>
      <p:ext uri="{BB962C8B-B14F-4D97-AF65-F5344CB8AC3E}">
        <p14:creationId xmlns:p14="http://schemas.microsoft.com/office/powerpoint/2010/main" val="179182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60" r:id="rId5"/>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61475" name="Rectangle 3"/>
          <p:cNvSpPr>
            <a:spLocks noGrp="1" noChangeArrowheads="1"/>
          </p:cNvSpPr>
          <p:nvPr>
            <p:ph type="body" idx="1"/>
          </p:nvPr>
        </p:nvSpPr>
        <p:spPr bwMode="gray">
          <a:xfrm>
            <a:off x="311151" y="1349829"/>
            <a:ext cx="11527367" cy="523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478355" lvl="0" indent="-478355" algn="l" defTabSz="1079473" rtl="0" eaLnBrk="1" fontAlgn="ctr" hangingPunct="1">
              <a:lnSpc>
                <a:spcPct val="100000"/>
              </a:lnSpc>
              <a:spcBef>
                <a:spcPts val="0"/>
              </a:spcBef>
              <a:spcAft>
                <a:spcPts val="400"/>
              </a:spcAft>
              <a:buClr>
                <a:srgbClr val="A30B1A"/>
              </a:buClr>
              <a:buFont typeface="Wingdings" pitchFamily="2" charset="2"/>
              <a:buChar char="n"/>
            </a:pPr>
            <a:r>
              <a:rPr lang="ja-JP" altLang="en-US" dirty="0"/>
              <a:t>第１レベル第１レベル第１レベル第１レベル</a:t>
            </a:r>
          </a:p>
          <a:p>
            <a:pPr marL="833946" lvl="1" indent="-476239" algn="l" defTabSz="1079473" rtl="0" eaLnBrk="1" fontAlgn="ctr" hangingPunct="1">
              <a:lnSpc>
                <a:spcPct val="100000"/>
              </a:lnSpc>
              <a:spcBef>
                <a:spcPts val="0"/>
              </a:spcBef>
              <a:spcAft>
                <a:spcPts val="400"/>
              </a:spcAft>
              <a:buClr>
                <a:srgbClr val="87867E"/>
              </a:buClr>
              <a:buFont typeface="Wingdings" pitchFamily="2" charset="2"/>
              <a:buChar char="n"/>
            </a:pPr>
            <a:r>
              <a:rPr lang="ja-JP" altLang="en-US" dirty="0"/>
              <a:t>第２レベル第２レベル第２レベル第２レベル</a:t>
            </a:r>
          </a:p>
          <a:p>
            <a:pPr marL="1075240" lvl="2" indent="-359824" algn="l" defTabSz="1079473" rtl="0" eaLnBrk="1" fontAlgn="ctr" hangingPunct="1">
              <a:lnSpc>
                <a:spcPct val="100000"/>
              </a:lnSpc>
              <a:spcBef>
                <a:spcPts val="0"/>
              </a:spcBef>
              <a:spcAft>
                <a:spcPts val="400"/>
              </a:spcAft>
              <a:buClr>
                <a:srgbClr val="808080"/>
              </a:buClr>
              <a:buFont typeface="Wingdings" panose="05000000000000000000" pitchFamily="2" charset="2"/>
              <a:buChar char="l"/>
            </a:pPr>
            <a:r>
              <a:rPr lang="ja-JP" altLang="en-US" dirty="0"/>
              <a:t>第３レベル第３レベル第３レベル第３レベル第３レベル</a:t>
            </a:r>
          </a:p>
          <a:p>
            <a:pPr marL="1318651" lvl="3" indent="-366175" algn="l" defTabSz="1079473" rtl="0" eaLnBrk="1" fontAlgn="base" hangingPunct="1">
              <a:lnSpc>
                <a:spcPct val="100000"/>
              </a:lnSpc>
              <a:spcBef>
                <a:spcPts val="0"/>
              </a:spcBef>
              <a:spcAft>
                <a:spcPts val="400"/>
              </a:spcAft>
              <a:buClr>
                <a:srgbClr val="87867E"/>
              </a:buClr>
              <a:buSzPct val="100000"/>
              <a:buFont typeface="Arial" panose="020B0604020202020204" pitchFamily="34" charset="0"/>
              <a:buChar char="•"/>
            </a:pPr>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a:t>
            </a:r>
          </a:p>
        </p:txBody>
      </p:sp>
      <p:sp>
        <p:nvSpPr>
          <p:cNvPr id="361476" name="Rectangle 4"/>
          <p:cNvSpPr>
            <a:spLocks noGrp="1" noChangeArrowheads="1"/>
          </p:cNvSpPr>
          <p:nvPr>
            <p:ph type="title"/>
          </p:nvPr>
        </p:nvSpPr>
        <p:spPr bwMode="gray">
          <a:xfrm>
            <a:off x="311151" y="531580"/>
            <a:ext cx="10320000" cy="64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600" rIns="0" bIns="228600" numCol="1" anchor="ctr" anchorCtr="0" compatLnSpc="1">
            <a:prstTxWarp prst="textNoShape">
              <a:avLst/>
            </a:prstTxWarp>
          </a:bodyPr>
          <a:lstStyle/>
          <a:p>
            <a:pPr lvl="0"/>
            <a:r>
              <a:rPr lang="ja-JP" altLang="en-US" dirty="0"/>
              <a:t>マスタ タイトルの書式設定</a:t>
            </a:r>
            <a:r>
              <a:rPr lang="en-US" altLang="ja-JP" dirty="0"/>
              <a:t>Master Titles</a:t>
            </a:r>
            <a:endParaRPr lang="ja-JP" altLang="en-US" dirty="0"/>
          </a:p>
        </p:txBody>
      </p:sp>
      <p:grpSp>
        <p:nvGrpSpPr>
          <p:cNvPr id="4" name="グループ化 3">
            <a:extLst>
              <a:ext uri="{FF2B5EF4-FFF2-40B4-BE49-F238E27FC236}">
                <a16:creationId xmlns:a16="http://schemas.microsoft.com/office/drawing/2014/main" id="{9DE43666-CBD0-4663-81FB-E3DE69B2951E}"/>
              </a:ext>
            </a:extLst>
          </p:cNvPr>
          <p:cNvGrpSpPr/>
          <p:nvPr userDrawn="1"/>
        </p:nvGrpSpPr>
        <p:grpSpPr>
          <a:xfrm>
            <a:off x="466" y="6766845"/>
            <a:ext cx="12191535" cy="100800"/>
            <a:chOff x="0" y="4968000"/>
            <a:chExt cx="9143651" cy="75600"/>
          </a:xfrm>
        </p:grpSpPr>
        <p:sp>
          <p:nvSpPr>
            <p:cNvPr id="3" name="正方形/長方形 2">
              <a:extLst>
                <a:ext uri="{FF2B5EF4-FFF2-40B4-BE49-F238E27FC236}">
                  <a16:creationId xmlns:a16="http://schemas.microsoft.com/office/drawing/2014/main" id="{0D7D13A5-8AC8-49C3-8334-1CDF3500CE69}"/>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0" name="正方形/長方形 9">
              <a:extLst>
                <a:ext uri="{FF2B5EF4-FFF2-40B4-BE49-F238E27FC236}">
                  <a16:creationId xmlns:a16="http://schemas.microsoft.com/office/drawing/2014/main" id="{AA8E88D7-7C6D-4E86-8674-B79424CCE565}"/>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sp>
          <p:nvSpPr>
            <p:cNvPr id="11" name="正方形/長方形 10">
              <a:extLst>
                <a:ext uri="{FF2B5EF4-FFF2-40B4-BE49-F238E27FC236}">
                  <a16:creationId xmlns:a16="http://schemas.microsoft.com/office/drawing/2014/main" id="{494FB967-6357-4E9E-8385-698BFBCCA47A}"/>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dirty="0">
                <a:ln>
                  <a:noFill/>
                </a:ln>
                <a:effectLst/>
                <a:latin typeface="Arial" charset="0"/>
                <a:ea typeface="ＭＳ Ｐゴシック" pitchFamily="50" charset="-128"/>
              </a:endParaRPr>
            </a:p>
          </p:txBody>
        </p:sp>
      </p:grpSp>
      <p:sp>
        <p:nvSpPr>
          <p:cNvPr id="12" name="日付プレースホルダー 3">
            <a:extLst>
              <a:ext uri="{FF2B5EF4-FFF2-40B4-BE49-F238E27FC236}">
                <a16:creationId xmlns:a16="http://schemas.microsoft.com/office/drawing/2014/main" id="{566B6DC1-78D8-40F1-939F-35D5BB6407CC}"/>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9th February 2023</a:t>
            </a:r>
            <a:endParaRPr lang="ja-JP" altLang="en-US" dirty="0"/>
          </a:p>
        </p:txBody>
      </p:sp>
      <p:sp>
        <p:nvSpPr>
          <p:cNvPr id="13" name="フッター プレースホルダー 4">
            <a:extLst>
              <a:ext uri="{FF2B5EF4-FFF2-40B4-BE49-F238E27FC236}">
                <a16:creationId xmlns:a16="http://schemas.microsoft.com/office/drawing/2014/main" id="{7376C2FA-B686-4995-9265-755FB52A54F7}"/>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defRPr>
            </a:lvl1pPr>
          </a:lstStyle>
          <a:p>
            <a:pPr algn="l"/>
            <a:r>
              <a:rPr lang="en-US" altLang="ja-JP" dirty="0" err="1"/>
              <a:t>OpenChain</a:t>
            </a:r>
            <a:r>
              <a:rPr lang="en-US" altLang="ja-JP" dirty="0"/>
              <a:t> Japan Work Group</a:t>
            </a:r>
            <a:endParaRPr lang="ja-JP" altLang="en-US" dirty="0"/>
          </a:p>
        </p:txBody>
      </p:sp>
      <p:sp>
        <p:nvSpPr>
          <p:cNvPr id="14" name="スライド番号プレースホルダー 5">
            <a:extLst>
              <a:ext uri="{FF2B5EF4-FFF2-40B4-BE49-F238E27FC236}">
                <a16:creationId xmlns:a16="http://schemas.microsoft.com/office/drawing/2014/main" id="{28816D43-3DCB-4994-8EA9-332292143274}"/>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mn-lt"/>
              </a:defRPr>
            </a:lvl1pPr>
          </a:lstStyle>
          <a:p>
            <a:fld id="{9E677C9D-2908-4B51-B245-D0108F3FAF17}" type="slidenum">
              <a:rPr lang="ja-JP" altLang="en-US" smtClean="0"/>
              <a:pPr/>
              <a:t>‹#›</a:t>
            </a:fld>
            <a:endParaRPr lang="ja-JP" altLang="en-US" dirty="0"/>
          </a:p>
        </p:txBody>
      </p:sp>
      <p:pic>
        <p:nvPicPr>
          <p:cNvPr id="15" name="Picture 2" descr="OpenChain">
            <a:hlinkClick r:id="rId7"/>
            <a:extLst>
              <a:ext uri="{FF2B5EF4-FFF2-40B4-BE49-F238E27FC236}">
                <a16:creationId xmlns:a16="http://schemas.microsoft.com/office/drawing/2014/main" id="{69AED25A-78CF-4A48-9AB4-762449140FA1}"/>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
        <p:nvSpPr>
          <p:cNvPr id="16" name="スライド番号プレースホルダー 5">
            <a:extLst>
              <a:ext uri="{FF2B5EF4-FFF2-40B4-BE49-F238E27FC236}">
                <a16:creationId xmlns:a16="http://schemas.microsoft.com/office/drawing/2014/main" id="{46D1EB76-EF85-49E3-A6E0-FE40D9B79CC2}"/>
              </a:ext>
            </a:extLst>
          </p:cNvPr>
          <p:cNvSpPr txBox="1">
            <a:spLocks/>
          </p:cNvSpPr>
          <p:nvPr userDrawn="1"/>
        </p:nvSpPr>
        <p:spPr>
          <a:xfrm>
            <a:off x="1331339" y="6526212"/>
            <a:ext cx="5651847" cy="250826"/>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dirty="0">
                <a:solidFill>
                  <a:schemeClr val="tx1"/>
                </a:solidFill>
              </a:rPr>
              <a:t>This slide is licensed under </a:t>
            </a:r>
            <a:r>
              <a:rPr lang="en-US" altLang="ja-JP" sz="1200" dirty="0">
                <a:solidFill>
                  <a:schemeClr val="tx1"/>
                </a:solidFill>
                <a:hlinkClick r:id="rId9"/>
              </a:rPr>
              <a:t>the Creative Commons Zero 1.0 Universal </a:t>
            </a:r>
            <a:endParaRPr lang="ja-JP" altLang="en-US" sz="1200" dirty="0">
              <a:solidFill>
                <a:schemeClr val="tx1"/>
              </a:solidFill>
            </a:endParaRPr>
          </a:p>
        </p:txBody>
      </p:sp>
      <p:pic>
        <p:nvPicPr>
          <p:cNvPr id="17" name="図 16">
            <a:hlinkClick r:id="rId9"/>
            <a:extLst>
              <a:ext uri="{FF2B5EF4-FFF2-40B4-BE49-F238E27FC236}">
                <a16:creationId xmlns:a16="http://schemas.microsoft.com/office/drawing/2014/main" id="{FD2EDA42-C61B-455F-8FFE-0BD4898BC29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45061" y="6581775"/>
            <a:ext cx="762000" cy="142875"/>
          </a:xfrm>
          <a:prstGeom prst="rect">
            <a:avLst/>
          </a:prstGeom>
        </p:spPr>
      </p:pic>
    </p:spTree>
    <p:extLst>
      <p:ext uri="{BB962C8B-B14F-4D97-AF65-F5344CB8AC3E}">
        <p14:creationId xmlns:p14="http://schemas.microsoft.com/office/powerpoint/2010/main" val="2260011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hdr="0"/>
  <p:txStyles>
    <p:titleStyle>
      <a:lvl1pPr algn="l" rtl="0" eaLnBrk="1" fontAlgn="ctr" hangingPunct="1">
        <a:lnSpc>
          <a:spcPct val="90000"/>
        </a:lnSpc>
        <a:spcBef>
          <a:spcPct val="0"/>
        </a:spcBef>
        <a:spcAft>
          <a:spcPct val="0"/>
        </a:spcAft>
        <a:defRPr kumimoji="1" sz="3733" b="0" baseline="0">
          <a:solidFill>
            <a:srgbClr val="00849D"/>
          </a:solidFill>
          <a:latin typeface="Segoe UI" panose="020B0502040204020203" pitchFamily="34" charset="0"/>
          <a:ea typeface="Meiryo UI" panose="020B0604030504040204" pitchFamily="50" charset="-128"/>
          <a:cs typeface="+mj-cs"/>
        </a:defRPr>
      </a:lvl1pPr>
      <a:lvl2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2pPr>
      <a:lvl3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3pPr>
      <a:lvl4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4pPr>
      <a:lvl5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5pPr>
      <a:lvl6pPr marL="609585"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6pPr>
      <a:lvl7pPr marL="1219170"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7pPr>
      <a:lvl8pPr marL="1828754"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8pPr>
      <a:lvl9pPr marL="2438339"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9pPr>
    </p:titleStyle>
    <p:bodyStyle>
      <a:lvl1pPr marL="478355" indent="-478355" algn="l" defTabSz="1079473" rtl="0" eaLnBrk="1" fontAlgn="ctr" hangingPunct="1">
        <a:lnSpc>
          <a:spcPct val="100000"/>
        </a:lnSpc>
        <a:spcBef>
          <a:spcPct val="20000"/>
        </a:spcBef>
        <a:spcAft>
          <a:spcPct val="10000"/>
        </a:spcAft>
        <a:buClr>
          <a:schemeClr val="tx1">
            <a:lumMod val="50000"/>
            <a:lumOff val="50000"/>
          </a:schemeClr>
        </a:buClr>
        <a:buFont typeface="Wingdings" pitchFamily="2" charset="2"/>
        <a:buChar char="n"/>
        <a:defRPr kumimoji="1" lang="ja-JP" altLang="en-US" sz="2933" b="0" baseline="0" dirty="0">
          <a:solidFill>
            <a:srgbClr val="20252B"/>
          </a:solidFill>
          <a:latin typeface="Segoe UI" panose="020B0502040204020203" pitchFamily="34" charset="0"/>
          <a:ea typeface="Meiryo UI" panose="020B0604030504040204" pitchFamily="50" charset="-128"/>
          <a:cs typeface="+mn-cs"/>
        </a:defRPr>
      </a:lvl1pPr>
      <a:lvl2pPr marL="833946" indent="-476239" algn="l" defTabSz="1079473" rtl="0" eaLnBrk="1" fontAlgn="ctr" hangingPunct="1">
        <a:lnSpc>
          <a:spcPct val="100000"/>
        </a:lnSpc>
        <a:spcBef>
          <a:spcPct val="20000"/>
        </a:spcBef>
        <a:spcAft>
          <a:spcPct val="10000"/>
        </a:spcAft>
        <a:buClr>
          <a:srgbClr val="87867E"/>
        </a:buClr>
        <a:buFont typeface="Wingdings" pitchFamily="2" charset="2"/>
        <a:buChar char="n"/>
        <a:defRPr kumimoji="1" lang="ja-JP" altLang="en-US" sz="2667" b="0" baseline="0" dirty="0">
          <a:solidFill>
            <a:srgbClr val="20252B"/>
          </a:solidFill>
          <a:latin typeface="Segoe UI" panose="020B0502040204020203" pitchFamily="34" charset="0"/>
          <a:ea typeface="Meiryo UI" panose="020B0604030504040204" pitchFamily="50" charset="-128"/>
        </a:defRPr>
      </a:lvl2pPr>
      <a:lvl3pPr marL="1198003" indent="-482588" algn="l" defTabSz="1079473" rtl="0" eaLnBrk="1" fontAlgn="ctr" hangingPunct="1">
        <a:lnSpc>
          <a:spcPct val="100000"/>
        </a:lnSpc>
        <a:spcBef>
          <a:spcPct val="20000"/>
        </a:spcBef>
        <a:spcAft>
          <a:spcPct val="10000"/>
        </a:spcAft>
        <a:buClr>
          <a:srgbClr val="808080"/>
        </a:buClr>
        <a:buFont typeface="Wingdings" panose="05000000000000000000" pitchFamily="2" charset="2"/>
        <a:buChar char="l"/>
        <a:defRPr kumimoji="1" lang="ja-JP" altLang="en-US" sz="2400" baseline="0" dirty="0">
          <a:solidFill>
            <a:srgbClr val="20252B"/>
          </a:solidFill>
          <a:latin typeface="Segoe UI" panose="020B0502040204020203" pitchFamily="34" charset="0"/>
          <a:ea typeface="Meiryo UI" panose="020B0604030504040204" pitchFamily="50" charset="-128"/>
        </a:defRPr>
      </a:lvl3pPr>
      <a:lvl4pPr marL="1409665" indent="-457189" algn="l" defTabSz="1079473" rtl="0" eaLnBrk="1" fontAlgn="base" hangingPunct="1">
        <a:lnSpc>
          <a:spcPct val="100000"/>
        </a:lnSpc>
        <a:spcBef>
          <a:spcPct val="20000"/>
        </a:spcBef>
        <a:spcAft>
          <a:spcPct val="10000"/>
        </a:spcAft>
        <a:buClr>
          <a:srgbClr val="87867E"/>
        </a:buClr>
        <a:buSzPct val="100000"/>
        <a:buFont typeface="Arial" panose="020B0604020202020204" pitchFamily="34" charset="0"/>
        <a:buChar char="•"/>
        <a:defRPr kumimoji="1" lang="ja-JP" altLang="en-US" sz="2400" baseline="0" dirty="0">
          <a:solidFill>
            <a:srgbClr val="20252B"/>
          </a:solidFill>
          <a:latin typeface="Segoe UI" panose="020B0502040204020203" pitchFamily="34" charset="0"/>
          <a:ea typeface="Meiryo UI" panose="020B0604030504040204" pitchFamily="50" charset="-128"/>
        </a:defRPr>
      </a:lvl4pPr>
      <a:lvl5pPr marL="2743131" indent="-304792" algn="l" defTabSz="1079473" rtl="0" eaLnBrk="1" fontAlgn="base" hangingPunct="1">
        <a:spcBef>
          <a:spcPct val="20000"/>
        </a:spcBef>
        <a:spcAft>
          <a:spcPct val="0"/>
        </a:spcAft>
        <a:buChar char="»"/>
        <a:defRPr kumimoji="1" sz="2667">
          <a:solidFill>
            <a:schemeClr val="tx1"/>
          </a:solidFill>
          <a:latin typeface="+mn-lt"/>
          <a:ea typeface="+mn-ea"/>
        </a:defRPr>
      </a:lvl5pPr>
      <a:lvl6pPr marL="3352716" indent="-304792" algn="l" defTabSz="1079473" rtl="0" eaLnBrk="1" fontAlgn="base" hangingPunct="1">
        <a:spcBef>
          <a:spcPct val="20000"/>
        </a:spcBef>
        <a:spcAft>
          <a:spcPct val="0"/>
        </a:spcAft>
        <a:buChar char="»"/>
        <a:defRPr kumimoji="1" sz="2667">
          <a:solidFill>
            <a:schemeClr val="tx1"/>
          </a:solidFill>
          <a:latin typeface="+mn-lt"/>
          <a:ea typeface="+mn-ea"/>
        </a:defRPr>
      </a:lvl6pPr>
      <a:lvl7pPr marL="3962301" indent="-304792" algn="l" defTabSz="1079473" rtl="0" eaLnBrk="1" fontAlgn="base" hangingPunct="1">
        <a:spcBef>
          <a:spcPct val="20000"/>
        </a:spcBef>
        <a:spcAft>
          <a:spcPct val="0"/>
        </a:spcAft>
        <a:buChar char="»"/>
        <a:defRPr kumimoji="1" sz="2667">
          <a:solidFill>
            <a:schemeClr val="tx1"/>
          </a:solidFill>
          <a:latin typeface="+mn-lt"/>
          <a:ea typeface="+mn-ea"/>
        </a:defRPr>
      </a:lvl7pPr>
      <a:lvl8pPr marL="4571886" indent="-304792" algn="l" defTabSz="1079473" rtl="0" eaLnBrk="1" fontAlgn="base" hangingPunct="1">
        <a:spcBef>
          <a:spcPct val="20000"/>
        </a:spcBef>
        <a:spcAft>
          <a:spcPct val="0"/>
        </a:spcAft>
        <a:buChar char="»"/>
        <a:defRPr kumimoji="1" sz="2667">
          <a:solidFill>
            <a:schemeClr val="tx1"/>
          </a:solidFill>
          <a:latin typeface="+mn-lt"/>
          <a:ea typeface="+mn-ea"/>
        </a:defRPr>
      </a:lvl8pPr>
      <a:lvl9pPr marL="5181470" indent="-304792" algn="l" defTabSz="1079473" rtl="0" eaLnBrk="1" fontAlgn="base" hangingPunct="1">
        <a:spcBef>
          <a:spcPct val="20000"/>
        </a:spcBef>
        <a:spcAft>
          <a:spcPct val="0"/>
        </a:spcAft>
        <a:buChar char="»"/>
        <a:defRPr kumimoji="1" sz="2667">
          <a:solidFill>
            <a:schemeClr val="tx1"/>
          </a:solidFill>
          <a:latin typeface="+mn-lt"/>
          <a:ea typeface="+mn-ea"/>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hyperlink" Target="mailto:japan-sg-planning+subscribe@lists.openchainproject.org" TargetMode="External"/><Relationship Id="rId3" Type="http://schemas.openxmlformats.org/officeDocument/2006/relationships/image" Target="../media/image10.png"/><Relationship Id="rId7" Type="http://schemas.openxmlformats.org/officeDocument/2006/relationships/hyperlink" Target="mailto:japan-sg-sbom@lists.openchainproject.org" TargetMode="External"/><Relationship Id="rId12" Type="http://schemas.openxmlformats.org/officeDocument/2006/relationships/hyperlink" Target="mailto:n.shima@nec.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mailto:japan-wg+subscribe@lists.openchainproject.org" TargetMode="External"/><Relationship Id="rId11" Type="http://schemas.openxmlformats.org/officeDocument/2006/relationships/hyperlink" Target="https://join.slack.com/t/openchain-japanwg/shared_invite/zt-ijsyy1z4-NQj9Fty9BSNLL3d1YyNkfQ" TargetMode="External"/><Relationship Id="rId5" Type="http://schemas.openxmlformats.org/officeDocument/2006/relationships/hyperlink" Target="https://openchain-project.github.io/OpenChain-JWG/" TargetMode="External"/><Relationship Id="rId10" Type="http://schemas.openxmlformats.org/officeDocument/2006/relationships/hyperlink" Target="mailto:japan-sg-faq@lists.openchainproject.org" TargetMode="External"/><Relationship Id="rId4" Type="http://schemas.openxmlformats.org/officeDocument/2006/relationships/image" Target="../media/image5.png"/><Relationship Id="rId9" Type="http://schemas.openxmlformats.org/officeDocument/2006/relationships/hyperlink" Target="mailto:japan-sg-automation@lists.openchainproject.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zoom.us/j/970370405?pwd=TjZKdE9HTHp3TUNzNjdnei9yOUhDUT09"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osll.jp/outline/reference/#_33" TargetMode="External"/><Relationship Id="rId2" Type="http://schemas.openxmlformats.org/officeDocument/2006/relationships/hyperlink" Target="https://github.com/OpenChain-Project/OpenChain-JWG/tree/master/Education_Material/FAQ"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960E03-66BB-49A0-ADC4-E31E53A2451E}"/>
              </a:ext>
            </a:extLst>
          </p:cNvPr>
          <p:cNvSpPr>
            <a:spLocks noGrp="1"/>
          </p:cNvSpPr>
          <p:nvPr>
            <p:ph type="ctrTitle"/>
          </p:nvPr>
        </p:nvSpPr>
        <p:spPr>
          <a:xfrm>
            <a:off x="320387" y="3972491"/>
            <a:ext cx="11545568" cy="874757"/>
          </a:xfrm>
        </p:spPr>
        <p:txBody>
          <a:bodyPr/>
          <a:lstStyle/>
          <a:p>
            <a:r>
              <a:rPr kumimoji="1" lang="en-US" altLang="ja-JP" sz="3600" b="1" dirty="0">
                <a:latin typeface="游ゴシック" panose="020B0400000000000000" pitchFamily="50" charset="-128"/>
                <a:ea typeface="游ゴシック" panose="020B0400000000000000" pitchFamily="50" charset="-128"/>
                <a:cs typeface="Segoe UI" panose="020B0502040204020203" pitchFamily="34" charset="0"/>
              </a:rPr>
              <a:t>Introduction &amp; Invitation of FAQ Subgroup</a:t>
            </a:r>
            <a:endParaRPr kumimoji="1" lang="ja-JP" altLang="en-US" sz="3600" b="1" dirty="0">
              <a:latin typeface="游ゴシック" panose="020B0400000000000000" pitchFamily="50" charset="-128"/>
              <a:ea typeface="游ゴシック" panose="020B0400000000000000" pitchFamily="50" charset="-128"/>
            </a:endParaRPr>
          </a:p>
        </p:txBody>
      </p:sp>
      <p:sp>
        <p:nvSpPr>
          <p:cNvPr id="3" name="字幕 2">
            <a:extLst>
              <a:ext uri="{FF2B5EF4-FFF2-40B4-BE49-F238E27FC236}">
                <a16:creationId xmlns:a16="http://schemas.microsoft.com/office/drawing/2014/main" id="{D659F614-E6B1-453D-84F7-53F4918C03AA}"/>
              </a:ext>
            </a:extLst>
          </p:cNvPr>
          <p:cNvSpPr>
            <a:spLocks noGrp="1"/>
          </p:cNvSpPr>
          <p:nvPr>
            <p:ph type="subTitle" idx="1"/>
          </p:nvPr>
        </p:nvSpPr>
        <p:spPr>
          <a:xfrm>
            <a:off x="310091" y="4905807"/>
            <a:ext cx="11546627" cy="1144011"/>
          </a:xfrm>
        </p:spPr>
        <p:txBody>
          <a:bodyPr/>
          <a:lstStyle/>
          <a:p>
            <a:pPr marL="0" indent="0">
              <a:buNone/>
            </a:pPr>
            <a:r>
              <a:rPr kumimoji="1" lang="en-US" altLang="ja-JP" dirty="0">
                <a:solidFill>
                  <a:schemeClr val="tx1">
                    <a:lumMod val="75000"/>
                    <a:lumOff val="25000"/>
                  </a:schemeClr>
                </a:solidFill>
                <a:latin typeface="+mn-ea"/>
                <a:ea typeface="+mn-ea"/>
                <a:cs typeface="Segoe UI" panose="020B0502040204020203" pitchFamily="34" charset="0"/>
              </a:rPr>
              <a:t>2023.5.18</a:t>
            </a:r>
          </a:p>
          <a:p>
            <a:pPr marL="0" indent="0">
              <a:buNone/>
            </a:pPr>
            <a:r>
              <a:rPr kumimoji="1" lang="en-US" altLang="ja-JP" dirty="0">
                <a:solidFill>
                  <a:schemeClr val="tx1">
                    <a:lumMod val="75000"/>
                    <a:lumOff val="25000"/>
                  </a:schemeClr>
                </a:solidFill>
                <a:latin typeface="+mn-ea"/>
                <a:ea typeface="+mn-ea"/>
                <a:cs typeface="Segoe UI" panose="020B0502040204020203" pitchFamily="34" charset="0"/>
              </a:rPr>
              <a:t>OpenChain Japan Work Group</a:t>
            </a:r>
          </a:p>
        </p:txBody>
      </p:sp>
      <p:sp>
        <p:nvSpPr>
          <p:cNvPr id="5" name="スライド番号プレースホルダー 5">
            <a:extLst>
              <a:ext uri="{FF2B5EF4-FFF2-40B4-BE49-F238E27FC236}">
                <a16:creationId xmlns:a16="http://schemas.microsoft.com/office/drawing/2014/main" id="{E78F5A14-4DA9-48F0-A505-0D9180511AA9}"/>
              </a:ext>
            </a:extLst>
          </p:cNvPr>
          <p:cNvSpPr txBox="1">
            <a:spLocks/>
          </p:cNvSpPr>
          <p:nvPr/>
        </p:nvSpPr>
        <p:spPr>
          <a:xfrm>
            <a:off x="9310774" y="6280398"/>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800" dirty="0">
              <a:solidFill>
                <a:schemeClr val="tx1"/>
              </a:solidFill>
            </a:endParaRPr>
          </a:p>
        </p:txBody>
      </p:sp>
    </p:spTree>
    <p:extLst>
      <p:ext uri="{BB962C8B-B14F-4D97-AF65-F5344CB8AC3E}">
        <p14:creationId xmlns:p14="http://schemas.microsoft.com/office/powerpoint/2010/main" val="129428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フリーフォーム: 図形 17">
            <a:extLst>
              <a:ext uri="{FF2B5EF4-FFF2-40B4-BE49-F238E27FC236}">
                <a16:creationId xmlns:a16="http://schemas.microsoft.com/office/drawing/2014/main" id="{8721F3FF-691A-4AE4-9342-086A0E528CD0}"/>
              </a:ext>
            </a:extLst>
          </p:cNvPr>
          <p:cNvSpPr/>
          <p:nvPr/>
        </p:nvSpPr>
        <p:spPr bwMode="gray">
          <a:xfrm>
            <a:off x="929901" y="4998705"/>
            <a:ext cx="11188336" cy="1148095"/>
          </a:xfrm>
          <a:custGeom>
            <a:avLst/>
            <a:gdLst>
              <a:gd name="connsiteX0" fmla="*/ 9179298 w 11188336"/>
              <a:gd name="connsiteY0" fmla="*/ 0 h 1148095"/>
              <a:gd name="connsiteX1" fmla="*/ 11188336 w 11188336"/>
              <a:gd name="connsiteY1" fmla="*/ 0 h 1148095"/>
              <a:gd name="connsiteX2" fmla="*/ 11188336 w 11188336"/>
              <a:gd name="connsiteY2" fmla="*/ 1148095 h 1148095"/>
              <a:gd name="connsiteX3" fmla="*/ 9179298 w 11188336"/>
              <a:gd name="connsiteY3" fmla="*/ 1148095 h 1148095"/>
              <a:gd name="connsiteX4" fmla="*/ 9179298 w 11188336"/>
              <a:gd name="connsiteY4" fmla="*/ 519627 h 1148095"/>
              <a:gd name="connsiteX5" fmla="*/ 0 w 11188336"/>
              <a:gd name="connsiteY5" fmla="*/ 519627 h 1148095"/>
              <a:gd name="connsiteX6" fmla="*/ 0 w 11188336"/>
              <a:gd name="connsiteY6" fmla="*/ 223535 h 1148095"/>
              <a:gd name="connsiteX7" fmla="*/ 9179298 w 11188336"/>
              <a:gd name="connsiteY7" fmla="*/ 223535 h 114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88336" h="1148095">
                <a:moveTo>
                  <a:pt x="9179298" y="0"/>
                </a:moveTo>
                <a:lnTo>
                  <a:pt x="11188336" y="0"/>
                </a:lnTo>
                <a:lnTo>
                  <a:pt x="11188336" y="1148095"/>
                </a:lnTo>
                <a:lnTo>
                  <a:pt x="9179298" y="1148095"/>
                </a:lnTo>
                <a:lnTo>
                  <a:pt x="9179298" y="519627"/>
                </a:lnTo>
                <a:lnTo>
                  <a:pt x="0" y="519627"/>
                </a:lnTo>
                <a:lnTo>
                  <a:pt x="0" y="223535"/>
                </a:lnTo>
                <a:lnTo>
                  <a:pt x="9179298" y="223535"/>
                </a:lnTo>
                <a:close/>
              </a:path>
            </a:pathLst>
          </a:custGeom>
          <a:solidFill>
            <a:srgbClr val="FFFF00">
              <a:alpha val="40000"/>
            </a:srgb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effectLst/>
              <a:latin typeface="Arial" charset="0"/>
              <a:ea typeface="ＭＳ Ｐゴシック" pitchFamily="50" charset="-128"/>
            </a:endParaRPr>
          </a:p>
        </p:txBody>
      </p:sp>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r>
              <a:rPr lang="en-US" altLang="ja-JP" b="1" dirty="0" err="1">
                <a:latin typeface="+mj-ea"/>
                <a:ea typeface="+mj-ea"/>
              </a:rPr>
              <a:t>OpenChain</a:t>
            </a:r>
            <a:r>
              <a:rPr lang="en-US" altLang="ja-JP" b="1" dirty="0">
                <a:latin typeface="+mj-ea"/>
                <a:ea typeface="+mj-ea"/>
              </a:rPr>
              <a:t> Japan WG Web Page, ML &amp; Slack</a:t>
            </a:r>
            <a:endParaRPr lang="ja-JP" altLang="en-US" b="1" dirty="0">
              <a:latin typeface="+mj-ea"/>
              <a:ea typeface="+mj-ea"/>
            </a:endParaRPr>
          </a:p>
        </p:txBody>
      </p:sp>
      <p:sp>
        <p:nvSpPr>
          <p:cNvPr id="9" name="テキスト プレースホルダー 8">
            <a:extLst>
              <a:ext uri="{FF2B5EF4-FFF2-40B4-BE49-F238E27FC236}">
                <a16:creationId xmlns:a16="http://schemas.microsoft.com/office/drawing/2014/main" id="{7C6946C5-44A8-43D0-87AF-E6FAD9C58A3B}"/>
              </a:ext>
            </a:extLst>
          </p:cNvPr>
          <p:cNvSpPr>
            <a:spLocks noGrp="1"/>
          </p:cNvSpPr>
          <p:nvPr>
            <p:ph type="body" sz="quarter" idx="12"/>
          </p:nvPr>
        </p:nvSpPr>
        <p:spPr>
          <a:xfrm>
            <a:off x="889200" y="1357200"/>
            <a:ext cx="10320000" cy="394195"/>
          </a:xfrm>
        </p:spPr>
        <p:txBody>
          <a:bodyPr/>
          <a:lstStyle/>
          <a:p>
            <a:pPr marL="0" indent="0">
              <a:buNone/>
            </a:pPr>
            <a:r>
              <a:rPr lang="en-US" altLang="ja-JP" sz="2400" b="1" dirty="0">
                <a:latin typeface="+mj-lt"/>
                <a:ea typeface="+mn-ea"/>
              </a:rPr>
              <a:t>Japan WG</a:t>
            </a:r>
            <a:r>
              <a:rPr lang="ja-JP" altLang="en-US" sz="2400" b="1" dirty="0">
                <a:latin typeface="+mj-lt"/>
                <a:ea typeface="+mn-ea"/>
              </a:rPr>
              <a:t> 活動をきっかけに、</a:t>
            </a:r>
            <a:r>
              <a:rPr kumimoji="1" lang="ja-JP" altLang="en-US" sz="2400" b="1" dirty="0">
                <a:latin typeface="+mj-lt"/>
                <a:ea typeface="+mn-ea"/>
              </a:rPr>
              <a:t>オープンソース に参加しませんか</a:t>
            </a:r>
            <a:endParaRPr kumimoji="1" lang="ja-JP" altLang="en-US" sz="2400" b="1" dirty="0">
              <a:latin typeface="+mn-lt"/>
              <a:ea typeface="+mj-ea"/>
            </a:endParaRP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a:t>9th February 2023</a:t>
            </a:r>
            <a:endParaRPr lang="ja-JP" altLang="en-US" dirty="0"/>
          </a:p>
        </p:txBody>
      </p:sp>
      <p:pic>
        <p:nvPicPr>
          <p:cNvPr id="7" name="図 6">
            <a:extLst>
              <a:ext uri="{FF2B5EF4-FFF2-40B4-BE49-F238E27FC236}">
                <a16:creationId xmlns:a16="http://schemas.microsoft.com/office/drawing/2014/main" id="{5C8F5B3C-6D6B-42C5-80EB-DFFFDDF5FE8C}"/>
              </a:ext>
            </a:extLst>
          </p:cNvPr>
          <p:cNvPicPr>
            <a:picLocks noChangeAspect="1"/>
          </p:cNvPicPr>
          <p:nvPr/>
        </p:nvPicPr>
        <p:blipFill>
          <a:blip r:embed="rId3"/>
          <a:stretch>
            <a:fillRect/>
          </a:stretch>
        </p:blipFill>
        <p:spPr>
          <a:xfrm>
            <a:off x="10240434" y="1384715"/>
            <a:ext cx="1868376" cy="1868376"/>
          </a:xfrm>
          <a:prstGeom prst="rect">
            <a:avLst/>
          </a:prstGeom>
        </p:spPr>
      </p:pic>
      <p:sp>
        <p:nvSpPr>
          <p:cNvPr id="3" name="右中かっこ 2">
            <a:extLst>
              <a:ext uri="{FF2B5EF4-FFF2-40B4-BE49-F238E27FC236}">
                <a16:creationId xmlns:a16="http://schemas.microsoft.com/office/drawing/2014/main" id="{A4985FDA-B59F-47D0-B300-FA1BEB0B094E}"/>
              </a:ext>
            </a:extLst>
          </p:cNvPr>
          <p:cNvSpPr/>
          <p:nvPr/>
        </p:nvSpPr>
        <p:spPr bwMode="auto">
          <a:xfrm>
            <a:off x="10356983" y="3213100"/>
            <a:ext cx="260217" cy="1806575"/>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a:ln>
                <a:noFill/>
              </a:ln>
              <a:solidFill>
                <a:srgbClr val="000000"/>
              </a:solidFill>
              <a:effectLst/>
              <a:latin typeface="Arial" charset="0"/>
              <a:ea typeface="ＭＳ Ｐゴシック" pitchFamily="50" charset="-128"/>
            </a:endParaRPr>
          </a:p>
        </p:txBody>
      </p:sp>
      <p:sp>
        <p:nvSpPr>
          <p:cNvPr id="10" name="右中かっこ 9">
            <a:extLst>
              <a:ext uri="{FF2B5EF4-FFF2-40B4-BE49-F238E27FC236}">
                <a16:creationId xmlns:a16="http://schemas.microsoft.com/office/drawing/2014/main" id="{62F184F6-6E32-420F-8EA9-348CF505521C}"/>
              </a:ext>
            </a:extLst>
          </p:cNvPr>
          <p:cNvSpPr/>
          <p:nvPr/>
        </p:nvSpPr>
        <p:spPr bwMode="auto">
          <a:xfrm>
            <a:off x="10353875" y="5133975"/>
            <a:ext cx="260217" cy="500175"/>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a:ln>
                <a:noFill/>
              </a:ln>
              <a:solidFill>
                <a:srgbClr val="000000"/>
              </a:solidFill>
              <a:effectLst/>
              <a:latin typeface="Arial" charset="0"/>
              <a:ea typeface="ＭＳ Ｐゴシック" pitchFamily="50" charset="-128"/>
            </a:endParaRPr>
          </a:p>
        </p:txBody>
      </p:sp>
      <p:sp>
        <p:nvSpPr>
          <p:cNvPr id="13" name="テキスト ボックス 12">
            <a:extLst>
              <a:ext uri="{FF2B5EF4-FFF2-40B4-BE49-F238E27FC236}">
                <a16:creationId xmlns:a16="http://schemas.microsoft.com/office/drawing/2014/main" id="{EE6ED05D-3485-4204-B1BD-C87DF53F9BBB}"/>
              </a:ext>
            </a:extLst>
          </p:cNvPr>
          <p:cNvSpPr txBox="1"/>
          <p:nvPr/>
        </p:nvSpPr>
        <p:spPr>
          <a:xfrm>
            <a:off x="10737210" y="3873982"/>
            <a:ext cx="1149990" cy="523220"/>
          </a:xfrm>
          <a:prstGeom prst="rect">
            <a:avLst/>
          </a:prstGeom>
          <a:noFill/>
        </p:spPr>
        <p:txBody>
          <a:bodyPr wrap="square" rtlCol="0">
            <a:spAutoFit/>
          </a:bodyPr>
          <a:lstStyle/>
          <a:p>
            <a:r>
              <a:rPr lang="ja-JP" altLang="en-US" sz="1400" dirty="0"/>
              <a:t>空メールの送信で参加</a:t>
            </a:r>
            <a:endParaRPr kumimoji="1" lang="ja-JP" altLang="en-US" sz="1400" dirty="0"/>
          </a:p>
        </p:txBody>
      </p:sp>
      <p:sp>
        <p:nvSpPr>
          <p:cNvPr id="14" name="テキスト ボックス 13">
            <a:extLst>
              <a:ext uri="{FF2B5EF4-FFF2-40B4-BE49-F238E27FC236}">
                <a16:creationId xmlns:a16="http://schemas.microsoft.com/office/drawing/2014/main" id="{8D71237F-8750-484D-8E98-911EA039DF07}"/>
              </a:ext>
            </a:extLst>
          </p:cNvPr>
          <p:cNvSpPr txBox="1"/>
          <p:nvPr/>
        </p:nvSpPr>
        <p:spPr>
          <a:xfrm>
            <a:off x="10737210" y="5037770"/>
            <a:ext cx="1371600" cy="738664"/>
          </a:xfrm>
          <a:prstGeom prst="rect">
            <a:avLst/>
          </a:prstGeom>
          <a:noFill/>
        </p:spPr>
        <p:txBody>
          <a:bodyPr wrap="square" rtlCol="0">
            <a:spAutoFit/>
          </a:bodyPr>
          <a:lstStyle/>
          <a:p>
            <a:r>
              <a:rPr kumimoji="1" lang="en-US" altLang="ja-JP" sz="1400" dirty="0"/>
              <a:t>SG</a:t>
            </a:r>
            <a:r>
              <a:rPr kumimoji="1" lang="ja-JP" altLang="en-US" sz="1400" dirty="0"/>
              <a:t> リーダ宛に参加申込の旨を連絡</a:t>
            </a:r>
            <a:endParaRPr kumimoji="1" lang="ja-JP" altLang="en-US" sz="1100" dirty="0"/>
          </a:p>
        </p:txBody>
      </p:sp>
      <p:sp>
        <p:nvSpPr>
          <p:cNvPr id="5" name="フッター プレースホルダー 4">
            <a:extLst>
              <a:ext uri="{FF2B5EF4-FFF2-40B4-BE49-F238E27FC236}">
                <a16:creationId xmlns:a16="http://schemas.microsoft.com/office/drawing/2014/main" id="{C36DD657-5D06-418F-88E4-3F75A59B0FB2}"/>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12" name="スライド番号プレースホルダー 11">
            <a:extLst>
              <a:ext uri="{FF2B5EF4-FFF2-40B4-BE49-F238E27FC236}">
                <a16:creationId xmlns:a16="http://schemas.microsoft.com/office/drawing/2014/main" id="{C01ED989-75E3-D03D-372B-8A28A2C71892}"/>
              </a:ext>
            </a:extLst>
          </p:cNvPr>
          <p:cNvSpPr>
            <a:spLocks noGrp="1"/>
          </p:cNvSpPr>
          <p:nvPr>
            <p:ph type="sldNum" sz="quarter" idx="4"/>
          </p:nvPr>
        </p:nvSpPr>
        <p:spPr/>
        <p:txBody>
          <a:bodyPr/>
          <a:lstStyle/>
          <a:p>
            <a:fld id="{9E677C9D-2908-4B51-B245-D0108F3FAF17}" type="slidenum">
              <a:rPr lang="ja-JP" altLang="en-US" smtClean="0"/>
              <a:pPr/>
              <a:t>10</a:t>
            </a:fld>
            <a:endParaRPr lang="ja-JP" altLang="en-US" dirty="0"/>
          </a:p>
        </p:txBody>
      </p:sp>
      <p:pic>
        <p:nvPicPr>
          <p:cNvPr id="16" name="Picture 2" descr="指をさしているマークのイラスト">
            <a:extLst>
              <a:ext uri="{FF2B5EF4-FFF2-40B4-BE49-F238E27FC236}">
                <a16:creationId xmlns:a16="http://schemas.microsoft.com/office/drawing/2014/main" id="{EC2E801A-425F-42D4-96BD-B9233ACFB6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3763" y="5194802"/>
            <a:ext cx="889200" cy="722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表 7">
            <a:extLst>
              <a:ext uri="{FF2B5EF4-FFF2-40B4-BE49-F238E27FC236}">
                <a16:creationId xmlns:a16="http://schemas.microsoft.com/office/drawing/2014/main" id="{6695644F-D9EA-4289-BA9A-3C7D04E7BDD1}"/>
              </a:ext>
            </a:extLst>
          </p:cNvPr>
          <p:cNvGraphicFramePr>
            <a:graphicFrameLocks noGrp="1"/>
          </p:cNvGraphicFramePr>
          <p:nvPr>
            <p:extLst>
              <p:ext uri="{D42A27DB-BD31-4B8C-83A1-F6EECF244321}">
                <p14:modId xmlns:p14="http://schemas.microsoft.com/office/powerpoint/2010/main" val="1688345210"/>
              </p:ext>
            </p:extLst>
          </p:nvPr>
        </p:nvGraphicFramePr>
        <p:xfrm>
          <a:off x="933010" y="1959261"/>
          <a:ext cx="9423973" cy="4248332"/>
        </p:xfrm>
        <a:graphic>
          <a:graphicData uri="http://schemas.openxmlformats.org/drawingml/2006/table">
            <a:tbl>
              <a:tblPr firstRow="1" bandRow="1">
                <a:tableStyleId>{2D5ABB26-0587-4C30-8999-92F81FD0307C}</a:tableStyleId>
              </a:tblPr>
              <a:tblGrid>
                <a:gridCol w="2715690">
                  <a:extLst>
                    <a:ext uri="{9D8B030D-6E8A-4147-A177-3AD203B41FA5}">
                      <a16:colId xmlns:a16="http://schemas.microsoft.com/office/drawing/2014/main" val="3035973476"/>
                    </a:ext>
                  </a:extLst>
                </a:gridCol>
                <a:gridCol w="6708283">
                  <a:extLst>
                    <a:ext uri="{9D8B030D-6E8A-4147-A177-3AD203B41FA5}">
                      <a16:colId xmlns:a16="http://schemas.microsoft.com/office/drawing/2014/main" val="2128274504"/>
                    </a:ext>
                  </a:extLst>
                </a:gridCol>
              </a:tblGrid>
              <a:tr h="494162">
                <a:tc>
                  <a:txBody>
                    <a:bodyPr/>
                    <a:lstStyle/>
                    <a:p>
                      <a:r>
                        <a:rPr kumimoji="1" lang="en-US" altLang="ja-JP" sz="2000" b="1" dirty="0">
                          <a:solidFill>
                            <a:schemeClr val="bg1"/>
                          </a:solidFill>
                        </a:rPr>
                        <a:t>Community</a:t>
                      </a:r>
                      <a:endParaRPr kumimoji="1" lang="ja-JP" altLang="en-US" sz="2000" b="1" dirty="0">
                        <a:solidFill>
                          <a:schemeClr val="bg1"/>
                        </a:solidFill>
                      </a:endParaRPr>
                    </a:p>
                  </a:txBody>
                  <a:tcPr anchor="ctr">
                    <a:lnB w="12700" cap="flat" cmpd="sng" algn="ctr">
                      <a:noFill/>
                      <a:prstDash val="solid"/>
                      <a:round/>
                      <a:headEnd type="none" w="med" len="med"/>
                      <a:tailEnd type="none" w="med" len="med"/>
                    </a:lnB>
                    <a:solidFill>
                      <a:srgbClr val="5B9BD5"/>
                    </a:solidFill>
                  </a:tcPr>
                </a:tc>
                <a:tc>
                  <a:txBody>
                    <a:bodyPr/>
                    <a:lstStyle/>
                    <a:p>
                      <a:r>
                        <a:rPr kumimoji="1" lang="en-US" altLang="ja-JP" sz="2000" b="1" dirty="0">
                          <a:solidFill>
                            <a:schemeClr val="bg1"/>
                          </a:solidFill>
                        </a:rPr>
                        <a:t>URL or Mailing list</a:t>
                      </a:r>
                      <a:endParaRPr kumimoji="1" lang="ja-JP" altLang="en-US" sz="2000" b="1" dirty="0">
                        <a:solidFill>
                          <a:schemeClr val="bg1"/>
                        </a:solidFill>
                      </a:endParaRPr>
                    </a:p>
                  </a:txBody>
                  <a:tcPr anchor="ctr">
                    <a:lnB w="12700" cap="flat" cmpd="sng" algn="ctr">
                      <a:noFill/>
                      <a:prstDash val="solid"/>
                      <a:round/>
                      <a:headEnd type="none" w="med" len="med"/>
                      <a:tailEnd type="none" w="med" len="med"/>
                    </a:lnB>
                    <a:solidFill>
                      <a:srgbClr val="5B9BD5"/>
                    </a:solidFill>
                  </a:tcPr>
                </a:tc>
                <a:extLst>
                  <a:ext uri="{0D108BD9-81ED-4DB2-BD59-A6C34878D82A}">
                    <a16:rowId xmlns:a16="http://schemas.microsoft.com/office/drawing/2014/main" val="1903522192"/>
                  </a:ext>
                </a:extLst>
              </a:tr>
              <a:tr h="529175">
                <a:tc>
                  <a:txBody>
                    <a:bodyPr/>
                    <a:lstStyle/>
                    <a:p>
                      <a:r>
                        <a:rPr lang="en-US" altLang="ja-JP" sz="1800" b="1" dirty="0">
                          <a:solidFill>
                            <a:srgbClr val="252525"/>
                          </a:solidFill>
                          <a:effectLst/>
                        </a:rPr>
                        <a:t>Main web site</a:t>
                      </a:r>
                      <a:endParaRPr kumimoji="1" lang="ja-JP" altLang="en-US" sz="1800" b="1" dirty="0">
                        <a:latin typeface="+mn-lt"/>
                      </a:endParaRPr>
                    </a:p>
                  </a:txBody>
                  <a:tcPr anchor="ct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1219170" rtl="0" eaLnBrk="1" fontAlgn="base" latinLnBrk="0" hangingPunct="1">
                        <a:lnSpc>
                          <a:spcPct val="100000"/>
                        </a:lnSpc>
                        <a:spcBef>
                          <a:spcPts val="0"/>
                        </a:spcBef>
                        <a:spcAft>
                          <a:spcPts val="0"/>
                        </a:spcAft>
                        <a:buClrTx/>
                        <a:buSzTx/>
                        <a:buFontTx/>
                        <a:buNone/>
                        <a:tabLst/>
                        <a:defRPr/>
                      </a:pPr>
                      <a:r>
                        <a:rPr lang="en-US" altLang="ja-JP" sz="1800" b="1" dirty="0">
                          <a:latin typeface="+mn-lt"/>
                          <a:hlinkClick r:id="rId5"/>
                        </a:rPr>
                        <a:t>https://openchain-project.github.io/OpenChain-JWG/</a:t>
                      </a:r>
                      <a:endParaRPr lang="en-US" altLang="ja-JP" sz="1800" b="1" dirty="0">
                        <a:latin typeface="+mn-lt"/>
                        <a:ea typeface="+mn-ea"/>
                      </a:endParaRPr>
                    </a:p>
                  </a:txBody>
                  <a:tcPr anchor="ct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262074657"/>
                  </a:ext>
                </a:extLst>
              </a:tr>
              <a:tr h="529175">
                <a:tc>
                  <a:txBody>
                    <a:bodyPr/>
                    <a:lstStyle/>
                    <a:p>
                      <a:r>
                        <a:rPr lang="en-US" altLang="ja-JP" sz="1800" b="1" dirty="0">
                          <a:solidFill>
                            <a:srgbClr val="252525"/>
                          </a:solidFill>
                          <a:effectLst/>
                        </a:rPr>
                        <a:t>Japan WG ML</a:t>
                      </a:r>
                      <a:endParaRPr kumimoji="1" lang="ja-JP" altLang="en-US" sz="18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dirty="0">
                          <a:latin typeface="+mn-lt"/>
                          <a:ea typeface="+mn-ea"/>
                          <a:hlinkClick r:id="rId6"/>
                        </a:rPr>
                        <a:t>japan-wg+subscribe@lists.openchainproject.org</a:t>
                      </a:r>
                      <a:endParaRPr lang="en-US" altLang="ja-JP" sz="1800" b="1" dirty="0">
                        <a:latin typeface="+mn-lt"/>
                        <a:ea typeface="+mn-ea"/>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092766118"/>
                  </a:ext>
                </a:extLst>
              </a:tr>
              <a:tr h="529175">
                <a:tc>
                  <a:txBody>
                    <a:bodyPr/>
                    <a:lstStyle/>
                    <a:p>
                      <a:r>
                        <a:rPr kumimoji="1" lang="en-US" altLang="ja-JP" sz="1800" b="1" dirty="0"/>
                        <a:t>SBOM</a:t>
                      </a:r>
                      <a:r>
                        <a:rPr kumimoji="1" lang="ja-JP" altLang="en-US" sz="1800" b="1" dirty="0"/>
                        <a:t> </a:t>
                      </a:r>
                      <a:r>
                        <a:rPr kumimoji="1" lang="en-US" altLang="ja-JP" sz="1800" b="1" dirty="0"/>
                        <a:t>SG ML</a:t>
                      </a:r>
                      <a:endParaRPr kumimoji="1" lang="ja-JP" altLang="en-US" sz="18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1219170" rtl="0" eaLnBrk="1" fontAlgn="base" latinLnBrk="0" hangingPunct="1">
                        <a:lnSpc>
                          <a:spcPct val="100000"/>
                        </a:lnSpc>
                        <a:spcBef>
                          <a:spcPts val="0"/>
                        </a:spcBef>
                        <a:spcAft>
                          <a:spcPts val="0"/>
                        </a:spcAft>
                        <a:buClrTx/>
                        <a:buSzTx/>
                        <a:buFont typeface="Wingdings" panose="05000000000000000000" pitchFamily="2" charset="2"/>
                        <a:buNone/>
                        <a:tabLst/>
                        <a:defRPr/>
                      </a:pPr>
                      <a:r>
                        <a:rPr lang="en-US" altLang="ja-JP" sz="1800" b="1" dirty="0">
                          <a:latin typeface="+mn-lt"/>
                          <a:ea typeface="+mn-ea"/>
                          <a:hlinkClick r:id="rId7"/>
                        </a:rPr>
                        <a:t>japan-sg-sbom@lists.openchainproject.org</a:t>
                      </a:r>
                      <a:endParaRPr lang="en-US" altLang="ja-JP" sz="1800" b="1" dirty="0">
                        <a:latin typeface="+mn-lt"/>
                        <a:ea typeface="+mn-ea"/>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66994459"/>
                  </a:ext>
                </a:extLst>
              </a:tr>
              <a:tr h="529175">
                <a:tc>
                  <a:txBody>
                    <a:bodyPr/>
                    <a:lstStyle/>
                    <a:p>
                      <a:r>
                        <a:rPr kumimoji="1" lang="en-US" altLang="ja-JP" sz="1800" b="1" dirty="0"/>
                        <a:t>Planning SG ML</a:t>
                      </a:r>
                      <a:endParaRPr kumimoji="1" lang="en-US" altLang="ja-JP" sz="18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dirty="0">
                          <a:latin typeface="+mn-lt"/>
                          <a:ea typeface="+mn-ea"/>
                          <a:hlinkClick r:id="rId8"/>
                        </a:rPr>
                        <a:t>japan-sg-planning+subscribe@lists.openchainproject.org</a:t>
                      </a:r>
                      <a:endParaRPr lang="en-US" altLang="ja-JP" sz="1800" b="1" dirty="0">
                        <a:latin typeface="+mn-lt"/>
                        <a:ea typeface="+mn-ea"/>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94498816"/>
                  </a:ext>
                </a:extLst>
              </a:tr>
              <a:tr h="529175">
                <a:tc>
                  <a:txBody>
                    <a:bodyPr/>
                    <a:lstStyle/>
                    <a:p>
                      <a:r>
                        <a:rPr kumimoji="1" lang="en-US" altLang="ja-JP" sz="1800" b="1" dirty="0"/>
                        <a:t>Automation SG ML</a:t>
                      </a:r>
                      <a:endParaRPr kumimoji="1" lang="ja-JP" altLang="en-US" sz="18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dirty="0">
                          <a:latin typeface="+mn-lt"/>
                          <a:ea typeface="+mn-ea"/>
                          <a:hlinkClick r:id="rId9"/>
                        </a:rPr>
                        <a:t>japan-sg-automation@lists.openchainproject.org</a:t>
                      </a:r>
                      <a:endParaRPr lang="en-US" altLang="ja-JP" sz="1800" b="1" dirty="0">
                        <a:latin typeface="+mn-lt"/>
                        <a:ea typeface="+mn-ea"/>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10194859"/>
                  </a:ext>
                </a:extLst>
              </a:tr>
              <a:tr h="529175">
                <a:tc>
                  <a:txBody>
                    <a:bodyPr/>
                    <a:lstStyle/>
                    <a:p>
                      <a:r>
                        <a:rPr kumimoji="1" lang="en-US" altLang="ja-JP" sz="1800" b="1" dirty="0">
                          <a:latin typeface="+mn-lt"/>
                        </a:rPr>
                        <a:t>FAQ SG ML</a:t>
                      </a:r>
                      <a:endParaRPr kumimoji="1" lang="ja-JP" altLang="en-US" sz="18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800" b="1" dirty="0">
                          <a:latin typeface="+mn-lt"/>
                          <a:hlinkClick r:id="rId10"/>
                        </a:rPr>
                        <a:t>japan-sg-faq@lists.openchainproject.org</a:t>
                      </a:r>
                      <a:endParaRPr lang="en-US" altLang="ja-JP" sz="1800" b="1" dirty="0">
                        <a:latin typeface="+mn-lt"/>
                        <a:ea typeface="+mn-ea"/>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85077434"/>
                  </a:ext>
                </a:extLst>
              </a:tr>
              <a:tr h="529175">
                <a:tc>
                  <a:txBody>
                    <a:bodyPr/>
                    <a:lstStyle/>
                    <a:p>
                      <a:r>
                        <a:rPr kumimoji="1" lang="en-US" altLang="ja-JP" sz="1800" b="1" dirty="0">
                          <a:latin typeface="+mn-lt"/>
                        </a:rPr>
                        <a:t>Slack</a:t>
                      </a:r>
                      <a:endParaRPr kumimoji="1" lang="ja-JP" altLang="en-US" sz="1800" b="1" dirty="0">
                        <a:latin typeface="+mn-lt"/>
                      </a:endParaRPr>
                    </a:p>
                  </a:txBody>
                  <a:tcPr anchor="ctr">
                    <a:lnT w="12700" cap="flat" cmpd="sng" algn="ctr">
                      <a:solidFill>
                        <a:schemeClr val="tx1"/>
                      </a:solidFill>
                      <a:prstDash val="sysDot"/>
                      <a:round/>
                      <a:headEnd type="none" w="med" len="med"/>
                      <a:tailEnd type="none" w="med" len="med"/>
                    </a:lnT>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ja-JP" sz="1600" b="1" dirty="0">
                          <a:latin typeface="+mn-lt"/>
                          <a:hlinkClick r:id="rId11"/>
                        </a:rPr>
                        <a:t>https://join.slack.com/t/openchain-japanwg/shared_invite/zt-ijsyy1z4-NQj9Fty9BSNLL3d1YyNkfQ</a:t>
                      </a:r>
                      <a:endParaRPr lang="en-US" altLang="ja-JP" sz="1600" b="1" dirty="0">
                        <a:latin typeface="+mn-lt"/>
                      </a:endParaRPr>
                    </a:p>
                  </a:txBody>
                  <a:tcPr anchor="ctr">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1089405557"/>
                  </a:ext>
                </a:extLst>
              </a:tr>
            </a:tbl>
          </a:graphicData>
        </a:graphic>
      </p:graphicFrame>
      <p:sp>
        <p:nvSpPr>
          <p:cNvPr id="19" name="テキスト ボックス 18">
            <a:extLst>
              <a:ext uri="{FF2B5EF4-FFF2-40B4-BE49-F238E27FC236}">
                <a16:creationId xmlns:a16="http://schemas.microsoft.com/office/drawing/2014/main" id="{16ED988D-3714-4C80-A5BB-0E8DEDC59337}"/>
              </a:ext>
            </a:extLst>
          </p:cNvPr>
          <p:cNvSpPr txBox="1"/>
          <p:nvPr/>
        </p:nvSpPr>
        <p:spPr>
          <a:xfrm>
            <a:off x="10129738" y="5748450"/>
            <a:ext cx="2020776" cy="369332"/>
          </a:xfrm>
          <a:prstGeom prst="rect">
            <a:avLst/>
          </a:prstGeom>
          <a:noFill/>
        </p:spPr>
        <p:txBody>
          <a:bodyPr wrap="square" rtlCol="0">
            <a:spAutoFit/>
          </a:bodyPr>
          <a:lstStyle/>
          <a:p>
            <a:r>
              <a:rPr kumimoji="1" lang="en-US" altLang="ja-JP" dirty="0">
                <a:hlinkClick r:id="rId12"/>
              </a:rPr>
              <a:t>n.shima@nec.com</a:t>
            </a:r>
            <a:endParaRPr kumimoji="1" lang="ja-JP" altLang="en-US" sz="1400" dirty="0"/>
          </a:p>
        </p:txBody>
      </p:sp>
    </p:spTree>
    <p:extLst>
      <p:ext uri="{BB962C8B-B14F-4D97-AF65-F5344CB8AC3E}">
        <p14:creationId xmlns:p14="http://schemas.microsoft.com/office/powerpoint/2010/main" val="388214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endParaRPr kumimoji="1" lang="ja-JP" altLang="en-US" b="1" dirty="0">
              <a:latin typeface="+mj-ea"/>
              <a:ea typeface="+mj-ea"/>
            </a:endParaRPr>
          </a:p>
        </p:txBody>
      </p:sp>
      <p:sp>
        <p:nvSpPr>
          <p:cNvPr id="3" name="テキスト プレースホルダー 2">
            <a:extLst>
              <a:ext uri="{FF2B5EF4-FFF2-40B4-BE49-F238E27FC236}">
                <a16:creationId xmlns:a16="http://schemas.microsoft.com/office/drawing/2014/main" id="{48516C9F-106E-4BCD-BF20-3B21BB391658}"/>
              </a:ext>
            </a:extLst>
          </p:cNvPr>
          <p:cNvSpPr>
            <a:spLocks noGrp="1"/>
          </p:cNvSpPr>
          <p:nvPr>
            <p:ph type="body" sz="quarter" idx="12"/>
          </p:nvPr>
        </p:nvSpPr>
        <p:spPr>
          <a:xfrm>
            <a:off x="890271" y="1951719"/>
            <a:ext cx="10320000" cy="3067956"/>
          </a:xfrm>
        </p:spPr>
        <p:txBody>
          <a:bodyPr anchor="ctr"/>
          <a:lstStyle/>
          <a:p>
            <a:pPr marL="0" indent="0" algn="ctr">
              <a:buNone/>
            </a:pPr>
            <a:r>
              <a:rPr lang="ja-JP" altLang="en-US" sz="4000" b="1" dirty="0">
                <a:solidFill>
                  <a:srgbClr val="00849D"/>
                </a:solidFill>
                <a:latin typeface="游ゴシック" panose="020B0400000000000000" pitchFamily="50" charset="-128"/>
                <a:ea typeface="游ゴシック" panose="020B0400000000000000" pitchFamily="50" charset="-128"/>
              </a:rPr>
              <a:t>じつは </a:t>
            </a:r>
            <a:r>
              <a:rPr lang="en-US" altLang="ja-JP" sz="4000" b="1" dirty="0">
                <a:solidFill>
                  <a:srgbClr val="00849D"/>
                </a:solidFill>
                <a:latin typeface="游ゴシック" panose="020B0400000000000000" pitchFamily="50" charset="-128"/>
                <a:ea typeface="游ゴシック" panose="020B0400000000000000" pitchFamily="50" charset="-128"/>
              </a:rPr>
              <a:t>...</a:t>
            </a:r>
            <a:endParaRPr kumimoji="1" lang="ja-JP" altLang="en-US" sz="4000" b="1" dirty="0">
              <a:solidFill>
                <a:srgbClr val="00849D"/>
              </a:solidFill>
              <a:latin typeface="游ゴシック" panose="020B0400000000000000" pitchFamily="50" charset="-128"/>
              <a:ea typeface="游ゴシック" panose="020B0400000000000000" pitchFamily="50" charset="-128"/>
            </a:endParaRP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5FAE0D01-672C-0639-F948-1AA7088D9EF2}"/>
              </a:ext>
            </a:extLst>
          </p:cNvPr>
          <p:cNvSpPr>
            <a:spLocks noGrp="1"/>
          </p:cNvSpPr>
          <p:nvPr>
            <p:ph type="sldNum" sz="quarter" idx="4"/>
          </p:nvPr>
        </p:nvSpPr>
        <p:spPr/>
        <p:txBody>
          <a:bodyPr/>
          <a:lstStyle/>
          <a:p>
            <a:fld id="{9E677C9D-2908-4B51-B245-D0108F3FAF17}" type="slidenum">
              <a:rPr lang="ja-JP" altLang="en-US" smtClean="0"/>
              <a:pPr/>
              <a:t>11</a:t>
            </a:fld>
            <a:endParaRPr lang="ja-JP" altLang="en-US" dirty="0"/>
          </a:p>
        </p:txBody>
      </p:sp>
    </p:spTree>
    <p:extLst>
      <p:ext uri="{BB962C8B-B14F-4D97-AF65-F5344CB8AC3E}">
        <p14:creationId xmlns:p14="http://schemas.microsoft.com/office/powerpoint/2010/main" val="388384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r>
              <a:rPr kumimoji="1" lang="ja-JP" altLang="en-US" b="1" dirty="0">
                <a:latin typeface="+mj-ea"/>
                <a:ea typeface="+mj-ea"/>
              </a:rPr>
              <a:t>明日やるのでご興味ある方は是非</a:t>
            </a:r>
            <a:r>
              <a:rPr lang="en-US" altLang="ja-JP" b="1" dirty="0">
                <a:latin typeface="+mj-ea"/>
                <a:ea typeface="+mj-ea"/>
              </a:rPr>
              <a:t>...</a:t>
            </a:r>
            <a:r>
              <a:rPr kumimoji="1" lang="ja-JP" altLang="en-US" b="1" dirty="0">
                <a:latin typeface="+mj-ea"/>
                <a:ea typeface="+mj-ea"/>
              </a:rPr>
              <a:t>！</a:t>
            </a:r>
          </a:p>
        </p:txBody>
      </p:sp>
      <p:sp>
        <p:nvSpPr>
          <p:cNvPr id="3" name="テキスト プレースホルダー 2">
            <a:extLst>
              <a:ext uri="{FF2B5EF4-FFF2-40B4-BE49-F238E27FC236}">
                <a16:creationId xmlns:a16="http://schemas.microsoft.com/office/drawing/2014/main" id="{48516C9F-106E-4BCD-BF20-3B21BB391658}"/>
              </a:ext>
            </a:extLst>
          </p:cNvPr>
          <p:cNvSpPr>
            <a:spLocks noGrp="1"/>
          </p:cNvSpPr>
          <p:nvPr>
            <p:ph type="body" sz="quarter" idx="12"/>
          </p:nvPr>
        </p:nvSpPr>
        <p:spPr>
          <a:xfrm>
            <a:off x="890271" y="1951718"/>
            <a:ext cx="10320000" cy="4164602"/>
          </a:xfrm>
        </p:spPr>
        <p:txBody>
          <a:bodyPr anchor="t"/>
          <a:lstStyle/>
          <a:p>
            <a:pPr marL="0" indent="0">
              <a:buNone/>
            </a:pPr>
            <a:r>
              <a:rPr kumimoji="1" lang="ja-JP" altLang="en-US" sz="1800" dirty="0">
                <a:solidFill>
                  <a:schemeClr val="tx1"/>
                </a:solidFill>
                <a:latin typeface="游ゴシック" panose="020B0400000000000000" pitchFamily="50" charset="-128"/>
                <a:ea typeface="游ゴシック" panose="020B0400000000000000" pitchFamily="50" charset="-128"/>
              </a:rPr>
              <a:t>日時</a:t>
            </a:r>
            <a:r>
              <a:rPr kumimoji="1" lang="en-US" altLang="ja-JP" sz="1800" dirty="0">
                <a:solidFill>
                  <a:schemeClr val="tx1"/>
                </a:solidFill>
                <a:latin typeface="游ゴシック" panose="020B0400000000000000" pitchFamily="50" charset="-128"/>
                <a:ea typeface="游ゴシック" panose="020B0400000000000000" pitchFamily="50" charset="-128"/>
              </a:rPr>
              <a:t>:</a:t>
            </a:r>
            <a:r>
              <a:rPr kumimoji="1" lang="ja-JP" altLang="en-US" sz="1800" dirty="0">
                <a:solidFill>
                  <a:schemeClr val="tx1"/>
                </a:solidFill>
                <a:latin typeface="游ゴシック" panose="020B0400000000000000" pitchFamily="50" charset="-128"/>
                <a:ea typeface="游ゴシック" panose="020B0400000000000000" pitchFamily="50" charset="-128"/>
              </a:rPr>
              <a:t> </a:t>
            </a:r>
            <a:r>
              <a:rPr kumimoji="1" lang="en-US" altLang="ja-JP" sz="1800" dirty="0">
                <a:solidFill>
                  <a:schemeClr val="tx1"/>
                </a:solidFill>
                <a:latin typeface="游ゴシック" panose="020B0400000000000000" pitchFamily="50" charset="-128"/>
                <a:ea typeface="游ゴシック" panose="020B0400000000000000" pitchFamily="50" charset="-128"/>
              </a:rPr>
              <a:t>2023/05/19</a:t>
            </a:r>
            <a:r>
              <a:rPr kumimoji="1" lang="ja-JP" altLang="en-US" sz="1800" dirty="0">
                <a:solidFill>
                  <a:schemeClr val="tx1"/>
                </a:solidFill>
                <a:latin typeface="游ゴシック" panose="020B0400000000000000" pitchFamily="50" charset="-128"/>
                <a:ea typeface="游ゴシック" panose="020B0400000000000000" pitchFamily="50" charset="-128"/>
              </a:rPr>
              <a:t> </a:t>
            </a:r>
            <a:r>
              <a:rPr kumimoji="1" lang="en-US" altLang="ja-JP" sz="1800" dirty="0">
                <a:solidFill>
                  <a:schemeClr val="tx1"/>
                </a:solidFill>
                <a:latin typeface="游ゴシック" panose="020B0400000000000000" pitchFamily="50" charset="-128"/>
                <a:ea typeface="游ゴシック" panose="020B0400000000000000" pitchFamily="50" charset="-128"/>
              </a:rPr>
              <a:t>15:00</a:t>
            </a:r>
            <a:r>
              <a:rPr kumimoji="1" lang="ja-JP" altLang="en-US" sz="1800" dirty="0">
                <a:solidFill>
                  <a:schemeClr val="tx1"/>
                </a:solidFill>
                <a:latin typeface="游ゴシック" panose="020B0400000000000000" pitchFamily="50" charset="-128"/>
                <a:ea typeface="游ゴシック" panose="020B0400000000000000" pitchFamily="50" charset="-128"/>
              </a:rPr>
              <a:t>～</a:t>
            </a:r>
            <a:r>
              <a:rPr kumimoji="1" lang="en-US" altLang="ja-JP" sz="1800" dirty="0">
                <a:solidFill>
                  <a:schemeClr val="tx1"/>
                </a:solidFill>
                <a:latin typeface="游ゴシック" panose="020B0400000000000000" pitchFamily="50" charset="-128"/>
                <a:ea typeface="游ゴシック" panose="020B0400000000000000" pitchFamily="50" charset="-128"/>
              </a:rPr>
              <a:t>17:00</a:t>
            </a:r>
            <a:r>
              <a:rPr kumimoji="1" lang="ja-JP" altLang="en-US" sz="1400" dirty="0">
                <a:solidFill>
                  <a:schemeClr val="tx1"/>
                </a:solidFill>
                <a:latin typeface="游ゴシック" panose="020B0400000000000000" pitchFamily="50" charset="-128"/>
                <a:ea typeface="游ゴシック" panose="020B0400000000000000" pitchFamily="50" charset="-128"/>
              </a:rPr>
              <a:t>（最大延長</a:t>
            </a:r>
            <a:r>
              <a:rPr kumimoji="1" lang="en-US" altLang="ja-JP" sz="1400" dirty="0">
                <a:solidFill>
                  <a:schemeClr val="tx1"/>
                </a:solidFill>
                <a:latin typeface="游ゴシック" panose="020B0400000000000000" pitchFamily="50" charset="-128"/>
                <a:ea typeface="游ゴシック" panose="020B0400000000000000" pitchFamily="50" charset="-128"/>
              </a:rPr>
              <a:t>17:30</a:t>
            </a:r>
            <a:r>
              <a:rPr kumimoji="1" lang="ja-JP" altLang="en-US" sz="1400" dirty="0">
                <a:solidFill>
                  <a:schemeClr val="tx1"/>
                </a:solidFill>
                <a:latin typeface="游ゴシック" panose="020B0400000000000000" pitchFamily="50" charset="-128"/>
                <a:ea typeface="游ゴシック" panose="020B0400000000000000" pitchFamily="50" charset="-128"/>
              </a:rPr>
              <a:t>）</a:t>
            </a:r>
            <a:endParaRPr kumimoji="1" lang="en-US" altLang="ja-JP" sz="1400" dirty="0">
              <a:solidFill>
                <a:schemeClr val="tx1"/>
              </a:solidFill>
              <a:latin typeface="游ゴシック" panose="020B0400000000000000" pitchFamily="50" charset="-128"/>
              <a:ea typeface="游ゴシック" panose="020B0400000000000000" pitchFamily="50" charset="-128"/>
            </a:endParaRPr>
          </a:p>
          <a:p>
            <a:pPr marL="0" indent="0">
              <a:buNone/>
            </a:pPr>
            <a:r>
              <a:rPr lang="ja-JP" altLang="en-US" sz="1800" dirty="0">
                <a:solidFill>
                  <a:schemeClr val="tx1"/>
                </a:solidFill>
                <a:latin typeface="游ゴシック" panose="020B0400000000000000" pitchFamily="50" charset="-128"/>
                <a:ea typeface="游ゴシック" panose="020B0400000000000000" pitchFamily="50" charset="-128"/>
              </a:rPr>
              <a:t>場所</a:t>
            </a:r>
            <a:r>
              <a:rPr lang="en-US" altLang="ja-JP" sz="1800" dirty="0">
                <a:solidFill>
                  <a:schemeClr val="tx1"/>
                </a:solidFill>
                <a:latin typeface="游ゴシック" panose="020B0400000000000000" pitchFamily="50" charset="-128"/>
                <a:ea typeface="游ゴシック" panose="020B0400000000000000" pitchFamily="50" charset="-128"/>
              </a:rPr>
              <a:t>:</a:t>
            </a:r>
            <a:r>
              <a:rPr lang="ja-JP" altLang="en-US" sz="1800" dirty="0">
                <a:solidFill>
                  <a:schemeClr val="tx1"/>
                </a:solidFill>
                <a:latin typeface="游ゴシック" panose="020B0400000000000000" pitchFamily="50" charset="-128"/>
                <a:ea typeface="游ゴシック" panose="020B0400000000000000" pitchFamily="50" charset="-128"/>
              </a:rPr>
              <a:t> ソシオネクスト本社（</a:t>
            </a:r>
            <a:r>
              <a:rPr lang="en-US" altLang="ja-JP" sz="1800" dirty="0">
                <a:solidFill>
                  <a:schemeClr val="tx1"/>
                </a:solidFill>
                <a:latin typeface="游ゴシック" panose="020B0400000000000000" pitchFamily="50" charset="-128"/>
                <a:ea typeface="游ゴシック" panose="020B0400000000000000" pitchFamily="50" charset="-128"/>
              </a:rPr>
              <a:t>@</a:t>
            </a:r>
            <a:r>
              <a:rPr lang="ja-JP" altLang="en-US" sz="1800" dirty="0">
                <a:solidFill>
                  <a:schemeClr val="tx1"/>
                </a:solidFill>
                <a:latin typeface="游ゴシック" panose="020B0400000000000000" pitchFamily="50" charset="-128"/>
                <a:ea typeface="游ゴシック" panose="020B0400000000000000" pitchFamily="50" charset="-128"/>
              </a:rPr>
              <a:t>新横浜</a:t>
            </a:r>
            <a:r>
              <a:rPr lang="ja-JP" altLang="en-US" sz="1400" dirty="0">
                <a:solidFill>
                  <a:schemeClr val="tx1"/>
                </a:solidFill>
                <a:latin typeface="游ゴシック" panose="020B0400000000000000" pitchFamily="50" charset="-128"/>
                <a:ea typeface="游ゴシック" panose="020B0400000000000000" pitchFamily="50" charset="-128"/>
              </a:rPr>
              <a:t> 徒歩約</a:t>
            </a:r>
            <a:r>
              <a:rPr lang="en-US" altLang="ja-JP" sz="1400" dirty="0">
                <a:solidFill>
                  <a:schemeClr val="tx1"/>
                </a:solidFill>
                <a:latin typeface="游ゴシック" panose="020B0400000000000000" pitchFamily="50" charset="-128"/>
                <a:ea typeface="游ゴシック" panose="020B0400000000000000" pitchFamily="50" charset="-128"/>
              </a:rPr>
              <a:t>7</a:t>
            </a:r>
            <a:r>
              <a:rPr lang="ja-JP" altLang="en-US" sz="1400" dirty="0">
                <a:solidFill>
                  <a:schemeClr val="tx1"/>
                </a:solidFill>
                <a:latin typeface="游ゴシック" panose="020B0400000000000000" pitchFamily="50" charset="-128"/>
                <a:ea typeface="游ゴシック" panose="020B0400000000000000" pitchFamily="50" charset="-128"/>
              </a:rPr>
              <a:t>分</a:t>
            </a:r>
            <a:r>
              <a:rPr lang="ja-JP" altLang="en-US" sz="1800" dirty="0">
                <a:solidFill>
                  <a:schemeClr val="tx1"/>
                </a:solidFill>
                <a:latin typeface="游ゴシック" panose="020B0400000000000000" pitchFamily="50" charset="-128"/>
                <a:ea typeface="游ゴシック" panose="020B0400000000000000" pitchFamily="50" charset="-128"/>
              </a:rPr>
              <a:t>） ＋ オンライン（</a:t>
            </a:r>
            <a:r>
              <a:rPr lang="en-US" altLang="ja-JP" sz="1800" dirty="0">
                <a:solidFill>
                  <a:schemeClr val="tx1"/>
                </a:solidFill>
                <a:latin typeface="游ゴシック" panose="020B0400000000000000" pitchFamily="50" charset="-128"/>
                <a:ea typeface="游ゴシック" panose="020B0400000000000000" pitchFamily="50" charset="-128"/>
              </a:rPr>
              <a:t>Zoom</a:t>
            </a:r>
            <a:r>
              <a:rPr lang="ja-JP" altLang="en-US" sz="1800" dirty="0">
                <a:solidFill>
                  <a:schemeClr val="tx1"/>
                </a:solidFill>
                <a:latin typeface="游ゴシック" panose="020B0400000000000000" pitchFamily="50" charset="-128"/>
                <a:ea typeface="游ゴシック" panose="020B0400000000000000" pitchFamily="50" charset="-128"/>
              </a:rPr>
              <a:t>）</a:t>
            </a:r>
            <a:endParaRPr lang="en-US" altLang="ja-JP" sz="1800" dirty="0">
              <a:solidFill>
                <a:schemeClr val="tx1"/>
              </a:solidFill>
              <a:latin typeface="游ゴシック" panose="020B0400000000000000" pitchFamily="50" charset="-128"/>
              <a:ea typeface="游ゴシック" panose="020B0400000000000000" pitchFamily="50" charset="-128"/>
            </a:endParaRPr>
          </a:p>
          <a:p>
            <a:pPr marL="0" indent="0">
              <a:buNone/>
            </a:pPr>
            <a:endParaRPr kumimoji="1" lang="en-US" altLang="ja-JP" sz="1200" dirty="0">
              <a:solidFill>
                <a:schemeClr val="tx1"/>
              </a:solidFill>
              <a:latin typeface="游ゴシック" panose="020B0400000000000000" pitchFamily="50" charset="-128"/>
              <a:ea typeface="游ゴシック" panose="020B0400000000000000" pitchFamily="50" charset="-128"/>
            </a:endParaRPr>
          </a:p>
          <a:p>
            <a:pPr marL="0" indent="0">
              <a:buNone/>
            </a:pPr>
            <a:r>
              <a:rPr lang="en-US" altLang="ja-JP" sz="1800" dirty="0">
                <a:solidFill>
                  <a:schemeClr val="tx1"/>
                </a:solidFill>
                <a:latin typeface="游ゴシック" panose="020B0400000000000000" pitchFamily="50" charset="-128"/>
                <a:ea typeface="游ゴシック" panose="020B0400000000000000" pitchFamily="50" charset="-128"/>
              </a:rPr>
              <a:t>※</a:t>
            </a:r>
            <a:r>
              <a:rPr lang="ja-JP" altLang="en-US" sz="1800" dirty="0">
                <a:solidFill>
                  <a:schemeClr val="tx1"/>
                </a:solidFill>
                <a:latin typeface="游ゴシック" panose="020B0400000000000000" pitchFamily="50" charset="-128"/>
                <a:ea typeface="游ゴシック" panose="020B0400000000000000" pitchFamily="50" charset="-128"/>
              </a:rPr>
              <a:t>現地参加ご希望の方は以下を</a:t>
            </a:r>
            <a:r>
              <a:rPr kumimoji="1" lang="ja-JP" altLang="en-US" sz="1800" dirty="0">
                <a:solidFill>
                  <a:schemeClr val="tx1"/>
                </a:solidFill>
                <a:latin typeface="游ゴシック" panose="020B0400000000000000" pitchFamily="50" charset="-128"/>
                <a:ea typeface="游ゴシック" panose="020B0400000000000000" pitchFamily="50" charset="-128"/>
              </a:rPr>
              <a:t>大和田さんにご連絡ください</a:t>
            </a:r>
            <a:endParaRPr kumimoji="1" lang="en-US" altLang="ja-JP" sz="1800" dirty="0">
              <a:solidFill>
                <a:schemeClr val="tx1"/>
              </a:solidFill>
              <a:latin typeface="游ゴシック" panose="020B0400000000000000" pitchFamily="50" charset="-128"/>
              <a:ea typeface="游ゴシック" panose="020B0400000000000000" pitchFamily="50" charset="-128"/>
            </a:endParaRPr>
          </a:p>
          <a:p>
            <a:pPr marL="0" indent="0">
              <a:buNone/>
            </a:pPr>
            <a:r>
              <a:rPr lang="ja-JP" altLang="en-US" sz="1800" dirty="0">
                <a:solidFill>
                  <a:schemeClr val="tx1"/>
                </a:solidFill>
                <a:latin typeface="游ゴシック" panose="020B0400000000000000" pitchFamily="50" charset="-128"/>
                <a:ea typeface="游ゴシック" panose="020B0400000000000000" pitchFamily="50" charset="-128"/>
              </a:rPr>
              <a:t>・ご氏名</a:t>
            </a:r>
            <a:endParaRPr lang="en-US" altLang="ja-JP" sz="1800" dirty="0">
              <a:solidFill>
                <a:schemeClr val="tx1"/>
              </a:solidFill>
              <a:latin typeface="游ゴシック" panose="020B0400000000000000" pitchFamily="50" charset="-128"/>
              <a:ea typeface="游ゴシック" panose="020B0400000000000000" pitchFamily="50" charset="-128"/>
            </a:endParaRPr>
          </a:p>
          <a:p>
            <a:pPr marL="0" indent="0">
              <a:buNone/>
            </a:pPr>
            <a:r>
              <a:rPr lang="ja-JP" altLang="en-US" sz="1800" dirty="0">
                <a:solidFill>
                  <a:schemeClr val="tx1"/>
                </a:solidFill>
                <a:latin typeface="游ゴシック" panose="020B0400000000000000" pitchFamily="50" charset="-128"/>
                <a:ea typeface="游ゴシック" panose="020B0400000000000000" pitchFamily="50" charset="-128"/>
              </a:rPr>
              <a:t>・フリガナ</a:t>
            </a:r>
            <a:endParaRPr lang="en-US" altLang="ja-JP" sz="1800" dirty="0">
              <a:solidFill>
                <a:schemeClr val="tx1"/>
              </a:solidFill>
              <a:latin typeface="游ゴシック" panose="020B0400000000000000" pitchFamily="50" charset="-128"/>
              <a:ea typeface="游ゴシック" panose="020B0400000000000000" pitchFamily="50" charset="-128"/>
            </a:endParaRPr>
          </a:p>
          <a:p>
            <a:pPr marL="0" indent="0">
              <a:buNone/>
            </a:pPr>
            <a:r>
              <a:rPr lang="ja-JP" altLang="en-US" sz="1800" dirty="0">
                <a:solidFill>
                  <a:schemeClr val="tx1"/>
                </a:solidFill>
                <a:latin typeface="游ゴシック" panose="020B0400000000000000" pitchFamily="50" charset="-128"/>
                <a:ea typeface="游ゴシック" panose="020B0400000000000000" pitchFamily="50" charset="-128"/>
              </a:rPr>
              <a:t>・所属（社名）</a:t>
            </a:r>
            <a:endParaRPr lang="en-US" altLang="ja-JP" sz="1800" dirty="0">
              <a:solidFill>
                <a:schemeClr val="tx1"/>
              </a:solidFill>
              <a:latin typeface="游ゴシック" panose="020B0400000000000000" pitchFamily="50" charset="-128"/>
              <a:ea typeface="游ゴシック" panose="020B0400000000000000" pitchFamily="50" charset="-128"/>
            </a:endParaRPr>
          </a:p>
          <a:p>
            <a:pPr marL="0" indent="0">
              <a:buNone/>
            </a:pPr>
            <a:endParaRPr lang="en-US" altLang="ja-JP" sz="1200" dirty="0">
              <a:solidFill>
                <a:schemeClr val="tx1"/>
              </a:solidFill>
              <a:latin typeface="游ゴシック" panose="020B0400000000000000" pitchFamily="50" charset="-128"/>
              <a:ea typeface="游ゴシック" panose="020B0400000000000000" pitchFamily="50" charset="-128"/>
            </a:endParaRPr>
          </a:p>
          <a:p>
            <a:pPr marL="0" indent="0">
              <a:buNone/>
            </a:pPr>
            <a:r>
              <a:rPr lang="ja-JP" altLang="en-US" sz="1800" dirty="0">
                <a:solidFill>
                  <a:schemeClr val="tx1"/>
                </a:solidFill>
                <a:latin typeface="游ゴシック" panose="020B0400000000000000" pitchFamily="50" charset="-128"/>
                <a:ea typeface="游ゴシック" panose="020B0400000000000000" pitchFamily="50" charset="-128"/>
              </a:rPr>
              <a:t>オンライン</a:t>
            </a:r>
            <a:r>
              <a:rPr lang="en-US" altLang="ja-JP" sz="1800" dirty="0">
                <a:solidFill>
                  <a:schemeClr val="tx1"/>
                </a:solidFill>
                <a:latin typeface="游ゴシック" panose="020B0400000000000000" pitchFamily="50" charset="-128"/>
                <a:ea typeface="游ゴシック" panose="020B0400000000000000" pitchFamily="50" charset="-128"/>
              </a:rPr>
              <a:t>:</a:t>
            </a:r>
            <a:r>
              <a:rPr lang="ja-JP" altLang="en-US" sz="1800" dirty="0">
                <a:solidFill>
                  <a:schemeClr val="tx1"/>
                </a:solidFill>
                <a:latin typeface="游ゴシック" panose="020B0400000000000000" pitchFamily="50" charset="-128"/>
                <a:ea typeface="游ゴシック" panose="020B0400000000000000" pitchFamily="50" charset="-128"/>
              </a:rPr>
              <a:t> </a:t>
            </a:r>
            <a:r>
              <a:rPr lang="en-US" altLang="ja-JP" sz="1800" dirty="0">
                <a:solidFill>
                  <a:schemeClr val="tx1"/>
                </a:solidFill>
                <a:latin typeface="游ゴシック" panose="020B0400000000000000" pitchFamily="50" charset="-128"/>
                <a:ea typeface="游ゴシック" panose="020B0400000000000000" pitchFamily="50" charset="-128"/>
              </a:rPr>
              <a:t>Zoom Meeting ID: 970370405 / PWD: qWB0a!X/</a:t>
            </a:r>
          </a:p>
          <a:p>
            <a:pPr marL="0" indent="0">
              <a:buNone/>
            </a:pPr>
            <a:r>
              <a:rPr lang="en-US" altLang="ja-JP" sz="1350" dirty="0">
                <a:solidFill>
                  <a:schemeClr val="tx1"/>
                </a:solidFill>
                <a:latin typeface="游ゴシック" panose="020B0400000000000000" pitchFamily="50" charset="-128"/>
                <a:ea typeface="游ゴシック" panose="020B0400000000000000" pitchFamily="50" charset="-128"/>
              </a:rPr>
              <a:t>&lt;</a:t>
            </a:r>
            <a:r>
              <a:rPr lang="en-US" altLang="ja-JP" sz="1350" dirty="0">
                <a:solidFill>
                  <a:schemeClr val="tx1"/>
                </a:solidFill>
                <a:latin typeface="游ゴシック" panose="020B0400000000000000" pitchFamily="50" charset="-128"/>
                <a:ea typeface="游ゴシック" panose="020B0400000000000000" pitchFamily="50" charset="-128"/>
                <a:hlinkClick r:id="rId2"/>
              </a:rPr>
              <a:t>https://zoom.us/j/970370405?pwd=TjZKdE9HTHp3TUNzNjdnei9yOUhDUT09</a:t>
            </a:r>
            <a:r>
              <a:rPr lang="en-US" altLang="ja-JP" sz="1350" dirty="0">
                <a:solidFill>
                  <a:schemeClr val="tx1"/>
                </a:solidFill>
                <a:latin typeface="游ゴシック" panose="020B0400000000000000" pitchFamily="50" charset="-128"/>
                <a:ea typeface="游ゴシック" panose="020B0400000000000000" pitchFamily="50" charset="-128"/>
              </a:rPr>
              <a:t>&gt;</a:t>
            </a:r>
          </a:p>
          <a:p>
            <a:pPr marL="0" indent="0">
              <a:buNone/>
            </a:pPr>
            <a:endParaRPr lang="en-US" altLang="ja-JP" sz="1200" dirty="0">
              <a:solidFill>
                <a:schemeClr val="tx1"/>
              </a:solidFill>
              <a:latin typeface="游ゴシック" panose="020B0400000000000000" pitchFamily="50" charset="-128"/>
              <a:ea typeface="游ゴシック" panose="020B0400000000000000" pitchFamily="50" charset="-128"/>
            </a:endParaRPr>
          </a:p>
          <a:p>
            <a:pPr marL="0" indent="0">
              <a:buNone/>
            </a:pPr>
            <a:r>
              <a:rPr lang="ja-JP" altLang="en-US" sz="1800" dirty="0">
                <a:solidFill>
                  <a:schemeClr val="tx1"/>
                </a:solidFill>
                <a:latin typeface="游ゴシック" panose="020B0400000000000000" pitchFamily="50" charset="-128"/>
                <a:ea typeface="游ゴシック" panose="020B0400000000000000" pitchFamily="50" charset="-128"/>
              </a:rPr>
              <a:t>参加条件</a:t>
            </a:r>
            <a:r>
              <a:rPr lang="en-US" altLang="ja-JP" sz="1800" dirty="0">
                <a:solidFill>
                  <a:schemeClr val="tx1"/>
                </a:solidFill>
                <a:latin typeface="游ゴシック" panose="020B0400000000000000" pitchFamily="50" charset="-128"/>
                <a:ea typeface="游ゴシック" panose="020B0400000000000000" pitchFamily="50" charset="-128"/>
              </a:rPr>
              <a:t>:</a:t>
            </a:r>
            <a:r>
              <a:rPr lang="ja-JP" altLang="en-US" sz="1800" dirty="0">
                <a:solidFill>
                  <a:schemeClr val="tx1"/>
                </a:solidFill>
                <a:latin typeface="游ゴシック" panose="020B0400000000000000" pitchFamily="50" charset="-128"/>
                <a:ea typeface="游ゴシック" panose="020B0400000000000000" pitchFamily="50" charset="-128"/>
              </a:rPr>
              <a:t> 独禁法、</a:t>
            </a:r>
            <a:r>
              <a:rPr lang="en-US" altLang="ja-JP" sz="1800" dirty="0">
                <a:solidFill>
                  <a:schemeClr val="tx1"/>
                </a:solidFill>
                <a:latin typeface="游ゴシック" panose="020B0400000000000000" pitchFamily="50" charset="-128"/>
                <a:ea typeface="游ゴシック" panose="020B0400000000000000" pitchFamily="50" charset="-128"/>
              </a:rPr>
              <a:t>LF</a:t>
            </a:r>
            <a:r>
              <a:rPr lang="ja-JP" altLang="en-US" sz="1800" dirty="0">
                <a:solidFill>
                  <a:schemeClr val="tx1"/>
                </a:solidFill>
                <a:latin typeface="游ゴシック" panose="020B0400000000000000" pitchFamily="50" charset="-128"/>
                <a:ea typeface="游ゴシック" panose="020B0400000000000000" pitchFamily="50" charset="-128"/>
              </a:rPr>
              <a:t>行動規範、および、チャタムハウスルールに従うこと</a:t>
            </a:r>
            <a:endParaRPr kumimoji="1" lang="en-US" altLang="ja-JP" sz="1800" dirty="0">
              <a:solidFill>
                <a:schemeClr val="tx1"/>
              </a:solidFill>
              <a:latin typeface="游ゴシック" panose="020B0400000000000000" pitchFamily="50" charset="-128"/>
              <a:ea typeface="游ゴシック" panose="020B0400000000000000" pitchFamily="50" charset="-128"/>
            </a:endParaRPr>
          </a:p>
          <a:p>
            <a:pPr marL="0" indent="0">
              <a:buNone/>
            </a:pPr>
            <a:endParaRPr kumimoji="1" lang="ja-JP" altLang="en-US" sz="2400" b="1" dirty="0">
              <a:solidFill>
                <a:srgbClr val="00849D"/>
              </a:solidFill>
              <a:latin typeface="游ゴシック" panose="020B0400000000000000" pitchFamily="50" charset="-128"/>
              <a:ea typeface="游ゴシック" panose="020B0400000000000000" pitchFamily="50" charset="-128"/>
            </a:endParaRP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dirty="0"/>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5FAE0D01-672C-0639-F948-1AA7088D9EF2}"/>
              </a:ext>
            </a:extLst>
          </p:cNvPr>
          <p:cNvSpPr>
            <a:spLocks noGrp="1"/>
          </p:cNvSpPr>
          <p:nvPr>
            <p:ph type="sldNum" sz="quarter" idx="4"/>
          </p:nvPr>
        </p:nvSpPr>
        <p:spPr/>
        <p:txBody>
          <a:bodyPr/>
          <a:lstStyle/>
          <a:p>
            <a:fld id="{9E677C9D-2908-4B51-B245-D0108F3FAF17}" type="slidenum">
              <a:rPr lang="ja-JP" altLang="en-US" smtClean="0"/>
              <a:pPr/>
              <a:t>12</a:t>
            </a:fld>
            <a:endParaRPr lang="ja-JP" altLang="en-US" dirty="0"/>
          </a:p>
        </p:txBody>
      </p:sp>
      <p:sp>
        <p:nvSpPr>
          <p:cNvPr id="9" name="正方形/長方形 8">
            <a:extLst>
              <a:ext uri="{FF2B5EF4-FFF2-40B4-BE49-F238E27FC236}">
                <a16:creationId xmlns:a16="http://schemas.microsoft.com/office/drawing/2014/main" id="{D748CC96-905E-4AD3-9F22-7DA6B8E00ED0}"/>
              </a:ext>
            </a:extLst>
          </p:cNvPr>
          <p:cNvSpPr/>
          <p:nvPr/>
        </p:nvSpPr>
        <p:spPr bwMode="gray">
          <a:xfrm>
            <a:off x="7792720" y="2689224"/>
            <a:ext cx="4003040" cy="2641601"/>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ja-JP" altLang="en-US" sz="1600" b="0" i="0" u="none" strike="noStrike" cap="none" normalizeH="0" baseline="0" dirty="0">
                <a:ln>
                  <a:noFill/>
                </a:ln>
                <a:effectLst/>
                <a:latin typeface="+mn-ea"/>
              </a:rPr>
              <a:t>「議論に参加できそうにないけど</a:t>
            </a:r>
            <a:r>
              <a:rPr kumimoji="1" lang="en-US" altLang="ja-JP" sz="1600" b="0" i="0" u="none" strike="noStrike" cap="none" normalizeH="0" baseline="0" dirty="0">
                <a:ln>
                  <a:noFill/>
                </a:ln>
                <a:effectLst/>
                <a:latin typeface="+mn-ea"/>
              </a:rPr>
              <a:t>…</a:t>
            </a:r>
            <a:r>
              <a:rPr kumimoji="1" lang="ja-JP" altLang="en-US" sz="1600" b="0" i="0" u="none" strike="noStrike" cap="none" normalizeH="0" baseline="0" dirty="0">
                <a:ln>
                  <a:noFill/>
                </a:ln>
                <a:effectLst/>
                <a:latin typeface="+mn-ea"/>
              </a:rPr>
              <a:t>」</a:t>
            </a:r>
            <a:endParaRPr kumimoji="1" lang="en-US" altLang="ja-JP" sz="1600" b="0" i="0" u="none" strike="noStrike" cap="none" normalizeH="0" baseline="0" dirty="0">
              <a:ln>
                <a:noFill/>
              </a:ln>
              <a:effectLst/>
              <a:latin typeface="+mn-ea"/>
            </a:endParaRPr>
          </a:p>
          <a:p>
            <a:pPr marL="0" marR="0" indent="0" defTabSz="914400" rtl="0" eaLnBrk="1" fontAlgn="ctr" latinLnBrk="0" hangingPunct="1">
              <a:lnSpc>
                <a:spcPct val="100000"/>
              </a:lnSpc>
              <a:spcBef>
                <a:spcPct val="0"/>
              </a:spcBef>
              <a:spcAft>
                <a:spcPct val="0"/>
              </a:spcAft>
              <a:buClrTx/>
              <a:buSzTx/>
              <a:buFontTx/>
              <a:buNone/>
              <a:tabLst/>
            </a:pPr>
            <a:r>
              <a:rPr lang="ja-JP" altLang="en-US" sz="1600" dirty="0">
                <a:latin typeface="+mn-ea"/>
              </a:rPr>
              <a:t>「勉強のために聞くだけ聞きたい」</a:t>
            </a:r>
            <a:endParaRPr lang="en-US" altLang="ja-JP" sz="1600" dirty="0">
              <a:latin typeface="+mn-ea"/>
            </a:endParaRPr>
          </a:p>
          <a:p>
            <a:pPr marL="0" marR="0" indent="0" defTabSz="914400" rtl="0" eaLnBrk="1" fontAlgn="ctr" latinLnBrk="0" hangingPunct="1">
              <a:lnSpc>
                <a:spcPct val="100000"/>
              </a:lnSpc>
              <a:spcBef>
                <a:spcPct val="0"/>
              </a:spcBef>
              <a:spcAft>
                <a:spcPct val="0"/>
              </a:spcAft>
              <a:buClrTx/>
              <a:buSzTx/>
              <a:buFontTx/>
              <a:buNone/>
              <a:tabLst/>
            </a:pPr>
            <a:r>
              <a:rPr lang="ja-JP" altLang="en-US" sz="1600" dirty="0">
                <a:latin typeface="+mn-ea"/>
              </a:rPr>
              <a:t>「まずはお試し参加で</a:t>
            </a:r>
            <a:r>
              <a:rPr lang="en-US" altLang="ja-JP" sz="1600" dirty="0">
                <a:latin typeface="+mn-ea"/>
              </a:rPr>
              <a:t>…</a:t>
            </a:r>
            <a:r>
              <a:rPr lang="ja-JP" altLang="en-US" sz="1600" dirty="0">
                <a:latin typeface="+mn-ea"/>
              </a:rPr>
              <a:t>」</a:t>
            </a:r>
            <a:endParaRPr lang="en-US" altLang="ja-JP" sz="1600" dirty="0">
              <a:latin typeface="+mn-ea"/>
            </a:endParaRPr>
          </a:p>
          <a:p>
            <a:pPr marL="0" marR="0" indent="0" defTabSz="914400" rtl="0" eaLnBrk="1" fontAlgn="ctr" latinLnBrk="0" hangingPunct="1">
              <a:lnSpc>
                <a:spcPct val="100000"/>
              </a:lnSpc>
              <a:spcBef>
                <a:spcPct val="0"/>
              </a:spcBef>
              <a:spcAft>
                <a:spcPct val="0"/>
              </a:spcAft>
              <a:buClrTx/>
              <a:buSzTx/>
              <a:buFontTx/>
              <a:buNone/>
              <a:tabLst/>
            </a:pPr>
            <a:r>
              <a:rPr kumimoji="1" lang="ja-JP" altLang="en-US" sz="1600" b="0" i="0" u="none" strike="noStrike" cap="none" normalizeH="0" baseline="0" dirty="0">
                <a:ln>
                  <a:noFill/>
                </a:ln>
                <a:effectLst/>
                <a:latin typeface="+mn-ea"/>
              </a:rPr>
              <a:t>　　：</a:t>
            </a:r>
            <a:endParaRPr kumimoji="1" lang="en-US" altLang="ja-JP" sz="1600" b="0" i="0" u="none" strike="noStrike" cap="none" normalizeH="0" baseline="0" dirty="0">
              <a:ln>
                <a:noFill/>
              </a:ln>
              <a:effectLst/>
              <a:latin typeface="+mn-ea"/>
            </a:endParaRPr>
          </a:p>
          <a:p>
            <a:pPr marL="0" marR="0" indent="0" defTabSz="914400" rtl="0" eaLnBrk="1" fontAlgn="ctr" latinLnBrk="0" hangingPunct="1">
              <a:lnSpc>
                <a:spcPct val="100000"/>
              </a:lnSpc>
              <a:spcBef>
                <a:spcPct val="0"/>
              </a:spcBef>
              <a:spcAft>
                <a:spcPct val="0"/>
              </a:spcAft>
              <a:buClrTx/>
              <a:buSzTx/>
              <a:buFontTx/>
              <a:buNone/>
              <a:tabLst/>
            </a:pPr>
            <a:r>
              <a:rPr lang="ja-JP" altLang="en-US" sz="1600" dirty="0">
                <a:latin typeface="+mn-ea"/>
              </a:rPr>
              <a:t>　　：</a:t>
            </a:r>
            <a:endParaRPr lang="en-US" altLang="ja-JP" sz="1600" dirty="0">
              <a:latin typeface="+mn-ea"/>
            </a:endParaRPr>
          </a:p>
          <a:p>
            <a:pPr marL="0" marR="0" indent="0" defTabSz="914400" rtl="0" eaLnBrk="1" fontAlgn="ctr" latinLnBrk="0" hangingPunct="1">
              <a:lnSpc>
                <a:spcPct val="100000"/>
              </a:lnSpc>
              <a:spcBef>
                <a:spcPct val="0"/>
              </a:spcBef>
              <a:spcAft>
                <a:spcPct val="0"/>
              </a:spcAft>
              <a:buClrTx/>
              <a:buSzTx/>
              <a:buFontTx/>
              <a:buNone/>
              <a:tabLst/>
            </a:pPr>
            <a:r>
              <a:rPr kumimoji="1" lang="ja-JP" altLang="en-US" sz="1600" b="0" i="0" u="none" strike="noStrike" cap="none" normalizeH="0" baseline="0" dirty="0">
                <a:ln>
                  <a:noFill/>
                </a:ln>
                <a:effectLst/>
                <a:latin typeface="+mn-ea"/>
              </a:rPr>
              <a:t>　などなど、</a:t>
            </a:r>
            <a:r>
              <a:rPr kumimoji="1" lang="ja-JP" altLang="en-US" sz="4400" b="0" i="0" u="none" strike="noStrike" cap="none" normalizeH="0" baseline="0" dirty="0">
                <a:ln>
                  <a:noFill/>
                </a:ln>
                <a:effectLst/>
                <a:latin typeface="+mn-ea"/>
              </a:rPr>
              <a:t>大</a:t>
            </a:r>
            <a:r>
              <a:rPr kumimoji="1" lang="ja-JP" altLang="en-US" sz="2400" b="0" i="0" u="none" strike="noStrike" cap="none" normalizeH="0" baseline="0" dirty="0">
                <a:ln>
                  <a:noFill/>
                </a:ln>
                <a:effectLst/>
                <a:latin typeface="+mn-ea"/>
              </a:rPr>
              <a:t>歓迎！</a:t>
            </a:r>
            <a:endParaRPr kumimoji="1" lang="en-US" altLang="ja-JP" sz="2400" b="0" i="0" u="none" strike="noStrike" cap="none" normalizeH="0" baseline="0" dirty="0">
              <a:ln>
                <a:noFill/>
              </a:ln>
              <a:effectLst/>
              <a:latin typeface="+mn-ea"/>
            </a:endParaRPr>
          </a:p>
          <a:p>
            <a:pPr marL="0" marR="0" indent="0" defTabSz="914400" rtl="0" eaLnBrk="1" fontAlgn="ctr" latinLnBrk="0" hangingPunct="1">
              <a:lnSpc>
                <a:spcPct val="100000"/>
              </a:lnSpc>
              <a:spcBef>
                <a:spcPct val="0"/>
              </a:spcBef>
              <a:spcAft>
                <a:spcPct val="0"/>
              </a:spcAft>
              <a:buClrTx/>
              <a:buSzTx/>
              <a:buFontTx/>
              <a:buNone/>
              <a:tabLst/>
            </a:pPr>
            <a:endParaRPr kumimoji="1" lang="en-US" altLang="ja-JP" sz="400" b="0" i="0" u="none" strike="noStrike" cap="none" normalizeH="0" baseline="0" dirty="0">
              <a:ln>
                <a:noFill/>
              </a:ln>
              <a:effectLst/>
              <a:latin typeface="+mn-ea"/>
            </a:endParaRPr>
          </a:p>
          <a:p>
            <a:pPr marL="0" marR="0" indent="0" defTabSz="914400" rtl="0" eaLnBrk="1" fontAlgn="ctr" latinLnBrk="0" hangingPunct="1">
              <a:lnSpc>
                <a:spcPct val="100000"/>
              </a:lnSpc>
              <a:spcBef>
                <a:spcPct val="0"/>
              </a:spcBef>
              <a:spcAft>
                <a:spcPct val="0"/>
              </a:spcAft>
              <a:buClrTx/>
              <a:buSzTx/>
              <a:buFontTx/>
              <a:buNone/>
              <a:tabLst/>
            </a:pPr>
            <a:r>
              <a:rPr kumimoji="1" lang="en-US" altLang="ja-JP" sz="1600" b="0" i="0" u="none" strike="noStrike" cap="none" normalizeH="0" baseline="0" dirty="0">
                <a:ln>
                  <a:noFill/>
                </a:ln>
                <a:effectLst/>
                <a:latin typeface="+mn-ea"/>
              </a:rPr>
              <a:t>FAQ</a:t>
            </a:r>
            <a:r>
              <a:rPr kumimoji="1" lang="ja-JP" altLang="en-US" sz="1600" b="0" i="0" u="none" strike="noStrike" cap="none" normalizeH="0" baseline="0" dirty="0">
                <a:ln>
                  <a:noFill/>
                </a:ln>
                <a:effectLst/>
                <a:latin typeface="+mn-ea"/>
              </a:rPr>
              <a:t>ネタ枯渇しているので、議論</a:t>
            </a:r>
            <a:r>
              <a:rPr kumimoji="1" lang="en-US" altLang="ja-JP" sz="1600" b="0" i="0" u="none" strike="noStrike" cap="none" normalizeH="0" baseline="0" dirty="0">
                <a:ln>
                  <a:noFill/>
                </a:ln>
                <a:effectLst/>
                <a:latin typeface="+mn-ea"/>
              </a:rPr>
              <a:t>and/or</a:t>
            </a:r>
          </a:p>
          <a:p>
            <a:pPr marL="0" marR="0" indent="0" defTabSz="914400" rtl="0" eaLnBrk="1" fontAlgn="ctr" latinLnBrk="0" hangingPunct="1">
              <a:lnSpc>
                <a:spcPct val="100000"/>
              </a:lnSpc>
              <a:spcBef>
                <a:spcPct val="0"/>
              </a:spcBef>
              <a:spcAft>
                <a:spcPct val="0"/>
              </a:spcAft>
              <a:buClrTx/>
              <a:buSzTx/>
              <a:buFontTx/>
              <a:buNone/>
              <a:tabLst/>
            </a:pPr>
            <a:r>
              <a:rPr lang="en-US" altLang="ja-JP" sz="1600" dirty="0">
                <a:latin typeface="+mn-ea"/>
              </a:rPr>
              <a:t>FAQ</a:t>
            </a:r>
            <a:r>
              <a:rPr lang="ja-JP" altLang="en-US" sz="1600" dirty="0">
                <a:latin typeface="+mn-ea"/>
              </a:rPr>
              <a:t>化</a:t>
            </a:r>
            <a:r>
              <a:rPr kumimoji="1" lang="ja-JP" altLang="en-US" sz="1600" b="0" i="0" u="none" strike="noStrike" cap="none" normalizeH="0" baseline="0" dirty="0">
                <a:ln>
                  <a:noFill/>
                </a:ln>
                <a:effectLst/>
                <a:latin typeface="+mn-ea"/>
              </a:rPr>
              <a:t>したい</a:t>
            </a:r>
            <a:r>
              <a:rPr lang="ja-JP" altLang="en-US" sz="1600" dirty="0">
                <a:latin typeface="+mn-ea"/>
              </a:rPr>
              <a:t>ネタの持ち込みなども是非。</a:t>
            </a:r>
            <a:endParaRPr kumimoji="1" lang="ja-JP" altLang="en-US" sz="1600" b="0" i="0" u="none" strike="noStrike" cap="none" normalizeH="0" baseline="0" dirty="0">
              <a:ln>
                <a:noFill/>
              </a:ln>
              <a:effectLst/>
              <a:latin typeface="+mn-ea"/>
            </a:endParaRPr>
          </a:p>
        </p:txBody>
      </p:sp>
    </p:spTree>
    <p:extLst>
      <p:ext uri="{BB962C8B-B14F-4D97-AF65-F5344CB8AC3E}">
        <p14:creationId xmlns:p14="http://schemas.microsoft.com/office/powerpoint/2010/main" val="286677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296CE77-B5E2-4A33-B447-5BFED8A99F9C}"/>
              </a:ext>
            </a:extLst>
          </p:cNvPr>
          <p:cNvSpPr>
            <a:spLocks noGrp="1"/>
          </p:cNvSpPr>
          <p:nvPr>
            <p:ph type="body" sz="quarter" idx="10"/>
          </p:nvPr>
        </p:nvSpPr>
        <p:spPr/>
        <p:txBody>
          <a:bodyPr>
            <a:normAutofit/>
          </a:bodyPr>
          <a:lstStyle/>
          <a:p>
            <a:r>
              <a:rPr lang="ja-JP" altLang="en-US" sz="3600" b="1" dirty="0"/>
              <a:t>　ありがとうございました</a:t>
            </a:r>
            <a:endParaRPr kumimoji="1" lang="ja-JP" altLang="en-US" sz="3600" b="1" dirty="0"/>
          </a:p>
        </p:txBody>
      </p:sp>
    </p:spTree>
    <p:extLst>
      <p:ext uri="{BB962C8B-B14F-4D97-AF65-F5344CB8AC3E}">
        <p14:creationId xmlns:p14="http://schemas.microsoft.com/office/powerpoint/2010/main" val="328074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r>
              <a:rPr lang="ja-JP" altLang="en-US" b="1" dirty="0">
                <a:latin typeface="+mj-ea"/>
                <a:ea typeface="+mj-ea"/>
              </a:rPr>
              <a:t>目次</a:t>
            </a:r>
            <a:endParaRPr kumimoji="1" lang="ja-JP" altLang="en-US" b="1" dirty="0">
              <a:latin typeface="+mj-ea"/>
              <a:ea typeface="+mj-ea"/>
            </a:endParaRPr>
          </a:p>
        </p:txBody>
      </p:sp>
      <p:sp>
        <p:nvSpPr>
          <p:cNvPr id="3" name="テキスト プレースホルダー 2">
            <a:extLst>
              <a:ext uri="{FF2B5EF4-FFF2-40B4-BE49-F238E27FC236}">
                <a16:creationId xmlns:a16="http://schemas.microsoft.com/office/drawing/2014/main" id="{48516C9F-106E-4BCD-BF20-3B21BB391658}"/>
              </a:ext>
            </a:extLst>
          </p:cNvPr>
          <p:cNvSpPr>
            <a:spLocks noGrp="1"/>
          </p:cNvSpPr>
          <p:nvPr>
            <p:ph type="body" sz="quarter" idx="12"/>
          </p:nvPr>
        </p:nvSpPr>
        <p:spPr>
          <a:xfrm>
            <a:off x="890271" y="1951719"/>
            <a:ext cx="10320000" cy="3067956"/>
          </a:xfrm>
        </p:spPr>
        <p:txBody>
          <a:bodyPr/>
          <a:lstStyle/>
          <a:p>
            <a:r>
              <a:rPr kumimoji="1" lang="en-US" altLang="ja-JP" b="1" dirty="0">
                <a:latin typeface="+mj-ea"/>
                <a:ea typeface="+mj-ea"/>
              </a:rPr>
              <a:t>FA</a:t>
            </a:r>
            <a:r>
              <a:rPr lang="en-US" altLang="ja-JP" b="1" dirty="0">
                <a:latin typeface="+mj-ea"/>
                <a:ea typeface="+mj-ea"/>
              </a:rPr>
              <a:t>Q</a:t>
            </a:r>
            <a:r>
              <a:rPr kumimoji="1" lang="ja-JP" altLang="en-US" b="1" dirty="0">
                <a:latin typeface="+mj-ea"/>
                <a:ea typeface="+mj-ea"/>
              </a:rPr>
              <a:t>サブグループの紹介</a:t>
            </a:r>
          </a:p>
          <a:p>
            <a:endParaRPr kumimoji="1" lang="ja-JP" altLang="en-US" b="1" dirty="0">
              <a:latin typeface="+mj-ea"/>
              <a:ea typeface="+mj-ea"/>
            </a:endParaRPr>
          </a:p>
          <a:p>
            <a:r>
              <a:rPr kumimoji="1" lang="en-US" altLang="ja-JP" b="1" dirty="0">
                <a:latin typeface="+mj-ea"/>
                <a:ea typeface="+mj-ea"/>
              </a:rPr>
              <a:t>FAQ</a:t>
            </a:r>
            <a:r>
              <a:rPr kumimoji="1" lang="ja-JP" altLang="en-US" b="1" dirty="0">
                <a:latin typeface="+mj-ea"/>
                <a:ea typeface="+mj-ea"/>
              </a:rPr>
              <a:t>サブグループの参加方法ご案内</a:t>
            </a: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F3A1FC05-E9D7-C440-2730-8443C1ADA297}"/>
              </a:ext>
            </a:extLst>
          </p:cNvPr>
          <p:cNvSpPr>
            <a:spLocks noGrp="1"/>
          </p:cNvSpPr>
          <p:nvPr>
            <p:ph type="sldNum" sz="quarter" idx="4"/>
          </p:nvPr>
        </p:nvSpPr>
        <p:spPr/>
        <p:txBody>
          <a:bodyPr/>
          <a:lstStyle/>
          <a:p>
            <a:fld id="{9E677C9D-2908-4B51-B245-D0108F3FAF17}" type="slidenum">
              <a:rPr lang="ja-JP" altLang="en-US" smtClean="0"/>
              <a:pPr/>
              <a:t>2</a:t>
            </a:fld>
            <a:endParaRPr lang="ja-JP" altLang="en-US" dirty="0"/>
          </a:p>
        </p:txBody>
      </p:sp>
    </p:spTree>
    <p:extLst>
      <p:ext uri="{BB962C8B-B14F-4D97-AF65-F5344CB8AC3E}">
        <p14:creationId xmlns:p14="http://schemas.microsoft.com/office/powerpoint/2010/main" val="294582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F3A1FC05-E9D7-C440-2730-8443C1ADA297}"/>
              </a:ext>
            </a:extLst>
          </p:cNvPr>
          <p:cNvSpPr>
            <a:spLocks noGrp="1"/>
          </p:cNvSpPr>
          <p:nvPr>
            <p:ph type="sldNum" sz="quarter" idx="4"/>
          </p:nvPr>
        </p:nvSpPr>
        <p:spPr/>
        <p:txBody>
          <a:bodyPr/>
          <a:lstStyle/>
          <a:p>
            <a:fld id="{9E677C9D-2908-4B51-B245-D0108F3FAF17}" type="slidenum">
              <a:rPr lang="ja-JP" altLang="en-US" smtClean="0"/>
              <a:pPr/>
              <a:t>3</a:t>
            </a:fld>
            <a:endParaRPr lang="ja-JP" altLang="en-US" dirty="0"/>
          </a:p>
        </p:txBody>
      </p:sp>
      <p:sp>
        <p:nvSpPr>
          <p:cNvPr id="12" name="テキスト プレースホルダー 2">
            <a:extLst>
              <a:ext uri="{FF2B5EF4-FFF2-40B4-BE49-F238E27FC236}">
                <a16:creationId xmlns:a16="http://schemas.microsoft.com/office/drawing/2014/main" id="{2D7E797D-5E95-4163-BBB6-9D3E514275F8}"/>
              </a:ext>
            </a:extLst>
          </p:cNvPr>
          <p:cNvSpPr txBox="1">
            <a:spLocks/>
          </p:cNvSpPr>
          <p:nvPr/>
        </p:nvSpPr>
        <p:spPr>
          <a:xfrm>
            <a:off x="838200" y="1255595"/>
            <a:ext cx="10515599" cy="4339988"/>
          </a:xfrm>
          <a:prstGeom prst="rect">
            <a:avLst/>
          </a:prstGeom>
        </p:spPr>
        <p:txBody>
          <a:bodyPr>
            <a:normAutofit fontScale="92500"/>
          </a:bodyPr>
          <a:lstStyle>
            <a:lvl1pPr marL="478355" indent="-478355" algn="l" defTabSz="1079473" rtl="0" eaLnBrk="1" fontAlgn="ctr" hangingPunct="1">
              <a:lnSpc>
                <a:spcPct val="100000"/>
              </a:lnSpc>
              <a:spcBef>
                <a:spcPct val="20000"/>
              </a:spcBef>
              <a:spcAft>
                <a:spcPct val="10000"/>
              </a:spcAft>
              <a:buClr>
                <a:schemeClr val="tx1">
                  <a:lumMod val="50000"/>
                  <a:lumOff val="50000"/>
                </a:schemeClr>
              </a:buClr>
              <a:buFont typeface="Wingdings" pitchFamily="2" charset="2"/>
              <a:buChar char="n"/>
              <a:defRPr kumimoji="1" lang="ja-JP" altLang="en-US" sz="2933" b="0" baseline="0" dirty="0">
                <a:solidFill>
                  <a:srgbClr val="20252B"/>
                </a:solidFill>
                <a:latin typeface="Segoe UI" panose="020B0502040204020203" pitchFamily="34" charset="0"/>
                <a:ea typeface="Meiryo UI" panose="020B0604030504040204" pitchFamily="50" charset="-128"/>
                <a:cs typeface="+mn-cs"/>
              </a:defRPr>
            </a:lvl1pPr>
            <a:lvl2pPr marL="833946" indent="-476239" algn="l" defTabSz="1079473" rtl="0" eaLnBrk="1" fontAlgn="ctr" hangingPunct="1">
              <a:lnSpc>
                <a:spcPct val="100000"/>
              </a:lnSpc>
              <a:spcBef>
                <a:spcPct val="20000"/>
              </a:spcBef>
              <a:spcAft>
                <a:spcPct val="10000"/>
              </a:spcAft>
              <a:buClr>
                <a:srgbClr val="87867E"/>
              </a:buClr>
              <a:buFont typeface="Wingdings" pitchFamily="2" charset="2"/>
              <a:buChar char="n"/>
              <a:defRPr kumimoji="1" lang="ja-JP" altLang="en-US" sz="2667" b="0" baseline="0" dirty="0">
                <a:solidFill>
                  <a:srgbClr val="20252B"/>
                </a:solidFill>
                <a:latin typeface="Segoe UI" panose="020B0502040204020203" pitchFamily="34" charset="0"/>
                <a:ea typeface="Meiryo UI" panose="020B0604030504040204" pitchFamily="50" charset="-128"/>
              </a:defRPr>
            </a:lvl2pPr>
            <a:lvl3pPr marL="1198003" indent="-482588" algn="l" defTabSz="1079473" rtl="0" eaLnBrk="1" fontAlgn="ctr" hangingPunct="1">
              <a:lnSpc>
                <a:spcPct val="100000"/>
              </a:lnSpc>
              <a:spcBef>
                <a:spcPct val="20000"/>
              </a:spcBef>
              <a:spcAft>
                <a:spcPct val="10000"/>
              </a:spcAft>
              <a:buClr>
                <a:srgbClr val="808080"/>
              </a:buClr>
              <a:buFont typeface="Wingdings" panose="05000000000000000000" pitchFamily="2" charset="2"/>
              <a:buChar char="l"/>
              <a:defRPr kumimoji="1" lang="ja-JP" altLang="en-US" sz="2400" baseline="0" dirty="0">
                <a:solidFill>
                  <a:srgbClr val="20252B"/>
                </a:solidFill>
                <a:latin typeface="Segoe UI" panose="020B0502040204020203" pitchFamily="34" charset="0"/>
                <a:ea typeface="Meiryo UI" panose="020B0604030504040204" pitchFamily="50" charset="-128"/>
              </a:defRPr>
            </a:lvl3pPr>
            <a:lvl4pPr marL="1409665" indent="-457189" algn="l" defTabSz="1079473" rtl="0" eaLnBrk="1" fontAlgn="base" hangingPunct="1">
              <a:lnSpc>
                <a:spcPct val="100000"/>
              </a:lnSpc>
              <a:spcBef>
                <a:spcPct val="20000"/>
              </a:spcBef>
              <a:spcAft>
                <a:spcPct val="10000"/>
              </a:spcAft>
              <a:buClr>
                <a:srgbClr val="87867E"/>
              </a:buClr>
              <a:buSzPct val="100000"/>
              <a:buFont typeface="Arial" panose="020B0604020202020204" pitchFamily="34" charset="0"/>
              <a:buChar char="•"/>
              <a:defRPr kumimoji="1" lang="ja-JP" altLang="en-US" sz="2400" baseline="0" dirty="0">
                <a:solidFill>
                  <a:srgbClr val="20252B"/>
                </a:solidFill>
                <a:latin typeface="Segoe UI" panose="020B0502040204020203" pitchFamily="34" charset="0"/>
                <a:ea typeface="Meiryo UI" panose="020B0604030504040204" pitchFamily="50" charset="-128"/>
              </a:defRPr>
            </a:lvl4pPr>
            <a:lvl5pPr marL="2743131" indent="-304792" algn="l" defTabSz="1079473" rtl="0" eaLnBrk="1" fontAlgn="base" hangingPunct="1">
              <a:spcBef>
                <a:spcPct val="20000"/>
              </a:spcBef>
              <a:spcAft>
                <a:spcPct val="0"/>
              </a:spcAft>
              <a:buChar char="»"/>
              <a:defRPr kumimoji="1" sz="2667">
                <a:solidFill>
                  <a:schemeClr val="tx1"/>
                </a:solidFill>
                <a:latin typeface="+mn-lt"/>
                <a:ea typeface="+mn-ea"/>
              </a:defRPr>
            </a:lvl5pPr>
            <a:lvl6pPr marL="3352716" indent="-304792" algn="l" defTabSz="1079473" rtl="0" eaLnBrk="1" fontAlgn="base" hangingPunct="1">
              <a:spcBef>
                <a:spcPct val="20000"/>
              </a:spcBef>
              <a:spcAft>
                <a:spcPct val="0"/>
              </a:spcAft>
              <a:buChar char="»"/>
              <a:defRPr kumimoji="1" sz="2667">
                <a:solidFill>
                  <a:schemeClr val="tx1"/>
                </a:solidFill>
                <a:latin typeface="+mn-lt"/>
                <a:ea typeface="+mn-ea"/>
              </a:defRPr>
            </a:lvl6pPr>
            <a:lvl7pPr marL="3962301" indent="-304792" algn="l" defTabSz="1079473" rtl="0" eaLnBrk="1" fontAlgn="base" hangingPunct="1">
              <a:spcBef>
                <a:spcPct val="20000"/>
              </a:spcBef>
              <a:spcAft>
                <a:spcPct val="0"/>
              </a:spcAft>
              <a:buChar char="»"/>
              <a:defRPr kumimoji="1" sz="2667">
                <a:solidFill>
                  <a:schemeClr val="tx1"/>
                </a:solidFill>
                <a:latin typeface="+mn-lt"/>
                <a:ea typeface="+mn-ea"/>
              </a:defRPr>
            </a:lvl7pPr>
            <a:lvl8pPr marL="4571886" indent="-304792" algn="l" defTabSz="1079473" rtl="0" eaLnBrk="1" fontAlgn="base" hangingPunct="1">
              <a:spcBef>
                <a:spcPct val="20000"/>
              </a:spcBef>
              <a:spcAft>
                <a:spcPct val="0"/>
              </a:spcAft>
              <a:buChar char="»"/>
              <a:defRPr kumimoji="1" sz="2667">
                <a:solidFill>
                  <a:schemeClr val="tx1"/>
                </a:solidFill>
                <a:latin typeface="+mn-lt"/>
                <a:ea typeface="+mn-ea"/>
              </a:defRPr>
            </a:lvl8pPr>
            <a:lvl9pPr marL="5181470" indent="-304792" algn="l" defTabSz="1079473" rtl="0" eaLnBrk="1" fontAlgn="base" hangingPunct="1">
              <a:spcBef>
                <a:spcPct val="20000"/>
              </a:spcBef>
              <a:spcAft>
                <a:spcPct val="0"/>
              </a:spcAft>
              <a:buChar char="»"/>
              <a:defRPr kumimoji="1" sz="2667">
                <a:solidFill>
                  <a:schemeClr val="tx1"/>
                </a:solidFill>
                <a:latin typeface="+mn-lt"/>
                <a:ea typeface="+mn-ea"/>
              </a:defRPr>
            </a:lvl9pPr>
          </a:lstStyle>
          <a:p>
            <a:pPr marL="228600" indent="-228600">
              <a:spcBef>
                <a:spcPts val="0"/>
              </a:spcBef>
              <a:buSzPts val="2200"/>
            </a:pPr>
            <a:r>
              <a:rPr lang="en-US" altLang="ja-JP" sz="2200" kern="0" dirty="0">
                <a:solidFill>
                  <a:srgbClr val="000000"/>
                </a:solidFill>
                <a:latin typeface="+mn-ea"/>
                <a:ea typeface="+mn-ea"/>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indent="-50800">
              <a:buFont typeface="Wingdings" pitchFamily="2" charset="2"/>
              <a:buNone/>
            </a:pPr>
            <a:endParaRPr lang="en-US" altLang="ja-JP" sz="2200" kern="0" dirty="0">
              <a:solidFill>
                <a:srgbClr val="000000"/>
              </a:solidFill>
              <a:latin typeface="+mn-ea"/>
              <a:ea typeface="+mn-ea"/>
              <a:cs typeface="Calibri"/>
            </a:endParaRPr>
          </a:p>
          <a:p>
            <a:pPr marL="228600" indent="-228600">
              <a:buSzPts val="2200"/>
              <a:tabLst>
                <a:tab pos="263525" algn="l"/>
              </a:tabLst>
            </a:pPr>
            <a:r>
              <a:rPr lang="en-US" altLang="ja-JP" sz="2200" kern="0" dirty="0">
                <a:solidFill>
                  <a:srgbClr val="000000"/>
                </a:solidFill>
                <a:latin typeface="+mn-ea"/>
                <a:ea typeface="+mn-ea"/>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kern="0" dirty="0" err="1">
                <a:solidFill>
                  <a:srgbClr val="000000"/>
                </a:solidFill>
                <a:latin typeface="+mn-ea"/>
                <a:ea typeface="+mn-ea"/>
                <a:cs typeface="Calibri"/>
              </a:rPr>
              <a:t>Updegrove</a:t>
            </a:r>
            <a:r>
              <a:rPr lang="en-US" altLang="ja-JP" sz="2200" kern="0" dirty="0">
                <a:solidFill>
                  <a:srgbClr val="000000"/>
                </a:solidFill>
                <a:latin typeface="+mn-ea"/>
                <a:ea typeface="+mn-ea"/>
                <a:cs typeface="Calibri"/>
              </a:rPr>
              <a:t> of the firm of </a:t>
            </a:r>
            <a:r>
              <a:rPr lang="en-US" altLang="ja-JP" sz="2200" kern="0" dirty="0" err="1">
                <a:solidFill>
                  <a:srgbClr val="000000"/>
                </a:solidFill>
                <a:latin typeface="+mn-ea"/>
                <a:ea typeface="+mn-ea"/>
                <a:cs typeface="Calibri"/>
              </a:rPr>
              <a:t>Gesmer</a:t>
            </a:r>
            <a:r>
              <a:rPr lang="en-US" altLang="ja-JP" sz="2200" kern="0" dirty="0">
                <a:solidFill>
                  <a:srgbClr val="000000"/>
                </a:solidFill>
                <a:latin typeface="+mn-ea"/>
                <a:ea typeface="+mn-ea"/>
                <a:cs typeface="Calibri"/>
              </a:rPr>
              <a:t> </a:t>
            </a:r>
            <a:r>
              <a:rPr lang="en-US" altLang="ja-JP" sz="2200" kern="0" dirty="0" err="1">
                <a:solidFill>
                  <a:srgbClr val="000000"/>
                </a:solidFill>
                <a:latin typeface="+mn-ea"/>
                <a:ea typeface="+mn-ea"/>
                <a:cs typeface="Calibri"/>
              </a:rPr>
              <a:t>Updegrove</a:t>
            </a:r>
            <a:r>
              <a:rPr lang="en-US" altLang="ja-JP" sz="2200" kern="0" dirty="0">
                <a:solidFill>
                  <a:srgbClr val="000000"/>
                </a:solidFill>
                <a:latin typeface="+mn-ea"/>
                <a:ea typeface="+mn-ea"/>
              </a:rPr>
              <a:t> LLP, which provides legal counsel to the Linux Foundation.</a:t>
            </a:r>
          </a:p>
        </p:txBody>
      </p:sp>
      <p:sp>
        <p:nvSpPr>
          <p:cNvPr id="13" name="タイトル 1">
            <a:extLst>
              <a:ext uri="{FF2B5EF4-FFF2-40B4-BE49-F238E27FC236}">
                <a16:creationId xmlns:a16="http://schemas.microsoft.com/office/drawing/2014/main" id="{A2F431D9-0489-4C67-BD34-CE93085CB374}"/>
              </a:ext>
            </a:extLst>
          </p:cNvPr>
          <p:cNvSpPr txBox="1">
            <a:spLocks/>
          </p:cNvSpPr>
          <p:nvPr/>
        </p:nvSpPr>
        <p:spPr bwMode="gray">
          <a:xfrm>
            <a:off x="890271" y="531580"/>
            <a:ext cx="10320000" cy="64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600" rIns="0" bIns="228600" numCol="1" anchor="ctr" anchorCtr="0" compatLnSpc="1">
            <a:prstTxWarp prst="textNoShape">
              <a:avLst/>
            </a:prstTxWarp>
          </a:bodyPr>
          <a:lstStyle>
            <a:lvl1pPr algn="l" rtl="0" eaLnBrk="1" fontAlgn="ctr" hangingPunct="1">
              <a:lnSpc>
                <a:spcPct val="90000"/>
              </a:lnSpc>
              <a:spcBef>
                <a:spcPct val="0"/>
              </a:spcBef>
              <a:spcAft>
                <a:spcPct val="0"/>
              </a:spcAft>
              <a:defRPr kumimoji="1" sz="3733" b="0" baseline="0">
                <a:solidFill>
                  <a:srgbClr val="00849D"/>
                </a:solidFill>
                <a:latin typeface="Segoe UI" panose="020B0502040204020203" pitchFamily="34" charset="0"/>
                <a:ea typeface="Meiryo UI" panose="020B0604030504040204" pitchFamily="50" charset="-128"/>
                <a:cs typeface="+mj-cs"/>
              </a:defRPr>
            </a:lvl1pPr>
            <a:lvl2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2pPr>
            <a:lvl3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3pPr>
            <a:lvl4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4pPr>
            <a:lvl5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5pPr>
            <a:lvl6pPr marL="609585"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6pPr>
            <a:lvl7pPr marL="1219170"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7pPr>
            <a:lvl8pPr marL="1828754"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8pPr>
            <a:lvl9pPr marL="2438339"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9pPr>
          </a:lstStyle>
          <a:p>
            <a:r>
              <a:rPr lang="en-US" altLang="ja-JP" b="1" kern="0" dirty="0">
                <a:latin typeface="+mn-ea"/>
                <a:ea typeface="+mn-ea"/>
              </a:rPr>
              <a:t>Antitrust</a:t>
            </a:r>
            <a:r>
              <a:rPr lang="ja-JP" altLang="en-US" b="1" kern="0" dirty="0">
                <a:latin typeface="+mn-ea"/>
                <a:ea typeface="+mn-ea"/>
              </a:rPr>
              <a:t> </a:t>
            </a:r>
            <a:r>
              <a:rPr lang="en-US" altLang="ja-JP" b="1" kern="0" dirty="0">
                <a:latin typeface="+mn-ea"/>
                <a:ea typeface="+mn-ea"/>
              </a:rPr>
              <a:t>Policy</a:t>
            </a:r>
            <a:r>
              <a:rPr lang="ja-JP" altLang="en-US" b="1" kern="0" dirty="0">
                <a:latin typeface="+mn-ea"/>
                <a:ea typeface="+mn-ea"/>
              </a:rPr>
              <a:t> </a:t>
            </a:r>
            <a:r>
              <a:rPr lang="en-US" altLang="ja-JP" b="1" kern="0" dirty="0">
                <a:latin typeface="+mn-ea"/>
                <a:ea typeface="+mn-ea"/>
              </a:rPr>
              <a:t>Notice</a:t>
            </a:r>
            <a:endParaRPr lang="ja-JP" altLang="en-US" b="1" kern="0" dirty="0">
              <a:latin typeface="+mn-ea"/>
              <a:ea typeface="+mn-ea"/>
            </a:endParaRPr>
          </a:p>
        </p:txBody>
      </p:sp>
    </p:spTree>
    <p:extLst>
      <p:ext uri="{BB962C8B-B14F-4D97-AF65-F5344CB8AC3E}">
        <p14:creationId xmlns:p14="http://schemas.microsoft.com/office/powerpoint/2010/main" val="365285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endParaRPr kumimoji="1" lang="ja-JP" altLang="en-US" b="1" dirty="0">
              <a:latin typeface="+mj-ea"/>
              <a:ea typeface="+mj-ea"/>
            </a:endParaRPr>
          </a:p>
        </p:txBody>
      </p:sp>
      <p:sp>
        <p:nvSpPr>
          <p:cNvPr id="3" name="テキスト プレースホルダー 2">
            <a:extLst>
              <a:ext uri="{FF2B5EF4-FFF2-40B4-BE49-F238E27FC236}">
                <a16:creationId xmlns:a16="http://schemas.microsoft.com/office/drawing/2014/main" id="{48516C9F-106E-4BCD-BF20-3B21BB391658}"/>
              </a:ext>
            </a:extLst>
          </p:cNvPr>
          <p:cNvSpPr>
            <a:spLocks noGrp="1"/>
          </p:cNvSpPr>
          <p:nvPr>
            <p:ph type="body" sz="quarter" idx="12"/>
          </p:nvPr>
        </p:nvSpPr>
        <p:spPr>
          <a:xfrm>
            <a:off x="890271" y="1951719"/>
            <a:ext cx="10320000" cy="3067956"/>
          </a:xfrm>
        </p:spPr>
        <p:txBody>
          <a:bodyPr/>
          <a:lstStyle/>
          <a:p>
            <a:pPr marL="0" indent="0">
              <a:buNone/>
            </a:pPr>
            <a:r>
              <a:rPr kumimoji="1" lang="en-US" altLang="ja-JP" sz="4000" b="1" dirty="0">
                <a:solidFill>
                  <a:srgbClr val="00849D"/>
                </a:solidFill>
                <a:latin typeface="+mn-ea"/>
                <a:ea typeface="+mn-ea"/>
                <a:cs typeface="Segoe UI" panose="020B0502040204020203" pitchFamily="34" charset="0"/>
              </a:rPr>
              <a:t>FAQ</a:t>
            </a:r>
            <a:r>
              <a:rPr kumimoji="1" lang="ja-JP" altLang="en-US" sz="4000" b="1" dirty="0">
                <a:solidFill>
                  <a:srgbClr val="00849D"/>
                </a:solidFill>
                <a:latin typeface="游ゴシック" panose="020B0400000000000000" pitchFamily="50" charset="-128"/>
                <a:ea typeface="游ゴシック" panose="020B0400000000000000" pitchFamily="50" charset="-128"/>
              </a:rPr>
              <a:t>サブグループの紹介</a:t>
            </a: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5FAE0D01-672C-0639-F948-1AA7088D9EF2}"/>
              </a:ext>
            </a:extLst>
          </p:cNvPr>
          <p:cNvSpPr>
            <a:spLocks noGrp="1"/>
          </p:cNvSpPr>
          <p:nvPr>
            <p:ph type="sldNum" sz="quarter" idx="4"/>
          </p:nvPr>
        </p:nvSpPr>
        <p:spPr/>
        <p:txBody>
          <a:bodyPr/>
          <a:lstStyle/>
          <a:p>
            <a:fld id="{9E677C9D-2908-4B51-B245-D0108F3FAF17}" type="slidenum">
              <a:rPr lang="ja-JP" altLang="en-US" smtClean="0"/>
              <a:pPr/>
              <a:t>4</a:t>
            </a:fld>
            <a:endParaRPr lang="ja-JP" altLang="en-US" dirty="0"/>
          </a:p>
        </p:txBody>
      </p:sp>
    </p:spTree>
    <p:extLst>
      <p:ext uri="{BB962C8B-B14F-4D97-AF65-F5344CB8AC3E}">
        <p14:creationId xmlns:p14="http://schemas.microsoft.com/office/powerpoint/2010/main" val="420526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r>
              <a:rPr kumimoji="1" lang="ja-JP" altLang="en-US" b="1" dirty="0">
                <a:latin typeface="+mj-lt"/>
                <a:ea typeface="游ゴシック" panose="020B0400000000000000" pitchFamily="50" charset="-128"/>
              </a:rPr>
              <a:t>サブグループ</a:t>
            </a:r>
            <a:r>
              <a:rPr kumimoji="1" lang="en-US" altLang="ja-JP" b="1" dirty="0">
                <a:latin typeface="+mj-lt"/>
                <a:ea typeface="游ゴシック" panose="020B0400000000000000" pitchFamily="50" charset="-128"/>
              </a:rPr>
              <a:t>(SG)</a:t>
            </a:r>
            <a:endParaRPr kumimoji="1" lang="ja-JP" altLang="en-US" b="1" dirty="0">
              <a:latin typeface="+mj-lt"/>
              <a:ea typeface="游ゴシック" panose="020B0400000000000000" pitchFamily="50" charset="-128"/>
            </a:endParaRPr>
          </a:p>
        </p:txBody>
      </p:sp>
      <p:sp>
        <p:nvSpPr>
          <p:cNvPr id="9" name="テキスト プレースホルダー 8">
            <a:extLst>
              <a:ext uri="{FF2B5EF4-FFF2-40B4-BE49-F238E27FC236}">
                <a16:creationId xmlns:a16="http://schemas.microsoft.com/office/drawing/2014/main" id="{7C6946C5-44A8-43D0-87AF-E6FAD9C58A3B}"/>
              </a:ext>
            </a:extLst>
          </p:cNvPr>
          <p:cNvSpPr>
            <a:spLocks noGrp="1"/>
          </p:cNvSpPr>
          <p:nvPr>
            <p:ph type="body" sz="quarter" idx="12"/>
          </p:nvPr>
        </p:nvSpPr>
        <p:spPr>
          <a:xfrm>
            <a:off x="889200" y="1187860"/>
            <a:ext cx="10849410" cy="517320"/>
          </a:xfrm>
        </p:spPr>
        <p:txBody>
          <a:bodyPr/>
          <a:lstStyle/>
          <a:p>
            <a:pPr marL="0" indent="0">
              <a:buNone/>
            </a:pPr>
            <a:r>
              <a:rPr lang="ja-JP" altLang="en-US" sz="2400" b="1" dirty="0">
                <a:latin typeface="+mn-lt"/>
                <a:ea typeface="+mj-ea"/>
              </a:rPr>
              <a:t>オープンに課題を共有し、解決を図る </a:t>
            </a:r>
            <a:r>
              <a:rPr lang="en-US" altLang="ja-JP" sz="2000" b="1" dirty="0">
                <a:latin typeface="+mn-lt"/>
                <a:ea typeface="+mj-ea"/>
              </a:rPr>
              <a:t>(Chatham House Rule</a:t>
            </a:r>
            <a:r>
              <a:rPr lang="ja-JP" altLang="en-US" sz="2000" b="1" dirty="0">
                <a:latin typeface="+mn-lt"/>
                <a:ea typeface="+mj-ea"/>
              </a:rPr>
              <a:t> を適用する場合アリ</a:t>
            </a:r>
            <a:r>
              <a:rPr lang="en-US" altLang="ja-JP" sz="2000" b="1" dirty="0">
                <a:latin typeface="+mn-lt"/>
                <a:ea typeface="+mj-ea"/>
              </a:rPr>
              <a:t>)</a:t>
            </a:r>
            <a:endParaRPr kumimoji="1" lang="ja-JP" altLang="en-US" sz="2400" b="1" dirty="0">
              <a:latin typeface="+mn-lt"/>
              <a:ea typeface="+mj-ea"/>
            </a:endParaRP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Segoe UI"/>
                <a:ea typeface="游ゴシック"/>
                <a:cs typeface="+mn-cs"/>
              </a:rPr>
              <a:t>9th February 2023</a:t>
            </a:r>
            <a:endParaRPr kumimoji="1" lang="ja-JP" altLang="en-US" sz="1200" b="0" i="0" u="none" strike="noStrike" kern="1200" cap="none" spc="0" normalizeH="0" baseline="0" noProof="0" dirty="0">
              <a:ln>
                <a:noFill/>
              </a:ln>
              <a:solidFill>
                <a:srgbClr val="000000"/>
              </a:solidFill>
              <a:effectLst/>
              <a:uLnTx/>
              <a:uFillTx/>
              <a:latin typeface="Segoe UI"/>
              <a:ea typeface="游ゴシック"/>
              <a:cs typeface="+mn-cs"/>
            </a:endParaRPr>
          </a:p>
        </p:txBody>
      </p:sp>
      <p:sp>
        <p:nvSpPr>
          <p:cNvPr id="3" name="フッター プレースホルダー 2">
            <a:extLst>
              <a:ext uri="{FF2B5EF4-FFF2-40B4-BE49-F238E27FC236}">
                <a16:creationId xmlns:a16="http://schemas.microsoft.com/office/drawing/2014/main" id="{A09C803B-6113-4B8D-8650-A021E2A19F72}"/>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solidFill>
                <a:effectLst/>
                <a:uLnTx/>
                <a:uFillTx/>
                <a:latin typeface="Segoe UI"/>
                <a:ea typeface="游ゴシック"/>
                <a:cs typeface="+mn-cs"/>
              </a:rPr>
              <a:t>OpenChain Japan Work Group</a:t>
            </a:r>
            <a:endParaRPr kumimoji="1" lang="ja-JP" altLang="en-US" sz="1200" b="0" i="0" u="none" strike="noStrike" kern="1200" cap="none" spc="0" normalizeH="0" baseline="0" noProof="0" dirty="0">
              <a:ln>
                <a:noFill/>
              </a:ln>
              <a:solidFill>
                <a:srgbClr val="000000"/>
              </a:solidFill>
              <a:effectLst/>
              <a:uLnTx/>
              <a:uFillTx/>
              <a:latin typeface="Segoe UI"/>
              <a:ea typeface="游ゴシック"/>
              <a:cs typeface="+mn-cs"/>
            </a:endParaRPr>
          </a:p>
        </p:txBody>
      </p:sp>
      <p:sp>
        <p:nvSpPr>
          <p:cNvPr id="7" name="スライド番号プレースホルダー 6">
            <a:extLst>
              <a:ext uri="{FF2B5EF4-FFF2-40B4-BE49-F238E27FC236}">
                <a16:creationId xmlns:a16="http://schemas.microsoft.com/office/drawing/2014/main" id="{9411972D-D6E9-3BCD-95EE-03C67ABB953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677C9D-2908-4B51-B245-D0108F3FAF17}" type="slidenum">
              <a:rPr kumimoji="1" lang="ja-JP" altLang="en-US" sz="1200" b="0" i="0" u="none" strike="noStrike" kern="1200" cap="none" spc="0" normalizeH="0" baseline="0" noProof="0" smtClean="0">
                <a:ln>
                  <a:noFill/>
                </a:ln>
                <a:solidFill>
                  <a:srgbClr val="000000"/>
                </a:solidFill>
                <a:effectLst/>
                <a:uLnTx/>
                <a:uFillTx/>
                <a:latin typeface="Segoe UI"/>
                <a:ea typeface="游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srgbClr val="000000"/>
              </a:solidFill>
              <a:effectLst/>
              <a:uLnTx/>
              <a:uFillTx/>
              <a:latin typeface="Segoe UI"/>
              <a:ea typeface="游ゴシック"/>
              <a:cs typeface="+mn-cs"/>
            </a:endParaRPr>
          </a:p>
        </p:txBody>
      </p:sp>
      <p:sp>
        <p:nvSpPr>
          <p:cNvPr id="5" name="正方形/長方形 4">
            <a:extLst>
              <a:ext uri="{FF2B5EF4-FFF2-40B4-BE49-F238E27FC236}">
                <a16:creationId xmlns:a16="http://schemas.microsoft.com/office/drawing/2014/main" id="{646DC6E8-6E01-4A2B-96D6-C056A2B593F9}"/>
              </a:ext>
            </a:extLst>
          </p:cNvPr>
          <p:cNvSpPr/>
          <p:nvPr/>
        </p:nvSpPr>
        <p:spPr bwMode="gray">
          <a:xfrm>
            <a:off x="889200" y="2499360"/>
            <a:ext cx="11219610" cy="296092"/>
          </a:xfrm>
          <a:prstGeom prst="rect">
            <a:avLst/>
          </a:prstGeom>
          <a:solidFill>
            <a:srgbClr val="FFFF00">
              <a:alpha val="4000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effectLst/>
              <a:latin typeface="Arial" charset="0"/>
              <a:ea typeface="ＭＳ Ｐゴシック" pitchFamily="50" charset="-128"/>
            </a:endParaRPr>
          </a:p>
        </p:txBody>
      </p:sp>
      <p:graphicFrame>
        <p:nvGraphicFramePr>
          <p:cNvPr id="10" name="表 7">
            <a:extLst>
              <a:ext uri="{FF2B5EF4-FFF2-40B4-BE49-F238E27FC236}">
                <a16:creationId xmlns:a16="http://schemas.microsoft.com/office/drawing/2014/main" id="{47057EA0-21E3-4395-AD8A-70D94FC4D528}"/>
              </a:ext>
            </a:extLst>
          </p:cNvPr>
          <p:cNvGraphicFramePr>
            <a:graphicFrameLocks noGrp="1"/>
          </p:cNvGraphicFramePr>
          <p:nvPr/>
        </p:nvGraphicFramePr>
        <p:xfrm>
          <a:off x="889200" y="1672582"/>
          <a:ext cx="11219610" cy="4626625"/>
        </p:xfrm>
        <a:graphic>
          <a:graphicData uri="http://schemas.openxmlformats.org/drawingml/2006/table">
            <a:tbl>
              <a:tblPr firstRow="1" bandRow="1">
                <a:tableStyleId>{2D5ABB26-0587-4C30-8999-92F81FD0307C}</a:tableStyleId>
              </a:tblPr>
              <a:tblGrid>
                <a:gridCol w="3191196">
                  <a:extLst>
                    <a:ext uri="{9D8B030D-6E8A-4147-A177-3AD203B41FA5}">
                      <a16:colId xmlns:a16="http://schemas.microsoft.com/office/drawing/2014/main" val="3035973476"/>
                    </a:ext>
                  </a:extLst>
                </a:gridCol>
                <a:gridCol w="8028414">
                  <a:extLst>
                    <a:ext uri="{9D8B030D-6E8A-4147-A177-3AD203B41FA5}">
                      <a16:colId xmlns:a16="http://schemas.microsoft.com/office/drawing/2014/main" val="2128274504"/>
                    </a:ext>
                  </a:extLst>
                </a:gridCol>
              </a:tblGrid>
              <a:tr h="371262">
                <a:tc>
                  <a:txBody>
                    <a:bodyPr/>
                    <a:lstStyle/>
                    <a:p>
                      <a:r>
                        <a:rPr kumimoji="1" lang="ja-JP" altLang="en-US" sz="2000" b="1" dirty="0">
                          <a:solidFill>
                            <a:schemeClr val="bg1"/>
                          </a:solidFill>
                        </a:rPr>
                        <a:t>サブグループ</a:t>
                      </a:r>
                    </a:p>
                  </a:txBody>
                  <a:tcPr anchor="ctr">
                    <a:lnB w="12700" cap="flat" cmpd="sng" algn="ctr">
                      <a:noFill/>
                      <a:prstDash val="solid"/>
                      <a:round/>
                      <a:headEnd type="none" w="med" len="med"/>
                      <a:tailEnd type="none" w="med" len="med"/>
                    </a:lnB>
                    <a:solidFill>
                      <a:srgbClr val="5B9BD5"/>
                    </a:solidFill>
                  </a:tcPr>
                </a:tc>
                <a:tc>
                  <a:txBody>
                    <a:bodyPr/>
                    <a:lstStyle/>
                    <a:p>
                      <a:r>
                        <a:rPr kumimoji="1" lang="ja-JP" altLang="en-US" sz="2000" b="1" dirty="0">
                          <a:solidFill>
                            <a:schemeClr val="bg1"/>
                          </a:solidFill>
                        </a:rPr>
                        <a:t>主な取り組み</a:t>
                      </a:r>
                    </a:p>
                  </a:txBody>
                  <a:tcPr anchor="ctr">
                    <a:lnB w="12700" cap="flat" cmpd="sng" algn="ctr">
                      <a:noFill/>
                      <a:prstDash val="solid"/>
                      <a:round/>
                      <a:headEnd type="none" w="med" len="med"/>
                      <a:tailEnd type="none" w="med" len="med"/>
                    </a:lnB>
                    <a:solidFill>
                      <a:srgbClr val="5B9BD5"/>
                    </a:solidFill>
                  </a:tcPr>
                </a:tc>
                <a:extLst>
                  <a:ext uri="{0D108BD9-81ED-4DB2-BD59-A6C34878D82A}">
                    <a16:rowId xmlns:a16="http://schemas.microsoft.com/office/drawing/2014/main" val="1903522192"/>
                  </a:ext>
                </a:extLst>
              </a:tr>
              <a:tr h="385248">
                <a:tc>
                  <a:txBody>
                    <a:bodyPr/>
                    <a:lstStyle/>
                    <a:p>
                      <a:r>
                        <a:rPr kumimoji="1" lang="en-US" altLang="ja-JP" sz="1400" b="1" dirty="0"/>
                        <a:t>Planning</a:t>
                      </a:r>
                      <a:endParaRPr kumimoji="1" lang="ja-JP" altLang="en-US" sz="1400" b="1" dirty="0">
                        <a:latin typeface="+mn-lt"/>
                      </a:endParaRPr>
                    </a:p>
                  </a:txBody>
                  <a:tcPr anchor="ct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kumimoji="1" lang="en-US" altLang="ja-JP" sz="1200" b="0" dirty="0"/>
                        <a:t>Japan WG</a:t>
                      </a:r>
                      <a:r>
                        <a:rPr kumimoji="1" lang="ja-JP" altLang="en-US" sz="1200" b="0" dirty="0"/>
                        <a:t>全体の活動プランの議論と、全体会合の準備を検討</a:t>
                      </a:r>
                      <a:endParaRPr kumimoji="1" lang="ja-JP" altLang="en-US" sz="1200" b="0" dirty="0">
                        <a:latin typeface="+mn-lt"/>
                      </a:endParaRPr>
                    </a:p>
                  </a:txBody>
                  <a:tcPr anchor="ctr">
                    <a:lnT w="12700" cap="flat" cmpd="sng" algn="ctr">
                      <a:noFill/>
                      <a:prstDash val="solid"/>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262074657"/>
                  </a:ext>
                </a:extLst>
              </a:tr>
              <a:tr h="385248">
                <a:tc>
                  <a:txBody>
                    <a:bodyPr/>
                    <a:lstStyle/>
                    <a:p>
                      <a:r>
                        <a:rPr kumimoji="1" lang="en-US" altLang="ja-JP" sz="1400" b="1" dirty="0"/>
                        <a:t>FAQ</a:t>
                      </a:r>
                      <a:endParaRPr kumimoji="1" lang="ja-JP" altLang="en-US" sz="14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kumimoji="1" lang="ja-JP" altLang="en-US" sz="1200" b="0" dirty="0"/>
                        <a:t>著作権や</a:t>
                      </a:r>
                      <a:r>
                        <a:rPr kumimoji="1" lang="en-US" altLang="ja-JP" sz="1200" b="0" dirty="0"/>
                        <a:t>OSS</a:t>
                      </a:r>
                      <a:r>
                        <a:rPr kumimoji="1" lang="ja-JP" altLang="en-US" sz="1200" b="0" dirty="0"/>
                        <a:t>ライセンスについて主に初心者向けに、</a:t>
                      </a:r>
                      <a:r>
                        <a:rPr kumimoji="1" lang="en-US" altLang="ja-JP" sz="1200" b="0" dirty="0"/>
                        <a:t>OSS</a:t>
                      </a:r>
                      <a:r>
                        <a:rPr kumimoji="1" lang="ja-JP" altLang="en-US" sz="1200" b="0" dirty="0"/>
                        <a:t>ライセンスに関する</a:t>
                      </a:r>
                      <a:r>
                        <a:rPr kumimoji="1" lang="en-US" altLang="ja-JP" sz="1200" b="0" dirty="0"/>
                        <a:t>FAQ</a:t>
                      </a:r>
                      <a:r>
                        <a:rPr kumimoji="1" lang="ja-JP" altLang="en-US" sz="1200" b="0" dirty="0"/>
                        <a:t>を作成し公開</a:t>
                      </a:r>
                      <a:endParaRPr kumimoji="1" lang="ja-JP" altLang="en-US" sz="1200" b="0"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092766118"/>
                  </a:ext>
                </a:extLst>
              </a:tr>
              <a:tr h="485496">
                <a:tc>
                  <a:txBody>
                    <a:bodyPr/>
                    <a:lstStyle/>
                    <a:p>
                      <a:r>
                        <a:rPr kumimoji="1" lang="ja-JP" altLang="en-US" sz="1400" b="1" dirty="0"/>
                        <a:t>サプライチェーンリーフレット</a:t>
                      </a:r>
                      <a:endParaRPr kumimoji="1" lang="en-US" altLang="ja-JP" sz="1400" b="1" dirty="0"/>
                    </a:p>
                    <a:p>
                      <a:r>
                        <a:rPr kumimoji="1" lang="ja-JP" altLang="en-US" sz="1400" b="1" dirty="0"/>
                        <a:t> </a:t>
                      </a:r>
                      <a:r>
                        <a:rPr kumimoji="1" lang="en-US" altLang="ja-JP" sz="1400" b="1" dirty="0"/>
                        <a:t>(Leaflet)</a:t>
                      </a:r>
                      <a:endParaRPr kumimoji="1" lang="ja-JP" altLang="en-US" sz="14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kumimoji="1" lang="ja-JP" altLang="en-US" sz="1200" b="0" dirty="0"/>
                        <a:t>「オープンソースソフトウェアライセンス遵守に関する一般公衆ガイド」を作成、公開した</a:t>
                      </a:r>
                      <a:endParaRPr kumimoji="1" lang="ja-JP" altLang="en-US" sz="1200" b="0"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66994459"/>
                  </a:ext>
                </a:extLst>
              </a:tr>
              <a:tr h="485496">
                <a:tc>
                  <a:txBody>
                    <a:bodyPr/>
                    <a:lstStyle/>
                    <a:p>
                      <a:r>
                        <a:rPr kumimoji="1" lang="ja-JP" altLang="en-US" sz="1400" b="1" dirty="0"/>
                        <a:t>教育資料 </a:t>
                      </a:r>
                      <a:endParaRPr kumimoji="1" lang="en-US" altLang="ja-JP" sz="1400" b="1" dirty="0"/>
                    </a:p>
                    <a:p>
                      <a:r>
                        <a:rPr kumimoji="1" lang="en-US" altLang="ja-JP" sz="1400" b="1" dirty="0"/>
                        <a:t>(Education)</a:t>
                      </a:r>
                      <a:endParaRPr kumimoji="1" lang="en-US" altLang="ja-JP" sz="14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kumimoji="1" lang="ja-JP" altLang="en-US" sz="1200" b="0" dirty="0"/>
                        <a:t>ソフトウェア開発者向け教育資料</a:t>
                      </a:r>
                      <a:r>
                        <a:rPr kumimoji="1" lang="en-US" altLang="ja-JP" sz="1200" b="0" dirty="0"/>
                        <a:t>(</a:t>
                      </a:r>
                      <a:r>
                        <a:rPr kumimoji="1" lang="ja-JP" altLang="en-US" sz="1200" b="0" dirty="0"/>
                        <a:t>コンプライアンスプログラム・バージョン</a:t>
                      </a:r>
                      <a:r>
                        <a:rPr kumimoji="1" lang="en-US" altLang="ja-JP" sz="1200" b="0" dirty="0"/>
                        <a:t>)</a:t>
                      </a:r>
                      <a:r>
                        <a:rPr kumimoji="1" lang="ja-JP" altLang="en-US" sz="1200" b="0" dirty="0"/>
                        <a:t>を作成した。</a:t>
                      </a:r>
                      <a:endParaRPr kumimoji="1" lang="en-US" altLang="ja-JP" sz="1200" b="0" dirty="0"/>
                    </a:p>
                    <a:p>
                      <a:r>
                        <a:rPr kumimoji="1" lang="ja-JP" altLang="en-US" sz="1200" b="0" dirty="0"/>
                        <a:t>今後、ソフトウェア開発ベンダー</a:t>
                      </a:r>
                      <a:r>
                        <a:rPr kumimoji="1" lang="en-US" altLang="ja-JP" sz="1200" b="0" dirty="0"/>
                        <a:t>(</a:t>
                      </a:r>
                      <a:r>
                        <a:rPr kumimoji="1" lang="en-US" altLang="ja-JP" sz="1200" b="0" dirty="0" err="1"/>
                        <a:t>ODM:Original</a:t>
                      </a:r>
                      <a:r>
                        <a:rPr kumimoji="1" lang="en-US" altLang="ja-JP" sz="1200" b="0" dirty="0"/>
                        <a:t> Design Manufacturing)</a:t>
                      </a:r>
                      <a:r>
                        <a:rPr kumimoji="1" lang="ja-JP" altLang="en-US" sz="1200" b="0" dirty="0"/>
                        <a:t>向けの教育資料を作成予定</a:t>
                      </a:r>
                      <a:endParaRPr kumimoji="1" lang="ja-JP" altLang="en-US" sz="1200" b="0"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94498816"/>
                  </a:ext>
                </a:extLst>
              </a:tr>
              <a:tr h="599731">
                <a:tc>
                  <a:txBody>
                    <a:bodyPr/>
                    <a:lstStyle/>
                    <a:p>
                      <a:r>
                        <a:rPr kumimoji="1" lang="en-US" altLang="ja-JP" sz="1400" b="1" dirty="0"/>
                        <a:t>SBOM</a:t>
                      </a:r>
                    </a:p>
                    <a:p>
                      <a:r>
                        <a:rPr kumimoji="1" lang="en-US" altLang="ja-JP" sz="1400" b="1" dirty="0"/>
                        <a:t>(</a:t>
                      </a:r>
                      <a:r>
                        <a:rPr kumimoji="1" lang="ja-JP" altLang="en-US" sz="1400" b="1" dirty="0"/>
                        <a:t>ライセンス情報</a:t>
                      </a:r>
                      <a:r>
                        <a:rPr kumimoji="1" lang="en-US" altLang="ja-JP" sz="1400" b="1" dirty="0"/>
                        <a:t>sg </a:t>
                      </a:r>
                      <a:r>
                        <a:rPr kumimoji="1" lang="ja-JP" altLang="en-US" sz="1400" b="1" dirty="0"/>
                        <a:t>から名称変更</a:t>
                      </a:r>
                      <a:r>
                        <a:rPr kumimoji="1" lang="en-US" altLang="ja-JP" sz="1400" b="1" dirty="0"/>
                        <a:t>)</a:t>
                      </a: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kumimoji="1" lang="ja-JP" altLang="en-US" sz="1200" b="0" dirty="0"/>
                        <a:t>組織間のライセンス情報授受に関してのガイドラインや</a:t>
                      </a:r>
                      <a:r>
                        <a:rPr kumimoji="1" lang="en-US" altLang="ja-JP" sz="1200" b="0" dirty="0"/>
                        <a:t>SPDX Lite</a:t>
                      </a:r>
                      <a:r>
                        <a:rPr kumimoji="1" lang="ja-JP" altLang="en-US" sz="1200" b="0" dirty="0"/>
                        <a:t> 仕様の策定に貢献。現在は、</a:t>
                      </a:r>
                      <a:r>
                        <a:rPr kumimoji="1" lang="en-US" altLang="ja-JP" sz="1200" b="0" dirty="0"/>
                        <a:t>SBOM</a:t>
                      </a:r>
                      <a:r>
                        <a:rPr kumimoji="1" lang="ja-JP" altLang="en-US" sz="1200" b="0" dirty="0"/>
                        <a:t>など、組織間のライセンス情報・ソフトウェアパッケージ情報の授受に関するガイドラインや</a:t>
                      </a:r>
                      <a:r>
                        <a:rPr kumimoji="1" lang="en-US" altLang="ja-JP" sz="1200" b="0" dirty="0"/>
                        <a:t>SPDX</a:t>
                      </a:r>
                      <a:r>
                        <a:rPr kumimoji="1" lang="ja-JP" altLang="en-US" sz="1200" b="0" dirty="0"/>
                        <a:t>への仕様提案などを、動向を調査とあわせて実施</a:t>
                      </a:r>
                      <a:endParaRPr kumimoji="1" lang="ja-JP" altLang="en-US" sz="1200" b="0"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10194859"/>
                  </a:ext>
                </a:extLst>
              </a:tr>
              <a:tr h="485496">
                <a:tc>
                  <a:txBody>
                    <a:bodyPr/>
                    <a:lstStyle/>
                    <a:p>
                      <a:r>
                        <a:rPr kumimoji="1" lang="ja-JP" altLang="en-US" sz="1400" b="1" dirty="0"/>
                        <a:t>プロモーション </a:t>
                      </a:r>
                      <a:endParaRPr kumimoji="1" lang="en-US" altLang="ja-JP" sz="1400" b="1" dirty="0"/>
                    </a:p>
                    <a:p>
                      <a:r>
                        <a:rPr kumimoji="1" lang="en-US" altLang="ja-JP" sz="1400" b="1" dirty="0"/>
                        <a:t>(Promotion)</a:t>
                      </a:r>
                      <a:endParaRPr kumimoji="1" lang="ja-JP" altLang="en-US" sz="14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kumimoji="1" lang="en-US" altLang="ja-JP" sz="1200" b="0" dirty="0"/>
                        <a:t>OSS</a:t>
                      </a:r>
                      <a:r>
                        <a:rPr kumimoji="1" lang="ja-JP" altLang="en-US" sz="1200" b="0" dirty="0"/>
                        <a:t>コンプライアンスや</a:t>
                      </a:r>
                      <a:r>
                        <a:rPr kumimoji="1" lang="en-US" altLang="ja-JP" sz="1200" b="0" dirty="0"/>
                        <a:t>OSS</a:t>
                      </a:r>
                      <a:r>
                        <a:rPr kumimoji="1" lang="ja-JP" altLang="en-US" sz="1200" b="0" dirty="0"/>
                        <a:t>そのものの重要性の認知を拡大するための資料の作成やメディア・政府・産業界・学術界などと連携した啓発活動など</a:t>
                      </a:r>
                      <a:endParaRPr kumimoji="1" lang="ja-JP" altLang="en-US" sz="1200" b="0"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85077434"/>
                  </a:ext>
                </a:extLst>
              </a:tr>
              <a:tr h="799663">
                <a:tc>
                  <a:txBody>
                    <a:bodyPr/>
                    <a:lstStyle/>
                    <a:p>
                      <a:r>
                        <a:rPr kumimoji="1" lang="en-US" altLang="ja-JP" sz="1400" b="1" dirty="0"/>
                        <a:t>Automation</a:t>
                      </a:r>
                    </a:p>
                    <a:p>
                      <a:r>
                        <a:rPr kumimoji="1" lang="en-US" altLang="ja-JP" sz="1400" b="1" dirty="0"/>
                        <a:t>(Tooling sg </a:t>
                      </a:r>
                      <a:r>
                        <a:rPr kumimoji="1" lang="ja-JP" altLang="en-US" sz="1400" b="1" dirty="0"/>
                        <a:t>から名称変更</a:t>
                      </a:r>
                      <a:r>
                        <a:rPr kumimoji="1" lang="en-US" altLang="ja-JP" sz="1400" b="1" dirty="0"/>
                        <a:t>)</a:t>
                      </a:r>
                      <a:endParaRPr kumimoji="1" lang="ja-JP" altLang="en-US" sz="1400" b="1"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r>
                        <a:rPr kumimoji="1" lang="ja-JP" altLang="en-US" sz="1200" b="0" dirty="0"/>
                        <a:t>管理運用のための</a:t>
                      </a:r>
                      <a:r>
                        <a:rPr kumimoji="1" lang="en-US" altLang="ja-JP" sz="1200" b="0" dirty="0"/>
                        <a:t>OSS</a:t>
                      </a:r>
                      <a:r>
                        <a:rPr kumimoji="1" lang="ja-JP" altLang="en-US" sz="1200" b="0" dirty="0"/>
                        <a:t>を利用して、 </a:t>
                      </a:r>
                      <a:r>
                        <a:rPr kumimoji="1" lang="en-US" altLang="ja-JP" sz="1200" b="0" dirty="0"/>
                        <a:t>Open Source Compliance </a:t>
                      </a:r>
                      <a:r>
                        <a:rPr kumimoji="1" lang="ja-JP" altLang="en-US" sz="1200" b="0" dirty="0"/>
                        <a:t>において以下の項目の実現を目指す</a:t>
                      </a:r>
                      <a:endParaRPr kumimoji="1" lang="en-US" altLang="ja-JP" sz="1200" b="0" dirty="0"/>
                    </a:p>
                    <a:p>
                      <a:pPr marL="171450" indent="-171450">
                        <a:buFont typeface="Arial" panose="020B0604020202020204" pitchFamily="34" charset="0"/>
                        <a:buChar char="•"/>
                      </a:pPr>
                      <a:r>
                        <a:rPr kumimoji="1" lang="ja-JP" altLang="en-US" sz="1200" b="0" dirty="0"/>
                        <a:t>組織に応じたワークフローの構築</a:t>
                      </a:r>
                      <a:endParaRPr kumimoji="1" lang="en-US" altLang="ja-JP" sz="1200" b="0" dirty="0"/>
                    </a:p>
                    <a:p>
                      <a:pPr marL="171450" indent="-171450">
                        <a:buFont typeface="Arial" panose="020B0604020202020204" pitchFamily="34" charset="0"/>
                        <a:buChar char="•"/>
                      </a:pPr>
                      <a:r>
                        <a:rPr kumimoji="1" lang="ja-JP" altLang="en-US" sz="1200" b="0" dirty="0"/>
                        <a:t>省力化 </a:t>
                      </a:r>
                      <a:r>
                        <a:rPr kumimoji="1" lang="en-US" altLang="ja-JP" sz="1200" b="0" dirty="0"/>
                        <a:t>(</a:t>
                      </a:r>
                      <a:r>
                        <a:rPr kumimoji="1" lang="ja-JP" altLang="en-US" sz="1200" b="0" dirty="0"/>
                        <a:t>オートメーション</a:t>
                      </a:r>
                      <a:r>
                        <a:rPr kumimoji="1" lang="en-US" altLang="ja-JP" sz="1200" b="0" dirty="0"/>
                        <a:t>)</a:t>
                      </a:r>
                    </a:p>
                    <a:p>
                      <a:pPr marL="171450" indent="-171450">
                        <a:buFont typeface="Arial" panose="020B0604020202020204" pitchFamily="34" charset="0"/>
                        <a:buChar char="•"/>
                      </a:pPr>
                      <a:r>
                        <a:rPr kumimoji="1" lang="ja-JP" altLang="en-US" sz="1200" b="0" dirty="0"/>
                        <a:t>質の向上</a:t>
                      </a:r>
                      <a:endParaRPr kumimoji="1" lang="ja-JP" altLang="en-US" sz="1200" b="0" dirty="0">
                        <a:latin typeface="+mn-lt"/>
                      </a:endParaRPr>
                    </a:p>
                  </a:txBody>
                  <a:tcPr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250241857"/>
                  </a:ext>
                </a:extLst>
              </a:tr>
              <a:tr h="442369">
                <a:tc>
                  <a:txBody>
                    <a:bodyPr/>
                    <a:lstStyle/>
                    <a:p>
                      <a:r>
                        <a:rPr kumimoji="1" lang="en-US" altLang="ja-JP" sz="1400" b="1" dirty="0">
                          <a:latin typeface="+mn-lt"/>
                        </a:rPr>
                        <a:t>OSPO</a:t>
                      </a:r>
                      <a:endParaRPr kumimoji="1" lang="ja-JP" altLang="en-US" sz="1400" b="1" dirty="0">
                        <a:latin typeface="+mn-lt"/>
                      </a:endParaRPr>
                    </a:p>
                  </a:txBody>
                  <a:tcPr anchor="ctr">
                    <a:lnT w="12700" cap="flat" cmpd="sng" algn="ctr">
                      <a:solidFill>
                        <a:schemeClr val="tx1"/>
                      </a:solidFill>
                      <a:prstDash val="sysDot"/>
                      <a:round/>
                      <a:headEnd type="none" w="med" len="med"/>
                      <a:tailEnd type="none" w="med" len="med"/>
                    </a:lnT>
                  </a:tcPr>
                </a:tc>
                <a:tc>
                  <a:txBody>
                    <a:bodyPr/>
                    <a:lstStyle/>
                    <a:p>
                      <a:pPr marL="0" indent="0">
                        <a:buFont typeface="Arial" panose="020B0604020202020204" pitchFamily="34" charset="0"/>
                        <a:buNone/>
                      </a:pPr>
                      <a:r>
                        <a:rPr kumimoji="1" lang="en-US" altLang="ja-JP" sz="1200" b="0" dirty="0">
                          <a:latin typeface="+mn-lt"/>
                        </a:rPr>
                        <a:t>Good Governance Initiative</a:t>
                      </a:r>
                      <a:r>
                        <a:rPr kumimoji="1" lang="ja-JP" altLang="en-US" sz="1200" b="0" dirty="0">
                          <a:latin typeface="+mn-lt"/>
                        </a:rPr>
                        <a:t>の輪講中</a:t>
                      </a:r>
                    </a:p>
                  </a:txBody>
                  <a:tcPr anchor="ctr">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2363131113"/>
                  </a:ext>
                </a:extLst>
              </a:tr>
            </a:tbl>
          </a:graphicData>
        </a:graphic>
      </p:graphicFrame>
      <p:pic>
        <p:nvPicPr>
          <p:cNvPr id="11" name="Picture 2" descr="指をさしているマークのイラスト">
            <a:extLst>
              <a:ext uri="{FF2B5EF4-FFF2-40B4-BE49-F238E27FC236}">
                <a16:creationId xmlns:a16="http://schemas.microsoft.com/office/drawing/2014/main" id="{1DAA50DC-F5E5-4CBE-988F-13AB71A4C4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3763" y="2471922"/>
            <a:ext cx="889200" cy="72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6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r>
              <a:rPr kumimoji="1" lang="en-US" altLang="ja-JP" sz="3600" b="1" dirty="0">
                <a:solidFill>
                  <a:srgbClr val="00849D"/>
                </a:solidFill>
                <a:latin typeface="+mn-ea"/>
                <a:ea typeface="+mn-ea"/>
                <a:cs typeface="Segoe UI" panose="020B0502040204020203" pitchFamily="34" charset="0"/>
              </a:rPr>
              <a:t>FAQ</a:t>
            </a:r>
            <a:r>
              <a:rPr kumimoji="1" lang="ja-JP" altLang="en-US" sz="3600" b="1" dirty="0">
                <a:solidFill>
                  <a:srgbClr val="00849D"/>
                </a:solidFill>
                <a:latin typeface="游ゴシック" panose="020B0400000000000000" pitchFamily="50" charset="-128"/>
                <a:ea typeface="游ゴシック" panose="020B0400000000000000" pitchFamily="50" charset="-128"/>
              </a:rPr>
              <a:t>サブグループ</a:t>
            </a:r>
            <a:endParaRPr kumimoji="1" lang="ja-JP" altLang="en-US" b="1" dirty="0">
              <a:latin typeface="+mj-ea"/>
              <a:ea typeface="+mj-ea"/>
            </a:endParaRPr>
          </a:p>
        </p:txBody>
      </p:sp>
      <p:sp>
        <p:nvSpPr>
          <p:cNvPr id="3" name="テキスト プレースホルダー 2">
            <a:extLst>
              <a:ext uri="{FF2B5EF4-FFF2-40B4-BE49-F238E27FC236}">
                <a16:creationId xmlns:a16="http://schemas.microsoft.com/office/drawing/2014/main" id="{48516C9F-106E-4BCD-BF20-3B21BB391658}"/>
              </a:ext>
            </a:extLst>
          </p:cNvPr>
          <p:cNvSpPr>
            <a:spLocks noGrp="1"/>
          </p:cNvSpPr>
          <p:nvPr>
            <p:ph type="body" sz="quarter" idx="12"/>
          </p:nvPr>
        </p:nvSpPr>
        <p:spPr>
          <a:xfrm>
            <a:off x="890271" y="1343164"/>
            <a:ext cx="10320000" cy="4983255"/>
          </a:xfrm>
        </p:spPr>
        <p:txBody>
          <a:bodyPr/>
          <a:lstStyle/>
          <a:p>
            <a:pPr marL="228600" marR="0" lvl="0" indent="-228600" algn="l" defTabSz="914400" rtl="0" eaLnBrk="1" fontAlgn="auto" latinLnBrk="0" hangingPunct="1">
              <a:lnSpc>
                <a:spcPts val="2900"/>
              </a:lnSpc>
              <a:spcBef>
                <a:spcPts val="0"/>
              </a:spcBef>
              <a:spcAft>
                <a:spcPts val="0"/>
              </a:spcAft>
              <a:buClrTx/>
              <a:buSzTx/>
              <a:buFont typeface="+mj-lt"/>
              <a:buAutoNum type="arabicPeriod"/>
              <a:tabLst/>
              <a:defRPr/>
            </a:pPr>
            <a:r>
              <a:rPr kumimoji="1" lang="ja-JP" altLang="en-US" sz="1800" b="0" i="0" u="none" strike="noStrike" kern="1200" cap="none" spc="0" normalizeH="0" baseline="0" noProof="0" dirty="0">
                <a:ln>
                  <a:noFill/>
                </a:ln>
                <a:solidFill>
                  <a:prstClr val="black"/>
                </a:solidFill>
                <a:effectLst/>
                <a:uLnTx/>
                <a:uFillTx/>
                <a:latin typeface="+mn-ea"/>
                <a:ea typeface="+mn-ea"/>
              </a:rPr>
              <a:t>活動内容：</a:t>
            </a:r>
            <a:r>
              <a:rPr kumimoji="1" lang="en-US" altLang="ja-JP" sz="1800" b="0" i="0" u="none" strike="noStrike" kern="1200" cap="none" spc="0" normalizeH="0" baseline="0" noProof="0" dirty="0">
                <a:ln>
                  <a:noFill/>
                </a:ln>
                <a:solidFill>
                  <a:prstClr val="black"/>
                </a:solidFill>
                <a:effectLst/>
                <a:uLnTx/>
                <a:uFillTx/>
                <a:latin typeface="+mn-ea"/>
                <a:ea typeface="+mn-ea"/>
              </a:rPr>
              <a:t>OSS</a:t>
            </a:r>
            <a:r>
              <a:rPr kumimoji="1" lang="ja-JP" altLang="en-US" sz="1800" b="0" i="0" u="none" strike="noStrike" kern="1200" cap="none" spc="0" normalizeH="0" baseline="0" noProof="0" dirty="0">
                <a:ln>
                  <a:noFill/>
                </a:ln>
                <a:solidFill>
                  <a:prstClr val="black"/>
                </a:solidFill>
                <a:effectLst/>
                <a:uLnTx/>
                <a:uFillTx/>
                <a:latin typeface="+mn-ea"/>
                <a:ea typeface="+mn-ea"/>
              </a:rPr>
              <a:t>ライセンス関連の</a:t>
            </a:r>
            <a:r>
              <a:rPr kumimoji="1" lang="en-US" altLang="ja-JP" sz="1800" b="0" i="0" u="none" strike="noStrike" kern="1200" cap="none" spc="0" normalizeH="0" baseline="0" noProof="0" dirty="0">
                <a:ln>
                  <a:noFill/>
                </a:ln>
                <a:solidFill>
                  <a:prstClr val="black"/>
                </a:solidFill>
                <a:effectLst/>
                <a:uLnTx/>
                <a:uFillTx/>
                <a:latin typeface="+mn-ea"/>
                <a:ea typeface="+mn-ea"/>
              </a:rPr>
              <a:t>FAQ</a:t>
            </a:r>
            <a:r>
              <a:rPr kumimoji="1" lang="ja-JP" altLang="en-US" sz="1800" b="0" i="0" u="none" strike="noStrike" kern="1200" cap="none" spc="0" normalizeH="0" baseline="0" noProof="0" dirty="0">
                <a:ln>
                  <a:noFill/>
                </a:ln>
                <a:solidFill>
                  <a:prstClr val="black"/>
                </a:solidFill>
                <a:effectLst/>
                <a:uLnTx/>
                <a:uFillTx/>
                <a:latin typeface="+mn-ea"/>
                <a:ea typeface="+mn-ea"/>
              </a:rPr>
              <a:t>を作成・公開、</a:t>
            </a:r>
            <a:r>
              <a:rPr kumimoji="1" lang="en-US" altLang="ja-JP" sz="1800" b="0" i="0" u="none" strike="noStrike" kern="1200" cap="none" spc="0" normalizeH="0" baseline="0" noProof="0" dirty="0">
                <a:ln>
                  <a:noFill/>
                </a:ln>
                <a:solidFill>
                  <a:prstClr val="black"/>
                </a:solidFill>
                <a:effectLst/>
                <a:highlight>
                  <a:srgbClr val="FFFF00"/>
                </a:highlight>
                <a:uLnTx/>
                <a:uFillTx/>
                <a:latin typeface="+mn-ea"/>
                <a:ea typeface="+mn-ea"/>
              </a:rPr>
              <a:t>OSS</a:t>
            </a:r>
            <a:r>
              <a:rPr kumimoji="1" lang="ja-JP" altLang="en-US" sz="1800" b="0" i="0" u="none" strike="noStrike" kern="1200" cap="none" spc="0" normalizeH="0" baseline="0" noProof="0" dirty="0">
                <a:ln>
                  <a:noFill/>
                </a:ln>
                <a:solidFill>
                  <a:prstClr val="black"/>
                </a:solidFill>
                <a:effectLst/>
                <a:highlight>
                  <a:srgbClr val="FFFF00"/>
                </a:highlight>
                <a:uLnTx/>
                <a:uFillTx/>
                <a:latin typeface="+mn-ea"/>
                <a:ea typeface="+mn-ea"/>
              </a:rPr>
              <a:t>ライセンスや著作権まわりの理解向上</a:t>
            </a:r>
            <a:endParaRPr kumimoji="1" lang="en-US" altLang="ja-JP" sz="1800" b="0" i="0" u="none" strike="noStrike" kern="1200" cap="none" spc="0" normalizeH="0" baseline="0" noProof="0" dirty="0">
              <a:ln>
                <a:noFill/>
              </a:ln>
              <a:solidFill>
                <a:prstClr val="black"/>
              </a:solidFill>
              <a:effectLst/>
              <a:highlight>
                <a:srgbClr val="FFFF00"/>
              </a:highlight>
              <a:uLnTx/>
              <a:uFillTx/>
              <a:latin typeface="+mn-ea"/>
              <a:ea typeface="+mn-ea"/>
            </a:endParaRPr>
          </a:p>
          <a:p>
            <a:pPr marL="228600" marR="0" lvl="0" indent="-228600" algn="l" defTabSz="914400" rtl="0" eaLnBrk="1" fontAlgn="auto" latinLnBrk="0" hangingPunct="1">
              <a:lnSpc>
                <a:spcPts val="2900"/>
              </a:lnSpc>
              <a:spcBef>
                <a:spcPts val="0"/>
              </a:spcBef>
              <a:spcAft>
                <a:spcPts val="0"/>
              </a:spcAft>
              <a:buClrTx/>
              <a:buSzTx/>
              <a:buFont typeface="+mj-lt"/>
              <a:buAutoNum type="arabicPeriod"/>
              <a:tabLst/>
              <a:defRPr/>
            </a:pPr>
            <a:r>
              <a:rPr kumimoji="1" lang="ja-JP" altLang="en-US" sz="1800" b="0" i="0" u="none" strike="noStrike" kern="1200" cap="none" spc="0" normalizeH="0" baseline="0" noProof="0" dirty="0">
                <a:ln>
                  <a:noFill/>
                </a:ln>
                <a:solidFill>
                  <a:prstClr val="black"/>
                </a:solidFill>
                <a:effectLst/>
                <a:uLnTx/>
                <a:uFillTx/>
                <a:latin typeface="+mn-ea"/>
                <a:ea typeface="+mn-ea"/>
              </a:rPr>
              <a:t>会合参加人数：おおむね </a:t>
            </a:r>
            <a:r>
              <a:rPr kumimoji="1" lang="en-US" altLang="ja-JP" sz="1800" b="0" i="0" u="none" strike="noStrike" kern="1200" cap="none" spc="0" normalizeH="0" baseline="0" noProof="0" dirty="0">
                <a:ln>
                  <a:noFill/>
                </a:ln>
                <a:solidFill>
                  <a:prstClr val="black"/>
                </a:solidFill>
                <a:effectLst/>
                <a:uLnTx/>
                <a:uFillTx/>
                <a:latin typeface="+mn-ea"/>
                <a:ea typeface="+mn-ea"/>
              </a:rPr>
              <a:t>10</a:t>
            </a:r>
            <a:r>
              <a:rPr kumimoji="1" lang="ja-JP" altLang="en-US" sz="1800" b="0" i="0" u="none" strike="noStrike" kern="1200" cap="none" spc="0" normalizeH="0" baseline="0" noProof="0" dirty="0">
                <a:ln>
                  <a:noFill/>
                </a:ln>
                <a:solidFill>
                  <a:prstClr val="black"/>
                </a:solidFill>
                <a:effectLst/>
                <a:uLnTx/>
                <a:uFillTx/>
                <a:latin typeface="+mn-ea"/>
                <a:ea typeface="+mn-ea"/>
              </a:rPr>
              <a:t>～</a:t>
            </a:r>
            <a:r>
              <a:rPr kumimoji="1" lang="en-US" altLang="ja-JP" sz="1800" b="0" i="0" u="none" strike="noStrike" kern="1200" cap="none" spc="0" normalizeH="0" baseline="0" noProof="0" dirty="0">
                <a:ln>
                  <a:noFill/>
                </a:ln>
                <a:solidFill>
                  <a:prstClr val="black"/>
                </a:solidFill>
                <a:effectLst/>
                <a:uLnTx/>
                <a:uFillTx/>
                <a:latin typeface="+mn-ea"/>
                <a:ea typeface="+mn-ea"/>
              </a:rPr>
              <a:t>15</a:t>
            </a:r>
            <a:r>
              <a:rPr kumimoji="1" lang="ja-JP" altLang="en-US" sz="1800" b="0" i="0" u="none" strike="noStrike" kern="1200" cap="none" spc="0" normalizeH="0" baseline="0" noProof="0" dirty="0">
                <a:ln>
                  <a:noFill/>
                </a:ln>
                <a:solidFill>
                  <a:prstClr val="black"/>
                </a:solidFill>
                <a:effectLst/>
                <a:uLnTx/>
                <a:uFillTx/>
                <a:latin typeface="+mn-ea"/>
                <a:ea typeface="+mn-ea"/>
              </a:rPr>
              <a:t>名程度</a:t>
            </a:r>
            <a:endParaRPr kumimoji="1" lang="en-US" altLang="ja-JP" sz="1800" b="0" i="0" u="none" strike="noStrike" kern="1200" cap="none" spc="0" normalizeH="0" baseline="0" noProof="0" dirty="0">
              <a:ln>
                <a:noFill/>
              </a:ln>
              <a:solidFill>
                <a:prstClr val="black"/>
              </a:solidFill>
              <a:effectLst/>
              <a:uLnTx/>
              <a:uFillTx/>
              <a:latin typeface="+mn-ea"/>
              <a:ea typeface="+mn-ea"/>
            </a:endParaRPr>
          </a:p>
          <a:p>
            <a:pPr marL="228600" marR="0" lvl="0" indent="-228600" algn="l" defTabSz="914400" rtl="0" eaLnBrk="1" fontAlgn="auto" latinLnBrk="0" hangingPunct="1">
              <a:lnSpc>
                <a:spcPts val="2900"/>
              </a:lnSpc>
              <a:spcBef>
                <a:spcPts val="0"/>
              </a:spcBef>
              <a:spcAft>
                <a:spcPts val="0"/>
              </a:spcAft>
              <a:buClrTx/>
              <a:buSzTx/>
              <a:buFont typeface="+mj-lt"/>
              <a:buAutoNum type="arabicPeriod"/>
              <a:tabLst/>
              <a:defRPr/>
            </a:pPr>
            <a:r>
              <a:rPr kumimoji="1" lang="ja-JP" altLang="en-US" sz="1800" b="0" i="0" u="none" strike="noStrike" kern="1200" cap="none" spc="0" normalizeH="0" baseline="0" noProof="0" dirty="0">
                <a:ln>
                  <a:noFill/>
                </a:ln>
                <a:solidFill>
                  <a:prstClr val="black"/>
                </a:solidFill>
                <a:effectLst/>
                <a:uLnTx/>
                <a:uFillTx/>
                <a:latin typeface="+mn-ea"/>
                <a:ea typeface="+mn-ea"/>
              </a:rPr>
              <a:t>成果物</a:t>
            </a:r>
            <a:endParaRPr kumimoji="1" lang="en-US" altLang="ja-JP" sz="1800" b="0" i="0" u="none" strike="noStrike" kern="1200" cap="none" spc="0" normalizeH="0" baseline="0" noProof="0" dirty="0">
              <a:ln>
                <a:noFill/>
              </a:ln>
              <a:solidFill>
                <a:prstClr val="black"/>
              </a:solidFill>
              <a:effectLst/>
              <a:uLnTx/>
              <a:uFillTx/>
              <a:latin typeface="+mn-ea"/>
              <a:ea typeface="+mn-ea"/>
            </a:endParaRPr>
          </a:p>
          <a:p>
            <a:pPr marL="0" marR="0" lvl="0" indent="0" algn="l" defTabSz="914400" rtl="0" eaLnBrk="1" fontAlgn="auto" latinLnBrk="0" hangingPunct="1">
              <a:lnSpc>
                <a:spcPts val="2900"/>
              </a:lnSpc>
              <a:spcBef>
                <a:spcPts val="0"/>
              </a:spcBef>
              <a:spcAft>
                <a:spcPts val="0"/>
              </a:spcAft>
              <a:buClrTx/>
              <a:buSzTx/>
              <a:buFont typeface="Arial" panose="020B0604020202020204" pitchFamily="34" charset="0"/>
              <a:buNone/>
              <a:tabLst/>
              <a:defRPr/>
            </a:pPr>
            <a:r>
              <a:rPr kumimoji="1" lang="ja-JP" altLang="en-US" sz="1800" b="0" i="0" u="none" strike="noStrike" kern="1200" cap="none" spc="0" normalizeH="0" baseline="0" noProof="0" dirty="0">
                <a:ln>
                  <a:noFill/>
                </a:ln>
                <a:solidFill>
                  <a:prstClr val="black"/>
                </a:solidFill>
                <a:effectLst/>
                <a:uLnTx/>
                <a:uFillTx/>
                <a:latin typeface="+mn-ea"/>
                <a:ea typeface="+mn-ea"/>
              </a:rPr>
              <a:t> ・</a:t>
            </a:r>
            <a:r>
              <a:rPr kumimoji="1" lang="ja-JP" altLang="en-US" sz="1800" b="0" i="0" u="none" strike="noStrike" kern="1200" cap="none" spc="0" normalizeH="0" baseline="0" noProof="0" dirty="0">
                <a:ln>
                  <a:noFill/>
                </a:ln>
                <a:solidFill>
                  <a:schemeClr val="tx1"/>
                </a:solidFill>
                <a:effectLst/>
                <a:uLnTx/>
                <a:uFillTx/>
                <a:latin typeface="+mn-ea"/>
                <a:ea typeface="+mn-ea"/>
              </a:rPr>
              <a:t>「</a:t>
            </a:r>
            <a:r>
              <a:rPr lang="en-US" altLang="ja-JP" sz="1800" kern="1200" dirty="0">
                <a:solidFill>
                  <a:srgbClr val="0000FF"/>
                </a:solidFill>
                <a:latin typeface="+mn-ea"/>
                <a:ea typeface="+mn-ea"/>
                <a:cs typeface="Meiryo UI" panose="020B0604030504040204" pitchFamily="50" charset="-128"/>
                <a:hlinkClick r:id="rId2"/>
              </a:rPr>
              <a:t>OSS</a:t>
            </a:r>
            <a:r>
              <a:rPr lang="ja-JP" altLang="en-US" sz="1800" kern="1200" dirty="0">
                <a:solidFill>
                  <a:srgbClr val="0000FF"/>
                </a:solidFill>
                <a:latin typeface="+mn-ea"/>
                <a:ea typeface="+mn-ea"/>
                <a:cs typeface="Meiryo UI" panose="020B0604030504040204" pitchFamily="50" charset="-128"/>
                <a:hlinkClick r:id="rId2"/>
              </a:rPr>
              <a:t>ライセンス関連でよくある誤解</a:t>
            </a:r>
            <a:r>
              <a:rPr kumimoji="1" lang="ja-JP" altLang="en-US" sz="1800" b="0" i="0" u="none" strike="noStrike" kern="1200" cap="none" spc="0" normalizeH="0" baseline="0" noProof="0" dirty="0">
                <a:ln>
                  <a:noFill/>
                </a:ln>
                <a:solidFill>
                  <a:schemeClr val="tx1"/>
                </a:solidFill>
                <a:effectLst/>
                <a:uLnTx/>
                <a:uFillTx/>
                <a:latin typeface="+mn-ea"/>
                <a:ea typeface="+mn-ea"/>
                <a:cs typeface="Meiryo UI" panose="020B0604030504040204" pitchFamily="50" charset="-128"/>
              </a:rPr>
              <a:t>」</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a:t>
            </a:r>
            <a:r>
              <a:rPr kumimoji="1" lang="en-US" altLang="ja-JP" sz="1800" b="0" i="0" u="none" strike="noStrike" kern="1200" cap="none" spc="0" normalizeH="0" baseline="0" noProof="0" dirty="0" err="1">
                <a:ln>
                  <a:noFill/>
                </a:ln>
                <a:solidFill>
                  <a:prstClr val="black"/>
                </a:solidFill>
                <a:effectLst/>
                <a:uLnTx/>
                <a:uFillTx/>
                <a:latin typeface="+mn-ea"/>
                <a:ea typeface="+mn-ea"/>
                <a:cs typeface="Meiryo UI" panose="020B0604030504040204" pitchFamily="50" charset="-128"/>
              </a:rPr>
              <a:t>OpenChain</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 </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Japan WG</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 発行）</a:t>
            </a:r>
            <a:b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b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      -</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 </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v8.1</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 </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2023</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年</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2</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月公開（</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FAQ:56</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件）</a:t>
            </a:r>
            <a:endPar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endParaRPr>
          </a:p>
          <a:p>
            <a:pPr marL="0" marR="0" lvl="0" indent="0" algn="l" defTabSz="914400" rtl="0" eaLnBrk="1" fontAlgn="auto" latinLnBrk="0" hangingPunct="1">
              <a:lnSpc>
                <a:spcPts val="2900"/>
              </a:lnSpc>
              <a:spcBef>
                <a:spcPts val="0"/>
              </a:spcBef>
              <a:spcAft>
                <a:spcPts val="0"/>
              </a:spcAft>
              <a:buClrTx/>
              <a:buSzTx/>
              <a:buFont typeface="Arial" panose="020B0604020202020204" pitchFamily="34" charset="0"/>
              <a:buNone/>
              <a:tabLst/>
              <a:defRPr/>
            </a:pPr>
            <a:r>
              <a:rPr kumimoji="1" lang="ja-JP" altLang="en-US" sz="1800" b="0" i="0" u="none" strike="noStrike" kern="1200" cap="none" spc="0" normalizeH="0" baseline="0" noProof="0" dirty="0">
                <a:ln>
                  <a:noFill/>
                </a:ln>
                <a:solidFill>
                  <a:prstClr val="black"/>
                </a:solidFill>
                <a:effectLst/>
                <a:uLnTx/>
                <a:uFillTx/>
                <a:latin typeface="+mn-ea"/>
                <a:ea typeface="+mn-ea"/>
              </a:rPr>
              <a:t> ・</a:t>
            </a:r>
            <a:r>
              <a:rPr kumimoji="1" lang="ja-JP" altLang="en-US" sz="1800" b="0" i="0" u="none" strike="noStrike" kern="1200" cap="none" spc="0" normalizeH="0" baseline="0" noProof="0" dirty="0">
                <a:ln>
                  <a:noFill/>
                </a:ln>
                <a:solidFill>
                  <a:schemeClr val="tx1"/>
                </a:solidFill>
                <a:effectLst/>
                <a:uLnTx/>
                <a:uFillTx/>
                <a:latin typeface="+mn-ea"/>
                <a:ea typeface="+mn-ea"/>
              </a:rPr>
              <a:t>「</a:t>
            </a:r>
            <a:r>
              <a:rPr lang="en-US" altLang="ja-JP" sz="1800" kern="1200" dirty="0">
                <a:solidFill>
                  <a:srgbClr val="0000FF"/>
                </a:solidFill>
                <a:latin typeface="+mn-ea"/>
                <a:ea typeface="+mn-ea"/>
                <a:hlinkClick r:id="rId3"/>
              </a:rPr>
              <a:t>OSS</a:t>
            </a:r>
            <a:r>
              <a:rPr lang="ja-JP" altLang="en-US" sz="1800" kern="1200" dirty="0">
                <a:solidFill>
                  <a:srgbClr val="0000FF"/>
                </a:solidFill>
                <a:latin typeface="+mn-ea"/>
                <a:ea typeface="+mn-ea"/>
                <a:hlinkClick r:id="rId3"/>
              </a:rPr>
              <a:t>ライセンス簡単</a:t>
            </a:r>
            <a:r>
              <a:rPr lang="en-US" altLang="ja-JP" sz="1800" kern="1200" dirty="0">
                <a:solidFill>
                  <a:srgbClr val="0000FF"/>
                </a:solidFill>
                <a:latin typeface="+mn-ea"/>
                <a:ea typeface="+mn-ea"/>
                <a:hlinkClick r:id="rId3"/>
              </a:rPr>
              <a:t>FAQ</a:t>
            </a:r>
            <a:r>
              <a:rPr kumimoji="1" lang="en-US" altLang="ja-JP" sz="1800" b="0" i="0" u="none" strike="noStrike" kern="1200" cap="none" spc="0" normalizeH="0" baseline="0" noProof="0" dirty="0">
                <a:ln>
                  <a:noFill/>
                </a:ln>
                <a:solidFill>
                  <a:schemeClr val="tx1"/>
                </a:solidFill>
                <a:effectLst/>
                <a:uLnTx/>
                <a:uFillTx/>
                <a:latin typeface="+mn-ea"/>
                <a:ea typeface="+mn-ea"/>
              </a:rPr>
              <a:t>｣</a:t>
            </a:r>
            <a:r>
              <a:rPr kumimoji="1" lang="ja-JP" altLang="en-US" sz="1800" b="0" i="0" u="none" strike="noStrike" kern="1200" cap="none" spc="0" normalizeH="0" baseline="0" noProof="0" dirty="0">
                <a:ln>
                  <a:noFill/>
                </a:ln>
                <a:solidFill>
                  <a:schemeClr val="tx1"/>
                </a:solidFill>
                <a:effectLst/>
                <a:uLnTx/>
                <a:uFillTx/>
                <a:latin typeface="+mn-ea"/>
                <a:ea typeface="+mn-ea"/>
              </a:rPr>
              <a:t>（</a:t>
            </a:r>
            <a:r>
              <a:rPr kumimoji="1" lang="en-US" altLang="ja-JP" sz="1800" b="0" i="0" u="none" strike="noStrike" kern="1200" cap="none" spc="0" normalizeH="0" baseline="0" noProof="0" dirty="0">
                <a:ln>
                  <a:noFill/>
                </a:ln>
                <a:solidFill>
                  <a:prstClr val="black"/>
                </a:solidFill>
                <a:effectLst/>
                <a:uLnTx/>
                <a:uFillTx/>
                <a:latin typeface="+mn-ea"/>
                <a:ea typeface="+mn-ea"/>
              </a:rPr>
              <a:t>OSS</a:t>
            </a:r>
            <a:r>
              <a:rPr kumimoji="1" lang="ja-JP" altLang="en-US" sz="1800" b="0" i="0" u="none" strike="noStrike" kern="1200" cap="none" spc="0" normalizeH="0" baseline="0" noProof="0" dirty="0">
                <a:ln>
                  <a:noFill/>
                </a:ln>
                <a:solidFill>
                  <a:prstClr val="black"/>
                </a:solidFill>
                <a:effectLst/>
                <a:uLnTx/>
                <a:uFillTx/>
                <a:latin typeface="+mn-ea"/>
                <a:ea typeface="+mn-ea"/>
              </a:rPr>
              <a:t>ライセンス研究所</a:t>
            </a:r>
            <a:r>
              <a:rPr kumimoji="1" lang="ja-JP" altLang="en-US" sz="1400" b="0" i="0" u="none" strike="noStrike" kern="1200" cap="none" spc="0" normalizeH="0" baseline="0" noProof="0" dirty="0">
                <a:ln>
                  <a:noFill/>
                </a:ln>
                <a:solidFill>
                  <a:prstClr val="black"/>
                </a:solidFill>
                <a:effectLst/>
                <a:uLnTx/>
                <a:uFillTx/>
                <a:latin typeface="+mn-ea"/>
                <a:ea typeface="+mn-ea"/>
              </a:rPr>
              <a:t>（</a:t>
            </a:r>
            <a:r>
              <a:rPr kumimoji="1" lang="en-US" altLang="ja-JP" sz="1400" b="0" i="0" u="none" strike="noStrike" kern="1200" cap="none" spc="0" normalizeH="0" baseline="0" noProof="0" dirty="0">
                <a:ln>
                  <a:noFill/>
                </a:ln>
                <a:solidFill>
                  <a:prstClr val="black"/>
                </a:solidFill>
                <a:effectLst/>
                <a:uLnTx/>
                <a:uFillTx/>
                <a:latin typeface="+mn-ea"/>
                <a:ea typeface="+mn-ea"/>
              </a:rPr>
              <a:t>OLL</a:t>
            </a:r>
            <a:r>
              <a:rPr kumimoji="1" lang="ja-JP" altLang="en-US" sz="1400" b="0" i="0" u="none" strike="noStrike" kern="1200" cap="none" spc="0" normalizeH="0" baseline="0" noProof="0" dirty="0">
                <a:ln>
                  <a:noFill/>
                </a:ln>
                <a:solidFill>
                  <a:prstClr val="black"/>
                </a:solidFill>
                <a:effectLst/>
                <a:uLnTx/>
                <a:uFillTx/>
                <a:latin typeface="+mn-ea"/>
                <a:ea typeface="+mn-ea"/>
              </a:rPr>
              <a:t>）</a:t>
            </a:r>
            <a:r>
              <a:rPr kumimoji="1" lang="ja-JP" altLang="en-US" sz="1800" b="0" i="0" u="none" strike="noStrike" kern="1200" cap="none" spc="0" normalizeH="0" baseline="0" noProof="0" dirty="0">
                <a:ln>
                  <a:noFill/>
                </a:ln>
                <a:solidFill>
                  <a:prstClr val="black"/>
                </a:solidFill>
                <a:effectLst/>
                <a:uLnTx/>
                <a:uFillTx/>
                <a:latin typeface="+mn-ea"/>
                <a:ea typeface="+mn-ea"/>
              </a:rPr>
              <a:t>発行）</a:t>
            </a:r>
            <a:endParaRPr kumimoji="1" lang="en-US" altLang="ja-JP" sz="1800" b="0" i="0" u="none" strike="noStrike" kern="1200" cap="none" spc="0" normalizeH="0" baseline="0" noProof="0" dirty="0">
              <a:ln>
                <a:noFill/>
              </a:ln>
              <a:solidFill>
                <a:prstClr val="black"/>
              </a:solidFill>
              <a:effectLst/>
              <a:uLnTx/>
              <a:uFillTx/>
              <a:latin typeface="+mn-ea"/>
              <a:ea typeface="+mn-ea"/>
            </a:endParaRPr>
          </a:p>
          <a:p>
            <a:pPr marL="0" marR="0" lvl="0" indent="0" algn="l" defTabSz="914400" rtl="0" eaLnBrk="1" fontAlgn="auto" latinLnBrk="0" hangingPunct="1">
              <a:lnSpc>
                <a:spcPts val="2900"/>
              </a:lnSpc>
              <a:spcBef>
                <a:spcPts val="0"/>
              </a:spcBef>
              <a:spcAft>
                <a:spcPts val="0"/>
              </a:spcAft>
              <a:buClrTx/>
              <a:buSzTx/>
              <a:buFont typeface="Arial" panose="020B0604020202020204" pitchFamily="34" charset="0"/>
              <a:buNone/>
              <a:tabLst/>
              <a:defRPr/>
            </a:pPr>
            <a:r>
              <a:rPr kumimoji="1" lang="en-US" altLang="ja-JP" sz="1800" b="0" i="0" u="none" strike="noStrike" kern="1200" cap="none" spc="0" normalizeH="0" baseline="0" noProof="0" dirty="0">
                <a:ln>
                  <a:noFill/>
                </a:ln>
                <a:solidFill>
                  <a:prstClr val="black"/>
                </a:solidFill>
                <a:effectLst/>
                <a:uLnTx/>
                <a:uFillTx/>
                <a:latin typeface="+mn-ea"/>
                <a:ea typeface="+mn-ea"/>
              </a:rPr>
              <a:t>      - v6</a:t>
            </a:r>
            <a:r>
              <a:rPr kumimoji="1" lang="ja-JP" altLang="en-US" sz="1800" b="0" i="0" u="none" strike="noStrike" kern="1200" cap="none" spc="0" normalizeH="0" baseline="0" noProof="0" dirty="0">
                <a:ln>
                  <a:noFill/>
                </a:ln>
                <a:solidFill>
                  <a:prstClr val="black"/>
                </a:solidFill>
                <a:effectLst/>
                <a:uLnTx/>
                <a:uFillTx/>
                <a:latin typeface="+mn-ea"/>
                <a:ea typeface="+mn-ea"/>
              </a:rPr>
              <a:t> </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2023</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年</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2</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月公開（</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FAQ:100</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件）</a:t>
            </a:r>
            <a:endPar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endParaRPr>
          </a:p>
          <a:p>
            <a:pPr marL="0" marR="0" lvl="0" indent="0" algn="l" defTabSz="914400" rtl="0" eaLnBrk="1" fontAlgn="auto" latinLnBrk="0" hangingPunct="1">
              <a:lnSpc>
                <a:spcPts val="2900"/>
              </a:lnSpc>
              <a:spcBef>
                <a:spcPts val="0"/>
              </a:spcBef>
              <a:spcAft>
                <a:spcPts val="0"/>
              </a:spcAft>
              <a:buClrTx/>
              <a:buSzTx/>
              <a:buFont typeface="Arial" panose="020B0604020202020204" pitchFamily="34" charset="0"/>
              <a:buNone/>
              <a:tabLst/>
              <a:defRPr/>
            </a:pPr>
            <a:r>
              <a:rPr kumimoji="1" lang="ja-JP" altLang="en-US" sz="1800" b="0" i="0" u="none" strike="noStrike" kern="1200" cap="none" spc="0" normalizeH="0" baseline="0" noProof="0" dirty="0">
                <a:ln>
                  <a:noFill/>
                </a:ln>
                <a:solidFill>
                  <a:prstClr val="black"/>
                </a:solidFill>
                <a:effectLst/>
                <a:uLnTx/>
                <a:uFillTx/>
                <a:latin typeface="+mn-ea"/>
                <a:ea typeface="+mn-ea"/>
              </a:rPr>
              <a:t>４</a:t>
            </a:r>
            <a:r>
              <a:rPr kumimoji="1" lang="en-US" altLang="ja-JP" sz="1800" b="0" i="0" u="none" strike="noStrike" kern="1200" cap="none" spc="0" normalizeH="0" baseline="0" noProof="0" dirty="0">
                <a:ln>
                  <a:noFill/>
                </a:ln>
                <a:solidFill>
                  <a:prstClr val="black"/>
                </a:solidFill>
                <a:effectLst/>
                <a:uLnTx/>
                <a:uFillTx/>
                <a:latin typeface="+mn-ea"/>
                <a:ea typeface="+mn-ea"/>
              </a:rPr>
              <a:t>.</a:t>
            </a:r>
            <a:r>
              <a:rPr kumimoji="1" lang="ja-JP" altLang="en-US" sz="1800" b="0" i="0" u="none" strike="noStrike" kern="1200" cap="none" spc="0" normalizeH="0" baseline="0" noProof="0" dirty="0">
                <a:ln>
                  <a:noFill/>
                </a:ln>
                <a:solidFill>
                  <a:prstClr val="black"/>
                </a:solidFill>
                <a:effectLst/>
                <a:uLnTx/>
                <a:uFillTx/>
                <a:latin typeface="+mn-ea"/>
                <a:ea typeface="+mn-ea"/>
              </a:rPr>
              <a:t>検討ルール：</a:t>
            </a:r>
            <a:endParaRPr kumimoji="1" lang="en-US" altLang="ja-JP" sz="1800" b="0" i="0" u="none" strike="noStrike" kern="1200" cap="none" spc="0" normalizeH="0" baseline="0" noProof="0" dirty="0">
              <a:ln>
                <a:noFill/>
              </a:ln>
              <a:solidFill>
                <a:prstClr val="black"/>
              </a:solidFill>
              <a:effectLst/>
              <a:uLnTx/>
              <a:uFillTx/>
              <a:latin typeface="+mn-ea"/>
              <a:ea typeface="+mn-ea"/>
            </a:endParaRPr>
          </a:p>
          <a:p>
            <a:pPr marL="457200" marR="0" lvl="1" indent="0" algn="l" defTabSz="914400" rtl="0" eaLnBrk="1" fontAlgn="auto" latinLnBrk="0" hangingPunct="1">
              <a:lnSpc>
                <a:spcPts val="2900"/>
              </a:lnSpc>
              <a:spcBef>
                <a:spcPts val="0"/>
              </a:spcBef>
              <a:spcAft>
                <a:spcPts val="0"/>
              </a:spcAft>
              <a:buClrTx/>
              <a:buSzTx/>
              <a:buFont typeface="Arial" panose="020B0604020202020204" pitchFamily="34" charset="0"/>
              <a:buNone/>
              <a:tabLst/>
              <a:defRPr/>
            </a:pP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① </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初心者向け</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一般的</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な内容とする</a:t>
            </a:r>
            <a:b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b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② ライセンスの</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解釈がグレー</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な内容や、</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ビジネス毎に判断が必要</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な内容は記載しない</a:t>
            </a:r>
            <a:b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b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③ </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弁護士によるレビュー後</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に公開</a:t>
            </a:r>
            <a:br>
              <a:rPr kumimoji="1" lang="en-US" altLang="ja-JP"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b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⑤ </a:t>
            </a:r>
            <a: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FAQ</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は、</a:t>
            </a:r>
            <a:r>
              <a:rPr kumimoji="1" lang="en-US" altLang="ja-JP"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CC0</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 </a:t>
            </a:r>
            <a:r>
              <a:rPr kumimoji="1" lang="en-US" altLang="ja-JP"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1.0</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 </a:t>
            </a:r>
            <a:r>
              <a:rPr kumimoji="1" lang="en-US" altLang="ja-JP"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Universal</a:t>
            </a:r>
            <a:r>
              <a:rPr kumimoji="1" lang="ja-JP" altLang="en-US" sz="1800" b="1" i="0" u="sng" strike="noStrike" kern="1200" cap="none" spc="0" normalizeH="0" baseline="0" noProof="0" dirty="0">
                <a:ln>
                  <a:noFill/>
                </a:ln>
                <a:solidFill>
                  <a:prstClr val="black"/>
                </a:solidFill>
                <a:effectLst/>
                <a:uLnTx/>
                <a:uFillTx/>
                <a:latin typeface="+mn-ea"/>
                <a:ea typeface="+mn-ea"/>
                <a:cs typeface="Meiryo UI" panose="020B0604030504040204" pitchFamily="50" charset="-128"/>
              </a:rPr>
              <a:t> で公開</a:t>
            </a:r>
            <a:br>
              <a:rPr kumimoji="1" lang="en-US"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b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⑥ </a:t>
            </a:r>
            <a:r>
              <a:rPr kumimoji="1" lang="en-GB" altLang="ja-JP" sz="1800" b="1" i="0" u="sng" strike="noStrike" kern="1200" cap="none" spc="0" normalizeH="0" baseline="0" noProof="0" dirty="0">
                <a:ln>
                  <a:noFill/>
                </a:ln>
                <a:solidFill>
                  <a:srgbClr val="FF0000"/>
                </a:solidFill>
                <a:effectLst/>
                <a:uLnTx/>
                <a:uFillTx/>
                <a:latin typeface="+mn-ea"/>
                <a:ea typeface="+mn-ea"/>
                <a:cs typeface="Meiryo UI" panose="020B0604030504040204" pitchFamily="50" charset="-128"/>
              </a:rPr>
              <a:t>Chatham House Rule</a:t>
            </a:r>
            <a:r>
              <a:rPr kumimoji="1" lang="ja-JP" altLang="en-US" sz="1800" b="1" i="0" u="sng" strike="noStrike" kern="1200" cap="none" spc="0" normalizeH="0" baseline="0" noProof="0" dirty="0">
                <a:ln>
                  <a:noFill/>
                </a:ln>
                <a:solidFill>
                  <a:srgbClr val="FF0000"/>
                </a:solidFill>
                <a:effectLst/>
                <a:uLnTx/>
                <a:uFillTx/>
                <a:latin typeface="+mn-ea"/>
                <a:ea typeface="+mn-ea"/>
                <a:cs typeface="Meiryo UI" panose="020B0604030504040204" pitchFamily="50" charset="-128"/>
              </a:rPr>
              <a:t>（情報は利用可、誰が言ったかは口外しない）</a:t>
            </a:r>
            <a:r>
              <a:rPr kumimoji="1" lang="ja-JP" altLang="en-US"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rPr>
              <a:t>を採用</a:t>
            </a:r>
            <a:endParaRPr kumimoji="1" lang="ja-JP" altLang="ja-JP" sz="1800" b="0" i="0" u="none" strike="noStrike" kern="1200" cap="none" spc="0" normalizeH="0" baseline="0" noProof="0" dirty="0">
              <a:ln>
                <a:noFill/>
              </a:ln>
              <a:solidFill>
                <a:prstClr val="black"/>
              </a:solidFill>
              <a:effectLst/>
              <a:uLnTx/>
              <a:uFillTx/>
              <a:latin typeface="+mn-ea"/>
              <a:ea typeface="+mn-ea"/>
              <a:cs typeface="Meiryo UI" panose="020B0604030504040204" pitchFamily="50" charset="-128"/>
            </a:endParaRPr>
          </a:p>
          <a:p>
            <a:pPr marL="0" indent="0">
              <a:buNone/>
            </a:pPr>
            <a:endParaRPr kumimoji="1" lang="ja-JP" altLang="en-US" sz="4000" b="1" dirty="0">
              <a:solidFill>
                <a:srgbClr val="00849D"/>
              </a:solidFill>
              <a:latin typeface="+mn-ea"/>
              <a:ea typeface="+mn-ea"/>
            </a:endParaRP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5FAE0D01-672C-0639-F948-1AA7088D9EF2}"/>
              </a:ext>
            </a:extLst>
          </p:cNvPr>
          <p:cNvSpPr>
            <a:spLocks noGrp="1"/>
          </p:cNvSpPr>
          <p:nvPr>
            <p:ph type="sldNum" sz="quarter" idx="4"/>
          </p:nvPr>
        </p:nvSpPr>
        <p:spPr/>
        <p:txBody>
          <a:bodyPr/>
          <a:lstStyle/>
          <a:p>
            <a:fld id="{9E677C9D-2908-4B51-B245-D0108F3FAF17}" type="slidenum">
              <a:rPr lang="ja-JP" altLang="en-US" smtClean="0"/>
              <a:pPr/>
              <a:t>6</a:t>
            </a:fld>
            <a:endParaRPr lang="ja-JP" altLang="en-US" dirty="0"/>
          </a:p>
        </p:txBody>
      </p:sp>
      <p:sp>
        <p:nvSpPr>
          <p:cNvPr id="6" name="テキスト ボックス 5">
            <a:extLst>
              <a:ext uri="{FF2B5EF4-FFF2-40B4-BE49-F238E27FC236}">
                <a16:creationId xmlns:a16="http://schemas.microsoft.com/office/drawing/2014/main" id="{77BFE498-63B0-427F-8499-A39A34E37F71}"/>
              </a:ext>
            </a:extLst>
          </p:cNvPr>
          <p:cNvSpPr txBox="1"/>
          <p:nvPr/>
        </p:nvSpPr>
        <p:spPr>
          <a:xfrm>
            <a:off x="7274560" y="468753"/>
            <a:ext cx="4406534" cy="646331"/>
          </a:xfrm>
          <a:prstGeom prst="rect">
            <a:avLst/>
          </a:prstGeom>
          <a:solidFill>
            <a:srgbClr val="CCECFF"/>
          </a:solidFill>
        </p:spPr>
        <p:txBody>
          <a:bodyPr wrap="square" rtlCol="0">
            <a:spAutoFit/>
          </a:bodyPr>
          <a:lstStyle/>
          <a:p>
            <a:r>
              <a:rPr lang="en-US" altLang="ja-JP" dirty="0">
                <a:latin typeface="+mn-ea"/>
              </a:rPr>
              <a:t>2023</a:t>
            </a:r>
            <a:r>
              <a:rPr lang="ja-JP" altLang="en-US" dirty="0">
                <a:latin typeface="+mn-ea"/>
              </a:rPr>
              <a:t>年</a:t>
            </a:r>
            <a:r>
              <a:rPr lang="en-US" altLang="ja-JP" dirty="0">
                <a:latin typeface="+mn-ea"/>
              </a:rPr>
              <a:t>2</a:t>
            </a:r>
            <a:r>
              <a:rPr lang="ja-JP" altLang="en-US" dirty="0">
                <a:latin typeface="+mn-ea"/>
              </a:rPr>
              <a:t>月、</a:t>
            </a:r>
            <a:r>
              <a:rPr kumimoji="1" lang="ja-JP" altLang="en-US" dirty="0">
                <a:latin typeface="+mn-ea"/>
              </a:rPr>
              <a:t>大内さんから引き継ぐ形で、</a:t>
            </a:r>
            <a:endParaRPr kumimoji="1" lang="en-US" altLang="ja-JP" dirty="0">
              <a:latin typeface="+mn-ea"/>
            </a:endParaRPr>
          </a:p>
          <a:p>
            <a:r>
              <a:rPr kumimoji="1" lang="ja-JP" altLang="en-US" dirty="0">
                <a:latin typeface="+mn-ea"/>
              </a:rPr>
              <a:t>島が</a:t>
            </a:r>
            <a:r>
              <a:rPr kumimoji="1" lang="en-US" altLang="ja-JP" dirty="0">
                <a:latin typeface="+mn-ea"/>
              </a:rPr>
              <a:t>FAQ</a:t>
            </a:r>
            <a:r>
              <a:rPr kumimoji="1" lang="ja-JP" altLang="en-US" dirty="0">
                <a:latin typeface="+mn-ea"/>
              </a:rPr>
              <a:t>サブグループのリーダを拝命</a:t>
            </a:r>
            <a:endParaRPr kumimoji="1" lang="en-US" altLang="ja-JP" dirty="0">
              <a:latin typeface="+mn-ea"/>
            </a:endParaRPr>
          </a:p>
        </p:txBody>
      </p:sp>
    </p:spTree>
    <p:extLst>
      <p:ext uri="{BB962C8B-B14F-4D97-AF65-F5344CB8AC3E}">
        <p14:creationId xmlns:p14="http://schemas.microsoft.com/office/powerpoint/2010/main" val="200472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r>
              <a:rPr kumimoji="1" lang="en-US" altLang="ja-JP" sz="3600" b="1" dirty="0">
                <a:solidFill>
                  <a:srgbClr val="00849D"/>
                </a:solidFill>
                <a:latin typeface="+mn-ea"/>
                <a:ea typeface="+mn-ea"/>
                <a:cs typeface="Segoe UI" panose="020B0502040204020203" pitchFamily="34" charset="0"/>
              </a:rPr>
              <a:t>FAQ</a:t>
            </a:r>
            <a:r>
              <a:rPr kumimoji="1" lang="ja-JP" altLang="en-US" sz="3600" b="1" dirty="0">
                <a:solidFill>
                  <a:srgbClr val="00849D"/>
                </a:solidFill>
                <a:latin typeface="游ゴシック" panose="020B0400000000000000" pitchFamily="50" charset="-128"/>
                <a:ea typeface="游ゴシック" panose="020B0400000000000000" pitchFamily="50" charset="-128"/>
              </a:rPr>
              <a:t>集</a:t>
            </a:r>
            <a:endParaRPr kumimoji="1" lang="ja-JP" altLang="en-US" b="1" dirty="0">
              <a:latin typeface="+mj-ea"/>
              <a:ea typeface="+mj-ea"/>
            </a:endParaRP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a:xfrm>
            <a:off x="9365610" y="6303699"/>
            <a:ext cx="2743200" cy="166316"/>
          </a:xfrm>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5FAE0D01-672C-0639-F948-1AA7088D9EF2}"/>
              </a:ext>
            </a:extLst>
          </p:cNvPr>
          <p:cNvSpPr>
            <a:spLocks noGrp="1"/>
          </p:cNvSpPr>
          <p:nvPr>
            <p:ph type="sldNum" sz="quarter" idx="4"/>
          </p:nvPr>
        </p:nvSpPr>
        <p:spPr/>
        <p:txBody>
          <a:bodyPr/>
          <a:lstStyle/>
          <a:p>
            <a:fld id="{9E677C9D-2908-4B51-B245-D0108F3FAF17}" type="slidenum">
              <a:rPr lang="ja-JP" altLang="en-US" smtClean="0"/>
              <a:pPr/>
              <a:t>7</a:t>
            </a:fld>
            <a:endParaRPr lang="ja-JP" altLang="en-US" dirty="0"/>
          </a:p>
        </p:txBody>
      </p:sp>
      <p:pic>
        <p:nvPicPr>
          <p:cNvPr id="7" name="図 6">
            <a:extLst>
              <a:ext uri="{FF2B5EF4-FFF2-40B4-BE49-F238E27FC236}">
                <a16:creationId xmlns:a16="http://schemas.microsoft.com/office/drawing/2014/main" id="{4D8C2232-3874-4320-98B2-BD2DE683AF5A}"/>
              </a:ext>
            </a:extLst>
          </p:cNvPr>
          <p:cNvPicPr>
            <a:picLocks noChangeAspect="1"/>
          </p:cNvPicPr>
          <p:nvPr/>
        </p:nvPicPr>
        <p:blipFill>
          <a:blip r:embed="rId2"/>
          <a:stretch>
            <a:fillRect/>
          </a:stretch>
        </p:blipFill>
        <p:spPr>
          <a:xfrm>
            <a:off x="890271" y="1214894"/>
            <a:ext cx="4203700" cy="3152775"/>
          </a:xfrm>
          <a:prstGeom prst="rect">
            <a:avLst/>
          </a:prstGeom>
          <a:ln>
            <a:solidFill>
              <a:schemeClr val="accent5"/>
            </a:solidFill>
          </a:ln>
        </p:spPr>
      </p:pic>
      <p:pic>
        <p:nvPicPr>
          <p:cNvPr id="10" name="図 9">
            <a:extLst>
              <a:ext uri="{FF2B5EF4-FFF2-40B4-BE49-F238E27FC236}">
                <a16:creationId xmlns:a16="http://schemas.microsoft.com/office/drawing/2014/main" id="{E599AB37-F0F3-4FDF-8193-F69E67620D7C}"/>
              </a:ext>
            </a:extLst>
          </p:cNvPr>
          <p:cNvPicPr>
            <a:picLocks noChangeAspect="1"/>
          </p:cNvPicPr>
          <p:nvPr/>
        </p:nvPicPr>
        <p:blipFill>
          <a:blip r:embed="rId3"/>
          <a:stretch>
            <a:fillRect/>
          </a:stretch>
        </p:blipFill>
        <p:spPr>
          <a:xfrm>
            <a:off x="3153796" y="3092364"/>
            <a:ext cx="4203700" cy="3152775"/>
          </a:xfrm>
          <a:prstGeom prst="rect">
            <a:avLst/>
          </a:prstGeom>
          <a:ln>
            <a:solidFill>
              <a:schemeClr val="accent5"/>
            </a:solidFill>
          </a:ln>
        </p:spPr>
      </p:pic>
      <p:pic>
        <p:nvPicPr>
          <p:cNvPr id="9" name="図 8">
            <a:extLst>
              <a:ext uri="{FF2B5EF4-FFF2-40B4-BE49-F238E27FC236}">
                <a16:creationId xmlns:a16="http://schemas.microsoft.com/office/drawing/2014/main" id="{71C2EA98-5DAD-4225-9805-82AEA987CB55}"/>
              </a:ext>
            </a:extLst>
          </p:cNvPr>
          <p:cNvPicPr>
            <a:picLocks noChangeAspect="1"/>
          </p:cNvPicPr>
          <p:nvPr/>
        </p:nvPicPr>
        <p:blipFill>
          <a:blip r:embed="rId4"/>
          <a:stretch>
            <a:fillRect/>
          </a:stretch>
        </p:blipFill>
        <p:spPr>
          <a:xfrm>
            <a:off x="7722371" y="3092364"/>
            <a:ext cx="4203700" cy="3152775"/>
          </a:xfrm>
          <a:prstGeom prst="rect">
            <a:avLst/>
          </a:prstGeom>
          <a:ln>
            <a:solidFill>
              <a:schemeClr val="accent5"/>
            </a:solidFill>
          </a:ln>
        </p:spPr>
      </p:pic>
      <p:sp>
        <p:nvSpPr>
          <p:cNvPr id="11" name="テキスト ボックス 10">
            <a:extLst>
              <a:ext uri="{FF2B5EF4-FFF2-40B4-BE49-F238E27FC236}">
                <a16:creationId xmlns:a16="http://schemas.microsoft.com/office/drawing/2014/main" id="{D1944FBC-6EBA-4DC0-B0CD-0FFC94689E92}"/>
              </a:ext>
            </a:extLst>
          </p:cNvPr>
          <p:cNvSpPr txBox="1"/>
          <p:nvPr/>
        </p:nvSpPr>
        <p:spPr>
          <a:xfrm>
            <a:off x="5989311" y="1948588"/>
            <a:ext cx="2138727" cy="369332"/>
          </a:xfrm>
          <a:prstGeom prst="rect">
            <a:avLst/>
          </a:prstGeom>
          <a:noFill/>
        </p:spPr>
        <p:txBody>
          <a:bodyPr wrap="none" rtlCol="0">
            <a:spAutoFit/>
          </a:bodyPr>
          <a:lstStyle/>
          <a:p>
            <a:r>
              <a:rPr kumimoji="1" lang="en-US" altLang="ja-JP" dirty="0" err="1">
                <a:latin typeface="+mn-ea"/>
              </a:rPr>
              <a:t>OpenChain</a:t>
            </a:r>
            <a:r>
              <a:rPr kumimoji="1" lang="ja-JP" altLang="en-US" dirty="0">
                <a:latin typeface="+mn-ea"/>
              </a:rPr>
              <a:t> </a:t>
            </a:r>
            <a:r>
              <a:rPr kumimoji="1" lang="en-US" altLang="ja-JP" dirty="0">
                <a:latin typeface="+mn-ea"/>
              </a:rPr>
              <a:t>JWG</a:t>
            </a:r>
            <a:r>
              <a:rPr kumimoji="1" lang="ja-JP" altLang="en-US" dirty="0">
                <a:latin typeface="+mn-ea"/>
              </a:rPr>
              <a:t>版</a:t>
            </a:r>
          </a:p>
        </p:txBody>
      </p:sp>
      <p:sp>
        <p:nvSpPr>
          <p:cNvPr id="12" name="テキスト ボックス 11">
            <a:extLst>
              <a:ext uri="{FF2B5EF4-FFF2-40B4-BE49-F238E27FC236}">
                <a16:creationId xmlns:a16="http://schemas.microsoft.com/office/drawing/2014/main" id="{FB62E078-35F9-4024-A58E-B2CEB2F14DFD}"/>
              </a:ext>
            </a:extLst>
          </p:cNvPr>
          <p:cNvSpPr txBox="1"/>
          <p:nvPr/>
        </p:nvSpPr>
        <p:spPr>
          <a:xfrm>
            <a:off x="1397928" y="5150516"/>
            <a:ext cx="859531" cy="369332"/>
          </a:xfrm>
          <a:prstGeom prst="rect">
            <a:avLst/>
          </a:prstGeom>
          <a:noFill/>
        </p:spPr>
        <p:txBody>
          <a:bodyPr wrap="none" rtlCol="0">
            <a:spAutoFit/>
          </a:bodyPr>
          <a:lstStyle/>
          <a:p>
            <a:r>
              <a:rPr kumimoji="1" lang="en-US" altLang="ja-JP" dirty="0">
                <a:latin typeface="+mn-ea"/>
              </a:rPr>
              <a:t>OLL</a:t>
            </a:r>
            <a:r>
              <a:rPr kumimoji="1" lang="ja-JP" altLang="en-US" dirty="0">
                <a:latin typeface="+mn-ea"/>
              </a:rPr>
              <a:t>版</a:t>
            </a:r>
          </a:p>
        </p:txBody>
      </p:sp>
      <p:pic>
        <p:nvPicPr>
          <p:cNvPr id="13" name="Picture 2" descr="指をさしているマークのイラスト">
            <a:extLst>
              <a:ext uri="{FF2B5EF4-FFF2-40B4-BE49-F238E27FC236}">
                <a16:creationId xmlns:a16="http://schemas.microsoft.com/office/drawing/2014/main" id="{17988AD5-963A-41E6-8A3E-EBAE9E249B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183759" y="4973945"/>
            <a:ext cx="889200" cy="7224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指をさしているマークのイラスト">
            <a:extLst>
              <a:ext uri="{FF2B5EF4-FFF2-40B4-BE49-F238E27FC236}">
                <a16:creationId xmlns:a16="http://schemas.microsoft.com/office/drawing/2014/main" id="{F64BA214-6E56-445F-BEF0-4076A754BD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7924" y="1772017"/>
            <a:ext cx="866796" cy="722475"/>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B764C2E1-9EE0-4C08-BBA7-F8700CD96324}"/>
              </a:ext>
            </a:extLst>
          </p:cNvPr>
          <p:cNvSpPr txBox="1"/>
          <p:nvPr/>
        </p:nvSpPr>
        <p:spPr>
          <a:xfrm>
            <a:off x="8579329" y="2693752"/>
            <a:ext cx="2489784" cy="369332"/>
          </a:xfrm>
          <a:prstGeom prst="rect">
            <a:avLst/>
          </a:prstGeom>
          <a:noFill/>
        </p:spPr>
        <p:txBody>
          <a:bodyPr wrap="none" rtlCol="0">
            <a:spAutoFit/>
          </a:bodyPr>
          <a:lstStyle/>
          <a:p>
            <a:r>
              <a:rPr kumimoji="1" lang="en-US" altLang="ja-JP" dirty="0">
                <a:latin typeface="+mn-ea"/>
              </a:rPr>
              <a:t>FAQ</a:t>
            </a:r>
            <a:r>
              <a:rPr kumimoji="1" lang="ja-JP" altLang="en-US" dirty="0">
                <a:latin typeface="+mn-ea"/>
              </a:rPr>
              <a:t>コンテンツの一例</a:t>
            </a:r>
          </a:p>
        </p:txBody>
      </p:sp>
    </p:spTree>
    <p:extLst>
      <p:ext uri="{BB962C8B-B14F-4D97-AF65-F5344CB8AC3E}">
        <p14:creationId xmlns:p14="http://schemas.microsoft.com/office/powerpoint/2010/main" val="332554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二等辺三角形 5">
            <a:extLst>
              <a:ext uri="{FF2B5EF4-FFF2-40B4-BE49-F238E27FC236}">
                <a16:creationId xmlns:a16="http://schemas.microsoft.com/office/drawing/2014/main" id="{8CEC075C-F70C-4C1F-9038-47D03C398F5B}"/>
              </a:ext>
            </a:extLst>
          </p:cNvPr>
          <p:cNvSpPr/>
          <p:nvPr/>
        </p:nvSpPr>
        <p:spPr bwMode="gray">
          <a:xfrm rot="10800000">
            <a:off x="6269643" y="973387"/>
            <a:ext cx="420708" cy="323971"/>
          </a:xfrm>
          <a:prstGeom prst="triangle">
            <a:avLst>
              <a:gd name="adj" fmla="val 91055"/>
            </a:avLst>
          </a:prstGeom>
          <a:solidFill>
            <a:srgbClr val="CCECFF"/>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effectLst/>
              <a:latin typeface="Arial" charset="0"/>
              <a:ea typeface="ＭＳ Ｐゴシック" pitchFamily="50" charset="-128"/>
            </a:endParaRPr>
          </a:p>
        </p:txBody>
      </p:sp>
      <p:sp>
        <p:nvSpPr>
          <p:cNvPr id="10" name="正方形/長方形 9">
            <a:extLst>
              <a:ext uri="{FF2B5EF4-FFF2-40B4-BE49-F238E27FC236}">
                <a16:creationId xmlns:a16="http://schemas.microsoft.com/office/drawing/2014/main" id="{1B6FDAC0-941B-4EE2-B000-955987761694}"/>
              </a:ext>
            </a:extLst>
          </p:cNvPr>
          <p:cNvSpPr/>
          <p:nvPr/>
        </p:nvSpPr>
        <p:spPr bwMode="gray">
          <a:xfrm>
            <a:off x="5853083" y="3886086"/>
            <a:ext cx="2589877" cy="1120483"/>
          </a:xfrm>
          <a:prstGeom prst="rect">
            <a:avLst/>
          </a:prstGeom>
          <a:solidFill>
            <a:srgbClr val="FFCCC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ctr" latinLnBrk="0" hangingPunct="1">
              <a:lnSpc>
                <a:spcPct val="100000"/>
              </a:lnSpc>
              <a:spcBef>
                <a:spcPct val="0"/>
              </a:spcBef>
              <a:spcAft>
                <a:spcPct val="0"/>
              </a:spcAft>
              <a:buClrTx/>
              <a:buSzTx/>
              <a:buFontTx/>
              <a:buNone/>
              <a:tabLst/>
            </a:pPr>
            <a:r>
              <a:rPr kumimoji="1" lang="en-US" altLang="ja-JP" sz="1600" b="1" i="0" u="none" strike="noStrike" cap="none" normalizeH="0" baseline="0" dirty="0">
                <a:ln>
                  <a:noFill/>
                </a:ln>
                <a:solidFill>
                  <a:srgbClr val="3333FF"/>
                </a:solidFill>
                <a:effectLst/>
                <a:latin typeface="+mn-ea"/>
              </a:rPr>
              <a:t>MIT</a:t>
            </a:r>
            <a:endParaRPr kumimoji="1" lang="ja-JP" altLang="en-US" sz="1600" b="1" i="0" u="none" strike="noStrike" cap="none" normalizeH="0" baseline="0" dirty="0">
              <a:ln>
                <a:noFill/>
              </a:ln>
              <a:solidFill>
                <a:srgbClr val="3333FF"/>
              </a:solidFill>
              <a:effectLst/>
              <a:latin typeface="+mn-ea"/>
            </a:endParaRPr>
          </a:p>
        </p:txBody>
      </p:sp>
      <p:sp>
        <p:nvSpPr>
          <p:cNvPr id="9" name="正方形/長方形 8">
            <a:extLst>
              <a:ext uri="{FF2B5EF4-FFF2-40B4-BE49-F238E27FC236}">
                <a16:creationId xmlns:a16="http://schemas.microsoft.com/office/drawing/2014/main" id="{FF903828-3055-462A-B882-EE4A7F7C01F3}"/>
              </a:ext>
            </a:extLst>
          </p:cNvPr>
          <p:cNvSpPr/>
          <p:nvPr/>
        </p:nvSpPr>
        <p:spPr bwMode="gray">
          <a:xfrm>
            <a:off x="5853083" y="2200966"/>
            <a:ext cx="2589877" cy="1574800"/>
          </a:xfrm>
          <a:prstGeom prst="rect">
            <a:avLst/>
          </a:prstGeom>
          <a:solidFill>
            <a:srgbClr val="FFFFC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ctr" latinLnBrk="0" hangingPunct="1">
              <a:lnSpc>
                <a:spcPct val="100000"/>
              </a:lnSpc>
              <a:spcBef>
                <a:spcPct val="0"/>
              </a:spcBef>
              <a:spcAft>
                <a:spcPct val="0"/>
              </a:spcAft>
              <a:buClrTx/>
              <a:buSzTx/>
              <a:buFontTx/>
              <a:buNone/>
              <a:tabLst/>
            </a:pPr>
            <a:r>
              <a:rPr kumimoji="1" lang="en-US" altLang="ja-JP" sz="1600" b="1" i="0" u="none" strike="noStrike" cap="none" normalizeH="0" baseline="0" dirty="0">
                <a:ln>
                  <a:noFill/>
                </a:ln>
                <a:solidFill>
                  <a:srgbClr val="3333FF"/>
                </a:solidFill>
                <a:effectLst/>
                <a:latin typeface="+mn-ea"/>
              </a:rPr>
              <a:t>BSD</a:t>
            </a:r>
            <a:endParaRPr kumimoji="1" lang="ja-JP" altLang="en-US" sz="1600" b="1" i="0" u="none" strike="noStrike" cap="none" normalizeH="0" baseline="0" dirty="0">
              <a:ln>
                <a:noFill/>
              </a:ln>
              <a:solidFill>
                <a:srgbClr val="3333FF"/>
              </a:solidFill>
              <a:effectLst/>
              <a:latin typeface="+mn-ea"/>
            </a:endParaRPr>
          </a:p>
        </p:txBody>
      </p:sp>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r>
              <a:rPr lang="ja-JP" altLang="en-US" sz="3600" b="1" dirty="0">
                <a:latin typeface="+mn-ea"/>
                <a:ea typeface="+mn-ea"/>
                <a:cs typeface="Segoe UI" panose="020B0502040204020203" pitchFamily="34" charset="0"/>
              </a:rPr>
              <a:t>最近の活動</a:t>
            </a:r>
            <a:endParaRPr kumimoji="1" lang="ja-JP" altLang="en-US" b="1" dirty="0">
              <a:latin typeface="+mj-ea"/>
              <a:ea typeface="+mj-ea"/>
            </a:endParaRPr>
          </a:p>
        </p:txBody>
      </p:sp>
      <p:sp>
        <p:nvSpPr>
          <p:cNvPr id="3" name="テキスト プレースホルダー 2">
            <a:extLst>
              <a:ext uri="{FF2B5EF4-FFF2-40B4-BE49-F238E27FC236}">
                <a16:creationId xmlns:a16="http://schemas.microsoft.com/office/drawing/2014/main" id="{48516C9F-106E-4BCD-BF20-3B21BB391658}"/>
              </a:ext>
            </a:extLst>
          </p:cNvPr>
          <p:cNvSpPr>
            <a:spLocks noGrp="1"/>
          </p:cNvSpPr>
          <p:nvPr>
            <p:ph type="body" sz="quarter" idx="12"/>
          </p:nvPr>
        </p:nvSpPr>
        <p:spPr>
          <a:xfrm>
            <a:off x="890271" y="1343164"/>
            <a:ext cx="10320000" cy="4983255"/>
          </a:xfrm>
        </p:spPr>
        <p:txBody>
          <a:bodyPr/>
          <a:lstStyle/>
          <a:p>
            <a:pPr marL="0" marR="0" lvl="0" indent="0" algn="l" defTabSz="914400" rtl="0" eaLnBrk="1" fontAlgn="auto" latinLnBrk="0" hangingPunct="1">
              <a:lnSpc>
                <a:spcPts val="2900"/>
              </a:lnSpc>
              <a:spcBef>
                <a:spcPts val="0"/>
              </a:spcBef>
              <a:spcAft>
                <a:spcPts val="0"/>
              </a:spcAft>
              <a:buClrTx/>
              <a:buSzTx/>
              <a:buNone/>
              <a:tabLst/>
              <a:defRPr/>
            </a:pPr>
            <a:r>
              <a:rPr lang="en-US" altLang="ja-JP" sz="2400" b="1" u="sng" kern="1200" dirty="0">
                <a:solidFill>
                  <a:prstClr val="black"/>
                </a:solidFill>
                <a:latin typeface="+mn-ea"/>
                <a:ea typeface="+mn-ea"/>
              </a:rPr>
              <a:t>OSS</a:t>
            </a:r>
            <a:r>
              <a:rPr lang="ja-JP" altLang="en-US" sz="2400" b="1" u="sng" kern="1200" dirty="0">
                <a:solidFill>
                  <a:prstClr val="black"/>
                </a:solidFill>
                <a:latin typeface="+mn-ea"/>
                <a:ea typeface="+mn-ea"/>
              </a:rPr>
              <a:t>ライセンスや著作権法に関する疑問ならなんでも</a:t>
            </a:r>
            <a:endParaRPr lang="en-US" altLang="ja-JP" sz="2400" b="1" u="sng" kern="1200" dirty="0">
              <a:solidFill>
                <a:prstClr val="black"/>
              </a:solidFill>
              <a:latin typeface="+mn-ea"/>
              <a:ea typeface="+mn-ea"/>
            </a:endParaRPr>
          </a:p>
          <a:p>
            <a:pPr marL="0" marR="0" lvl="0" indent="0" algn="l" defTabSz="914400" rtl="0" eaLnBrk="1" fontAlgn="auto" latinLnBrk="0" hangingPunct="1">
              <a:lnSpc>
                <a:spcPts val="2900"/>
              </a:lnSpc>
              <a:spcBef>
                <a:spcPts val="0"/>
              </a:spcBef>
              <a:spcAft>
                <a:spcPts val="0"/>
              </a:spcAft>
              <a:buClrTx/>
              <a:buSzTx/>
              <a:buNone/>
              <a:tabLst/>
              <a:defRPr/>
            </a:pPr>
            <a:r>
              <a:rPr lang="ja-JP" altLang="en-US" sz="2400" b="1" u="sng" kern="1200" dirty="0">
                <a:solidFill>
                  <a:prstClr val="black"/>
                </a:solidFill>
                <a:latin typeface="+mn-ea"/>
                <a:ea typeface="+mn-ea"/>
              </a:rPr>
              <a:t>議論・相談して</a:t>
            </a:r>
            <a:r>
              <a:rPr kumimoji="1" lang="ja-JP" altLang="en-US" sz="2400" b="1" u="sng" kern="1200" dirty="0">
                <a:solidFill>
                  <a:prstClr val="black"/>
                </a:solidFill>
                <a:latin typeface="+mn-ea"/>
                <a:ea typeface="+mn-ea"/>
              </a:rPr>
              <a:t>理解を深めよう！</a:t>
            </a:r>
            <a:endParaRPr kumimoji="1" lang="ja-JP" altLang="en-US" sz="4800" dirty="0">
              <a:solidFill>
                <a:srgbClr val="00849D"/>
              </a:solidFill>
              <a:latin typeface="游ゴシック" panose="020B0400000000000000" pitchFamily="50" charset="-128"/>
              <a:ea typeface="游ゴシック" panose="020B0400000000000000" pitchFamily="50" charset="-128"/>
            </a:endParaRP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a:xfrm>
            <a:off x="9142090" y="6364659"/>
            <a:ext cx="2743200" cy="166316"/>
          </a:xfrm>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5FAE0D01-672C-0639-F948-1AA7088D9EF2}"/>
              </a:ext>
            </a:extLst>
          </p:cNvPr>
          <p:cNvSpPr>
            <a:spLocks noGrp="1"/>
          </p:cNvSpPr>
          <p:nvPr>
            <p:ph type="sldNum" sz="quarter" idx="4"/>
          </p:nvPr>
        </p:nvSpPr>
        <p:spPr/>
        <p:txBody>
          <a:bodyPr/>
          <a:lstStyle/>
          <a:p>
            <a:fld id="{9E677C9D-2908-4B51-B245-D0108F3FAF17}" type="slidenum">
              <a:rPr lang="ja-JP" altLang="en-US" smtClean="0"/>
              <a:pPr/>
              <a:t>8</a:t>
            </a:fld>
            <a:endParaRPr lang="ja-JP" altLang="en-US" dirty="0"/>
          </a:p>
        </p:txBody>
      </p:sp>
      <p:sp>
        <p:nvSpPr>
          <p:cNvPr id="7" name="四角形: 1 つの角を切り取る 6">
            <a:extLst>
              <a:ext uri="{FF2B5EF4-FFF2-40B4-BE49-F238E27FC236}">
                <a16:creationId xmlns:a16="http://schemas.microsoft.com/office/drawing/2014/main" id="{3E4F6FD1-C753-482D-B0EF-B081B044EC64}"/>
              </a:ext>
            </a:extLst>
          </p:cNvPr>
          <p:cNvSpPr/>
          <p:nvPr/>
        </p:nvSpPr>
        <p:spPr bwMode="gray">
          <a:xfrm>
            <a:off x="5816591" y="2140006"/>
            <a:ext cx="2570099" cy="2917832"/>
          </a:xfrm>
          <a:prstGeom prst="snip1Rect">
            <a:avLst/>
          </a:prstGeom>
          <a:no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kumimoji="1" lang="en-US" altLang="ja-JP" sz="1600" dirty="0">
                <a:latin typeface="+mn-ea"/>
              </a:rPr>
              <a:t>int </a:t>
            </a:r>
            <a:r>
              <a:rPr kumimoji="1" lang="en-US" altLang="ja-JP" sz="1600" dirty="0" err="1">
                <a:latin typeface="+mn-ea"/>
              </a:rPr>
              <a:t>func_A</a:t>
            </a:r>
            <a:r>
              <a:rPr lang="en-US" altLang="ja-JP" sz="1600" dirty="0">
                <a:latin typeface="+mn-ea"/>
              </a:rPr>
              <a:t>(int b, int c)</a:t>
            </a:r>
          </a:p>
          <a:p>
            <a:r>
              <a:rPr kumimoji="1" lang="en-US" altLang="ja-JP" sz="1600" dirty="0">
                <a:latin typeface="+mn-ea"/>
              </a:rPr>
              <a:t>{</a:t>
            </a:r>
          </a:p>
          <a:p>
            <a:r>
              <a:rPr lang="en-US" altLang="ja-JP" sz="1600" dirty="0">
                <a:latin typeface="+mn-ea"/>
              </a:rPr>
              <a:t>    int a;</a:t>
            </a:r>
          </a:p>
          <a:p>
            <a:r>
              <a:rPr lang="en-US" altLang="ja-JP" sz="1600" dirty="0">
                <a:latin typeface="+mn-ea"/>
              </a:rPr>
              <a:t>    a = b + c;</a:t>
            </a:r>
          </a:p>
          <a:p>
            <a:r>
              <a:rPr lang="en-US" altLang="ja-JP" sz="1600" dirty="0">
                <a:latin typeface="+mn-ea"/>
              </a:rPr>
              <a:t>    return a;</a:t>
            </a:r>
          </a:p>
          <a:p>
            <a:r>
              <a:rPr kumimoji="1" lang="en-US" altLang="ja-JP" sz="1600" dirty="0">
                <a:latin typeface="+mn-ea"/>
              </a:rPr>
              <a:t>}</a:t>
            </a:r>
          </a:p>
          <a:p>
            <a:endParaRPr lang="en-US" altLang="ja-JP" sz="1600" dirty="0">
              <a:latin typeface="+mn-ea"/>
            </a:endParaRPr>
          </a:p>
          <a:p>
            <a:r>
              <a:rPr kumimoji="1" lang="en-US" altLang="ja-JP" sz="1600" dirty="0">
                <a:latin typeface="+mn-ea"/>
              </a:rPr>
              <a:t>void main()</a:t>
            </a:r>
          </a:p>
          <a:p>
            <a:r>
              <a:rPr lang="en-US" altLang="ja-JP" sz="1600" dirty="0">
                <a:latin typeface="+mn-ea"/>
              </a:rPr>
              <a:t>{</a:t>
            </a:r>
          </a:p>
          <a:p>
            <a:r>
              <a:rPr lang="en-US" altLang="ja-JP" sz="1600" dirty="0">
                <a:latin typeface="+mn-ea"/>
              </a:rPr>
              <a:t>    </a:t>
            </a:r>
            <a:r>
              <a:rPr lang="en-US" altLang="ja-JP" sz="1600" dirty="0" err="1">
                <a:latin typeface="+mn-ea"/>
              </a:rPr>
              <a:t>func_A</a:t>
            </a:r>
            <a:r>
              <a:rPr lang="en-US" altLang="ja-JP" sz="1600" dirty="0">
                <a:latin typeface="+mn-ea"/>
              </a:rPr>
              <a:t>(3, 5)</a:t>
            </a:r>
          </a:p>
          <a:p>
            <a:r>
              <a:rPr lang="en-US" altLang="ja-JP" sz="1600" dirty="0">
                <a:latin typeface="+mn-ea"/>
              </a:rPr>
              <a:t>}</a:t>
            </a:r>
            <a:endParaRPr kumimoji="1" lang="ja-JP" altLang="en-US" sz="1600" dirty="0">
              <a:latin typeface="+mn-ea"/>
            </a:endParaRPr>
          </a:p>
          <a:p>
            <a:pPr marL="0" marR="0" indent="0"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effectLst/>
              <a:latin typeface="+mn-ea"/>
            </a:endParaRPr>
          </a:p>
        </p:txBody>
      </p:sp>
      <p:sp>
        <p:nvSpPr>
          <p:cNvPr id="11" name="テキスト ボックス 10">
            <a:extLst>
              <a:ext uri="{FF2B5EF4-FFF2-40B4-BE49-F238E27FC236}">
                <a16:creationId xmlns:a16="http://schemas.microsoft.com/office/drawing/2014/main" id="{FBE63C35-9B2E-4BDA-A5A8-F9438931B6C2}"/>
              </a:ext>
            </a:extLst>
          </p:cNvPr>
          <p:cNvSpPr txBox="1"/>
          <p:nvPr/>
        </p:nvSpPr>
        <p:spPr>
          <a:xfrm>
            <a:off x="890271" y="2454224"/>
            <a:ext cx="2374368" cy="369332"/>
          </a:xfrm>
          <a:prstGeom prst="rect">
            <a:avLst/>
          </a:prstGeom>
          <a:noFill/>
        </p:spPr>
        <p:txBody>
          <a:bodyPr wrap="none" rtlCol="0">
            <a:spAutoFit/>
          </a:bodyPr>
          <a:lstStyle/>
          <a:p>
            <a:r>
              <a:rPr lang="ja-JP" altLang="en-US" dirty="0"/>
              <a:t>例</a:t>
            </a:r>
            <a:r>
              <a:rPr lang="en-US" altLang="ja-JP" dirty="0"/>
              <a:t>:</a:t>
            </a:r>
            <a:r>
              <a:rPr lang="ja-JP" altLang="en-US" dirty="0"/>
              <a:t> 前回会合での議論</a:t>
            </a:r>
            <a:endParaRPr kumimoji="1" lang="ja-JP" altLang="en-US" dirty="0"/>
          </a:p>
        </p:txBody>
      </p:sp>
      <p:sp>
        <p:nvSpPr>
          <p:cNvPr id="12" name="正方形/長方形 11">
            <a:extLst>
              <a:ext uri="{FF2B5EF4-FFF2-40B4-BE49-F238E27FC236}">
                <a16:creationId xmlns:a16="http://schemas.microsoft.com/office/drawing/2014/main" id="{649053A9-5DB9-4B29-A484-FBE121819E25}"/>
              </a:ext>
            </a:extLst>
          </p:cNvPr>
          <p:cNvSpPr/>
          <p:nvPr/>
        </p:nvSpPr>
        <p:spPr bwMode="gray">
          <a:xfrm>
            <a:off x="9048051" y="3886086"/>
            <a:ext cx="2589877" cy="1120483"/>
          </a:xfrm>
          <a:prstGeom prst="rect">
            <a:avLst/>
          </a:prstGeom>
          <a:solidFill>
            <a:srgbClr val="FFCCC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ctr" latinLnBrk="0" hangingPunct="1">
              <a:lnSpc>
                <a:spcPct val="100000"/>
              </a:lnSpc>
              <a:spcBef>
                <a:spcPct val="0"/>
              </a:spcBef>
              <a:spcAft>
                <a:spcPct val="0"/>
              </a:spcAft>
              <a:buClrTx/>
              <a:buSzTx/>
              <a:buFontTx/>
              <a:buNone/>
              <a:tabLst/>
            </a:pPr>
            <a:r>
              <a:rPr kumimoji="1" lang="en-US" altLang="ja-JP" sz="1600" b="1" i="0" u="none" strike="noStrike" cap="none" normalizeH="0" baseline="0" dirty="0">
                <a:ln>
                  <a:noFill/>
                </a:ln>
                <a:solidFill>
                  <a:srgbClr val="3333FF"/>
                </a:solidFill>
                <a:effectLst/>
                <a:latin typeface="+mn-ea"/>
              </a:rPr>
              <a:t>MIT</a:t>
            </a:r>
            <a:endParaRPr kumimoji="1" lang="ja-JP" altLang="en-US" sz="1600" b="1" i="0" u="none" strike="noStrike" cap="none" normalizeH="0" baseline="0" dirty="0">
              <a:ln>
                <a:noFill/>
              </a:ln>
              <a:solidFill>
                <a:srgbClr val="3333FF"/>
              </a:solidFill>
              <a:effectLst/>
              <a:latin typeface="+mn-ea"/>
            </a:endParaRPr>
          </a:p>
        </p:txBody>
      </p:sp>
      <p:sp>
        <p:nvSpPr>
          <p:cNvPr id="13" name="正方形/長方形 12">
            <a:extLst>
              <a:ext uri="{FF2B5EF4-FFF2-40B4-BE49-F238E27FC236}">
                <a16:creationId xmlns:a16="http://schemas.microsoft.com/office/drawing/2014/main" id="{A8154482-498D-494B-A52A-60FCCC0B5AAE}"/>
              </a:ext>
            </a:extLst>
          </p:cNvPr>
          <p:cNvSpPr/>
          <p:nvPr/>
        </p:nvSpPr>
        <p:spPr bwMode="gray">
          <a:xfrm>
            <a:off x="9048051" y="2200966"/>
            <a:ext cx="2589877" cy="1574800"/>
          </a:xfrm>
          <a:prstGeom prst="rect">
            <a:avLst/>
          </a:prstGeom>
          <a:solidFill>
            <a:srgbClr val="FFFFC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r" defTabSz="914400" rtl="0" eaLnBrk="1" fontAlgn="ctr" latinLnBrk="0" hangingPunct="1">
              <a:lnSpc>
                <a:spcPct val="100000"/>
              </a:lnSpc>
              <a:spcBef>
                <a:spcPct val="0"/>
              </a:spcBef>
              <a:spcAft>
                <a:spcPct val="0"/>
              </a:spcAft>
              <a:buClrTx/>
              <a:buSzTx/>
              <a:buFontTx/>
              <a:buNone/>
              <a:tabLst/>
            </a:pPr>
            <a:r>
              <a:rPr kumimoji="1" lang="en-US" altLang="ja-JP" sz="1600" b="1" i="0" u="none" strike="noStrike" cap="none" normalizeH="0" baseline="0" dirty="0">
                <a:ln>
                  <a:noFill/>
                </a:ln>
                <a:solidFill>
                  <a:srgbClr val="3333FF"/>
                </a:solidFill>
                <a:effectLst/>
                <a:latin typeface="+mn-ea"/>
              </a:rPr>
              <a:t>GPL-2.0</a:t>
            </a:r>
            <a:endParaRPr kumimoji="1" lang="ja-JP" altLang="en-US" sz="1600" b="1" i="0" u="none" strike="noStrike" cap="none" normalizeH="0" baseline="0" dirty="0">
              <a:ln>
                <a:noFill/>
              </a:ln>
              <a:solidFill>
                <a:srgbClr val="3333FF"/>
              </a:solidFill>
              <a:effectLst/>
              <a:latin typeface="+mn-ea"/>
            </a:endParaRPr>
          </a:p>
        </p:txBody>
      </p:sp>
      <p:sp>
        <p:nvSpPr>
          <p:cNvPr id="14" name="四角形: 1 つの角を切り取る 13">
            <a:extLst>
              <a:ext uri="{FF2B5EF4-FFF2-40B4-BE49-F238E27FC236}">
                <a16:creationId xmlns:a16="http://schemas.microsoft.com/office/drawing/2014/main" id="{BA293B7F-8203-4A86-A42B-BDD80BD6CEFE}"/>
              </a:ext>
            </a:extLst>
          </p:cNvPr>
          <p:cNvSpPr/>
          <p:nvPr/>
        </p:nvSpPr>
        <p:spPr bwMode="gray">
          <a:xfrm>
            <a:off x="9011559" y="2140006"/>
            <a:ext cx="2570099" cy="2917832"/>
          </a:xfrm>
          <a:prstGeom prst="snip1Rect">
            <a:avLst/>
          </a:prstGeom>
          <a:noFill/>
          <a:ln w="1905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kumimoji="1" lang="en-US" altLang="ja-JP" sz="1600" dirty="0">
                <a:latin typeface="+mn-ea"/>
              </a:rPr>
              <a:t>int </a:t>
            </a:r>
            <a:r>
              <a:rPr kumimoji="1" lang="en-US" altLang="ja-JP" sz="1600" dirty="0" err="1">
                <a:latin typeface="+mn-ea"/>
              </a:rPr>
              <a:t>func_A</a:t>
            </a:r>
            <a:r>
              <a:rPr lang="en-US" altLang="ja-JP" sz="1600" dirty="0">
                <a:latin typeface="+mn-ea"/>
              </a:rPr>
              <a:t>(int b, int c)</a:t>
            </a:r>
          </a:p>
          <a:p>
            <a:r>
              <a:rPr kumimoji="1" lang="en-US" altLang="ja-JP" sz="1600" dirty="0">
                <a:latin typeface="+mn-ea"/>
              </a:rPr>
              <a:t>{</a:t>
            </a:r>
          </a:p>
          <a:p>
            <a:r>
              <a:rPr lang="en-US" altLang="ja-JP" sz="1600" dirty="0">
                <a:latin typeface="+mn-ea"/>
              </a:rPr>
              <a:t>    int a;</a:t>
            </a:r>
          </a:p>
          <a:p>
            <a:r>
              <a:rPr lang="en-US" altLang="ja-JP" sz="1600" dirty="0">
                <a:latin typeface="+mn-ea"/>
              </a:rPr>
              <a:t>    a = b + c;</a:t>
            </a:r>
          </a:p>
          <a:p>
            <a:r>
              <a:rPr lang="en-US" altLang="ja-JP" sz="1600" dirty="0">
                <a:latin typeface="+mn-ea"/>
              </a:rPr>
              <a:t>    return a;</a:t>
            </a:r>
          </a:p>
          <a:p>
            <a:r>
              <a:rPr kumimoji="1" lang="en-US" altLang="ja-JP" sz="1600" dirty="0">
                <a:latin typeface="+mn-ea"/>
              </a:rPr>
              <a:t>}</a:t>
            </a:r>
          </a:p>
          <a:p>
            <a:endParaRPr lang="en-US" altLang="ja-JP" sz="1600" dirty="0">
              <a:latin typeface="+mn-ea"/>
            </a:endParaRPr>
          </a:p>
          <a:p>
            <a:r>
              <a:rPr kumimoji="1" lang="en-US" altLang="ja-JP" sz="1600" dirty="0">
                <a:latin typeface="+mn-ea"/>
              </a:rPr>
              <a:t>void main()</a:t>
            </a:r>
          </a:p>
          <a:p>
            <a:r>
              <a:rPr lang="en-US" altLang="ja-JP" sz="1600" dirty="0">
                <a:latin typeface="+mn-ea"/>
              </a:rPr>
              <a:t>{</a:t>
            </a:r>
          </a:p>
          <a:p>
            <a:r>
              <a:rPr lang="en-US" altLang="ja-JP" sz="1600" dirty="0">
                <a:latin typeface="+mn-ea"/>
              </a:rPr>
              <a:t>    </a:t>
            </a:r>
            <a:r>
              <a:rPr lang="en-US" altLang="ja-JP" sz="1600" dirty="0" err="1">
                <a:latin typeface="+mn-ea"/>
              </a:rPr>
              <a:t>func_A</a:t>
            </a:r>
            <a:r>
              <a:rPr lang="en-US" altLang="ja-JP" sz="1600" dirty="0">
                <a:latin typeface="+mn-ea"/>
              </a:rPr>
              <a:t>(3, 5)</a:t>
            </a:r>
          </a:p>
          <a:p>
            <a:r>
              <a:rPr lang="en-US" altLang="ja-JP" sz="1600" dirty="0">
                <a:latin typeface="+mn-ea"/>
              </a:rPr>
              <a:t>}</a:t>
            </a:r>
            <a:endParaRPr kumimoji="1" lang="ja-JP" altLang="en-US" sz="1600" dirty="0">
              <a:latin typeface="+mn-ea"/>
            </a:endParaRPr>
          </a:p>
          <a:p>
            <a:pPr marL="0" marR="0" indent="0"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effectLst/>
              <a:latin typeface="+mn-ea"/>
            </a:endParaRPr>
          </a:p>
        </p:txBody>
      </p:sp>
      <p:sp>
        <p:nvSpPr>
          <p:cNvPr id="15" name="テキスト ボックス 14">
            <a:extLst>
              <a:ext uri="{FF2B5EF4-FFF2-40B4-BE49-F238E27FC236}">
                <a16:creationId xmlns:a16="http://schemas.microsoft.com/office/drawing/2014/main" id="{52E222AD-F1F2-4D8C-94C0-FD07E1AEDFF0}"/>
              </a:ext>
            </a:extLst>
          </p:cNvPr>
          <p:cNvSpPr txBox="1"/>
          <p:nvPr/>
        </p:nvSpPr>
        <p:spPr>
          <a:xfrm>
            <a:off x="5792099" y="1793235"/>
            <a:ext cx="885179" cy="369332"/>
          </a:xfrm>
          <a:prstGeom prst="rect">
            <a:avLst/>
          </a:prstGeom>
          <a:noFill/>
        </p:spPr>
        <p:txBody>
          <a:bodyPr wrap="none" rtlCol="0">
            <a:spAutoFit/>
          </a:bodyPr>
          <a:lstStyle/>
          <a:p>
            <a:r>
              <a:rPr kumimoji="1" lang="en-US" altLang="ja-JP" dirty="0" err="1">
                <a:latin typeface="+mn-ea"/>
              </a:rPr>
              <a:t>main.c</a:t>
            </a:r>
            <a:endParaRPr kumimoji="1" lang="ja-JP" altLang="en-US" dirty="0">
              <a:latin typeface="+mn-ea"/>
            </a:endParaRPr>
          </a:p>
        </p:txBody>
      </p:sp>
      <p:sp>
        <p:nvSpPr>
          <p:cNvPr id="16" name="テキスト ボックス 15">
            <a:extLst>
              <a:ext uri="{FF2B5EF4-FFF2-40B4-BE49-F238E27FC236}">
                <a16:creationId xmlns:a16="http://schemas.microsoft.com/office/drawing/2014/main" id="{F61D2029-0E6C-4C3D-8653-F99C60E62A5F}"/>
              </a:ext>
            </a:extLst>
          </p:cNvPr>
          <p:cNvSpPr txBox="1"/>
          <p:nvPr/>
        </p:nvSpPr>
        <p:spPr>
          <a:xfrm>
            <a:off x="8978996" y="1793235"/>
            <a:ext cx="885179" cy="369332"/>
          </a:xfrm>
          <a:prstGeom prst="rect">
            <a:avLst/>
          </a:prstGeom>
          <a:noFill/>
        </p:spPr>
        <p:txBody>
          <a:bodyPr wrap="none" rtlCol="0">
            <a:spAutoFit/>
          </a:bodyPr>
          <a:lstStyle/>
          <a:p>
            <a:r>
              <a:rPr kumimoji="1" lang="en-US" altLang="ja-JP" dirty="0" err="1">
                <a:latin typeface="+mn-ea"/>
              </a:rPr>
              <a:t>main.c</a:t>
            </a:r>
            <a:endParaRPr kumimoji="1" lang="ja-JP" altLang="en-US" dirty="0">
              <a:latin typeface="+mn-ea"/>
            </a:endParaRPr>
          </a:p>
        </p:txBody>
      </p:sp>
      <p:sp>
        <p:nvSpPr>
          <p:cNvPr id="17" name="矢印: 下 16">
            <a:extLst>
              <a:ext uri="{FF2B5EF4-FFF2-40B4-BE49-F238E27FC236}">
                <a16:creationId xmlns:a16="http://schemas.microsoft.com/office/drawing/2014/main" id="{129982B5-730C-42BD-BD80-0037991076AD}"/>
              </a:ext>
            </a:extLst>
          </p:cNvPr>
          <p:cNvSpPr/>
          <p:nvPr/>
        </p:nvSpPr>
        <p:spPr bwMode="gray">
          <a:xfrm>
            <a:off x="6131372" y="5081444"/>
            <a:ext cx="416560" cy="412726"/>
          </a:xfrm>
          <a:prstGeom prst="downArrow">
            <a:avLst/>
          </a:prstGeom>
          <a:solidFill>
            <a:srgbClr val="DAD9D6"/>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effectLst/>
              <a:latin typeface="+mn-ea"/>
            </a:endParaRPr>
          </a:p>
        </p:txBody>
      </p:sp>
      <p:sp>
        <p:nvSpPr>
          <p:cNvPr id="18" name="矢印: 下 17">
            <a:extLst>
              <a:ext uri="{FF2B5EF4-FFF2-40B4-BE49-F238E27FC236}">
                <a16:creationId xmlns:a16="http://schemas.microsoft.com/office/drawing/2014/main" id="{2FFF67D1-D536-4D7D-83EE-7A6C631E1206}"/>
              </a:ext>
            </a:extLst>
          </p:cNvPr>
          <p:cNvSpPr/>
          <p:nvPr/>
        </p:nvSpPr>
        <p:spPr bwMode="gray">
          <a:xfrm>
            <a:off x="9326340" y="5081790"/>
            <a:ext cx="416560" cy="412726"/>
          </a:xfrm>
          <a:prstGeom prst="downArrow">
            <a:avLst/>
          </a:prstGeom>
          <a:solidFill>
            <a:srgbClr val="DAD9D6"/>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600" b="0" i="0" u="none" strike="noStrike" cap="none" normalizeH="0" baseline="0" dirty="0">
              <a:ln>
                <a:noFill/>
              </a:ln>
              <a:effectLst/>
              <a:latin typeface="+mn-ea"/>
            </a:endParaRPr>
          </a:p>
        </p:txBody>
      </p:sp>
      <p:sp>
        <p:nvSpPr>
          <p:cNvPr id="19" name="テキスト ボックス 18">
            <a:extLst>
              <a:ext uri="{FF2B5EF4-FFF2-40B4-BE49-F238E27FC236}">
                <a16:creationId xmlns:a16="http://schemas.microsoft.com/office/drawing/2014/main" id="{6F8538AC-4CBF-4A18-BCB0-17CA01ABD765}"/>
              </a:ext>
            </a:extLst>
          </p:cNvPr>
          <p:cNvSpPr txBox="1"/>
          <p:nvPr/>
        </p:nvSpPr>
        <p:spPr>
          <a:xfrm>
            <a:off x="6572424" y="5122202"/>
            <a:ext cx="1338828" cy="369332"/>
          </a:xfrm>
          <a:prstGeom prst="rect">
            <a:avLst/>
          </a:prstGeom>
          <a:noFill/>
        </p:spPr>
        <p:txBody>
          <a:bodyPr wrap="none" rtlCol="0">
            <a:spAutoFit/>
          </a:bodyPr>
          <a:lstStyle/>
          <a:p>
            <a:r>
              <a:rPr kumimoji="1" lang="ja-JP" altLang="en-US" dirty="0">
                <a:latin typeface="+mn-ea"/>
              </a:rPr>
              <a:t>コンパイル</a:t>
            </a:r>
          </a:p>
        </p:txBody>
      </p:sp>
      <p:sp>
        <p:nvSpPr>
          <p:cNvPr id="20" name="テキスト ボックス 19">
            <a:extLst>
              <a:ext uri="{FF2B5EF4-FFF2-40B4-BE49-F238E27FC236}">
                <a16:creationId xmlns:a16="http://schemas.microsoft.com/office/drawing/2014/main" id="{FD51BB4F-60AA-48A8-8F50-A2B844FC6F2C}"/>
              </a:ext>
            </a:extLst>
          </p:cNvPr>
          <p:cNvSpPr txBox="1"/>
          <p:nvPr/>
        </p:nvSpPr>
        <p:spPr>
          <a:xfrm>
            <a:off x="9767392" y="5120153"/>
            <a:ext cx="1338828" cy="369332"/>
          </a:xfrm>
          <a:prstGeom prst="rect">
            <a:avLst/>
          </a:prstGeom>
          <a:noFill/>
        </p:spPr>
        <p:txBody>
          <a:bodyPr wrap="none" rtlCol="0">
            <a:spAutoFit/>
          </a:bodyPr>
          <a:lstStyle/>
          <a:p>
            <a:r>
              <a:rPr kumimoji="1" lang="ja-JP" altLang="en-US" dirty="0">
                <a:latin typeface="+mn-ea"/>
              </a:rPr>
              <a:t>コンパイル</a:t>
            </a:r>
          </a:p>
        </p:txBody>
      </p:sp>
      <p:sp>
        <p:nvSpPr>
          <p:cNvPr id="21" name="四角形: 1 つの角を切り取る 20">
            <a:extLst>
              <a:ext uri="{FF2B5EF4-FFF2-40B4-BE49-F238E27FC236}">
                <a16:creationId xmlns:a16="http://schemas.microsoft.com/office/drawing/2014/main" id="{7EAEC3F1-34A1-4816-BE5F-54A805288766}"/>
              </a:ext>
            </a:extLst>
          </p:cNvPr>
          <p:cNvSpPr/>
          <p:nvPr/>
        </p:nvSpPr>
        <p:spPr bwMode="gray">
          <a:xfrm>
            <a:off x="5940225" y="5508624"/>
            <a:ext cx="798853" cy="863600"/>
          </a:xfrm>
          <a:prstGeom prst="snip1Rect">
            <a:avLst/>
          </a:prstGeom>
          <a:gradFill>
            <a:gsLst>
              <a:gs pos="0">
                <a:srgbClr val="FFFFCC"/>
              </a:gs>
              <a:gs pos="100000">
                <a:srgbClr val="FFCCCC"/>
              </a:gs>
            </a:gsLst>
            <a:lin ang="5400000" scaled="1"/>
          </a:gradFill>
          <a:ln w="19050" cap="flat" cmpd="sng" algn="ctr">
            <a:solidFill>
              <a:srgbClr val="B1B1AC"/>
            </a:solidFill>
            <a:prstDash val="solid"/>
            <a:round/>
            <a:headEnd type="none" w="med" len="med"/>
            <a:tailEnd type="none" w="med" len="med"/>
          </a:ln>
          <a:effectLst/>
        </p:spPr>
        <p:txBody>
          <a:bodyPr vert="horz" wrap="none" lIns="7200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effectLst/>
                <a:latin typeface="+mn-ea"/>
              </a:rPr>
              <a:t>バイナリ</a:t>
            </a:r>
          </a:p>
        </p:txBody>
      </p:sp>
      <p:sp>
        <p:nvSpPr>
          <p:cNvPr id="22" name="四角形: 1 つの角を切り取る 21">
            <a:extLst>
              <a:ext uri="{FF2B5EF4-FFF2-40B4-BE49-F238E27FC236}">
                <a16:creationId xmlns:a16="http://schemas.microsoft.com/office/drawing/2014/main" id="{056D660A-B58D-4FB3-B720-EC1F38B64463}"/>
              </a:ext>
            </a:extLst>
          </p:cNvPr>
          <p:cNvSpPr/>
          <p:nvPr/>
        </p:nvSpPr>
        <p:spPr bwMode="gray">
          <a:xfrm>
            <a:off x="9135193" y="5508624"/>
            <a:ext cx="798853" cy="863600"/>
          </a:xfrm>
          <a:prstGeom prst="snip1Rect">
            <a:avLst/>
          </a:prstGeom>
          <a:gradFill>
            <a:gsLst>
              <a:gs pos="0">
                <a:srgbClr val="FFFFCC"/>
              </a:gs>
              <a:gs pos="100000">
                <a:srgbClr val="FFCCCC"/>
              </a:gs>
            </a:gsLst>
            <a:lin ang="5400000" scaled="1"/>
          </a:gradFill>
          <a:ln w="19050" cap="flat" cmpd="sng" algn="ctr">
            <a:solidFill>
              <a:srgbClr val="B1B1AC"/>
            </a:solidFill>
            <a:prstDash val="solid"/>
            <a:round/>
            <a:headEnd type="none" w="med" len="med"/>
            <a:tailEnd type="none" w="med" len="med"/>
          </a:ln>
          <a:effectLst/>
        </p:spPr>
        <p:txBody>
          <a:bodyPr vert="horz" wrap="none" lIns="72000" tIns="0" rIns="0" bIns="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effectLst/>
                <a:latin typeface="+mn-ea"/>
              </a:rPr>
              <a:t>バイナリ</a:t>
            </a:r>
          </a:p>
        </p:txBody>
      </p:sp>
      <p:sp>
        <p:nvSpPr>
          <p:cNvPr id="23" name="テキスト ボックス 22">
            <a:extLst>
              <a:ext uri="{FF2B5EF4-FFF2-40B4-BE49-F238E27FC236}">
                <a16:creationId xmlns:a16="http://schemas.microsoft.com/office/drawing/2014/main" id="{71E435A6-28DA-42B3-956B-A7A62F5E17AA}"/>
              </a:ext>
            </a:extLst>
          </p:cNvPr>
          <p:cNvSpPr txBox="1"/>
          <p:nvPr/>
        </p:nvSpPr>
        <p:spPr>
          <a:xfrm>
            <a:off x="890271" y="2920161"/>
            <a:ext cx="4522392" cy="1200329"/>
          </a:xfrm>
          <a:prstGeom prst="rect">
            <a:avLst/>
          </a:prstGeom>
          <a:noFill/>
          <a:ln>
            <a:solidFill>
              <a:schemeClr val="accent1"/>
            </a:solidFill>
          </a:ln>
        </p:spPr>
        <p:txBody>
          <a:bodyPr wrap="none" rtlCol="0">
            <a:spAutoFit/>
          </a:bodyPr>
          <a:lstStyle/>
          <a:p>
            <a:r>
              <a:rPr kumimoji="1" lang="en-US" altLang="ja-JP" dirty="0">
                <a:latin typeface="+mn-ea"/>
              </a:rPr>
              <a:t>2</a:t>
            </a:r>
            <a:r>
              <a:rPr kumimoji="1" lang="ja-JP" altLang="en-US" dirty="0">
                <a:latin typeface="+mn-ea"/>
              </a:rPr>
              <a:t>つの別々の</a:t>
            </a:r>
            <a:r>
              <a:rPr kumimoji="1" lang="en-US" altLang="ja-JP" dirty="0">
                <a:latin typeface="+mn-ea"/>
              </a:rPr>
              <a:t>OSS</a:t>
            </a:r>
            <a:r>
              <a:rPr kumimoji="1" lang="ja-JP" altLang="en-US" dirty="0">
                <a:latin typeface="+mn-ea"/>
              </a:rPr>
              <a:t>ソースから一部の関数を</a:t>
            </a:r>
            <a:endParaRPr kumimoji="1" lang="en-US" altLang="ja-JP" dirty="0">
              <a:latin typeface="+mn-ea"/>
            </a:endParaRPr>
          </a:p>
          <a:p>
            <a:r>
              <a:rPr kumimoji="1" lang="en-US" altLang="ja-JP" dirty="0">
                <a:latin typeface="+mn-ea"/>
              </a:rPr>
              <a:t>1</a:t>
            </a:r>
            <a:r>
              <a:rPr kumimoji="1" lang="ja-JP" altLang="en-US" dirty="0">
                <a:latin typeface="+mn-ea"/>
              </a:rPr>
              <a:t>つのファイルにコピペしただけで、</a:t>
            </a:r>
            <a:endParaRPr kumimoji="1" lang="en-US" altLang="ja-JP" dirty="0">
              <a:latin typeface="+mn-ea"/>
            </a:endParaRPr>
          </a:p>
          <a:p>
            <a:r>
              <a:rPr lang="ja-JP" altLang="en-US" dirty="0">
                <a:latin typeface="+mn-ea"/>
              </a:rPr>
              <a:t>ひとまとまりの著作物として扱うのか？</a:t>
            </a:r>
            <a:endParaRPr lang="en-US" altLang="ja-JP" dirty="0">
              <a:latin typeface="+mn-ea"/>
            </a:endParaRPr>
          </a:p>
          <a:p>
            <a:r>
              <a:rPr kumimoji="1" lang="en-US" altLang="ja-JP" dirty="0">
                <a:latin typeface="+mn-ea"/>
              </a:rPr>
              <a:t>GPL-2.0</a:t>
            </a:r>
            <a:r>
              <a:rPr kumimoji="1" lang="ja-JP" altLang="en-US" dirty="0">
                <a:latin typeface="+mn-ea"/>
              </a:rPr>
              <a:t>が及ぶタイミングはいつなのか？</a:t>
            </a:r>
          </a:p>
        </p:txBody>
      </p:sp>
      <p:sp>
        <p:nvSpPr>
          <p:cNvPr id="24" name="テキスト ボックス 23">
            <a:extLst>
              <a:ext uri="{FF2B5EF4-FFF2-40B4-BE49-F238E27FC236}">
                <a16:creationId xmlns:a16="http://schemas.microsoft.com/office/drawing/2014/main" id="{2403BE2C-1AA7-49C2-B385-1330402511F3}"/>
              </a:ext>
            </a:extLst>
          </p:cNvPr>
          <p:cNvSpPr txBox="1"/>
          <p:nvPr/>
        </p:nvSpPr>
        <p:spPr>
          <a:xfrm>
            <a:off x="6739078" y="5788431"/>
            <a:ext cx="1766830" cy="307777"/>
          </a:xfrm>
          <a:prstGeom prst="rect">
            <a:avLst/>
          </a:prstGeom>
          <a:noFill/>
        </p:spPr>
        <p:txBody>
          <a:bodyPr wrap="none" rtlCol="0">
            <a:spAutoFit/>
          </a:bodyPr>
          <a:lstStyle/>
          <a:p>
            <a:r>
              <a:rPr lang="en-US" altLang="ja-JP" sz="1400" b="1" dirty="0">
                <a:solidFill>
                  <a:srgbClr val="3333FF"/>
                </a:solidFill>
                <a:latin typeface="+mn-ea"/>
              </a:rPr>
              <a:t>BSD+MIT</a:t>
            </a:r>
            <a:r>
              <a:rPr lang="ja-JP" altLang="en-US" sz="1400" b="1" dirty="0">
                <a:solidFill>
                  <a:srgbClr val="3333FF"/>
                </a:solidFill>
                <a:latin typeface="+mn-ea"/>
              </a:rPr>
              <a:t>で扱う？</a:t>
            </a:r>
            <a:endParaRPr kumimoji="1" lang="ja-JP" altLang="en-US" sz="1400" b="1" dirty="0">
              <a:solidFill>
                <a:srgbClr val="3333FF"/>
              </a:solidFill>
              <a:latin typeface="+mn-ea"/>
            </a:endParaRPr>
          </a:p>
        </p:txBody>
      </p:sp>
      <p:sp>
        <p:nvSpPr>
          <p:cNvPr id="25" name="テキスト ボックス 24">
            <a:extLst>
              <a:ext uri="{FF2B5EF4-FFF2-40B4-BE49-F238E27FC236}">
                <a16:creationId xmlns:a16="http://schemas.microsoft.com/office/drawing/2014/main" id="{8AFD6D9E-973C-4131-BC31-DFDCB9974DA2}"/>
              </a:ext>
            </a:extLst>
          </p:cNvPr>
          <p:cNvSpPr txBox="1"/>
          <p:nvPr/>
        </p:nvSpPr>
        <p:spPr>
          <a:xfrm>
            <a:off x="9934046" y="5786382"/>
            <a:ext cx="2090637" cy="307777"/>
          </a:xfrm>
          <a:prstGeom prst="rect">
            <a:avLst/>
          </a:prstGeom>
          <a:noFill/>
        </p:spPr>
        <p:txBody>
          <a:bodyPr wrap="none" rtlCol="0">
            <a:spAutoFit/>
          </a:bodyPr>
          <a:lstStyle/>
          <a:p>
            <a:r>
              <a:rPr lang="en-US" altLang="ja-JP" sz="1400" b="1" dirty="0">
                <a:solidFill>
                  <a:srgbClr val="3333FF"/>
                </a:solidFill>
                <a:latin typeface="+mn-ea"/>
              </a:rPr>
              <a:t>GPL-2.0+MIT</a:t>
            </a:r>
            <a:r>
              <a:rPr lang="ja-JP" altLang="en-US" sz="1400" b="1" dirty="0">
                <a:solidFill>
                  <a:srgbClr val="3333FF"/>
                </a:solidFill>
                <a:latin typeface="+mn-ea"/>
              </a:rPr>
              <a:t>で扱う？</a:t>
            </a:r>
            <a:endParaRPr kumimoji="1" lang="ja-JP" altLang="en-US" sz="1400" b="1" dirty="0">
              <a:solidFill>
                <a:srgbClr val="3333FF"/>
              </a:solidFill>
              <a:latin typeface="+mn-ea"/>
            </a:endParaRPr>
          </a:p>
        </p:txBody>
      </p:sp>
      <p:sp>
        <p:nvSpPr>
          <p:cNvPr id="26" name="テキスト ボックス 25">
            <a:extLst>
              <a:ext uri="{FF2B5EF4-FFF2-40B4-BE49-F238E27FC236}">
                <a16:creationId xmlns:a16="http://schemas.microsoft.com/office/drawing/2014/main" id="{167385C0-2FBA-4FA9-AEBC-68C36EF2C99B}"/>
              </a:ext>
            </a:extLst>
          </p:cNvPr>
          <p:cNvSpPr txBox="1"/>
          <p:nvPr/>
        </p:nvSpPr>
        <p:spPr>
          <a:xfrm>
            <a:off x="865779" y="4437949"/>
            <a:ext cx="4729306"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結論が出ない可能性</a:t>
            </a:r>
            <a:endParaRPr lang="en-US" altLang="ja-JP" sz="1600" dirty="0"/>
          </a:p>
          <a:p>
            <a:pPr marL="285750" indent="-285750">
              <a:buFont typeface="Arial" panose="020B0604020202020204" pitchFamily="34" charset="0"/>
              <a:buChar char="•"/>
            </a:pPr>
            <a:r>
              <a:rPr kumimoji="1" lang="ja-JP" altLang="en-US" sz="1600" dirty="0"/>
              <a:t>（公開可能な形で）アウトプットが出せない可能性</a:t>
            </a:r>
            <a:endParaRPr kumimoji="1" lang="en-US" altLang="ja-JP" sz="1600" dirty="0"/>
          </a:p>
          <a:p>
            <a:pPr marL="285750" indent="-285750">
              <a:buFont typeface="Arial" panose="020B0604020202020204" pitchFamily="34" charset="0"/>
              <a:buChar char="•"/>
            </a:pPr>
            <a:r>
              <a:rPr lang="en-US" altLang="ja-JP" sz="1600" dirty="0"/>
              <a:t>etc.</a:t>
            </a:r>
            <a:r>
              <a:rPr lang="ja-JP" altLang="en-US" sz="1600" dirty="0"/>
              <a:t> </a:t>
            </a:r>
            <a:r>
              <a:rPr lang="en-US" altLang="ja-JP" sz="1600" dirty="0" err="1"/>
              <a:t>etc</a:t>
            </a:r>
            <a:r>
              <a:rPr lang="en-US" altLang="ja-JP" sz="1600" dirty="0"/>
              <a:t>…</a:t>
            </a:r>
            <a:endParaRPr kumimoji="1" lang="en-US" altLang="ja-JP" sz="1600" dirty="0"/>
          </a:p>
          <a:p>
            <a:r>
              <a:rPr kumimoji="1" lang="ja-JP" altLang="en-US" sz="1600" dirty="0"/>
              <a:t>いろいろ考えられるが、議論してみるだけでも</a:t>
            </a:r>
            <a:endParaRPr kumimoji="1" lang="en-US" altLang="ja-JP" sz="1600" dirty="0"/>
          </a:p>
          <a:p>
            <a:r>
              <a:rPr kumimoji="1" lang="ja-JP" altLang="en-US" sz="1600" dirty="0"/>
              <a:t>価値はあるだろう</a:t>
            </a:r>
            <a:r>
              <a:rPr kumimoji="1" lang="en-US" altLang="ja-JP" sz="1600" dirty="0"/>
              <a:t>…</a:t>
            </a:r>
            <a:r>
              <a:rPr kumimoji="1" lang="ja-JP" altLang="en-US" sz="1600" dirty="0"/>
              <a:t>！</a:t>
            </a:r>
          </a:p>
        </p:txBody>
      </p:sp>
      <p:sp>
        <p:nvSpPr>
          <p:cNvPr id="28" name="テキスト ボックス 27">
            <a:extLst>
              <a:ext uri="{FF2B5EF4-FFF2-40B4-BE49-F238E27FC236}">
                <a16:creationId xmlns:a16="http://schemas.microsoft.com/office/drawing/2014/main" id="{6D7ED688-F767-4366-99A2-7F06D315F1C1}"/>
              </a:ext>
            </a:extLst>
          </p:cNvPr>
          <p:cNvSpPr txBox="1"/>
          <p:nvPr/>
        </p:nvSpPr>
        <p:spPr>
          <a:xfrm>
            <a:off x="5974080" y="468753"/>
            <a:ext cx="5707013" cy="646331"/>
          </a:xfrm>
          <a:prstGeom prst="rect">
            <a:avLst/>
          </a:prstGeom>
          <a:solidFill>
            <a:srgbClr val="CCECFF"/>
          </a:solidFill>
        </p:spPr>
        <p:txBody>
          <a:bodyPr wrap="square" rtlCol="0">
            <a:spAutoFit/>
          </a:bodyPr>
          <a:lstStyle/>
          <a:p>
            <a:r>
              <a:rPr lang="en-US" altLang="ja-JP" dirty="0">
                <a:latin typeface="+mn-ea"/>
              </a:rPr>
              <a:t>FAQ</a:t>
            </a:r>
            <a:r>
              <a:rPr lang="ja-JP" altLang="en-US" dirty="0">
                <a:latin typeface="+mn-ea"/>
              </a:rPr>
              <a:t>ネタが枯渇してきたので、</a:t>
            </a:r>
            <a:r>
              <a:rPr lang="en-US" altLang="ja-JP" dirty="0">
                <a:latin typeface="+mn-ea"/>
              </a:rPr>
              <a:t>FAQ</a:t>
            </a:r>
            <a:r>
              <a:rPr lang="ja-JP" altLang="en-US" dirty="0">
                <a:latin typeface="+mn-ea"/>
              </a:rPr>
              <a:t>にこだわらず広く</a:t>
            </a:r>
            <a:endParaRPr lang="en-US" altLang="ja-JP" dirty="0">
              <a:latin typeface="+mn-ea"/>
            </a:endParaRPr>
          </a:p>
          <a:p>
            <a:r>
              <a:rPr lang="ja-JP" altLang="en-US" dirty="0">
                <a:latin typeface="+mn-ea"/>
              </a:rPr>
              <a:t>＆ </a:t>
            </a:r>
            <a:r>
              <a:rPr lang="en-US" altLang="ja-JP" dirty="0">
                <a:latin typeface="+mn-ea"/>
              </a:rPr>
              <a:t>FAQ</a:t>
            </a:r>
            <a:r>
              <a:rPr lang="ja-JP" altLang="en-US" dirty="0">
                <a:latin typeface="+mn-ea"/>
              </a:rPr>
              <a:t>ネタが出てきたら都度検討</a:t>
            </a:r>
            <a:endParaRPr kumimoji="1" lang="en-US" altLang="ja-JP" dirty="0">
              <a:latin typeface="+mn-ea"/>
            </a:endParaRPr>
          </a:p>
        </p:txBody>
      </p:sp>
    </p:spTree>
    <p:extLst>
      <p:ext uri="{BB962C8B-B14F-4D97-AF65-F5344CB8AC3E}">
        <p14:creationId xmlns:p14="http://schemas.microsoft.com/office/powerpoint/2010/main" val="200137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0DB6E8-1EA4-4056-B493-1F6B76CB7C5F}"/>
              </a:ext>
            </a:extLst>
          </p:cNvPr>
          <p:cNvSpPr>
            <a:spLocks noGrp="1"/>
          </p:cNvSpPr>
          <p:nvPr>
            <p:ph type="title"/>
          </p:nvPr>
        </p:nvSpPr>
        <p:spPr/>
        <p:txBody>
          <a:bodyPr/>
          <a:lstStyle/>
          <a:p>
            <a:endParaRPr kumimoji="1" lang="ja-JP" altLang="en-US" b="1" dirty="0">
              <a:latin typeface="+mj-ea"/>
              <a:ea typeface="+mj-ea"/>
            </a:endParaRPr>
          </a:p>
        </p:txBody>
      </p:sp>
      <p:sp>
        <p:nvSpPr>
          <p:cNvPr id="3" name="テキスト プレースホルダー 2">
            <a:extLst>
              <a:ext uri="{FF2B5EF4-FFF2-40B4-BE49-F238E27FC236}">
                <a16:creationId xmlns:a16="http://schemas.microsoft.com/office/drawing/2014/main" id="{48516C9F-106E-4BCD-BF20-3B21BB391658}"/>
              </a:ext>
            </a:extLst>
          </p:cNvPr>
          <p:cNvSpPr>
            <a:spLocks noGrp="1"/>
          </p:cNvSpPr>
          <p:nvPr>
            <p:ph type="body" sz="quarter" idx="12"/>
          </p:nvPr>
        </p:nvSpPr>
        <p:spPr>
          <a:xfrm>
            <a:off x="890271" y="1951719"/>
            <a:ext cx="10320000" cy="3067956"/>
          </a:xfrm>
        </p:spPr>
        <p:txBody>
          <a:bodyPr/>
          <a:lstStyle/>
          <a:p>
            <a:pPr marL="0" indent="0">
              <a:buNone/>
            </a:pPr>
            <a:r>
              <a:rPr kumimoji="1" lang="en-US" altLang="ja-JP" sz="4000" b="1" dirty="0">
                <a:solidFill>
                  <a:srgbClr val="00849D"/>
                </a:solidFill>
                <a:latin typeface="+mn-ea"/>
                <a:ea typeface="+mn-ea"/>
                <a:cs typeface="Segoe UI" panose="020B0502040204020203" pitchFamily="34" charset="0"/>
              </a:rPr>
              <a:t>FAQ</a:t>
            </a:r>
            <a:r>
              <a:rPr kumimoji="1" lang="ja-JP" altLang="en-US" sz="4000" b="1" dirty="0">
                <a:solidFill>
                  <a:srgbClr val="00849D"/>
                </a:solidFill>
                <a:latin typeface="游ゴシック" panose="020B0400000000000000" pitchFamily="50" charset="-128"/>
                <a:ea typeface="游ゴシック" panose="020B0400000000000000" pitchFamily="50" charset="-128"/>
              </a:rPr>
              <a:t>サブグループの参加方法ご案内</a:t>
            </a:r>
          </a:p>
        </p:txBody>
      </p:sp>
      <p:sp>
        <p:nvSpPr>
          <p:cNvPr id="4" name="日付プレースホルダー 3">
            <a:extLst>
              <a:ext uri="{FF2B5EF4-FFF2-40B4-BE49-F238E27FC236}">
                <a16:creationId xmlns:a16="http://schemas.microsoft.com/office/drawing/2014/main" id="{BBE570C6-E5A5-40D1-9920-B16E43DDF7BF}"/>
              </a:ext>
            </a:extLst>
          </p:cNvPr>
          <p:cNvSpPr>
            <a:spLocks noGrp="1"/>
          </p:cNvSpPr>
          <p:nvPr>
            <p:ph type="dt" sz="half" idx="2"/>
          </p:nvPr>
        </p:nvSpPr>
        <p:spPr/>
        <p:txBody>
          <a:bodyPr/>
          <a:lstStyle/>
          <a:p>
            <a:r>
              <a:rPr lang="en-US" altLang="ja-JP"/>
              <a:t>9th February 2023</a:t>
            </a:r>
            <a:endParaRPr lang="ja-JP" altLang="en-US" dirty="0"/>
          </a:p>
        </p:txBody>
      </p:sp>
      <p:sp>
        <p:nvSpPr>
          <p:cNvPr id="5" name="フッター プレースホルダー 4">
            <a:extLst>
              <a:ext uri="{FF2B5EF4-FFF2-40B4-BE49-F238E27FC236}">
                <a16:creationId xmlns:a16="http://schemas.microsoft.com/office/drawing/2014/main" id="{38B70201-3FD0-4AB2-8072-3ADF1169FBCB}"/>
              </a:ext>
            </a:extLst>
          </p:cNvPr>
          <p:cNvSpPr>
            <a:spLocks noGrp="1"/>
          </p:cNvSpPr>
          <p:nvPr>
            <p:ph type="ftr" sz="quarter" idx="3"/>
          </p:nvPr>
        </p:nvSpPr>
        <p:spPr/>
        <p:txBody>
          <a:bodyPr/>
          <a:lstStyle/>
          <a:p>
            <a:pPr algn="l"/>
            <a:r>
              <a:rPr lang="en-US" altLang="ja-JP"/>
              <a:t>OpenChain Japan Work Group</a:t>
            </a:r>
            <a:endParaRPr lang="ja-JP" altLang="en-US" dirty="0"/>
          </a:p>
        </p:txBody>
      </p:sp>
      <p:sp>
        <p:nvSpPr>
          <p:cNvPr id="8" name="スライド番号プレースホルダー 7">
            <a:extLst>
              <a:ext uri="{FF2B5EF4-FFF2-40B4-BE49-F238E27FC236}">
                <a16:creationId xmlns:a16="http://schemas.microsoft.com/office/drawing/2014/main" id="{5FAE0D01-672C-0639-F948-1AA7088D9EF2}"/>
              </a:ext>
            </a:extLst>
          </p:cNvPr>
          <p:cNvSpPr>
            <a:spLocks noGrp="1"/>
          </p:cNvSpPr>
          <p:nvPr>
            <p:ph type="sldNum" sz="quarter" idx="4"/>
          </p:nvPr>
        </p:nvSpPr>
        <p:spPr/>
        <p:txBody>
          <a:bodyPr/>
          <a:lstStyle/>
          <a:p>
            <a:fld id="{9E677C9D-2908-4B51-B245-D0108F3FAF17}" type="slidenum">
              <a:rPr lang="ja-JP" altLang="en-US" smtClean="0"/>
              <a:pPr/>
              <a:t>9</a:t>
            </a:fld>
            <a:endParaRPr lang="ja-JP" altLang="en-US" dirty="0"/>
          </a:p>
        </p:txBody>
      </p:sp>
    </p:spTree>
    <p:extLst>
      <p:ext uri="{BB962C8B-B14F-4D97-AF65-F5344CB8AC3E}">
        <p14:creationId xmlns:p14="http://schemas.microsoft.com/office/powerpoint/2010/main" val="34507413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游ゴシック"/>
        <a:cs typeface=""/>
      </a:majorFont>
      <a:minorFont>
        <a:latin typeface="Segoe UI"/>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_Tool_7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3">
      <a:majorFont>
        <a:latin typeface="Segoe UI"/>
        <a:ea typeface="游ゴシック"/>
        <a:cs typeface=""/>
      </a:majorFont>
      <a:minorFont>
        <a:latin typeface="Segoe UI"/>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600" b="0" i="0" u="none" strike="noStrike" cap="none" normalizeH="0" baseline="0" dirty="0" smtClean="0">
            <a:ln>
              <a:noFill/>
            </a:ln>
            <a:effectLst/>
            <a:latin typeface="Arial" charset="0"/>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6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8_OpenChain_横長.potx" id="{732C8002-150E-4509-BEBA-F4B5A9E39982}" vid="{7884A530-724E-4528-AA47-2EDCB38006C2}"/>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1289</Words>
  <Application>Microsoft Office PowerPoint</Application>
  <PresentationFormat>ワイド画面</PresentationFormat>
  <Paragraphs>188</Paragraphs>
  <Slides>13</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13</vt:i4>
      </vt:variant>
    </vt:vector>
  </HeadingPairs>
  <TitlesOfParts>
    <vt:vector size="19" baseType="lpstr">
      <vt:lpstr>游ゴシック</vt:lpstr>
      <vt:lpstr>Arial</vt:lpstr>
      <vt:lpstr>Segoe UI</vt:lpstr>
      <vt:lpstr>Wingdings</vt:lpstr>
      <vt:lpstr>Office テーマ</vt:lpstr>
      <vt:lpstr>F_Tool_7_JA_R</vt:lpstr>
      <vt:lpstr>Introduction &amp; Invitation of FAQ Subgroup</vt:lpstr>
      <vt:lpstr>目次</vt:lpstr>
      <vt:lpstr>PowerPoint プレゼンテーション</vt:lpstr>
      <vt:lpstr>PowerPoint プレゼンテーション</vt:lpstr>
      <vt:lpstr>サブグループ(SG)</vt:lpstr>
      <vt:lpstr>FAQサブグループ</vt:lpstr>
      <vt:lpstr>FAQ集</vt:lpstr>
      <vt:lpstr>最近の活動</vt:lpstr>
      <vt:lpstr>PowerPoint プレゼンテーション</vt:lpstr>
      <vt:lpstr>OpenChain Japan WG Web Page, ML &amp; Slack</vt:lpstr>
      <vt:lpstr>PowerPoint プレゼンテーション</vt:lpstr>
      <vt:lpstr>明日やるのでご興味ある方は是非...！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2021-07-29T02:37:23Z</dcterms:created>
  <dcterms:modified xsi:type="dcterms:W3CDTF">2023-05-15T05:29:25Z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2023-02-27T23:33:05Z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08c92ede-a018-4f9b-aad6-83c6a4bd96ff</vt:lpwstr>
  </property>
  <property fmtid="{D5CDD505-2E9C-101B-9397-08002B2CF9AE}" pid="8" name="MSIP_Label_a7295cc1-d279-42ac-ab4d-3b0f4fece050_ContentBits">
    <vt:lpwstr>0</vt:lpwstr>
  </property>
</Properties>
</file>