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Tahoma"/>
      <p:regular r:id="rId8"/>
      <p:bold r:id="rId9"/>
    </p:embeddedFont>
    <p:embeddedFont>
      <p:font typeface="Quattrocento Sans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bold.fntdata"/><Relationship Id="rId10" Type="http://schemas.openxmlformats.org/officeDocument/2006/relationships/font" Target="fonts/QuattrocentoSans-regular.fntdata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Tahoma-bold.fntdata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1c1adda4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1c1adda4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1c1adda4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1c1adda4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iddlePage_1_white">
  <p:cSld name="8_MiddlePage_1_whit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3" name="Google Shape;53;p13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3"/>
          <p:cNvSpPr/>
          <p:nvPr/>
        </p:nvSpPr>
        <p:spPr>
          <a:xfrm>
            <a:off x="8382000" y="4883214"/>
            <a:ext cx="108300" cy="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CONFIDENTIAL</a:t>
            </a:r>
            <a:endParaRPr sz="1100"/>
          </a:p>
        </p:txBody>
      </p:sp>
      <p:sp>
        <p:nvSpPr>
          <p:cNvPr id="55" name="Google Shape;55;p13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ja" sz="13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lang="ja" sz="13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ja" sz="13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ja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CC0-1.0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6800225" y="105850"/>
            <a:ext cx="22590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ja" sz="700">
                <a:solidFill>
                  <a:schemeClr val="lt1"/>
                </a:solidFill>
              </a:rPr>
              <a:t>The OpenChain project Japan work group / </a:t>
            </a:r>
            <a:r>
              <a:rPr lang="ja" sz="700">
                <a:solidFill>
                  <a:schemeClr val="dk2"/>
                </a:solidFill>
              </a:rPr>
              <a:t>CC0-1.0</a:t>
            </a:r>
            <a:endParaRPr sz="7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6322825" y="1184300"/>
            <a:ext cx="2592300" cy="34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95975" y="1235100"/>
            <a:ext cx="667500" cy="20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262225" y="1128475"/>
            <a:ext cx="4784100" cy="362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デバイスベンダー周辺のソフトのサプライチェーン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2016900" y="2755637"/>
            <a:ext cx="561600" cy="674163"/>
            <a:chOff x="3809325" y="1965961"/>
            <a:chExt cx="748800" cy="898884"/>
          </a:xfrm>
        </p:grpSpPr>
        <p:pic>
          <p:nvPicPr>
            <p:cNvPr descr="Document with solid fill" id="72" name="Google Shape;7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880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5"/>
            <p:cNvSpPr txBox="1"/>
            <p:nvPr/>
          </p:nvSpPr>
          <p:spPr>
            <a:xfrm>
              <a:off x="3809325" y="2279845"/>
              <a:ext cx="748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340503" y="1641510"/>
            <a:ext cx="561609" cy="674167"/>
            <a:chOff x="3809320" y="1965961"/>
            <a:chExt cx="678600" cy="898889"/>
          </a:xfrm>
        </p:grpSpPr>
        <p:pic>
          <p:nvPicPr>
            <p:cNvPr descr="Document with solid fill" id="75" name="Google Shape;7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7525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 txBox="1"/>
            <p:nvPr/>
          </p:nvSpPr>
          <p:spPr>
            <a:xfrm>
              <a:off x="3809320" y="2279850"/>
              <a:ext cx="67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5"/>
          <p:cNvSpPr/>
          <p:nvPr/>
        </p:nvSpPr>
        <p:spPr>
          <a:xfrm>
            <a:off x="1391796" y="2194288"/>
            <a:ext cx="757500" cy="2466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2618353" y="1946310"/>
            <a:ext cx="561609" cy="674167"/>
            <a:chOff x="3809320" y="1965961"/>
            <a:chExt cx="678600" cy="898889"/>
          </a:xfrm>
        </p:grpSpPr>
        <p:pic>
          <p:nvPicPr>
            <p:cNvPr descr="Document with solid fill" id="79" name="Google Shape;7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7525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3809320" y="2279850"/>
              <a:ext cx="67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40503" y="2541410"/>
            <a:ext cx="561609" cy="674167"/>
            <a:chOff x="3809320" y="1965961"/>
            <a:chExt cx="678600" cy="898889"/>
          </a:xfrm>
        </p:grpSpPr>
        <p:pic>
          <p:nvPicPr>
            <p:cNvPr descr="Document with solid fill" id="82" name="Google Shape;8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7525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809320" y="2279850"/>
              <a:ext cx="67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1481719" y="1720902"/>
            <a:ext cx="667575" cy="499433"/>
            <a:chOff x="9406229" y="1284266"/>
            <a:chExt cx="890100" cy="665911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9406229" y="1693677"/>
              <a:ext cx="8901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MODIFY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5"/>
            <p:cNvGrpSpPr/>
            <p:nvPr/>
          </p:nvGrpSpPr>
          <p:grpSpPr>
            <a:xfrm>
              <a:off x="9596023" y="1284266"/>
              <a:ext cx="459281" cy="494553"/>
              <a:chOff x="9596023" y="1284266"/>
              <a:chExt cx="459281" cy="494553"/>
            </a:xfrm>
          </p:grpSpPr>
          <p:pic>
            <p:nvPicPr>
              <p:cNvPr descr="Signature outline" id="87" name="Google Shape;87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8104" y="13216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aper with solid fill" id="88" name="Google Shape;88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596023" y="1284266"/>
                <a:ext cx="256185" cy="2462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" name="Google Shape;89;p15"/>
          <p:cNvSpPr/>
          <p:nvPr/>
        </p:nvSpPr>
        <p:spPr>
          <a:xfrm>
            <a:off x="4013346" y="1633640"/>
            <a:ext cx="757500" cy="2466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4103293" y="1231628"/>
            <a:ext cx="667564" cy="448884"/>
            <a:chOff x="6201947" y="1314814"/>
            <a:chExt cx="819600" cy="598512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6201947" y="1656826"/>
              <a:ext cx="8196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AGGREGATE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Network diagram with solid fill" id="92" name="Google Shape;92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19895" y="1314814"/>
              <a:ext cx="383561" cy="3901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5"/>
          <p:cNvGrpSpPr/>
          <p:nvPr/>
        </p:nvGrpSpPr>
        <p:grpSpPr>
          <a:xfrm>
            <a:off x="5158294" y="1668011"/>
            <a:ext cx="667575" cy="764389"/>
            <a:chOff x="8086738" y="3418146"/>
            <a:chExt cx="890100" cy="1019185"/>
          </a:xfrm>
        </p:grpSpPr>
        <p:pic>
          <p:nvPicPr>
            <p:cNvPr descr="Document with solid fill" id="94" name="Google Shape;9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10469" y="3546068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8086738" y="3852331"/>
              <a:ext cx="890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PACKAGES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ocument with solid fill" id="96" name="Google Shape;9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86307" y="366313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cument with solid fill" id="97" name="Google Shape;9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34631" y="341814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5"/>
          <p:cNvGrpSpPr/>
          <p:nvPr/>
        </p:nvGrpSpPr>
        <p:grpSpPr>
          <a:xfrm>
            <a:off x="5312795" y="3344411"/>
            <a:ext cx="561600" cy="548289"/>
            <a:chOff x="5130931" y="2063286"/>
            <a:chExt cx="748800" cy="731052"/>
          </a:xfrm>
        </p:grpSpPr>
        <p:pic>
          <p:nvPicPr>
            <p:cNvPr descr="Box outline" id="99" name="Google Shape;99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10395" y="2063286"/>
              <a:ext cx="355951" cy="35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5"/>
            <p:cNvSpPr txBox="1"/>
            <p:nvPr/>
          </p:nvSpPr>
          <p:spPr>
            <a:xfrm>
              <a:off x="5130931" y="2373738"/>
              <a:ext cx="7488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BINARY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5"/>
          <p:cNvSpPr/>
          <p:nvPr/>
        </p:nvSpPr>
        <p:spPr>
          <a:xfrm>
            <a:off x="4024096" y="3191990"/>
            <a:ext cx="757500" cy="2466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5"/>
          <p:cNvCxnSpPr>
            <a:stCxn id="75" idx="3"/>
            <a:endCxn id="77" idx="1"/>
          </p:cNvCxnSpPr>
          <p:nvPr/>
        </p:nvCxnSpPr>
        <p:spPr>
          <a:xfrm>
            <a:off x="767361" y="1764784"/>
            <a:ext cx="624300" cy="5529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7562800" y="2908995"/>
            <a:ext cx="667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INTEGRATE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5"/>
          <p:cNvCxnSpPr>
            <a:stCxn id="77" idx="3"/>
            <a:endCxn id="79" idx="1"/>
          </p:cNvCxnSpPr>
          <p:nvPr/>
        </p:nvCxnSpPr>
        <p:spPr>
          <a:xfrm flipH="1" rot="10800000">
            <a:off x="2149296" y="2069488"/>
            <a:ext cx="606300" cy="2481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5"/>
          <p:cNvCxnSpPr>
            <a:stCxn id="82" idx="3"/>
            <a:endCxn id="89" idx="1"/>
          </p:cNvCxnSpPr>
          <p:nvPr/>
        </p:nvCxnSpPr>
        <p:spPr>
          <a:xfrm flipH="1" rot="10800000">
            <a:off x="767361" y="1756884"/>
            <a:ext cx="3246000" cy="907800"/>
          </a:xfrm>
          <a:prstGeom prst="bentConnector3">
            <a:avLst>
              <a:gd fmla="val 7665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5"/>
          <p:cNvCxnSpPr>
            <a:stCxn id="79" idx="3"/>
            <a:endCxn id="89" idx="1"/>
          </p:cNvCxnSpPr>
          <p:nvPr/>
        </p:nvCxnSpPr>
        <p:spPr>
          <a:xfrm flipH="1" rot="10800000">
            <a:off x="3045211" y="1756984"/>
            <a:ext cx="968100" cy="312600"/>
          </a:xfrm>
          <a:prstGeom prst="bentConnector3">
            <a:avLst>
              <a:gd fmla="val 2174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5"/>
          <p:cNvCxnSpPr>
            <a:stCxn id="89" idx="3"/>
            <a:endCxn id="97" idx="1"/>
          </p:cNvCxnSpPr>
          <p:nvPr/>
        </p:nvCxnSpPr>
        <p:spPr>
          <a:xfrm flipH="1" rot="10800000">
            <a:off x="4770846" y="1755740"/>
            <a:ext cx="498300" cy="1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" name="Google Shape;108;p15"/>
          <p:cNvCxnSpPr>
            <a:stCxn id="72" idx="3"/>
            <a:endCxn id="101" idx="1"/>
          </p:cNvCxnSpPr>
          <p:nvPr/>
        </p:nvCxnSpPr>
        <p:spPr>
          <a:xfrm>
            <a:off x="2428893" y="2878911"/>
            <a:ext cx="1595100" cy="436500"/>
          </a:xfrm>
          <a:prstGeom prst="bentConnector3">
            <a:avLst>
              <a:gd fmla="val 6427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" name="Google Shape;109;p15"/>
          <p:cNvCxnSpPr>
            <a:stCxn id="101" idx="3"/>
            <a:endCxn id="99" idx="1"/>
          </p:cNvCxnSpPr>
          <p:nvPr/>
        </p:nvCxnSpPr>
        <p:spPr>
          <a:xfrm>
            <a:off x="4781596" y="3315289"/>
            <a:ext cx="665700" cy="1641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0" name="Google Shape;110;p15"/>
          <p:cNvCxnSpPr>
            <a:stCxn id="99" idx="3"/>
            <a:endCxn id="111" idx="1"/>
          </p:cNvCxnSpPr>
          <p:nvPr/>
        </p:nvCxnSpPr>
        <p:spPr>
          <a:xfrm flipH="1" rot="10800000">
            <a:off x="5714356" y="3198865"/>
            <a:ext cx="1803300" cy="2805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15"/>
          <p:cNvCxnSpPr>
            <a:stCxn id="96" idx="3"/>
            <a:endCxn id="111" idx="1"/>
          </p:cNvCxnSpPr>
          <p:nvPr/>
        </p:nvCxnSpPr>
        <p:spPr>
          <a:xfrm>
            <a:off x="5725110" y="1939555"/>
            <a:ext cx="1792800" cy="1259100"/>
          </a:xfrm>
          <a:prstGeom prst="bentConnector3">
            <a:avLst>
              <a:gd fmla="val 4271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" name="Google Shape;111;p15"/>
          <p:cNvSpPr/>
          <p:nvPr/>
        </p:nvSpPr>
        <p:spPr>
          <a:xfrm>
            <a:off x="7517796" y="3075489"/>
            <a:ext cx="757500" cy="2466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4187401" y="2781945"/>
            <a:ext cx="464400" cy="436386"/>
            <a:chOff x="10906219" y="3659303"/>
            <a:chExt cx="619200" cy="581848"/>
          </a:xfrm>
        </p:grpSpPr>
        <p:pic>
          <p:nvPicPr>
            <p:cNvPr descr="Gears with solid fill" id="114" name="Google Shape;114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42456" y="3659303"/>
              <a:ext cx="346726" cy="310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5"/>
            <p:cNvSpPr txBox="1"/>
            <p:nvPr/>
          </p:nvSpPr>
          <p:spPr>
            <a:xfrm>
              <a:off x="10906219" y="3984651"/>
              <a:ext cx="6192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BUILD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6" name="Google Shape;116;p15"/>
          <p:cNvCxnSpPr>
            <a:stCxn id="111" idx="3"/>
            <a:endCxn id="117" idx="2"/>
          </p:cNvCxnSpPr>
          <p:nvPr/>
        </p:nvCxnSpPr>
        <p:spPr>
          <a:xfrm flipH="1" rot="10800000">
            <a:off x="8275296" y="3195190"/>
            <a:ext cx="170700" cy="3600"/>
          </a:xfrm>
          <a:prstGeom prst="bentConnector3">
            <a:avLst>
              <a:gd fmla="val 5003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18" name="Google Shape;118;p15"/>
          <p:cNvGrpSpPr/>
          <p:nvPr/>
        </p:nvGrpSpPr>
        <p:grpSpPr>
          <a:xfrm>
            <a:off x="8353477" y="3075075"/>
            <a:ext cx="561600" cy="372279"/>
            <a:chOff x="8429677" y="3379875"/>
            <a:chExt cx="561600" cy="372279"/>
          </a:xfrm>
        </p:grpSpPr>
        <p:sp>
          <p:nvSpPr>
            <p:cNvPr id="119" name="Google Shape;119;p15"/>
            <p:cNvSpPr txBox="1"/>
            <p:nvPr/>
          </p:nvSpPr>
          <p:spPr>
            <a:xfrm>
              <a:off x="8429677" y="3559854"/>
              <a:ext cx="5616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Product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5"/>
          <p:cNvSpPr/>
          <p:nvPr/>
        </p:nvSpPr>
        <p:spPr>
          <a:xfrm>
            <a:off x="287550" y="3523550"/>
            <a:ext cx="667500" cy="101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340500" y="3822437"/>
            <a:ext cx="561600" cy="674163"/>
            <a:chOff x="3809325" y="1965961"/>
            <a:chExt cx="748800" cy="898884"/>
          </a:xfrm>
        </p:grpSpPr>
        <p:pic>
          <p:nvPicPr>
            <p:cNvPr descr="Document with solid fill" id="122" name="Google Shape;12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880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5"/>
            <p:cNvSpPr txBox="1"/>
            <p:nvPr/>
          </p:nvSpPr>
          <p:spPr>
            <a:xfrm>
              <a:off x="3809325" y="2279845"/>
              <a:ext cx="748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4" name="Google Shape;124;p15"/>
          <p:cNvCxnSpPr>
            <a:stCxn id="122" idx="3"/>
            <a:endCxn id="125" idx="1"/>
          </p:cNvCxnSpPr>
          <p:nvPr/>
        </p:nvCxnSpPr>
        <p:spPr>
          <a:xfrm flipH="1" rot="10800000">
            <a:off x="752493" y="3810111"/>
            <a:ext cx="606900" cy="135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15"/>
          <p:cNvSpPr/>
          <p:nvPr/>
        </p:nvSpPr>
        <p:spPr>
          <a:xfrm>
            <a:off x="1359521" y="3686738"/>
            <a:ext cx="757500" cy="2466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15"/>
          <p:cNvGrpSpPr/>
          <p:nvPr/>
        </p:nvGrpSpPr>
        <p:grpSpPr>
          <a:xfrm>
            <a:off x="1449444" y="3213352"/>
            <a:ext cx="667575" cy="499433"/>
            <a:chOff x="9406229" y="1284266"/>
            <a:chExt cx="890100" cy="665911"/>
          </a:xfrm>
        </p:grpSpPr>
        <p:sp>
          <p:nvSpPr>
            <p:cNvPr id="127" name="Google Shape;127;p15"/>
            <p:cNvSpPr txBox="1"/>
            <p:nvPr/>
          </p:nvSpPr>
          <p:spPr>
            <a:xfrm>
              <a:off x="9406229" y="1693677"/>
              <a:ext cx="8901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MODIFY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15"/>
            <p:cNvGrpSpPr/>
            <p:nvPr/>
          </p:nvGrpSpPr>
          <p:grpSpPr>
            <a:xfrm>
              <a:off x="9596023" y="1284266"/>
              <a:ext cx="459281" cy="494553"/>
              <a:chOff x="9596023" y="1284266"/>
              <a:chExt cx="459281" cy="494553"/>
            </a:xfrm>
          </p:grpSpPr>
          <p:pic>
            <p:nvPicPr>
              <p:cNvPr descr="Signature outline" id="129" name="Google Shape;129;p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9598104" y="13216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Paper with solid fill" id="130" name="Google Shape;130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9596023" y="1284266"/>
                <a:ext cx="256185" cy="2462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31" name="Google Shape;131;p15"/>
          <p:cNvCxnSpPr>
            <a:stCxn id="125" idx="3"/>
            <a:endCxn id="132" idx="1"/>
          </p:cNvCxnSpPr>
          <p:nvPr/>
        </p:nvCxnSpPr>
        <p:spPr>
          <a:xfrm flipH="1" rot="10800000">
            <a:off x="2117021" y="3412238"/>
            <a:ext cx="659100" cy="397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3" name="Google Shape;133;p15"/>
          <p:cNvGrpSpPr/>
          <p:nvPr/>
        </p:nvGrpSpPr>
        <p:grpSpPr>
          <a:xfrm>
            <a:off x="2626500" y="3289037"/>
            <a:ext cx="561600" cy="674163"/>
            <a:chOff x="3809325" y="1965961"/>
            <a:chExt cx="748800" cy="898884"/>
          </a:xfrm>
        </p:grpSpPr>
        <p:pic>
          <p:nvPicPr>
            <p:cNvPr descr="Document with solid fill" id="132" name="Google Shape;13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880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5"/>
            <p:cNvSpPr txBox="1"/>
            <p:nvPr/>
          </p:nvSpPr>
          <p:spPr>
            <a:xfrm>
              <a:off x="3809325" y="2279845"/>
              <a:ext cx="748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5" name="Google Shape;135;p15"/>
          <p:cNvCxnSpPr>
            <a:stCxn id="132" idx="3"/>
            <a:endCxn id="101" idx="1"/>
          </p:cNvCxnSpPr>
          <p:nvPr/>
        </p:nvCxnSpPr>
        <p:spPr>
          <a:xfrm flipH="1" rot="10800000">
            <a:off x="3038493" y="3315411"/>
            <a:ext cx="985500" cy="96900"/>
          </a:xfrm>
          <a:prstGeom prst="bentConnector3">
            <a:avLst>
              <a:gd fmla="val 4147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36" name="Google Shape;136;p15"/>
          <p:cNvGrpSpPr/>
          <p:nvPr/>
        </p:nvGrpSpPr>
        <p:grpSpPr>
          <a:xfrm>
            <a:off x="2618353" y="1184310"/>
            <a:ext cx="561609" cy="674167"/>
            <a:chOff x="3809320" y="1965961"/>
            <a:chExt cx="678600" cy="898889"/>
          </a:xfrm>
        </p:grpSpPr>
        <p:pic>
          <p:nvPicPr>
            <p:cNvPr descr="Document with solid fill" id="137" name="Google Shape;13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7525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5"/>
            <p:cNvSpPr txBox="1"/>
            <p:nvPr/>
          </p:nvSpPr>
          <p:spPr>
            <a:xfrm>
              <a:off x="3809320" y="2279850"/>
              <a:ext cx="67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9" name="Google Shape;139;p15"/>
          <p:cNvCxnSpPr>
            <a:stCxn id="137" idx="3"/>
            <a:endCxn id="89" idx="1"/>
          </p:cNvCxnSpPr>
          <p:nvPr/>
        </p:nvCxnSpPr>
        <p:spPr>
          <a:xfrm>
            <a:off x="3045211" y="1307584"/>
            <a:ext cx="968100" cy="449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40" name="Google Shape;140;p15"/>
          <p:cNvGrpSpPr/>
          <p:nvPr/>
        </p:nvGrpSpPr>
        <p:grpSpPr>
          <a:xfrm>
            <a:off x="6499081" y="2125211"/>
            <a:ext cx="612900" cy="775089"/>
            <a:chOff x="8130398" y="3418146"/>
            <a:chExt cx="817200" cy="1033452"/>
          </a:xfrm>
        </p:grpSpPr>
        <p:pic>
          <p:nvPicPr>
            <p:cNvPr descr="Document with solid fill" id="141" name="Google Shape;14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10469" y="3546068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5"/>
            <p:cNvSpPr txBox="1"/>
            <p:nvPr/>
          </p:nvSpPr>
          <p:spPr>
            <a:xfrm>
              <a:off x="8130398" y="3866598"/>
              <a:ext cx="817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ocument with solid fill" id="143" name="Google Shape;143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86307" y="366313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cument with solid fill" id="144" name="Google Shape;14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34631" y="341814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15"/>
          <p:cNvGrpSpPr/>
          <p:nvPr/>
        </p:nvGrpSpPr>
        <p:grpSpPr>
          <a:xfrm>
            <a:off x="6458910" y="1264386"/>
            <a:ext cx="667575" cy="764389"/>
            <a:chOff x="8086738" y="3418146"/>
            <a:chExt cx="890100" cy="1019185"/>
          </a:xfrm>
        </p:grpSpPr>
        <p:pic>
          <p:nvPicPr>
            <p:cNvPr descr="Document with solid fill"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10469" y="3546068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5"/>
            <p:cNvSpPr txBox="1"/>
            <p:nvPr/>
          </p:nvSpPr>
          <p:spPr>
            <a:xfrm>
              <a:off x="8086738" y="3852331"/>
              <a:ext cx="890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PACKAGES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ocument with solid fill" id="148" name="Google Shape;14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86307" y="366313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cument with solid fill" id="149" name="Google Shape;14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34631" y="341814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0" name="Google Shape;150;p15"/>
          <p:cNvCxnSpPr>
            <a:stCxn id="143" idx="3"/>
            <a:endCxn id="111" idx="1"/>
          </p:cNvCxnSpPr>
          <p:nvPr/>
        </p:nvCxnSpPr>
        <p:spPr>
          <a:xfrm>
            <a:off x="7033152" y="2396755"/>
            <a:ext cx="484500" cy="8019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15"/>
          <p:cNvCxnSpPr>
            <a:stCxn id="148" idx="3"/>
            <a:endCxn id="111" idx="1"/>
          </p:cNvCxnSpPr>
          <p:nvPr/>
        </p:nvCxnSpPr>
        <p:spPr>
          <a:xfrm>
            <a:off x="7025726" y="1535930"/>
            <a:ext cx="492000" cy="16629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" name="Google Shape;152;p15"/>
          <p:cNvSpPr txBox="1"/>
          <p:nvPr/>
        </p:nvSpPr>
        <p:spPr>
          <a:xfrm>
            <a:off x="287550" y="3533963"/>
            <a:ext cx="667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9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Vender</a:t>
            </a:r>
            <a:endParaRPr b="1" i="0" sz="9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95975" y="1237813"/>
            <a:ext cx="667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9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OSS Projects</a:t>
            </a:r>
            <a:endParaRPr b="1" i="0" sz="9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070400" y="1128475"/>
            <a:ext cx="968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9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Device Vender</a:t>
            </a:r>
            <a:endParaRPr b="1" i="0" sz="9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8099425" y="1184300"/>
            <a:ext cx="8157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9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Vender</a:t>
            </a:r>
            <a:endParaRPr b="1" i="0" sz="9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5"/>
          <p:cNvCxnSpPr>
            <a:stCxn id="157" idx="3"/>
            <a:endCxn id="158" idx="2"/>
          </p:cNvCxnSpPr>
          <p:nvPr/>
        </p:nvCxnSpPr>
        <p:spPr>
          <a:xfrm flipH="1" rot="10800000">
            <a:off x="7793871" y="3996165"/>
            <a:ext cx="95400" cy="4239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59" name="Google Shape;159;p15"/>
          <p:cNvGrpSpPr/>
          <p:nvPr/>
        </p:nvGrpSpPr>
        <p:grpSpPr>
          <a:xfrm>
            <a:off x="6346675" y="3723900"/>
            <a:ext cx="968100" cy="372288"/>
            <a:chOff x="8219025" y="3379875"/>
            <a:chExt cx="968100" cy="372288"/>
          </a:xfrm>
        </p:grpSpPr>
        <p:sp>
          <p:nvSpPr>
            <p:cNvPr id="160" name="Google Shape;160;p15"/>
            <p:cNvSpPr txBox="1"/>
            <p:nvPr/>
          </p:nvSpPr>
          <p:spPr>
            <a:xfrm>
              <a:off x="8219025" y="3559863"/>
              <a:ext cx="9681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HW Component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2" name="Google Shape;162;p15"/>
          <p:cNvCxnSpPr>
            <a:stCxn id="163" idx="0"/>
            <a:endCxn id="111" idx="2"/>
          </p:cNvCxnSpPr>
          <p:nvPr/>
        </p:nvCxnSpPr>
        <p:spPr>
          <a:xfrm rot="-5400000">
            <a:off x="7728388" y="3455613"/>
            <a:ext cx="301800" cy="34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15"/>
          <p:cNvSpPr txBox="1"/>
          <p:nvPr/>
        </p:nvSpPr>
        <p:spPr>
          <a:xfrm>
            <a:off x="7047176" y="4130270"/>
            <a:ext cx="756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INCORPORATE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036371" y="4296765"/>
            <a:ext cx="757500" cy="2466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5"/>
          <p:cNvCxnSpPr>
            <a:stCxn id="166" idx="5"/>
            <a:endCxn id="157" idx="1"/>
          </p:cNvCxnSpPr>
          <p:nvPr/>
        </p:nvCxnSpPr>
        <p:spPr>
          <a:xfrm>
            <a:off x="5761888" y="4283313"/>
            <a:ext cx="1274400" cy="136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67" name="Google Shape;167;p15"/>
          <p:cNvGrpSpPr/>
          <p:nvPr/>
        </p:nvGrpSpPr>
        <p:grpSpPr>
          <a:xfrm>
            <a:off x="7405100" y="3623913"/>
            <a:ext cx="968100" cy="372288"/>
            <a:chOff x="8219025" y="3379875"/>
            <a:chExt cx="968100" cy="372288"/>
          </a:xfrm>
        </p:grpSpPr>
        <p:sp>
          <p:nvSpPr>
            <p:cNvPr id="158" name="Google Shape;158;p15"/>
            <p:cNvSpPr txBox="1"/>
            <p:nvPr/>
          </p:nvSpPr>
          <p:spPr>
            <a:xfrm>
              <a:off x="8219025" y="3559863"/>
              <a:ext cx="9681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HW Component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2072225" y="4072387"/>
            <a:ext cx="561600" cy="674163"/>
            <a:chOff x="3809325" y="1965961"/>
            <a:chExt cx="748800" cy="898884"/>
          </a:xfrm>
        </p:grpSpPr>
        <p:pic>
          <p:nvPicPr>
            <p:cNvPr descr="Document with solid fill" id="169" name="Google Shape;16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0880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5"/>
            <p:cNvSpPr txBox="1"/>
            <p:nvPr/>
          </p:nvSpPr>
          <p:spPr>
            <a:xfrm>
              <a:off x="3809325" y="2279845"/>
              <a:ext cx="748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1" name="Google Shape;171;p15"/>
          <p:cNvCxnSpPr>
            <a:stCxn id="160" idx="2"/>
            <a:endCxn id="157" idx="1"/>
          </p:cNvCxnSpPr>
          <p:nvPr/>
        </p:nvCxnSpPr>
        <p:spPr>
          <a:xfrm flipH="1" rot="-5400000">
            <a:off x="6771475" y="4155438"/>
            <a:ext cx="324000" cy="2055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72" name="Google Shape;172;p15"/>
          <p:cNvGrpSpPr/>
          <p:nvPr/>
        </p:nvGrpSpPr>
        <p:grpSpPr>
          <a:xfrm>
            <a:off x="5199688" y="4211200"/>
            <a:ext cx="968100" cy="372288"/>
            <a:chOff x="8219025" y="3379875"/>
            <a:chExt cx="968100" cy="372288"/>
          </a:xfrm>
        </p:grpSpPr>
        <p:sp>
          <p:nvSpPr>
            <p:cNvPr id="173" name="Google Shape;173;p15"/>
            <p:cNvSpPr txBox="1"/>
            <p:nvPr/>
          </p:nvSpPr>
          <p:spPr>
            <a:xfrm>
              <a:off x="8219025" y="3559863"/>
              <a:ext cx="9681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HW Component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3686238" y="3592363"/>
            <a:ext cx="968100" cy="372288"/>
            <a:chOff x="8219025" y="3379875"/>
            <a:chExt cx="968100" cy="372288"/>
          </a:xfrm>
        </p:grpSpPr>
        <p:sp>
          <p:nvSpPr>
            <p:cNvPr id="175" name="Google Shape;175;p15"/>
            <p:cNvSpPr txBox="1"/>
            <p:nvPr/>
          </p:nvSpPr>
          <p:spPr>
            <a:xfrm>
              <a:off x="8219025" y="3559863"/>
              <a:ext cx="9681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HW Component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fmla="val 25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3788795" y="4182611"/>
            <a:ext cx="561600" cy="548289"/>
            <a:chOff x="5130931" y="2063286"/>
            <a:chExt cx="748800" cy="731052"/>
          </a:xfrm>
        </p:grpSpPr>
        <p:pic>
          <p:nvPicPr>
            <p:cNvPr descr="Box outline" id="178" name="Google Shape;178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10395" y="2063286"/>
              <a:ext cx="355951" cy="35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5"/>
            <p:cNvSpPr txBox="1"/>
            <p:nvPr/>
          </p:nvSpPr>
          <p:spPr>
            <a:xfrm>
              <a:off x="5130931" y="2373738"/>
              <a:ext cx="7488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BINARY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2903521" y="4429515"/>
            <a:ext cx="757500" cy="2466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15"/>
          <p:cNvGrpSpPr/>
          <p:nvPr/>
        </p:nvGrpSpPr>
        <p:grpSpPr>
          <a:xfrm>
            <a:off x="3044401" y="4001145"/>
            <a:ext cx="464400" cy="436386"/>
            <a:chOff x="10906219" y="3659303"/>
            <a:chExt cx="619200" cy="581848"/>
          </a:xfrm>
        </p:grpSpPr>
        <p:pic>
          <p:nvPicPr>
            <p:cNvPr descr="Gears with solid fill" id="182" name="Google Shape;182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42456" y="3659303"/>
              <a:ext cx="346726" cy="310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5"/>
            <p:cNvSpPr txBox="1"/>
            <p:nvPr/>
          </p:nvSpPr>
          <p:spPr>
            <a:xfrm>
              <a:off x="10906219" y="3984651"/>
              <a:ext cx="6192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BUILD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4" name="Google Shape;184;p15"/>
          <p:cNvCxnSpPr>
            <a:stCxn id="169" idx="3"/>
            <a:endCxn id="180" idx="1"/>
          </p:cNvCxnSpPr>
          <p:nvPr/>
        </p:nvCxnSpPr>
        <p:spPr>
          <a:xfrm>
            <a:off x="2484218" y="4195661"/>
            <a:ext cx="419400" cy="3573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15"/>
          <p:cNvCxnSpPr>
            <a:stCxn id="180" idx="3"/>
            <a:endCxn id="178" idx="1"/>
          </p:cNvCxnSpPr>
          <p:nvPr/>
        </p:nvCxnSpPr>
        <p:spPr>
          <a:xfrm flipH="1" rot="10800000">
            <a:off x="3661021" y="4317615"/>
            <a:ext cx="262500" cy="235200"/>
          </a:xfrm>
          <a:prstGeom prst="bentConnector3">
            <a:avLst>
              <a:gd fmla="val 4997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" name="Google Shape;186;p15"/>
          <p:cNvSpPr txBox="1"/>
          <p:nvPr/>
        </p:nvSpPr>
        <p:spPr>
          <a:xfrm>
            <a:off x="4494126" y="3994420"/>
            <a:ext cx="756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INCORPORATE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4483321" y="4160915"/>
            <a:ext cx="757500" cy="2466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5"/>
          <p:cNvCxnSpPr>
            <a:stCxn id="178" idx="3"/>
            <a:endCxn id="187" idx="1"/>
          </p:cNvCxnSpPr>
          <p:nvPr/>
        </p:nvCxnSpPr>
        <p:spPr>
          <a:xfrm flipH="1" rot="10800000">
            <a:off x="4190356" y="4284265"/>
            <a:ext cx="293100" cy="333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9" name="Google Shape;189;p15"/>
          <p:cNvCxnSpPr>
            <a:stCxn id="187" idx="3"/>
            <a:endCxn id="166" idx="2"/>
          </p:cNvCxnSpPr>
          <p:nvPr/>
        </p:nvCxnSpPr>
        <p:spPr>
          <a:xfrm>
            <a:off x="5240821" y="4284215"/>
            <a:ext cx="262200" cy="47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0" name="Google Shape;190;p15"/>
          <p:cNvCxnSpPr>
            <a:stCxn id="176" idx="5"/>
            <a:endCxn id="187" idx="1"/>
          </p:cNvCxnSpPr>
          <p:nvPr/>
        </p:nvCxnSpPr>
        <p:spPr>
          <a:xfrm>
            <a:off x="4248438" y="3664475"/>
            <a:ext cx="234900" cy="6198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191" name="Google Shape;191;p15"/>
          <p:cNvGrpSpPr/>
          <p:nvPr/>
        </p:nvGrpSpPr>
        <p:grpSpPr>
          <a:xfrm>
            <a:off x="5279881" y="2506211"/>
            <a:ext cx="612900" cy="775089"/>
            <a:chOff x="8130398" y="3418146"/>
            <a:chExt cx="817200" cy="1033452"/>
          </a:xfrm>
        </p:grpSpPr>
        <p:pic>
          <p:nvPicPr>
            <p:cNvPr descr="Document with solid fill" id="192" name="Google Shape;19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10469" y="3546068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5"/>
            <p:cNvSpPr txBox="1"/>
            <p:nvPr/>
          </p:nvSpPr>
          <p:spPr>
            <a:xfrm>
              <a:off x="8130398" y="3866598"/>
              <a:ext cx="817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ocument with solid fill" id="194" name="Google Shape;19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86307" y="366313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cument with solid fill" id="195" name="Google Shape;19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234631" y="341814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6" name="Google Shape;196;p15"/>
          <p:cNvCxnSpPr>
            <a:stCxn id="194" idx="3"/>
            <a:endCxn id="111" idx="1"/>
          </p:cNvCxnSpPr>
          <p:nvPr/>
        </p:nvCxnSpPr>
        <p:spPr>
          <a:xfrm>
            <a:off x="5813952" y="2777755"/>
            <a:ext cx="1703700" cy="420900"/>
          </a:xfrm>
          <a:prstGeom prst="bentConnector3">
            <a:avLst>
              <a:gd fmla="val 3451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" name="Google Shape;197;p15"/>
          <p:cNvSpPr/>
          <p:nvPr/>
        </p:nvSpPr>
        <p:spPr>
          <a:xfrm>
            <a:off x="3784746" y="2471840"/>
            <a:ext cx="757500" cy="246600"/>
          </a:xfrm>
          <a:prstGeom prst="roundRect">
            <a:avLst>
              <a:gd fmla="val 16667" name="adj"/>
            </a:avLst>
          </a:prstGeom>
          <a:solidFill>
            <a:srgbClr val="E1EFD8"/>
          </a:solidFill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ja" sz="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5"/>
          <p:cNvGrpSpPr/>
          <p:nvPr/>
        </p:nvGrpSpPr>
        <p:grpSpPr>
          <a:xfrm>
            <a:off x="3874693" y="2069828"/>
            <a:ext cx="667564" cy="448884"/>
            <a:chOff x="6201947" y="1314814"/>
            <a:chExt cx="819600" cy="598512"/>
          </a:xfrm>
        </p:grpSpPr>
        <p:sp>
          <p:nvSpPr>
            <p:cNvPr id="199" name="Google Shape;199;p15"/>
            <p:cNvSpPr txBox="1"/>
            <p:nvPr/>
          </p:nvSpPr>
          <p:spPr>
            <a:xfrm>
              <a:off x="6201947" y="1656826"/>
              <a:ext cx="8196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ja" sz="8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AGGREGATE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Network diagram with solid fill" id="200" name="Google Shape;200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19895" y="1314814"/>
              <a:ext cx="383561" cy="390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1" name="Google Shape;201;p15"/>
          <p:cNvCxnSpPr>
            <a:stCxn id="72" idx="3"/>
            <a:endCxn id="197" idx="1"/>
          </p:cNvCxnSpPr>
          <p:nvPr/>
        </p:nvCxnSpPr>
        <p:spPr>
          <a:xfrm flipH="1" rot="10800000">
            <a:off x="2428893" y="2595111"/>
            <a:ext cx="1356000" cy="283800"/>
          </a:xfrm>
          <a:prstGeom prst="bentConnector3">
            <a:avLst>
              <a:gd fmla="val 7560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2" name="Google Shape;202;p15"/>
          <p:cNvCxnSpPr>
            <a:stCxn id="132" idx="3"/>
            <a:endCxn id="197" idx="1"/>
          </p:cNvCxnSpPr>
          <p:nvPr/>
        </p:nvCxnSpPr>
        <p:spPr>
          <a:xfrm flipH="1" rot="10800000">
            <a:off x="3038493" y="2595111"/>
            <a:ext cx="746400" cy="817200"/>
          </a:xfrm>
          <a:prstGeom prst="bentConnector3">
            <a:avLst>
              <a:gd fmla="val 54764" name="adj1"/>
            </a:avLst>
          </a:prstGeom>
          <a:noFill/>
          <a:ln cap="flat" cmpd="sng" w="9525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15"/>
          <p:cNvCxnSpPr>
            <a:stCxn id="197" idx="3"/>
            <a:endCxn id="195" idx="1"/>
          </p:cNvCxnSpPr>
          <p:nvPr/>
        </p:nvCxnSpPr>
        <p:spPr>
          <a:xfrm flipH="1" rot="10800000">
            <a:off x="4542246" y="2593940"/>
            <a:ext cx="815700" cy="12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開発工程におけるSBOM作成（案）</a:t>
            </a:r>
            <a:endParaRPr/>
          </a:p>
        </p:txBody>
      </p:sp>
      <p:cxnSp>
        <p:nvCxnSpPr>
          <p:cNvPr id="209" name="Google Shape;209;p16"/>
          <p:cNvCxnSpPr>
            <a:stCxn id="210" idx="3"/>
            <a:endCxn id="211" idx="1"/>
          </p:cNvCxnSpPr>
          <p:nvPr/>
        </p:nvCxnSpPr>
        <p:spPr>
          <a:xfrm>
            <a:off x="2635775" y="2407425"/>
            <a:ext cx="498600" cy="3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12" name="Google Shape;212;p16"/>
          <p:cNvGrpSpPr/>
          <p:nvPr/>
        </p:nvGrpSpPr>
        <p:grpSpPr>
          <a:xfrm>
            <a:off x="3134404" y="2168350"/>
            <a:ext cx="599400" cy="485400"/>
            <a:chOff x="3518929" y="3957275"/>
            <a:chExt cx="599400" cy="485400"/>
          </a:xfrm>
        </p:grpSpPr>
        <p:sp>
          <p:nvSpPr>
            <p:cNvPr id="211" name="Google Shape;211;p16"/>
            <p:cNvSpPr/>
            <p:nvPr/>
          </p:nvSpPr>
          <p:spPr>
            <a:xfrm>
              <a:off x="3518929" y="3957275"/>
              <a:ext cx="599400" cy="485400"/>
            </a:xfrm>
            <a:prstGeom prst="roundRect">
              <a:avLst>
                <a:gd fmla="val 16667" name="adj"/>
              </a:avLst>
            </a:prstGeom>
            <a:solidFill>
              <a:srgbClr val="E1EFD8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" name="Google Shape;213;p16"/>
            <p:cNvGrpSpPr/>
            <p:nvPr/>
          </p:nvGrpSpPr>
          <p:grpSpPr>
            <a:xfrm>
              <a:off x="3577801" y="4001145"/>
              <a:ext cx="464400" cy="367086"/>
              <a:chOff x="10906219" y="3659303"/>
              <a:chExt cx="619200" cy="489448"/>
            </a:xfrm>
          </p:grpSpPr>
          <p:pic>
            <p:nvPicPr>
              <p:cNvPr descr="Gears with solid fill" id="214" name="Google Shape;214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042456" y="3659303"/>
                <a:ext cx="346726" cy="3100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p16"/>
              <p:cNvSpPr txBox="1"/>
              <p:nvPr/>
            </p:nvSpPr>
            <p:spPr>
              <a:xfrm>
                <a:off x="10906219" y="3984651"/>
                <a:ext cx="619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Compile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6" name="Google Shape;216;p16"/>
          <p:cNvGrpSpPr/>
          <p:nvPr/>
        </p:nvGrpSpPr>
        <p:grpSpPr>
          <a:xfrm>
            <a:off x="6254815" y="2228686"/>
            <a:ext cx="353700" cy="363076"/>
            <a:chOff x="5261615" y="2823611"/>
            <a:chExt cx="353700" cy="363076"/>
          </a:xfrm>
        </p:grpSpPr>
        <p:sp>
          <p:nvSpPr>
            <p:cNvPr id="217" name="Google Shape;217;p16"/>
            <p:cNvSpPr/>
            <p:nvPr/>
          </p:nvSpPr>
          <p:spPr>
            <a:xfrm>
              <a:off x="5261615" y="2825000"/>
              <a:ext cx="353700" cy="36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8;p16"/>
            <p:cNvGrpSpPr/>
            <p:nvPr/>
          </p:nvGrpSpPr>
          <p:grpSpPr>
            <a:xfrm>
              <a:off x="5266236" y="2823611"/>
              <a:ext cx="344475" cy="363076"/>
              <a:chOff x="5275702" y="2063286"/>
              <a:chExt cx="459300" cy="484102"/>
            </a:xfrm>
          </p:grpSpPr>
          <p:pic>
            <p:nvPicPr>
              <p:cNvPr descr="Box outline" id="219" name="Google Shape;219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310395" y="2063286"/>
                <a:ext cx="355951" cy="3598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16"/>
              <p:cNvSpPr txBox="1"/>
              <p:nvPr/>
            </p:nvSpPr>
            <p:spPr>
              <a:xfrm>
                <a:off x="5275702" y="2383288"/>
                <a:ext cx="4593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EXEC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1" name="Google Shape;221;p16"/>
          <p:cNvGrpSpPr/>
          <p:nvPr/>
        </p:nvGrpSpPr>
        <p:grpSpPr>
          <a:xfrm>
            <a:off x="4263238" y="2230150"/>
            <a:ext cx="353700" cy="360300"/>
            <a:chOff x="444475" y="1639700"/>
            <a:chExt cx="353700" cy="360300"/>
          </a:xfrm>
        </p:grpSpPr>
        <p:sp>
          <p:nvSpPr>
            <p:cNvPr id="222" name="Google Shape;222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descr="Document with solid fill" id="224" name="Google Shape;224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OBJECT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6" name="Google Shape;226;p16"/>
          <p:cNvGrpSpPr/>
          <p:nvPr/>
        </p:nvGrpSpPr>
        <p:grpSpPr>
          <a:xfrm>
            <a:off x="2282075" y="2227275"/>
            <a:ext cx="353700" cy="360300"/>
            <a:chOff x="444475" y="1639700"/>
            <a:chExt cx="353700" cy="360300"/>
          </a:xfrm>
        </p:grpSpPr>
        <p:sp>
          <p:nvSpPr>
            <p:cNvPr id="210" name="Google Shape;210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227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descr="Document with solid fill" id="228" name="Google Shape;228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" name="Google Shape;229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ja" sz="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SOURCE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0" name="Google Shape;230;p16"/>
          <p:cNvSpPr txBox="1"/>
          <p:nvPr/>
        </p:nvSpPr>
        <p:spPr>
          <a:xfrm>
            <a:off x="2178103" y="25875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sw-a.c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4159290" y="25904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sw-a.o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5146379" y="2167225"/>
            <a:ext cx="599400" cy="485400"/>
            <a:chOff x="3518929" y="3957275"/>
            <a:chExt cx="599400" cy="485400"/>
          </a:xfrm>
        </p:grpSpPr>
        <p:sp>
          <p:nvSpPr>
            <p:cNvPr id="233" name="Google Shape;233;p16"/>
            <p:cNvSpPr/>
            <p:nvPr/>
          </p:nvSpPr>
          <p:spPr>
            <a:xfrm>
              <a:off x="3518929" y="3957275"/>
              <a:ext cx="599400" cy="485400"/>
            </a:xfrm>
            <a:prstGeom prst="roundRect">
              <a:avLst>
                <a:gd fmla="val 16667" name="adj"/>
              </a:avLst>
            </a:prstGeom>
            <a:solidFill>
              <a:srgbClr val="E1EFD8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4" name="Google Shape;234;p16"/>
            <p:cNvGrpSpPr/>
            <p:nvPr/>
          </p:nvGrpSpPr>
          <p:grpSpPr>
            <a:xfrm>
              <a:off x="3577801" y="4001145"/>
              <a:ext cx="464400" cy="367086"/>
              <a:chOff x="10906219" y="3659303"/>
              <a:chExt cx="619200" cy="489448"/>
            </a:xfrm>
          </p:grpSpPr>
          <p:pic>
            <p:nvPicPr>
              <p:cNvPr descr="Gears with solid fill" id="235" name="Google Shape;235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042456" y="3659303"/>
                <a:ext cx="346726" cy="3100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" name="Google Shape;236;p16"/>
              <p:cNvSpPr txBox="1"/>
              <p:nvPr/>
            </p:nvSpPr>
            <p:spPr>
              <a:xfrm>
                <a:off x="10906219" y="3984651"/>
                <a:ext cx="619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Link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37" name="Google Shape;237;p16"/>
          <p:cNvCxnSpPr>
            <a:stCxn id="211" idx="3"/>
            <a:endCxn id="222" idx="1"/>
          </p:cNvCxnSpPr>
          <p:nvPr/>
        </p:nvCxnSpPr>
        <p:spPr>
          <a:xfrm flipH="1" rot="10800000">
            <a:off x="3733804" y="2410450"/>
            <a:ext cx="5295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16"/>
          <p:cNvCxnSpPr>
            <a:stCxn id="222" idx="3"/>
            <a:endCxn id="233" idx="1"/>
          </p:cNvCxnSpPr>
          <p:nvPr/>
        </p:nvCxnSpPr>
        <p:spPr>
          <a:xfrm>
            <a:off x="4616938" y="2410300"/>
            <a:ext cx="5295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" name="Google Shape;239;p16"/>
          <p:cNvCxnSpPr>
            <a:stCxn id="233" idx="3"/>
            <a:endCxn id="217" idx="1"/>
          </p:cNvCxnSpPr>
          <p:nvPr/>
        </p:nvCxnSpPr>
        <p:spPr>
          <a:xfrm>
            <a:off x="5745779" y="2409925"/>
            <a:ext cx="5091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40" name="Google Shape;240;p16"/>
          <p:cNvGrpSpPr/>
          <p:nvPr/>
        </p:nvGrpSpPr>
        <p:grpSpPr>
          <a:xfrm>
            <a:off x="292075" y="2839375"/>
            <a:ext cx="353700" cy="360300"/>
            <a:chOff x="444475" y="1639700"/>
            <a:chExt cx="353700" cy="360300"/>
          </a:xfrm>
        </p:grpSpPr>
        <p:sp>
          <p:nvSpPr>
            <p:cNvPr id="241" name="Google Shape;241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242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descr="Document with solid fill" id="243" name="Google Shape;243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" name="Google Shape;244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ja" sz="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SOURCE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45" name="Google Shape;245;p16"/>
          <p:cNvCxnSpPr>
            <a:stCxn id="241" idx="3"/>
            <a:endCxn id="246" idx="1"/>
          </p:cNvCxnSpPr>
          <p:nvPr/>
        </p:nvCxnSpPr>
        <p:spPr>
          <a:xfrm>
            <a:off x="645775" y="3019525"/>
            <a:ext cx="5010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16"/>
          <p:cNvCxnSpPr>
            <a:stCxn id="246" idx="3"/>
            <a:endCxn id="248" idx="1"/>
          </p:cNvCxnSpPr>
          <p:nvPr/>
        </p:nvCxnSpPr>
        <p:spPr>
          <a:xfrm flipH="1" rot="10800000">
            <a:off x="1746087" y="3017112"/>
            <a:ext cx="536100" cy="2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16"/>
          <p:cNvCxnSpPr>
            <a:stCxn id="248" idx="3"/>
            <a:endCxn id="250" idx="1"/>
          </p:cNvCxnSpPr>
          <p:nvPr/>
        </p:nvCxnSpPr>
        <p:spPr>
          <a:xfrm>
            <a:off x="2635775" y="3017025"/>
            <a:ext cx="498600" cy="3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51" name="Google Shape;251;p16"/>
          <p:cNvGrpSpPr/>
          <p:nvPr/>
        </p:nvGrpSpPr>
        <p:grpSpPr>
          <a:xfrm>
            <a:off x="3134404" y="2777950"/>
            <a:ext cx="599400" cy="485400"/>
            <a:chOff x="3518929" y="3957275"/>
            <a:chExt cx="599400" cy="485400"/>
          </a:xfrm>
        </p:grpSpPr>
        <p:sp>
          <p:nvSpPr>
            <p:cNvPr id="250" name="Google Shape;250;p16"/>
            <p:cNvSpPr/>
            <p:nvPr/>
          </p:nvSpPr>
          <p:spPr>
            <a:xfrm>
              <a:off x="3518929" y="3957275"/>
              <a:ext cx="599400" cy="485400"/>
            </a:xfrm>
            <a:prstGeom prst="roundRect">
              <a:avLst>
                <a:gd fmla="val 16667" name="adj"/>
              </a:avLst>
            </a:prstGeom>
            <a:solidFill>
              <a:srgbClr val="E1EFD8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16"/>
            <p:cNvGrpSpPr/>
            <p:nvPr/>
          </p:nvGrpSpPr>
          <p:grpSpPr>
            <a:xfrm>
              <a:off x="3577801" y="4001145"/>
              <a:ext cx="464400" cy="367086"/>
              <a:chOff x="10906219" y="3659303"/>
              <a:chExt cx="619200" cy="489448"/>
            </a:xfrm>
          </p:grpSpPr>
          <p:pic>
            <p:nvPicPr>
              <p:cNvPr descr="Gears with solid fill" id="253" name="Google Shape;253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042456" y="3659303"/>
                <a:ext cx="346726" cy="3100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Google Shape;254;p16"/>
              <p:cNvSpPr txBox="1"/>
              <p:nvPr/>
            </p:nvSpPr>
            <p:spPr>
              <a:xfrm>
                <a:off x="10906219" y="3984651"/>
                <a:ext cx="619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Compile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5" name="Google Shape;255;p16"/>
          <p:cNvGrpSpPr/>
          <p:nvPr/>
        </p:nvGrpSpPr>
        <p:grpSpPr>
          <a:xfrm>
            <a:off x="1146687" y="2776812"/>
            <a:ext cx="599400" cy="485400"/>
            <a:chOff x="2503350" y="4089125"/>
            <a:chExt cx="599400" cy="485400"/>
          </a:xfrm>
        </p:grpSpPr>
        <p:sp>
          <p:nvSpPr>
            <p:cNvPr id="246" name="Google Shape;246;p16"/>
            <p:cNvSpPr/>
            <p:nvPr/>
          </p:nvSpPr>
          <p:spPr>
            <a:xfrm>
              <a:off x="2503350" y="4089125"/>
              <a:ext cx="599400" cy="485400"/>
            </a:xfrm>
            <a:prstGeom prst="roundRect">
              <a:avLst>
                <a:gd fmla="val 16667" name="adj"/>
              </a:avLst>
            </a:prstGeom>
            <a:solidFill>
              <a:srgbClr val="E1EFD8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6" name="Google Shape;256;p16"/>
            <p:cNvGrpSpPr/>
            <p:nvPr/>
          </p:nvGrpSpPr>
          <p:grpSpPr>
            <a:xfrm>
              <a:off x="2573911" y="4102659"/>
              <a:ext cx="464400" cy="444451"/>
              <a:chOff x="9541685" y="1284266"/>
              <a:chExt cx="619200" cy="592601"/>
            </a:xfrm>
          </p:grpSpPr>
          <p:sp>
            <p:nvSpPr>
              <p:cNvPr id="257" name="Google Shape;257;p16"/>
              <p:cNvSpPr txBox="1"/>
              <p:nvPr/>
            </p:nvSpPr>
            <p:spPr>
              <a:xfrm>
                <a:off x="9541685" y="1712767"/>
                <a:ext cx="619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ja" sz="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MODIFY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" name="Google Shape;258;p16"/>
              <p:cNvGrpSpPr/>
              <p:nvPr/>
            </p:nvGrpSpPr>
            <p:grpSpPr>
              <a:xfrm>
                <a:off x="9596023" y="1284266"/>
                <a:ext cx="459281" cy="494553"/>
                <a:chOff x="9596023" y="1284266"/>
                <a:chExt cx="459281" cy="494553"/>
              </a:xfrm>
            </p:grpSpPr>
            <p:pic>
              <p:nvPicPr>
                <p:cNvPr descr="Signature outline" id="259" name="Google Shape;259;p16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9598104" y="1321619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Paper with solid fill" id="260" name="Google Shape;260;p16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9596023" y="1284266"/>
                  <a:ext cx="25618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61" name="Google Shape;261;p16"/>
          <p:cNvSpPr txBox="1"/>
          <p:nvPr/>
        </p:nvSpPr>
        <p:spPr>
          <a:xfrm>
            <a:off x="188103" y="31996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sw-b.c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16"/>
          <p:cNvGrpSpPr/>
          <p:nvPr/>
        </p:nvGrpSpPr>
        <p:grpSpPr>
          <a:xfrm>
            <a:off x="4263238" y="2839750"/>
            <a:ext cx="353700" cy="360300"/>
            <a:chOff x="444475" y="1639700"/>
            <a:chExt cx="353700" cy="360300"/>
          </a:xfrm>
        </p:grpSpPr>
        <p:sp>
          <p:nvSpPr>
            <p:cNvPr id="263" name="Google Shape;263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264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descr="Document with solid fill" id="265" name="Google Shape;265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" name="Google Shape;266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OBJECT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7" name="Google Shape;267;p16"/>
          <p:cNvGrpSpPr/>
          <p:nvPr/>
        </p:nvGrpSpPr>
        <p:grpSpPr>
          <a:xfrm>
            <a:off x="2282075" y="2836875"/>
            <a:ext cx="353700" cy="360300"/>
            <a:chOff x="444475" y="1639700"/>
            <a:chExt cx="353700" cy="360300"/>
          </a:xfrm>
        </p:grpSpPr>
        <p:sp>
          <p:nvSpPr>
            <p:cNvPr id="248" name="Google Shape;248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8" name="Google Shape;268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descr="Document with solid fill" id="269" name="Google Shape;269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0" name="Google Shape;270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ja" sz="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SOURCE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1" name="Google Shape;271;p16"/>
          <p:cNvSpPr txBox="1"/>
          <p:nvPr/>
        </p:nvSpPr>
        <p:spPr>
          <a:xfrm>
            <a:off x="2178103" y="31971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sw-b’.c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4159290" y="32000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sw-b’.o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6"/>
          <p:cNvCxnSpPr>
            <a:stCxn id="250" idx="3"/>
            <a:endCxn id="263" idx="1"/>
          </p:cNvCxnSpPr>
          <p:nvPr/>
        </p:nvCxnSpPr>
        <p:spPr>
          <a:xfrm flipH="1" rot="10800000">
            <a:off x="3733804" y="3020050"/>
            <a:ext cx="5295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16"/>
          <p:cNvCxnSpPr>
            <a:stCxn id="263" idx="3"/>
            <a:endCxn id="233" idx="1"/>
          </p:cNvCxnSpPr>
          <p:nvPr/>
        </p:nvCxnSpPr>
        <p:spPr>
          <a:xfrm flipH="1" rot="10800000">
            <a:off x="4616938" y="2410000"/>
            <a:ext cx="529500" cy="609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75" name="Google Shape;275;p16"/>
          <p:cNvGrpSpPr/>
          <p:nvPr/>
        </p:nvGrpSpPr>
        <p:grpSpPr>
          <a:xfrm>
            <a:off x="4263238" y="3400150"/>
            <a:ext cx="353700" cy="360300"/>
            <a:chOff x="444475" y="1639700"/>
            <a:chExt cx="353700" cy="360300"/>
          </a:xfrm>
        </p:grpSpPr>
        <p:sp>
          <p:nvSpPr>
            <p:cNvPr id="276" name="Google Shape;276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" name="Google Shape;277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descr="Document with solid fill" id="278" name="Google Shape;278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OBJECT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0" name="Google Shape;280;p16"/>
          <p:cNvSpPr txBox="1"/>
          <p:nvPr/>
        </p:nvSpPr>
        <p:spPr>
          <a:xfrm>
            <a:off x="4159290" y="37604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s-lib</a:t>
            </a: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.a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16"/>
          <p:cNvCxnSpPr>
            <a:stCxn id="276" idx="3"/>
            <a:endCxn id="233" idx="2"/>
          </p:cNvCxnSpPr>
          <p:nvPr/>
        </p:nvCxnSpPr>
        <p:spPr>
          <a:xfrm flipH="1" rot="10800000">
            <a:off x="4616938" y="2652700"/>
            <a:ext cx="829200" cy="927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82" name="Google Shape;282;p16"/>
          <p:cNvGrpSpPr/>
          <p:nvPr/>
        </p:nvGrpSpPr>
        <p:grpSpPr>
          <a:xfrm>
            <a:off x="6295113" y="3397575"/>
            <a:ext cx="353700" cy="360300"/>
            <a:chOff x="444475" y="1639700"/>
            <a:chExt cx="353700" cy="360300"/>
          </a:xfrm>
        </p:grpSpPr>
        <p:sp>
          <p:nvSpPr>
            <p:cNvPr id="283" name="Google Shape;283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" name="Google Shape;284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descr="Document with solid fill" id="285" name="Google Shape;285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" name="Google Shape;286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OBJECT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7" name="Google Shape;287;p16"/>
          <p:cNvSpPr txBox="1"/>
          <p:nvPr/>
        </p:nvSpPr>
        <p:spPr>
          <a:xfrm>
            <a:off x="6191165" y="37578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-lib.so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16"/>
          <p:cNvCxnSpPr>
            <a:stCxn id="283" idx="3"/>
            <a:endCxn id="289" idx="2"/>
          </p:cNvCxnSpPr>
          <p:nvPr/>
        </p:nvCxnSpPr>
        <p:spPr>
          <a:xfrm flipH="1" rot="10800000">
            <a:off x="6648813" y="2650125"/>
            <a:ext cx="786000" cy="9276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0" name="Google Shape;290;p16"/>
          <p:cNvSpPr txBox="1"/>
          <p:nvPr/>
        </p:nvSpPr>
        <p:spPr>
          <a:xfrm>
            <a:off x="6150865" y="25904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App-A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Google Shape;291;p16"/>
          <p:cNvGrpSpPr/>
          <p:nvPr/>
        </p:nvGrpSpPr>
        <p:grpSpPr>
          <a:xfrm>
            <a:off x="7135079" y="2164725"/>
            <a:ext cx="599400" cy="485400"/>
            <a:chOff x="3518929" y="3957275"/>
            <a:chExt cx="599400" cy="485400"/>
          </a:xfrm>
        </p:grpSpPr>
        <p:sp>
          <p:nvSpPr>
            <p:cNvPr id="289" name="Google Shape;289;p16"/>
            <p:cNvSpPr/>
            <p:nvPr/>
          </p:nvSpPr>
          <p:spPr>
            <a:xfrm>
              <a:off x="3518929" y="3957275"/>
              <a:ext cx="599400" cy="485400"/>
            </a:xfrm>
            <a:prstGeom prst="roundRect">
              <a:avLst>
                <a:gd fmla="val 16667" name="adj"/>
              </a:avLst>
            </a:prstGeom>
            <a:solidFill>
              <a:srgbClr val="E1EFD8"/>
            </a:solidFill>
            <a:ln cap="flat" cmpd="sng" w="12700">
              <a:solidFill>
                <a:srgbClr val="5481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92;p16"/>
            <p:cNvGrpSpPr/>
            <p:nvPr/>
          </p:nvGrpSpPr>
          <p:grpSpPr>
            <a:xfrm>
              <a:off x="3545250" y="4001145"/>
              <a:ext cx="529425" cy="367081"/>
              <a:chOff x="10862817" y="3659303"/>
              <a:chExt cx="705900" cy="489441"/>
            </a:xfrm>
          </p:grpSpPr>
          <p:pic>
            <p:nvPicPr>
              <p:cNvPr descr="Gears with solid fill" id="293" name="Google Shape;293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042456" y="3659303"/>
                <a:ext cx="346726" cy="3100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" name="Google Shape;294;p16"/>
              <p:cNvSpPr txBox="1"/>
              <p:nvPr/>
            </p:nvSpPr>
            <p:spPr>
              <a:xfrm>
                <a:off x="10862817" y="3984644"/>
                <a:ext cx="7059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Load&amp;Exec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95" name="Google Shape;295;p16"/>
          <p:cNvCxnSpPr>
            <a:stCxn id="217" idx="3"/>
            <a:endCxn id="289" idx="1"/>
          </p:cNvCxnSpPr>
          <p:nvPr/>
        </p:nvCxnSpPr>
        <p:spPr>
          <a:xfrm flipH="1" rot="10800000">
            <a:off x="6608515" y="2407525"/>
            <a:ext cx="526500" cy="27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16"/>
          <p:cNvSpPr txBox="1"/>
          <p:nvPr/>
        </p:nvSpPr>
        <p:spPr>
          <a:xfrm>
            <a:off x="8208265" y="25904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App-A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16"/>
          <p:cNvCxnSpPr>
            <a:stCxn id="289" idx="3"/>
            <a:endCxn id="298" idx="1"/>
          </p:cNvCxnSpPr>
          <p:nvPr/>
        </p:nvCxnSpPr>
        <p:spPr>
          <a:xfrm>
            <a:off x="7734479" y="2407425"/>
            <a:ext cx="577800" cy="27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99" name="Google Shape;299;p16"/>
          <p:cNvGrpSpPr/>
          <p:nvPr/>
        </p:nvGrpSpPr>
        <p:grpSpPr>
          <a:xfrm>
            <a:off x="8312215" y="2230075"/>
            <a:ext cx="353700" cy="361613"/>
            <a:chOff x="8312215" y="1163275"/>
            <a:chExt cx="353700" cy="361613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8312215" y="1163275"/>
              <a:ext cx="353700" cy="361613"/>
              <a:chOff x="5261615" y="2825000"/>
              <a:chExt cx="353700" cy="361613"/>
            </a:xfrm>
          </p:grpSpPr>
          <p:sp>
            <p:nvSpPr>
              <p:cNvPr id="298" name="Google Shape;298;p16"/>
              <p:cNvSpPr/>
              <p:nvPr/>
            </p:nvSpPr>
            <p:spPr>
              <a:xfrm>
                <a:off x="5261615" y="2825000"/>
                <a:ext cx="353700" cy="3603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6"/>
              <p:cNvSpPr txBox="1"/>
              <p:nvPr/>
            </p:nvSpPr>
            <p:spPr>
              <a:xfrm>
                <a:off x="5266236" y="3063613"/>
                <a:ext cx="3444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Run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2" name="Google Shape;302;p16"/>
            <p:cNvSpPr/>
            <p:nvPr/>
          </p:nvSpPr>
          <p:spPr>
            <a:xfrm>
              <a:off x="8421125" y="1239475"/>
              <a:ext cx="135900" cy="128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6"/>
          <p:cNvSpPr/>
          <p:nvPr/>
        </p:nvSpPr>
        <p:spPr>
          <a:xfrm>
            <a:off x="6105225" y="3986475"/>
            <a:ext cx="858600" cy="3603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software_Package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App-A</a:t>
            </a:r>
            <a:endParaRPr sz="700"/>
          </a:p>
        </p:txBody>
      </p:sp>
      <p:sp>
        <p:nvSpPr>
          <p:cNvPr id="304" name="Google Shape;304;p16"/>
          <p:cNvSpPr/>
          <p:nvPr/>
        </p:nvSpPr>
        <p:spPr>
          <a:xfrm>
            <a:off x="39625" y="3986475"/>
            <a:ext cx="858600" cy="251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sw-a.c</a:t>
            </a:r>
            <a:endParaRPr sz="700"/>
          </a:p>
        </p:txBody>
      </p:sp>
      <p:sp>
        <p:nvSpPr>
          <p:cNvPr id="305" name="Google Shape;305;p16"/>
          <p:cNvSpPr/>
          <p:nvPr/>
        </p:nvSpPr>
        <p:spPr>
          <a:xfrm>
            <a:off x="1083250" y="3986475"/>
            <a:ext cx="791400" cy="516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“copied_from”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sw-a,.c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sw-a.c</a:t>
            </a:r>
            <a:endParaRPr sz="700"/>
          </a:p>
        </p:txBody>
      </p:sp>
      <p:sp>
        <p:nvSpPr>
          <p:cNvPr id="306" name="Google Shape;306;p16"/>
          <p:cNvSpPr/>
          <p:nvPr/>
        </p:nvSpPr>
        <p:spPr>
          <a:xfrm>
            <a:off x="2029600" y="4537425"/>
            <a:ext cx="858600" cy="251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sw-b’.c</a:t>
            </a:r>
            <a:endParaRPr sz="700"/>
          </a:p>
        </p:txBody>
      </p:sp>
      <p:sp>
        <p:nvSpPr>
          <p:cNvPr id="307" name="Google Shape;307;p16"/>
          <p:cNvSpPr/>
          <p:nvPr/>
        </p:nvSpPr>
        <p:spPr>
          <a:xfrm>
            <a:off x="2029600" y="3986475"/>
            <a:ext cx="858600" cy="251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sw-a.c</a:t>
            </a:r>
            <a:endParaRPr sz="700"/>
          </a:p>
        </p:txBody>
      </p:sp>
      <p:sp>
        <p:nvSpPr>
          <p:cNvPr id="308" name="Google Shape;308;p16"/>
          <p:cNvSpPr/>
          <p:nvPr/>
        </p:nvSpPr>
        <p:spPr>
          <a:xfrm>
            <a:off x="3106025" y="4537900"/>
            <a:ext cx="791400" cy="516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“generated_from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sw-b’,.c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sw-b’.o</a:t>
            </a:r>
            <a:endParaRPr sz="700"/>
          </a:p>
        </p:txBody>
      </p:sp>
      <p:sp>
        <p:nvSpPr>
          <p:cNvPr id="309" name="Google Shape;309;p16"/>
          <p:cNvSpPr/>
          <p:nvPr/>
        </p:nvSpPr>
        <p:spPr>
          <a:xfrm>
            <a:off x="3106025" y="3986475"/>
            <a:ext cx="791400" cy="516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“generated_from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sw-a,.c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sw-a.o</a:t>
            </a:r>
            <a:endParaRPr sz="700"/>
          </a:p>
        </p:txBody>
      </p:sp>
      <p:sp>
        <p:nvSpPr>
          <p:cNvPr id="310" name="Google Shape;310;p16"/>
          <p:cNvSpPr/>
          <p:nvPr/>
        </p:nvSpPr>
        <p:spPr>
          <a:xfrm>
            <a:off x="4115250" y="4356175"/>
            <a:ext cx="858600" cy="251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sw-b’.o</a:t>
            </a:r>
            <a:endParaRPr sz="700"/>
          </a:p>
        </p:txBody>
      </p:sp>
      <p:sp>
        <p:nvSpPr>
          <p:cNvPr id="311" name="Google Shape;311;p16"/>
          <p:cNvSpPr/>
          <p:nvPr/>
        </p:nvSpPr>
        <p:spPr>
          <a:xfrm>
            <a:off x="4115250" y="3986475"/>
            <a:ext cx="858600" cy="251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sw-a.o</a:t>
            </a:r>
            <a:endParaRPr sz="700"/>
          </a:p>
        </p:txBody>
      </p:sp>
      <p:sp>
        <p:nvSpPr>
          <p:cNvPr id="312" name="Google Shape;312;p16"/>
          <p:cNvSpPr/>
          <p:nvPr/>
        </p:nvSpPr>
        <p:spPr>
          <a:xfrm>
            <a:off x="4115250" y="4730350"/>
            <a:ext cx="858600" cy="251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s-lib.a</a:t>
            </a:r>
            <a:endParaRPr sz="700"/>
          </a:p>
        </p:txBody>
      </p:sp>
      <p:sp>
        <p:nvSpPr>
          <p:cNvPr id="313" name="Google Shape;313;p16"/>
          <p:cNvSpPr/>
          <p:nvPr/>
        </p:nvSpPr>
        <p:spPr>
          <a:xfrm>
            <a:off x="5128800" y="3986475"/>
            <a:ext cx="791400" cy="8160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“generated_from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sw-a,.o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from: sw-b’,.o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from: s-lib.a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App-A</a:t>
            </a:r>
            <a:endParaRPr sz="700"/>
          </a:p>
        </p:txBody>
      </p:sp>
      <p:sp>
        <p:nvSpPr>
          <p:cNvPr id="314" name="Google Shape;314;p16"/>
          <p:cNvSpPr/>
          <p:nvPr/>
        </p:nvSpPr>
        <p:spPr>
          <a:xfrm>
            <a:off x="6105225" y="4471975"/>
            <a:ext cx="858600" cy="251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d-lib.so</a:t>
            </a:r>
            <a:endParaRPr sz="700"/>
          </a:p>
        </p:txBody>
      </p:sp>
      <p:sp>
        <p:nvSpPr>
          <p:cNvPr id="315" name="Google Shape;315;p16"/>
          <p:cNvSpPr/>
          <p:nvPr/>
        </p:nvSpPr>
        <p:spPr>
          <a:xfrm>
            <a:off x="7167600" y="3986475"/>
            <a:ext cx="791400" cy="5727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“running”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App-A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App-A</a:t>
            </a:r>
            <a:endParaRPr sz="700"/>
          </a:p>
        </p:txBody>
      </p:sp>
      <p:sp>
        <p:nvSpPr>
          <p:cNvPr id="316" name="Google Shape;316;p16"/>
          <p:cNvSpPr/>
          <p:nvPr/>
        </p:nvSpPr>
        <p:spPr>
          <a:xfrm>
            <a:off x="8160800" y="3986475"/>
            <a:ext cx="858600" cy="3603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software_Package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App-A</a:t>
            </a:r>
            <a:endParaRPr sz="700"/>
          </a:p>
        </p:txBody>
      </p:sp>
      <p:sp>
        <p:nvSpPr>
          <p:cNvPr id="317" name="Google Shape;317;p16"/>
          <p:cNvSpPr txBox="1"/>
          <p:nvPr>
            <p:ph idx="1" type="body"/>
          </p:nvPr>
        </p:nvSpPr>
        <p:spPr>
          <a:xfrm>
            <a:off x="311700" y="1152475"/>
            <a:ext cx="85206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各工程で、SBOMエレメントを記録、前行程のSBOMエレメントと合わせて次工程に提供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全行程のSBOMエレメントを集めることで、SBOMが完成する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サプライチェーン間ではリリース（Copy）というRelationshipが発生する</a:t>
            </a:r>
            <a:endParaRPr/>
          </a:p>
        </p:txBody>
      </p:sp>
      <p:grpSp>
        <p:nvGrpSpPr>
          <p:cNvPr id="318" name="Google Shape;318;p16"/>
          <p:cNvGrpSpPr/>
          <p:nvPr/>
        </p:nvGrpSpPr>
        <p:grpSpPr>
          <a:xfrm>
            <a:off x="300875" y="2227275"/>
            <a:ext cx="353700" cy="360300"/>
            <a:chOff x="444475" y="1639700"/>
            <a:chExt cx="353700" cy="360300"/>
          </a:xfrm>
        </p:grpSpPr>
        <p:sp>
          <p:nvSpPr>
            <p:cNvPr id="319" name="Google Shape;319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descr="Document with solid fill" id="321" name="Google Shape;321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Google Shape;322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ja" sz="8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SOURCE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3" name="Google Shape;323;p16"/>
          <p:cNvSpPr txBox="1"/>
          <p:nvPr/>
        </p:nvSpPr>
        <p:spPr>
          <a:xfrm>
            <a:off x="196903" y="25875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sw-a.c</a:t>
            </a:r>
            <a:endParaRPr b="1" i="0" sz="1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16"/>
          <p:cNvGrpSpPr/>
          <p:nvPr/>
        </p:nvGrpSpPr>
        <p:grpSpPr>
          <a:xfrm>
            <a:off x="1147547" y="2162407"/>
            <a:ext cx="599400" cy="485400"/>
            <a:chOff x="2635772" y="1552807"/>
            <a:chExt cx="599400" cy="485400"/>
          </a:xfrm>
        </p:grpSpPr>
        <p:grpSp>
          <p:nvGrpSpPr>
            <p:cNvPr id="325" name="Google Shape;325;p16"/>
            <p:cNvGrpSpPr/>
            <p:nvPr/>
          </p:nvGrpSpPr>
          <p:grpSpPr>
            <a:xfrm>
              <a:off x="2635772" y="1552807"/>
              <a:ext cx="599400" cy="485400"/>
              <a:chOff x="2503350" y="4081970"/>
              <a:chExt cx="599400" cy="485400"/>
            </a:xfrm>
          </p:grpSpPr>
          <p:sp>
            <p:nvSpPr>
              <p:cNvPr id="326" name="Google Shape;326;p16"/>
              <p:cNvSpPr/>
              <p:nvPr/>
            </p:nvSpPr>
            <p:spPr>
              <a:xfrm>
                <a:off x="2503350" y="4081970"/>
                <a:ext cx="599400" cy="485400"/>
              </a:xfrm>
              <a:prstGeom prst="roundRect">
                <a:avLst>
                  <a:gd fmla="val 16667" name="adj"/>
                </a:avLst>
              </a:prstGeom>
              <a:solidFill>
                <a:srgbClr val="E1EFD8"/>
              </a:solidFill>
              <a:ln cap="flat" cmpd="sng" w="12700">
                <a:solidFill>
                  <a:srgbClr val="548135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6"/>
              <p:cNvSpPr txBox="1"/>
              <p:nvPr/>
            </p:nvSpPr>
            <p:spPr>
              <a:xfrm>
                <a:off x="2573911" y="4424035"/>
                <a:ext cx="4644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COPY</a:t>
                </a:r>
                <a:endParaRPr b="0" i="0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8" name="Google Shape;328;p16"/>
            <p:cNvSpPr/>
            <p:nvPr/>
          </p:nvSpPr>
          <p:spPr>
            <a:xfrm flipH="1" rot="10800000">
              <a:off x="2767091" y="1636719"/>
              <a:ext cx="115200" cy="144000"/>
            </a:xfrm>
            <a:prstGeom prst="foldedCorner">
              <a:avLst>
                <a:gd fmla="val 31434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flipH="1" rot="10800000">
              <a:off x="2988666" y="1709044"/>
              <a:ext cx="115200" cy="144000"/>
            </a:xfrm>
            <a:prstGeom prst="foldedCorner">
              <a:avLst>
                <a:gd fmla="val 31434" name="adj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16"/>
            <p:cNvCxnSpPr/>
            <p:nvPr/>
          </p:nvCxnSpPr>
          <p:spPr>
            <a:xfrm>
              <a:off x="2882288" y="1728250"/>
              <a:ext cx="100200" cy="8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331" name="Google Shape;331;p16"/>
          <p:cNvCxnSpPr>
            <a:stCxn id="319" idx="3"/>
            <a:endCxn id="326" idx="1"/>
          </p:cNvCxnSpPr>
          <p:nvPr/>
        </p:nvCxnSpPr>
        <p:spPr>
          <a:xfrm flipH="1" rot="10800000">
            <a:off x="654575" y="2405025"/>
            <a:ext cx="492900" cy="2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16"/>
          <p:cNvCxnSpPr>
            <a:stCxn id="326" idx="3"/>
            <a:endCxn id="210" idx="1"/>
          </p:cNvCxnSpPr>
          <p:nvPr/>
        </p:nvCxnSpPr>
        <p:spPr>
          <a:xfrm>
            <a:off x="1746947" y="2405107"/>
            <a:ext cx="535200" cy="2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16"/>
          <p:cNvSpPr/>
          <p:nvPr/>
        </p:nvSpPr>
        <p:spPr>
          <a:xfrm>
            <a:off x="43940" y="4546005"/>
            <a:ext cx="858600" cy="251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sw-b.c</a:t>
            </a:r>
            <a:endParaRPr sz="700"/>
          </a:p>
        </p:txBody>
      </p:sp>
      <p:sp>
        <p:nvSpPr>
          <p:cNvPr id="334" name="Google Shape;334;p16"/>
          <p:cNvSpPr/>
          <p:nvPr/>
        </p:nvSpPr>
        <p:spPr>
          <a:xfrm>
            <a:off x="1087565" y="4546005"/>
            <a:ext cx="791400" cy="5166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18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“modified_from”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sw-b,.c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sw-b’.c</a:t>
            </a:r>
            <a:endParaRPr sz="700"/>
          </a:p>
        </p:txBody>
      </p:sp>
      <p:sp>
        <p:nvSpPr>
          <p:cNvPr id="335" name="Google Shape;335;p16"/>
          <p:cNvSpPr/>
          <p:nvPr/>
        </p:nvSpPr>
        <p:spPr>
          <a:xfrm>
            <a:off x="5814725" y="4432375"/>
            <a:ext cx="2990700" cy="698400"/>
          </a:xfrm>
          <a:prstGeom prst="rect">
            <a:avLst/>
          </a:prstGeom>
          <a:solidFill>
            <a:srgbClr val="FFF2CC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rgbClr val="CC0000"/>
                </a:solidFill>
              </a:rPr>
              <a:t>疑問：</a:t>
            </a:r>
            <a:endParaRPr sz="1100">
              <a:solidFill>
                <a:srgbClr val="CC0000"/>
              </a:solidFill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Char char="●"/>
            </a:pPr>
            <a:r>
              <a:rPr lang="ja" sz="1100">
                <a:solidFill>
                  <a:srgbClr val="CC0000"/>
                </a:solidFill>
              </a:rPr>
              <a:t>各工程に適したrelationshipTypeは何か</a:t>
            </a:r>
            <a:endParaRPr sz="1100">
              <a:solidFill>
                <a:srgbClr val="CC0000"/>
              </a:solidFill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Char char="●"/>
            </a:pPr>
            <a:r>
              <a:rPr lang="ja" sz="1100">
                <a:solidFill>
                  <a:srgbClr val="CC0000"/>
                </a:solidFill>
              </a:rPr>
              <a:t>downloadLocationではなく、対象コードの所在を示すべきではないか</a:t>
            </a:r>
            <a:endParaRPr sz="11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