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1" r:id="rId4"/>
    <p:sldMasterId id="2147483670" r:id="rId5"/>
  </p:sldMasterIdLst>
  <p:notesMasterIdLst>
    <p:notesMasterId r:id="rId37"/>
  </p:notesMasterIdLst>
  <p:handoutMasterIdLst>
    <p:handoutMasterId r:id="rId38"/>
  </p:handoutMasterIdLst>
  <p:sldIdLst>
    <p:sldId id="848" r:id="rId6"/>
    <p:sldId id="850" r:id="rId7"/>
    <p:sldId id="849" r:id="rId8"/>
    <p:sldId id="765" r:id="rId9"/>
    <p:sldId id="796" r:id="rId10"/>
    <p:sldId id="814" r:id="rId11"/>
    <p:sldId id="815" r:id="rId12"/>
    <p:sldId id="828" r:id="rId13"/>
    <p:sldId id="829" r:id="rId14"/>
    <p:sldId id="830" r:id="rId15"/>
    <p:sldId id="831" r:id="rId16"/>
    <p:sldId id="832" r:id="rId17"/>
    <p:sldId id="817" r:id="rId18"/>
    <p:sldId id="835" r:id="rId19"/>
    <p:sldId id="843" r:id="rId20"/>
    <p:sldId id="845" r:id="rId21"/>
    <p:sldId id="846" r:id="rId22"/>
    <p:sldId id="847" r:id="rId23"/>
    <p:sldId id="821" r:id="rId24"/>
    <p:sldId id="820" r:id="rId25"/>
    <p:sldId id="826" r:id="rId26"/>
    <p:sldId id="836" r:id="rId27"/>
    <p:sldId id="837" r:id="rId28"/>
    <p:sldId id="840" r:id="rId29"/>
    <p:sldId id="841" r:id="rId30"/>
    <p:sldId id="839" r:id="rId31"/>
    <p:sldId id="838" r:id="rId32"/>
    <p:sldId id="824" r:id="rId33"/>
    <p:sldId id="842" r:id="rId34"/>
    <p:sldId id="822" r:id="rId35"/>
    <p:sldId id="803" r:id="rId3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5A2A"/>
    <a:srgbClr val="FFFFCC"/>
    <a:srgbClr val="00849D"/>
    <a:srgbClr val="00B4C1"/>
    <a:srgbClr val="FFCC99"/>
    <a:srgbClr val="FFFFFF"/>
    <a:srgbClr val="5B9BD5"/>
    <a:srgbClr val="CCFFFF"/>
    <a:srgbClr val="D2DEEF"/>
    <a:srgbClr val="B8B6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C04380-DAE2-8D9C-3CF0-6038F6FF8F55}" v="339" dt="2024-10-15T05:38:00.523"/>
    <p1510:client id="{CFFEC50D-B481-CAED-D9E3-6DB9E354B105}" v="11" dt="2024-10-15T05:53:50.37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06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9FC3B272-2925-79E8-5153-D71A8E4BE3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latin typeface="游ゴシック" panose="020B0400000000000000" pitchFamily="50" charset="-128"/>
              <a:ea typeface="游ゴシック" panose="020B0400000000000000" pitchFamily="50" charset="-128"/>
            </a:endParaRPr>
          </a:p>
        </p:txBody>
      </p:sp>
      <p:sp>
        <p:nvSpPr>
          <p:cNvPr id="3" name="日付プレースホルダー 2">
            <a:extLst>
              <a:ext uri="{FF2B5EF4-FFF2-40B4-BE49-F238E27FC236}">
                <a16:creationId xmlns:a16="http://schemas.microsoft.com/office/drawing/2014/main" id="{B086C296-2165-9BC3-E875-8DD2E81C52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FAF771-B4C2-470B-BE22-B518142E51C4}" type="datetimeFigureOut">
              <a:rPr kumimoji="1" lang="ja-JP" altLang="en-US" smtClean="0">
                <a:latin typeface="游ゴシック" panose="020B0400000000000000" pitchFamily="50" charset="-128"/>
                <a:ea typeface="游ゴシック" panose="020B0400000000000000" pitchFamily="50" charset="-128"/>
              </a:rPr>
              <a:t>2024/10/17</a:t>
            </a:fld>
            <a:endParaRPr kumimoji="1" lang="ja-JP" altLang="en-US">
              <a:latin typeface="游ゴシック" panose="020B0400000000000000" pitchFamily="50" charset="-128"/>
              <a:ea typeface="游ゴシック" panose="020B0400000000000000" pitchFamily="50" charset="-128"/>
            </a:endParaRPr>
          </a:p>
        </p:txBody>
      </p:sp>
      <p:sp>
        <p:nvSpPr>
          <p:cNvPr id="4" name="フッター プレースホルダー 3">
            <a:extLst>
              <a:ext uri="{FF2B5EF4-FFF2-40B4-BE49-F238E27FC236}">
                <a16:creationId xmlns:a16="http://schemas.microsoft.com/office/drawing/2014/main" id="{F8481FB5-3ECF-4527-8157-FD412E0F30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latin typeface="游ゴシック" panose="020B0400000000000000" pitchFamily="50" charset="-128"/>
              <a:ea typeface="游ゴシック" panose="020B0400000000000000" pitchFamily="50" charset="-128"/>
            </a:endParaRPr>
          </a:p>
        </p:txBody>
      </p:sp>
      <p:sp>
        <p:nvSpPr>
          <p:cNvPr id="5" name="スライド番号プレースホルダー 4">
            <a:extLst>
              <a:ext uri="{FF2B5EF4-FFF2-40B4-BE49-F238E27FC236}">
                <a16:creationId xmlns:a16="http://schemas.microsoft.com/office/drawing/2014/main" id="{09E45A1C-2D84-7008-7E04-85407D4B40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160B5E-5206-46EF-9C60-87CB6F49124B}" type="slidenum">
              <a:rPr kumimoji="1" lang="ja-JP" altLang="en-US" smtClean="0">
                <a:latin typeface="游ゴシック" panose="020B0400000000000000" pitchFamily="50" charset="-128"/>
                <a:ea typeface="游ゴシック" panose="020B0400000000000000" pitchFamily="50" charset="-128"/>
              </a:rPr>
              <a:t>‹#›</a:t>
            </a:fld>
            <a:endParaRPr kumimoji="1" lang="ja-JP" altLang="en-US">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8260677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游ゴシック" panose="020B0400000000000000" pitchFamily="50" charset="-128"/>
                <a:ea typeface="游ゴシック" panose="020B0400000000000000" pitchFamily="50" charset="-128"/>
              </a:defRPr>
            </a:lvl1pPr>
          </a:lstStyle>
          <a:p>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游ゴシック" panose="020B0400000000000000" pitchFamily="50" charset="-128"/>
                <a:ea typeface="游ゴシック" panose="020B0400000000000000" pitchFamily="50" charset="-128"/>
              </a:defRPr>
            </a:lvl1pPr>
          </a:lstStyle>
          <a:p>
            <a:fld id="{E70F7C21-A37A-4B2B-AFF5-F67750671CD2}" type="datetimeFigureOut">
              <a:rPr lang="ja-JP" altLang="en-US" smtClean="0"/>
              <a:pPr/>
              <a:t>2024/10/17</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游ゴシック" panose="020B0400000000000000" pitchFamily="50" charset="-128"/>
                <a:ea typeface="游ゴシック" panose="020B0400000000000000" pitchFamily="50" charset="-128"/>
              </a:defRPr>
            </a:lvl1pPr>
          </a:lstStyle>
          <a:p>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游ゴシック" panose="020B0400000000000000" pitchFamily="50" charset="-128"/>
                <a:ea typeface="游ゴシック" panose="020B0400000000000000" pitchFamily="50" charset="-128"/>
              </a:defRPr>
            </a:lvl1pPr>
          </a:lstStyle>
          <a:p>
            <a:fld id="{0D738974-03E0-4E73-B541-7454D88B2C03}" type="slidenum">
              <a:rPr lang="ja-JP" altLang="en-US" smtClean="0"/>
              <a:pPr/>
              <a:t>‹#›</a:t>
            </a:fld>
            <a:endParaRPr lang="ja-JP" altLang="en-US"/>
          </a:p>
        </p:txBody>
      </p:sp>
    </p:spTree>
    <p:extLst>
      <p:ext uri="{BB962C8B-B14F-4D97-AF65-F5344CB8AC3E}">
        <p14:creationId xmlns:p14="http://schemas.microsoft.com/office/powerpoint/2010/main" val="24288055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游ゴシック" panose="020B0400000000000000" pitchFamily="50" charset="-128"/>
        <a:ea typeface="游ゴシック" panose="020B0400000000000000" pitchFamily="50" charset="-128"/>
        <a:cs typeface="+mn-cs"/>
      </a:defRPr>
    </a:lvl1pPr>
    <a:lvl2pPr marL="457200" algn="l" defTabSz="914400" rtl="0" eaLnBrk="1" latinLnBrk="0" hangingPunct="1">
      <a:defRPr kumimoji="1" sz="1200" kern="1200">
        <a:solidFill>
          <a:schemeClr val="tx1"/>
        </a:solidFill>
        <a:latin typeface="游ゴシック" panose="020B0400000000000000" pitchFamily="50" charset="-128"/>
        <a:ea typeface="游ゴシック" panose="020B0400000000000000" pitchFamily="50" charset="-128"/>
        <a:cs typeface="+mn-cs"/>
      </a:defRPr>
    </a:lvl2pPr>
    <a:lvl3pPr marL="914400" algn="l" defTabSz="914400" rtl="0" eaLnBrk="1" latinLnBrk="0" hangingPunct="1">
      <a:defRPr kumimoji="1" sz="1200" kern="1200">
        <a:solidFill>
          <a:schemeClr val="tx1"/>
        </a:solidFill>
        <a:latin typeface="游ゴシック" panose="020B0400000000000000" pitchFamily="50" charset="-128"/>
        <a:ea typeface="游ゴシック" panose="020B0400000000000000" pitchFamily="50" charset="-128"/>
        <a:cs typeface="+mn-cs"/>
      </a:defRPr>
    </a:lvl3pPr>
    <a:lvl4pPr marL="1371600" algn="l" defTabSz="914400" rtl="0" eaLnBrk="1" latinLnBrk="0" hangingPunct="1">
      <a:defRPr kumimoji="1" sz="1200" kern="1200">
        <a:solidFill>
          <a:schemeClr val="tx1"/>
        </a:solidFill>
        <a:latin typeface="游ゴシック" panose="020B0400000000000000" pitchFamily="50" charset="-128"/>
        <a:ea typeface="游ゴシック" panose="020B0400000000000000" pitchFamily="50" charset="-128"/>
        <a:cs typeface="+mn-cs"/>
      </a:defRPr>
    </a:lvl4pPr>
    <a:lvl5pPr marL="1828800" algn="l" defTabSz="914400" rtl="0" eaLnBrk="1" latinLnBrk="0" hangingPunct="1">
      <a:defRPr kumimoji="1" sz="1200" kern="1200">
        <a:solidFill>
          <a:schemeClr val="tx1"/>
        </a:solidFill>
        <a:latin typeface="游ゴシック" panose="020B0400000000000000" pitchFamily="50" charset="-128"/>
        <a:ea typeface="游ゴシック" panose="020B0400000000000000"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13:30-13:35	</a:t>
            </a:r>
            <a:r>
              <a:rPr kumimoji="1" lang="ja-JP" altLang="en-US"/>
              <a:t>事務連絡</a:t>
            </a:r>
            <a:endParaRPr kumimoji="1" lang="en-US" altLang="ja-JP"/>
          </a:p>
          <a:p>
            <a:r>
              <a:rPr kumimoji="1" lang="en-US" altLang="ja-JP"/>
              <a:t>13:35-13:45	</a:t>
            </a:r>
            <a:r>
              <a:rPr kumimoji="1" lang="ja-JP" altLang="en-US"/>
              <a:t>ホスト企業ご挨拶</a:t>
            </a:r>
            <a:endParaRPr kumimoji="1" lang="en-US" altLang="ja-JP"/>
          </a:p>
          <a:p>
            <a:r>
              <a:rPr kumimoji="1" lang="en-US" altLang="ja-JP"/>
              <a:t>13:45-13:55	</a:t>
            </a:r>
            <a:r>
              <a:rPr kumimoji="1" lang="ja-JP" altLang="en-US"/>
              <a:t>ご案内</a:t>
            </a:r>
            <a:r>
              <a:rPr kumimoji="1" lang="en-US" altLang="ja-JP"/>
              <a:t>(Code of Conduct</a:t>
            </a:r>
            <a:r>
              <a:rPr kumimoji="1" lang="ja-JP" altLang="en-US"/>
              <a:t>策定の件</a:t>
            </a:r>
            <a:r>
              <a:rPr kumimoji="1" lang="en-US" altLang="ja-JP"/>
              <a:t>)</a:t>
            </a:r>
          </a:p>
          <a:p>
            <a:r>
              <a:rPr kumimoji="1" lang="en-US" altLang="ja-JP"/>
              <a:t>13:55-14:10	Shane</a:t>
            </a:r>
            <a:r>
              <a:rPr kumimoji="1" lang="ja-JP" altLang="en-US"/>
              <a:t>のキーノート</a:t>
            </a:r>
            <a:endParaRPr kumimoji="1" lang="en-US" altLang="ja-JP"/>
          </a:p>
          <a:p>
            <a:r>
              <a:rPr kumimoji="1" lang="en-US" altLang="ja-JP"/>
              <a:t>14:10-14:40	</a:t>
            </a:r>
            <a:r>
              <a:rPr kumimoji="1" lang="ja-JP" altLang="en-US"/>
              <a:t>土江さんご発表</a:t>
            </a:r>
            <a:endParaRPr kumimoji="1" lang="en-US" altLang="ja-JP"/>
          </a:p>
          <a:p>
            <a:endParaRPr kumimoji="1" lang="en-US" altLang="ja-JP"/>
          </a:p>
          <a:p>
            <a:r>
              <a:rPr kumimoji="1" lang="en-US" altLang="ja-JP"/>
              <a:t>14:40-15:10	OpenChain</a:t>
            </a:r>
            <a:r>
              <a:rPr kumimoji="1" lang="ja-JP" altLang="en-US"/>
              <a:t>について</a:t>
            </a:r>
            <a:endParaRPr kumimoji="1" lang="en-US" altLang="ja-JP"/>
          </a:p>
          <a:p>
            <a:r>
              <a:rPr kumimoji="1" lang="en-US" altLang="ja-JP"/>
              <a:t>15:10-15:40	</a:t>
            </a:r>
            <a:r>
              <a:rPr kumimoji="1" lang="ja-JP" altLang="en-US"/>
              <a:t>ホンダさん事例発表</a:t>
            </a:r>
            <a:endParaRPr kumimoji="1" lang="en-US" altLang="ja-JP"/>
          </a:p>
          <a:p>
            <a:r>
              <a:rPr kumimoji="1" lang="en-US" altLang="ja-JP"/>
              <a:t>15:40-	</a:t>
            </a:r>
            <a:r>
              <a:rPr kumimoji="1" lang="ja-JP" altLang="en-US"/>
              <a:t>中締め</a:t>
            </a:r>
          </a:p>
        </p:txBody>
      </p:sp>
      <p:sp>
        <p:nvSpPr>
          <p:cNvPr id="4" name="スライド番号プレースホルダー 3"/>
          <p:cNvSpPr>
            <a:spLocks noGrp="1"/>
          </p:cNvSpPr>
          <p:nvPr>
            <p:ph type="sldNum" sz="quarter" idx="5"/>
          </p:nvPr>
        </p:nvSpPr>
        <p:spPr/>
        <p:txBody>
          <a:bodyPr/>
          <a:lstStyle/>
          <a:p>
            <a:fld id="{0D738974-03E0-4E73-B541-7454D88B2C03}" type="slidenum">
              <a:rPr lang="ja-JP" altLang="en-US" smtClean="0"/>
              <a:pPr/>
              <a:t>13</a:t>
            </a:fld>
            <a:endParaRPr lang="ja-JP" altLang="en-US"/>
          </a:p>
        </p:txBody>
      </p:sp>
    </p:spTree>
    <p:extLst>
      <p:ext uri="{BB962C8B-B14F-4D97-AF65-F5344CB8AC3E}">
        <p14:creationId xmlns:p14="http://schemas.microsoft.com/office/powerpoint/2010/main" val="1604928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8EC58-DF02-8ACE-929B-C55E56E8408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AA7465D-0B5C-8655-FEE6-175B9681C2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74C3B93-FC4A-6C8A-7767-7518FF41A329}"/>
              </a:ext>
            </a:extLst>
          </p:cNvPr>
          <p:cNvSpPr>
            <a:spLocks noGrp="1"/>
          </p:cNvSpPr>
          <p:nvPr>
            <p:ph type="body" idx="1"/>
          </p:nvPr>
        </p:nvSpPr>
        <p:spPr/>
        <p:txBody>
          <a:bodyPr/>
          <a:lstStyle/>
          <a:p>
            <a:r>
              <a:rPr kumimoji="1" lang="en-US" altLang="ja-JP"/>
              <a:t>13:30-13:35	</a:t>
            </a:r>
            <a:r>
              <a:rPr kumimoji="1" lang="ja-JP" altLang="en-US"/>
              <a:t>事務連絡</a:t>
            </a:r>
            <a:endParaRPr kumimoji="1" lang="en-US" altLang="ja-JP"/>
          </a:p>
          <a:p>
            <a:r>
              <a:rPr kumimoji="1" lang="en-US" altLang="ja-JP"/>
              <a:t>13:35-13:45	</a:t>
            </a:r>
            <a:r>
              <a:rPr kumimoji="1" lang="ja-JP" altLang="en-US"/>
              <a:t>ホスト企業ご挨拶</a:t>
            </a:r>
            <a:endParaRPr kumimoji="1" lang="en-US" altLang="ja-JP"/>
          </a:p>
          <a:p>
            <a:r>
              <a:rPr kumimoji="1" lang="en-US" altLang="ja-JP"/>
              <a:t>13:45-13:55	</a:t>
            </a:r>
            <a:r>
              <a:rPr kumimoji="1" lang="ja-JP" altLang="en-US"/>
              <a:t>ご案内</a:t>
            </a:r>
            <a:r>
              <a:rPr kumimoji="1" lang="en-US" altLang="ja-JP"/>
              <a:t>(Code of Conduct</a:t>
            </a:r>
            <a:r>
              <a:rPr kumimoji="1" lang="ja-JP" altLang="en-US"/>
              <a:t>策定の件</a:t>
            </a:r>
            <a:r>
              <a:rPr kumimoji="1" lang="en-US" altLang="ja-JP"/>
              <a:t>)</a:t>
            </a:r>
          </a:p>
          <a:p>
            <a:r>
              <a:rPr kumimoji="1" lang="en-US" altLang="ja-JP"/>
              <a:t>13:55-14:10	Shane</a:t>
            </a:r>
            <a:r>
              <a:rPr kumimoji="1" lang="ja-JP" altLang="en-US"/>
              <a:t>のキーノート</a:t>
            </a:r>
            <a:endParaRPr kumimoji="1" lang="en-US" altLang="ja-JP"/>
          </a:p>
          <a:p>
            <a:r>
              <a:rPr kumimoji="1" lang="en-US" altLang="ja-JP"/>
              <a:t>14:10-14:40	</a:t>
            </a:r>
            <a:r>
              <a:rPr kumimoji="1" lang="ja-JP" altLang="en-US"/>
              <a:t>土江さんご発表</a:t>
            </a:r>
            <a:endParaRPr kumimoji="1" lang="en-US" altLang="ja-JP"/>
          </a:p>
          <a:p>
            <a:endParaRPr kumimoji="1" lang="en-US" altLang="ja-JP"/>
          </a:p>
          <a:p>
            <a:r>
              <a:rPr kumimoji="1" lang="en-US" altLang="ja-JP"/>
              <a:t>14:40-15:10	OpenChain</a:t>
            </a:r>
            <a:r>
              <a:rPr kumimoji="1" lang="ja-JP" altLang="en-US"/>
              <a:t>について</a:t>
            </a:r>
            <a:endParaRPr kumimoji="1" lang="en-US" altLang="ja-JP"/>
          </a:p>
          <a:p>
            <a:r>
              <a:rPr kumimoji="1" lang="en-US" altLang="ja-JP"/>
              <a:t>15:10-15:40	</a:t>
            </a:r>
            <a:r>
              <a:rPr kumimoji="1" lang="ja-JP" altLang="en-US"/>
              <a:t>ホンダさん事例発表</a:t>
            </a:r>
            <a:endParaRPr kumimoji="1" lang="en-US" altLang="ja-JP"/>
          </a:p>
          <a:p>
            <a:r>
              <a:rPr kumimoji="1" lang="en-US" altLang="ja-JP"/>
              <a:t>15:40-	</a:t>
            </a:r>
            <a:r>
              <a:rPr kumimoji="1" lang="ja-JP" altLang="en-US"/>
              <a:t>中締め</a:t>
            </a:r>
          </a:p>
        </p:txBody>
      </p:sp>
      <p:sp>
        <p:nvSpPr>
          <p:cNvPr id="4" name="スライド番号プレースホルダー 3">
            <a:extLst>
              <a:ext uri="{FF2B5EF4-FFF2-40B4-BE49-F238E27FC236}">
                <a16:creationId xmlns:a16="http://schemas.microsoft.com/office/drawing/2014/main" id="{DF4EB801-A7A4-C62A-6BB2-E81B5906D44A}"/>
              </a:ext>
            </a:extLst>
          </p:cNvPr>
          <p:cNvSpPr>
            <a:spLocks noGrp="1"/>
          </p:cNvSpPr>
          <p:nvPr>
            <p:ph type="sldNum" sz="quarter" idx="5"/>
          </p:nvPr>
        </p:nvSpPr>
        <p:spPr/>
        <p:txBody>
          <a:bodyPr/>
          <a:lstStyle/>
          <a:p>
            <a:fld id="{0D738974-03E0-4E73-B541-7454D88B2C03}" type="slidenum">
              <a:rPr lang="ja-JP" altLang="en-US" smtClean="0"/>
              <a:pPr/>
              <a:t>14</a:t>
            </a:fld>
            <a:endParaRPr lang="ja-JP" altLang="en-US"/>
          </a:p>
        </p:txBody>
      </p:sp>
    </p:spTree>
    <p:extLst>
      <p:ext uri="{BB962C8B-B14F-4D97-AF65-F5344CB8AC3E}">
        <p14:creationId xmlns:p14="http://schemas.microsoft.com/office/powerpoint/2010/main" val="2550167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penchainproject.org/" TargetMode="Externa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penchainproject.org/"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penchainproject.org/"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penchainproject.org/"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penchainproject.org/"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penchainproject.org/" TargetMode="External"/><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penchainproject.org/"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sp>
        <p:nvSpPr>
          <p:cNvPr id="362499" name="Rectangle 3"/>
          <p:cNvSpPr>
            <a:spLocks noGrp="1" noChangeArrowheads="1"/>
          </p:cNvSpPr>
          <p:nvPr>
            <p:ph type="ctrTitle" hasCustomPrompt="1"/>
          </p:nvPr>
        </p:nvSpPr>
        <p:spPr bwMode="gray">
          <a:xfrm>
            <a:off x="311151" y="4083323"/>
            <a:ext cx="11545568" cy="874757"/>
          </a:xfrm>
          <a:extLst>
            <a:ext uri="{AF507438-7753-43E0-B8FC-AC1667EBCBE1}">
              <a14:hiddenEffects xmlns:a14="http://schemas.microsoft.com/office/drawing/2010/main">
                <a:effectLst>
                  <a:outerShdw dist="17961" dir="2700000" algn="ctr" rotWithShape="0">
                    <a:srgbClr val="C0C0C0"/>
                  </a:outerShdw>
                </a:effectLst>
              </a14:hiddenEffects>
            </a:ext>
          </a:extLst>
        </p:spPr>
        <p:txBody>
          <a:bodyPr anchor="b"/>
          <a:lstStyle>
            <a:lvl1pPr algn="ctr">
              <a:lnSpc>
                <a:spcPct val="100000"/>
              </a:lnSpc>
              <a:defRPr sz="3200" b="0">
                <a:solidFill>
                  <a:srgbClr val="00B4C1"/>
                </a:solidFill>
                <a:latin typeface="游ゴシック" panose="020B0400000000000000" pitchFamily="50" charset="-128"/>
                <a:ea typeface="游ゴシック" panose="020B0400000000000000" pitchFamily="50" charset="-128"/>
              </a:defRPr>
            </a:lvl1pPr>
          </a:lstStyle>
          <a:p>
            <a:pPr lvl="0"/>
            <a:r>
              <a:rPr lang="ja-JP" altLang="en-US" noProof="0"/>
              <a:t>マスタ タイトルの書式設定</a:t>
            </a:r>
          </a:p>
        </p:txBody>
      </p:sp>
      <p:sp>
        <p:nvSpPr>
          <p:cNvPr id="362500" name="Rectangle 4"/>
          <p:cNvSpPr>
            <a:spLocks noGrp="1" noChangeArrowheads="1"/>
          </p:cNvSpPr>
          <p:nvPr>
            <p:ph type="subTitle" idx="1" hasCustomPrompt="1"/>
          </p:nvPr>
        </p:nvSpPr>
        <p:spPr bwMode="gray">
          <a:xfrm>
            <a:off x="310091" y="4905807"/>
            <a:ext cx="11546627" cy="699731"/>
          </a:xfrm>
        </p:spPr>
        <p:txBody>
          <a:bodyPr anchor="t" anchorCtr="0"/>
          <a:lstStyle>
            <a:lvl1pPr marL="0" marR="0" indent="0" algn="ctr" defTabSz="1079473" rtl="0" eaLnBrk="1" fontAlgn="ctr" latinLnBrk="0" hangingPunct="1">
              <a:lnSpc>
                <a:spcPct val="100000"/>
              </a:lnSpc>
              <a:spcBef>
                <a:spcPct val="10000"/>
              </a:spcBef>
              <a:spcAft>
                <a:spcPct val="10000"/>
              </a:spcAft>
              <a:buClr>
                <a:srgbClr val="87867E"/>
              </a:buClr>
              <a:buSzTx/>
              <a:buFontTx/>
              <a:buNone/>
              <a:tabLst/>
              <a:defRPr kumimoji="0" sz="2800" baseline="0">
                <a:solidFill>
                  <a:srgbClr val="797979"/>
                </a:solidFill>
                <a:latin typeface="Agency FB" panose="020B0503020202020204" pitchFamily="34" charset="0"/>
                <a:ea typeface="BIZ UDPゴシック" panose="020B0400000000000000" pitchFamily="50" charset="-128"/>
              </a:defRPr>
            </a:lvl1pPr>
          </a:lstStyle>
          <a:p>
            <a:pPr marL="361942" marR="0" lvl="0" indent="-361942" algn="l" defTabSz="1079473" rtl="0" eaLnBrk="1" fontAlgn="ctr" latinLnBrk="0" hangingPunct="1">
              <a:lnSpc>
                <a:spcPct val="110000"/>
              </a:lnSpc>
              <a:spcBef>
                <a:spcPct val="10000"/>
              </a:spcBef>
              <a:spcAft>
                <a:spcPct val="10000"/>
              </a:spcAft>
              <a:buClr>
                <a:srgbClr val="87867E"/>
              </a:buClr>
              <a:buSzTx/>
              <a:buFont typeface="Wingdings" pitchFamily="2" charset="2"/>
              <a:buChar char="n"/>
              <a:tabLst/>
              <a:defRPr/>
            </a:pPr>
            <a:r>
              <a:rPr kumimoji="1" lang="ja-JP" altLang="en-US" sz="2933" b="0" i="0" u="none" strike="noStrike" kern="0" cap="none" spc="0" normalizeH="0" baseline="0" noProof="0">
                <a:ln>
                  <a:noFill/>
                </a:ln>
                <a:solidFill>
                  <a:srgbClr val="000000"/>
                </a:solidFill>
                <a:effectLst/>
                <a:uLnTx/>
                <a:uFillTx/>
                <a:latin typeface="+mn-lt"/>
                <a:ea typeface="+mn-ea"/>
              </a:rPr>
              <a:t>マスタ サブタイトルの書式設定あああ</a:t>
            </a:r>
            <a:endParaRPr kumimoji="1" lang="ja-JP" altLang="de-DE" sz="2933" b="0" i="0" u="none" strike="noStrike" kern="0" cap="none" spc="0" normalizeH="0" baseline="0" noProof="0">
              <a:ln>
                <a:noFill/>
              </a:ln>
              <a:solidFill>
                <a:srgbClr val="000000"/>
              </a:solidFill>
              <a:effectLst/>
              <a:uLnTx/>
              <a:uFillTx/>
              <a:latin typeface="+mn-lt"/>
              <a:ea typeface="+mn-ea"/>
            </a:endParaRPr>
          </a:p>
        </p:txBody>
      </p:sp>
      <p:pic>
        <p:nvPicPr>
          <p:cNvPr id="11" name="図 10" descr="OpenChain Logo">
            <a:extLst>
              <a:ext uri="{FF2B5EF4-FFF2-40B4-BE49-F238E27FC236}">
                <a16:creationId xmlns:a16="http://schemas.microsoft.com/office/drawing/2014/main" id="{6C6AF230-82DC-4FD9-8592-12A759EABE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76712" y="836325"/>
            <a:ext cx="5031505" cy="2800956"/>
          </a:xfrm>
          <a:prstGeom prst="rect">
            <a:avLst/>
          </a:prstGeom>
        </p:spPr>
      </p:pic>
      <p:grpSp>
        <p:nvGrpSpPr>
          <p:cNvPr id="12" name="グループ化 11">
            <a:extLst>
              <a:ext uri="{FF2B5EF4-FFF2-40B4-BE49-F238E27FC236}">
                <a16:creationId xmlns:a16="http://schemas.microsoft.com/office/drawing/2014/main" id="{CBBB9085-5648-43AE-B992-5C399D5C6482}"/>
              </a:ext>
            </a:extLst>
          </p:cNvPr>
          <p:cNvGrpSpPr/>
          <p:nvPr userDrawn="1"/>
        </p:nvGrpSpPr>
        <p:grpSpPr>
          <a:xfrm>
            <a:off x="466" y="6766845"/>
            <a:ext cx="12191535" cy="100800"/>
            <a:chOff x="0" y="4968000"/>
            <a:chExt cx="9143651" cy="75600"/>
          </a:xfrm>
        </p:grpSpPr>
        <p:sp>
          <p:nvSpPr>
            <p:cNvPr id="13" name="正方形/長方形 12">
              <a:extLst>
                <a:ext uri="{FF2B5EF4-FFF2-40B4-BE49-F238E27FC236}">
                  <a16:creationId xmlns:a16="http://schemas.microsoft.com/office/drawing/2014/main" id="{C64A6693-19F1-4B46-B0BA-EB35C18D88A1}"/>
                </a:ext>
              </a:extLst>
            </p:cNvPr>
            <p:cNvSpPr/>
            <p:nvPr userDrawn="1"/>
          </p:nvSpPr>
          <p:spPr bwMode="gray">
            <a:xfrm>
              <a:off x="3060435" y="4968000"/>
              <a:ext cx="3020400" cy="75600"/>
            </a:xfrm>
            <a:prstGeom prst="rect">
              <a:avLst/>
            </a:prstGeom>
            <a:solidFill>
              <a:srgbClr val="00849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a:ln>
                  <a:noFill/>
                </a:ln>
                <a:effectLst/>
                <a:latin typeface="游ゴシック" panose="020B0400000000000000" pitchFamily="50" charset="-128"/>
                <a:ea typeface="ＭＳ Ｐゴシック" pitchFamily="50" charset="-128"/>
              </a:endParaRPr>
            </a:p>
          </p:txBody>
        </p:sp>
        <p:sp>
          <p:nvSpPr>
            <p:cNvPr id="14" name="正方形/長方形 13">
              <a:extLst>
                <a:ext uri="{FF2B5EF4-FFF2-40B4-BE49-F238E27FC236}">
                  <a16:creationId xmlns:a16="http://schemas.microsoft.com/office/drawing/2014/main" id="{3D2CC357-2D9B-4B83-B3F0-84C758487861}"/>
                </a:ext>
              </a:extLst>
            </p:cNvPr>
            <p:cNvSpPr/>
            <p:nvPr userDrawn="1"/>
          </p:nvSpPr>
          <p:spPr bwMode="gray">
            <a:xfrm>
              <a:off x="0" y="4968000"/>
              <a:ext cx="3020400" cy="75600"/>
            </a:xfrm>
            <a:prstGeom prst="rect">
              <a:avLst/>
            </a:prstGeom>
            <a:solidFill>
              <a:srgbClr val="E65A2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a:ln>
                  <a:noFill/>
                </a:ln>
                <a:effectLst/>
                <a:latin typeface="游ゴシック" panose="020B0400000000000000" pitchFamily="50" charset="-128"/>
                <a:ea typeface="ＭＳ Ｐゴシック" pitchFamily="50" charset="-128"/>
              </a:endParaRPr>
            </a:p>
          </p:txBody>
        </p:sp>
        <p:sp>
          <p:nvSpPr>
            <p:cNvPr id="15" name="正方形/長方形 14">
              <a:extLst>
                <a:ext uri="{FF2B5EF4-FFF2-40B4-BE49-F238E27FC236}">
                  <a16:creationId xmlns:a16="http://schemas.microsoft.com/office/drawing/2014/main" id="{2D32F5C3-950E-4087-9784-D6221BC9AA9E}"/>
                </a:ext>
              </a:extLst>
            </p:cNvPr>
            <p:cNvSpPr/>
            <p:nvPr userDrawn="1"/>
          </p:nvSpPr>
          <p:spPr bwMode="gray">
            <a:xfrm>
              <a:off x="6123251" y="4968000"/>
              <a:ext cx="3020400" cy="75600"/>
            </a:xfrm>
            <a:prstGeom prst="rect">
              <a:avLst/>
            </a:prstGeom>
            <a:solidFill>
              <a:srgbClr val="00B4C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a:ln>
                  <a:noFill/>
                </a:ln>
                <a:effectLst/>
                <a:latin typeface="游ゴシック" panose="020B0400000000000000" pitchFamily="50" charset="-128"/>
                <a:ea typeface="ＭＳ Ｐゴシック" pitchFamily="50" charset="-128"/>
              </a:endParaRPr>
            </a:p>
          </p:txBody>
        </p:sp>
      </p:grpSp>
    </p:spTree>
    <p:extLst>
      <p:ext uri="{BB962C8B-B14F-4D97-AF65-F5344CB8AC3E}">
        <p14:creationId xmlns:p14="http://schemas.microsoft.com/office/powerpoint/2010/main" val="51675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bg bwMode="gray">
      <p:bgPr>
        <a:solidFill>
          <a:schemeClr val="bg1"/>
        </a:solidFill>
        <a:effectLst/>
      </p:bgPr>
    </p:bg>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0943AAB9-CEC0-42AA-B508-C217B18E5ADF}"/>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a:t>11th July 2023</a:t>
            </a:r>
            <a:endParaRPr lang="ja-JP" altLang="en-US"/>
          </a:p>
        </p:txBody>
      </p:sp>
      <p:sp>
        <p:nvSpPr>
          <p:cNvPr id="5" name="フッター プレースホルダー 4">
            <a:extLst>
              <a:ext uri="{FF2B5EF4-FFF2-40B4-BE49-F238E27FC236}">
                <a16:creationId xmlns:a16="http://schemas.microsoft.com/office/drawing/2014/main" id="{926657D4-1346-4A5F-B0B2-85075586A75C}"/>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latin typeface="BIZ UDPゴシック" panose="020B0400000000000000" pitchFamily="50" charset="-128"/>
                <a:ea typeface="BIZ UDPゴシック" panose="020B0400000000000000" pitchFamily="50" charset="-128"/>
              </a:defRPr>
            </a:lvl1p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16733117-0910-4DE3-A6AA-76ADDEC83E6C}"/>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defRPr>
            </a:lvl1pPr>
          </a:lstStyle>
          <a:p>
            <a:fld id="{9E677C9D-2908-4B51-B245-D0108F3FAF17}" type="slidenum">
              <a:rPr lang="ja-JP" altLang="en-US" smtClean="0"/>
              <a:pPr/>
              <a:t>‹#›</a:t>
            </a:fld>
            <a:endParaRPr lang="ja-JP" altLang="en-US"/>
          </a:p>
        </p:txBody>
      </p:sp>
      <p:pic>
        <p:nvPicPr>
          <p:cNvPr id="7" name="Picture 2" descr="OpenChain">
            <a:hlinkClick r:id="rId2"/>
            <a:extLst>
              <a:ext uri="{FF2B5EF4-FFF2-40B4-BE49-F238E27FC236}">
                <a16:creationId xmlns:a16="http://schemas.microsoft.com/office/drawing/2014/main" id="{7F77829E-37F9-4347-8FA5-52B3EB486914}"/>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45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エンドカット">
    <p:spTree>
      <p:nvGrpSpPr>
        <p:cNvPr id="1" name=""/>
        <p:cNvGrpSpPr/>
        <p:nvPr/>
      </p:nvGrpSpPr>
      <p:grpSpPr>
        <a:xfrm>
          <a:off x="0" y="0"/>
          <a:ext cx="0" cy="0"/>
          <a:chOff x="0" y="0"/>
          <a:chExt cx="0" cy="0"/>
        </a:xfrm>
      </p:grpSpPr>
      <p:pic>
        <p:nvPicPr>
          <p:cNvPr id="38" name="図 37" descr="OpenChain Logo">
            <a:extLst>
              <a:ext uri="{FF2B5EF4-FFF2-40B4-BE49-F238E27FC236}">
                <a16:creationId xmlns:a16="http://schemas.microsoft.com/office/drawing/2014/main" id="{0EA15EC0-5471-4448-8A15-3ED3D85A942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
          <a:stretch/>
        </p:blipFill>
        <p:spPr>
          <a:xfrm>
            <a:off x="-81280" y="1944253"/>
            <a:ext cx="5866061" cy="1886067"/>
          </a:xfrm>
          <a:prstGeom prst="rect">
            <a:avLst/>
          </a:prstGeom>
        </p:spPr>
      </p:pic>
      <p:sp>
        <p:nvSpPr>
          <p:cNvPr id="4" name="テキスト プレースホルダー 3">
            <a:extLst>
              <a:ext uri="{FF2B5EF4-FFF2-40B4-BE49-F238E27FC236}">
                <a16:creationId xmlns:a16="http://schemas.microsoft.com/office/drawing/2014/main" id="{80ADA1C4-3888-48C2-BE7E-C1E41F694D58}"/>
              </a:ext>
            </a:extLst>
          </p:cNvPr>
          <p:cNvSpPr>
            <a:spLocks noGrp="1"/>
          </p:cNvSpPr>
          <p:nvPr>
            <p:ph type="body" sz="quarter" idx="10"/>
          </p:nvPr>
        </p:nvSpPr>
        <p:spPr>
          <a:xfrm>
            <a:off x="5008034" y="1945217"/>
            <a:ext cx="7183967" cy="1792816"/>
          </a:xfrm>
          <a:solidFill>
            <a:srgbClr val="00B4C1"/>
          </a:solidFill>
        </p:spPr>
        <p:txBody>
          <a:bodyPr anchor="ctr"/>
          <a:lstStyle>
            <a:lvl1pPr marL="239994" indent="0">
              <a:buNone/>
              <a:defRPr b="0">
                <a:solidFill>
                  <a:schemeClr val="bg1"/>
                </a:solidFill>
              </a:defRPr>
            </a:lvl1pPr>
          </a:lstStyle>
          <a:p>
            <a:pPr lvl="0"/>
            <a:r>
              <a:rPr kumimoji="1" lang="ja-JP" altLang="en-US"/>
              <a:t>マスター テキストの書式設定</a:t>
            </a:r>
          </a:p>
        </p:txBody>
      </p:sp>
    </p:spTree>
    <p:extLst>
      <p:ext uri="{BB962C8B-B14F-4D97-AF65-F5344CB8AC3E}">
        <p14:creationId xmlns:p14="http://schemas.microsoft.com/office/powerpoint/2010/main" val="3806653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890271" y="531580"/>
            <a:ext cx="10320000" cy="645269"/>
          </a:xfrm>
        </p:spPr>
        <p:txBody>
          <a:bodyPr/>
          <a:lstStyle>
            <a:lvl1pPr>
              <a:defRPr baseline="0">
                <a:solidFill>
                  <a:srgbClr val="00849D"/>
                </a:solidFill>
                <a:latin typeface="游ゴシック" panose="020B0400000000000000" pitchFamily="50" charset="-128"/>
                <a:ea typeface="游ゴシック" panose="020B0400000000000000" pitchFamily="50" charset="-128"/>
              </a:defRPr>
            </a:lvl1pPr>
          </a:lstStyle>
          <a:p>
            <a:r>
              <a:rPr lang="ja-JP" altLang="en-US"/>
              <a:t>マスター タイトルの書式設定</a:t>
            </a:r>
          </a:p>
        </p:txBody>
      </p:sp>
      <p:sp>
        <p:nvSpPr>
          <p:cNvPr id="12" name="テキスト プレースホルダー 11">
            <a:extLst>
              <a:ext uri="{FF2B5EF4-FFF2-40B4-BE49-F238E27FC236}">
                <a16:creationId xmlns:a16="http://schemas.microsoft.com/office/drawing/2014/main" id="{976D94F7-5AE4-4722-8DC6-262CA0C4960D}"/>
              </a:ext>
            </a:extLst>
          </p:cNvPr>
          <p:cNvSpPr>
            <a:spLocks noGrp="1"/>
          </p:cNvSpPr>
          <p:nvPr>
            <p:ph type="body" sz="quarter" idx="12"/>
          </p:nvPr>
        </p:nvSpPr>
        <p:spPr>
          <a:xfrm>
            <a:off x="890272" y="1422401"/>
            <a:ext cx="10320000" cy="4871236"/>
          </a:xfrm>
        </p:spPr>
        <p:txBody>
          <a:bodyPr/>
          <a:lstStyle>
            <a:lvl1pPr>
              <a:buClr>
                <a:schemeClr val="tx1">
                  <a:lumMod val="50000"/>
                  <a:lumOff val="50000"/>
                </a:schemeClr>
              </a:buClr>
              <a:defRPr>
                <a:solidFill>
                  <a:srgbClr val="20252B"/>
                </a:solidFill>
                <a:latin typeface="游ゴシック" panose="020B0400000000000000" pitchFamily="50" charset="-128"/>
                <a:ea typeface="游ゴシック" panose="020B0400000000000000" pitchFamily="50" charset="-128"/>
              </a:defRPr>
            </a:lvl1pPr>
            <a:lvl2pPr>
              <a:defRPr>
                <a:solidFill>
                  <a:srgbClr val="20252B"/>
                </a:solidFill>
                <a:latin typeface="游ゴシック" panose="020B0400000000000000" pitchFamily="50" charset="-128"/>
                <a:ea typeface="游ゴシック" panose="020B0400000000000000" pitchFamily="50" charset="-128"/>
              </a:defRPr>
            </a:lvl2pPr>
            <a:lvl3pPr>
              <a:defRPr>
                <a:solidFill>
                  <a:srgbClr val="20252B"/>
                </a:solidFill>
                <a:latin typeface="游ゴシック" panose="020B0400000000000000" pitchFamily="50" charset="-128"/>
                <a:ea typeface="游ゴシック" panose="020B0400000000000000" pitchFamily="50" charset="-128"/>
              </a:defRPr>
            </a:lvl3pPr>
            <a:lvl4pPr>
              <a:defRPr>
                <a:solidFill>
                  <a:srgbClr val="20252B"/>
                </a:solidFill>
                <a:latin typeface="游ゴシック" panose="020B0400000000000000" pitchFamily="50" charset="-128"/>
                <a:ea typeface="游ゴシック" panose="020B0400000000000000" pitchFamily="50" charset="-128"/>
              </a:defRPr>
            </a:lvl4pPr>
            <a:lvl5pPr>
              <a:defRPr>
                <a:solidFill>
                  <a:srgbClr val="20252B"/>
                </a:solidFill>
                <a:latin typeface="游ゴシック" panose="020B0400000000000000" pitchFamily="50" charset="-128"/>
                <a:ea typeface="游ゴシック" panose="020B04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日付プレースホルダー 3">
            <a:extLst>
              <a:ext uri="{FF2B5EF4-FFF2-40B4-BE49-F238E27FC236}">
                <a16:creationId xmlns:a16="http://schemas.microsoft.com/office/drawing/2014/main" id="{8632E604-7E3F-471D-BE49-F81FE422C6BA}"/>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a:t>27th June 2024</a:t>
            </a:r>
            <a:endParaRPr lang="ja-JP" altLang="en-US"/>
          </a:p>
        </p:txBody>
      </p:sp>
      <p:sp>
        <p:nvSpPr>
          <p:cNvPr id="9" name="フッター プレースホルダー 4">
            <a:extLst>
              <a:ext uri="{FF2B5EF4-FFF2-40B4-BE49-F238E27FC236}">
                <a16:creationId xmlns:a16="http://schemas.microsoft.com/office/drawing/2014/main" id="{294F0EEF-B47B-450F-9B4E-208847759D09}"/>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latin typeface="+mn-ea"/>
                <a:ea typeface="+mn-ea"/>
              </a:defRPr>
            </a:lvl1pPr>
          </a:lstStyle>
          <a:p>
            <a:pPr algn="l"/>
            <a:r>
              <a:rPr lang="en-US" altLang="ja-JP" err="1"/>
              <a:t>OpenChain</a:t>
            </a:r>
            <a:r>
              <a:rPr lang="en-US" altLang="ja-JP"/>
              <a:t> Japan Work Group</a:t>
            </a:r>
            <a:endParaRPr lang="ja-JP" altLang="en-US"/>
          </a:p>
        </p:txBody>
      </p:sp>
      <p:sp>
        <p:nvSpPr>
          <p:cNvPr id="10" name="スライド番号プレースホルダー 5">
            <a:extLst>
              <a:ext uri="{FF2B5EF4-FFF2-40B4-BE49-F238E27FC236}">
                <a16:creationId xmlns:a16="http://schemas.microsoft.com/office/drawing/2014/main" id="{D0956689-8E5F-4C66-A2AD-BDFE606A600A}"/>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defRPr>
            </a:lvl1pPr>
          </a:lstStyle>
          <a:p>
            <a:fld id="{9E677C9D-2908-4B51-B245-D0108F3FAF17}" type="slidenum">
              <a:rPr lang="ja-JP" altLang="en-US" smtClean="0"/>
              <a:pPr/>
              <a:t>‹#›</a:t>
            </a:fld>
            <a:endParaRPr lang="ja-JP" altLang="en-US"/>
          </a:p>
        </p:txBody>
      </p:sp>
      <p:pic>
        <p:nvPicPr>
          <p:cNvPr id="11" name="Picture 2" descr="OpenChain">
            <a:hlinkClick r:id="rId2"/>
            <a:extLst>
              <a:ext uri="{FF2B5EF4-FFF2-40B4-BE49-F238E27FC236}">
                <a16:creationId xmlns:a16="http://schemas.microsoft.com/office/drawing/2014/main" id="{F82CF80B-CFED-4C23-8656-77A305B1E77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37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880111" y="531580"/>
            <a:ext cx="10320000" cy="645269"/>
          </a:xfrm>
        </p:spPr>
        <p:txBody>
          <a:bodyPr/>
          <a:lstStyle>
            <a:lvl1pPr>
              <a:defRPr>
                <a:solidFill>
                  <a:srgbClr val="00849D"/>
                </a:solidFill>
                <a:latin typeface="游ゴシック" panose="020B0400000000000000" pitchFamily="50" charset="-128"/>
                <a:ea typeface="游ゴシック" panose="020B0400000000000000" pitchFamily="50" charset="-128"/>
              </a:defRPr>
            </a:lvl1pPr>
          </a:lstStyle>
          <a:p>
            <a:r>
              <a:rPr lang="ja-JP" altLang="en-US"/>
              <a:t>マスター タイトルの書式設定</a:t>
            </a:r>
          </a:p>
        </p:txBody>
      </p:sp>
      <p:sp>
        <p:nvSpPr>
          <p:cNvPr id="5" name="日付プレースホルダー 3">
            <a:extLst>
              <a:ext uri="{FF2B5EF4-FFF2-40B4-BE49-F238E27FC236}">
                <a16:creationId xmlns:a16="http://schemas.microsoft.com/office/drawing/2014/main" id="{BBF8DE1F-EFA7-41B5-82D7-2E1D51F5289C}"/>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a:t>27th June 2024</a:t>
            </a:r>
            <a:endParaRPr lang="ja-JP" altLang="en-US"/>
          </a:p>
        </p:txBody>
      </p:sp>
      <p:sp>
        <p:nvSpPr>
          <p:cNvPr id="6" name="フッター プレースホルダー 4">
            <a:extLst>
              <a:ext uri="{FF2B5EF4-FFF2-40B4-BE49-F238E27FC236}">
                <a16:creationId xmlns:a16="http://schemas.microsoft.com/office/drawing/2014/main" id="{3E675245-0DF6-4FAC-B838-68D7CEFEF253}"/>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defRPr>
            </a:lvl1p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7" name="スライド番号プレースホルダー 5">
            <a:extLst>
              <a:ext uri="{FF2B5EF4-FFF2-40B4-BE49-F238E27FC236}">
                <a16:creationId xmlns:a16="http://schemas.microsoft.com/office/drawing/2014/main" id="{37D32276-29BD-4FC9-8527-6B1115BE5209}"/>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defRPr>
            </a:lvl1pPr>
          </a:lstStyle>
          <a:p>
            <a:fld id="{9E677C9D-2908-4B51-B245-D0108F3FAF17}" type="slidenum">
              <a:rPr lang="ja-JP" altLang="en-US" smtClean="0"/>
              <a:pPr/>
              <a:t>‹#›</a:t>
            </a:fld>
            <a:endParaRPr lang="ja-JP" altLang="en-US"/>
          </a:p>
        </p:txBody>
      </p:sp>
      <p:pic>
        <p:nvPicPr>
          <p:cNvPr id="8" name="Picture 2" descr="OpenChain">
            <a:hlinkClick r:id="rId2"/>
            <a:extLst>
              <a:ext uri="{FF2B5EF4-FFF2-40B4-BE49-F238E27FC236}">
                <a16:creationId xmlns:a16="http://schemas.microsoft.com/office/drawing/2014/main" id="{B1C3285F-1113-4B5F-AE35-B5D023B8AEC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13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bg bwMode="gray">
      <p:bgPr>
        <a:solidFill>
          <a:schemeClr val="bg1"/>
        </a:solidFill>
        <a:effectLst/>
      </p:bgPr>
    </p:bg>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0943AAB9-CEC0-42AA-B508-C217B18E5ADF}"/>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a:t>27th June 2024</a:t>
            </a:r>
            <a:endParaRPr lang="ja-JP" altLang="en-US"/>
          </a:p>
        </p:txBody>
      </p:sp>
      <p:sp>
        <p:nvSpPr>
          <p:cNvPr id="5" name="フッター プレースホルダー 4">
            <a:extLst>
              <a:ext uri="{FF2B5EF4-FFF2-40B4-BE49-F238E27FC236}">
                <a16:creationId xmlns:a16="http://schemas.microsoft.com/office/drawing/2014/main" id="{926657D4-1346-4A5F-B0B2-85075586A75C}"/>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defRPr>
            </a:lvl1p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16733117-0910-4DE3-A6AA-76ADDEC83E6C}"/>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defRPr>
            </a:lvl1pPr>
          </a:lstStyle>
          <a:p>
            <a:fld id="{9E677C9D-2908-4B51-B245-D0108F3FAF17}" type="slidenum">
              <a:rPr lang="ja-JP" altLang="en-US" smtClean="0"/>
              <a:pPr/>
              <a:t>‹#›</a:t>
            </a:fld>
            <a:endParaRPr lang="ja-JP" altLang="en-US"/>
          </a:p>
        </p:txBody>
      </p:sp>
      <p:pic>
        <p:nvPicPr>
          <p:cNvPr id="7" name="Picture 2" descr="OpenChain">
            <a:hlinkClick r:id="rId2"/>
            <a:extLst>
              <a:ext uri="{FF2B5EF4-FFF2-40B4-BE49-F238E27FC236}">
                <a16:creationId xmlns:a16="http://schemas.microsoft.com/office/drawing/2014/main" id="{7F77829E-37F9-4347-8FA5-52B3EB486914}"/>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043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エンドカット">
    <p:spTree>
      <p:nvGrpSpPr>
        <p:cNvPr id="1" name=""/>
        <p:cNvGrpSpPr/>
        <p:nvPr/>
      </p:nvGrpSpPr>
      <p:grpSpPr>
        <a:xfrm>
          <a:off x="0" y="0"/>
          <a:ext cx="0" cy="0"/>
          <a:chOff x="0" y="0"/>
          <a:chExt cx="0" cy="0"/>
        </a:xfrm>
      </p:grpSpPr>
      <p:pic>
        <p:nvPicPr>
          <p:cNvPr id="38" name="図 37" descr="OpenChain Logo">
            <a:extLst>
              <a:ext uri="{FF2B5EF4-FFF2-40B4-BE49-F238E27FC236}">
                <a16:creationId xmlns:a16="http://schemas.microsoft.com/office/drawing/2014/main" id="{0EA15EC0-5471-4448-8A15-3ED3D85A942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
          <a:stretch/>
        </p:blipFill>
        <p:spPr>
          <a:xfrm>
            <a:off x="-81280" y="1944253"/>
            <a:ext cx="5866061" cy="1886067"/>
          </a:xfrm>
          <a:prstGeom prst="rect">
            <a:avLst/>
          </a:prstGeom>
        </p:spPr>
      </p:pic>
      <p:sp>
        <p:nvSpPr>
          <p:cNvPr id="4" name="テキスト プレースホルダー 3">
            <a:extLst>
              <a:ext uri="{FF2B5EF4-FFF2-40B4-BE49-F238E27FC236}">
                <a16:creationId xmlns:a16="http://schemas.microsoft.com/office/drawing/2014/main" id="{80ADA1C4-3888-48C2-BE7E-C1E41F694D58}"/>
              </a:ext>
            </a:extLst>
          </p:cNvPr>
          <p:cNvSpPr>
            <a:spLocks noGrp="1"/>
          </p:cNvSpPr>
          <p:nvPr>
            <p:ph type="body" sz="quarter" idx="10"/>
          </p:nvPr>
        </p:nvSpPr>
        <p:spPr>
          <a:xfrm>
            <a:off x="5008034" y="1945217"/>
            <a:ext cx="7183967" cy="1792816"/>
          </a:xfrm>
          <a:solidFill>
            <a:srgbClr val="00B4C1"/>
          </a:solidFill>
        </p:spPr>
        <p:txBody>
          <a:bodyPr anchor="ctr"/>
          <a:lstStyle>
            <a:lvl1pPr marL="239994" indent="0">
              <a:buNone/>
              <a:defRPr b="0">
                <a:solidFill>
                  <a:schemeClr val="bg1"/>
                </a:solidFill>
              </a:defRPr>
            </a:lvl1pPr>
          </a:lstStyle>
          <a:p>
            <a:pPr lvl="0"/>
            <a:r>
              <a:rPr kumimoji="1" lang="ja-JP" altLang="en-US"/>
              <a:t>マスター テキストの書式設定</a:t>
            </a:r>
          </a:p>
        </p:txBody>
      </p:sp>
    </p:spTree>
    <p:extLst>
      <p:ext uri="{BB962C8B-B14F-4D97-AF65-F5344CB8AC3E}">
        <p14:creationId xmlns:p14="http://schemas.microsoft.com/office/powerpoint/2010/main" val="161743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890271" y="531580"/>
            <a:ext cx="10320000" cy="645269"/>
          </a:xfrm>
        </p:spPr>
        <p:txBody>
          <a:bodyPr/>
          <a:lstStyle>
            <a:lvl1pPr>
              <a:defRPr baseline="0">
                <a:solidFill>
                  <a:srgbClr val="00849D"/>
                </a:solidFill>
                <a:latin typeface="游ゴシック" panose="020B0400000000000000" pitchFamily="50" charset="-128"/>
                <a:ea typeface="游ゴシック" panose="020B0400000000000000" pitchFamily="50" charset="-128"/>
              </a:defRPr>
            </a:lvl1pPr>
          </a:lstStyle>
          <a:p>
            <a:r>
              <a:rPr lang="ja-JP" altLang="en-US"/>
              <a:t>マスター タイトルの書式設定</a:t>
            </a:r>
          </a:p>
        </p:txBody>
      </p:sp>
      <p:sp>
        <p:nvSpPr>
          <p:cNvPr id="12" name="テキスト プレースホルダー 11">
            <a:extLst>
              <a:ext uri="{FF2B5EF4-FFF2-40B4-BE49-F238E27FC236}">
                <a16:creationId xmlns:a16="http://schemas.microsoft.com/office/drawing/2014/main" id="{976D94F7-5AE4-4722-8DC6-262CA0C4960D}"/>
              </a:ext>
            </a:extLst>
          </p:cNvPr>
          <p:cNvSpPr>
            <a:spLocks noGrp="1"/>
          </p:cNvSpPr>
          <p:nvPr>
            <p:ph type="body" sz="quarter" idx="12"/>
          </p:nvPr>
        </p:nvSpPr>
        <p:spPr>
          <a:xfrm>
            <a:off x="890272" y="1422401"/>
            <a:ext cx="10320000" cy="4871236"/>
          </a:xfrm>
        </p:spPr>
        <p:txBody>
          <a:bodyPr/>
          <a:lstStyle>
            <a:lvl1pPr>
              <a:buClr>
                <a:schemeClr val="tx1">
                  <a:lumMod val="50000"/>
                  <a:lumOff val="50000"/>
                </a:schemeClr>
              </a:buClr>
              <a:defRPr>
                <a:solidFill>
                  <a:srgbClr val="20252B"/>
                </a:solidFill>
                <a:latin typeface="游ゴシック" panose="020B0400000000000000" pitchFamily="50" charset="-128"/>
                <a:ea typeface="游ゴシック" panose="020B0400000000000000" pitchFamily="50" charset="-128"/>
              </a:defRPr>
            </a:lvl1pPr>
            <a:lvl2pPr>
              <a:defRPr>
                <a:solidFill>
                  <a:srgbClr val="20252B"/>
                </a:solidFill>
                <a:latin typeface="游ゴシック" panose="020B0400000000000000" pitchFamily="50" charset="-128"/>
                <a:ea typeface="游ゴシック" panose="020B0400000000000000" pitchFamily="50" charset="-128"/>
              </a:defRPr>
            </a:lvl2pPr>
            <a:lvl3pPr>
              <a:defRPr>
                <a:solidFill>
                  <a:srgbClr val="20252B"/>
                </a:solidFill>
                <a:latin typeface="游ゴシック" panose="020B0400000000000000" pitchFamily="50" charset="-128"/>
                <a:ea typeface="游ゴシック" panose="020B0400000000000000" pitchFamily="50" charset="-128"/>
              </a:defRPr>
            </a:lvl3pPr>
            <a:lvl4pPr>
              <a:defRPr>
                <a:solidFill>
                  <a:srgbClr val="20252B"/>
                </a:solidFill>
                <a:latin typeface="游ゴシック" panose="020B0400000000000000" pitchFamily="50" charset="-128"/>
                <a:ea typeface="游ゴシック" panose="020B0400000000000000" pitchFamily="50" charset="-128"/>
              </a:defRPr>
            </a:lvl4pPr>
            <a:lvl5pPr>
              <a:defRPr>
                <a:solidFill>
                  <a:srgbClr val="20252B"/>
                </a:solidFill>
                <a:latin typeface="游ゴシック" panose="020B0400000000000000" pitchFamily="50" charset="-128"/>
                <a:ea typeface="游ゴシック" panose="020B04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日付プレースホルダー 3">
            <a:extLst>
              <a:ext uri="{FF2B5EF4-FFF2-40B4-BE49-F238E27FC236}">
                <a16:creationId xmlns:a16="http://schemas.microsoft.com/office/drawing/2014/main" id="{8632E604-7E3F-471D-BE49-F81FE422C6BA}"/>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a:t>27th June 2024</a:t>
            </a:r>
            <a:endParaRPr lang="ja-JP" altLang="en-US"/>
          </a:p>
        </p:txBody>
      </p:sp>
      <p:sp>
        <p:nvSpPr>
          <p:cNvPr id="9" name="フッター プレースホルダー 4">
            <a:extLst>
              <a:ext uri="{FF2B5EF4-FFF2-40B4-BE49-F238E27FC236}">
                <a16:creationId xmlns:a16="http://schemas.microsoft.com/office/drawing/2014/main" id="{294F0EEF-B47B-450F-9B4E-208847759D09}"/>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latin typeface="+mn-ea"/>
                <a:ea typeface="+mn-ea"/>
              </a:defRPr>
            </a:lvl1pPr>
          </a:lstStyle>
          <a:p>
            <a:pPr algn="l"/>
            <a:r>
              <a:rPr lang="en-US" altLang="ja-JP" err="1"/>
              <a:t>OpenChain</a:t>
            </a:r>
            <a:r>
              <a:rPr lang="en-US" altLang="ja-JP"/>
              <a:t> Japan Work Group</a:t>
            </a:r>
            <a:endParaRPr lang="ja-JP" altLang="en-US"/>
          </a:p>
        </p:txBody>
      </p:sp>
      <p:sp>
        <p:nvSpPr>
          <p:cNvPr id="10" name="スライド番号プレースホルダー 5">
            <a:extLst>
              <a:ext uri="{FF2B5EF4-FFF2-40B4-BE49-F238E27FC236}">
                <a16:creationId xmlns:a16="http://schemas.microsoft.com/office/drawing/2014/main" id="{D0956689-8E5F-4C66-A2AD-BDFE606A600A}"/>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defRPr>
            </a:lvl1pPr>
          </a:lstStyle>
          <a:p>
            <a:fld id="{9E677C9D-2908-4B51-B245-D0108F3FAF17}" type="slidenum">
              <a:rPr lang="ja-JP" altLang="en-US" smtClean="0"/>
              <a:pPr/>
              <a:t>‹#›</a:t>
            </a:fld>
            <a:endParaRPr lang="ja-JP" altLang="en-US"/>
          </a:p>
        </p:txBody>
      </p:sp>
      <p:pic>
        <p:nvPicPr>
          <p:cNvPr id="11" name="Picture 2" descr="OpenChain">
            <a:hlinkClick r:id="rId2"/>
            <a:extLst>
              <a:ext uri="{FF2B5EF4-FFF2-40B4-BE49-F238E27FC236}">
                <a16:creationId xmlns:a16="http://schemas.microsoft.com/office/drawing/2014/main" id="{F82CF80B-CFED-4C23-8656-77A305B1E77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183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sp>
        <p:nvSpPr>
          <p:cNvPr id="362499" name="Rectangle 3"/>
          <p:cNvSpPr>
            <a:spLocks noGrp="1" noChangeArrowheads="1"/>
          </p:cNvSpPr>
          <p:nvPr>
            <p:ph type="ctrTitle" hasCustomPrompt="1"/>
          </p:nvPr>
        </p:nvSpPr>
        <p:spPr bwMode="gray">
          <a:xfrm>
            <a:off x="311151" y="4083323"/>
            <a:ext cx="11545568" cy="874757"/>
          </a:xfrm>
          <a:extLst>
            <a:ext uri="{AF507438-7753-43E0-B8FC-AC1667EBCBE1}">
              <a14:hiddenEffects xmlns:a14="http://schemas.microsoft.com/office/drawing/2010/main">
                <a:effectLst>
                  <a:outerShdw dist="17961" dir="2700000" algn="ctr" rotWithShape="0">
                    <a:srgbClr val="C0C0C0"/>
                  </a:outerShdw>
                </a:effectLst>
              </a14:hiddenEffects>
            </a:ext>
          </a:extLst>
        </p:spPr>
        <p:txBody>
          <a:bodyPr anchor="b"/>
          <a:lstStyle>
            <a:lvl1pPr algn="ctr">
              <a:lnSpc>
                <a:spcPct val="100000"/>
              </a:lnSpc>
              <a:defRPr sz="3200" b="0">
                <a:solidFill>
                  <a:srgbClr val="00B4C1"/>
                </a:solidFill>
              </a:defRPr>
            </a:lvl1pPr>
          </a:lstStyle>
          <a:p>
            <a:pPr lvl="0"/>
            <a:r>
              <a:rPr lang="ja-JP" altLang="en-US" noProof="0"/>
              <a:t>マスタ タイトルの書式設定</a:t>
            </a:r>
          </a:p>
        </p:txBody>
      </p:sp>
      <p:sp>
        <p:nvSpPr>
          <p:cNvPr id="362500" name="Rectangle 4"/>
          <p:cNvSpPr>
            <a:spLocks noGrp="1" noChangeArrowheads="1"/>
          </p:cNvSpPr>
          <p:nvPr>
            <p:ph type="subTitle" idx="1" hasCustomPrompt="1"/>
          </p:nvPr>
        </p:nvSpPr>
        <p:spPr bwMode="gray">
          <a:xfrm>
            <a:off x="310091" y="4905807"/>
            <a:ext cx="11546627" cy="699731"/>
          </a:xfrm>
        </p:spPr>
        <p:txBody>
          <a:bodyPr anchor="t" anchorCtr="0"/>
          <a:lstStyle>
            <a:lvl1pPr marL="361942" marR="0" indent="-361942" algn="ctr" defTabSz="1079473" rtl="0" eaLnBrk="1" fontAlgn="ctr" latinLnBrk="0" hangingPunct="1">
              <a:lnSpc>
                <a:spcPct val="100000"/>
              </a:lnSpc>
              <a:spcBef>
                <a:spcPct val="10000"/>
              </a:spcBef>
              <a:spcAft>
                <a:spcPct val="10000"/>
              </a:spcAft>
              <a:buClr>
                <a:srgbClr val="87867E"/>
              </a:buClr>
              <a:buSzTx/>
              <a:buFont typeface="Wingdings" pitchFamily="2" charset="2"/>
              <a:buChar char="n"/>
              <a:tabLst/>
              <a:defRPr kumimoji="0" sz="3200" baseline="0">
                <a:solidFill>
                  <a:srgbClr val="797979"/>
                </a:solidFill>
                <a:latin typeface="BIZ UDPゴシック" panose="020B0400000000000000" pitchFamily="50" charset="-128"/>
                <a:ea typeface="BIZ UDPゴシック" panose="020B0400000000000000" pitchFamily="50" charset="-128"/>
              </a:defRPr>
            </a:lvl1pPr>
          </a:lstStyle>
          <a:p>
            <a:pPr marL="361942" marR="0" lvl="0" indent="-361942" algn="l" defTabSz="1079473" rtl="0" eaLnBrk="1" fontAlgn="ctr" latinLnBrk="0" hangingPunct="1">
              <a:lnSpc>
                <a:spcPct val="110000"/>
              </a:lnSpc>
              <a:spcBef>
                <a:spcPct val="10000"/>
              </a:spcBef>
              <a:spcAft>
                <a:spcPct val="10000"/>
              </a:spcAft>
              <a:buClr>
                <a:srgbClr val="87867E"/>
              </a:buClr>
              <a:buSzTx/>
              <a:buFont typeface="Wingdings" pitchFamily="2" charset="2"/>
              <a:buChar char="n"/>
              <a:tabLst/>
              <a:defRPr/>
            </a:pPr>
            <a:r>
              <a:rPr kumimoji="1" lang="ja-JP" altLang="en-US" sz="2933" b="0" i="0" u="none" strike="noStrike" kern="0" cap="none" spc="0" normalizeH="0" baseline="0" noProof="0">
                <a:ln>
                  <a:noFill/>
                </a:ln>
                <a:solidFill>
                  <a:srgbClr val="000000"/>
                </a:solidFill>
                <a:effectLst/>
                <a:uLnTx/>
                <a:uFillTx/>
                <a:latin typeface="+mn-lt"/>
                <a:ea typeface="+mn-ea"/>
              </a:rPr>
              <a:t>マスタ サブタイトルの書式設定</a:t>
            </a:r>
            <a:endParaRPr kumimoji="1" lang="ja-JP" altLang="de-DE" sz="2933" b="0" i="0" u="none" strike="noStrike" kern="0" cap="none" spc="0" normalizeH="0" baseline="0" noProof="0">
              <a:ln>
                <a:noFill/>
              </a:ln>
              <a:solidFill>
                <a:srgbClr val="000000"/>
              </a:solidFill>
              <a:effectLst/>
              <a:uLnTx/>
              <a:uFillTx/>
              <a:latin typeface="+mn-lt"/>
              <a:ea typeface="+mn-ea"/>
            </a:endParaRPr>
          </a:p>
        </p:txBody>
      </p:sp>
      <p:pic>
        <p:nvPicPr>
          <p:cNvPr id="11" name="図 10" descr="OpenChain Logo">
            <a:extLst>
              <a:ext uri="{FF2B5EF4-FFF2-40B4-BE49-F238E27FC236}">
                <a16:creationId xmlns:a16="http://schemas.microsoft.com/office/drawing/2014/main" id="{6C6AF230-82DC-4FD9-8592-12A759EABE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76712" y="836325"/>
            <a:ext cx="5031505" cy="2800956"/>
          </a:xfrm>
          <a:prstGeom prst="rect">
            <a:avLst/>
          </a:prstGeom>
        </p:spPr>
      </p:pic>
      <p:grpSp>
        <p:nvGrpSpPr>
          <p:cNvPr id="12" name="グループ化 11">
            <a:extLst>
              <a:ext uri="{FF2B5EF4-FFF2-40B4-BE49-F238E27FC236}">
                <a16:creationId xmlns:a16="http://schemas.microsoft.com/office/drawing/2014/main" id="{CBBB9085-5648-43AE-B992-5C399D5C6482}"/>
              </a:ext>
            </a:extLst>
          </p:cNvPr>
          <p:cNvGrpSpPr/>
          <p:nvPr userDrawn="1"/>
        </p:nvGrpSpPr>
        <p:grpSpPr>
          <a:xfrm>
            <a:off x="466" y="6766845"/>
            <a:ext cx="12191535" cy="100800"/>
            <a:chOff x="0" y="4968000"/>
            <a:chExt cx="9143651" cy="75600"/>
          </a:xfrm>
        </p:grpSpPr>
        <p:sp>
          <p:nvSpPr>
            <p:cNvPr id="13" name="正方形/長方形 12">
              <a:extLst>
                <a:ext uri="{FF2B5EF4-FFF2-40B4-BE49-F238E27FC236}">
                  <a16:creationId xmlns:a16="http://schemas.microsoft.com/office/drawing/2014/main" id="{C64A6693-19F1-4B46-B0BA-EB35C18D88A1}"/>
                </a:ext>
              </a:extLst>
            </p:cNvPr>
            <p:cNvSpPr/>
            <p:nvPr userDrawn="1"/>
          </p:nvSpPr>
          <p:spPr bwMode="gray">
            <a:xfrm>
              <a:off x="3060435" y="4968000"/>
              <a:ext cx="3020400" cy="75600"/>
            </a:xfrm>
            <a:prstGeom prst="rect">
              <a:avLst/>
            </a:prstGeom>
            <a:solidFill>
              <a:srgbClr val="00849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a:ln>
                  <a:noFill/>
                </a:ln>
                <a:effectLst/>
                <a:latin typeface="游ゴシック" panose="020B0400000000000000" pitchFamily="50" charset="-128"/>
                <a:ea typeface="ＭＳ Ｐゴシック" pitchFamily="50" charset="-128"/>
              </a:endParaRPr>
            </a:p>
          </p:txBody>
        </p:sp>
        <p:sp>
          <p:nvSpPr>
            <p:cNvPr id="14" name="正方形/長方形 13">
              <a:extLst>
                <a:ext uri="{FF2B5EF4-FFF2-40B4-BE49-F238E27FC236}">
                  <a16:creationId xmlns:a16="http://schemas.microsoft.com/office/drawing/2014/main" id="{3D2CC357-2D9B-4B83-B3F0-84C758487861}"/>
                </a:ext>
              </a:extLst>
            </p:cNvPr>
            <p:cNvSpPr/>
            <p:nvPr userDrawn="1"/>
          </p:nvSpPr>
          <p:spPr bwMode="gray">
            <a:xfrm>
              <a:off x="0" y="4968000"/>
              <a:ext cx="3020400" cy="75600"/>
            </a:xfrm>
            <a:prstGeom prst="rect">
              <a:avLst/>
            </a:prstGeom>
            <a:solidFill>
              <a:srgbClr val="E65A2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a:ln>
                  <a:noFill/>
                </a:ln>
                <a:effectLst/>
                <a:latin typeface="游ゴシック" panose="020B0400000000000000" pitchFamily="50" charset="-128"/>
                <a:ea typeface="ＭＳ Ｐゴシック" pitchFamily="50" charset="-128"/>
              </a:endParaRPr>
            </a:p>
          </p:txBody>
        </p:sp>
        <p:sp>
          <p:nvSpPr>
            <p:cNvPr id="15" name="正方形/長方形 14">
              <a:extLst>
                <a:ext uri="{FF2B5EF4-FFF2-40B4-BE49-F238E27FC236}">
                  <a16:creationId xmlns:a16="http://schemas.microsoft.com/office/drawing/2014/main" id="{2D32F5C3-950E-4087-9784-D6221BC9AA9E}"/>
                </a:ext>
              </a:extLst>
            </p:cNvPr>
            <p:cNvSpPr/>
            <p:nvPr userDrawn="1"/>
          </p:nvSpPr>
          <p:spPr bwMode="gray">
            <a:xfrm>
              <a:off x="6123251" y="4968000"/>
              <a:ext cx="3020400" cy="75600"/>
            </a:xfrm>
            <a:prstGeom prst="rect">
              <a:avLst/>
            </a:prstGeom>
            <a:solidFill>
              <a:srgbClr val="00B4C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a:ln>
                  <a:noFill/>
                </a:ln>
                <a:effectLst/>
                <a:latin typeface="游ゴシック" panose="020B0400000000000000" pitchFamily="50" charset="-128"/>
                <a:ea typeface="ＭＳ Ｐゴシック" pitchFamily="50" charset="-128"/>
              </a:endParaRPr>
            </a:p>
          </p:txBody>
        </p:sp>
      </p:grpSp>
    </p:spTree>
    <p:extLst>
      <p:ext uri="{BB962C8B-B14F-4D97-AF65-F5344CB8AC3E}">
        <p14:creationId xmlns:p14="http://schemas.microsoft.com/office/powerpoint/2010/main" val="61583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890271" y="531580"/>
            <a:ext cx="10320000" cy="645269"/>
          </a:xfrm>
        </p:spPr>
        <p:txBody>
          <a:bodyPr/>
          <a:lstStyle>
            <a:lvl1pPr>
              <a:defRPr baseline="0">
                <a:solidFill>
                  <a:srgbClr val="00849D"/>
                </a:solidFill>
                <a:latin typeface="游ゴシック" panose="020B0400000000000000" pitchFamily="50" charset="-128"/>
                <a:ea typeface="游ゴシック" panose="020B0400000000000000" pitchFamily="50" charset="-128"/>
              </a:defRPr>
            </a:lvl1pPr>
          </a:lstStyle>
          <a:p>
            <a:r>
              <a:rPr lang="ja-JP" altLang="en-US"/>
              <a:t>マスター タイトルの書式設定</a:t>
            </a:r>
          </a:p>
        </p:txBody>
      </p:sp>
      <p:sp>
        <p:nvSpPr>
          <p:cNvPr id="12" name="テキスト プレースホルダー 11">
            <a:extLst>
              <a:ext uri="{FF2B5EF4-FFF2-40B4-BE49-F238E27FC236}">
                <a16:creationId xmlns:a16="http://schemas.microsoft.com/office/drawing/2014/main" id="{976D94F7-5AE4-4722-8DC6-262CA0C4960D}"/>
              </a:ext>
            </a:extLst>
          </p:cNvPr>
          <p:cNvSpPr>
            <a:spLocks noGrp="1"/>
          </p:cNvSpPr>
          <p:nvPr>
            <p:ph type="body" sz="quarter" idx="12"/>
          </p:nvPr>
        </p:nvSpPr>
        <p:spPr>
          <a:xfrm>
            <a:off x="890272" y="1422401"/>
            <a:ext cx="10320000" cy="4871236"/>
          </a:xfrm>
        </p:spPr>
        <p:txBody>
          <a:bodyPr/>
          <a:lstStyle>
            <a:lvl1pPr>
              <a:buClr>
                <a:schemeClr val="tx1">
                  <a:lumMod val="50000"/>
                  <a:lumOff val="50000"/>
                </a:schemeClr>
              </a:buClr>
              <a:defRPr>
                <a:solidFill>
                  <a:srgbClr val="20252B"/>
                </a:solidFill>
                <a:latin typeface="游ゴシック" panose="020B0400000000000000" pitchFamily="50" charset="-128"/>
                <a:ea typeface="游ゴシック" panose="020B0400000000000000" pitchFamily="50" charset="-128"/>
              </a:defRPr>
            </a:lvl1pPr>
            <a:lvl2pPr>
              <a:defRPr>
                <a:solidFill>
                  <a:srgbClr val="20252B"/>
                </a:solidFill>
                <a:latin typeface="游ゴシック" panose="020B0400000000000000" pitchFamily="50" charset="-128"/>
                <a:ea typeface="游ゴシック" panose="020B0400000000000000" pitchFamily="50" charset="-128"/>
              </a:defRPr>
            </a:lvl2pPr>
            <a:lvl3pPr>
              <a:defRPr>
                <a:solidFill>
                  <a:srgbClr val="20252B"/>
                </a:solidFill>
                <a:latin typeface="游ゴシック" panose="020B0400000000000000" pitchFamily="50" charset="-128"/>
                <a:ea typeface="游ゴシック" panose="020B0400000000000000" pitchFamily="50" charset="-128"/>
              </a:defRPr>
            </a:lvl3pPr>
            <a:lvl4pPr>
              <a:defRPr>
                <a:solidFill>
                  <a:srgbClr val="20252B"/>
                </a:solidFill>
                <a:latin typeface="游ゴシック" panose="020B0400000000000000" pitchFamily="50" charset="-128"/>
                <a:ea typeface="游ゴシック" panose="020B0400000000000000" pitchFamily="50" charset="-128"/>
              </a:defRPr>
            </a:lvl4pPr>
            <a:lvl5pPr>
              <a:defRPr>
                <a:solidFill>
                  <a:srgbClr val="20252B"/>
                </a:solidFill>
                <a:latin typeface="游ゴシック" panose="020B0400000000000000" pitchFamily="50" charset="-128"/>
                <a:ea typeface="游ゴシック" panose="020B04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日付プレースホルダー 3">
            <a:extLst>
              <a:ext uri="{FF2B5EF4-FFF2-40B4-BE49-F238E27FC236}">
                <a16:creationId xmlns:a16="http://schemas.microsoft.com/office/drawing/2014/main" id="{8632E604-7E3F-471D-BE49-F81FE422C6BA}"/>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a:t>11th July 2023</a:t>
            </a:r>
            <a:endParaRPr lang="ja-JP" altLang="en-US"/>
          </a:p>
        </p:txBody>
      </p:sp>
      <p:sp>
        <p:nvSpPr>
          <p:cNvPr id="9" name="フッター プレースホルダー 4">
            <a:extLst>
              <a:ext uri="{FF2B5EF4-FFF2-40B4-BE49-F238E27FC236}">
                <a16:creationId xmlns:a16="http://schemas.microsoft.com/office/drawing/2014/main" id="{294F0EEF-B47B-450F-9B4E-208847759D09}"/>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latin typeface="BIZ UDPゴシック" panose="020B0400000000000000" pitchFamily="50" charset="-128"/>
                <a:ea typeface="BIZ UDPゴシック" panose="020B0400000000000000" pitchFamily="50" charset="-128"/>
              </a:defRPr>
            </a:lvl1p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10" name="スライド番号プレースホルダー 5">
            <a:extLst>
              <a:ext uri="{FF2B5EF4-FFF2-40B4-BE49-F238E27FC236}">
                <a16:creationId xmlns:a16="http://schemas.microsoft.com/office/drawing/2014/main" id="{D0956689-8E5F-4C66-A2AD-BDFE606A600A}"/>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defRPr>
            </a:lvl1pPr>
          </a:lstStyle>
          <a:p>
            <a:fld id="{9E677C9D-2908-4B51-B245-D0108F3FAF17}" type="slidenum">
              <a:rPr lang="ja-JP" altLang="en-US" smtClean="0"/>
              <a:pPr/>
              <a:t>‹#›</a:t>
            </a:fld>
            <a:endParaRPr lang="ja-JP" altLang="en-US"/>
          </a:p>
        </p:txBody>
      </p:sp>
      <p:pic>
        <p:nvPicPr>
          <p:cNvPr id="11" name="Picture 2" descr="OpenChain">
            <a:hlinkClick r:id="rId2"/>
            <a:extLst>
              <a:ext uri="{FF2B5EF4-FFF2-40B4-BE49-F238E27FC236}">
                <a16:creationId xmlns:a16="http://schemas.microsoft.com/office/drawing/2014/main" id="{F82CF80B-CFED-4C23-8656-77A305B1E77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409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880111" y="531580"/>
            <a:ext cx="10320000" cy="645269"/>
          </a:xfrm>
        </p:spPr>
        <p:txBody>
          <a:bodyPr/>
          <a:lstStyle>
            <a:lvl1pPr>
              <a:defRPr>
                <a:solidFill>
                  <a:srgbClr val="00849D"/>
                </a:solidFill>
              </a:defRPr>
            </a:lvl1pPr>
          </a:lstStyle>
          <a:p>
            <a:r>
              <a:rPr lang="ja-JP" altLang="en-US"/>
              <a:t>マスター タイトルの書式設定</a:t>
            </a:r>
          </a:p>
        </p:txBody>
      </p:sp>
      <p:sp>
        <p:nvSpPr>
          <p:cNvPr id="5" name="日付プレースホルダー 3">
            <a:extLst>
              <a:ext uri="{FF2B5EF4-FFF2-40B4-BE49-F238E27FC236}">
                <a16:creationId xmlns:a16="http://schemas.microsoft.com/office/drawing/2014/main" id="{BBF8DE1F-EFA7-41B5-82D7-2E1D51F5289C}"/>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ea typeface="游ゴシック" panose="020B0400000000000000" pitchFamily="50" charset="-128"/>
              </a:defRPr>
            </a:lvl1pPr>
          </a:lstStyle>
          <a:p>
            <a:r>
              <a:rPr lang="en-US" altLang="ja-JP"/>
              <a:t>11th July 2023</a:t>
            </a:r>
            <a:endParaRPr lang="ja-JP" altLang="en-US"/>
          </a:p>
        </p:txBody>
      </p:sp>
      <p:sp>
        <p:nvSpPr>
          <p:cNvPr id="6" name="フッター プレースホルダー 4">
            <a:extLst>
              <a:ext uri="{FF2B5EF4-FFF2-40B4-BE49-F238E27FC236}">
                <a16:creationId xmlns:a16="http://schemas.microsoft.com/office/drawing/2014/main" id="{3E675245-0DF6-4FAC-B838-68D7CEFEF253}"/>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latin typeface="BIZ UDPゴシック" panose="020B0400000000000000" pitchFamily="50" charset="-128"/>
                <a:ea typeface="BIZ UDPゴシック" panose="020B0400000000000000" pitchFamily="50" charset="-128"/>
              </a:defRPr>
            </a:lvl1p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7" name="スライド番号プレースホルダー 5">
            <a:extLst>
              <a:ext uri="{FF2B5EF4-FFF2-40B4-BE49-F238E27FC236}">
                <a16:creationId xmlns:a16="http://schemas.microsoft.com/office/drawing/2014/main" id="{37D32276-29BD-4FC9-8527-6B1115BE5209}"/>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ea typeface="游ゴシック" panose="020B0400000000000000" pitchFamily="50" charset="-128"/>
              </a:defRPr>
            </a:lvl1pPr>
          </a:lstStyle>
          <a:p>
            <a:fld id="{9E677C9D-2908-4B51-B245-D0108F3FAF17}" type="slidenum">
              <a:rPr lang="ja-JP" altLang="en-US" smtClean="0"/>
              <a:pPr/>
              <a:t>‹#›</a:t>
            </a:fld>
            <a:endParaRPr lang="ja-JP" altLang="en-US"/>
          </a:p>
        </p:txBody>
      </p:sp>
      <p:pic>
        <p:nvPicPr>
          <p:cNvPr id="8" name="Picture 2" descr="OpenChain">
            <a:hlinkClick r:id="rId2"/>
            <a:extLst>
              <a:ext uri="{FF2B5EF4-FFF2-40B4-BE49-F238E27FC236}">
                <a16:creationId xmlns:a16="http://schemas.microsoft.com/office/drawing/2014/main" id="{B1C3285F-1113-4B5F-AE35-B5D023B8AEC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1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s://creativecommons.org/publicdomain/zero/1.0/" TargetMode="Externa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hyperlink" Target="https://www.openchainproject.org/"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s://www.openchainproject.org/" TargetMode="External"/><Relationship Id="rId3" Type="http://schemas.openxmlformats.org/officeDocument/2006/relationships/slideLayout" Target="../slideLayouts/slideLayout9.xml"/><Relationship Id="rId7" Type="http://schemas.openxmlformats.org/officeDocument/2006/relationships/image" Target="../media/image5.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hyperlink" Target="https://creativecommons.org/licenses/by-nd/4.0/" TargetMode="External"/><Relationship Id="rId4" Type="http://schemas.openxmlformats.org/officeDocument/2006/relationships/slideLayout" Target="../slideLayouts/slideLayout10.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9317392-95DB-4C41-ED98-64417AA9A5FA}"/>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45061" y="6581914"/>
            <a:ext cx="762000" cy="142697"/>
          </a:xfrm>
          <a:prstGeom prst="rect">
            <a:avLst/>
          </a:prstGeom>
          <a:noFill/>
          <a:extLst>
            <a:ext uri="{909E8E84-426E-40DD-AFC4-6F175D3DCCD1}">
              <a14:hiddenFill xmlns:a14="http://schemas.microsoft.com/office/drawing/2010/main">
                <a:solidFill>
                  <a:srgbClr val="FFFFFF"/>
                </a:solidFill>
              </a14:hiddenFill>
            </a:ext>
          </a:extLst>
        </p:spPr>
      </p:pic>
      <p:sp>
        <p:nvSpPr>
          <p:cNvPr id="361475" name="Rectangle 3"/>
          <p:cNvSpPr>
            <a:spLocks noGrp="1" noChangeArrowheads="1"/>
          </p:cNvSpPr>
          <p:nvPr>
            <p:ph type="body" idx="1"/>
          </p:nvPr>
        </p:nvSpPr>
        <p:spPr bwMode="gray">
          <a:xfrm>
            <a:off x="311151" y="1349829"/>
            <a:ext cx="11527367" cy="523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478355" lvl="0" indent="-478355" algn="l" defTabSz="1079473" rtl="0" eaLnBrk="1" fontAlgn="ctr" hangingPunct="1">
              <a:lnSpc>
                <a:spcPct val="100000"/>
              </a:lnSpc>
              <a:spcBef>
                <a:spcPts val="0"/>
              </a:spcBef>
              <a:spcAft>
                <a:spcPts val="400"/>
              </a:spcAft>
              <a:buClr>
                <a:srgbClr val="A30B1A"/>
              </a:buClr>
              <a:buFont typeface="Wingdings" pitchFamily="2" charset="2"/>
              <a:buChar char="n"/>
            </a:pPr>
            <a:r>
              <a:rPr lang="ja-JP" altLang="en-US"/>
              <a:t>第１レベル第１レベル第１レベル第１レベル</a:t>
            </a:r>
          </a:p>
          <a:p>
            <a:pPr marL="833946" lvl="1" indent="-476239" algn="l" defTabSz="1079473" rtl="0" eaLnBrk="1" fontAlgn="ctr" hangingPunct="1">
              <a:lnSpc>
                <a:spcPct val="100000"/>
              </a:lnSpc>
              <a:spcBef>
                <a:spcPts val="0"/>
              </a:spcBef>
              <a:spcAft>
                <a:spcPts val="400"/>
              </a:spcAft>
              <a:buClr>
                <a:srgbClr val="87867E"/>
              </a:buClr>
              <a:buFont typeface="Wingdings" pitchFamily="2" charset="2"/>
              <a:buChar char="n"/>
            </a:pPr>
            <a:r>
              <a:rPr lang="ja-JP" altLang="en-US"/>
              <a:t>第２レベル第２レベル第２レベル第２レベル</a:t>
            </a:r>
          </a:p>
          <a:p>
            <a:pPr marL="1075240" lvl="2" indent="-359824" algn="l" defTabSz="1079473" rtl="0" eaLnBrk="1" fontAlgn="ctr" hangingPunct="1">
              <a:lnSpc>
                <a:spcPct val="100000"/>
              </a:lnSpc>
              <a:spcBef>
                <a:spcPts val="0"/>
              </a:spcBef>
              <a:spcAft>
                <a:spcPts val="400"/>
              </a:spcAft>
              <a:buClr>
                <a:srgbClr val="808080"/>
              </a:buClr>
              <a:buFont typeface="Wingdings" panose="05000000000000000000" pitchFamily="2" charset="2"/>
              <a:buChar char="l"/>
            </a:pPr>
            <a:r>
              <a:rPr lang="ja-JP" altLang="en-US"/>
              <a:t>第３レベル第３レベル第３レベル第３レベル第３レベル</a:t>
            </a:r>
          </a:p>
          <a:p>
            <a:pPr marL="1318651" lvl="3" indent="-366175" algn="l" defTabSz="1079473" rtl="0" eaLnBrk="1" fontAlgn="base" hangingPunct="1">
              <a:lnSpc>
                <a:spcPct val="100000"/>
              </a:lnSpc>
              <a:spcBef>
                <a:spcPts val="0"/>
              </a:spcBef>
              <a:spcAft>
                <a:spcPts val="400"/>
              </a:spcAft>
              <a:buClr>
                <a:srgbClr val="87867E"/>
              </a:buClr>
              <a:buSzPct val="100000"/>
              <a:buFont typeface="Arial" panose="020B0604020202020204" pitchFamily="34" charset="0"/>
              <a:buChar char="•"/>
            </a:pPr>
            <a:r>
              <a:rPr lang="ja-JP" altLang="en-US"/>
              <a:t>第４レベル第４レベル第４レベル第４レベル第４レベル第４レベル第４レベル第４レベル第４レベル第４レベル第４レベル第４レベル第４レベル第４レベル第４レベル第４レベル第４レベル第４レベル</a:t>
            </a:r>
          </a:p>
        </p:txBody>
      </p:sp>
      <p:sp>
        <p:nvSpPr>
          <p:cNvPr id="361476" name="Rectangle 4"/>
          <p:cNvSpPr>
            <a:spLocks noGrp="1" noChangeArrowheads="1"/>
          </p:cNvSpPr>
          <p:nvPr>
            <p:ph type="title"/>
          </p:nvPr>
        </p:nvSpPr>
        <p:spPr bwMode="gray">
          <a:xfrm>
            <a:off x="311151" y="531580"/>
            <a:ext cx="10320000" cy="64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8600" rIns="0" bIns="228600" numCol="1" anchor="ctr" anchorCtr="0" compatLnSpc="1">
            <a:prstTxWarp prst="textNoShape">
              <a:avLst/>
            </a:prstTxWarp>
          </a:bodyPr>
          <a:lstStyle/>
          <a:p>
            <a:pPr lvl="0"/>
            <a:r>
              <a:rPr lang="ja-JP" altLang="en-US"/>
              <a:t>マスタ タイトルの書式設定</a:t>
            </a:r>
            <a:r>
              <a:rPr lang="en-US" altLang="ja-JP"/>
              <a:t>Master Titles</a:t>
            </a:r>
            <a:endParaRPr lang="ja-JP" altLang="en-US"/>
          </a:p>
        </p:txBody>
      </p:sp>
      <p:grpSp>
        <p:nvGrpSpPr>
          <p:cNvPr id="4" name="グループ化 3">
            <a:extLst>
              <a:ext uri="{FF2B5EF4-FFF2-40B4-BE49-F238E27FC236}">
                <a16:creationId xmlns:a16="http://schemas.microsoft.com/office/drawing/2014/main" id="{9DE43666-CBD0-4663-81FB-E3DE69B2951E}"/>
              </a:ext>
            </a:extLst>
          </p:cNvPr>
          <p:cNvGrpSpPr/>
          <p:nvPr userDrawn="1"/>
        </p:nvGrpSpPr>
        <p:grpSpPr>
          <a:xfrm>
            <a:off x="466" y="6766845"/>
            <a:ext cx="12191535" cy="100800"/>
            <a:chOff x="0" y="4968000"/>
            <a:chExt cx="9143651" cy="75600"/>
          </a:xfrm>
        </p:grpSpPr>
        <p:sp>
          <p:nvSpPr>
            <p:cNvPr id="3" name="正方形/長方形 2">
              <a:extLst>
                <a:ext uri="{FF2B5EF4-FFF2-40B4-BE49-F238E27FC236}">
                  <a16:creationId xmlns:a16="http://schemas.microsoft.com/office/drawing/2014/main" id="{0D7D13A5-8AC8-49C3-8334-1CDF3500CE69}"/>
                </a:ext>
              </a:extLst>
            </p:cNvPr>
            <p:cNvSpPr/>
            <p:nvPr userDrawn="1"/>
          </p:nvSpPr>
          <p:spPr bwMode="gray">
            <a:xfrm>
              <a:off x="3060435" y="4968000"/>
              <a:ext cx="3020400" cy="75600"/>
            </a:xfrm>
            <a:prstGeom prst="rect">
              <a:avLst/>
            </a:prstGeom>
            <a:solidFill>
              <a:srgbClr val="00849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a:ln>
                  <a:noFill/>
                </a:ln>
                <a:effectLst/>
                <a:latin typeface="游ゴシック" panose="020B0400000000000000" pitchFamily="50" charset="-128"/>
                <a:ea typeface="ＭＳ Ｐゴシック" pitchFamily="50" charset="-128"/>
              </a:endParaRPr>
            </a:p>
          </p:txBody>
        </p:sp>
        <p:sp>
          <p:nvSpPr>
            <p:cNvPr id="10" name="正方形/長方形 9">
              <a:extLst>
                <a:ext uri="{FF2B5EF4-FFF2-40B4-BE49-F238E27FC236}">
                  <a16:creationId xmlns:a16="http://schemas.microsoft.com/office/drawing/2014/main" id="{AA8E88D7-7C6D-4E86-8674-B79424CCE565}"/>
                </a:ext>
              </a:extLst>
            </p:cNvPr>
            <p:cNvSpPr/>
            <p:nvPr userDrawn="1"/>
          </p:nvSpPr>
          <p:spPr bwMode="gray">
            <a:xfrm>
              <a:off x="0" y="4968000"/>
              <a:ext cx="3020400" cy="75600"/>
            </a:xfrm>
            <a:prstGeom prst="rect">
              <a:avLst/>
            </a:prstGeom>
            <a:solidFill>
              <a:srgbClr val="E65A2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a:ln>
                  <a:noFill/>
                </a:ln>
                <a:effectLst/>
                <a:latin typeface="游ゴシック" panose="020B0400000000000000" pitchFamily="50" charset="-128"/>
                <a:ea typeface="ＭＳ Ｐゴシック" pitchFamily="50" charset="-128"/>
              </a:endParaRPr>
            </a:p>
          </p:txBody>
        </p:sp>
        <p:sp>
          <p:nvSpPr>
            <p:cNvPr id="11" name="正方形/長方形 10">
              <a:extLst>
                <a:ext uri="{FF2B5EF4-FFF2-40B4-BE49-F238E27FC236}">
                  <a16:creationId xmlns:a16="http://schemas.microsoft.com/office/drawing/2014/main" id="{494FB967-6357-4E9E-8385-698BFBCCA47A}"/>
                </a:ext>
              </a:extLst>
            </p:cNvPr>
            <p:cNvSpPr/>
            <p:nvPr userDrawn="1"/>
          </p:nvSpPr>
          <p:spPr bwMode="gray">
            <a:xfrm>
              <a:off x="6123251" y="4968000"/>
              <a:ext cx="3020400" cy="75600"/>
            </a:xfrm>
            <a:prstGeom prst="rect">
              <a:avLst/>
            </a:prstGeom>
            <a:solidFill>
              <a:srgbClr val="00B4C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a:ln>
                  <a:noFill/>
                </a:ln>
                <a:effectLst/>
                <a:latin typeface="游ゴシック" panose="020B0400000000000000" pitchFamily="50" charset="-128"/>
                <a:ea typeface="ＭＳ Ｐゴシック" pitchFamily="50" charset="-128"/>
              </a:endParaRPr>
            </a:p>
          </p:txBody>
        </p:sp>
      </p:grpSp>
      <p:sp>
        <p:nvSpPr>
          <p:cNvPr id="12" name="日付プレースホルダー 3">
            <a:extLst>
              <a:ext uri="{FF2B5EF4-FFF2-40B4-BE49-F238E27FC236}">
                <a16:creationId xmlns:a16="http://schemas.microsoft.com/office/drawing/2014/main" id="{566B6DC1-78D8-40F1-939F-35D5BB6407CC}"/>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ea typeface="游ゴシック" panose="020B0400000000000000" pitchFamily="50" charset="-128"/>
              </a:defRPr>
            </a:lvl1pPr>
          </a:lstStyle>
          <a:p>
            <a:r>
              <a:rPr lang="en-US" altLang="ja-JP"/>
              <a:t>11th July 2023</a:t>
            </a:r>
            <a:endParaRPr lang="ja-JP" altLang="en-US"/>
          </a:p>
        </p:txBody>
      </p:sp>
      <p:sp>
        <p:nvSpPr>
          <p:cNvPr id="13" name="フッター プレースホルダー 4">
            <a:extLst>
              <a:ext uri="{FF2B5EF4-FFF2-40B4-BE49-F238E27FC236}">
                <a16:creationId xmlns:a16="http://schemas.microsoft.com/office/drawing/2014/main" id="{7376C2FA-B686-4995-9265-755FB52A54F7}"/>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latin typeface="BIZ UDPゴシック" panose="020B0400000000000000" pitchFamily="50" charset="-128"/>
                <a:ea typeface="BIZ UDPゴシック" panose="020B0400000000000000" pitchFamily="50" charset="-128"/>
              </a:defRPr>
            </a:lvl1p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14" name="スライド番号プレースホルダー 5">
            <a:extLst>
              <a:ext uri="{FF2B5EF4-FFF2-40B4-BE49-F238E27FC236}">
                <a16:creationId xmlns:a16="http://schemas.microsoft.com/office/drawing/2014/main" id="{28816D43-3DCB-4994-8EA9-332292143274}"/>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ea typeface="游ゴシック" panose="020B0400000000000000" pitchFamily="50" charset="-128"/>
              </a:defRPr>
            </a:lvl1pPr>
          </a:lstStyle>
          <a:p>
            <a:fld id="{9E677C9D-2908-4B51-B245-D0108F3FAF17}" type="slidenum">
              <a:rPr lang="ja-JP" altLang="en-US" smtClean="0"/>
              <a:pPr/>
              <a:t>‹#›</a:t>
            </a:fld>
            <a:endParaRPr lang="ja-JP" altLang="en-US"/>
          </a:p>
        </p:txBody>
      </p:sp>
      <p:pic>
        <p:nvPicPr>
          <p:cNvPr id="15" name="Picture 2" descr="OpenChain">
            <a:hlinkClick r:id="rId9"/>
            <a:extLst>
              <a:ext uri="{FF2B5EF4-FFF2-40B4-BE49-F238E27FC236}">
                <a16:creationId xmlns:a16="http://schemas.microsoft.com/office/drawing/2014/main" id="{69AED25A-78CF-4A48-9AB4-762449140FA1}"/>
              </a:ext>
            </a:extLst>
          </p:cNvPr>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
        <p:nvSpPr>
          <p:cNvPr id="2" name="スライド番号プレースホルダー 5">
            <a:extLst>
              <a:ext uri="{FF2B5EF4-FFF2-40B4-BE49-F238E27FC236}">
                <a16:creationId xmlns:a16="http://schemas.microsoft.com/office/drawing/2014/main" id="{9C6DCDB6-6389-63A7-341C-614DB2FF6952}"/>
              </a:ext>
            </a:extLst>
          </p:cNvPr>
          <p:cNvSpPr txBox="1">
            <a:spLocks/>
          </p:cNvSpPr>
          <p:nvPr userDrawn="1"/>
        </p:nvSpPr>
        <p:spPr>
          <a:xfrm>
            <a:off x="1331338" y="6526212"/>
            <a:ext cx="6105781" cy="250826"/>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solidFill>
                  <a:schemeClr val="tx1"/>
                </a:solidFill>
                <a:latin typeface="游ゴシック" panose="020B0400000000000000" pitchFamily="50" charset="-128"/>
                <a:ea typeface="游ゴシック" panose="020B0400000000000000" pitchFamily="50" charset="-128"/>
              </a:rPr>
              <a:t>This slide is licensed under </a:t>
            </a:r>
            <a:r>
              <a:rPr lang="en-US" altLang="ja-JP" sz="1200">
                <a:solidFill>
                  <a:schemeClr val="tx1"/>
                </a:solidFill>
                <a:latin typeface="游ゴシック" panose="020B0400000000000000" pitchFamily="50" charset="-128"/>
                <a:ea typeface="游ゴシック" panose="020B0400000000000000" pitchFamily="50" charset="-128"/>
                <a:hlinkClick r:id="rId11"/>
              </a:rPr>
              <a:t>the Creative Commons Zero 1.0 Universal </a:t>
            </a:r>
            <a:endParaRPr lang="ja-JP" altLang="en-US" sz="1200">
              <a:solidFill>
                <a:schemeClr val="tx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2600110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hdr="0"/>
  <p:txStyles>
    <p:titleStyle>
      <a:lvl1pPr algn="l" rtl="0" eaLnBrk="1" fontAlgn="ctr" hangingPunct="1">
        <a:lnSpc>
          <a:spcPct val="90000"/>
        </a:lnSpc>
        <a:spcBef>
          <a:spcPct val="0"/>
        </a:spcBef>
        <a:spcAft>
          <a:spcPct val="0"/>
        </a:spcAft>
        <a:defRPr kumimoji="1" sz="3733" b="0" baseline="0">
          <a:solidFill>
            <a:srgbClr val="00849D"/>
          </a:solidFill>
          <a:latin typeface="游ゴシック" panose="020B0400000000000000" pitchFamily="50" charset="-128"/>
          <a:ea typeface="游ゴシック" panose="020B0400000000000000" pitchFamily="50" charset="-128"/>
          <a:cs typeface="+mj-cs"/>
        </a:defRPr>
      </a:lvl1pPr>
      <a:lvl2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2pPr>
      <a:lvl3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3pPr>
      <a:lvl4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4pPr>
      <a:lvl5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5pPr>
      <a:lvl6pPr marL="609585"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6pPr>
      <a:lvl7pPr marL="1219170"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7pPr>
      <a:lvl8pPr marL="1828754"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8pPr>
      <a:lvl9pPr marL="2438339"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9pPr>
    </p:titleStyle>
    <p:bodyStyle>
      <a:lvl1pPr marL="478355" indent="-478355" algn="l" defTabSz="1079473" rtl="0" eaLnBrk="1" fontAlgn="ctr" hangingPunct="1">
        <a:lnSpc>
          <a:spcPct val="100000"/>
        </a:lnSpc>
        <a:spcBef>
          <a:spcPct val="20000"/>
        </a:spcBef>
        <a:spcAft>
          <a:spcPct val="10000"/>
        </a:spcAft>
        <a:buClr>
          <a:schemeClr val="tx1">
            <a:lumMod val="50000"/>
            <a:lumOff val="50000"/>
          </a:schemeClr>
        </a:buClr>
        <a:buFont typeface="Wingdings" pitchFamily="2" charset="2"/>
        <a:buChar char="n"/>
        <a:defRPr kumimoji="1" lang="ja-JP" altLang="en-US" sz="2933" b="0" baseline="0" dirty="0">
          <a:solidFill>
            <a:srgbClr val="20252B"/>
          </a:solidFill>
          <a:latin typeface="游ゴシック" panose="020B0400000000000000" pitchFamily="50" charset="-128"/>
          <a:ea typeface="游ゴシック" panose="020B0400000000000000" pitchFamily="50" charset="-128"/>
          <a:cs typeface="+mn-cs"/>
        </a:defRPr>
      </a:lvl1pPr>
      <a:lvl2pPr marL="833946" indent="-476239" algn="l" defTabSz="1079473" rtl="0" eaLnBrk="1" fontAlgn="ctr" hangingPunct="1">
        <a:lnSpc>
          <a:spcPct val="100000"/>
        </a:lnSpc>
        <a:spcBef>
          <a:spcPct val="20000"/>
        </a:spcBef>
        <a:spcAft>
          <a:spcPct val="10000"/>
        </a:spcAft>
        <a:buClr>
          <a:srgbClr val="87867E"/>
        </a:buClr>
        <a:buFont typeface="Wingdings" pitchFamily="2" charset="2"/>
        <a:buChar char="n"/>
        <a:defRPr kumimoji="1" lang="ja-JP" altLang="en-US" sz="2667" b="0" baseline="0" dirty="0">
          <a:solidFill>
            <a:srgbClr val="20252B"/>
          </a:solidFill>
          <a:latin typeface="游ゴシック" panose="020B0400000000000000" pitchFamily="50" charset="-128"/>
          <a:ea typeface="游ゴシック" panose="020B0400000000000000" pitchFamily="50" charset="-128"/>
        </a:defRPr>
      </a:lvl2pPr>
      <a:lvl3pPr marL="1198003" indent="-482588" algn="l" defTabSz="1079473" rtl="0" eaLnBrk="1" fontAlgn="ctr" hangingPunct="1">
        <a:lnSpc>
          <a:spcPct val="100000"/>
        </a:lnSpc>
        <a:spcBef>
          <a:spcPct val="20000"/>
        </a:spcBef>
        <a:spcAft>
          <a:spcPct val="10000"/>
        </a:spcAft>
        <a:buClr>
          <a:srgbClr val="808080"/>
        </a:buClr>
        <a:buFont typeface="Wingdings" panose="05000000000000000000" pitchFamily="2" charset="2"/>
        <a:buChar char="l"/>
        <a:defRPr kumimoji="1" lang="ja-JP" altLang="en-US" sz="2400" baseline="0" dirty="0">
          <a:solidFill>
            <a:srgbClr val="20252B"/>
          </a:solidFill>
          <a:latin typeface="游ゴシック" panose="020B0400000000000000" pitchFamily="50" charset="-128"/>
          <a:ea typeface="游ゴシック" panose="020B0400000000000000" pitchFamily="50" charset="-128"/>
        </a:defRPr>
      </a:lvl3pPr>
      <a:lvl4pPr marL="1409665" indent="-457189" algn="l" defTabSz="1079473" rtl="0" eaLnBrk="1" fontAlgn="base" hangingPunct="1">
        <a:lnSpc>
          <a:spcPct val="100000"/>
        </a:lnSpc>
        <a:spcBef>
          <a:spcPct val="20000"/>
        </a:spcBef>
        <a:spcAft>
          <a:spcPct val="10000"/>
        </a:spcAft>
        <a:buClr>
          <a:srgbClr val="87867E"/>
        </a:buClr>
        <a:buSzPct val="100000"/>
        <a:buFont typeface="Arial" panose="020B0604020202020204" pitchFamily="34" charset="0"/>
        <a:buChar char="•"/>
        <a:defRPr kumimoji="1" lang="ja-JP" altLang="en-US" sz="2400" baseline="0" dirty="0">
          <a:solidFill>
            <a:srgbClr val="20252B"/>
          </a:solidFill>
          <a:latin typeface="游ゴシック" panose="020B0400000000000000" pitchFamily="50" charset="-128"/>
          <a:ea typeface="游ゴシック" panose="020B0400000000000000" pitchFamily="50" charset="-128"/>
        </a:defRPr>
      </a:lvl4pPr>
      <a:lvl5pPr marL="2743131" indent="-304792" algn="l" defTabSz="1079473" rtl="0" eaLnBrk="1" fontAlgn="base" hangingPunct="1">
        <a:spcBef>
          <a:spcPct val="20000"/>
        </a:spcBef>
        <a:spcAft>
          <a:spcPct val="0"/>
        </a:spcAft>
        <a:buChar char="»"/>
        <a:defRPr kumimoji="1" sz="2667">
          <a:solidFill>
            <a:schemeClr val="tx1"/>
          </a:solidFill>
          <a:latin typeface="+mn-lt"/>
          <a:ea typeface="+mn-ea"/>
        </a:defRPr>
      </a:lvl5pPr>
      <a:lvl6pPr marL="3352716" indent="-304792" algn="l" defTabSz="1079473" rtl="0" eaLnBrk="1" fontAlgn="base" hangingPunct="1">
        <a:spcBef>
          <a:spcPct val="20000"/>
        </a:spcBef>
        <a:spcAft>
          <a:spcPct val="0"/>
        </a:spcAft>
        <a:buChar char="»"/>
        <a:defRPr kumimoji="1" sz="2667">
          <a:solidFill>
            <a:schemeClr val="tx1"/>
          </a:solidFill>
          <a:latin typeface="+mn-lt"/>
          <a:ea typeface="+mn-ea"/>
        </a:defRPr>
      </a:lvl6pPr>
      <a:lvl7pPr marL="3962301" indent="-304792" algn="l" defTabSz="1079473" rtl="0" eaLnBrk="1" fontAlgn="base" hangingPunct="1">
        <a:spcBef>
          <a:spcPct val="20000"/>
        </a:spcBef>
        <a:spcAft>
          <a:spcPct val="0"/>
        </a:spcAft>
        <a:buChar char="»"/>
        <a:defRPr kumimoji="1" sz="2667">
          <a:solidFill>
            <a:schemeClr val="tx1"/>
          </a:solidFill>
          <a:latin typeface="+mn-lt"/>
          <a:ea typeface="+mn-ea"/>
        </a:defRPr>
      </a:lvl7pPr>
      <a:lvl8pPr marL="4571886" indent="-304792" algn="l" defTabSz="1079473" rtl="0" eaLnBrk="1" fontAlgn="base" hangingPunct="1">
        <a:spcBef>
          <a:spcPct val="20000"/>
        </a:spcBef>
        <a:spcAft>
          <a:spcPct val="0"/>
        </a:spcAft>
        <a:buChar char="»"/>
        <a:defRPr kumimoji="1" sz="2667">
          <a:solidFill>
            <a:schemeClr val="tx1"/>
          </a:solidFill>
          <a:latin typeface="+mn-lt"/>
          <a:ea typeface="+mn-ea"/>
        </a:defRPr>
      </a:lvl8pPr>
      <a:lvl9pPr marL="5181470" indent="-304792" algn="l" defTabSz="1079473" rtl="0" eaLnBrk="1" fontAlgn="base" hangingPunct="1">
        <a:spcBef>
          <a:spcPct val="20000"/>
        </a:spcBef>
        <a:spcAft>
          <a:spcPct val="0"/>
        </a:spcAft>
        <a:buChar char="»"/>
        <a:defRPr kumimoji="1" sz="2667">
          <a:solidFill>
            <a:schemeClr val="tx1"/>
          </a:solidFill>
          <a:latin typeface="+mn-lt"/>
          <a:ea typeface="+mn-ea"/>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6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EB0052E-BEBD-0C90-D121-5E6B8BB929C3}"/>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345061" y="6581159"/>
            <a:ext cx="762000" cy="142697"/>
          </a:xfrm>
          <a:prstGeom prst="rect">
            <a:avLst/>
          </a:prstGeom>
          <a:noFill/>
          <a:extLst>
            <a:ext uri="{909E8E84-426E-40DD-AFC4-6F175D3DCCD1}">
              <a14:hiddenFill xmlns:a14="http://schemas.microsoft.com/office/drawing/2010/main">
                <a:solidFill>
                  <a:srgbClr val="FFFFFF"/>
                </a:solidFill>
              </a14:hiddenFill>
            </a:ext>
          </a:extLst>
        </p:spPr>
      </p:pic>
      <p:sp>
        <p:nvSpPr>
          <p:cNvPr id="361475" name="Rectangle 3"/>
          <p:cNvSpPr>
            <a:spLocks noGrp="1" noChangeArrowheads="1"/>
          </p:cNvSpPr>
          <p:nvPr>
            <p:ph type="body" idx="1"/>
          </p:nvPr>
        </p:nvSpPr>
        <p:spPr bwMode="gray">
          <a:xfrm>
            <a:off x="311151" y="1349829"/>
            <a:ext cx="11527367" cy="523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marL="478355" lvl="0" indent="-478355" algn="l" defTabSz="1079473" rtl="0" eaLnBrk="1" fontAlgn="ctr" hangingPunct="1">
              <a:lnSpc>
                <a:spcPct val="100000"/>
              </a:lnSpc>
              <a:spcBef>
                <a:spcPts val="0"/>
              </a:spcBef>
              <a:spcAft>
                <a:spcPts val="400"/>
              </a:spcAft>
              <a:buClr>
                <a:srgbClr val="A30B1A"/>
              </a:buClr>
              <a:buFont typeface="Wingdings" pitchFamily="2" charset="2"/>
              <a:buChar char="n"/>
            </a:pPr>
            <a:r>
              <a:rPr lang="ja-JP" altLang="en-US"/>
              <a:t>第１レベル第１レベル第１レベル第１レベル</a:t>
            </a:r>
          </a:p>
          <a:p>
            <a:pPr marL="833946" lvl="1" indent="-476239" algn="l" defTabSz="1079473" rtl="0" eaLnBrk="1" fontAlgn="ctr" hangingPunct="1">
              <a:lnSpc>
                <a:spcPct val="100000"/>
              </a:lnSpc>
              <a:spcBef>
                <a:spcPts val="0"/>
              </a:spcBef>
              <a:spcAft>
                <a:spcPts val="400"/>
              </a:spcAft>
              <a:buClr>
                <a:srgbClr val="87867E"/>
              </a:buClr>
              <a:buFont typeface="Wingdings" pitchFamily="2" charset="2"/>
              <a:buChar char="n"/>
            </a:pPr>
            <a:r>
              <a:rPr lang="ja-JP" altLang="en-US"/>
              <a:t>第２レベル第２レベル第２レベル第２レベル</a:t>
            </a:r>
          </a:p>
          <a:p>
            <a:pPr marL="1075240" lvl="2" indent="-359824" algn="l" defTabSz="1079473" rtl="0" eaLnBrk="1" fontAlgn="ctr" hangingPunct="1">
              <a:lnSpc>
                <a:spcPct val="100000"/>
              </a:lnSpc>
              <a:spcBef>
                <a:spcPts val="0"/>
              </a:spcBef>
              <a:spcAft>
                <a:spcPts val="400"/>
              </a:spcAft>
              <a:buClr>
                <a:srgbClr val="808080"/>
              </a:buClr>
              <a:buFont typeface="Wingdings" panose="05000000000000000000" pitchFamily="2" charset="2"/>
              <a:buChar char="l"/>
            </a:pPr>
            <a:r>
              <a:rPr lang="ja-JP" altLang="en-US"/>
              <a:t>第３レベル第３レベル第３レベル第３レベル第３レベル</a:t>
            </a:r>
          </a:p>
          <a:p>
            <a:pPr marL="1318651" lvl="3" indent="-366175" algn="l" defTabSz="1079473" rtl="0" eaLnBrk="1" fontAlgn="base" hangingPunct="1">
              <a:lnSpc>
                <a:spcPct val="100000"/>
              </a:lnSpc>
              <a:spcBef>
                <a:spcPts val="0"/>
              </a:spcBef>
              <a:spcAft>
                <a:spcPts val="400"/>
              </a:spcAft>
              <a:buClr>
                <a:srgbClr val="87867E"/>
              </a:buClr>
              <a:buSzPct val="100000"/>
              <a:buFont typeface="Arial" panose="020B0604020202020204" pitchFamily="34" charset="0"/>
              <a:buChar char="•"/>
            </a:pPr>
            <a:r>
              <a:rPr lang="ja-JP" altLang="en-US"/>
              <a:t>第４レベル第４レベル第４レベル第４レベル第４レベル第４レベル第４レベル第４レベル第４レベル第４レベル第４レベル第４レベル第４レベル第４レベル第４レベル第４レベル第４レベル第４レベル</a:t>
            </a:r>
          </a:p>
        </p:txBody>
      </p:sp>
      <p:sp>
        <p:nvSpPr>
          <p:cNvPr id="361476" name="Rectangle 4"/>
          <p:cNvSpPr>
            <a:spLocks noGrp="1" noChangeArrowheads="1"/>
          </p:cNvSpPr>
          <p:nvPr>
            <p:ph type="title"/>
          </p:nvPr>
        </p:nvSpPr>
        <p:spPr bwMode="gray">
          <a:xfrm>
            <a:off x="311151" y="531580"/>
            <a:ext cx="10320000" cy="645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8600" rIns="0" bIns="228600" numCol="1" anchor="ctr" anchorCtr="0" compatLnSpc="1">
            <a:prstTxWarp prst="textNoShape">
              <a:avLst/>
            </a:prstTxWarp>
          </a:bodyPr>
          <a:lstStyle/>
          <a:p>
            <a:pPr lvl="0"/>
            <a:r>
              <a:rPr lang="ja-JP" altLang="en-US"/>
              <a:t>マスタ タイトルの書式設定</a:t>
            </a:r>
            <a:r>
              <a:rPr lang="en-US" altLang="ja-JP"/>
              <a:t>Master Titles</a:t>
            </a:r>
            <a:endParaRPr lang="ja-JP" altLang="en-US"/>
          </a:p>
        </p:txBody>
      </p:sp>
      <p:grpSp>
        <p:nvGrpSpPr>
          <p:cNvPr id="4" name="グループ化 3">
            <a:extLst>
              <a:ext uri="{FF2B5EF4-FFF2-40B4-BE49-F238E27FC236}">
                <a16:creationId xmlns:a16="http://schemas.microsoft.com/office/drawing/2014/main" id="{9DE43666-CBD0-4663-81FB-E3DE69B2951E}"/>
              </a:ext>
            </a:extLst>
          </p:cNvPr>
          <p:cNvGrpSpPr/>
          <p:nvPr userDrawn="1"/>
        </p:nvGrpSpPr>
        <p:grpSpPr>
          <a:xfrm>
            <a:off x="466" y="6766845"/>
            <a:ext cx="12191535" cy="100800"/>
            <a:chOff x="0" y="4968000"/>
            <a:chExt cx="9143651" cy="75600"/>
          </a:xfrm>
        </p:grpSpPr>
        <p:sp>
          <p:nvSpPr>
            <p:cNvPr id="3" name="正方形/長方形 2">
              <a:extLst>
                <a:ext uri="{FF2B5EF4-FFF2-40B4-BE49-F238E27FC236}">
                  <a16:creationId xmlns:a16="http://schemas.microsoft.com/office/drawing/2014/main" id="{0D7D13A5-8AC8-49C3-8334-1CDF3500CE69}"/>
                </a:ext>
              </a:extLst>
            </p:cNvPr>
            <p:cNvSpPr/>
            <p:nvPr userDrawn="1"/>
          </p:nvSpPr>
          <p:spPr bwMode="gray">
            <a:xfrm>
              <a:off x="3060435" y="4968000"/>
              <a:ext cx="3020400" cy="75600"/>
            </a:xfrm>
            <a:prstGeom prst="rect">
              <a:avLst/>
            </a:prstGeom>
            <a:solidFill>
              <a:srgbClr val="00849D"/>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a:ln>
                  <a:noFill/>
                </a:ln>
                <a:effectLst/>
                <a:latin typeface="游ゴシック" panose="020B0400000000000000" pitchFamily="50" charset="-128"/>
                <a:ea typeface="ＭＳ Ｐゴシック" pitchFamily="50" charset="-128"/>
              </a:endParaRPr>
            </a:p>
          </p:txBody>
        </p:sp>
        <p:sp>
          <p:nvSpPr>
            <p:cNvPr id="10" name="正方形/長方形 9">
              <a:extLst>
                <a:ext uri="{FF2B5EF4-FFF2-40B4-BE49-F238E27FC236}">
                  <a16:creationId xmlns:a16="http://schemas.microsoft.com/office/drawing/2014/main" id="{AA8E88D7-7C6D-4E86-8674-B79424CCE565}"/>
                </a:ext>
              </a:extLst>
            </p:cNvPr>
            <p:cNvSpPr/>
            <p:nvPr userDrawn="1"/>
          </p:nvSpPr>
          <p:spPr bwMode="gray">
            <a:xfrm>
              <a:off x="0" y="4968000"/>
              <a:ext cx="3020400" cy="75600"/>
            </a:xfrm>
            <a:prstGeom prst="rect">
              <a:avLst/>
            </a:prstGeom>
            <a:solidFill>
              <a:srgbClr val="E65A2A"/>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a:ln>
                  <a:noFill/>
                </a:ln>
                <a:effectLst/>
                <a:latin typeface="游ゴシック" panose="020B0400000000000000" pitchFamily="50" charset="-128"/>
                <a:ea typeface="ＭＳ Ｐゴシック" pitchFamily="50" charset="-128"/>
              </a:endParaRPr>
            </a:p>
          </p:txBody>
        </p:sp>
        <p:sp>
          <p:nvSpPr>
            <p:cNvPr id="11" name="正方形/長方形 10">
              <a:extLst>
                <a:ext uri="{FF2B5EF4-FFF2-40B4-BE49-F238E27FC236}">
                  <a16:creationId xmlns:a16="http://schemas.microsoft.com/office/drawing/2014/main" id="{494FB967-6357-4E9E-8385-698BFBCCA47A}"/>
                </a:ext>
              </a:extLst>
            </p:cNvPr>
            <p:cNvSpPr/>
            <p:nvPr userDrawn="1"/>
          </p:nvSpPr>
          <p:spPr bwMode="gray">
            <a:xfrm>
              <a:off x="6123251" y="4968000"/>
              <a:ext cx="3020400" cy="75600"/>
            </a:xfrm>
            <a:prstGeom prst="rect">
              <a:avLst/>
            </a:prstGeom>
            <a:solidFill>
              <a:srgbClr val="00B4C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1219170" rtl="0" eaLnBrk="1" fontAlgn="ctr" latinLnBrk="0" hangingPunct="1">
                <a:lnSpc>
                  <a:spcPct val="100000"/>
                </a:lnSpc>
                <a:spcBef>
                  <a:spcPct val="0"/>
                </a:spcBef>
                <a:spcAft>
                  <a:spcPct val="0"/>
                </a:spcAft>
                <a:buClrTx/>
                <a:buSzTx/>
                <a:buFontTx/>
                <a:buNone/>
                <a:tabLst/>
              </a:pPr>
              <a:endParaRPr kumimoji="1" lang="ja-JP" altLang="en-US" sz="2133" b="0" i="0" u="none" strike="noStrike" cap="none" normalizeH="0" baseline="0">
                <a:ln>
                  <a:noFill/>
                </a:ln>
                <a:effectLst/>
                <a:latin typeface="游ゴシック" panose="020B0400000000000000" pitchFamily="50" charset="-128"/>
                <a:ea typeface="ＭＳ Ｐゴシック" pitchFamily="50" charset="-128"/>
              </a:endParaRPr>
            </a:p>
          </p:txBody>
        </p:sp>
      </p:grpSp>
      <p:sp>
        <p:nvSpPr>
          <p:cNvPr id="12" name="日付プレースホルダー 3">
            <a:extLst>
              <a:ext uri="{FF2B5EF4-FFF2-40B4-BE49-F238E27FC236}">
                <a16:creationId xmlns:a16="http://schemas.microsoft.com/office/drawing/2014/main" id="{566B6DC1-78D8-40F1-939F-35D5BB6407CC}"/>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ea typeface="游ゴシック" panose="020B0400000000000000" pitchFamily="50" charset="-128"/>
              </a:defRPr>
            </a:lvl1pPr>
          </a:lstStyle>
          <a:p>
            <a:r>
              <a:rPr lang="en-US" altLang="ja-JP"/>
              <a:t>11th July 2023</a:t>
            </a:r>
            <a:endParaRPr lang="ja-JP" altLang="en-US"/>
          </a:p>
        </p:txBody>
      </p:sp>
      <p:sp>
        <p:nvSpPr>
          <p:cNvPr id="13" name="フッター プレースホルダー 4">
            <a:extLst>
              <a:ext uri="{FF2B5EF4-FFF2-40B4-BE49-F238E27FC236}">
                <a16:creationId xmlns:a16="http://schemas.microsoft.com/office/drawing/2014/main" id="{7376C2FA-B686-4995-9265-755FB52A54F7}"/>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latin typeface="游ゴシック" panose="020B0400000000000000" pitchFamily="50" charset="-128"/>
                <a:ea typeface="游ゴシック" panose="020B0400000000000000" pitchFamily="50" charset="-128"/>
              </a:defRPr>
            </a:lvl1pPr>
          </a:lstStyle>
          <a:p>
            <a:pPr algn="l"/>
            <a:r>
              <a:rPr lang="en-US" altLang="ja-JP" err="1"/>
              <a:t>OpenChain</a:t>
            </a:r>
            <a:r>
              <a:rPr lang="en-US" altLang="ja-JP"/>
              <a:t> Japan Work Group</a:t>
            </a:r>
            <a:endParaRPr lang="ja-JP" altLang="en-US"/>
          </a:p>
        </p:txBody>
      </p:sp>
      <p:sp>
        <p:nvSpPr>
          <p:cNvPr id="14" name="スライド番号プレースホルダー 5">
            <a:extLst>
              <a:ext uri="{FF2B5EF4-FFF2-40B4-BE49-F238E27FC236}">
                <a16:creationId xmlns:a16="http://schemas.microsoft.com/office/drawing/2014/main" id="{28816D43-3DCB-4994-8EA9-332292143274}"/>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ea typeface="游ゴシック" panose="020B0400000000000000" pitchFamily="50" charset="-128"/>
              </a:defRPr>
            </a:lvl1pPr>
          </a:lstStyle>
          <a:p>
            <a:fld id="{9E677C9D-2908-4B51-B245-D0108F3FAF17}" type="slidenum">
              <a:rPr lang="ja-JP" altLang="en-US" smtClean="0"/>
              <a:pPr/>
              <a:t>‹#›</a:t>
            </a:fld>
            <a:endParaRPr lang="ja-JP" altLang="en-US"/>
          </a:p>
        </p:txBody>
      </p:sp>
      <p:pic>
        <p:nvPicPr>
          <p:cNvPr id="15" name="Picture 2" descr="OpenChain">
            <a:hlinkClick r:id="rId8"/>
            <a:extLst>
              <a:ext uri="{FF2B5EF4-FFF2-40B4-BE49-F238E27FC236}">
                <a16:creationId xmlns:a16="http://schemas.microsoft.com/office/drawing/2014/main" id="{69AED25A-78CF-4A48-9AB4-762449140FA1}"/>
              </a:ext>
            </a:extLst>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
        <p:nvSpPr>
          <p:cNvPr id="5" name="スライド番号プレースホルダー 5">
            <a:extLst>
              <a:ext uri="{FF2B5EF4-FFF2-40B4-BE49-F238E27FC236}">
                <a16:creationId xmlns:a16="http://schemas.microsoft.com/office/drawing/2014/main" id="{09822032-D355-3D42-184E-77428F0F8B63}"/>
              </a:ext>
            </a:extLst>
          </p:cNvPr>
          <p:cNvSpPr txBox="1">
            <a:spLocks/>
          </p:cNvSpPr>
          <p:nvPr userDrawn="1"/>
        </p:nvSpPr>
        <p:spPr>
          <a:xfrm>
            <a:off x="1331338" y="6526212"/>
            <a:ext cx="7763980" cy="250826"/>
          </a:xfrm>
          <a:prstGeom prst="rect">
            <a:avLst/>
          </a:prstGeom>
        </p:spPr>
        <p:txBody>
          <a:bodyPr vert="horz" lIns="91440" tIns="45720" rIns="91440" bIns="45720" rtlCol="0" anchor="ctr"/>
          <a:lstStyle>
            <a:defPPr>
              <a:defRPr lang="ja-JP"/>
            </a:defPPr>
            <a:lvl1pPr marL="0" algn="r" defTabSz="914400" rtl="0" eaLnBrk="1" latinLnBrk="0" hangingPunct="1">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l"/>
            <a:r>
              <a:rPr lang="en-US" altLang="ja-JP" sz="1200">
                <a:solidFill>
                  <a:schemeClr val="tx1"/>
                </a:solidFill>
                <a:latin typeface="游ゴシック" panose="020B0400000000000000" pitchFamily="50" charset="-128"/>
                <a:ea typeface="游ゴシック" panose="020B0400000000000000" pitchFamily="50" charset="-128"/>
              </a:rPr>
              <a:t>This slide is licensed under </a:t>
            </a:r>
            <a:r>
              <a:rPr lang="en-US" altLang="ja-JP" sz="1200">
                <a:solidFill>
                  <a:schemeClr val="tx1"/>
                </a:solidFill>
                <a:latin typeface="游ゴシック" panose="020B0400000000000000" pitchFamily="50" charset="-128"/>
                <a:ea typeface="游ゴシック" panose="020B0400000000000000" pitchFamily="50" charset="-128"/>
                <a:hlinkClick r:id="rId10"/>
              </a:rPr>
              <a:t>the Creative Commons Attribution-</a:t>
            </a:r>
            <a:r>
              <a:rPr lang="en-US" altLang="ja-JP" sz="1200" err="1">
                <a:solidFill>
                  <a:schemeClr val="tx1"/>
                </a:solidFill>
                <a:latin typeface="游ゴシック" panose="020B0400000000000000" pitchFamily="50" charset="-128"/>
                <a:ea typeface="游ゴシック" panose="020B0400000000000000" pitchFamily="50" charset="-128"/>
                <a:hlinkClick r:id="rId10"/>
              </a:rPr>
              <a:t>NoDerivs</a:t>
            </a:r>
            <a:r>
              <a:rPr lang="en-US" altLang="ja-JP" sz="1200">
                <a:solidFill>
                  <a:schemeClr val="tx1"/>
                </a:solidFill>
                <a:latin typeface="游ゴシック" panose="020B0400000000000000" pitchFamily="50" charset="-128"/>
                <a:ea typeface="游ゴシック" panose="020B0400000000000000" pitchFamily="50" charset="-128"/>
                <a:hlinkClick r:id="rId10"/>
              </a:rPr>
              <a:t> 4.0 International</a:t>
            </a:r>
            <a:endParaRPr lang="ja-JP" altLang="en-US" sz="1200">
              <a:solidFill>
                <a:schemeClr val="tx1"/>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35999055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8" r:id="rId5"/>
  </p:sldLayoutIdLst>
  <p:hf hdr="0"/>
  <p:txStyles>
    <p:titleStyle>
      <a:lvl1pPr algn="l" rtl="0" eaLnBrk="1" fontAlgn="ctr" hangingPunct="1">
        <a:lnSpc>
          <a:spcPct val="90000"/>
        </a:lnSpc>
        <a:spcBef>
          <a:spcPct val="0"/>
        </a:spcBef>
        <a:spcAft>
          <a:spcPct val="0"/>
        </a:spcAft>
        <a:defRPr kumimoji="1" sz="3733" b="0" baseline="0">
          <a:solidFill>
            <a:srgbClr val="00849D"/>
          </a:solidFill>
          <a:latin typeface="游ゴシック" panose="020B0400000000000000" pitchFamily="50" charset="-128"/>
          <a:ea typeface="游ゴシック" panose="020B0400000000000000" pitchFamily="50" charset="-128"/>
          <a:cs typeface="+mj-cs"/>
        </a:defRPr>
      </a:lvl1pPr>
      <a:lvl2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2pPr>
      <a:lvl3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3pPr>
      <a:lvl4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4pPr>
      <a:lvl5pPr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5pPr>
      <a:lvl6pPr marL="609585"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6pPr>
      <a:lvl7pPr marL="1219170"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7pPr>
      <a:lvl8pPr marL="1828754"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8pPr>
      <a:lvl9pPr marL="2438339" algn="l" rtl="0" eaLnBrk="1" fontAlgn="ctr" hangingPunct="1">
        <a:lnSpc>
          <a:spcPct val="90000"/>
        </a:lnSpc>
        <a:spcBef>
          <a:spcPct val="0"/>
        </a:spcBef>
        <a:spcAft>
          <a:spcPct val="0"/>
        </a:spcAft>
        <a:defRPr kumimoji="1" sz="3733">
          <a:solidFill>
            <a:schemeClr val="tx2"/>
          </a:solidFill>
          <a:latin typeface="Arial" charset="0"/>
          <a:ea typeface="ＭＳ Ｐゴシック" pitchFamily="50" charset="-128"/>
        </a:defRPr>
      </a:lvl9pPr>
    </p:titleStyle>
    <p:bodyStyle>
      <a:lvl1pPr marL="478355" indent="-478355" algn="l" defTabSz="1079473" rtl="0" eaLnBrk="1" fontAlgn="ctr" hangingPunct="1">
        <a:lnSpc>
          <a:spcPct val="100000"/>
        </a:lnSpc>
        <a:spcBef>
          <a:spcPct val="20000"/>
        </a:spcBef>
        <a:spcAft>
          <a:spcPct val="10000"/>
        </a:spcAft>
        <a:buClr>
          <a:schemeClr val="tx1">
            <a:lumMod val="50000"/>
            <a:lumOff val="50000"/>
          </a:schemeClr>
        </a:buClr>
        <a:buFont typeface="Wingdings" pitchFamily="2" charset="2"/>
        <a:buChar char="n"/>
        <a:defRPr kumimoji="1" lang="ja-JP" altLang="en-US" sz="2933" b="0" baseline="0" dirty="0">
          <a:solidFill>
            <a:srgbClr val="20252B"/>
          </a:solidFill>
          <a:latin typeface="游ゴシック" panose="020B0400000000000000" pitchFamily="50" charset="-128"/>
          <a:ea typeface="游ゴシック" panose="020B0400000000000000" pitchFamily="50" charset="-128"/>
          <a:cs typeface="+mn-cs"/>
        </a:defRPr>
      </a:lvl1pPr>
      <a:lvl2pPr marL="833946" indent="-476239" algn="l" defTabSz="1079473" rtl="0" eaLnBrk="1" fontAlgn="ctr" hangingPunct="1">
        <a:lnSpc>
          <a:spcPct val="100000"/>
        </a:lnSpc>
        <a:spcBef>
          <a:spcPct val="20000"/>
        </a:spcBef>
        <a:spcAft>
          <a:spcPct val="10000"/>
        </a:spcAft>
        <a:buClr>
          <a:srgbClr val="87867E"/>
        </a:buClr>
        <a:buFont typeface="Wingdings" pitchFamily="2" charset="2"/>
        <a:buChar char="n"/>
        <a:defRPr kumimoji="1" lang="ja-JP" altLang="en-US" sz="2667" b="0" baseline="0" dirty="0">
          <a:solidFill>
            <a:srgbClr val="20252B"/>
          </a:solidFill>
          <a:latin typeface="游ゴシック" panose="020B0400000000000000" pitchFamily="50" charset="-128"/>
          <a:ea typeface="游ゴシック" panose="020B0400000000000000" pitchFamily="50" charset="-128"/>
        </a:defRPr>
      </a:lvl2pPr>
      <a:lvl3pPr marL="1198003" indent="-482588" algn="l" defTabSz="1079473" rtl="0" eaLnBrk="1" fontAlgn="ctr" hangingPunct="1">
        <a:lnSpc>
          <a:spcPct val="100000"/>
        </a:lnSpc>
        <a:spcBef>
          <a:spcPct val="20000"/>
        </a:spcBef>
        <a:spcAft>
          <a:spcPct val="10000"/>
        </a:spcAft>
        <a:buClr>
          <a:srgbClr val="808080"/>
        </a:buClr>
        <a:buFont typeface="Wingdings" panose="05000000000000000000" pitchFamily="2" charset="2"/>
        <a:buChar char="l"/>
        <a:defRPr kumimoji="1" lang="ja-JP" altLang="en-US" sz="2400" baseline="0" dirty="0">
          <a:solidFill>
            <a:srgbClr val="20252B"/>
          </a:solidFill>
          <a:latin typeface="游ゴシック" panose="020B0400000000000000" pitchFamily="50" charset="-128"/>
          <a:ea typeface="游ゴシック" panose="020B0400000000000000" pitchFamily="50" charset="-128"/>
        </a:defRPr>
      </a:lvl3pPr>
      <a:lvl4pPr marL="1409665" indent="-457189" algn="l" defTabSz="1079473" rtl="0" eaLnBrk="1" fontAlgn="base" hangingPunct="1">
        <a:lnSpc>
          <a:spcPct val="100000"/>
        </a:lnSpc>
        <a:spcBef>
          <a:spcPct val="20000"/>
        </a:spcBef>
        <a:spcAft>
          <a:spcPct val="10000"/>
        </a:spcAft>
        <a:buClr>
          <a:srgbClr val="87867E"/>
        </a:buClr>
        <a:buSzPct val="100000"/>
        <a:buFont typeface="Arial" panose="020B0604020202020204" pitchFamily="34" charset="0"/>
        <a:buChar char="•"/>
        <a:defRPr kumimoji="1" lang="ja-JP" altLang="en-US" sz="2400" baseline="0" dirty="0">
          <a:solidFill>
            <a:srgbClr val="20252B"/>
          </a:solidFill>
          <a:latin typeface="游ゴシック" panose="020B0400000000000000" pitchFamily="50" charset="-128"/>
          <a:ea typeface="游ゴシック" panose="020B0400000000000000" pitchFamily="50" charset="-128"/>
        </a:defRPr>
      </a:lvl4pPr>
      <a:lvl5pPr marL="2743131" indent="-304792" algn="l" defTabSz="1079473" rtl="0" eaLnBrk="1" fontAlgn="base" hangingPunct="1">
        <a:spcBef>
          <a:spcPct val="20000"/>
        </a:spcBef>
        <a:spcAft>
          <a:spcPct val="0"/>
        </a:spcAft>
        <a:buChar char="»"/>
        <a:defRPr kumimoji="1" sz="2667">
          <a:solidFill>
            <a:schemeClr val="tx1"/>
          </a:solidFill>
          <a:latin typeface="+mn-lt"/>
          <a:ea typeface="+mn-ea"/>
        </a:defRPr>
      </a:lvl5pPr>
      <a:lvl6pPr marL="3352716" indent="-304792" algn="l" defTabSz="1079473" rtl="0" eaLnBrk="1" fontAlgn="base" hangingPunct="1">
        <a:spcBef>
          <a:spcPct val="20000"/>
        </a:spcBef>
        <a:spcAft>
          <a:spcPct val="0"/>
        </a:spcAft>
        <a:buChar char="»"/>
        <a:defRPr kumimoji="1" sz="2667">
          <a:solidFill>
            <a:schemeClr val="tx1"/>
          </a:solidFill>
          <a:latin typeface="+mn-lt"/>
          <a:ea typeface="+mn-ea"/>
        </a:defRPr>
      </a:lvl6pPr>
      <a:lvl7pPr marL="3962301" indent="-304792" algn="l" defTabSz="1079473" rtl="0" eaLnBrk="1" fontAlgn="base" hangingPunct="1">
        <a:spcBef>
          <a:spcPct val="20000"/>
        </a:spcBef>
        <a:spcAft>
          <a:spcPct val="0"/>
        </a:spcAft>
        <a:buChar char="»"/>
        <a:defRPr kumimoji="1" sz="2667">
          <a:solidFill>
            <a:schemeClr val="tx1"/>
          </a:solidFill>
          <a:latin typeface="+mn-lt"/>
          <a:ea typeface="+mn-ea"/>
        </a:defRPr>
      </a:lvl7pPr>
      <a:lvl8pPr marL="4571886" indent="-304792" algn="l" defTabSz="1079473" rtl="0" eaLnBrk="1" fontAlgn="base" hangingPunct="1">
        <a:spcBef>
          <a:spcPct val="20000"/>
        </a:spcBef>
        <a:spcAft>
          <a:spcPct val="0"/>
        </a:spcAft>
        <a:buChar char="»"/>
        <a:defRPr kumimoji="1" sz="2667">
          <a:solidFill>
            <a:schemeClr val="tx1"/>
          </a:solidFill>
          <a:latin typeface="+mn-lt"/>
          <a:ea typeface="+mn-ea"/>
        </a:defRPr>
      </a:lvl8pPr>
      <a:lvl9pPr marL="5181470" indent="-304792" algn="l" defTabSz="1079473" rtl="0" eaLnBrk="1" fontAlgn="base" hangingPunct="1">
        <a:spcBef>
          <a:spcPct val="20000"/>
        </a:spcBef>
        <a:spcAft>
          <a:spcPct val="0"/>
        </a:spcAft>
        <a:buChar char="»"/>
        <a:defRPr kumimoji="1" sz="2667">
          <a:solidFill>
            <a:schemeClr val="tx1"/>
          </a:solidFill>
          <a:latin typeface="+mn-lt"/>
          <a:ea typeface="+mn-ea"/>
        </a:defRPr>
      </a:lvl9pPr>
    </p:bodyStyle>
    <p:otherStyle>
      <a:defPPr>
        <a:defRPr lang="ja-JP"/>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6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umedasouth-hall.com/acces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awatanabe@evangelist.linuxfoundation.org" TargetMode="External"/><Relationship Id="rId2" Type="http://schemas.openxmlformats.org/officeDocument/2006/relationships/hyperlink" Target="mailto:scoughlan@linuxfoundation.org" TargetMode="External"/><Relationship Id="rId1" Type="http://schemas.openxmlformats.org/officeDocument/2006/relationships/slideLayout" Target="../slideLayouts/slideLayout2.xml"/><Relationship Id="rId4" Type="http://schemas.openxmlformats.org/officeDocument/2006/relationships/hyperlink" Target="https://geekfeminism.fandom.com/wiki/Conference_anti-harassment/Responding_to_repor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zoom-lfx.platform.linuxfoundation.org/meeting/91528525463?password=a6d3e696-04a3-4cdc-a9b2-bdb9dad47c6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zoom-lfx.platform.linuxfoundation.org/meeting/91528525463?password=a6d3e696-04a3-4cdc-a9b2-bdb9dad47c6c"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1</a:t>
            </a:fld>
            <a:endParaRPr lang="ja-JP" altLang="en-US"/>
          </a:p>
        </p:txBody>
      </p:sp>
      <p:sp>
        <p:nvSpPr>
          <p:cNvPr id="7" name="タイトル 6">
            <a:extLst>
              <a:ext uri="{FF2B5EF4-FFF2-40B4-BE49-F238E27FC236}">
                <a16:creationId xmlns:a16="http://schemas.microsoft.com/office/drawing/2014/main" id="{60522A41-4D52-DBC2-7BFC-58E1B52D86C3}"/>
              </a:ext>
            </a:extLst>
          </p:cNvPr>
          <p:cNvSpPr>
            <a:spLocks noGrp="1"/>
          </p:cNvSpPr>
          <p:nvPr>
            <p:ph type="title"/>
          </p:nvPr>
        </p:nvSpPr>
        <p:spPr/>
        <p:txBody>
          <a:bodyPr/>
          <a:lstStyle/>
          <a:p>
            <a:r>
              <a:rPr kumimoji="1" lang="ja-JP" altLang="en-US" dirty="0"/>
              <a:t>会場案内</a:t>
            </a:r>
          </a:p>
        </p:txBody>
      </p:sp>
      <p:sp>
        <p:nvSpPr>
          <p:cNvPr id="13" name="テキスト ボックス 12">
            <a:extLst>
              <a:ext uri="{FF2B5EF4-FFF2-40B4-BE49-F238E27FC236}">
                <a16:creationId xmlns:a16="http://schemas.microsoft.com/office/drawing/2014/main" id="{4D617A2B-296A-67E1-1001-9BCF89DC8347}"/>
              </a:ext>
            </a:extLst>
          </p:cNvPr>
          <p:cNvSpPr txBox="1"/>
          <p:nvPr/>
        </p:nvSpPr>
        <p:spPr>
          <a:xfrm>
            <a:off x="7050266" y="1806281"/>
            <a:ext cx="4814647" cy="584775"/>
          </a:xfrm>
          <a:prstGeom prst="rect">
            <a:avLst/>
          </a:prstGeom>
          <a:noFill/>
        </p:spPr>
        <p:txBody>
          <a:bodyPr wrap="square" rtlCol="0">
            <a:spAutoFit/>
          </a:bodyPr>
          <a:lstStyle/>
          <a:p>
            <a:r>
              <a:rPr kumimoji="1" lang="en-US" altLang="ja-JP" sz="1600" dirty="0"/>
              <a:t>※</a:t>
            </a:r>
            <a:r>
              <a:rPr lang="ja-JP" altLang="en-US" sz="1600" dirty="0"/>
              <a:t>喫煙スペースは</a:t>
            </a:r>
            <a:r>
              <a:rPr lang="en-US" altLang="ja-JP" sz="1600" dirty="0"/>
              <a:t>11</a:t>
            </a:r>
            <a:r>
              <a:rPr lang="ja-JP" altLang="en-US" sz="1600" dirty="0"/>
              <a:t>階にございます</a:t>
            </a:r>
            <a:endParaRPr lang="en-US" altLang="ja-JP" sz="1600" dirty="0"/>
          </a:p>
          <a:p>
            <a:r>
              <a:rPr lang="en-US" altLang="ja-JP" sz="1600" dirty="0">
                <a:solidFill>
                  <a:srgbClr val="0070C0"/>
                </a:solidFill>
              </a:rPr>
              <a:t>The smoking room is on the 11th floor.</a:t>
            </a:r>
          </a:p>
        </p:txBody>
      </p:sp>
      <p:pic>
        <p:nvPicPr>
          <p:cNvPr id="35" name="図 34">
            <a:extLst>
              <a:ext uri="{FF2B5EF4-FFF2-40B4-BE49-F238E27FC236}">
                <a16:creationId xmlns:a16="http://schemas.microsoft.com/office/drawing/2014/main" id="{AC40AEAC-BD09-C0D0-B32B-34F06DA2A6E2}"/>
              </a:ext>
            </a:extLst>
          </p:cNvPr>
          <p:cNvPicPr>
            <a:picLocks noChangeAspect="1"/>
          </p:cNvPicPr>
          <p:nvPr/>
        </p:nvPicPr>
        <p:blipFill>
          <a:blip r:embed="rId2"/>
          <a:stretch>
            <a:fillRect/>
          </a:stretch>
        </p:blipFill>
        <p:spPr>
          <a:xfrm>
            <a:off x="0" y="1725741"/>
            <a:ext cx="6703610" cy="3975819"/>
          </a:xfrm>
          <a:prstGeom prst="rect">
            <a:avLst/>
          </a:prstGeom>
        </p:spPr>
      </p:pic>
      <p:pic>
        <p:nvPicPr>
          <p:cNvPr id="2" name="図 1" descr="ダイアグラム&#10;&#10;説明は自動で生成されたものです">
            <a:extLst>
              <a:ext uri="{FF2B5EF4-FFF2-40B4-BE49-F238E27FC236}">
                <a16:creationId xmlns:a16="http://schemas.microsoft.com/office/drawing/2014/main" id="{C4587F76-09DD-FBCA-F314-FC7AA8CB1521}"/>
              </a:ext>
            </a:extLst>
          </p:cNvPr>
          <p:cNvPicPr>
            <a:picLocks noChangeAspect="1"/>
          </p:cNvPicPr>
          <p:nvPr/>
        </p:nvPicPr>
        <p:blipFill>
          <a:blip r:embed="rId3"/>
          <a:stretch>
            <a:fillRect/>
          </a:stretch>
        </p:blipFill>
        <p:spPr>
          <a:xfrm>
            <a:off x="6926492" y="2391056"/>
            <a:ext cx="4878235" cy="2619244"/>
          </a:xfrm>
          <a:prstGeom prst="rect">
            <a:avLst/>
          </a:prstGeom>
        </p:spPr>
      </p:pic>
      <p:sp>
        <p:nvSpPr>
          <p:cNvPr id="8" name="テキスト ボックス 7">
            <a:extLst>
              <a:ext uri="{FF2B5EF4-FFF2-40B4-BE49-F238E27FC236}">
                <a16:creationId xmlns:a16="http://schemas.microsoft.com/office/drawing/2014/main" id="{F15ED97A-7175-C16E-1A81-EBEE86384CAC}"/>
              </a:ext>
            </a:extLst>
          </p:cNvPr>
          <p:cNvSpPr txBox="1"/>
          <p:nvPr/>
        </p:nvSpPr>
        <p:spPr>
          <a:xfrm>
            <a:off x="1020415" y="2457542"/>
            <a:ext cx="621848" cy="369332"/>
          </a:xfrm>
          <a:prstGeom prst="rect">
            <a:avLst/>
          </a:prstGeom>
          <a:noFill/>
        </p:spPr>
        <p:txBody>
          <a:bodyPr wrap="square" rtlCol="0">
            <a:spAutoFit/>
          </a:bodyPr>
          <a:lstStyle/>
          <a:p>
            <a:r>
              <a:rPr kumimoji="1" lang="en-US" altLang="ja-JP" b="1" dirty="0"/>
              <a:t>34F</a:t>
            </a:r>
            <a:endParaRPr lang="en-US" altLang="ja-JP" b="1" dirty="0">
              <a:solidFill>
                <a:srgbClr val="0070C0"/>
              </a:solidFill>
            </a:endParaRPr>
          </a:p>
        </p:txBody>
      </p:sp>
      <p:sp>
        <p:nvSpPr>
          <p:cNvPr id="9" name="テキスト ボックス 8">
            <a:extLst>
              <a:ext uri="{FF2B5EF4-FFF2-40B4-BE49-F238E27FC236}">
                <a16:creationId xmlns:a16="http://schemas.microsoft.com/office/drawing/2014/main" id="{1D357405-BD39-18C4-7001-7ED01C6AE6D6}"/>
              </a:ext>
            </a:extLst>
          </p:cNvPr>
          <p:cNvSpPr txBox="1"/>
          <p:nvPr/>
        </p:nvSpPr>
        <p:spPr>
          <a:xfrm>
            <a:off x="6926492" y="5136736"/>
            <a:ext cx="4069491" cy="230832"/>
          </a:xfrm>
          <a:prstGeom prst="rect">
            <a:avLst/>
          </a:prstGeom>
          <a:noFill/>
        </p:spPr>
        <p:txBody>
          <a:bodyPr wrap="square" rtlCol="0">
            <a:spAutoFit/>
          </a:bodyPr>
          <a:lstStyle/>
          <a:p>
            <a:pPr algn="ctr"/>
            <a:r>
              <a:rPr lang="ja-JP" altLang="en-US" sz="900" dirty="0"/>
              <a:t>出典：</a:t>
            </a:r>
            <a:r>
              <a:rPr lang="ja-JP" altLang="en-US" sz="900" dirty="0">
                <a:hlinkClick r:id="rId4"/>
              </a:rPr>
              <a:t>アクセス＆搬入出案内｜梅田サウスホール </a:t>
            </a:r>
            <a:r>
              <a:rPr lang="en-US" altLang="ja-JP" sz="900" dirty="0">
                <a:hlinkClick r:id="rId4"/>
              </a:rPr>
              <a:t>(umedasouth-hall.com)</a:t>
            </a:r>
            <a:endParaRPr kumimoji="1" lang="ja-JP" altLang="en-US" sz="900" dirty="0"/>
          </a:p>
        </p:txBody>
      </p:sp>
    </p:spTree>
    <p:extLst>
      <p:ext uri="{BB962C8B-B14F-4D97-AF65-F5344CB8AC3E}">
        <p14:creationId xmlns:p14="http://schemas.microsoft.com/office/powerpoint/2010/main" val="2280859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a:xfrm>
            <a:off x="890271" y="531580"/>
            <a:ext cx="10780798" cy="645269"/>
          </a:xfrm>
        </p:spPr>
        <p:txBody>
          <a:bodyPr/>
          <a:lstStyle/>
          <a:p>
            <a:r>
              <a:rPr lang="ja-JP" altLang="en-US" sz="4000">
                <a:latin typeface="+mj-ea"/>
                <a:ea typeface="+mj-ea"/>
              </a:rPr>
              <a:t>写真撮影および広報目的での使用の許可ご確認</a:t>
            </a:r>
            <a:endParaRPr kumimoji="1" lang="ja-JP" altLang="en-US"/>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a:xfrm>
            <a:off x="890271" y="1422401"/>
            <a:ext cx="10780797" cy="4871236"/>
          </a:xfrm>
        </p:spPr>
        <p:txBody>
          <a:bodyPr/>
          <a:lstStyle/>
          <a:p>
            <a:pPr marL="0" indent="0">
              <a:buNone/>
            </a:pPr>
            <a:r>
              <a:rPr lang="en-US" altLang="ja-JP" sz="2400" err="1"/>
              <a:t>OpenChain</a:t>
            </a:r>
            <a:r>
              <a:rPr lang="en-US" altLang="ja-JP" sz="2400"/>
              <a:t> </a:t>
            </a:r>
            <a:r>
              <a:rPr lang="en-US" altLang="ja-JP" sz="2400" err="1"/>
              <a:t>JapanWG</a:t>
            </a:r>
            <a:r>
              <a:rPr lang="ja-JP" altLang="en-US" sz="2400"/>
              <a:t>での活動の状況を公開することで、</a:t>
            </a:r>
          </a:p>
          <a:p>
            <a:pPr>
              <a:buFont typeface="Wingdings" panose="05000000000000000000" pitchFamily="2" charset="2"/>
              <a:buChar char="ü"/>
            </a:pPr>
            <a:r>
              <a:rPr lang="en-US" altLang="ja-JP" sz="2400" err="1"/>
              <a:t>OpenChain</a:t>
            </a:r>
            <a:r>
              <a:rPr lang="ja-JP" altLang="en-US" sz="2400"/>
              <a:t>本体への刺激になり、日本のプレゼンスが向上する。</a:t>
            </a:r>
            <a:endParaRPr lang="en-US" altLang="ja-JP" sz="2400"/>
          </a:p>
          <a:p>
            <a:pPr>
              <a:buFont typeface="Wingdings" panose="05000000000000000000" pitchFamily="2" charset="2"/>
              <a:buChar char="ü"/>
            </a:pPr>
            <a:r>
              <a:rPr lang="ja-JP" altLang="en-US" sz="2400"/>
              <a:t>他国の</a:t>
            </a:r>
            <a:r>
              <a:rPr lang="en-US" altLang="ja-JP" sz="2400" err="1"/>
              <a:t>OpenChain</a:t>
            </a:r>
            <a:r>
              <a:rPr lang="ja-JP" altLang="en-US" sz="2400"/>
              <a:t>活動の刺激になり、</a:t>
            </a:r>
            <a:r>
              <a:rPr lang="en-US" altLang="ja-JP" sz="2400" err="1"/>
              <a:t>OpenChain</a:t>
            </a:r>
            <a:r>
              <a:rPr lang="ja-JP" altLang="en-US" sz="2400"/>
              <a:t>全体が盛り上がる。</a:t>
            </a:r>
          </a:p>
          <a:p>
            <a:pPr marL="0" indent="0">
              <a:buNone/>
            </a:pPr>
            <a:r>
              <a:rPr lang="ja-JP" altLang="en-US" sz="2400"/>
              <a:t>といった効果が期待できます。</a:t>
            </a:r>
          </a:p>
          <a:p>
            <a:pPr marL="0" indent="0">
              <a:buNone/>
            </a:pPr>
            <a:r>
              <a:rPr lang="ja-JP" altLang="en-US" sz="2400"/>
              <a:t>また、参加者の皆様の社内に展開することで、自社内の活動を進めやすくなるといった効果が期待できます。</a:t>
            </a:r>
          </a:p>
          <a:p>
            <a:pPr marL="0" indent="0">
              <a:buNone/>
            </a:pPr>
            <a:r>
              <a:rPr lang="ja-JP" altLang="en-US" sz="2400"/>
              <a:t>上記の効果を得るために、本会合の様子の写真撮影、公開することに対して</a:t>
            </a:r>
            <a:br>
              <a:rPr lang="en-US" altLang="ja-JP" sz="2400"/>
            </a:br>
            <a:r>
              <a:rPr lang="ja-JP" altLang="en-US" sz="2400"/>
              <a:t>許可を頂きたく存じます。</a:t>
            </a:r>
          </a:p>
          <a:p>
            <a:pPr marL="0" indent="0">
              <a:buNone/>
            </a:pPr>
            <a:r>
              <a:rPr lang="ja-JP" altLang="en-US" sz="2400"/>
              <a:t>写真撮影の禁止、および、公開の禁止を希望される場合は、お知らせください。</a:t>
            </a:r>
            <a:br>
              <a:rPr lang="ja-JP" altLang="en-US" sz="2400"/>
            </a:br>
            <a:r>
              <a:rPr lang="ja-JP" altLang="en-US" sz="2400"/>
              <a:t>写り込みが無いようにします。</a:t>
            </a:r>
            <a:endParaRPr lang="en-US" altLang="ja-JP" sz="240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10</a:t>
            </a:fld>
            <a:endParaRPr lang="ja-JP" altLang="en-US"/>
          </a:p>
        </p:txBody>
      </p:sp>
    </p:spTree>
    <p:extLst>
      <p:ext uri="{BB962C8B-B14F-4D97-AF65-F5344CB8AC3E}">
        <p14:creationId xmlns:p14="http://schemas.microsoft.com/office/powerpoint/2010/main" val="3557654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a:xfrm>
            <a:off x="890271" y="531580"/>
            <a:ext cx="10780798" cy="645269"/>
          </a:xfrm>
        </p:spPr>
        <p:txBody>
          <a:bodyPr/>
          <a:lstStyle/>
          <a:p>
            <a:r>
              <a:rPr lang="ja-JP" altLang="en-US" sz="4000">
                <a:latin typeface="+mj-ea"/>
                <a:ea typeface="+mj-ea"/>
              </a:rPr>
              <a:t>オンライン会合の注意事項 </a:t>
            </a:r>
            <a:r>
              <a:rPr lang="en-US" altLang="ja-JP" sz="4000">
                <a:latin typeface="+mj-ea"/>
                <a:ea typeface="+mj-ea"/>
              </a:rPr>
              <a:t>(Note)</a:t>
            </a:r>
            <a:endParaRPr kumimoji="1" lang="ja-JP" altLang="en-US"/>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a:xfrm>
            <a:off x="890271" y="1422401"/>
            <a:ext cx="10780797" cy="4871236"/>
          </a:xfrm>
        </p:spPr>
        <p:txBody>
          <a:bodyPr/>
          <a:lstStyle/>
          <a:p>
            <a:pPr>
              <a:buFont typeface="Wingdings" panose="05000000000000000000" pitchFamily="2" charset="2"/>
              <a:buChar char="l"/>
            </a:pPr>
            <a:r>
              <a:rPr lang="ja-JP" altLang="en-US" sz="2000"/>
              <a:t>どなたでも参加可能です</a:t>
            </a:r>
          </a:p>
          <a:p>
            <a:pPr>
              <a:buFont typeface="Wingdings" panose="05000000000000000000" pitchFamily="2" charset="2"/>
              <a:buChar char="l"/>
            </a:pPr>
            <a:r>
              <a:rPr lang="ja-JP" altLang="en-US" sz="2000"/>
              <a:t>発表に対して質問がある場合は、</a:t>
            </a:r>
            <a:r>
              <a:rPr lang="en-US" altLang="ja-JP" sz="2000"/>
              <a:t>Zoom</a:t>
            </a:r>
            <a:r>
              <a:rPr lang="ja-JP" altLang="en-US" sz="2000"/>
              <a:t>のチャット欄に質問を書いて下さい</a:t>
            </a:r>
          </a:p>
          <a:p>
            <a:pPr>
              <a:buFont typeface="Wingdings" panose="05000000000000000000" pitchFamily="2" charset="2"/>
              <a:buChar char="l"/>
            </a:pPr>
            <a:r>
              <a:rPr lang="ja-JP" altLang="en-US" sz="2000"/>
              <a:t>質問以外のコメントや感想（いいねでも</a:t>
            </a:r>
            <a:r>
              <a:rPr lang="en-US" altLang="ja-JP" sz="2000"/>
              <a:t>OK</a:t>
            </a:r>
            <a:r>
              <a:rPr lang="ja-JP" altLang="en-US" sz="2000"/>
              <a:t>）もチャット欄に書いて下さい</a:t>
            </a:r>
          </a:p>
          <a:p>
            <a:pPr>
              <a:buFont typeface="Wingdings" panose="05000000000000000000" pitchFamily="2" charset="2"/>
              <a:buChar char="l"/>
            </a:pPr>
            <a:r>
              <a:rPr lang="ja-JP" altLang="en-US" sz="2000"/>
              <a:t>発言はホストの許可制とします（通常はミュートをお願いします）</a:t>
            </a:r>
          </a:p>
          <a:p>
            <a:pPr>
              <a:buFont typeface="Wingdings" panose="05000000000000000000" pitchFamily="2" charset="2"/>
              <a:buChar char="l"/>
            </a:pPr>
            <a:r>
              <a:rPr lang="ja-JP" altLang="en-US" sz="2000"/>
              <a:t>画面共有はホストのみとします</a:t>
            </a:r>
          </a:p>
          <a:p>
            <a:pPr>
              <a:buFont typeface="Wingdings" panose="05000000000000000000" pitchFamily="2" charset="2"/>
              <a:buChar char="l"/>
            </a:pPr>
            <a:r>
              <a:rPr lang="ja-JP" altLang="en-US" sz="2000"/>
              <a:t>お絵描きツールは停止しています</a:t>
            </a:r>
          </a:p>
          <a:p>
            <a:pPr>
              <a:buFont typeface="Wingdings" panose="05000000000000000000" pitchFamily="2" charset="2"/>
              <a:buChar char="l"/>
            </a:pPr>
            <a:r>
              <a:rPr lang="ja-JP" altLang="en-US" sz="2000"/>
              <a:t>不適切な発言をされるなど妨害行為に対しては、注意を行い、注意に従っていただけないと判断した場合、ホストが強制的に待機室に戻します</a:t>
            </a:r>
          </a:p>
          <a:p>
            <a:pPr>
              <a:buFont typeface="Wingdings" panose="05000000000000000000" pitchFamily="2" charset="2"/>
              <a:buChar char="l"/>
            </a:pPr>
            <a:r>
              <a:rPr lang="ja-JP" altLang="en-US" sz="2000"/>
              <a:t>会合は録画して、後日配信を予定しています</a:t>
            </a:r>
          </a:p>
          <a:p>
            <a:pPr>
              <a:buFont typeface="Wingdings" panose="05000000000000000000" pitchFamily="2" charset="2"/>
              <a:buChar char="l"/>
            </a:pPr>
            <a:endParaRPr lang="ja-JP" altLang="en-US" sz="200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11</a:t>
            </a:fld>
            <a:endParaRPr lang="ja-JP" altLang="en-US"/>
          </a:p>
        </p:txBody>
      </p:sp>
      <p:pic>
        <p:nvPicPr>
          <p:cNvPr id="7" name="図 6">
            <a:extLst>
              <a:ext uri="{FF2B5EF4-FFF2-40B4-BE49-F238E27FC236}">
                <a16:creationId xmlns:a16="http://schemas.microsoft.com/office/drawing/2014/main" id="{D34D98B4-F840-4D6B-9726-20093B1AFE60}"/>
              </a:ext>
            </a:extLst>
          </p:cNvPr>
          <p:cNvPicPr>
            <a:picLocks noChangeAspect="1"/>
          </p:cNvPicPr>
          <p:nvPr/>
        </p:nvPicPr>
        <p:blipFill rotWithShape="1">
          <a:blip r:embed="rId2"/>
          <a:srcRect t="87024" b="1"/>
          <a:stretch/>
        </p:blipFill>
        <p:spPr>
          <a:xfrm>
            <a:off x="794991" y="5436543"/>
            <a:ext cx="10602019" cy="889877"/>
          </a:xfrm>
          <a:prstGeom prst="rect">
            <a:avLst/>
          </a:prstGeom>
        </p:spPr>
      </p:pic>
      <p:sp>
        <p:nvSpPr>
          <p:cNvPr id="8" name="吹き出し: 四角形 7">
            <a:extLst>
              <a:ext uri="{FF2B5EF4-FFF2-40B4-BE49-F238E27FC236}">
                <a16:creationId xmlns:a16="http://schemas.microsoft.com/office/drawing/2014/main" id="{7572E72F-FF6F-4C4A-BBBB-41712070F4BC}"/>
              </a:ext>
            </a:extLst>
          </p:cNvPr>
          <p:cNvSpPr/>
          <p:nvPr/>
        </p:nvSpPr>
        <p:spPr>
          <a:xfrm>
            <a:off x="4595197" y="5349406"/>
            <a:ext cx="1753445" cy="239896"/>
          </a:xfrm>
          <a:prstGeom prst="wedgeRectCallout">
            <a:avLst>
              <a:gd name="adj1" fmla="val -561"/>
              <a:gd name="adj2" fmla="val 163582"/>
            </a:avLst>
          </a:prstGeom>
          <a:solidFill>
            <a:srgbClr val="FFFFCC"/>
          </a:solidFill>
          <a:ln w="9525">
            <a:solidFill>
              <a:srgbClr val="0000CC"/>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nchorCtr="1">
            <a:normAutofit fontScale="550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0000CC"/>
                </a:solidFill>
                <a:effectLst/>
                <a:uLnTx/>
                <a:uFillTx/>
                <a:latin typeface="Segoe UI Symbol"/>
                <a:ea typeface="メイリオ"/>
                <a:cs typeface="+mn-cs"/>
              </a:rPr>
              <a:t>チャットパネルを表示</a:t>
            </a:r>
          </a:p>
        </p:txBody>
      </p:sp>
      <p:pic>
        <p:nvPicPr>
          <p:cNvPr id="9" name="図 8">
            <a:extLst>
              <a:ext uri="{FF2B5EF4-FFF2-40B4-BE49-F238E27FC236}">
                <a16:creationId xmlns:a16="http://schemas.microsoft.com/office/drawing/2014/main" id="{BF68E3B3-638D-420C-8B34-C786A97D1C70}"/>
              </a:ext>
            </a:extLst>
          </p:cNvPr>
          <p:cNvPicPr>
            <a:picLocks noChangeAspect="1"/>
          </p:cNvPicPr>
          <p:nvPr/>
        </p:nvPicPr>
        <p:blipFill rotWithShape="1">
          <a:blip r:embed="rId3"/>
          <a:srcRect l="2271" t="3437" r="3255" b="7487"/>
          <a:stretch/>
        </p:blipFill>
        <p:spPr>
          <a:xfrm>
            <a:off x="7321560" y="4586857"/>
            <a:ext cx="2304000" cy="1188000"/>
          </a:xfrm>
          <a:prstGeom prst="rect">
            <a:avLst/>
          </a:prstGeom>
        </p:spPr>
      </p:pic>
      <p:sp>
        <p:nvSpPr>
          <p:cNvPr id="10" name="楕円 9">
            <a:extLst>
              <a:ext uri="{FF2B5EF4-FFF2-40B4-BE49-F238E27FC236}">
                <a16:creationId xmlns:a16="http://schemas.microsoft.com/office/drawing/2014/main" id="{77D45875-97CC-4EBB-A05D-EFF125F57AE7}"/>
              </a:ext>
            </a:extLst>
          </p:cNvPr>
          <p:cNvSpPr/>
          <p:nvPr/>
        </p:nvSpPr>
        <p:spPr>
          <a:xfrm rot="5400000">
            <a:off x="7728370" y="4593652"/>
            <a:ext cx="358189" cy="1209848"/>
          </a:xfrm>
          <a:prstGeom prst="ellips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Segoe UI Symbol"/>
              <a:ea typeface="メイリオ"/>
              <a:cs typeface="+mn-cs"/>
            </a:endParaRPr>
          </a:p>
        </p:txBody>
      </p:sp>
      <p:sp>
        <p:nvSpPr>
          <p:cNvPr id="11" name="吹き出し: 四角形 10">
            <a:extLst>
              <a:ext uri="{FF2B5EF4-FFF2-40B4-BE49-F238E27FC236}">
                <a16:creationId xmlns:a16="http://schemas.microsoft.com/office/drawing/2014/main" id="{FCC4C2C5-3004-4A50-A263-6AFC77B07547}"/>
              </a:ext>
            </a:extLst>
          </p:cNvPr>
          <p:cNvSpPr/>
          <p:nvPr/>
        </p:nvSpPr>
        <p:spPr>
          <a:xfrm>
            <a:off x="8439537" y="6309677"/>
            <a:ext cx="2434396" cy="285425"/>
          </a:xfrm>
          <a:prstGeom prst="wedgeRectCallout">
            <a:avLst>
              <a:gd name="adj1" fmla="val -39640"/>
              <a:gd name="adj2" fmla="val -140735"/>
            </a:avLst>
          </a:prstGeom>
          <a:solidFill>
            <a:srgbClr val="FFFFCC"/>
          </a:solidFill>
          <a:ln w="9525">
            <a:solidFill>
              <a:srgbClr val="0000CC"/>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nchorCtr="1">
            <a:normAutofit fontScale="625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ja-JP" altLang="en-US">
                <a:solidFill>
                  <a:srgbClr val="0000CC"/>
                </a:solidFill>
                <a:latin typeface="Segoe UI Symbol"/>
                <a:ea typeface="メイリオ"/>
              </a:rPr>
              <a:t>リアクション時はこちらをクリック</a:t>
            </a:r>
            <a:endParaRPr kumimoji="1" lang="ja-JP" altLang="en-US" sz="1800" b="0" i="0" u="none" strike="noStrike" kern="1200" cap="none" spc="0" normalizeH="0" baseline="0" noProof="0">
              <a:ln>
                <a:noFill/>
              </a:ln>
              <a:solidFill>
                <a:srgbClr val="0000CC"/>
              </a:solidFill>
              <a:effectLst/>
              <a:uLnTx/>
              <a:uFillTx/>
              <a:latin typeface="Segoe UI Symbol"/>
              <a:ea typeface="メイリオ"/>
              <a:cs typeface="+mn-cs"/>
            </a:endParaRPr>
          </a:p>
        </p:txBody>
      </p:sp>
      <p:sp>
        <p:nvSpPr>
          <p:cNvPr id="12" name="吹き出し: 四角形 11">
            <a:extLst>
              <a:ext uri="{FF2B5EF4-FFF2-40B4-BE49-F238E27FC236}">
                <a16:creationId xmlns:a16="http://schemas.microsoft.com/office/drawing/2014/main" id="{A21BBC7E-D471-4A86-AAB8-DD7AFF015C00}"/>
              </a:ext>
            </a:extLst>
          </p:cNvPr>
          <p:cNvSpPr/>
          <p:nvPr/>
        </p:nvSpPr>
        <p:spPr>
          <a:xfrm>
            <a:off x="9696448" y="5240215"/>
            <a:ext cx="1177485" cy="392655"/>
          </a:xfrm>
          <a:prstGeom prst="wedgeRectCallout">
            <a:avLst>
              <a:gd name="adj1" fmla="val -118491"/>
              <a:gd name="adj2" fmla="val 41091"/>
            </a:avLst>
          </a:prstGeom>
          <a:solidFill>
            <a:srgbClr val="FFFFCC"/>
          </a:solidFill>
          <a:ln w="9525">
            <a:solidFill>
              <a:srgbClr val="0000CC"/>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nchorCtr="1">
            <a:normAutofit fontScale="475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0000CC"/>
                </a:solidFill>
                <a:effectLst/>
                <a:uLnTx/>
                <a:uFillTx/>
                <a:latin typeface="Segoe UI Symbol"/>
                <a:ea typeface="メイリオ"/>
                <a:cs typeface="+mn-cs"/>
              </a:rPr>
              <a:t>発言を求める場合は</a:t>
            </a:r>
            <a:endParaRPr kumimoji="1" lang="en-US" altLang="ja-JP" sz="1800" b="0" i="0" u="none" strike="noStrike" kern="1200" cap="none" spc="0" normalizeH="0" baseline="0" noProof="0">
              <a:ln>
                <a:noFill/>
              </a:ln>
              <a:solidFill>
                <a:srgbClr val="0000CC"/>
              </a:solidFill>
              <a:effectLst/>
              <a:uLnTx/>
              <a:uFillTx/>
              <a:latin typeface="Segoe UI Symbol"/>
              <a:ea typeface="メイリオ"/>
              <a:cs typeface="+mn-cs"/>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0000CC"/>
                </a:solidFill>
                <a:effectLst/>
                <a:uLnTx/>
                <a:uFillTx/>
                <a:latin typeface="Segoe UI Symbol"/>
                <a:ea typeface="メイリオ"/>
                <a:cs typeface="+mn-cs"/>
              </a:rPr>
              <a:t>ここをクリック</a:t>
            </a:r>
          </a:p>
        </p:txBody>
      </p:sp>
      <p:sp>
        <p:nvSpPr>
          <p:cNvPr id="13" name="吹き出し: 四角形 12">
            <a:extLst>
              <a:ext uri="{FF2B5EF4-FFF2-40B4-BE49-F238E27FC236}">
                <a16:creationId xmlns:a16="http://schemas.microsoft.com/office/drawing/2014/main" id="{FBEC2258-8EB7-4935-9A01-3066DED4D98B}"/>
              </a:ext>
            </a:extLst>
          </p:cNvPr>
          <p:cNvSpPr/>
          <p:nvPr/>
        </p:nvSpPr>
        <p:spPr>
          <a:xfrm>
            <a:off x="8186486" y="4157555"/>
            <a:ext cx="651805" cy="385734"/>
          </a:xfrm>
          <a:prstGeom prst="wedgeRectCallout">
            <a:avLst>
              <a:gd name="adj1" fmla="val -86983"/>
              <a:gd name="adj2" fmla="val 79881"/>
            </a:avLst>
          </a:prstGeom>
          <a:solidFill>
            <a:srgbClr val="FFFFCC"/>
          </a:solidFill>
          <a:ln w="9525">
            <a:solidFill>
              <a:srgbClr val="0000CC"/>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nchorCtr="1">
            <a:normAutofit fontScale="475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0000CC"/>
                </a:solidFill>
                <a:effectLst/>
                <a:uLnTx/>
                <a:uFillTx/>
                <a:latin typeface="Segoe UI Symbol"/>
                <a:ea typeface="メイリオ"/>
                <a:cs typeface="+mn-cs"/>
              </a:rPr>
              <a:t>いいね！はこちら</a:t>
            </a:r>
          </a:p>
        </p:txBody>
      </p:sp>
      <p:sp>
        <p:nvSpPr>
          <p:cNvPr id="14" name="吹き出し: 四角形 13">
            <a:extLst>
              <a:ext uri="{FF2B5EF4-FFF2-40B4-BE49-F238E27FC236}">
                <a16:creationId xmlns:a16="http://schemas.microsoft.com/office/drawing/2014/main" id="{17A784BE-9B4A-4F6C-983D-501375B2CF6C}"/>
              </a:ext>
            </a:extLst>
          </p:cNvPr>
          <p:cNvSpPr/>
          <p:nvPr/>
        </p:nvSpPr>
        <p:spPr>
          <a:xfrm>
            <a:off x="5550110" y="4897190"/>
            <a:ext cx="1620150" cy="268070"/>
          </a:xfrm>
          <a:prstGeom prst="wedgeRectCallout">
            <a:avLst>
              <a:gd name="adj1" fmla="val 61468"/>
              <a:gd name="adj2" fmla="val 28156"/>
            </a:avLst>
          </a:prstGeom>
          <a:solidFill>
            <a:srgbClr val="FFFFCC"/>
          </a:solidFill>
          <a:ln w="9525">
            <a:solidFill>
              <a:srgbClr val="0000CC"/>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nchorCtr="1">
            <a:normAutofit fontScale="47500" lnSpcReduction="20000"/>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1" lang="ja-JP" altLang="en-US" sz="1800" b="0" i="0" u="none" strike="noStrike" kern="1200" cap="none" spc="0" normalizeH="0" baseline="0" noProof="0">
                <a:ln>
                  <a:noFill/>
                </a:ln>
                <a:solidFill>
                  <a:srgbClr val="0000CC"/>
                </a:solidFill>
                <a:effectLst/>
                <a:uLnTx/>
                <a:uFillTx/>
                <a:latin typeface="Segoe UI Symbol"/>
                <a:ea typeface="メイリオ"/>
                <a:cs typeface="+mn-cs"/>
              </a:rPr>
              <a:t>「はい」「いいえ」はこちら</a:t>
            </a:r>
          </a:p>
        </p:txBody>
      </p:sp>
    </p:spTree>
    <p:extLst>
      <p:ext uri="{BB962C8B-B14F-4D97-AF65-F5344CB8AC3E}">
        <p14:creationId xmlns:p14="http://schemas.microsoft.com/office/powerpoint/2010/main" val="3894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a:xfrm>
            <a:off x="890271" y="531580"/>
            <a:ext cx="10780798" cy="645269"/>
          </a:xfrm>
        </p:spPr>
        <p:txBody>
          <a:bodyPr/>
          <a:lstStyle/>
          <a:p>
            <a:r>
              <a:rPr lang="en-US" altLang="ja-JP" sz="4000">
                <a:latin typeface="+mj-ea"/>
                <a:ea typeface="+mj-ea"/>
              </a:rPr>
              <a:t>Note</a:t>
            </a:r>
            <a:endParaRPr kumimoji="1" lang="ja-JP" altLang="en-US"/>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a:xfrm>
            <a:off x="890271" y="1422401"/>
            <a:ext cx="10780797" cy="4871236"/>
          </a:xfrm>
        </p:spPr>
        <p:txBody>
          <a:bodyPr/>
          <a:lstStyle/>
          <a:p>
            <a:pPr>
              <a:buFont typeface="Wingdings" panose="05000000000000000000" pitchFamily="2" charset="2"/>
              <a:buChar char="l"/>
            </a:pPr>
            <a:r>
              <a:rPr lang="en-US" altLang="ja-JP" sz="2000"/>
              <a:t>Anyone can participate in the meeting.</a:t>
            </a:r>
          </a:p>
          <a:p>
            <a:pPr>
              <a:buFont typeface="Wingdings" panose="05000000000000000000" pitchFamily="2" charset="2"/>
              <a:buChar char="l"/>
            </a:pPr>
            <a:r>
              <a:rPr lang="en-US" altLang="ja-JP" sz="2000"/>
              <a:t>If you have a question, please write it via Zoom chat.</a:t>
            </a:r>
          </a:p>
          <a:p>
            <a:pPr>
              <a:buFont typeface="Wingdings" panose="05000000000000000000" pitchFamily="2" charset="2"/>
              <a:buChar char="l"/>
            </a:pPr>
            <a:r>
              <a:rPr lang="en-US" altLang="ja-JP" sz="2000"/>
              <a:t>You can also write your comments via Zoom chat. </a:t>
            </a:r>
          </a:p>
          <a:p>
            <a:pPr>
              <a:buFont typeface="Wingdings" panose="05000000000000000000" pitchFamily="2" charset="2"/>
              <a:buChar char="l"/>
            </a:pPr>
            <a:r>
              <a:rPr lang="en-US" altLang="ja-JP" sz="2000"/>
              <a:t>Only the host controls muting of participants.</a:t>
            </a:r>
          </a:p>
          <a:p>
            <a:pPr>
              <a:buFont typeface="Wingdings" panose="05000000000000000000" pitchFamily="2" charset="2"/>
              <a:buChar char="l"/>
            </a:pPr>
            <a:r>
              <a:rPr lang="en-US" altLang="ja-JP" sz="2000"/>
              <a:t>Only the host and co-hosts can share the screen.</a:t>
            </a:r>
          </a:p>
          <a:p>
            <a:pPr>
              <a:buFont typeface="Wingdings" panose="05000000000000000000" pitchFamily="2" charset="2"/>
              <a:buChar char="l"/>
            </a:pPr>
            <a:r>
              <a:rPr lang="en-US" altLang="ja-JP" sz="2000"/>
              <a:t>Drawing tool is not allowed in the meeting.</a:t>
            </a:r>
          </a:p>
          <a:p>
            <a:pPr>
              <a:buFont typeface="Wingdings" panose="05000000000000000000" pitchFamily="2" charset="2"/>
              <a:buChar char="l"/>
            </a:pPr>
            <a:r>
              <a:rPr lang="en-US" altLang="ja-JP" sz="2000"/>
              <a:t>When a participant is doing inappropriate behaviors, the host asks to stop.  If the participant does not stop such behaviors, the host may force the participant back to waiting room.</a:t>
            </a:r>
          </a:p>
          <a:p>
            <a:pPr>
              <a:buFont typeface="Wingdings" panose="05000000000000000000" pitchFamily="2" charset="2"/>
              <a:buChar char="l"/>
            </a:pPr>
            <a:endParaRPr lang="en-US" altLang="ja-JP" sz="2000"/>
          </a:p>
          <a:p>
            <a:pPr>
              <a:buFont typeface="Wingdings" panose="05000000000000000000" pitchFamily="2" charset="2"/>
              <a:buChar char="l"/>
            </a:pPr>
            <a:r>
              <a:rPr lang="en-US" altLang="ja-JP" sz="2000"/>
              <a:t>The meeting is planned to be recorded and distributed.</a:t>
            </a:r>
          </a:p>
          <a:p>
            <a:pPr>
              <a:buFont typeface="Wingdings" panose="05000000000000000000" pitchFamily="2" charset="2"/>
              <a:buChar char="l"/>
            </a:pPr>
            <a:endParaRPr lang="en-US" altLang="ja-JP" sz="2000"/>
          </a:p>
          <a:p>
            <a:pPr>
              <a:buFont typeface="Wingdings" panose="05000000000000000000" pitchFamily="2" charset="2"/>
              <a:buChar char="l"/>
            </a:pPr>
            <a:endParaRPr lang="en-US" altLang="ja-JP" sz="2000"/>
          </a:p>
          <a:p>
            <a:pPr>
              <a:buFont typeface="Wingdings" panose="05000000000000000000" pitchFamily="2" charset="2"/>
              <a:buChar char="l"/>
            </a:pPr>
            <a:endParaRPr lang="en-US" altLang="ja-JP" sz="2000"/>
          </a:p>
          <a:p>
            <a:pPr>
              <a:buFont typeface="Wingdings" panose="05000000000000000000" pitchFamily="2" charset="2"/>
              <a:buChar char="l"/>
            </a:pPr>
            <a:endParaRPr lang="en-US" altLang="ja-JP" sz="2000"/>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12</a:t>
            </a:fld>
            <a:endParaRPr lang="ja-JP" altLang="en-US"/>
          </a:p>
        </p:txBody>
      </p:sp>
    </p:spTree>
    <p:extLst>
      <p:ext uri="{BB962C8B-B14F-4D97-AF65-F5344CB8AC3E}">
        <p14:creationId xmlns:p14="http://schemas.microsoft.com/office/powerpoint/2010/main" val="8074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ja-JP" altLang="en-US"/>
              <a:t>タイムテーブル</a:t>
            </a:r>
            <a:r>
              <a:rPr kumimoji="1" lang="en-US" altLang="ja-JP"/>
              <a:t>【</a:t>
            </a:r>
            <a:r>
              <a:rPr kumimoji="1" lang="ja-JP" altLang="en-US"/>
              <a:t>第一部</a:t>
            </a:r>
            <a:r>
              <a:rPr kumimoji="1" lang="en-US" altLang="ja-JP"/>
              <a:t>】Zoom</a:t>
            </a:r>
            <a:r>
              <a:rPr kumimoji="1" lang="ja-JP" altLang="en-US"/>
              <a:t>配信あり</a:t>
            </a:r>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13</a:t>
            </a:fld>
            <a:endParaRPr lang="ja-JP" altLang="en-US"/>
          </a:p>
        </p:txBody>
      </p:sp>
      <p:graphicFrame>
        <p:nvGraphicFramePr>
          <p:cNvPr id="7" name="表 6">
            <a:extLst>
              <a:ext uri="{FF2B5EF4-FFF2-40B4-BE49-F238E27FC236}">
                <a16:creationId xmlns:a16="http://schemas.microsoft.com/office/drawing/2014/main" id="{FEF0E45E-5605-90EE-BC3F-B4640F5CD492}"/>
              </a:ext>
            </a:extLst>
          </p:cNvPr>
          <p:cNvGraphicFramePr>
            <a:graphicFrameLocks noGrp="1"/>
          </p:cNvGraphicFramePr>
          <p:nvPr>
            <p:extLst>
              <p:ext uri="{D42A27DB-BD31-4B8C-83A1-F6EECF244321}">
                <p14:modId xmlns:p14="http://schemas.microsoft.com/office/powerpoint/2010/main" val="4277333233"/>
              </p:ext>
            </p:extLst>
          </p:nvPr>
        </p:nvGraphicFramePr>
        <p:xfrm>
          <a:off x="890271" y="1259909"/>
          <a:ext cx="10953386" cy="4617720"/>
        </p:xfrm>
        <a:graphic>
          <a:graphicData uri="http://schemas.openxmlformats.org/drawingml/2006/table">
            <a:tbl>
              <a:tblPr firstRow="1" bandRow="1">
                <a:tableStyleId>{5C22544A-7EE6-4342-B048-85BDC9FD1C3A}</a:tableStyleId>
              </a:tblPr>
              <a:tblGrid>
                <a:gridCol w="259260">
                  <a:extLst>
                    <a:ext uri="{9D8B030D-6E8A-4147-A177-3AD203B41FA5}">
                      <a16:colId xmlns:a16="http://schemas.microsoft.com/office/drawing/2014/main" val="1377262344"/>
                    </a:ext>
                  </a:extLst>
                </a:gridCol>
                <a:gridCol w="775063">
                  <a:extLst>
                    <a:ext uri="{9D8B030D-6E8A-4147-A177-3AD203B41FA5}">
                      <a16:colId xmlns:a16="http://schemas.microsoft.com/office/drawing/2014/main" val="1625821593"/>
                    </a:ext>
                  </a:extLst>
                </a:gridCol>
                <a:gridCol w="4528457">
                  <a:extLst>
                    <a:ext uri="{9D8B030D-6E8A-4147-A177-3AD203B41FA5}">
                      <a16:colId xmlns:a16="http://schemas.microsoft.com/office/drawing/2014/main" val="3297318620"/>
                    </a:ext>
                  </a:extLst>
                </a:gridCol>
                <a:gridCol w="1097280">
                  <a:extLst>
                    <a:ext uri="{9D8B030D-6E8A-4147-A177-3AD203B41FA5}">
                      <a16:colId xmlns:a16="http://schemas.microsoft.com/office/drawing/2014/main" val="3356177297"/>
                    </a:ext>
                  </a:extLst>
                </a:gridCol>
                <a:gridCol w="4293326">
                  <a:extLst>
                    <a:ext uri="{9D8B030D-6E8A-4147-A177-3AD203B41FA5}">
                      <a16:colId xmlns:a16="http://schemas.microsoft.com/office/drawing/2014/main" val="1940011488"/>
                    </a:ext>
                  </a:extLst>
                </a:gridCol>
              </a:tblGrid>
              <a:tr h="370840">
                <a:tc>
                  <a:txBody>
                    <a:bodyPr/>
                    <a:lstStyle/>
                    <a:p>
                      <a:r>
                        <a:rPr kumimoji="1" lang="en-US" altLang="ja-JP" sz="1400" b="1">
                          <a:latin typeface="+mn-ea"/>
                          <a:ea typeface="+mn-ea"/>
                        </a:rPr>
                        <a:t>#</a:t>
                      </a:r>
                      <a:endParaRPr kumimoji="1" lang="ja-JP" altLang="en-US" sz="1400" b="1">
                        <a:latin typeface="+mn-ea"/>
                        <a:ea typeface="+mn-ea"/>
                      </a:endParaRPr>
                    </a:p>
                  </a:txBody>
                  <a:tcPr>
                    <a:solidFill>
                      <a:srgbClr val="00849D"/>
                    </a:solidFill>
                  </a:tcPr>
                </a:tc>
                <a:tc>
                  <a:txBody>
                    <a:bodyPr/>
                    <a:lstStyle/>
                    <a:p>
                      <a:r>
                        <a:rPr kumimoji="1" lang="ja-JP" altLang="en-US" sz="1400" b="1">
                          <a:latin typeface="+mn-ea"/>
                          <a:ea typeface="+mn-ea"/>
                        </a:rPr>
                        <a:t>時刻</a:t>
                      </a:r>
                    </a:p>
                  </a:txBody>
                  <a:tcPr>
                    <a:solidFill>
                      <a:srgbClr val="00849D"/>
                    </a:solidFill>
                  </a:tcPr>
                </a:tc>
                <a:tc>
                  <a:txBody>
                    <a:bodyPr/>
                    <a:lstStyle/>
                    <a:p>
                      <a:r>
                        <a:rPr kumimoji="1" lang="ja-JP" altLang="en-US" sz="1400" b="1">
                          <a:latin typeface="+mn-ea"/>
                          <a:ea typeface="+mn-ea"/>
                        </a:rPr>
                        <a:t>内容</a:t>
                      </a:r>
                    </a:p>
                  </a:txBody>
                  <a:tcPr>
                    <a:solidFill>
                      <a:srgbClr val="00849D"/>
                    </a:solidFill>
                  </a:tcPr>
                </a:tc>
                <a:tc>
                  <a:txBody>
                    <a:bodyPr/>
                    <a:lstStyle/>
                    <a:p>
                      <a:endParaRPr kumimoji="1" lang="ja-JP" altLang="en-US" sz="1400" b="1">
                        <a:latin typeface="+mn-ea"/>
                        <a:ea typeface="+mn-ea"/>
                      </a:endParaRPr>
                    </a:p>
                  </a:txBody>
                  <a:tcPr>
                    <a:solidFill>
                      <a:srgbClr val="00849D"/>
                    </a:solidFill>
                  </a:tcPr>
                </a:tc>
                <a:tc>
                  <a:txBody>
                    <a:bodyPr/>
                    <a:lstStyle/>
                    <a:p>
                      <a:r>
                        <a:rPr kumimoji="1" lang="ja-JP" altLang="en-US" sz="1400" b="1">
                          <a:latin typeface="+mn-ea"/>
                          <a:ea typeface="+mn-ea"/>
                        </a:rPr>
                        <a:t>担当者</a:t>
                      </a:r>
                    </a:p>
                  </a:txBody>
                  <a:tcPr>
                    <a:solidFill>
                      <a:srgbClr val="00849D"/>
                    </a:solidFill>
                  </a:tcPr>
                </a:tc>
                <a:extLst>
                  <a:ext uri="{0D108BD9-81ED-4DB2-BD59-A6C34878D82A}">
                    <a16:rowId xmlns:a16="http://schemas.microsoft.com/office/drawing/2014/main" val="632577235"/>
                  </a:ext>
                </a:extLst>
              </a:tr>
              <a:tr h="370840">
                <a:tc>
                  <a:txBody>
                    <a:bodyPr/>
                    <a:lstStyle/>
                    <a:p>
                      <a:r>
                        <a:rPr kumimoji="1" lang="en-US" altLang="ja-JP" sz="1400" b="1">
                          <a:latin typeface="+mn-ea"/>
                          <a:ea typeface="+mn-ea"/>
                        </a:rPr>
                        <a:t>1</a:t>
                      </a:r>
                      <a:endParaRPr kumimoji="1" lang="ja-JP" altLang="en-US" sz="1400" b="1">
                        <a:latin typeface="+mn-ea"/>
                        <a:ea typeface="+mn-ea"/>
                      </a:endParaRPr>
                    </a:p>
                  </a:txBody>
                  <a:tcPr/>
                </a:tc>
                <a:tc>
                  <a:txBody>
                    <a:bodyPr/>
                    <a:lstStyle/>
                    <a:p>
                      <a:r>
                        <a:rPr kumimoji="1" lang="en-US" altLang="ja-JP" sz="1400" b="1">
                          <a:latin typeface="+mn-ea"/>
                          <a:ea typeface="+mn-ea"/>
                        </a:rPr>
                        <a:t>13:30</a:t>
                      </a:r>
                      <a:endParaRPr kumimoji="1" lang="ja-JP" altLang="en-US" sz="1400" b="1">
                        <a:latin typeface="+mn-ea"/>
                        <a:ea typeface="+mn-ea"/>
                      </a:endParaRPr>
                    </a:p>
                  </a:txBody>
                  <a:tcPr/>
                </a:tc>
                <a:tc gridSpan="3">
                  <a:txBody>
                    <a:bodyPr/>
                    <a:lstStyle/>
                    <a:p>
                      <a:r>
                        <a:rPr kumimoji="1" lang="ja-JP" altLang="en-US" sz="1400" b="1">
                          <a:latin typeface="+mn-ea"/>
                          <a:ea typeface="+mn-ea"/>
                        </a:rPr>
                        <a:t>オープニング</a:t>
                      </a: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399005186"/>
                  </a:ext>
                </a:extLst>
              </a:tr>
              <a:tr h="370840">
                <a:tc>
                  <a:txBody>
                    <a:bodyPr/>
                    <a:lstStyle/>
                    <a:p>
                      <a:endParaRPr kumimoji="1" lang="ja-JP" altLang="en-US" sz="1400" b="1">
                        <a:latin typeface="+mn-ea"/>
                        <a:ea typeface="+mn-ea"/>
                      </a:endParaRPr>
                    </a:p>
                  </a:txBody>
                  <a:tcPr/>
                </a:tc>
                <a:tc>
                  <a:txBody>
                    <a:bodyPr/>
                    <a:lstStyle/>
                    <a:p>
                      <a:endParaRPr kumimoji="1" lang="ja-JP" altLang="en-US" sz="1400" b="1">
                        <a:latin typeface="+mn-ea"/>
                        <a:ea typeface="+mn-ea"/>
                      </a:endParaRPr>
                    </a:p>
                  </a:txBody>
                  <a:tcPr/>
                </a:tc>
                <a:tc>
                  <a:txBody>
                    <a:bodyPr/>
                    <a:lstStyle/>
                    <a:p>
                      <a:r>
                        <a:rPr kumimoji="1" lang="ja-JP" altLang="en-US" sz="1400" b="1">
                          <a:latin typeface="+mn-ea"/>
                          <a:ea typeface="+mn-ea"/>
                        </a:rPr>
                        <a:t>事務連絡</a:t>
                      </a:r>
                    </a:p>
                  </a:txBody>
                  <a:tcPr/>
                </a:tc>
                <a:tc>
                  <a:txBody>
                    <a:bodyPr/>
                    <a:lstStyle/>
                    <a:p>
                      <a:r>
                        <a:rPr kumimoji="1" lang="en-US" altLang="ja-JP" sz="1400" b="1">
                          <a:latin typeface="+mn-ea"/>
                          <a:ea typeface="+mn-ea"/>
                        </a:rPr>
                        <a:t>(5</a:t>
                      </a:r>
                      <a:r>
                        <a:rPr kumimoji="1" lang="ja-JP" altLang="en-US" sz="1400" b="1">
                          <a:latin typeface="+mn-ea"/>
                          <a:ea typeface="+mn-ea"/>
                        </a:rPr>
                        <a:t>分</a:t>
                      </a:r>
                      <a:r>
                        <a:rPr kumimoji="1" lang="en-US" altLang="ja-JP" sz="1400" b="1">
                          <a:latin typeface="+mn-ea"/>
                          <a:ea typeface="+mn-ea"/>
                        </a:rPr>
                        <a:t>)</a:t>
                      </a:r>
                      <a:endParaRPr kumimoji="1" lang="ja-JP" altLang="en-US" sz="1400" b="1">
                        <a:latin typeface="+mn-ea"/>
                        <a:ea typeface="+mn-ea"/>
                      </a:endParaRPr>
                    </a:p>
                  </a:txBody>
                  <a:tcPr/>
                </a:tc>
                <a:tc>
                  <a:txBody>
                    <a:bodyPr/>
                    <a:lstStyle/>
                    <a:p>
                      <a:r>
                        <a:rPr kumimoji="1" lang="ja-JP" altLang="en-US" sz="1200" b="1">
                          <a:latin typeface="+mn-ea"/>
                          <a:ea typeface="+mn-ea"/>
                        </a:rPr>
                        <a:t>ダイキン工業株式会社　土江さん</a:t>
                      </a:r>
                      <a:endParaRPr kumimoji="1" lang="en-US" altLang="ja-JP" sz="1200" b="1">
                        <a:latin typeface="+mn-ea"/>
                        <a:ea typeface="+mn-ea"/>
                      </a:endParaRPr>
                    </a:p>
                  </a:txBody>
                  <a:tcPr/>
                </a:tc>
                <a:extLst>
                  <a:ext uri="{0D108BD9-81ED-4DB2-BD59-A6C34878D82A}">
                    <a16:rowId xmlns:a16="http://schemas.microsoft.com/office/drawing/2014/main" val="2805506806"/>
                  </a:ext>
                </a:extLst>
              </a:tr>
              <a:tr h="370840">
                <a:tc>
                  <a:txBody>
                    <a:bodyPr/>
                    <a:lstStyle/>
                    <a:p>
                      <a:endParaRPr kumimoji="1" lang="ja-JP" altLang="en-US" sz="1400" b="1">
                        <a:latin typeface="+mn-ea"/>
                        <a:ea typeface="+mn-ea"/>
                      </a:endParaRPr>
                    </a:p>
                  </a:txBody>
                  <a:tcPr/>
                </a:tc>
                <a:tc>
                  <a:txBody>
                    <a:bodyPr/>
                    <a:lstStyle/>
                    <a:p>
                      <a:endParaRPr kumimoji="1" lang="ja-JP" altLang="en-US" sz="1400" b="1">
                        <a:latin typeface="+mn-ea"/>
                        <a:ea typeface="+mn-ea"/>
                      </a:endParaRPr>
                    </a:p>
                  </a:txBody>
                  <a:tcPr/>
                </a:tc>
                <a:tc>
                  <a:txBody>
                    <a:bodyPr/>
                    <a:lstStyle/>
                    <a:p>
                      <a:r>
                        <a:rPr kumimoji="1" lang="en-US" altLang="ja-JP" sz="1400" b="1">
                          <a:latin typeface="+mn-ea"/>
                          <a:ea typeface="+mn-ea"/>
                        </a:rPr>
                        <a:t>【</a:t>
                      </a:r>
                      <a:r>
                        <a:rPr kumimoji="1" lang="ja-JP" altLang="en-US" sz="1400" b="1">
                          <a:latin typeface="+mn-ea"/>
                          <a:ea typeface="+mn-ea"/>
                        </a:rPr>
                        <a:t>ホスト企業よりご挨拶</a:t>
                      </a:r>
                      <a:r>
                        <a:rPr kumimoji="1" lang="en-US" altLang="ja-JP" sz="1400" b="1">
                          <a:latin typeface="+mn-ea"/>
                          <a:ea typeface="+mn-ea"/>
                        </a:rPr>
                        <a:t>】</a:t>
                      </a:r>
                    </a:p>
                    <a:p>
                      <a:r>
                        <a:rPr kumimoji="1" lang="ja-JP" altLang="en-US" sz="1400" b="1">
                          <a:latin typeface="+mn-ea"/>
                          <a:ea typeface="+mn-ea"/>
                        </a:rPr>
                        <a:t>　ダイキン工業株式会社</a:t>
                      </a:r>
                    </a:p>
                  </a:txBody>
                  <a:tcPr/>
                </a:tc>
                <a:tc>
                  <a:txBody>
                    <a:bodyPr/>
                    <a:lstStyle/>
                    <a:p>
                      <a:r>
                        <a:rPr kumimoji="1" lang="en-US" altLang="ja-JP" sz="1400" b="1">
                          <a:latin typeface="+mn-ea"/>
                          <a:ea typeface="+mn-ea"/>
                        </a:rPr>
                        <a:t>(10</a:t>
                      </a:r>
                      <a:r>
                        <a:rPr kumimoji="1" lang="ja-JP" altLang="en-US" sz="1400" b="1">
                          <a:latin typeface="+mn-ea"/>
                          <a:ea typeface="+mn-ea"/>
                        </a:rPr>
                        <a:t>分</a:t>
                      </a:r>
                      <a:r>
                        <a:rPr kumimoji="1" lang="en-US" altLang="ja-JP" sz="1400" b="1">
                          <a:latin typeface="+mn-ea"/>
                          <a:ea typeface="+mn-ea"/>
                        </a:rPr>
                        <a:t>)</a:t>
                      </a:r>
                      <a:endParaRPr kumimoji="1" lang="ja-JP" altLang="en-US" sz="1400" b="1">
                        <a:latin typeface="+mn-ea"/>
                        <a:ea typeface="+mn-ea"/>
                      </a:endParaRPr>
                    </a:p>
                  </a:txBody>
                  <a:tcPr/>
                </a:tc>
                <a:tc>
                  <a:txBody>
                    <a:bodyPr/>
                    <a:lstStyle/>
                    <a:p>
                      <a:r>
                        <a:rPr kumimoji="1" lang="ja-JP" altLang="en-US" sz="1200" b="1" dirty="0">
                          <a:latin typeface="+mn-ea"/>
                          <a:ea typeface="+mn-ea"/>
                        </a:rPr>
                        <a:t>ダイキン工業株式会社</a:t>
                      </a:r>
                      <a:endParaRPr kumimoji="1" lang="en-US" altLang="ja-JP" sz="1200" b="1" dirty="0">
                        <a:latin typeface="+mn-ea"/>
                        <a:ea typeface="+mn-ea"/>
                      </a:endParaRPr>
                    </a:p>
                    <a:p>
                      <a:r>
                        <a:rPr kumimoji="1" lang="ja-JP" altLang="en-US" sz="1200" b="1" dirty="0">
                          <a:latin typeface="+mn-ea"/>
                          <a:ea typeface="+mn-ea"/>
                        </a:rPr>
                        <a:t>テクノロジー・イノベーションセンター</a:t>
                      </a:r>
                      <a:endParaRPr kumimoji="1" lang="en-US" altLang="ja-JP" sz="1200" b="1" dirty="0">
                        <a:latin typeface="+mn-ea"/>
                        <a:ea typeface="+mn-ea"/>
                      </a:endParaRPr>
                    </a:p>
                    <a:p>
                      <a:r>
                        <a:rPr kumimoji="1" lang="ja-JP" altLang="en-US" sz="1200" b="1" dirty="0">
                          <a:latin typeface="+mn-ea"/>
                          <a:ea typeface="+mn-ea"/>
                        </a:rPr>
                        <a:t>副センター長（</a:t>
                      </a:r>
                      <a:r>
                        <a:rPr kumimoji="1" lang="en-US" altLang="ja-JP" sz="1200" b="1" dirty="0">
                          <a:latin typeface="+mn-ea"/>
                          <a:ea typeface="+mn-ea"/>
                        </a:rPr>
                        <a:t>IoT</a:t>
                      </a:r>
                      <a:r>
                        <a:rPr kumimoji="1" lang="ja-JP" altLang="en-US" sz="1200" b="1" dirty="0">
                          <a:latin typeface="+mn-ea"/>
                          <a:ea typeface="+mn-ea"/>
                        </a:rPr>
                        <a:t>・</a:t>
                      </a:r>
                      <a:r>
                        <a:rPr kumimoji="1" lang="en-US" altLang="ja-JP" sz="1200" b="1" dirty="0">
                          <a:latin typeface="+mn-ea"/>
                          <a:ea typeface="+mn-ea"/>
                        </a:rPr>
                        <a:t>AI</a:t>
                      </a:r>
                      <a:r>
                        <a:rPr kumimoji="1" lang="ja-JP" altLang="en-US" sz="1200" b="1" dirty="0">
                          <a:latin typeface="+mn-ea"/>
                          <a:ea typeface="+mn-ea"/>
                        </a:rPr>
                        <a:t>担当</a:t>
                      </a:r>
                      <a:r>
                        <a:rPr kumimoji="1" lang="en-US" altLang="ja-JP" sz="1200" b="1" dirty="0">
                          <a:latin typeface="+mn-ea"/>
                          <a:ea typeface="+mn-ea"/>
                        </a:rPr>
                        <a:t>)  </a:t>
                      </a:r>
                      <a:r>
                        <a:rPr kumimoji="1" lang="ja-JP" altLang="en-US" sz="1200" b="1" dirty="0">
                          <a:latin typeface="+mn-ea"/>
                          <a:ea typeface="+mn-ea"/>
                        </a:rPr>
                        <a:t>都島 良久さま</a:t>
                      </a:r>
                      <a:endParaRPr kumimoji="1" lang="ja-JP" altLang="en-US" sz="1400" b="1" dirty="0">
                        <a:latin typeface="+mn-ea"/>
                        <a:ea typeface="+mn-ea"/>
                      </a:endParaRPr>
                    </a:p>
                  </a:txBody>
                  <a:tcPr/>
                </a:tc>
                <a:extLst>
                  <a:ext uri="{0D108BD9-81ED-4DB2-BD59-A6C34878D82A}">
                    <a16:rowId xmlns:a16="http://schemas.microsoft.com/office/drawing/2014/main" val="2416947346"/>
                  </a:ext>
                </a:extLst>
              </a:tr>
              <a:tr h="370840">
                <a:tc>
                  <a:txBody>
                    <a:bodyPr/>
                    <a:lstStyle/>
                    <a:p>
                      <a:endParaRPr kumimoji="1" lang="ja-JP" altLang="en-US" sz="1400" b="1">
                        <a:latin typeface="+mn-ea"/>
                        <a:ea typeface="+mn-ea"/>
                      </a:endParaRPr>
                    </a:p>
                  </a:txBody>
                  <a:tcPr/>
                </a:tc>
                <a:tc>
                  <a:txBody>
                    <a:bodyPr/>
                    <a:lstStyle/>
                    <a:p>
                      <a:endParaRPr kumimoji="1" lang="ja-JP" altLang="en-US" sz="1400" b="1">
                        <a:latin typeface="+mn-ea"/>
                        <a:ea typeface="+mn-ea"/>
                      </a:endParaRPr>
                    </a:p>
                  </a:txBody>
                  <a:tcPr/>
                </a:tc>
                <a:tc>
                  <a:txBody>
                    <a:bodyPr/>
                    <a:lstStyle/>
                    <a:p>
                      <a:r>
                        <a:rPr kumimoji="1" lang="en-US" altLang="ja-JP" sz="1400" b="1">
                          <a:latin typeface="+mn-ea"/>
                          <a:ea typeface="+mn-ea"/>
                        </a:rPr>
                        <a:t>Community Day </a:t>
                      </a:r>
                      <a:r>
                        <a:rPr kumimoji="1" lang="ja-JP" altLang="en-US" sz="1400" b="1">
                          <a:latin typeface="+mn-ea"/>
                          <a:ea typeface="+mn-ea"/>
                        </a:rPr>
                        <a:t>開催にあたってのご案内</a:t>
                      </a:r>
                    </a:p>
                  </a:txBody>
                  <a:tcPr/>
                </a:tc>
                <a:tc>
                  <a:txBody>
                    <a:bodyPr/>
                    <a:lstStyle/>
                    <a:p>
                      <a:r>
                        <a:rPr kumimoji="1" lang="en-US" altLang="ja-JP" sz="1400" b="1">
                          <a:latin typeface="+mn-ea"/>
                          <a:ea typeface="+mn-ea"/>
                        </a:rPr>
                        <a:t>(10</a:t>
                      </a:r>
                      <a:r>
                        <a:rPr kumimoji="1" lang="ja-JP" altLang="en-US" sz="1400" b="1">
                          <a:latin typeface="+mn-ea"/>
                          <a:ea typeface="+mn-ea"/>
                        </a:rPr>
                        <a:t>分</a:t>
                      </a:r>
                      <a:r>
                        <a:rPr kumimoji="1" lang="en-US" altLang="ja-JP" sz="1400" b="1">
                          <a:latin typeface="+mn-ea"/>
                          <a:ea typeface="+mn-ea"/>
                        </a:rPr>
                        <a:t>)</a:t>
                      </a:r>
                      <a:endParaRPr kumimoji="1" lang="ja-JP" altLang="en-US" sz="1400" b="1">
                        <a:latin typeface="+mn-ea"/>
                        <a:ea typeface="+mn-ea"/>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1" lang="en-US" altLang="ja-JP" sz="1200" b="1" dirty="0">
                          <a:latin typeface="+mn-ea"/>
                          <a:ea typeface="+mn-ea"/>
                        </a:rPr>
                        <a:t>OpenChain Japan Planning</a:t>
                      </a:r>
                      <a:r>
                        <a:rPr kumimoji="1" lang="ja-JP" altLang="en-US" sz="1200" b="1" dirty="0">
                          <a:latin typeface="+mn-ea"/>
                          <a:ea typeface="+mn-ea"/>
                        </a:rPr>
                        <a:t>　渡邊さん</a:t>
                      </a:r>
                    </a:p>
                  </a:txBody>
                  <a:tcPr/>
                </a:tc>
                <a:extLst>
                  <a:ext uri="{0D108BD9-81ED-4DB2-BD59-A6C34878D82A}">
                    <a16:rowId xmlns:a16="http://schemas.microsoft.com/office/drawing/2014/main" val="2652391895"/>
                  </a:ext>
                </a:extLst>
              </a:tr>
              <a:tr h="370840">
                <a:tc>
                  <a:txBody>
                    <a:bodyPr/>
                    <a:lstStyle/>
                    <a:p>
                      <a:endParaRPr kumimoji="1" lang="ja-JP" altLang="en-US" sz="1400" b="1">
                        <a:latin typeface="+mn-ea"/>
                        <a:ea typeface="+mn-ea"/>
                      </a:endParaRPr>
                    </a:p>
                  </a:txBody>
                  <a:tcPr/>
                </a:tc>
                <a:tc>
                  <a:txBody>
                    <a:bodyPr/>
                    <a:lstStyle/>
                    <a:p>
                      <a:endParaRPr kumimoji="1" lang="ja-JP" altLang="en-US" sz="1400" b="1">
                        <a:latin typeface="+mn-ea"/>
                        <a:ea typeface="+mn-ea"/>
                      </a:endParaRPr>
                    </a:p>
                  </a:txBody>
                  <a:tcPr/>
                </a:tc>
                <a:tc>
                  <a:txBody>
                    <a:bodyPr/>
                    <a:lstStyle/>
                    <a:p>
                      <a:r>
                        <a:rPr kumimoji="1" lang="ja-JP" altLang="en-US" sz="1400" b="1">
                          <a:latin typeface="+mn-ea"/>
                          <a:ea typeface="+mn-ea"/>
                        </a:rPr>
                        <a:t>キーノート</a:t>
                      </a:r>
                    </a:p>
                  </a:txBody>
                  <a:tcPr/>
                </a:tc>
                <a:tc>
                  <a:txBody>
                    <a:bodyPr/>
                    <a:lstStyle/>
                    <a:p>
                      <a:r>
                        <a:rPr kumimoji="1" lang="en-US" altLang="ja-JP" sz="1400" b="1">
                          <a:latin typeface="+mn-ea"/>
                          <a:ea typeface="+mn-ea"/>
                        </a:rPr>
                        <a:t>(15</a:t>
                      </a:r>
                      <a:r>
                        <a:rPr kumimoji="1" lang="ja-JP" altLang="en-US" sz="1400" b="1">
                          <a:latin typeface="+mn-ea"/>
                          <a:ea typeface="+mn-ea"/>
                        </a:rPr>
                        <a:t>分</a:t>
                      </a:r>
                      <a:r>
                        <a:rPr kumimoji="1" lang="en-US" altLang="ja-JP" sz="1400" b="1">
                          <a:latin typeface="+mn-ea"/>
                          <a:ea typeface="+mn-ea"/>
                        </a:rPr>
                        <a:t>)</a:t>
                      </a:r>
                      <a:endParaRPr kumimoji="1" lang="ja-JP" altLang="en-US" sz="1400" b="1">
                        <a:latin typeface="+mn-ea"/>
                        <a:ea typeface="+mn-ea"/>
                      </a:endParaRPr>
                    </a:p>
                  </a:txBody>
                  <a:tcPr/>
                </a:tc>
                <a:tc>
                  <a:txBody>
                    <a:bodyPr/>
                    <a:lstStyle/>
                    <a:p>
                      <a:r>
                        <a:rPr kumimoji="1" lang="en-US" altLang="ja-JP" sz="1200" b="1">
                          <a:latin typeface="+mn-ea"/>
                          <a:ea typeface="+mn-ea"/>
                        </a:rPr>
                        <a:t>OpenChain Shane Coughlan</a:t>
                      </a:r>
                      <a:r>
                        <a:rPr kumimoji="1" lang="ja-JP" altLang="en-US" sz="1200" b="1">
                          <a:latin typeface="+mn-ea"/>
                          <a:ea typeface="+mn-ea"/>
                        </a:rPr>
                        <a:t>さん</a:t>
                      </a:r>
                      <a:endParaRPr kumimoji="1" lang="ja-JP" altLang="en-US" sz="1400" b="1">
                        <a:latin typeface="+mn-ea"/>
                        <a:ea typeface="+mn-ea"/>
                      </a:endParaRPr>
                    </a:p>
                  </a:txBody>
                  <a:tcPr/>
                </a:tc>
                <a:extLst>
                  <a:ext uri="{0D108BD9-81ED-4DB2-BD59-A6C34878D82A}">
                    <a16:rowId xmlns:a16="http://schemas.microsoft.com/office/drawing/2014/main" val="2223040426"/>
                  </a:ext>
                </a:extLst>
              </a:tr>
              <a:tr h="370840">
                <a:tc>
                  <a:txBody>
                    <a:bodyPr/>
                    <a:lstStyle/>
                    <a:p>
                      <a:endParaRPr kumimoji="1" lang="ja-JP" altLang="en-US" sz="1400" b="1">
                        <a:latin typeface="+mn-ea"/>
                        <a:ea typeface="+mn-ea"/>
                      </a:endParaRPr>
                    </a:p>
                  </a:txBody>
                  <a:tcPr/>
                </a:tc>
                <a:tc>
                  <a:txBody>
                    <a:bodyPr/>
                    <a:lstStyle/>
                    <a:p>
                      <a:endParaRPr kumimoji="1" lang="ja-JP" altLang="en-US" sz="1400" b="1">
                        <a:latin typeface="+mn-ea"/>
                        <a:ea typeface="+mn-ea"/>
                      </a:endParaRPr>
                    </a:p>
                  </a:txBody>
                  <a:tcPr/>
                </a:tc>
                <a:tc>
                  <a:txBody>
                    <a:bodyPr/>
                    <a:lstStyle/>
                    <a:p>
                      <a:r>
                        <a:rPr kumimoji="1" lang="ja-JP" altLang="en-US" sz="1400" b="1">
                          <a:latin typeface="+mn-ea"/>
                          <a:ea typeface="+mn-ea"/>
                        </a:rPr>
                        <a:t>ダイキン工業における</a:t>
                      </a:r>
                      <a:r>
                        <a:rPr kumimoji="1" lang="en-US" altLang="ja-JP" sz="1400" b="1">
                          <a:latin typeface="+mn-ea"/>
                          <a:ea typeface="+mn-ea"/>
                        </a:rPr>
                        <a:t>OSS</a:t>
                      </a:r>
                      <a:r>
                        <a:rPr kumimoji="1" lang="ja-JP" altLang="en-US" sz="1400" b="1">
                          <a:latin typeface="+mn-ea"/>
                          <a:ea typeface="+mn-ea"/>
                        </a:rPr>
                        <a:t>活用の取組み</a:t>
                      </a:r>
                    </a:p>
                  </a:txBody>
                  <a:tcPr/>
                </a:tc>
                <a:tc>
                  <a:txBody>
                    <a:bodyPr/>
                    <a:lstStyle/>
                    <a:p>
                      <a:r>
                        <a:rPr kumimoji="1" lang="en-US" altLang="ja-JP" sz="1400" b="1">
                          <a:latin typeface="+mn-ea"/>
                          <a:ea typeface="+mn-ea"/>
                        </a:rPr>
                        <a:t>(30</a:t>
                      </a:r>
                      <a:r>
                        <a:rPr kumimoji="1" lang="ja-JP" altLang="en-US" sz="1400" b="1">
                          <a:latin typeface="+mn-ea"/>
                          <a:ea typeface="+mn-ea"/>
                        </a:rPr>
                        <a:t>分</a:t>
                      </a:r>
                      <a:r>
                        <a:rPr kumimoji="1" lang="en-US" altLang="ja-JP" sz="1400" b="1">
                          <a:latin typeface="+mn-ea"/>
                          <a:ea typeface="+mn-ea"/>
                        </a:rPr>
                        <a:t>)</a:t>
                      </a:r>
                      <a:endParaRPr kumimoji="1" lang="ja-JP" altLang="en-US" sz="1400" b="1">
                        <a:latin typeface="+mn-ea"/>
                        <a:ea typeface="+mn-ea"/>
                      </a:endParaRPr>
                    </a:p>
                  </a:txBody>
                  <a:tcPr/>
                </a:tc>
                <a:tc>
                  <a:txBody>
                    <a:bodyPr/>
                    <a:lstStyle/>
                    <a:p>
                      <a:r>
                        <a:rPr kumimoji="1" lang="ja-JP" altLang="en-US" sz="1200" b="1">
                          <a:latin typeface="+mn-ea"/>
                          <a:ea typeface="+mn-ea"/>
                        </a:rPr>
                        <a:t>ダイキン工業株式会社　土江さん</a:t>
                      </a:r>
                      <a:endParaRPr kumimoji="1" lang="ja-JP" altLang="en-US" sz="1400" b="1">
                        <a:latin typeface="+mn-ea"/>
                        <a:ea typeface="+mn-ea"/>
                      </a:endParaRPr>
                    </a:p>
                  </a:txBody>
                  <a:tcPr/>
                </a:tc>
                <a:extLst>
                  <a:ext uri="{0D108BD9-81ED-4DB2-BD59-A6C34878D82A}">
                    <a16:rowId xmlns:a16="http://schemas.microsoft.com/office/drawing/2014/main" val="3207993215"/>
                  </a:ext>
                </a:extLst>
              </a:tr>
              <a:tr h="370840">
                <a:tc>
                  <a:txBody>
                    <a:bodyPr/>
                    <a:lstStyle/>
                    <a:p>
                      <a:r>
                        <a:rPr kumimoji="1" lang="en-US" altLang="ja-JP" sz="1400" b="1">
                          <a:latin typeface="+mn-ea"/>
                          <a:ea typeface="+mn-ea"/>
                        </a:rPr>
                        <a:t>2</a:t>
                      </a:r>
                      <a:endParaRPr kumimoji="1" lang="ja-JP" altLang="en-US" sz="1400" b="1">
                        <a:latin typeface="+mn-ea"/>
                        <a:ea typeface="+mn-ea"/>
                      </a:endParaRPr>
                    </a:p>
                  </a:txBody>
                  <a:tcPr/>
                </a:tc>
                <a:tc>
                  <a:txBody>
                    <a:bodyPr/>
                    <a:lstStyle/>
                    <a:p>
                      <a:r>
                        <a:rPr kumimoji="1" lang="en-US" altLang="ja-JP" sz="1400" b="1">
                          <a:latin typeface="+mn-ea"/>
                          <a:ea typeface="+mn-ea"/>
                        </a:rPr>
                        <a:t>14:40</a:t>
                      </a:r>
                      <a:endParaRPr kumimoji="1" lang="ja-JP" altLang="en-US" sz="1400" b="1">
                        <a:latin typeface="+mn-ea"/>
                        <a:ea typeface="+mn-ea"/>
                      </a:endParaRPr>
                    </a:p>
                  </a:txBody>
                  <a:tcPr/>
                </a:tc>
                <a:tc gridSpan="3">
                  <a:txBody>
                    <a:bodyPr/>
                    <a:lstStyle/>
                    <a:p>
                      <a:r>
                        <a:rPr kumimoji="1" lang="ja-JP" altLang="en-US" sz="1400" b="1">
                          <a:latin typeface="+mn-ea"/>
                          <a:ea typeface="+mn-ea"/>
                        </a:rPr>
                        <a:t>メインセッション① </a:t>
                      </a:r>
                      <a:r>
                        <a:rPr kumimoji="1" lang="en-US" altLang="ja-JP" sz="1400" b="1">
                          <a:latin typeface="+mn-ea"/>
                          <a:ea typeface="+mn-ea"/>
                        </a:rPr>
                        <a:t>- OpenChain</a:t>
                      </a:r>
                      <a:r>
                        <a:rPr kumimoji="1" lang="ja-JP" altLang="en-US" sz="1400" b="1">
                          <a:latin typeface="+mn-ea"/>
                          <a:ea typeface="+mn-ea"/>
                        </a:rPr>
                        <a:t>について理解を深める </a:t>
                      </a:r>
                      <a:r>
                        <a:rPr kumimoji="1" lang="en-US" altLang="ja-JP" sz="1400" b="1">
                          <a:latin typeface="+mn-ea"/>
                          <a:ea typeface="+mn-ea"/>
                        </a:rPr>
                        <a:t>-</a:t>
                      </a: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716533709"/>
                  </a:ext>
                </a:extLst>
              </a:tr>
              <a:tr h="370840">
                <a:tc>
                  <a:txBody>
                    <a:bodyPr/>
                    <a:lstStyle/>
                    <a:p>
                      <a:endParaRPr kumimoji="1" lang="ja-JP" altLang="en-US" sz="1400" b="1">
                        <a:latin typeface="+mn-ea"/>
                        <a:ea typeface="+mn-ea"/>
                      </a:endParaRPr>
                    </a:p>
                  </a:txBody>
                  <a:tcPr/>
                </a:tc>
                <a:tc>
                  <a:txBody>
                    <a:bodyPr/>
                    <a:lstStyle/>
                    <a:p>
                      <a:endParaRPr kumimoji="1" lang="ja-JP" altLang="en-US" sz="1400" b="1">
                        <a:latin typeface="+mn-ea"/>
                        <a:ea typeface="+mn-ea"/>
                      </a:endParaRPr>
                    </a:p>
                  </a:txBody>
                  <a:tcPr/>
                </a:tc>
                <a:tc>
                  <a:txBody>
                    <a:bodyPr/>
                    <a:lstStyle/>
                    <a:p>
                      <a:r>
                        <a:rPr kumimoji="1" lang="en-US" altLang="ja-JP" sz="1400" b="1">
                          <a:latin typeface="+mn-ea"/>
                          <a:ea typeface="+mn-ea"/>
                        </a:rPr>
                        <a:t>OpenChain /  OpenChain Japan WG</a:t>
                      </a:r>
                      <a:r>
                        <a:rPr kumimoji="1" lang="ja-JP" altLang="en-US" sz="1400" b="1">
                          <a:latin typeface="+mn-ea"/>
                          <a:ea typeface="+mn-ea"/>
                        </a:rPr>
                        <a:t>の活動について</a:t>
                      </a:r>
                    </a:p>
                  </a:txBody>
                  <a:tcPr/>
                </a:tc>
                <a:tc>
                  <a:txBody>
                    <a:bodyPr/>
                    <a:lstStyle/>
                    <a:p>
                      <a:r>
                        <a:rPr kumimoji="1" lang="en-US" altLang="ja-JP" sz="1400" b="1">
                          <a:latin typeface="+mn-ea"/>
                          <a:ea typeface="+mn-ea"/>
                        </a:rPr>
                        <a:t>(30</a:t>
                      </a:r>
                      <a:r>
                        <a:rPr kumimoji="1" lang="ja-JP" altLang="en-US" sz="1400" b="1">
                          <a:latin typeface="+mn-ea"/>
                          <a:ea typeface="+mn-ea"/>
                        </a:rPr>
                        <a:t>分</a:t>
                      </a:r>
                      <a:r>
                        <a:rPr kumimoji="1" lang="en-US" altLang="ja-JP" sz="1400" b="1">
                          <a:latin typeface="+mn-ea"/>
                          <a:ea typeface="+mn-ea"/>
                        </a:rPr>
                        <a:t>)</a:t>
                      </a:r>
                      <a:endParaRPr kumimoji="1" lang="ja-JP" altLang="en-US" sz="1400" b="1">
                        <a:latin typeface="+mn-ea"/>
                        <a:ea typeface="+mn-ea"/>
                      </a:endParaRPr>
                    </a:p>
                  </a:txBody>
                  <a:tcPr/>
                </a:tc>
                <a:tc>
                  <a:txBody>
                    <a:bodyPr/>
                    <a:lstStyle/>
                    <a:p>
                      <a:r>
                        <a:rPr kumimoji="1" lang="ja-JP" altLang="en-US" sz="1400" b="1" dirty="0">
                          <a:latin typeface="+mn-ea"/>
                          <a:ea typeface="+mn-ea"/>
                        </a:rPr>
                        <a:t>ソニーグループ株式会社　島さん</a:t>
                      </a:r>
                    </a:p>
                  </a:txBody>
                  <a:tcPr/>
                </a:tc>
                <a:extLst>
                  <a:ext uri="{0D108BD9-81ED-4DB2-BD59-A6C34878D82A}">
                    <a16:rowId xmlns:a16="http://schemas.microsoft.com/office/drawing/2014/main" val="2141659412"/>
                  </a:ext>
                </a:extLst>
              </a:tr>
              <a:tr h="370840">
                <a:tc>
                  <a:txBody>
                    <a:bodyPr/>
                    <a:lstStyle/>
                    <a:p>
                      <a:endParaRPr kumimoji="1" lang="ja-JP" altLang="en-US" sz="1400" b="1">
                        <a:latin typeface="+mn-ea"/>
                        <a:ea typeface="+mn-ea"/>
                      </a:endParaRPr>
                    </a:p>
                  </a:txBody>
                  <a:tcPr/>
                </a:tc>
                <a:tc>
                  <a:txBody>
                    <a:bodyPr/>
                    <a:lstStyle/>
                    <a:p>
                      <a:endParaRPr kumimoji="1" lang="ja-JP" altLang="en-US" sz="1400" b="1">
                        <a:latin typeface="+mn-ea"/>
                        <a:ea typeface="+mn-ea"/>
                      </a:endParaRPr>
                    </a:p>
                  </a:txBody>
                  <a:tcPr/>
                </a:tc>
                <a:tc>
                  <a:txBody>
                    <a:bodyPr/>
                    <a:lstStyle/>
                    <a:p>
                      <a:r>
                        <a:rPr kumimoji="1" lang="en-US" altLang="ja-JP" sz="1400" b="1">
                          <a:latin typeface="+mn-ea"/>
                          <a:ea typeface="+mn-ea"/>
                        </a:rPr>
                        <a:t>【</a:t>
                      </a:r>
                      <a:r>
                        <a:rPr kumimoji="1" lang="ja-JP" altLang="en-US" sz="1400" b="1">
                          <a:latin typeface="+mn-ea"/>
                          <a:ea typeface="+mn-ea"/>
                        </a:rPr>
                        <a:t>事例発表</a:t>
                      </a:r>
                      <a:r>
                        <a:rPr kumimoji="1" lang="en-US" altLang="ja-JP" sz="1400" b="1">
                          <a:latin typeface="+mn-ea"/>
                          <a:ea typeface="+mn-ea"/>
                        </a:rPr>
                        <a:t>】</a:t>
                      </a:r>
                    </a:p>
                    <a:p>
                      <a:r>
                        <a:rPr kumimoji="1" lang="ja-JP" altLang="en-US" sz="1400" b="1">
                          <a:latin typeface="+mn-ea"/>
                          <a:ea typeface="+mn-ea"/>
                        </a:rPr>
                        <a:t>　本田技研工業株式会社における</a:t>
                      </a:r>
                      <a:r>
                        <a:rPr kumimoji="1" lang="en-US" altLang="ja-JP" sz="1400" b="1">
                          <a:latin typeface="+mn-ea"/>
                          <a:ea typeface="+mn-ea"/>
                        </a:rPr>
                        <a:t>OpenChain</a:t>
                      </a:r>
                      <a:r>
                        <a:rPr kumimoji="1" lang="ja-JP" altLang="en-US" sz="1400" b="1">
                          <a:latin typeface="+mn-ea"/>
                          <a:ea typeface="+mn-ea"/>
                        </a:rPr>
                        <a:t>認証取得</a:t>
                      </a:r>
                    </a:p>
                  </a:txBody>
                  <a:tcPr/>
                </a:tc>
                <a:tc>
                  <a:txBody>
                    <a:bodyPr/>
                    <a:lstStyle/>
                    <a:p>
                      <a:r>
                        <a:rPr kumimoji="1" lang="en-US" altLang="ja-JP" sz="1400" b="1">
                          <a:latin typeface="+mn-ea"/>
                          <a:ea typeface="+mn-ea"/>
                        </a:rPr>
                        <a:t>(30</a:t>
                      </a:r>
                      <a:r>
                        <a:rPr kumimoji="1" lang="ja-JP" altLang="en-US" sz="1400" b="1">
                          <a:latin typeface="+mn-ea"/>
                          <a:ea typeface="+mn-ea"/>
                        </a:rPr>
                        <a:t>分</a:t>
                      </a:r>
                      <a:r>
                        <a:rPr kumimoji="1" lang="en-US" altLang="ja-JP" sz="1400" b="1">
                          <a:latin typeface="+mn-ea"/>
                          <a:ea typeface="+mn-ea"/>
                        </a:rPr>
                        <a:t>)</a:t>
                      </a:r>
                      <a:endParaRPr kumimoji="1" lang="ja-JP" altLang="en-US" sz="1400" b="1">
                        <a:latin typeface="+mn-ea"/>
                        <a:ea typeface="+mn-ea"/>
                      </a:endParaRPr>
                    </a:p>
                  </a:txBody>
                  <a:tcPr/>
                </a:tc>
                <a:tc>
                  <a:txBody>
                    <a:bodyPr/>
                    <a:lstStyle/>
                    <a:p>
                      <a:pPr marL="0" algn="l" defTabSz="1219170" rtl="0" eaLnBrk="1" latinLnBrk="0" hangingPunct="1"/>
                      <a:r>
                        <a:rPr kumimoji="1" lang="ja-JP" altLang="en-US" sz="1200" b="1" kern="1200" dirty="0">
                          <a:solidFill>
                            <a:schemeClr val="dk1"/>
                          </a:solidFill>
                          <a:latin typeface="+mn-ea"/>
                          <a:ea typeface="+mn-ea"/>
                          <a:cs typeface="+mn-cs"/>
                        </a:rPr>
                        <a:t>本田技研工業株式会社</a:t>
                      </a:r>
                      <a:endParaRPr kumimoji="1" lang="en-US" altLang="ja-JP" sz="1200" b="1" kern="1200" dirty="0">
                        <a:solidFill>
                          <a:schemeClr val="dk1"/>
                        </a:solidFill>
                        <a:latin typeface="+mn-ea"/>
                        <a:ea typeface="+mn-ea"/>
                        <a:cs typeface="+mn-cs"/>
                      </a:endParaRPr>
                    </a:p>
                    <a:p>
                      <a:pPr marL="0" algn="l" defTabSz="1219170" rtl="0" eaLnBrk="1" latinLnBrk="0" hangingPunct="1"/>
                      <a:r>
                        <a:rPr kumimoji="1" lang="en-US" altLang="ja-JP" sz="1200" b="1" kern="1200" dirty="0">
                          <a:solidFill>
                            <a:schemeClr val="dk1"/>
                          </a:solidFill>
                          <a:latin typeface="+mn-ea"/>
                          <a:ea typeface="+mn-ea"/>
                          <a:cs typeface="+mn-cs"/>
                        </a:rPr>
                        <a:t>Executive Chief Engineer</a:t>
                      </a:r>
                      <a:r>
                        <a:rPr kumimoji="1" lang="ja-JP" altLang="en-US" sz="1200" b="1" kern="1200" dirty="0">
                          <a:solidFill>
                            <a:schemeClr val="dk1"/>
                          </a:solidFill>
                          <a:latin typeface="+mn-ea"/>
                          <a:ea typeface="+mn-ea"/>
                          <a:cs typeface="+mn-cs"/>
                        </a:rPr>
                        <a:t>　坪内 一雄さま</a:t>
                      </a:r>
                      <a:endParaRPr kumimoji="1" lang="en-US" altLang="ja-JP" sz="1200" b="1" kern="1200" dirty="0">
                        <a:solidFill>
                          <a:schemeClr val="dk1"/>
                        </a:solidFill>
                        <a:latin typeface="+mn-ea"/>
                        <a:ea typeface="+mn-ea"/>
                        <a:cs typeface="+mn-cs"/>
                      </a:endParaRPr>
                    </a:p>
                    <a:p>
                      <a:pPr marL="0" algn="l" defTabSz="1219170" rtl="0" eaLnBrk="1" latinLnBrk="0" hangingPunct="1"/>
                      <a:r>
                        <a:rPr kumimoji="1" lang="en-US" altLang="ja-JP" sz="1200" b="1" kern="1200" dirty="0">
                          <a:solidFill>
                            <a:schemeClr val="dk1"/>
                          </a:solidFill>
                          <a:latin typeface="+mn-ea"/>
                          <a:ea typeface="+mn-ea"/>
                          <a:cs typeface="+mn-cs"/>
                        </a:rPr>
                        <a:t>Chief Engineer</a:t>
                      </a:r>
                      <a:r>
                        <a:rPr kumimoji="1" lang="ja-JP" altLang="en-US" sz="1200" b="1" kern="1200" dirty="0">
                          <a:solidFill>
                            <a:schemeClr val="dk1"/>
                          </a:solidFill>
                          <a:latin typeface="+mn-ea"/>
                          <a:ea typeface="+mn-ea"/>
                          <a:cs typeface="+mn-cs"/>
                        </a:rPr>
                        <a:t>　日下部さん</a:t>
                      </a:r>
                    </a:p>
                  </a:txBody>
                  <a:tcPr/>
                </a:tc>
                <a:extLst>
                  <a:ext uri="{0D108BD9-81ED-4DB2-BD59-A6C34878D82A}">
                    <a16:rowId xmlns:a16="http://schemas.microsoft.com/office/drawing/2014/main" val="231538647"/>
                  </a:ext>
                </a:extLst>
              </a:tr>
              <a:tr h="370840">
                <a:tc>
                  <a:txBody>
                    <a:bodyPr/>
                    <a:lstStyle/>
                    <a:p>
                      <a:r>
                        <a:rPr kumimoji="1" lang="en-US" altLang="ja-JP" sz="1400" b="1">
                          <a:latin typeface="+mn-ea"/>
                          <a:ea typeface="+mn-ea"/>
                        </a:rPr>
                        <a:t>-</a:t>
                      </a:r>
                      <a:endParaRPr kumimoji="1" lang="ja-JP" altLang="en-US" sz="1400" b="1">
                        <a:latin typeface="+mn-ea"/>
                        <a:ea typeface="+mn-ea"/>
                      </a:endParaRPr>
                    </a:p>
                  </a:txBody>
                  <a:tcPr/>
                </a:tc>
                <a:tc>
                  <a:txBody>
                    <a:bodyPr/>
                    <a:lstStyle/>
                    <a:p>
                      <a:r>
                        <a:rPr kumimoji="1" lang="en-US" altLang="ja-JP" sz="1400" b="1">
                          <a:latin typeface="+mn-ea"/>
                          <a:ea typeface="+mn-ea"/>
                        </a:rPr>
                        <a:t>15:40</a:t>
                      </a:r>
                      <a:endParaRPr kumimoji="1" lang="ja-JP" altLang="en-US" sz="1400" b="1">
                        <a:latin typeface="+mn-ea"/>
                        <a:ea typeface="+mn-ea"/>
                      </a:endParaRPr>
                    </a:p>
                  </a:txBody>
                  <a:tcPr/>
                </a:tc>
                <a:tc gridSpan="3">
                  <a:txBody>
                    <a:bodyPr/>
                    <a:lstStyle/>
                    <a:p>
                      <a:r>
                        <a:rPr kumimoji="1" lang="ja-JP" altLang="en-US" sz="1400" b="1" dirty="0">
                          <a:latin typeface="+mn-ea"/>
                          <a:ea typeface="+mn-ea"/>
                        </a:rPr>
                        <a:t>第一部クロージング</a:t>
                      </a: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32957041"/>
                  </a:ext>
                </a:extLst>
              </a:tr>
            </a:tbl>
          </a:graphicData>
        </a:graphic>
      </p:graphicFrame>
      <p:sp>
        <p:nvSpPr>
          <p:cNvPr id="9" name="日付プレースホルダー 3">
            <a:extLst>
              <a:ext uri="{FF2B5EF4-FFF2-40B4-BE49-F238E27FC236}">
                <a16:creationId xmlns:a16="http://schemas.microsoft.com/office/drawing/2014/main" id="{1D45BA3A-E7FE-E5F2-C6BB-6C5DF2A03298}"/>
              </a:ext>
            </a:extLst>
          </p:cNvPr>
          <p:cNvSpPr>
            <a:spLocks noGrp="1"/>
          </p:cNvSpPr>
          <p:nvPr>
            <p:ph type="dt" sz="half" idx="2"/>
          </p:nvPr>
        </p:nvSpPr>
        <p:spPr>
          <a:xfrm>
            <a:off x="8088923" y="6192376"/>
            <a:ext cx="3121348" cy="230648"/>
          </a:xfrm>
        </p:spPr>
        <p:txBody>
          <a:bodyPr/>
          <a:lstStyle/>
          <a:p>
            <a:r>
              <a:rPr lang="ja-JP" altLang="en-US" sz="1800"/>
              <a:t>第一部終了予定時刻：</a:t>
            </a:r>
            <a:r>
              <a:rPr lang="en-US" altLang="ja-JP" sz="1800"/>
              <a:t>15:45</a:t>
            </a:r>
            <a:endParaRPr lang="ja-JP" altLang="en-US" sz="1800"/>
          </a:p>
        </p:txBody>
      </p:sp>
    </p:spTree>
    <p:extLst>
      <p:ext uri="{BB962C8B-B14F-4D97-AF65-F5344CB8AC3E}">
        <p14:creationId xmlns:p14="http://schemas.microsoft.com/office/powerpoint/2010/main" val="75405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4B05D-17AD-06CE-88DA-D9D7A363996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5F0FF2-92C1-0848-A16A-50A161E9A67C}"/>
              </a:ext>
            </a:extLst>
          </p:cNvPr>
          <p:cNvSpPr>
            <a:spLocks noGrp="1"/>
          </p:cNvSpPr>
          <p:nvPr>
            <p:ph type="title"/>
          </p:nvPr>
        </p:nvSpPr>
        <p:spPr/>
        <p:txBody>
          <a:bodyPr/>
          <a:lstStyle/>
          <a:p>
            <a:r>
              <a:rPr kumimoji="1" lang="ja-JP" altLang="en-US"/>
              <a:t>タイムテーブル</a:t>
            </a:r>
            <a:r>
              <a:rPr kumimoji="1" lang="en-US" altLang="ja-JP"/>
              <a:t>【</a:t>
            </a:r>
            <a:r>
              <a:rPr kumimoji="1" lang="ja-JP" altLang="en-US"/>
              <a:t>第二部</a:t>
            </a:r>
            <a:r>
              <a:rPr kumimoji="1" lang="en-US" altLang="ja-JP"/>
              <a:t>】Zoom</a:t>
            </a:r>
            <a:r>
              <a:rPr kumimoji="1" lang="ja-JP" altLang="en-US"/>
              <a:t>配信</a:t>
            </a:r>
            <a:r>
              <a:rPr lang="ja-JP" altLang="en-US"/>
              <a:t>なし</a:t>
            </a:r>
            <a:endParaRPr kumimoji="1" lang="ja-JP" altLang="en-US"/>
          </a:p>
        </p:txBody>
      </p:sp>
      <p:sp>
        <p:nvSpPr>
          <p:cNvPr id="5" name="フッター プレースホルダー 4">
            <a:extLst>
              <a:ext uri="{FF2B5EF4-FFF2-40B4-BE49-F238E27FC236}">
                <a16:creationId xmlns:a16="http://schemas.microsoft.com/office/drawing/2014/main" id="{1E99EB04-C630-6C2E-4CF0-903228CECA09}"/>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85CD0DE8-BDC3-3E4E-EF11-43A252D8C2EB}"/>
              </a:ext>
            </a:extLst>
          </p:cNvPr>
          <p:cNvSpPr>
            <a:spLocks noGrp="1"/>
          </p:cNvSpPr>
          <p:nvPr>
            <p:ph type="sldNum" sz="quarter" idx="4"/>
          </p:nvPr>
        </p:nvSpPr>
        <p:spPr/>
        <p:txBody>
          <a:bodyPr/>
          <a:lstStyle/>
          <a:p>
            <a:fld id="{9E677C9D-2908-4B51-B245-D0108F3FAF17}" type="slidenum">
              <a:rPr lang="ja-JP" altLang="en-US" smtClean="0"/>
              <a:pPr/>
              <a:t>14</a:t>
            </a:fld>
            <a:endParaRPr lang="ja-JP" altLang="en-US"/>
          </a:p>
        </p:txBody>
      </p:sp>
      <p:graphicFrame>
        <p:nvGraphicFramePr>
          <p:cNvPr id="7" name="表 6">
            <a:extLst>
              <a:ext uri="{FF2B5EF4-FFF2-40B4-BE49-F238E27FC236}">
                <a16:creationId xmlns:a16="http://schemas.microsoft.com/office/drawing/2014/main" id="{BC102825-CF84-8622-B4D0-B59DDFC6551F}"/>
              </a:ext>
            </a:extLst>
          </p:cNvPr>
          <p:cNvGraphicFramePr>
            <a:graphicFrameLocks noGrp="1"/>
          </p:cNvGraphicFramePr>
          <p:nvPr>
            <p:extLst>
              <p:ext uri="{D42A27DB-BD31-4B8C-83A1-F6EECF244321}">
                <p14:modId xmlns:p14="http://schemas.microsoft.com/office/powerpoint/2010/main" val="3340148280"/>
              </p:ext>
            </p:extLst>
          </p:nvPr>
        </p:nvGraphicFramePr>
        <p:xfrm>
          <a:off x="890271" y="1250315"/>
          <a:ext cx="10970803" cy="3098800"/>
        </p:xfrm>
        <a:graphic>
          <a:graphicData uri="http://schemas.openxmlformats.org/drawingml/2006/table">
            <a:tbl>
              <a:tblPr firstRow="1" bandRow="1">
                <a:tableStyleId>{5C22544A-7EE6-4342-B048-85BDC9FD1C3A}</a:tableStyleId>
              </a:tblPr>
              <a:tblGrid>
                <a:gridCol w="259260">
                  <a:extLst>
                    <a:ext uri="{9D8B030D-6E8A-4147-A177-3AD203B41FA5}">
                      <a16:colId xmlns:a16="http://schemas.microsoft.com/office/drawing/2014/main" val="1377262344"/>
                    </a:ext>
                  </a:extLst>
                </a:gridCol>
                <a:gridCol w="775063">
                  <a:extLst>
                    <a:ext uri="{9D8B030D-6E8A-4147-A177-3AD203B41FA5}">
                      <a16:colId xmlns:a16="http://schemas.microsoft.com/office/drawing/2014/main" val="1625821593"/>
                    </a:ext>
                  </a:extLst>
                </a:gridCol>
                <a:gridCol w="4528457">
                  <a:extLst>
                    <a:ext uri="{9D8B030D-6E8A-4147-A177-3AD203B41FA5}">
                      <a16:colId xmlns:a16="http://schemas.microsoft.com/office/drawing/2014/main" val="3297318620"/>
                    </a:ext>
                  </a:extLst>
                </a:gridCol>
                <a:gridCol w="1097280">
                  <a:extLst>
                    <a:ext uri="{9D8B030D-6E8A-4147-A177-3AD203B41FA5}">
                      <a16:colId xmlns:a16="http://schemas.microsoft.com/office/drawing/2014/main" val="3356177297"/>
                    </a:ext>
                  </a:extLst>
                </a:gridCol>
                <a:gridCol w="4310743">
                  <a:extLst>
                    <a:ext uri="{9D8B030D-6E8A-4147-A177-3AD203B41FA5}">
                      <a16:colId xmlns:a16="http://schemas.microsoft.com/office/drawing/2014/main" val="1940011488"/>
                    </a:ext>
                  </a:extLst>
                </a:gridCol>
              </a:tblGrid>
              <a:tr h="370840">
                <a:tc>
                  <a:txBody>
                    <a:bodyPr/>
                    <a:lstStyle/>
                    <a:p>
                      <a:r>
                        <a:rPr kumimoji="1" lang="en-US" altLang="ja-JP" sz="1400" b="1">
                          <a:latin typeface="+mn-ea"/>
                          <a:ea typeface="+mn-ea"/>
                        </a:rPr>
                        <a:t>#</a:t>
                      </a:r>
                      <a:endParaRPr kumimoji="1" lang="ja-JP" altLang="en-US" sz="1400" b="1">
                        <a:latin typeface="+mn-ea"/>
                        <a:ea typeface="+mn-ea"/>
                      </a:endParaRPr>
                    </a:p>
                  </a:txBody>
                  <a:tcPr>
                    <a:solidFill>
                      <a:srgbClr val="00849D"/>
                    </a:solidFill>
                  </a:tcPr>
                </a:tc>
                <a:tc>
                  <a:txBody>
                    <a:bodyPr/>
                    <a:lstStyle/>
                    <a:p>
                      <a:r>
                        <a:rPr kumimoji="1" lang="ja-JP" altLang="en-US" sz="1400" b="1">
                          <a:latin typeface="+mn-ea"/>
                          <a:ea typeface="+mn-ea"/>
                        </a:rPr>
                        <a:t>時刻</a:t>
                      </a:r>
                    </a:p>
                  </a:txBody>
                  <a:tcPr>
                    <a:solidFill>
                      <a:srgbClr val="00849D"/>
                    </a:solidFill>
                  </a:tcPr>
                </a:tc>
                <a:tc>
                  <a:txBody>
                    <a:bodyPr/>
                    <a:lstStyle/>
                    <a:p>
                      <a:r>
                        <a:rPr kumimoji="1" lang="ja-JP" altLang="en-US" sz="1400" b="1">
                          <a:latin typeface="+mn-ea"/>
                          <a:ea typeface="+mn-ea"/>
                        </a:rPr>
                        <a:t>内容</a:t>
                      </a:r>
                    </a:p>
                  </a:txBody>
                  <a:tcPr>
                    <a:solidFill>
                      <a:srgbClr val="00849D"/>
                    </a:solidFill>
                  </a:tcPr>
                </a:tc>
                <a:tc>
                  <a:txBody>
                    <a:bodyPr/>
                    <a:lstStyle/>
                    <a:p>
                      <a:endParaRPr kumimoji="1" lang="ja-JP" altLang="en-US" sz="1400" b="1">
                        <a:latin typeface="+mn-ea"/>
                        <a:ea typeface="+mn-ea"/>
                      </a:endParaRPr>
                    </a:p>
                  </a:txBody>
                  <a:tcPr>
                    <a:solidFill>
                      <a:srgbClr val="00849D"/>
                    </a:solidFill>
                  </a:tcPr>
                </a:tc>
                <a:tc>
                  <a:txBody>
                    <a:bodyPr/>
                    <a:lstStyle/>
                    <a:p>
                      <a:r>
                        <a:rPr kumimoji="1" lang="ja-JP" altLang="en-US" sz="1400" b="1">
                          <a:latin typeface="+mn-ea"/>
                          <a:ea typeface="+mn-ea"/>
                        </a:rPr>
                        <a:t>担当者</a:t>
                      </a:r>
                    </a:p>
                  </a:txBody>
                  <a:tcPr>
                    <a:solidFill>
                      <a:srgbClr val="00849D"/>
                    </a:solidFill>
                  </a:tcPr>
                </a:tc>
                <a:extLst>
                  <a:ext uri="{0D108BD9-81ED-4DB2-BD59-A6C34878D82A}">
                    <a16:rowId xmlns:a16="http://schemas.microsoft.com/office/drawing/2014/main" val="632577235"/>
                  </a:ext>
                </a:extLst>
              </a:tr>
              <a:tr h="370840">
                <a:tc>
                  <a:txBody>
                    <a:bodyPr/>
                    <a:lstStyle/>
                    <a:p>
                      <a:endParaRPr kumimoji="1" lang="ja-JP" altLang="en-US" sz="1400" b="1">
                        <a:latin typeface="+mn-ea"/>
                        <a:ea typeface="+mn-ea"/>
                      </a:endParaRPr>
                    </a:p>
                  </a:txBody>
                  <a:tcPr/>
                </a:tc>
                <a:tc>
                  <a:txBody>
                    <a:bodyPr/>
                    <a:lstStyle/>
                    <a:p>
                      <a:r>
                        <a:rPr kumimoji="1" lang="en-US" altLang="ja-JP" sz="1400" b="1">
                          <a:latin typeface="+mn-ea"/>
                          <a:ea typeface="+mn-ea"/>
                        </a:rPr>
                        <a:t>15:45</a:t>
                      </a:r>
                      <a:endParaRPr kumimoji="1" lang="ja-JP" altLang="en-US" sz="1400" b="1">
                        <a:latin typeface="+mn-ea"/>
                        <a:ea typeface="+mn-ea"/>
                      </a:endParaRPr>
                    </a:p>
                  </a:txBody>
                  <a:tcPr/>
                </a:tc>
                <a:tc gridSpan="3">
                  <a:txBody>
                    <a:bodyPr/>
                    <a:lstStyle/>
                    <a:p>
                      <a:r>
                        <a:rPr kumimoji="1" lang="ja-JP" altLang="en-US" sz="1400" b="1">
                          <a:latin typeface="+mn-ea"/>
                          <a:ea typeface="+mn-ea"/>
                        </a:rPr>
                        <a:t>休憩＆ネットワーキングタイム</a:t>
                      </a: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126743721"/>
                  </a:ext>
                </a:extLst>
              </a:tr>
              <a:tr h="370840">
                <a:tc>
                  <a:txBody>
                    <a:bodyPr/>
                    <a:lstStyle/>
                    <a:p>
                      <a:r>
                        <a:rPr kumimoji="1" lang="en-US" altLang="ja-JP" sz="1400" b="1">
                          <a:latin typeface="+mn-ea"/>
                          <a:ea typeface="+mn-ea"/>
                        </a:rPr>
                        <a:t>3</a:t>
                      </a:r>
                      <a:endParaRPr kumimoji="1" lang="ja-JP" altLang="en-US" sz="1400" b="1">
                        <a:latin typeface="+mn-ea"/>
                        <a:ea typeface="+mn-ea"/>
                      </a:endParaRPr>
                    </a:p>
                  </a:txBody>
                  <a:tcPr/>
                </a:tc>
                <a:tc>
                  <a:txBody>
                    <a:bodyPr/>
                    <a:lstStyle/>
                    <a:p>
                      <a:r>
                        <a:rPr kumimoji="1" lang="en-US" altLang="ja-JP" sz="1400" b="1">
                          <a:latin typeface="+mn-ea"/>
                          <a:ea typeface="+mn-ea"/>
                        </a:rPr>
                        <a:t>16:10</a:t>
                      </a:r>
                      <a:endParaRPr kumimoji="1" lang="ja-JP" altLang="en-US" sz="1400" b="1">
                        <a:latin typeface="+mn-ea"/>
                        <a:ea typeface="+mn-ea"/>
                      </a:endParaRPr>
                    </a:p>
                  </a:txBody>
                  <a:tcPr/>
                </a:tc>
                <a:tc gridSpan="3">
                  <a:txBody>
                    <a:bodyPr/>
                    <a:lstStyle/>
                    <a:p>
                      <a:r>
                        <a:rPr kumimoji="1" lang="ja-JP" altLang="en-US" sz="1400" b="1">
                          <a:latin typeface="+mn-ea"/>
                          <a:ea typeface="+mn-ea"/>
                        </a:rPr>
                        <a:t>メインセッション② </a:t>
                      </a:r>
                      <a:r>
                        <a:rPr kumimoji="1" lang="en-US" altLang="ja-JP" sz="1400" b="1">
                          <a:latin typeface="+mn-ea"/>
                          <a:ea typeface="+mn-ea"/>
                        </a:rPr>
                        <a:t>- </a:t>
                      </a:r>
                      <a:r>
                        <a:rPr kumimoji="1" lang="ja-JP" altLang="en-US" sz="1400" b="1">
                          <a:latin typeface="+mn-ea"/>
                          <a:ea typeface="+mn-ea"/>
                        </a:rPr>
                        <a:t>業界最新動向の共有 </a:t>
                      </a:r>
                      <a:r>
                        <a:rPr kumimoji="1" lang="en-US" altLang="ja-JP" sz="1400" b="1">
                          <a:latin typeface="+mn-ea"/>
                          <a:ea typeface="+mn-ea"/>
                        </a:rPr>
                        <a:t>-</a:t>
                      </a: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399005186"/>
                  </a:ext>
                </a:extLst>
              </a:tr>
              <a:tr h="370840">
                <a:tc>
                  <a:txBody>
                    <a:bodyPr/>
                    <a:lstStyle/>
                    <a:p>
                      <a:endParaRPr kumimoji="1" lang="ja-JP" altLang="en-US" sz="1400" b="1">
                        <a:latin typeface="+mn-ea"/>
                        <a:ea typeface="+mn-ea"/>
                      </a:endParaRPr>
                    </a:p>
                  </a:txBody>
                  <a:tcPr/>
                </a:tc>
                <a:tc>
                  <a:txBody>
                    <a:bodyPr/>
                    <a:lstStyle/>
                    <a:p>
                      <a:endParaRPr kumimoji="1" lang="ja-JP" altLang="en-US" sz="1400" b="1">
                        <a:latin typeface="+mn-ea"/>
                        <a:ea typeface="+mn-ea"/>
                      </a:endParaRPr>
                    </a:p>
                  </a:txBody>
                  <a:tcPr/>
                </a:tc>
                <a:tc>
                  <a:txBody>
                    <a:bodyPr/>
                    <a:lstStyle/>
                    <a:p>
                      <a:r>
                        <a:rPr kumimoji="1" lang="en-US" altLang="ja-JP" sz="1400" b="1">
                          <a:latin typeface="+mn-ea"/>
                          <a:ea typeface="+mn-ea"/>
                        </a:rPr>
                        <a:t>SBOM</a:t>
                      </a:r>
                      <a:r>
                        <a:rPr kumimoji="1" lang="ja-JP" altLang="en-US" sz="1400" b="1">
                          <a:latin typeface="+mn-ea"/>
                          <a:ea typeface="+mn-ea"/>
                        </a:rPr>
                        <a:t>動向</a:t>
                      </a:r>
                    </a:p>
                  </a:txBody>
                  <a:tcPr/>
                </a:tc>
                <a:tc>
                  <a:txBody>
                    <a:bodyPr/>
                    <a:lstStyle/>
                    <a:p>
                      <a:r>
                        <a:rPr kumimoji="1" lang="en-US" altLang="ja-JP" sz="1400" b="1">
                          <a:latin typeface="+mn-ea"/>
                          <a:ea typeface="+mn-ea"/>
                        </a:rPr>
                        <a:t>(20</a:t>
                      </a:r>
                      <a:r>
                        <a:rPr kumimoji="1" lang="ja-JP" altLang="en-US" sz="1400" b="1">
                          <a:latin typeface="+mn-ea"/>
                          <a:ea typeface="+mn-ea"/>
                        </a:rPr>
                        <a:t>分</a:t>
                      </a:r>
                      <a:r>
                        <a:rPr kumimoji="1" lang="en-US" altLang="ja-JP" sz="1400" b="1">
                          <a:latin typeface="+mn-ea"/>
                          <a:ea typeface="+mn-ea"/>
                        </a:rPr>
                        <a:t>)</a:t>
                      </a:r>
                      <a:endParaRPr kumimoji="1" lang="ja-JP" altLang="en-US" sz="1400" b="1">
                        <a:latin typeface="+mn-ea"/>
                        <a:ea typeface="+mn-ea"/>
                      </a:endParaRPr>
                    </a:p>
                  </a:txBody>
                  <a:tcPr/>
                </a:tc>
                <a:tc>
                  <a:txBody>
                    <a:bodyPr/>
                    <a:lstStyle/>
                    <a:p>
                      <a:r>
                        <a:rPr kumimoji="1" lang="ja-JP" altLang="en-US" sz="1200" b="1">
                          <a:latin typeface="+mn-ea"/>
                          <a:ea typeface="+mn-ea"/>
                        </a:rPr>
                        <a:t>株式会社東芝　忍頂寺さん</a:t>
                      </a:r>
                      <a:endParaRPr kumimoji="1" lang="en-US" altLang="ja-JP" sz="1200" b="1">
                        <a:latin typeface="+mn-ea"/>
                        <a:ea typeface="+mn-ea"/>
                      </a:endParaRPr>
                    </a:p>
                    <a:p>
                      <a:r>
                        <a:rPr kumimoji="1" lang="ja-JP" altLang="en-US" sz="1200" b="1">
                          <a:latin typeface="+mn-ea"/>
                          <a:ea typeface="+mn-ea"/>
                        </a:rPr>
                        <a:t>ソニーグループ株式会社　小保田さん</a:t>
                      </a:r>
                      <a:endParaRPr kumimoji="1" lang="en-US" altLang="ja-JP" sz="1200" b="1">
                        <a:latin typeface="+mn-ea"/>
                        <a:ea typeface="+mn-ea"/>
                      </a:endParaRPr>
                    </a:p>
                  </a:txBody>
                  <a:tcPr/>
                </a:tc>
                <a:extLst>
                  <a:ext uri="{0D108BD9-81ED-4DB2-BD59-A6C34878D82A}">
                    <a16:rowId xmlns:a16="http://schemas.microsoft.com/office/drawing/2014/main" val="2805506806"/>
                  </a:ext>
                </a:extLst>
              </a:tr>
              <a:tr h="370840">
                <a:tc>
                  <a:txBody>
                    <a:bodyPr/>
                    <a:lstStyle/>
                    <a:p>
                      <a:endParaRPr kumimoji="1" lang="ja-JP" altLang="en-US" sz="1400" b="1">
                        <a:latin typeface="+mn-ea"/>
                        <a:ea typeface="+mn-ea"/>
                      </a:endParaRPr>
                    </a:p>
                  </a:txBody>
                  <a:tcPr/>
                </a:tc>
                <a:tc>
                  <a:txBody>
                    <a:bodyPr/>
                    <a:lstStyle/>
                    <a:p>
                      <a:endParaRPr kumimoji="1" lang="ja-JP" altLang="en-US" sz="1400" b="1">
                        <a:latin typeface="+mn-ea"/>
                        <a:ea typeface="+mn-ea"/>
                      </a:endParaRPr>
                    </a:p>
                  </a:txBody>
                  <a:tcPr/>
                </a:tc>
                <a:tc>
                  <a:txBody>
                    <a:bodyPr/>
                    <a:lstStyle/>
                    <a:p>
                      <a:r>
                        <a:rPr kumimoji="1" lang="ja-JP" altLang="en-US" sz="1400" b="1">
                          <a:latin typeface="+mn-ea"/>
                          <a:ea typeface="+mn-ea"/>
                        </a:rPr>
                        <a:t>有識者によるパネルディスカッション</a:t>
                      </a:r>
                      <a:endParaRPr kumimoji="1" lang="en-US" altLang="ja-JP" sz="1400" b="1">
                        <a:latin typeface="+mn-ea"/>
                        <a:ea typeface="+mn-ea"/>
                      </a:endParaRPr>
                    </a:p>
                    <a:p>
                      <a:r>
                        <a:rPr kumimoji="1" lang="ja-JP" altLang="en-US" sz="1400" b="1">
                          <a:latin typeface="+mn-ea"/>
                          <a:ea typeface="+mn-ea"/>
                        </a:rPr>
                        <a:t>会場からの</a:t>
                      </a:r>
                      <a:r>
                        <a:rPr kumimoji="1" lang="en-US" altLang="ja-JP" sz="1400" b="1">
                          <a:latin typeface="+mn-ea"/>
                          <a:ea typeface="+mn-ea"/>
                        </a:rPr>
                        <a:t>Q&amp;A</a:t>
                      </a:r>
                      <a:endParaRPr kumimoji="1" lang="ja-JP" altLang="en-US" sz="1400" b="1">
                        <a:latin typeface="+mn-ea"/>
                        <a:ea typeface="+mn-ea"/>
                      </a:endParaRPr>
                    </a:p>
                  </a:txBody>
                  <a:tcPr/>
                </a:tc>
                <a:tc>
                  <a:txBody>
                    <a:bodyPr/>
                    <a:lstStyle/>
                    <a:p>
                      <a:r>
                        <a:rPr kumimoji="1" lang="en-US" altLang="ja-JP" sz="1400" b="1">
                          <a:latin typeface="+mn-ea"/>
                          <a:ea typeface="+mn-ea"/>
                        </a:rPr>
                        <a:t>(35</a:t>
                      </a:r>
                      <a:r>
                        <a:rPr kumimoji="1" lang="ja-JP" altLang="en-US" sz="1400" b="1">
                          <a:latin typeface="+mn-ea"/>
                          <a:ea typeface="+mn-ea"/>
                        </a:rPr>
                        <a:t>分</a:t>
                      </a:r>
                      <a:r>
                        <a:rPr kumimoji="1" lang="en-US" altLang="ja-JP" sz="1400" b="1">
                          <a:latin typeface="+mn-ea"/>
                          <a:ea typeface="+mn-ea"/>
                        </a:rPr>
                        <a:t>)</a:t>
                      </a:r>
                      <a:endParaRPr kumimoji="1" lang="ja-JP" altLang="en-US" sz="1400" b="1">
                        <a:latin typeface="+mn-ea"/>
                        <a:ea typeface="+mn-ea"/>
                      </a:endParaRPr>
                    </a:p>
                  </a:txBody>
                  <a:tcPr/>
                </a:tc>
                <a:tc>
                  <a:txBody>
                    <a:bodyPr/>
                    <a:lstStyle/>
                    <a:p>
                      <a:r>
                        <a:rPr kumimoji="1" lang="ja-JP" altLang="en-US" sz="1400" b="1">
                          <a:latin typeface="+mn-ea"/>
                          <a:ea typeface="+mn-ea"/>
                        </a:rPr>
                        <a:t>ルネサスエレクトロニクス株式会社　伊藤さん</a:t>
                      </a:r>
                      <a:endParaRPr kumimoji="1" lang="en-US" altLang="ja-JP" sz="1400" b="1">
                        <a:latin typeface="+mn-ea"/>
                        <a:ea typeface="+mn-ea"/>
                      </a:endParaRPr>
                    </a:p>
                    <a:p>
                      <a:r>
                        <a:rPr kumimoji="1" lang="ja-JP" altLang="en-US" sz="1400" b="1">
                          <a:latin typeface="+mn-ea"/>
                          <a:ea typeface="+mn-ea"/>
                        </a:rPr>
                        <a:t>本田技研工業株式会社　日下部さん</a:t>
                      </a:r>
                      <a:endParaRPr kumimoji="1" lang="en-US" altLang="ja-JP" sz="1400" b="1">
                        <a:latin typeface="+mn-ea"/>
                        <a:ea typeface="+mn-ea"/>
                      </a:endParaRPr>
                    </a:p>
                    <a:p>
                      <a:r>
                        <a:rPr kumimoji="1" lang="ja-JP" altLang="en-US" sz="1400" b="1">
                          <a:latin typeface="+mn-ea"/>
                          <a:ea typeface="+mn-ea"/>
                        </a:rPr>
                        <a:t>ソニーグループ株式会社　小保田さん</a:t>
                      </a:r>
                      <a:endParaRPr kumimoji="1" lang="en-US" altLang="ja-JP" sz="1400" b="1">
                        <a:latin typeface="+mn-ea"/>
                        <a:ea typeface="+mn-ea"/>
                      </a:endParaRPr>
                    </a:p>
                    <a:p>
                      <a:r>
                        <a:rPr kumimoji="1" lang="ja-JP" altLang="en-US" sz="1400" b="1">
                          <a:latin typeface="+mn-ea"/>
                          <a:ea typeface="+mn-ea"/>
                        </a:rPr>
                        <a:t>株式会社日立ソリューションズ　渡邊さん</a:t>
                      </a:r>
                      <a:endParaRPr kumimoji="1" lang="en-US" altLang="ja-JP" sz="1400" b="1">
                        <a:latin typeface="+mn-ea"/>
                        <a:ea typeface="+mn-ea"/>
                      </a:endParaRPr>
                    </a:p>
                    <a:p>
                      <a:r>
                        <a:rPr kumimoji="1" lang="ja-JP" altLang="en-US" sz="1400" b="1">
                          <a:latin typeface="+mn-ea"/>
                          <a:ea typeface="+mn-ea"/>
                        </a:rPr>
                        <a:t>株式会社東芝　忍頂寺さん</a:t>
                      </a:r>
                      <a:r>
                        <a:rPr kumimoji="1" lang="en-US" altLang="ja-JP" sz="1400" b="1">
                          <a:latin typeface="+mn-ea"/>
                          <a:ea typeface="+mn-ea"/>
                        </a:rPr>
                        <a:t>(</a:t>
                      </a:r>
                      <a:r>
                        <a:rPr kumimoji="1" lang="ja-JP" altLang="en-US" sz="1400" b="1">
                          <a:latin typeface="+mn-ea"/>
                          <a:ea typeface="+mn-ea"/>
                        </a:rPr>
                        <a:t>モデレーター</a:t>
                      </a:r>
                      <a:r>
                        <a:rPr kumimoji="1" lang="en-US" altLang="ja-JP" sz="1400" b="1">
                          <a:latin typeface="+mn-ea"/>
                          <a:ea typeface="+mn-ea"/>
                        </a:rPr>
                        <a:t>)</a:t>
                      </a:r>
                    </a:p>
                  </a:txBody>
                  <a:tcPr/>
                </a:tc>
                <a:extLst>
                  <a:ext uri="{0D108BD9-81ED-4DB2-BD59-A6C34878D82A}">
                    <a16:rowId xmlns:a16="http://schemas.microsoft.com/office/drawing/2014/main" val="2416947346"/>
                  </a:ext>
                </a:extLst>
              </a:tr>
              <a:tr h="370840">
                <a:tc>
                  <a:txBody>
                    <a:bodyPr/>
                    <a:lstStyle/>
                    <a:p>
                      <a:r>
                        <a:rPr kumimoji="1" lang="en-US" altLang="ja-JP" sz="1400" b="1">
                          <a:latin typeface="+mn-ea"/>
                          <a:ea typeface="+mn-ea"/>
                        </a:rPr>
                        <a:t>4</a:t>
                      </a:r>
                      <a:endParaRPr kumimoji="1" lang="ja-JP" altLang="en-US" sz="1400" b="1">
                        <a:latin typeface="+mn-ea"/>
                        <a:ea typeface="+mn-ea"/>
                      </a:endParaRPr>
                    </a:p>
                  </a:txBody>
                  <a:tcPr/>
                </a:tc>
                <a:tc>
                  <a:txBody>
                    <a:bodyPr/>
                    <a:lstStyle/>
                    <a:p>
                      <a:r>
                        <a:rPr kumimoji="1" lang="en-US" altLang="ja-JP" sz="1400" b="1">
                          <a:latin typeface="+mn-ea"/>
                          <a:ea typeface="+mn-ea"/>
                        </a:rPr>
                        <a:t>17:15</a:t>
                      </a:r>
                      <a:endParaRPr kumimoji="1" lang="ja-JP" altLang="en-US" sz="1400" b="1">
                        <a:latin typeface="+mn-ea"/>
                        <a:ea typeface="+mn-ea"/>
                      </a:endParaRPr>
                    </a:p>
                  </a:txBody>
                  <a:tcPr/>
                </a:tc>
                <a:tc gridSpan="3">
                  <a:txBody>
                    <a:bodyPr/>
                    <a:lstStyle/>
                    <a:p>
                      <a:r>
                        <a:rPr kumimoji="1" lang="ja-JP" altLang="en-US" sz="1400" b="1">
                          <a:latin typeface="+mn-ea"/>
                          <a:ea typeface="+mn-ea"/>
                        </a:rPr>
                        <a:t>クロージング</a:t>
                      </a:r>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32957041"/>
                  </a:ext>
                </a:extLst>
              </a:tr>
            </a:tbl>
          </a:graphicData>
        </a:graphic>
      </p:graphicFrame>
      <p:sp>
        <p:nvSpPr>
          <p:cNvPr id="9" name="日付プレースホルダー 3">
            <a:extLst>
              <a:ext uri="{FF2B5EF4-FFF2-40B4-BE49-F238E27FC236}">
                <a16:creationId xmlns:a16="http://schemas.microsoft.com/office/drawing/2014/main" id="{C83FF451-1EF0-D75D-B5FA-67BC1433FE3B}"/>
              </a:ext>
            </a:extLst>
          </p:cNvPr>
          <p:cNvSpPr>
            <a:spLocks noGrp="1"/>
          </p:cNvSpPr>
          <p:nvPr>
            <p:ph type="dt" sz="half" idx="2"/>
          </p:nvPr>
        </p:nvSpPr>
        <p:spPr>
          <a:xfrm>
            <a:off x="8088923" y="6192376"/>
            <a:ext cx="3121348" cy="230648"/>
          </a:xfrm>
        </p:spPr>
        <p:txBody>
          <a:bodyPr/>
          <a:lstStyle/>
          <a:p>
            <a:r>
              <a:rPr lang="ja-JP" altLang="en-US" sz="1800"/>
              <a:t>第二部終了予定時刻：</a:t>
            </a:r>
            <a:r>
              <a:rPr lang="en-US" altLang="ja-JP" sz="1800"/>
              <a:t>17:30</a:t>
            </a:r>
            <a:endParaRPr lang="ja-JP" altLang="en-US" sz="1800"/>
          </a:p>
        </p:txBody>
      </p:sp>
    </p:spTree>
    <p:extLst>
      <p:ext uri="{BB962C8B-B14F-4D97-AF65-F5344CB8AC3E}">
        <p14:creationId xmlns:p14="http://schemas.microsoft.com/office/powerpoint/2010/main" val="1906472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196E7-8D63-5C76-6BF6-882217888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C4D3C7-A2B9-3043-0984-0DADD1DCECE8}"/>
              </a:ext>
            </a:extLst>
          </p:cNvPr>
          <p:cNvSpPr>
            <a:spLocks noGrp="1"/>
          </p:cNvSpPr>
          <p:nvPr>
            <p:ph type="ctrTitle"/>
          </p:nvPr>
        </p:nvSpPr>
        <p:spPr>
          <a:xfrm>
            <a:off x="311151" y="4083323"/>
            <a:ext cx="11545568" cy="874757"/>
          </a:xfrm>
        </p:spPr>
        <p:txBody>
          <a:bodyPr/>
          <a:lstStyle/>
          <a:p>
            <a:r>
              <a:rPr lang="en-US" altLang="ja-JP" err="1"/>
              <a:t>OpenChain</a:t>
            </a:r>
            <a:r>
              <a:rPr lang="ja-JP" altLang="en-US"/>
              <a:t> </a:t>
            </a:r>
            <a:r>
              <a:rPr lang="en-US" altLang="ja-JP"/>
              <a:t>Japan</a:t>
            </a:r>
            <a:r>
              <a:rPr lang="ja-JP" altLang="en-US"/>
              <a:t> </a:t>
            </a:r>
            <a:r>
              <a:rPr lang="en-US" altLang="ja-JP"/>
              <a:t>Community Day vol.32</a:t>
            </a:r>
            <a:endParaRPr lang="ja-JP" altLang="en-US"/>
          </a:p>
        </p:txBody>
      </p:sp>
      <p:sp>
        <p:nvSpPr>
          <p:cNvPr id="3" name="字幕 2">
            <a:extLst>
              <a:ext uri="{FF2B5EF4-FFF2-40B4-BE49-F238E27FC236}">
                <a16:creationId xmlns:a16="http://schemas.microsoft.com/office/drawing/2014/main" id="{76487978-3C3B-95DA-9793-949418E48A52}"/>
              </a:ext>
            </a:extLst>
          </p:cNvPr>
          <p:cNvSpPr>
            <a:spLocks noGrp="1"/>
          </p:cNvSpPr>
          <p:nvPr>
            <p:ph type="subTitle" idx="1"/>
          </p:nvPr>
        </p:nvSpPr>
        <p:spPr>
          <a:xfrm>
            <a:off x="310091" y="4905807"/>
            <a:ext cx="11546627" cy="699731"/>
          </a:xfrm>
        </p:spPr>
        <p:txBody>
          <a:bodyPr/>
          <a:lstStyle/>
          <a:p>
            <a:r>
              <a:rPr lang="ja-JP" altLang="en-US">
                <a:latin typeface="+mn-ea"/>
                <a:ea typeface="+mn-ea"/>
              </a:rPr>
              <a:t>開催にあたってのご案内</a:t>
            </a:r>
          </a:p>
        </p:txBody>
      </p:sp>
    </p:spTree>
    <p:extLst>
      <p:ext uri="{BB962C8B-B14F-4D97-AF65-F5344CB8AC3E}">
        <p14:creationId xmlns:p14="http://schemas.microsoft.com/office/powerpoint/2010/main" val="2978618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en-US" altLang="ja-JP"/>
              <a:t>Code of Conduct</a:t>
            </a:r>
            <a:endParaRPr kumimoji="1" lang="ja-JP" altLang="en-US"/>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lstStyle/>
          <a:p>
            <a:pPr>
              <a:buFont typeface="Wingdings" panose="05000000000000000000" pitchFamily="2" charset="2"/>
              <a:buChar char="l"/>
            </a:pPr>
            <a:r>
              <a:rPr kumimoji="1" lang="en-US" altLang="ja-JP" sz="2000"/>
              <a:t>The Linux Foundation and its project communities are dedicated to providing a harassment-free experience for participants at all of our events, whether they are held in person or virtually. Linux Foundation events are working conferences intended for professional networking and collaboration within the open source community. They exist to encourage the open exchange of ideas and expression and require an environment that recognizes the inherent worth of every person and group. While at Linux Foundation events or related ancillary or social events, any participants, including members, speakers, attendees, volunteers, sponsors, exhibitors, booth staff and anyone else, must not engage in harassment in any form.</a:t>
            </a:r>
          </a:p>
          <a:p>
            <a:pPr>
              <a:buFont typeface="Wingdings" panose="05000000000000000000" pitchFamily="2" charset="2"/>
              <a:buChar char="l"/>
            </a:pPr>
            <a:r>
              <a:rPr kumimoji="1" lang="en-US" altLang="ja-JP" sz="2000"/>
              <a:t>This Code of Conduct may be revised at any time by The Linux Foundation and the terms are non-negotiable. Your registration for or attendance at any Linux Foundation event, whether it’s held in person or virtually, indicates your agreement to abide by this policy and its terms.</a:t>
            </a:r>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16</a:t>
            </a:fld>
            <a:endParaRPr lang="ja-JP" altLang="en-US"/>
          </a:p>
        </p:txBody>
      </p:sp>
      <p:pic>
        <p:nvPicPr>
          <p:cNvPr id="7" name="図 6" descr="QR コード&#10;&#10;自動的に生成された説明">
            <a:extLst>
              <a:ext uri="{FF2B5EF4-FFF2-40B4-BE49-F238E27FC236}">
                <a16:creationId xmlns:a16="http://schemas.microsoft.com/office/drawing/2014/main" id="{A88AEAC6-B8FA-C5D8-9D4B-C61F65AB6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7529" y="-1501"/>
            <a:ext cx="1364471" cy="1364471"/>
          </a:xfrm>
          <a:prstGeom prst="rect">
            <a:avLst/>
          </a:prstGeom>
        </p:spPr>
      </p:pic>
      <p:sp>
        <p:nvSpPr>
          <p:cNvPr id="8" name="テキスト ボックス 7">
            <a:extLst>
              <a:ext uri="{FF2B5EF4-FFF2-40B4-BE49-F238E27FC236}">
                <a16:creationId xmlns:a16="http://schemas.microsoft.com/office/drawing/2014/main" id="{31B2D901-FD8C-CC7A-6630-6154BD0DD7AF}"/>
              </a:ext>
            </a:extLst>
          </p:cNvPr>
          <p:cNvSpPr txBox="1"/>
          <p:nvPr/>
        </p:nvSpPr>
        <p:spPr>
          <a:xfrm>
            <a:off x="5891844" y="6193368"/>
            <a:ext cx="5960850" cy="338554"/>
          </a:xfrm>
          <a:prstGeom prst="rect">
            <a:avLst/>
          </a:prstGeom>
          <a:noFill/>
        </p:spPr>
        <p:txBody>
          <a:bodyPr wrap="square" rtlCol="0">
            <a:spAutoFit/>
          </a:bodyPr>
          <a:lstStyle/>
          <a:p>
            <a:pPr algn="r"/>
            <a:r>
              <a:rPr lang="en-US" altLang="ja-JP" sz="1600">
                <a:solidFill>
                  <a:srgbClr val="20252B"/>
                </a:solidFill>
                <a:latin typeface="游ゴシック" panose="020B0400000000000000" pitchFamily="50" charset="-128"/>
                <a:ea typeface="游ゴシック" panose="020B0400000000000000" pitchFamily="50" charset="-128"/>
              </a:rPr>
              <a:t>https://events.linuxfoundation.org/about/code-of-conduct/</a:t>
            </a:r>
            <a:endParaRPr lang="ja-JP" altLang="en-US" sz="1600">
              <a:solidFill>
                <a:srgbClr val="20252B"/>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11306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QR コード&#10;&#10;自動的に生成された説明">
            <a:extLst>
              <a:ext uri="{FF2B5EF4-FFF2-40B4-BE49-F238E27FC236}">
                <a16:creationId xmlns:a16="http://schemas.microsoft.com/office/drawing/2014/main" id="{12CB58A1-0F53-644A-8A1F-A1252156A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461" y="-393"/>
            <a:ext cx="1364471" cy="1364471"/>
          </a:xfrm>
          <a:prstGeom prst="rect">
            <a:avLst/>
          </a:prstGeom>
        </p:spPr>
      </p:pic>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en-US" altLang="ja-JP" sz="1400"/>
              <a:t>【</a:t>
            </a:r>
            <a:r>
              <a:rPr lang="ja-JP" altLang="en-US" sz="1400"/>
              <a:t>参考</a:t>
            </a:r>
            <a:r>
              <a:rPr kumimoji="1" lang="en-US" altLang="ja-JP" sz="1400"/>
              <a:t>】</a:t>
            </a:r>
            <a:r>
              <a:rPr kumimoji="1" lang="ja-JP" altLang="en-US"/>
              <a:t>行動規範 </a:t>
            </a:r>
            <a:r>
              <a:rPr kumimoji="1" lang="en-US" altLang="ja-JP"/>
              <a:t>(Code of Conduct)</a:t>
            </a:r>
            <a:endParaRPr kumimoji="1" lang="ja-JP" altLang="en-US"/>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lstStyle/>
          <a:p>
            <a:pPr marL="0" indent="0">
              <a:buNone/>
            </a:pPr>
            <a:r>
              <a:rPr kumimoji="1" lang="en-US" altLang="ja-JP" sz="1500" b="1"/>
              <a:t>The Linux Foundation </a:t>
            </a:r>
            <a:r>
              <a:rPr kumimoji="1" lang="ja-JP" altLang="en-US" sz="1500" b="1"/>
              <a:t>とその傘下のプロジェクトは、わたしたちのすべてのイベントにおいて、参加者が人権侵害や差別を受けることのないよう努力しています。</a:t>
            </a:r>
            <a:r>
              <a:rPr kumimoji="1" lang="en-US" altLang="ja-JP" sz="1500" b="1"/>
              <a:t>The Linux Foundation (</a:t>
            </a:r>
            <a:r>
              <a:rPr kumimoji="1" lang="ja-JP" altLang="en-US" sz="1500" b="1"/>
              <a:t>および </a:t>
            </a:r>
            <a:r>
              <a:rPr kumimoji="1" lang="en-US" altLang="ja-JP" sz="1500" b="1"/>
              <a:t>LF </a:t>
            </a:r>
            <a:r>
              <a:rPr kumimoji="1" lang="ja-JP" altLang="en-US" sz="1500" b="1"/>
              <a:t>プロジェクト</a:t>
            </a:r>
            <a:r>
              <a:rPr kumimoji="1" lang="en-US" altLang="ja-JP" sz="1500" b="1"/>
              <a:t>) </a:t>
            </a:r>
            <a:r>
              <a:rPr kumimoji="1" lang="ja-JP" altLang="en-US" sz="1500" b="1"/>
              <a:t>のイベントは </a:t>
            </a:r>
            <a:r>
              <a:rPr kumimoji="1" lang="en-US" altLang="ja-JP" sz="1500" b="1"/>
              <a:t>Linux </a:t>
            </a:r>
            <a:r>
              <a:rPr kumimoji="1" lang="ja-JP" altLang="en-US" sz="1500" b="1"/>
              <a:t>コミュニティにおける専門家間の交流とコラボレーションをめざした作業会議です。そして、アイデアや感想のオープンな交換を奨励し、あらゆる人々や集団が持つ価値を認める環境を要求します。そして、アイデアや感想のオープンな交換を奨励し、あらゆる人々や集団が持つ価値を認める環境を要求します。</a:t>
            </a:r>
            <a:endParaRPr kumimoji="1" lang="en-US" altLang="ja-JP" sz="1500" b="1"/>
          </a:p>
          <a:p>
            <a:pPr marL="0" indent="0">
              <a:buNone/>
            </a:pPr>
            <a:endParaRPr kumimoji="1" lang="en-US" altLang="ja-JP" sz="300"/>
          </a:p>
          <a:p>
            <a:pPr marL="0" indent="0">
              <a:buNone/>
            </a:pPr>
            <a:r>
              <a:rPr kumimoji="1" lang="ja-JP" altLang="en-US" sz="1500" b="1"/>
              <a:t>求められる行動</a:t>
            </a:r>
          </a:p>
          <a:p>
            <a:pPr marL="0" indent="0">
              <a:buNone/>
            </a:pPr>
            <a:r>
              <a:rPr kumimoji="1" lang="ja-JP" altLang="en-US" sz="1400"/>
              <a:t>すべてのイベント参加者は、プロフェッショナルの基準、</a:t>
            </a:r>
            <a:r>
              <a:rPr kumimoji="1" lang="en-US" altLang="ja-JP" sz="1400"/>
              <a:t>The Linux Foundation </a:t>
            </a:r>
            <a:r>
              <a:rPr kumimoji="1" lang="ja-JP" altLang="en-US" sz="1400"/>
              <a:t>の行動規範、さらには各自の所属組織が定める適切な勤務態度に関するポリシー、および適用可能な法律に従って行動することが求められます。</a:t>
            </a:r>
            <a:endParaRPr kumimoji="1" lang="en-US" altLang="ja-JP" sz="1400"/>
          </a:p>
          <a:p>
            <a:pPr marL="0" indent="0">
              <a:buNone/>
            </a:pPr>
            <a:r>
              <a:rPr kumimoji="1" lang="ja-JP" altLang="en-US" sz="1500" b="1"/>
              <a:t>容認できない行為</a:t>
            </a:r>
          </a:p>
          <a:p>
            <a:pPr marL="0" indent="0">
              <a:buNone/>
            </a:pPr>
            <a:r>
              <a:rPr kumimoji="1" lang="ja-JP" altLang="en-US" sz="1400"/>
              <a:t>性、性同一性、性表現、性的指向、障害、容姿、体格、人種、年齢、宗教などによるハラスメンはもとより、カンファレンスやプログラムが開催される国や地域の法に保護された地位や立場によるハラスメントなど、いかなる形のハラスメントも容認されません。また、虐待的、攻撃的、または屈辱的表現の使用、脅迫、ストーキング、嫌がらせの写真や記録、不適切な物理的接触、性的画像、および迷惑な性的誘惑、または性的行為の要求などもハラスメントとみなします。わたしたちは、わたしたちのイベントにおけるあらゆるハラスメントに迅速に対応いたします。ハラスメント行為の停止を求められた参加者は、その要求に速やかに従ってください。容認できない行為の目撃者や被害者は、すぐにカンファレンス主催者にお知らせください。</a:t>
            </a:r>
          </a:p>
          <a:p>
            <a:pPr marL="0" indent="0">
              <a:buNone/>
            </a:pPr>
            <a:r>
              <a:rPr kumimoji="1" lang="ja-JP" altLang="en-US" sz="1400"/>
              <a:t>展示者は、性的画像、アクティビティ、またはその他の素材をブースで使用するべきではありません。また、性的な服装</a:t>
            </a:r>
            <a:r>
              <a:rPr kumimoji="1" lang="en-US" altLang="ja-JP" sz="1400"/>
              <a:t>/</a:t>
            </a:r>
            <a:r>
              <a:rPr kumimoji="1" lang="ja-JP" altLang="en-US" sz="1400"/>
              <a:t>制服</a:t>
            </a:r>
            <a:r>
              <a:rPr kumimoji="1" lang="en-US" altLang="ja-JP" sz="1400"/>
              <a:t>/</a:t>
            </a:r>
            <a:r>
              <a:rPr kumimoji="1" lang="ja-JP" altLang="en-US" sz="1400"/>
              <a:t>衣装の使用、あるいは性的環境の作成を行ってはいけません。講演者はその講演において、性的な表現、画像、あるいは、上で定義されているハラスメントの要素となるあらゆる表現や画像を使用するべきではありません。</a:t>
            </a:r>
            <a:endParaRPr kumimoji="1" lang="en-US" altLang="ja-JP" sz="140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17</a:t>
            </a:fld>
            <a:endParaRPr lang="ja-JP" altLang="en-US"/>
          </a:p>
        </p:txBody>
      </p:sp>
      <p:sp>
        <p:nvSpPr>
          <p:cNvPr id="7" name="テキスト ボックス 6">
            <a:extLst>
              <a:ext uri="{FF2B5EF4-FFF2-40B4-BE49-F238E27FC236}">
                <a16:creationId xmlns:a16="http://schemas.microsoft.com/office/drawing/2014/main" id="{2C920175-F630-0D32-7D44-AC63577BCB6A}"/>
              </a:ext>
            </a:extLst>
          </p:cNvPr>
          <p:cNvSpPr txBox="1"/>
          <p:nvPr/>
        </p:nvSpPr>
        <p:spPr>
          <a:xfrm>
            <a:off x="5891843" y="6193368"/>
            <a:ext cx="5960850" cy="338554"/>
          </a:xfrm>
          <a:prstGeom prst="rect">
            <a:avLst/>
          </a:prstGeom>
          <a:noFill/>
        </p:spPr>
        <p:txBody>
          <a:bodyPr wrap="square" rtlCol="0">
            <a:spAutoFit/>
          </a:bodyPr>
          <a:lstStyle/>
          <a:p>
            <a:pPr algn="r"/>
            <a:r>
              <a:rPr lang="en-US" altLang="ja-JP" sz="1600">
                <a:solidFill>
                  <a:srgbClr val="20252B"/>
                </a:solidFill>
                <a:latin typeface="游ゴシック" panose="020B0400000000000000" pitchFamily="50" charset="-128"/>
                <a:ea typeface="游ゴシック" panose="020B0400000000000000" pitchFamily="50" charset="-128"/>
              </a:rPr>
              <a:t>https://www.linuxfoundation.jp/code-of-conduct/</a:t>
            </a:r>
            <a:endParaRPr lang="ja-JP" altLang="en-US" sz="1600">
              <a:solidFill>
                <a:srgbClr val="20252B"/>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752907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en-US" altLang="ja-JP" sz="1400"/>
              <a:t>【</a:t>
            </a:r>
            <a:r>
              <a:rPr lang="ja-JP" altLang="en-US" sz="1400"/>
              <a:t>参考</a:t>
            </a:r>
            <a:r>
              <a:rPr kumimoji="1" lang="en-US" altLang="ja-JP" sz="1400"/>
              <a:t>】</a:t>
            </a:r>
            <a:r>
              <a:rPr kumimoji="1" lang="ja-JP" altLang="en-US"/>
              <a:t>行動規範 </a:t>
            </a:r>
            <a:r>
              <a:rPr kumimoji="1" lang="en-US" altLang="ja-JP"/>
              <a:t>(Code of Conduct)</a:t>
            </a:r>
            <a:endParaRPr kumimoji="1" lang="ja-JP" altLang="en-US"/>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lstStyle/>
          <a:p>
            <a:pPr marL="0" indent="0">
              <a:buNone/>
            </a:pPr>
            <a:r>
              <a:rPr kumimoji="1" lang="ja-JP" altLang="en-US" sz="1500" b="1"/>
              <a:t>容認できない行為が招く結末</a:t>
            </a:r>
          </a:p>
          <a:p>
            <a:pPr marL="0" indent="0">
              <a:buNone/>
            </a:pPr>
            <a:r>
              <a:rPr kumimoji="1" lang="ja-JP" altLang="en-US" sz="1400"/>
              <a:t>参加者がハラスメント行為に関与している場合、カンファレンス主催者は、違反者への警告やカンファレンスからの追放など、状況に応じて適切と思われるあらゆる行動をとります。返金処理は行いません。</a:t>
            </a:r>
            <a:r>
              <a:rPr kumimoji="1" lang="en-US" altLang="ja-JP" sz="1400"/>
              <a:t>The Linux Foundation (</a:t>
            </a:r>
            <a:r>
              <a:rPr kumimoji="1" lang="ja-JP" altLang="en-US" sz="1400"/>
              <a:t>および </a:t>
            </a:r>
            <a:r>
              <a:rPr kumimoji="1" lang="en-US" altLang="ja-JP" sz="1400"/>
              <a:t>LF </a:t>
            </a:r>
            <a:r>
              <a:rPr kumimoji="1" lang="ja-JP" altLang="en-US" sz="1400"/>
              <a:t>プロジェクト</a:t>
            </a:r>
            <a:r>
              <a:rPr kumimoji="1" lang="en-US" altLang="ja-JP" sz="1400"/>
              <a:t>) </a:t>
            </a:r>
            <a:r>
              <a:rPr kumimoji="1" lang="ja-JP" altLang="en-US" sz="1400"/>
              <a:t>は、今後行われるすべての </a:t>
            </a:r>
            <a:r>
              <a:rPr kumimoji="1" lang="en-US" altLang="ja-JP" sz="1400"/>
              <a:t>Linux Foundation (</a:t>
            </a:r>
            <a:r>
              <a:rPr kumimoji="1" lang="ja-JP" altLang="en-US" sz="1400"/>
              <a:t>または </a:t>
            </a:r>
            <a:r>
              <a:rPr kumimoji="1" lang="en-US" altLang="ja-JP" sz="1400"/>
              <a:t>LF </a:t>
            </a:r>
            <a:r>
              <a:rPr kumimoji="1" lang="ja-JP" altLang="en-US" sz="1400"/>
              <a:t>プロジェクト</a:t>
            </a:r>
            <a:r>
              <a:rPr kumimoji="1" lang="en-US" altLang="ja-JP" sz="1400"/>
              <a:t>) </a:t>
            </a:r>
            <a:r>
              <a:rPr kumimoji="1" lang="ja-JP" altLang="en-US" sz="1400"/>
              <a:t>イベント、トレーニング、およびその他の活動からハラスメント行為に関わる参加者を排斥する権利を有します。</a:t>
            </a:r>
          </a:p>
          <a:p>
            <a:pPr marL="0" indent="0">
              <a:buNone/>
            </a:pPr>
            <a:r>
              <a:rPr kumimoji="1" lang="ja-JP" altLang="en-US" sz="1500" b="1"/>
              <a:t>容認できない行為の目撃者や被害者が行うべきこと</a:t>
            </a:r>
          </a:p>
          <a:p>
            <a:pPr marL="0" indent="0">
              <a:buNone/>
            </a:pPr>
            <a:r>
              <a:rPr kumimoji="1" lang="ja-JP" altLang="en-US" sz="1400"/>
              <a:t>ハラスメントを受けている当事者やハラスメント行為の目撃者、または懸念事項をお持ちの方は、</a:t>
            </a:r>
            <a:r>
              <a:rPr kumimoji="1" lang="en-US" altLang="ja-JP" sz="1400"/>
              <a:t>[OpenChain Japan Planning</a:t>
            </a:r>
            <a:r>
              <a:rPr kumimoji="1" lang="ja-JP" altLang="en-US" sz="1400"/>
              <a:t>代表</a:t>
            </a:r>
            <a:r>
              <a:rPr kumimoji="1" lang="en-US" altLang="ja-JP" sz="1400"/>
              <a:t>]</a:t>
            </a:r>
            <a:r>
              <a:rPr kumimoji="1" lang="ja-JP" altLang="en-US" sz="1400"/>
              <a:t>に速やかにお知らせください。</a:t>
            </a:r>
            <a:endParaRPr kumimoji="1" lang="en-US" altLang="ja-JP" sz="1400"/>
          </a:p>
          <a:p>
            <a:pPr marL="0" indent="0">
              <a:buNone/>
            </a:pPr>
            <a:endParaRPr kumimoji="1" lang="ja-JP" altLang="en-US" sz="300"/>
          </a:p>
          <a:p>
            <a:pPr marL="355591" lvl="1" indent="0">
              <a:buNone/>
            </a:pPr>
            <a:r>
              <a:rPr kumimoji="1" lang="en-US" altLang="ja-JP" sz="1800" b="1"/>
              <a:t>OpenChain Japan Planning</a:t>
            </a:r>
            <a:r>
              <a:rPr kumimoji="1" lang="ja-JP" altLang="en-US" sz="1800" b="1"/>
              <a:t>代表：</a:t>
            </a:r>
            <a:endParaRPr kumimoji="1" lang="en-US" altLang="ja-JP" sz="1800" b="1"/>
          </a:p>
          <a:p>
            <a:pPr marL="1005398" lvl="2" indent="-285750">
              <a:buFont typeface="Arial" panose="020B0604020202020204" pitchFamily="34" charset="0"/>
              <a:buChar char="•"/>
            </a:pPr>
            <a:r>
              <a:rPr kumimoji="1" lang="en-US" altLang="ja-JP" sz="1400" b="1"/>
              <a:t>Shane Coughlan(Man, English)</a:t>
            </a:r>
            <a:r>
              <a:rPr kumimoji="1" lang="ja-JP" altLang="en-US" sz="1400" b="1"/>
              <a:t>：</a:t>
            </a:r>
            <a:r>
              <a:rPr kumimoji="1" lang="en-US" altLang="ja-JP" sz="1400" b="1">
                <a:hlinkClick r:id="rId2"/>
              </a:rPr>
              <a:t>scoughlan@linuxfoundation.org</a:t>
            </a:r>
            <a:endParaRPr kumimoji="1" lang="en-US" altLang="ja-JP" sz="1400" b="1"/>
          </a:p>
          <a:p>
            <a:pPr marL="1005398" lvl="2" indent="-285750">
              <a:buFont typeface="Arial" panose="020B0604020202020204" pitchFamily="34" charset="0"/>
              <a:buChar char="•"/>
            </a:pPr>
            <a:r>
              <a:rPr lang="ja-JP" altLang="en-US" sz="1400" b="1"/>
              <a:t>渡邊歩</a:t>
            </a:r>
            <a:r>
              <a:rPr lang="en-US" altLang="ja-JP" sz="1400" b="1"/>
              <a:t>(Woman, Japanese)</a:t>
            </a:r>
            <a:r>
              <a:rPr lang="ja-JP" altLang="en-US" sz="1400" b="1"/>
              <a:t>：</a:t>
            </a:r>
            <a:r>
              <a:rPr lang="en-US" altLang="ja-JP" sz="1400" b="1">
                <a:hlinkClick r:id="rId3"/>
              </a:rPr>
              <a:t>awatanabe@evangelist.linuxfoundation.org</a:t>
            </a:r>
            <a:endParaRPr lang="en-US" altLang="ja-JP" sz="1400" b="1"/>
          </a:p>
          <a:p>
            <a:pPr marL="0" indent="0">
              <a:buNone/>
            </a:pPr>
            <a:endParaRPr kumimoji="1" lang="en-US" altLang="ja-JP" sz="300"/>
          </a:p>
          <a:p>
            <a:pPr marL="0" indent="0">
              <a:buNone/>
            </a:pPr>
            <a:r>
              <a:rPr kumimoji="1" lang="ja-JP" altLang="en-US" sz="1500" b="1"/>
              <a:t>事故対応</a:t>
            </a:r>
          </a:p>
          <a:p>
            <a:pPr marL="0" indent="0">
              <a:buNone/>
            </a:pPr>
            <a:r>
              <a:rPr kumimoji="1" lang="ja-JP" altLang="en-US" sz="1400"/>
              <a:t>ハラスメントの報告を受けた場合は、</a:t>
            </a:r>
            <a:r>
              <a:rPr kumimoji="1" lang="en-US" altLang="ja-JP" sz="1400"/>
              <a:t>Ada Initiative (Geek Feminism Wiki </a:t>
            </a:r>
            <a:r>
              <a:rPr kumimoji="1" lang="ja-JP" altLang="en-US" sz="1400"/>
              <a:t>の</a:t>
            </a:r>
            <a:r>
              <a:rPr kumimoji="1" lang="ja-JP" altLang="en-US" sz="1400">
                <a:hlinkClick r:id="rId4"/>
              </a:rPr>
              <a:t>こちら</a:t>
            </a:r>
            <a:r>
              <a:rPr kumimoji="1" lang="ja-JP" altLang="en-US" sz="1400"/>
              <a:t>を参照</a:t>
            </a:r>
            <a:r>
              <a:rPr kumimoji="1" lang="en-US" altLang="ja-JP" sz="1400"/>
              <a:t>) </a:t>
            </a:r>
            <a:r>
              <a:rPr kumimoji="1" lang="ja-JP" altLang="en-US" sz="1400"/>
              <a:t>が推奨するプロセスに従ってこれに対応します。前述のように、参加者がハラスメント行為に関与している場合、カンファレンス主催者は、違反者への警告やカンファレンスからの追放など、状況に応じて適切と思われるあらゆる行動をとります。返金処理は行いません。</a:t>
            </a:r>
            <a:r>
              <a:rPr kumimoji="1" lang="en-US" altLang="ja-JP" sz="1400"/>
              <a:t>The Linux Foundation (</a:t>
            </a:r>
            <a:r>
              <a:rPr kumimoji="1" lang="ja-JP" altLang="en-US" sz="1400"/>
              <a:t>および </a:t>
            </a:r>
            <a:r>
              <a:rPr kumimoji="1" lang="en-US" altLang="ja-JP" sz="1400"/>
              <a:t>LF </a:t>
            </a:r>
            <a:r>
              <a:rPr kumimoji="1" lang="ja-JP" altLang="en-US" sz="1400"/>
              <a:t>プロジェクト</a:t>
            </a:r>
            <a:r>
              <a:rPr kumimoji="1" lang="en-US" altLang="ja-JP" sz="1400"/>
              <a:t>) </a:t>
            </a:r>
            <a:r>
              <a:rPr kumimoji="1" lang="ja-JP" altLang="en-US" sz="1400"/>
              <a:t>は、今後行われるすべての </a:t>
            </a:r>
            <a:r>
              <a:rPr kumimoji="1" lang="en-US" altLang="ja-JP" sz="1400"/>
              <a:t>Linux Foundation (</a:t>
            </a:r>
            <a:r>
              <a:rPr kumimoji="1" lang="ja-JP" altLang="en-US" sz="1400"/>
              <a:t>または </a:t>
            </a:r>
            <a:r>
              <a:rPr kumimoji="1" lang="en-US" altLang="ja-JP" sz="1400"/>
              <a:t>LF </a:t>
            </a:r>
            <a:r>
              <a:rPr kumimoji="1" lang="ja-JP" altLang="en-US" sz="1400"/>
              <a:t>プロジェクト</a:t>
            </a:r>
            <a:r>
              <a:rPr kumimoji="1" lang="en-US" altLang="ja-JP" sz="1400"/>
              <a:t>) </a:t>
            </a:r>
            <a:r>
              <a:rPr kumimoji="1" lang="ja-JP" altLang="en-US" sz="1400"/>
              <a:t>イベント、トレーニング、およびその他の活動からハラスメント行為に関わる参加者を排斥する権利を有します。</a:t>
            </a:r>
            <a:endParaRPr kumimoji="1" lang="en-US" altLang="ja-JP" sz="140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18</a:t>
            </a:fld>
            <a:endParaRPr lang="ja-JP" altLang="en-US"/>
          </a:p>
        </p:txBody>
      </p:sp>
      <p:sp>
        <p:nvSpPr>
          <p:cNvPr id="4" name="テキスト ボックス 3">
            <a:extLst>
              <a:ext uri="{FF2B5EF4-FFF2-40B4-BE49-F238E27FC236}">
                <a16:creationId xmlns:a16="http://schemas.microsoft.com/office/drawing/2014/main" id="{77AD5AA9-A1D8-317B-756D-3092F450065A}"/>
              </a:ext>
            </a:extLst>
          </p:cNvPr>
          <p:cNvSpPr txBox="1"/>
          <p:nvPr/>
        </p:nvSpPr>
        <p:spPr>
          <a:xfrm>
            <a:off x="5891843" y="6193368"/>
            <a:ext cx="5960850" cy="338554"/>
          </a:xfrm>
          <a:prstGeom prst="rect">
            <a:avLst/>
          </a:prstGeom>
          <a:noFill/>
        </p:spPr>
        <p:txBody>
          <a:bodyPr wrap="square" rtlCol="0">
            <a:spAutoFit/>
          </a:bodyPr>
          <a:lstStyle/>
          <a:p>
            <a:pPr algn="r"/>
            <a:r>
              <a:rPr lang="en-US" altLang="ja-JP" sz="1600">
                <a:solidFill>
                  <a:srgbClr val="20252B"/>
                </a:solidFill>
                <a:latin typeface="游ゴシック" panose="020B0400000000000000" pitchFamily="50" charset="-128"/>
                <a:ea typeface="游ゴシック" panose="020B0400000000000000" pitchFamily="50" charset="-128"/>
              </a:rPr>
              <a:t>https://www.linuxfoundation.jp/code-of-conduct/</a:t>
            </a:r>
            <a:endParaRPr lang="ja-JP" altLang="en-US" sz="1600">
              <a:solidFill>
                <a:srgbClr val="20252B"/>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2874623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ctrTitle"/>
          </p:nvPr>
        </p:nvSpPr>
        <p:spPr/>
        <p:txBody>
          <a:bodyPr/>
          <a:lstStyle/>
          <a:p>
            <a:r>
              <a:rPr kumimoji="1" lang="ja-JP" altLang="en-US"/>
              <a:t>クロージング</a:t>
            </a:r>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subTitle" idx="1"/>
          </p:nvPr>
        </p:nvSpPr>
        <p:spPr/>
        <p:txBody>
          <a:bodyPr/>
          <a:lstStyle/>
          <a:p>
            <a:pPr marL="0" indent="0">
              <a:buNone/>
            </a:pPr>
            <a:r>
              <a:rPr lang="en-US" altLang="ja-JP"/>
              <a:t>(</a:t>
            </a:r>
            <a:r>
              <a:rPr lang="ja-JP" altLang="en-US"/>
              <a:t>第一部のクロージング</a:t>
            </a:r>
            <a:r>
              <a:rPr lang="en-US" altLang="ja-JP"/>
              <a:t>)</a:t>
            </a:r>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4294967295"/>
          </p:nvPr>
        </p:nvSpPr>
        <p:spPr>
          <a:xfrm>
            <a:off x="0" y="6423025"/>
            <a:ext cx="2873375" cy="139700"/>
          </a:xfrm>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294967295"/>
          </p:nvPr>
        </p:nvSpPr>
        <p:spPr>
          <a:xfrm>
            <a:off x="9448800" y="6581775"/>
            <a:ext cx="2743200" cy="139700"/>
          </a:xfrm>
        </p:spPr>
        <p:txBody>
          <a:bodyPr/>
          <a:lstStyle/>
          <a:p>
            <a:fld id="{9E677C9D-2908-4B51-B245-D0108F3FAF17}" type="slidenum">
              <a:rPr lang="ja-JP" altLang="en-US" smtClean="0"/>
              <a:pPr/>
              <a:t>19</a:t>
            </a:fld>
            <a:endParaRPr lang="ja-JP" altLang="en-US"/>
          </a:p>
        </p:txBody>
      </p:sp>
    </p:spTree>
    <p:extLst>
      <p:ext uri="{BB962C8B-B14F-4D97-AF65-F5344CB8AC3E}">
        <p14:creationId xmlns:p14="http://schemas.microsoft.com/office/powerpoint/2010/main" val="64810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lang="ja-JP" altLang="en-US" sz="3700" dirty="0">
                <a:latin typeface="游ゴシック"/>
                <a:ea typeface="游ゴシック"/>
              </a:rPr>
              <a:t>ゲストWi-fi接続方法</a:t>
            </a:r>
            <a:r>
              <a:rPr kumimoji="1" lang="ja-JP" altLang="en-US" sz="3700" dirty="0">
                <a:latin typeface="游ゴシック"/>
                <a:ea typeface="游ゴシック"/>
              </a:rPr>
              <a:t> </a:t>
            </a:r>
            <a:r>
              <a:rPr lang="ja-JP" altLang="en-US" sz="2800" dirty="0">
                <a:solidFill>
                  <a:srgbClr val="0070C0"/>
                </a:solidFill>
                <a:latin typeface="游ゴシック"/>
                <a:ea typeface="游ゴシック"/>
              </a:rPr>
              <a:t>How to </a:t>
            </a:r>
            <a:r>
              <a:rPr lang="en-US" altLang="ja-JP" sz="2800" dirty="0">
                <a:solidFill>
                  <a:srgbClr val="0070C0"/>
                </a:solidFill>
                <a:latin typeface="游ゴシック"/>
                <a:ea typeface="游ゴシック"/>
              </a:rPr>
              <a:t>connect</a:t>
            </a:r>
            <a:r>
              <a:rPr lang="ja-JP" altLang="en-US" sz="2800" dirty="0">
                <a:solidFill>
                  <a:srgbClr val="0070C0"/>
                </a:solidFill>
                <a:latin typeface="游ゴシック"/>
                <a:ea typeface="游ゴシック"/>
              </a:rPr>
              <a:t> </a:t>
            </a:r>
            <a:r>
              <a:rPr lang="en-US" altLang="ja-JP" sz="2800" dirty="0">
                <a:solidFill>
                  <a:srgbClr val="0070C0"/>
                </a:solidFill>
                <a:latin typeface="游ゴシック"/>
                <a:ea typeface="游ゴシック"/>
              </a:rPr>
              <a:t>Guest </a:t>
            </a:r>
            <a:r>
              <a:rPr lang="ja-JP" altLang="en-US" sz="2800" dirty="0">
                <a:solidFill>
                  <a:srgbClr val="0070C0"/>
                </a:solidFill>
                <a:latin typeface="游ゴシック"/>
                <a:ea typeface="游ゴシック"/>
              </a:rPr>
              <a:t>Wi-fi</a:t>
            </a:r>
            <a:endParaRPr lang="en-US" altLang="ja-JP" sz="2800" dirty="0">
              <a:solidFill>
                <a:srgbClr val="0070C0"/>
              </a:solidFill>
              <a:latin typeface="游ゴシック"/>
              <a:ea typeface="游ゴシック"/>
            </a:endParaRPr>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2</a:t>
            </a:fld>
            <a:endParaRPr lang="ja-JP" altLang="en-US"/>
          </a:p>
        </p:txBody>
      </p:sp>
      <p:pic>
        <p:nvPicPr>
          <p:cNvPr id="8" name="図 7" descr="グラフィカル ユーザー インターフェイス&#10;&#10;説明は自動で生成されたものです">
            <a:extLst>
              <a:ext uri="{FF2B5EF4-FFF2-40B4-BE49-F238E27FC236}">
                <a16:creationId xmlns:a16="http://schemas.microsoft.com/office/drawing/2014/main" id="{E9047277-49B0-4450-3748-CC1C1B07BEEC}"/>
              </a:ext>
            </a:extLst>
          </p:cNvPr>
          <p:cNvPicPr>
            <a:picLocks noChangeAspect="1"/>
          </p:cNvPicPr>
          <p:nvPr/>
        </p:nvPicPr>
        <p:blipFill>
          <a:blip r:embed="rId2"/>
          <a:srcRect t="9668" r="-128" b="-338"/>
          <a:stretch/>
        </p:blipFill>
        <p:spPr>
          <a:xfrm>
            <a:off x="409216" y="1174871"/>
            <a:ext cx="11272937" cy="3869073"/>
          </a:xfrm>
          <a:prstGeom prst="rect">
            <a:avLst/>
          </a:prstGeom>
        </p:spPr>
      </p:pic>
      <p:sp>
        <p:nvSpPr>
          <p:cNvPr id="9" name="テキスト ボックス 8">
            <a:extLst>
              <a:ext uri="{FF2B5EF4-FFF2-40B4-BE49-F238E27FC236}">
                <a16:creationId xmlns:a16="http://schemas.microsoft.com/office/drawing/2014/main" id="{B8975ED8-09C1-2F65-6127-CC0761BB3173}"/>
              </a:ext>
            </a:extLst>
          </p:cNvPr>
          <p:cNvSpPr txBox="1"/>
          <p:nvPr/>
        </p:nvSpPr>
        <p:spPr>
          <a:xfrm>
            <a:off x="821921" y="5044598"/>
            <a:ext cx="946846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dirty="0">
                <a:cs typeface="Segoe UI"/>
              </a:rPr>
              <a:t>・"guest"を選択後、「会社名」「お名前」「メールアドレス」を入力してください。</a:t>
            </a:r>
          </a:p>
          <a:p>
            <a:r>
              <a:rPr lang="ja-JP" altLang="en-US" sz="1600" dirty="0">
                <a:solidFill>
                  <a:srgbClr val="0070C0"/>
                </a:solidFill>
                <a:ea typeface="+mn-lt"/>
                <a:cs typeface="+mn-lt"/>
              </a:rPr>
              <a:t>　</a:t>
            </a:r>
            <a:r>
              <a:rPr lang="ja-JP" sz="1600" dirty="0">
                <a:solidFill>
                  <a:srgbClr val="0070C0"/>
                </a:solidFill>
                <a:ea typeface="+mn-lt"/>
                <a:cs typeface="+mn-lt"/>
              </a:rPr>
              <a:t>After selecting "guest", please enter your "company name", "name", and "email address". </a:t>
            </a:r>
          </a:p>
          <a:p>
            <a:r>
              <a:rPr lang="ja-JP" altLang="en-US" dirty="0">
                <a:cs typeface="Segoe UI"/>
              </a:rPr>
              <a:t>・有効期限は１日です</a:t>
            </a:r>
          </a:p>
          <a:p>
            <a:r>
              <a:rPr lang="ja-JP" altLang="en-US" dirty="0">
                <a:cs typeface="Segoe UI"/>
              </a:rPr>
              <a:t>　</a:t>
            </a:r>
            <a:r>
              <a:rPr lang="ja-JP" sz="1600" dirty="0">
                <a:solidFill>
                  <a:srgbClr val="0070C0"/>
                </a:solidFill>
                <a:ea typeface="+mn-lt"/>
                <a:cs typeface="+mn-lt"/>
              </a:rPr>
              <a:t>It's valid for one day. </a:t>
            </a:r>
            <a:endParaRPr lang="ja-JP" altLang="en-US" sz="1600" dirty="0">
              <a:solidFill>
                <a:srgbClr val="0070C0"/>
              </a:solidFill>
              <a:cs typeface="Segoe UI"/>
            </a:endParaRPr>
          </a:p>
        </p:txBody>
      </p:sp>
    </p:spTree>
    <p:extLst>
      <p:ext uri="{BB962C8B-B14F-4D97-AF65-F5344CB8AC3E}">
        <p14:creationId xmlns:p14="http://schemas.microsoft.com/office/powerpoint/2010/main" val="501104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lang="en-US" altLang="ja-JP"/>
              <a:t>Day2</a:t>
            </a:r>
            <a:r>
              <a:rPr lang="ja-JP" altLang="en-US"/>
              <a:t>のご案内</a:t>
            </a:r>
            <a:endParaRPr kumimoji="1" lang="ja-JP" altLang="en-US"/>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a:xfrm>
            <a:off x="890272" y="1422401"/>
            <a:ext cx="10962094" cy="4871236"/>
          </a:xfrm>
        </p:spPr>
        <p:txBody>
          <a:bodyPr/>
          <a:lstStyle/>
          <a:p>
            <a:pPr marL="0" indent="0">
              <a:buNone/>
            </a:pPr>
            <a:r>
              <a:rPr lang="en-US" altLang="ja-JP" b="1" u="sng"/>
              <a:t>10</a:t>
            </a:r>
            <a:r>
              <a:rPr lang="ja-JP" altLang="en-US" b="1" u="sng"/>
              <a:t>月</a:t>
            </a:r>
            <a:r>
              <a:rPr lang="en-US" altLang="ja-JP" b="1" u="sng"/>
              <a:t>18</a:t>
            </a:r>
            <a:r>
              <a:rPr lang="ja-JP" altLang="en-US" b="1" u="sng"/>
              <a:t>日</a:t>
            </a:r>
            <a:r>
              <a:rPr lang="en-US" altLang="ja-JP" b="1" u="sng"/>
              <a:t>(</a:t>
            </a:r>
            <a:r>
              <a:rPr lang="ja-JP" altLang="en-US" b="1" u="sng"/>
              <a:t>金</a:t>
            </a:r>
            <a:r>
              <a:rPr lang="en-US" altLang="ja-JP" b="1" u="sng"/>
              <a:t>)</a:t>
            </a:r>
            <a:r>
              <a:rPr lang="ja-JP" altLang="en-US" b="1" u="sng"/>
              <a:t> </a:t>
            </a:r>
            <a:r>
              <a:rPr lang="en-US" altLang="ja-JP" b="1" u="sng"/>
              <a:t>10:00 – 12:00 </a:t>
            </a:r>
          </a:p>
          <a:p>
            <a:pPr marL="0" indent="0">
              <a:buNone/>
            </a:pPr>
            <a:r>
              <a:rPr lang="en-US" altLang="ja-JP" b="1" u="sng"/>
              <a:t>Japan OSPO Local Meetup (OpenChain OSPO SWG</a:t>
            </a:r>
            <a:r>
              <a:rPr lang="ja-JP" altLang="en-US" b="1" u="sng"/>
              <a:t>体験会</a:t>
            </a:r>
            <a:r>
              <a:rPr lang="en-US" altLang="ja-JP" b="1" u="sng"/>
              <a:t>)</a:t>
            </a:r>
          </a:p>
          <a:p>
            <a:pPr marL="0" indent="0">
              <a:buNone/>
            </a:pPr>
            <a:r>
              <a:rPr lang="en-US" altLang="ja-JP" sz="1800"/>
              <a:t>The Linux Foundation TODO</a:t>
            </a:r>
            <a:r>
              <a:rPr lang="ja-JP" altLang="en-US" sz="1800"/>
              <a:t>グループのプログラムマネージャー</a:t>
            </a:r>
          </a:p>
          <a:p>
            <a:pPr marL="0" indent="0">
              <a:buNone/>
            </a:pPr>
            <a:r>
              <a:rPr lang="en-US" altLang="ja-JP" sz="1800"/>
              <a:t>Ana Jimenez Santamaria</a:t>
            </a:r>
            <a:r>
              <a:rPr lang="ja-JP" altLang="en-US" sz="1800"/>
              <a:t>とのミートアップ</a:t>
            </a:r>
          </a:p>
          <a:p>
            <a:pPr marL="0" indent="0">
              <a:buNone/>
            </a:pPr>
            <a:endParaRPr lang="en-US" altLang="ja-JP" sz="2400"/>
          </a:p>
          <a:p>
            <a:pPr marL="0" indent="0">
              <a:buNone/>
            </a:pPr>
            <a:r>
              <a:rPr lang="en-US" altLang="ja-JP" b="1" u="sng"/>
              <a:t>10</a:t>
            </a:r>
            <a:r>
              <a:rPr lang="ja-JP" altLang="en-US" b="1" u="sng"/>
              <a:t>月</a:t>
            </a:r>
            <a:r>
              <a:rPr lang="en-US" altLang="ja-JP" b="1" u="sng"/>
              <a:t>18</a:t>
            </a:r>
            <a:r>
              <a:rPr lang="ja-JP" altLang="en-US" b="1" u="sng"/>
              <a:t>日</a:t>
            </a:r>
            <a:r>
              <a:rPr lang="en-US" altLang="ja-JP" b="1" u="sng"/>
              <a:t>(</a:t>
            </a:r>
            <a:r>
              <a:rPr lang="ja-JP" altLang="en-US" b="1" u="sng"/>
              <a:t>金</a:t>
            </a:r>
            <a:r>
              <a:rPr lang="en-US" altLang="ja-JP" b="1" u="sng"/>
              <a:t>)</a:t>
            </a:r>
            <a:r>
              <a:rPr lang="ja-JP" altLang="en-US" b="1" u="sng"/>
              <a:t> </a:t>
            </a:r>
            <a:r>
              <a:rPr lang="en-US" altLang="ja-JP" b="1" u="sng"/>
              <a:t>13:00 – 15:00 </a:t>
            </a:r>
          </a:p>
          <a:p>
            <a:pPr marL="0" indent="0">
              <a:buNone/>
            </a:pPr>
            <a:r>
              <a:rPr lang="en-US" altLang="ja-JP" b="1" u="sng"/>
              <a:t>OpenChain Japan FAQ SWG </a:t>
            </a:r>
            <a:r>
              <a:rPr lang="ja-JP" altLang="en-US" b="1" u="sng"/>
              <a:t>体験会＆ワーク</a:t>
            </a:r>
            <a:r>
              <a:rPr lang="en-US" altLang="ja-JP" b="1" u="sng"/>
              <a:t>day</a:t>
            </a:r>
          </a:p>
          <a:p>
            <a:pPr marL="0" indent="0">
              <a:buNone/>
            </a:pPr>
            <a:endParaRPr lang="en-US" altLang="ja-JP" sz="2400" b="1" u="sng"/>
          </a:p>
          <a:p>
            <a:pPr marL="0" indent="0">
              <a:buNone/>
            </a:pPr>
            <a:r>
              <a:rPr lang="ja-JP" altLang="en-US" sz="2400" b="1"/>
              <a:t>オンライン参加用</a:t>
            </a:r>
            <a:r>
              <a:rPr lang="en-US" altLang="ja-JP" sz="2400" b="1"/>
              <a:t> Zoom URL</a:t>
            </a:r>
          </a:p>
          <a:p>
            <a:pPr marL="0" indent="0">
              <a:buNone/>
            </a:pPr>
            <a:r>
              <a:rPr lang="ja-JP" altLang="en-US" sz="1400">
                <a:hlinkClick r:id="rId2"/>
              </a:rPr>
              <a:t>https://zoom-lfx.platform.linuxfoundation.org/meeting/91528525463?password=a6d3e696-04a3-4cdc-a9b2-bdb9dad47c6c</a:t>
            </a:r>
            <a:endParaRPr lang="en-US" altLang="ja-JP" sz="2400" b="1" u="sng"/>
          </a:p>
          <a:p>
            <a:pPr marL="0" indent="0">
              <a:buNone/>
            </a:pPr>
            <a:endParaRPr lang="en-US" altLang="ja-JP" sz="240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20</a:t>
            </a:fld>
            <a:endParaRPr lang="ja-JP" altLang="en-US"/>
          </a:p>
        </p:txBody>
      </p:sp>
      <p:pic>
        <p:nvPicPr>
          <p:cNvPr id="8" name="図 7" descr="QR コード&#10;&#10;自動的に生成された説明">
            <a:extLst>
              <a:ext uri="{FF2B5EF4-FFF2-40B4-BE49-F238E27FC236}">
                <a16:creationId xmlns:a16="http://schemas.microsoft.com/office/drawing/2014/main" id="{3B9FF3EA-76C0-74D7-DF30-D5697C8BE1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7356" y="3524497"/>
            <a:ext cx="2345638" cy="2345638"/>
          </a:xfrm>
          <a:prstGeom prst="rect">
            <a:avLst/>
          </a:prstGeom>
        </p:spPr>
      </p:pic>
    </p:spTree>
    <p:extLst>
      <p:ext uri="{BB962C8B-B14F-4D97-AF65-F5344CB8AC3E}">
        <p14:creationId xmlns:p14="http://schemas.microsoft.com/office/powerpoint/2010/main" val="356057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QR コード&#10;&#10;自動的に生成された説明">
            <a:extLst>
              <a:ext uri="{FF2B5EF4-FFF2-40B4-BE49-F238E27FC236}">
                <a16:creationId xmlns:a16="http://schemas.microsoft.com/office/drawing/2014/main" id="{509BBB09-FD98-E7A2-9ED3-97079918E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614" y="4254077"/>
            <a:ext cx="2258893" cy="2258893"/>
          </a:xfrm>
          <a:prstGeom prst="rect">
            <a:avLst/>
          </a:prstGeom>
        </p:spPr>
      </p:pic>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en-US" altLang="ja-JP"/>
              <a:t>Slack</a:t>
            </a:r>
            <a:r>
              <a:rPr kumimoji="1" lang="ja-JP" altLang="en-US"/>
              <a:t>参加のおすすめ</a:t>
            </a:r>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lstStyle/>
          <a:p>
            <a:pPr marL="0" indent="0">
              <a:buNone/>
            </a:pPr>
            <a:r>
              <a:rPr lang="en-US" altLang="ja-JP" b="1" u="sng"/>
              <a:t>Slack</a:t>
            </a:r>
            <a:r>
              <a:rPr lang="ja-JP" altLang="en-US" b="1" u="sng"/>
              <a:t>で、もっとコアなコミュニケーションに参加しよう！</a:t>
            </a:r>
            <a:endParaRPr lang="en-US" altLang="ja-JP" b="1" u="sng"/>
          </a:p>
          <a:p>
            <a:pPr marL="0" indent="0">
              <a:buNone/>
            </a:pPr>
            <a:endParaRPr lang="en-US" altLang="ja-JP" sz="500"/>
          </a:p>
          <a:p>
            <a:pPr marL="0" indent="0">
              <a:buNone/>
            </a:pPr>
            <a:r>
              <a:rPr lang="en-US" altLang="ja-JP" sz="2130"/>
              <a:t>OpenChain Japan</a:t>
            </a:r>
            <a:r>
              <a:rPr lang="ja-JP" altLang="en-US" sz="2130"/>
              <a:t> </a:t>
            </a:r>
            <a:r>
              <a:rPr lang="en-US" altLang="ja-JP" sz="2130"/>
              <a:t>WG</a:t>
            </a:r>
            <a:r>
              <a:rPr lang="ja-JP" altLang="en-US" sz="2130"/>
              <a:t>では、日頃のカジュアルな情報共有などのコミュニケーションは主に</a:t>
            </a:r>
            <a:r>
              <a:rPr lang="en-US" altLang="ja-JP" sz="2130"/>
              <a:t>Slack</a:t>
            </a:r>
            <a:r>
              <a:rPr lang="ja-JP" altLang="en-US" sz="2130"/>
              <a:t>で行っています。</a:t>
            </a:r>
            <a:r>
              <a:rPr lang="ja-JP" altLang="en-US" sz="1600"/>
              <a:t>（</a:t>
            </a:r>
            <a:r>
              <a:rPr lang="en-US" altLang="ja-JP" sz="1600"/>
              <a:t>ML</a:t>
            </a:r>
            <a:r>
              <a:rPr lang="ja-JP" altLang="en-US" sz="1600"/>
              <a:t>は主に会合の開催案内などの一方向の連絡が中心）</a:t>
            </a:r>
            <a:endParaRPr lang="ja-JP" altLang="en-US" sz="2400"/>
          </a:p>
          <a:p>
            <a:pPr marL="0" indent="0">
              <a:buNone/>
            </a:pPr>
            <a:endParaRPr lang="en-US" altLang="ja-JP" sz="500"/>
          </a:p>
          <a:p>
            <a:pPr lvl="1">
              <a:buFont typeface="Wingdings" panose="05000000000000000000" pitchFamily="2" charset="2"/>
              <a:buChar char="l"/>
            </a:pPr>
            <a:r>
              <a:rPr lang="en-US" altLang="ja-JP" sz="2134" b="1">
                <a:solidFill>
                  <a:srgbClr val="00849D"/>
                </a:solidFill>
              </a:rPr>
              <a:t>OSS</a:t>
            </a:r>
            <a:r>
              <a:rPr lang="ja-JP" altLang="en-US" sz="2134" b="1">
                <a:solidFill>
                  <a:srgbClr val="00849D"/>
                </a:solidFill>
              </a:rPr>
              <a:t>コンプライアンス</a:t>
            </a:r>
            <a:r>
              <a:rPr lang="en-US" altLang="ja-JP" sz="2134" b="1">
                <a:solidFill>
                  <a:srgbClr val="00849D"/>
                </a:solidFill>
              </a:rPr>
              <a:t>/OSPO/SBOM</a:t>
            </a:r>
            <a:r>
              <a:rPr lang="ja-JP" altLang="en-US" sz="2134" b="1">
                <a:solidFill>
                  <a:srgbClr val="00849D"/>
                </a:solidFill>
              </a:rPr>
              <a:t>に関する最新のトピックスの共有</a:t>
            </a:r>
            <a:endParaRPr lang="en-US" altLang="ja-JP" sz="2134" b="1">
              <a:solidFill>
                <a:srgbClr val="00849D"/>
              </a:solidFill>
            </a:endParaRPr>
          </a:p>
          <a:p>
            <a:pPr lvl="1">
              <a:buFont typeface="Wingdings" panose="05000000000000000000" pitchFamily="2" charset="2"/>
              <a:buChar char="l"/>
            </a:pPr>
            <a:r>
              <a:rPr lang="ja-JP" altLang="en-US" sz="2134" b="1">
                <a:solidFill>
                  <a:srgbClr val="00849D"/>
                </a:solidFill>
              </a:rPr>
              <a:t>興味のあるパートを掘り下げたディスカッション</a:t>
            </a:r>
            <a:endParaRPr lang="en-US" altLang="ja-JP" sz="2134" b="1">
              <a:solidFill>
                <a:srgbClr val="00849D"/>
              </a:solidFill>
            </a:endParaRPr>
          </a:p>
          <a:p>
            <a:pPr lvl="1">
              <a:buFont typeface="Wingdings" panose="05000000000000000000" pitchFamily="2" charset="2"/>
              <a:buChar char="l"/>
            </a:pPr>
            <a:r>
              <a:rPr lang="ja-JP" altLang="en-US" sz="2134" b="1">
                <a:solidFill>
                  <a:srgbClr val="00849D"/>
                </a:solidFill>
              </a:rPr>
              <a:t>全体会合やサブワーキンググループ定例の情報</a:t>
            </a:r>
            <a:endParaRPr lang="en-US" altLang="ja-JP" sz="2134" b="1">
              <a:solidFill>
                <a:srgbClr val="00849D"/>
              </a:solidFill>
            </a:endParaRPr>
          </a:p>
          <a:p>
            <a:pPr lvl="1">
              <a:buFont typeface="Wingdings" panose="05000000000000000000" pitchFamily="2" charset="2"/>
              <a:buChar char="l"/>
            </a:pPr>
            <a:r>
              <a:rPr lang="ja-JP" altLang="en-US" sz="2134" b="1">
                <a:solidFill>
                  <a:srgbClr val="00849D"/>
                </a:solidFill>
              </a:rPr>
              <a:t>（</a:t>
            </a:r>
            <a:r>
              <a:rPr lang="en-US" altLang="ja-JP" sz="2134" b="1">
                <a:solidFill>
                  <a:srgbClr val="00849D"/>
                </a:solidFill>
              </a:rPr>
              <a:t>OpenChain</a:t>
            </a:r>
            <a:r>
              <a:rPr lang="ja-JP" altLang="en-US" sz="2134" b="1">
                <a:solidFill>
                  <a:srgbClr val="00849D"/>
                </a:solidFill>
              </a:rPr>
              <a:t>以外も含む）各種イベントのご案内</a:t>
            </a:r>
            <a:endParaRPr lang="en-US" altLang="ja-JP" sz="2134" b="1">
              <a:solidFill>
                <a:srgbClr val="00849D"/>
              </a:solidFill>
            </a:endParaRPr>
          </a:p>
          <a:p>
            <a:pPr marL="357707" lvl="1" indent="0">
              <a:buNone/>
            </a:pPr>
            <a:r>
              <a:rPr lang="ja-JP" altLang="en-US" sz="2134"/>
              <a:t>　　　・・・なども全て</a:t>
            </a:r>
            <a:r>
              <a:rPr lang="en-US" altLang="ja-JP" sz="2134"/>
              <a:t>Slack</a:t>
            </a:r>
            <a:r>
              <a:rPr lang="ja-JP" altLang="en-US" sz="2134"/>
              <a:t>上で交わされています！！</a:t>
            </a:r>
            <a:endParaRPr lang="en-US" altLang="ja-JP" sz="2134"/>
          </a:p>
          <a:p>
            <a:pPr marL="357707" lvl="1" indent="0">
              <a:buNone/>
            </a:pPr>
            <a:endParaRPr lang="en-US" altLang="ja-JP" sz="2134"/>
          </a:p>
          <a:p>
            <a:pPr marL="357707" lvl="1" indent="0">
              <a:buNone/>
            </a:pPr>
            <a:r>
              <a:rPr lang="ja-JP" altLang="en-US" sz="2130"/>
              <a:t>このため、コミュニケーションされたい方も情報収集のみ</a:t>
            </a:r>
            <a:endParaRPr lang="en-US" altLang="ja-JP" sz="2130"/>
          </a:p>
          <a:p>
            <a:pPr marL="357707" lvl="1" indent="0">
              <a:buNone/>
            </a:pPr>
            <a:r>
              <a:rPr lang="ja-JP" altLang="en-US" sz="2130"/>
              <a:t>したいという方も</a:t>
            </a:r>
            <a:r>
              <a:rPr lang="en-US" altLang="ja-JP" sz="2130"/>
              <a:t>Slack</a:t>
            </a:r>
            <a:r>
              <a:rPr lang="ja-JP" altLang="en-US" sz="2130"/>
              <a:t>への参加をおすすめします。</a:t>
            </a:r>
            <a:endParaRPr lang="en-US" altLang="ja-JP" sz="213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21</a:t>
            </a:fld>
            <a:endParaRPr lang="ja-JP" altLang="en-US"/>
          </a:p>
        </p:txBody>
      </p:sp>
    </p:spTree>
    <p:extLst>
      <p:ext uri="{BB962C8B-B14F-4D97-AF65-F5344CB8AC3E}">
        <p14:creationId xmlns:p14="http://schemas.microsoft.com/office/powerpoint/2010/main" val="470699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3FB37-42A4-1266-C808-F6915B30A3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0EBBE7-1A85-A7C8-C12F-D0016DA6FE62}"/>
              </a:ext>
            </a:extLst>
          </p:cNvPr>
          <p:cNvSpPr>
            <a:spLocks noGrp="1"/>
          </p:cNvSpPr>
          <p:nvPr>
            <p:ph type="ctrTitle"/>
          </p:nvPr>
        </p:nvSpPr>
        <p:spPr/>
        <p:txBody>
          <a:bodyPr/>
          <a:lstStyle/>
          <a:p>
            <a:r>
              <a:rPr kumimoji="1" lang="ja-JP" altLang="en-US"/>
              <a:t>クロージング</a:t>
            </a:r>
          </a:p>
        </p:txBody>
      </p:sp>
      <p:sp>
        <p:nvSpPr>
          <p:cNvPr id="5" name="フッター プレースホルダー 4">
            <a:extLst>
              <a:ext uri="{FF2B5EF4-FFF2-40B4-BE49-F238E27FC236}">
                <a16:creationId xmlns:a16="http://schemas.microsoft.com/office/drawing/2014/main" id="{8E989FF0-69D8-ED0A-E762-63D3727D55C2}"/>
              </a:ext>
            </a:extLst>
          </p:cNvPr>
          <p:cNvSpPr>
            <a:spLocks noGrp="1"/>
          </p:cNvSpPr>
          <p:nvPr>
            <p:ph type="ftr" sz="quarter" idx="4294967295"/>
          </p:nvPr>
        </p:nvSpPr>
        <p:spPr>
          <a:xfrm>
            <a:off x="0" y="6423025"/>
            <a:ext cx="2873375" cy="139700"/>
          </a:xfrm>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A83B93AA-88C0-B91C-4270-38325C2C2665}"/>
              </a:ext>
            </a:extLst>
          </p:cNvPr>
          <p:cNvSpPr>
            <a:spLocks noGrp="1"/>
          </p:cNvSpPr>
          <p:nvPr>
            <p:ph type="sldNum" sz="quarter" idx="4294967295"/>
          </p:nvPr>
        </p:nvSpPr>
        <p:spPr>
          <a:xfrm>
            <a:off x="9448800" y="6581775"/>
            <a:ext cx="2743200" cy="139700"/>
          </a:xfrm>
        </p:spPr>
        <p:txBody>
          <a:bodyPr/>
          <a:lstStyle/>
          <a:p>
            <a:fld id="{9E677C9D-2908-4B51-B245-D0108F3FAF17}" type="slidenum">
              <a:rPr lang="ja-JP" altLang="en-US" smtClean="0"/>
              <a:pPr/>
              <a:t>22</a:t>
            </a:fld>
            <a:endParaRPr lang="ja-JP" altLang="en-US"/>
          </a:p>
        </p:txBody>
      </p:sp>
    </p:spTree>
    <p:extLst>
      <p:ext uri="{BB962C8B-B14F-4D97-AF65-F5344CB8AC3E}">
        <p14:creationId xmlns:p14="http://schemas.microsoft.com/office/powerpoint/2010/main" val="2583406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ACAEE-5387-2F34-85B3-40F5C818B96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570148-323B-728C-F011-A026C4D69B06}"/>
              </a:ext>
            </a:extLst>
          </p:cNvPr>
          <p:cNvSpPr>
            <a:spLocks noGrp="1"/>
          </p:cNvSpPr>
          <p:nvPr>
            <p:ph type="title"/>
          </p:nvPr>
        </p:nvSpPr>
        <p:spPr/>
        <p:txBody>
          <a:bodyPr/>
          <a:lstStyle/>
          <a:p>
            <a:r>
              <a:rPr lang="en-US" altLang="ja-JP"/>
              <a:t>Day2</a:t>
            </a:r>
            <a:r>
              <a:rPr lang="ja-JP" altLang="en-US"/>
              <a:t>のご案内</a:t>
            </a:r>
            <a:endParaRPr kumimoji="1" lang="ja-JP" altLang="en-US"/>
          </a:p>
        </p:txBody>
      </p:sp>
      <p:sp>
        <p:nvSpPr>
          <p:cNvPr id="3" name="テキスト プレースホルダー 2">
            <a:extLst>
              <a:ext uri="{FF2B5EF4-FFF2-40B4-BE49-F238E27FC236}">
                <a16:creationId xmlns:a16="http://schemas.microsoft.com/office/drawing/2014/main" id="{56B02479-C172-D41F-3667-674FD3C71210}"/>
              </a:ext>
            </a:extLst>
          </p:cNvPr>
          <p:cNvSpPr>
            <a:spLocks noGrp="1"/>
          </p:cNvSpPr>
          <p:nvPr>
            <p:ph type="body" sz="quarter" idx="12"/>
          </p:nvPr>
        </p:nvSpPr>
        <p:spPr>
          <a:xfrm>
            <a:off x="890272" y="1422401"/>
            <a:ext cx="10962094" cy="4871236"/>
          </a:xfrm>
        </p:spPr>
        <p:txBody>
          <a:bodyPr/>
          <a:lstStyle/>
          <a:p>
            <a:pPr marL="0" indent="0">
              <a:buNone/>
            </a:pPr>
            <a:r>
              <a:rPr lang="en-US" altLang="ja-JP" b="1" u="sng"/>
              <a:t>10</a:t>
            </a:r>
            <a:r>
              <a:rPr lang="ja-JP" altLang="en-US" b="1" u="sng"/>
              <a:t>月</a:t>
            </a:r>
            <a:r>
              <a:rPr lang="en-US" altLang="ja-JP" b="1" u="sng"/>
              <a:t>18</a:t>
            </a:r>
            <a:r>
              <a:rPr lang="ja-JP" altLang="en-US" b="1" u="sng"/>
              <a:t>日</a:t>
            </a:r>
            <a:r>
              <a:rPr lang="en-US" altLang="ja-JP" b="1" u="sng"/>
              <a:t>(</a:t>
            </a:r>
            <a:r>
              <a:rPr lang="ja-JP" altLang="en-US" b="1" u="sng"/>
              <a:t>金</a:t>
            </a:r>
            <a:r>
              <a:rPr lang="en-US" altLang="ja-JP" b="1" u="sng"/>
              <a:t>)</a:t>
            </a:r>
            <a:r>
              <a:rPr lang="ja-JP" altLang="en-US" b="1" u="sng"/>
              <a:t> </a:t>
            </a:r>
            <a:r>
              <a:rPr lang="en-US" altLang="ja-JP" b="1" u="sng"/>
              <a:t>10:00 – 12:00 </a:t>
            </a:r>
          </a:p>
          <a:p>
            <a:pPr marL="0" indent="0">
              <a:buNone/>
            </a:pPr>
            <a:r>
              <a:rPr lang="en-US" altLang="ja-JP" b="1" u="sng"/>
              <a:t>Japan OSPO Local Meetup (OpenChain OSPO SWG</a:t>
            </a:r>
            <a:r>
              <a:rPr lang="ja-JP" altLang="en-US" b="1" u="sng"/>
              <a:t>体験会</a:t>
            </a:r>
            <a:r>
              <a:rPr lang="en-US" altLang="ja-JP" b="1" u="sng"/>
              <a:t>)</a:t>
            </a:r>
          </a:p>
          <a:p>
            <a:pPr marL="0" indent="0">
              <a:buNone/>
            </a:pPr>
            <a:r>
              <a:rPr lang="en-US" altLang="ja-JP" sz="1800"/>
              <a:t>The Linux Foundation TODO</a:t>
            </a:r>
            <a:r>
              <a:rPr lang="ja-JP" altLang="en-US" sz="1800"/>
              <a:t>グループのプログラムマネージャー</a:t>
            </a:r>
          </a:p>
          <a:p>
            <a:pPr marL="0" indent="0">
              <a:buNone/>
            </a:pPr>
            <a:r>
              <a:rPr lang="en-US" altLang="ja-JP" sz="1800"/>
              <a:t>Ana Jimenez Santamaria</a:t>
            </a:r>
            <a:r>
              <a:rPr lang="ja-JP" altLang="en-US" sz="1800"/>
              <a:t>とのミートアップ</a:t>
            </a:r>
          </a:p>
          <a:p>
            <a:pPr marL="0" indent="0">
              <a:buNone/>
            </a:pPr>
            <a:endParaRPr lang="en-US" altLang="ja-JP" sz="2400"/>
          </a:p>
          <a:p>
            <a:pPr marL="0" indent="0">
              <a:buNone/>
            </a:pPr>
            <a:r>
              <a:rPr lang="en-US" altLang="ja-JP" b="1" u="sng"/>
              <a:t>10</a:t>
            </a:r>
            <a:r>
              <a:rPr lang="ja-JP" altLang="en-US" b="1" u="sng"/>
              <a:t>月</a:t>
            </a:r>
            <a:r>
              <a:rPr lang="en-US" altLang="ja-JP" b="1" u="sng"/>
              <a:t>18</a:t>
            </a:r>
            <a:r>
              <a:rPr lang="ja-JP" altLang="en-US" b="1" u="sng"/>
              <a:t>日</a:t>
            </a:r>
            <a:r>
              <a:rPr lang="en-US" altLang="ja-JP" b="1" u="sng"/>
              <a:t>(</a:t>
            </a:r>
            <a:r>
              <a:rPr lang="ja-JP" altLang="en-US" b="1" u="sng"/>
              <a:t>金</a:t>
            </a:r>
            <a:r>
              <a:rPr lang="en-US" altLang="ja-JP" b="1" u="sng"/>
              <a:t>)</a:t>
            </a:r>
            <a:r>
              <a:rPr lang="ja-JP" altLang="en-US" b="1" u="sng"/>
              <a:t> </a:t>
            </a:r>
            <a:r>
              <a:rPr lang="en-US" altLang="ja-JP" b="1" u="sng"/>
              <a:t>13:00 – 15:00 </a:t>
            </a:r>
          </a:p>
          <a:p>
            <a:pPr marL="0" indent="0">
              <a:buNone/>
            </a:pPr>
            <a:r>
              <a:rPr lang="en-US" altLang="ja-JP" b="1" u="sng"/>
              <a:t>OpenChain Japan FAQ SWG </a:t>
            </a:r>
            <a:r>
              <a:rPr lang="ja-JP" altLang="en-US" b="1" u="sng"/>
              <a:t>体験会＆ワーク</a:t>
            </a:r>
            <a:r>
              <a:rPr lang="en-US" altLang="ja-JP" b="1" u="sng"/>
              <a:t>day</a:t>
            </a:r>
          </a:p>
          <a:p>
            <a:pPr marL="0" indent="0">
              <a:buNone/>
            </a:pPr>
            <a:endParaRPr lang="en-US" altLang="ja-JP" sz="2400" b="1" u="sng"/>
          </a:p>
          <a:p>
            <a:pPr marL="0" indent="0">
              <a:buNone/>
            </a:pPr>
            <a:r>
              <a:rPr lang="ja-JP" altLang="en-US" sz="2400" b="1"/>
              <a:t>オンライン参加用</a:t>
            </a:r>
            <a:r>
              <a:rPr lang="en-US" altLang="ja-JP" sz="2400" b="1"/>
              <a:t> Zoom URL</a:t>
            </a:r>
          </a:p>
          <a:p>
            <a:pPr marL="0" indent="0">
              <a:buNone/>
            </a:pPr>
            <a:r>
              <a:rPr lang="ja-JP" altLang="en-US" sz="1400">
                <a:hlinkClick r:id="rId2"/>
              </a:rPr>
              <a:t>https://zoom-lfx.platform.linuxfoundation.org/meeting/91528525463?password=a6d3e696-04a3-4cdc-a9b2-bdb9dad47c6c</a:t>
            </a:r>
            <a:endParaRPr lang="en-US" altLang="ja-JP" sz="2400" b="1" u="sng"/>
          </a:p>
          <a:p>
            <a:pPr marL="0" indent="0">
              <a:buNone/>
            </a:pPr>
            <a:endParaRPr lang="en-US" altLang="ja-JP" sz="2400"/>
          </a:p>
        </p:txBody>
      </p:sp>
      <p:sp>
        <p:nvSpPr>
          <p:cNvPr id="5" name="フッター プレースホルダー 4">
            <a:extLst>
              <a:ext uri="{FF2B5EF4-FFF2-40B4-BE49-F238E27FC236}">
                <a16:creationId xmlns:a16="http://schemas.microsoft.com/office/drawing/2014/main" id="{C0FE4FB8-EA8F-3827-C3F4-768B9657B654}"/>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3E892AE8-0728-5FF3-7E3D-F0A58472A6A0}"/>
              </a:ext>
            </a:extLst>
          </p:cNvPr>
          <p:cNvSpPr>
            <a:spLocks noGrp="1"/>
          </p:cNvSpPr>
          <p:nvPr>
            <p:ph type="sldNum" sz="quarter" idx="4"/>
          </p:nvPr>
        </p:nvSpPr>
        <p:spPr/>
        <p:txBody>
          <a:bodyPr/>
          <a:lstStyle/>
          <a:p>
            <a:fld id="{9E677C9D-2908-4B51-B245-D0108F3FAF17}" type="slidenum">
              <a:rPr lang="ja-JP" altLang="en-US" smtClean="0"/>
              <a:pPr/>
              <a:t>23</a:t>
            </a:fld>
            <a:endParaRPr lang="ja-JP" altLang="en-US"/>
          </a:p>
        </p:txBody>
      </p:sp>
      <p:pic>
        <p:nvPicPr>
          <p:cNvPr id="8" name="図 7" descr="QR コード&#10;&#10;自動的に生成された説明">
            <a:extLst>
              <a:ext uri="{FF2B5EF4-FFF2-40B4-BE49-F238E27FC236}">
                <a16:creationId xmlns:a16="http://schemas.microsoft.com/office/drawing/2014/main" id="{9D06FCB6-DBA2-88A7-BE05-A29CD2409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7356" y="3524497"/>
            <a:ext cx="2345638" cy="2345638"/>
          </a:xfrm>
          <a:prstGeom prst="rect">
            <a:avLst/>
          </a:prstGeom>
        </p:spPr>
      </p:pic>
      <p:sp>
        <p:nvSpPr>
          <p:cNvPr id="4" name="四角形: 角を丸くする 3">
            <a:extLst>
              <a:ext uri="{FF2B5EF4-FFF2-40B4-BE49-F238E27FC236}">
                <a16:creationId xmlns:a16="http://schemas.microsoft.com/office/drawing/2014/main" id="{20C3F971-4225-CE7D-44BA-6B5627FA473B}"/>
              </a:ext>
            </a:extLst>
          </p:cNvPr>
          <p:cNvSpPr/>
          <p:nvPr/>
        </p:nvSpPr>
        <p:spPr bwMode="gray">
          <a:xfrm>
            <a:off x="6509575" y="439225"/>
            <a:ext cx="5083427" cy="1097280"/>
          </a:xfrm>
          <a:prstGeom prst="roundRect">
            <a:avLst/>
          </a:prstGeom>
          <a:solidFill>
            <a:srgbClr val="FFFFCC"/>
          </a:solidFill>
          <a:ln w="9525" cap="flat" cmpd="sng" algn="ctr">
            <a:solidFill>
              <a:srgbClr val="B1B1A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defTabSz="914400" rtl="0" eaLnBrk="1" fontAlgn="ctr" latinLnBrk="0" hangingPunct="1">
              <a:lnSpc>
                <a:spcPct val="100000"/>
              </a:lnSpc>
              <a:spcBef>
                <a:spcPct val="0"/>
              </a:spcBef>
              <a:spcAft>
                <a:spcPct val="0"/>
              </a:spcAft>
              <a:buClrTx/>
              <a:buSzTx/>
              <a:buFontTx/>
              <a:buNone/>
              <a:tabLst/>
            </a:pPr>
            <a:r>
              <a:rPr kumimoji="1" lang="ja-JP" altLang="en-US" sz="1600" b="0" i="0" u="none" strike="noStrike" cap="none" normalizeH="0" baseline="0" dirty="0">
                <a:ln>
                  <a:noFill/>
                </a:ln>
                <a:effectLst/>
                <a:latin typeface="Arial" charset="0"/>
                <a:ea typeface="ＭＳ Ｐゴシック" pitchFamily="50" charset="-128"/>
              </a:rPr>
              <a:t>現地参加の方：</a:t>
            </a:r>
            <a:endParaRPr lang="en-US" altLang="ja-JP" sz="1600" dirty="0">
              <a:latin typeface="Arial" charset="0"/>
              <a:ea typeface="ＭＳ Ｐゴシック" pitchFamily="50" charset="-128"/>
            </a:endParaRPr>
          </a:p>
          <a:p>
            <a:pPr marL="285750" marR="0" indent="-285750"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kumimoji="1" lang="ja-JP" altLang="en-US" sz="1600" b="0" i="0" u="none" strike="noStrike" cap="none" normalizeH="0" baseline="0" dirty="0">
                <a:ln>
                  <a:noFill/>
                </a:ln>
                <a:effectLst/>
                <a:latin typeface="Arial" charset="0"/>
                <a:ea typeface="ＭＳ Ｐゴシック" pitchFamily="50" charset="-128"/>
              </a:rPr>
              <a:t>本日と同じ会場で開催します</a:t>
            </a:r>
            <a:r>
              <a:rPr lang="en-US" altLang="ja-JP" sz="1600" dirty="0">
                <a:latin typeface="Arial" charset="0"/>
                <a:ea typeface="ＭＳ Ｐゴシック" pitchFamily="50" charset="-128"/>
              </a:rPr>
              <a:t>(9:30</a:t>
            </a:r>
            <a:r>
              <a:rPr lang="ja-JP" altLang="en-US" sz="1600" dirty="0">
                <a:latin typeface="Arial" charset="0"/>
                <a:ea typeface="ＭＳ Ｐゴシック" pitchFamily="50" charset="-128"/>
              </a:rPr>
              <a:t>開場予定</a:t>
            </a:r>
            <a:r>
              <a:rPr lang="en-US" altLang="ja-JP" sz="1600" dirty="0">
                <a:latin typeface="Arial" charset="0"/>
                <a:ea typeface="ＭＳ Ｐゴシック" pitchFamily="50" charset="-128"/>
              </a:rPr>
              <a:t>)</a:t>
            </a:r>
            <a:endParaRPr kumimoji="1" lang="en-US" altLang="ja-JP" sz="1600" b="0" i="0" u="none" strike="noStrike" cap="none" normalizeH="0" baseline="0" dirty="0">
              <a:ln>
                <a:noFill/>
              </a:ln>
              <a:effectLst/>
              <a:latin typeface="Arial" charset="0"/>
              <a:ea typeface="ＭＳ Ｐゴシック" pitchFamily="50" charset="-128"/>
            </a:endParaRPr>
          </a:p>
          <a:p>
            <a:pPr marL="285750" marR="0" indent="-285750" defTabSz="914400" rtl="0" eaLnBrk="1" fontAlgn="ctr" latinLnBrk="0" hangingPunct="1">
              <a:lnSpc>
                <a:spcPct val="100000"/>
              </a:lnSpc>
              <a:spcBef>
                <a:spcPct val="0"/>
              </a:spcBef>
              <a:spcAft>
                <a:spcPct val="0"/>
              </a:spcAft>
              <a:buClrTx/>
              <a:buSzTx/>
              <a:buFont typeface="Arial" panose="020B0604020202020204" pitchFamily="34" charset="0"/>
              <a:buChar char="•"/>
              <a:tabLst/>
            </a:pPr>
            <a:r>
              <a:rPr lang="ja-JP" altLang="en-US" sz="1600" dirty="0">
                <a:latin typeface="Arial" charset="0"/>
                <a:ea typeface="ＭＳ Ｐゴシック" pitchFamily="50" charset="-128"/>
              </a:rPr>
              <a:t>ランチはダイキンさんの社員食堂を利用できます</a:t>
            </a:r>
            <a:endParaRPr lang="en-US" altLang="ja-JP" sz="1600" dirty="0">
              <a:latin typeface="Arial" charset="0"/>
              <a:ea typeface="ＭＳ Ｐゴシック" pitchFamily="50" charset="-128"/>
            </a:endParaRPr>
          </a:p>
          <a:p>
            <a:pPr marR="0" defTabSz="914400" rtl="0" eaLnBrk="1" fontAlgn="ctr" latinLnBrk="0" hangingPunct="1">
              <a:lnSpc>
                <a:spcPct val="100000"/>
              </a:lnSpc>
              <a:spcBef>
                <a:spcPct val="0"/>
              </a:spcBef>
              <a:spcAft>
                <a:spcPct val="0"/>
              </a:spcAft>
              <a:buClrTx/>
              <a:buSzTx/>
              <a:tabLst/>
            </a:pPr>
            <a:r>
              <a:rPr lang="en-US" altLang="ja-JP" sz="1600" dirty="0">
                <a:latin typeface="Arial" charset="0"/>
                <a:ea typeface="ＭＳ Ｐゴシック" pitchFamily="50" charset="-128"/>
              </a:rPr>
              <a:t>     ※</a:t>
            </a:r>
            <a:r>
              <a:rPr lang="ja-JP" altLang="en-US" sz="1600" dirty="0">
                <a:latin typeface="Arial" charset="0"/>
                <a:ea typeface="ＭＳ Ｐゴシック" pitchFamily="50" charset="-128"/>
              </a:rPr>
              <a:t>現金利用不可</a:t>
            </a:r>
            <a:r>
              <a:rPr lang="en-US" altLang="ja-JP" sz="1600" dirty="0">
                <a:latin typeface="Arial" charset="0"/>
                <a:ea typeface="ＭＳ Ｐゴシック" pitchFamily="50" charset="-128"/>
              </a:rPr>
              <a:t>(</a:t>
            </a:r>
            <a:r>
              <a:rPr lang="ja-JP" altLang="en-US" sz="1600" dirty="0">
                <a:latin typeface="Arial" charset="0"/>
                <a:ea typeface="ＭＳ Ｐゴシック" pitchFamily="50" charset="-128"/>
              </a:rPr>
              <a:t>交通系</a:t>
            </a:r>
            <a:r>
              <a:rPr lang="en-US" altLang="ja-JP" sz="1600" dirty="0">
                <a:latin typeface="Arial" charset="0"/>
                <a:ea typeface="ＭＳ Ｐゴシック" pitchFamily="50" charset="-128"/>
              </a:rPr>
              <a:t>IC, QR</a:t>
            </a:r>
            <a:r>
              <a:rPr lang="ja-JP" altLang="en-US" sz="1600" dirty="0">
                <a:latin typeface="Arial" charset="0"/>
                <a:ea typeface="ＭＳ Ｐゴシック" pitchFamily="50" charset="-128"/>
              </a:rPr>
              <a:t>決裁</a:t>
            </a:r>
            <a:r>
              <a:rPr lang="en-US" altLang="ja-JP" sz="1600" dirty="0">
                <a:latin typeface="Arial" charset="0"/>
                <a:ea typeface="ＭＳ Ｐゴシック" pitchFamily="50" charset="-128"/>
              </a:rPr>
              <a:t>, </a:t>
            </a:r>
            <a:r>
              <a:rPr lang="ja-JP" altLang="en-US" sz="1600" dirty="0">
                <a:latin typeface="Arial" charset="0"/>
                <a:ea typeface="ＭＳ Ｐゴシック" pitchFamily="50" charset="-128"/>
              </a:rPr>
              <a:t>クレカのみ可</a:t>
            </a:r>
            <a:r>
              <a:rPr lang="en-US" altLang="ja-JP" sz="1600" dirty="0">
                <a:latin typeface="Arial" charset="0"/>
                <a:ea typeface="ＭＳ Ｐゴシック" pitchFamily="50" charset="-128"/>
              </a:rPr>
              <a:t>)</a:t>
            </a:r>
            <a:endParaRPr kumimoji="1" lang="ja-JP" altLang="en-US" sz="1600" b="0" i="0" u="none" strike="noStrike" cap="none" normalizeH="0" baseline="0" dirty="0">
              <a:ln>
                <a:noFill/>
              </a:ln>
              <a:effectLst/>
              <a:latin typeface="Arial" charset="0"/>
              <a:ea typeface="ＭＳ Ｐゴシック" pitchFamily="50" charset="-128"/>
            </a:endParaRPr>
          </a:p>
        </p:txBody>
      </p:sp>
    </p:spTree>
    <p:extLst>
      <p:ext uri="{BB962C8B-B14F-4D97-AF65-F5344CB8AC3E}">
        <p14:creationId xmlns:p14="http://schemas.microsoft.com/office/powerpoint/2010/main" val="1002837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A9B9C-1E33-8A30-452B-E6B60CB8B74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12BC78-1CC1-61D5-F8EF-65DE28207640}"/>
              </a:ext>
            </a:extLst>
          </p:cNvPr>
          <p:cNvSpPr>
            <a:spLocks noGrp="1"/>
          </p:cNvSpPr>
          <p:nvPr>
            <p:ph type="title"/>
          </p:nvPr>
        </p:nvSpPr>
        <p:spPr/>
        <p:txBody>
          <a:bodyPr/>
          <a:lstStyle/>
          <a:p>
            <a:r>
              <a:rPr lang="ja-JP" altLang="en-US"/>
              <a:t>イベントのご案内</a:t>
            </a:r>
            <a:endParaRPr kumimoji="1" lang="ja-JP" altLang="en-US"/>
          </a:p>
        </p:txBody>
      </p:sp>
      <p:sp>
        <p:nvSpPr>
          <p:cNvPr id="5" name="フッター プレースホルダー 4">
            <a:extLst>
              <a:ext uri="{FF2B5EF4-FFF2-40B4-BE49-F238E27FC236}">
                <a16:creationId xmlns:a16="http://schemas.microsoft.com/office/drawing/2014/main" id="{21D7C675-6ACA-E57E-4024-C4AD063AB210}"/>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0D0DDBB1-5442-BA99-E1FA-DCBFFE921ADA}"/>
              </a:ext>
            </a:extLst>
          </p:cNvPr>
          <p:cNvSpPr>
            <a:spLocks noGrp="1"/>
          </p:cNvSpPr>
          <p:nvPr>
            <p:ph type="sldNum" sz="quarter" idx="4"/>
          </p:nvPr>
        </p:nvSpPr>
        <p:spPr/>
        <p:txBody>
          <a:bodyPr/>
          <a:lstStyle/>
          <a:p>
            <a:fld id="{9E677C9D-2908-4B51-B245-D0108F3FAF17}" type="slidenum">
              <a:rPr lang="ja-JP" altLang="en-US" smtClean="0"/>
              <a:pPr/>
              <a:t>24</a:t>
            </a:fld>
            <a:endParaRPr lang="ja-JP" altLang="en-US"/>
          </a:p>
        </p:txBody>
      </p:sp>
      <p:sp>
        <p:nvSpPr>
          <p:cNvPr id="7" name="テキスト プレースホルダー 6">
            <a:extLst>
              <a:ext uri="{FF2B5EF4-FFF2-40B4-BE49-F238E27FC236}">
                <a16:creationId xmlns:a16="http://schemas.microsoft.com/office/drawing/2014/main" id="{6BF1D3DC-6481-7470-33B6-6F80A5DB3662}"/>
              </a:ext>
            </a:extLst>
          </p:cNvPr>
          <p:cNvSpPr>
            <a:spLocks noGrp="1"/>
          </p:cNvSpPr>
          <p:nvPr>
            <p:ph type="body" sz="quarter" idx="12"/>
          </p:nvPr>
        </p:nvSpPr>
        <p:spPr/>
        <p:txBody>
          <a:bodyPr/>
          <a:lstStyle/>
          <a:p>
            <a:r>
              <a:rPr kumimoji="1" lang="en-US" altLang="ja-JP" sz="3200" b="1">
                <a:solidFill>
                  <a:schemeClr val="tx1"/>
                </a:solidFill>
              </a:rPr>
              <a:t>Open Source Summit Japan 2024</a:t>
            </a:r>
            <a:endParaRPr kumimoji="1" lang="ja-JP" altLang="en-US" b="1">
              <a:solidFill>
                <a:schemeClr val="tx1"/>
              </a:solidFill>
            </a:endParaRPr>
          </a:p>
        </p:txBody>
      </p:sp>
      <p:pic>
        <p:nvPicPr>
          <p:cNvPr id="4" name="図 3">
            <a:extLst>
              <a:ext uri="{FF2B5EF4-FFF2-40B4-BE49-F238E27FC236}">
                <a16:creationId xmlns:a16="http://schemas.microsoft.com/office/drawing/2014/main" id="{54381B48-1F10-E8A9-9F50-7D8B5FC0EA9D}"/>
              </a:ext>
            </a:extLst>
          </p:cNvPr>
          <p:cNvPicPr>
            <a:picLocks noChangeAspect="1"/>
          </p:cNvPicPr>
          <p:nvPr/>
        </p:nvPicPr>
        <p:blipFill>
          <a:blip r:embed="rId2"/>
          <a:stretch>
            <a:fillRect/>
          </a:stretch>
        </p:blipFill>
        <p:spPr>
          <a:xfrm>
            <a:off x="890271" y="2268770"/>
            <a:ext cx="6184827" cy="1659088"/>
          </a:xfrm>
          <a:prstGeom prst="rect">
            <a:avLst/>
          </a:prstGeom>
        </p:spPr>
      </p:pic>
      <p:pic>
        <p:nvPicPr>
          <p:cNvPr id="12" name="図 11">
            <a:extLst>
              <a:ext uri="{FF2B5EF4-FFF2-40B4-BE49-F238E27FC236}">
                <a16:creationId xmlns:a16="http://schemas.microsoft.com/office/drawing/2014/main" id="{161FC65D-3913-1B1C-80F4-F4F94F64898E}"/>
              </a:ext>
            </a:extLst>
          </p:cNvPr>
          <p:cNvPicPr>
            <a:picLocks noChangeAspect="1"/>
          </p:cNvPicPr>
          <p:nvPr/>
        </p:nvPicPr>
        <p:blipFill>
          <a:blip r:embed="rId3"/>
          <a:stretch>
            <a:fillRect/>
          </a:stretch>
        </p:blipFill>
        <p:spPr>
          <a:xfrm>
            <a:off x="8051062" y="102471"/>
            <a:ext cx="3893113" cy="6460254"/>
          </a:xfrm>
          <a:prstGeom prst="rect">
            <a:avLst/>
          </a:prstGeom>
        </p:spPr>
      </p:pic>
      <p:pic>
        <p:nvPicPr>
          <p:cNvPr id="15" name="図 14" descr="QR コード&#10;&#10;自動的に生成された説明">
            <a:extLst>
              <a:ext uri="{FF2B5EF4-FFF2-40B4-BE49-F238E27FC236}">
                <a16:creationId xmlns:a16="http://schemas.microsoft.com/office/drawing/2014/main" id="{E74E5B6E-FB60-7083-E69B-77B673A991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5489" y="4005943"/>
            <a:ext cx="2209609" cy="2209609"/>
          </a:xfrm>
          <a:prstGeom prst="rect">
            <a:avLst/>
          </a:prstGeom>
        </p:spPr>
      </p:pic>
    </p:spTree>
    <p:extLst>
      <p:ext uri="{BB962C8B-B14F-4D97-AF65-F5344CB8AC3E}">
        <p14:creationId xmlns:p14="http://schemas.microsoft.com/office/powerpoint/2010/main" val="3157209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C46F6-8AD4-CFFD-B1C9-2EF4D8792F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D651A06-44BA-9094-BF38-83E41F6B9822}"/>
              </a:ext>
            </a:extLst>
          </p:cNvPr>
          <p:cNvSpPr>
            <a:spLocks noGrp="1"/>
          </p:cNvSpPr>
          <p:nvPr>
            <p:ph type="title"/>
          </p:nvPr>
        </p:nvSpPr>
        <p:spPr/>
        <p:txBody>
          <a:bodyPr/>
          <a:lstStyle/>
          <a:p>
            <a:r>
              <a:rPr lang="ja-JP" altLang="en-US"/>
              <a:t>イベントのご案内</a:t>
            </a:r>
            <a:endParaRPr kumimoji="1" lang="ja-JP" altLang="en-US"/>
          </a:p>
        </p:txBody>
      </p:sp>
      <p:sp>
        <p:nvSpPr>
          <p:cNvPr id="5" name="フッター プレースホルダー 4">
            <a:extLst>
              <a:ext uri="{FF2B5EF4-FFF2-40B4-BE49-F238E27FC236}">
                <a16:creationId xmlns:a16="http://schemas.microsoft.com/office/drawing/2014/main" id="{5DB447B9-2B91-C292-2B79-617F00A1FA2D}"/>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C2C9ABD9-10D3-CA83-2157-EB61FF73A30D}"/>
              </a:ext>
            </a:extLst>
          </p:cNvPr>
          <p:cNvSpPr>
            <a:spLocks noGrp="1"/>
          </p:cNvSpPr>
          <p:nvPr>
            <p:ph type="sldNum" sz="quarter" idx="4"/>
          </p:nvPr>
        </p:nvSpPr>
        <p:spPr/>
        <p:txBody>
          <a:bodyPr/>
          <a:lstStyle/>
          <a:p>
            <a:fld id="{9E677C9D-2908-4B51-B245-D0108F3FAF17}" type="slidenum">
              <a:rPr lang="ja-JP" altLang="en-US" smtClean="0"/>
              <a:pPr/>
              <a:t>25</a:t>
            </a:fld>
            <a:endParaRPr lang="ja-JP" altLang="en-US"/>
          </a:p>
        </p:txBody>
      </p:sp>
      <p:sp>
        <p:nvSpPr>
          <p:cNvPr id="7" name="テキスト プレースホルダー 6">
            <a:extLst>
              <a:ext uri="{FF2B5EF4-FFF2-40B4-BE49-F238E27FC236}">
                <a16:creationId xmlns:a16="http://schemas.microsoft.com/office/drawing/2014/main" id="{BB58E3A6-FD48-5983-76B4-EB20878A2745}"/>
              </a:ext>
            </a:extLst>
          </p:cNvPr>
          <p:cNvSpPr>
            <a:spLocks noGrp="1"/>
          </p:cNvSpPr>
          <p:nvPr>
            <p:ph type="body" sz="quarter" idx="12"/>
          </p:nvPr>
        </p:nvSpPr>
        <p:spPr/>
        <p:txBody>
          <a:bodyPr/>
          <a:lstStyle/>
          <a:p>
            <a:r>
              <a:rPr lang="en-US" altLang="ja-JP" sz="3200" b="1">
                <a:solidFill>
                  <a:schemeClr val="tx1"/>
                </a:solidFill>
              </a:rPr>
              <a:t>Open Compliance Summit 2024</a:t>
            </a:r>
            <a:endParaRPr kumimoji="1" lang="ja-JP" altLang="en-US" b="1">
              <a:solidFill>
                <a:schemeClr val="tx1"/>
              </a:solidFill>
            </a:endParaRPr>
          </a:p>
        </p:txBody>
      </p:sp>
      <p:pic>
        <p:nvPicPr>
          <p:cNvPr id="8" name="図 7">
            <a:extLst>
              <a:ext uri="{FF2B5EF4-FFF2-40B4-BE49-F238E27FC236}">
                <a16:creationId xmlns:a16="http://schemas.microsoft.com/office/drawing/2014/main" id="{6C79115E-DF9D-361C-5A23-8D8D7B82B44D}"/>
              </a:ext>
            </a:extLst>
          </p:cNvPr>
          <p:cNvPicPr>
            <a:picLocks noChangeAspect="1"/>
          </p:cNvPicPr>
          <p:nvPr/>
        </p:nvPicPr>
        <p:blipFill>
          <a:blip r:embed="rId2"/>
          <a:stretch>
            <a:fillRect/>
          </a:stretch>
        </p:blipFill>
        <p:spPr>
          <a:xfrm>
            <a:off x="981728" y="2139258"/>
            <a:ext cx="9771017" cy="2743558"/>
          </a:xfrm>
          <a:prstGeom prst="rect">
            <a:avLst/>
          </a:prstGeom>
        </p:spPr>
      </p:pic>
      <p:pic>
        <p:nvPicPr>
          <p:cNvPr id="10" name="図 9" descr="QR コード&#10;&#10;自動的に生成された説明">
            <a:extLst>
              <a:ext uri="{FF2B5EF4-FFF2-40B4-BE49-F238E27FC236}">
                <a16:creationId xmlns:a16="http://schemas.microsoft.com/office/drawing/2014/main" id="{57586E2B-4AE3-2451-A454-DF1779AC3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8694" y="4097468"/>
            <a:ext cx="2340238" cy="2340238"/>
          </a:xfrm>
          <a:prstGeom prst="rect">
            <a:avLst/>
          </a:prstGeom>
        </p:spPr>
      </p:pic>
    </p:spTree>
    <p:extLst>
      <p:ext uri="{BB962C8B-B14F-4D97-AF65-F5344CB8AC3E}">
        <p14:creationId xmlns:p14="http://schemas.microsoft.com/office/powerpoint/2010/main" val="740832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9C15B-1865-BCA8-97F5-F93579FD6E3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645BFE2-2E13-99AD-DD9C-88AFA0FC9271}"/>
              </a:ext>
            </a:extLst>
          </p:cNvPr>
          <p:cNvSpPr>
            <a:spLocks noGrp="1"/>
          </p:cNvSpPr>
          <p:nvPr>
            <p:ph type="title"/>
          </p:nvPr>
        </p:nvSpPr>
        <p:spPr/>
        <p:txBody>
          <a:bodyPr/>
          <a:lstStyle/>
          <a:p>
            <a:r>
              <a:rPr lang="ja-JP" altLang="en-US"/>
              <a:t>イベントのご案内</a:t>
            </a:r>
            <a:endParaRPr kumimoji="1" lang="ja-JP" altLang="en-US"/>
          </a:p>
        </p:txBody>
      </p:sp>
      <p:sp>
        <p:nvSpPr>
          <p:cNvPr id="5" name="フッター プレースホルダー 4">
            <a:extLst>
              <a:ext uri="{FF2B5EF4-FFF2-40B4-BE49-F238E27FC236}">
                <a16:creationId xmlns:a16="http://schemas.microsoft.com/office/drawing/2014/main" id="{D94873AC-B00C-72C1-3FF9-C537C5E14221}"/>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18D5C86D-EEAF-DDC2-988B-0B545E4C950A}"/>
              </a:ext>
            </a:extLst>
          </p:cNvPr>
          <p:cNvSpPr>
            <a:spLocks noGrp="1"/>
          </p:cNvSpPr>
          <p:nvPr>
            <p:ph type="sldNum" sz="quarter" idx="4"/>
          </p:nvPr>
        </p:nvSpPr>
        <p:spPr/>
        <p:txBody>
          <a:bodyPr/>
          <a:lstStyle/>
          <a:p>
            <a:fld id="{9E677C9D-2908-4B51-B245-D0108F3FAF17}" type="slidenum">
              <a:rPr lang="ja-JP" altLang="en-US" smtClean="0"/>
              <a:pPr/>
              <a:t>26</a:t>
            </a:fld>
            <a:endParaRPr lang="ja-JP" altLang="en-US"/>
          </a:p>
        </p:txBody>
      </p:sp>
      <p:sp>
        <p:nvSpPr>
          <p:cNvPr id="7" name="テキスト プレースホルダー 6">
            <a:extLst>
              <a:ext uri="{FF2B5EF4-FFF2-40B4-BE49-F238E27FC236}">
                <a16:creationId xmlns:a16="http://schemas.microsoft.com/office/drawing/2014/main" id="{8B25B7D0-C600-0BAD-184F-B7C1D0706273}"/>
              </a:ext>
            </a:extLst>
          </p:cNvPr>
          <p:cNvSpPr>
            <a:spLocks noGrp="1"/>
          </p:cNvSpPr>
          <p:nvPr>
            <p:ph type="body" sz="quarter" idx="12"/>
          </p:nvPr>
        </p:nvSpPr>
        <p:spPr/>
        <p:txBody>
          <a:bodyPr/>
          <a:lstStyle/>
          <a:p>
            <a:r>
              <a:rPr lang="en-US" altLang="ja-JP" sz="3200" b="1">
                <a:solidFill>
                  <a:schemeClr val="tx1"/>
                </a:solidFill>
              </a:rPr>
              <a:t>Japan SBOM Summit</a:t>
            </a:r>
            <a:endParaRPr kumimoji="1" lang="ja-JP" altLang="en-US" b="1">
              <a:solidFill>
                <a:schemeClr val="tx1"/>
              </a:solidFill>
            </a:endParaRPr>
          </a:p>
        </p:txBody>
      </p:sp>
      <p:sp>
        <p:nvSpPr>
          <p:cNvPr id="9" name="Google Shape;349;g308e1bcc1c9_0_5">
            <a:extLst>
              <a:ext uri="{FF2B5EF4-FFF2-40B4-BE49-F238E27FC236}">
                <a16:creationId xmlns:a16="http://schemas.microsoft.com/office/drawing/2014/main" id="{2ADE76F2-ABC3-4DE7-130D-856F6559197D}"/>
              </a:ext>
            </a:extLst>
          </p:cNvPr>
          <p:cNvSpPr txBox="1">
            <a:spLocks noGrp="1"/>
          </p:cNvSpPr>
          <p:nvPr/>
        </p:nvSpPr>
        <p:spPr>
          <a:xfrm>
            <a:off x="920427" y="3341394"/>
            <a:ext cx="4419980" cy="2225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1800"/>
              <a:buFont typeface="Arial"/>
              <a:buChar char="●"/>
              <a:defRPr sz="1400" b="0" i="0" u="none" strike="noStrike" cap="none">
                <a:solidFill>
                  <a:srgbClr val="000000"/>
                </a:solidFill>
                <a:latin typeface="Calibri"/>
                <a:ea typeface="Calibri"/>
                <a:cs typeface="Calibri"/>
                <a:sym typeface="Calibri"/>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pPr marL="457200" lvl="0" indent="-325755" algn="l" rtl="0">
              <a:lnSpc>
                <a:spcPct val="100000"/>
              </a:lnSpc>
              <a:spcBef>
                <a:spcPts val="0"/>
              </a:spcBef>
              <a:spcAft>
                <a:spcPts val="0"/>
              </a:spcAft>
              <a:buSzPct val="128571"/>
              <a:buChar char="●"/>
            </a:pPr>
            <a:r>
              <a:rPr lang="en-US"/>
              <a:t>日時：2024年11月1日 (金) 午前9時30分開演予定</a:t>
            </a:r>
            <a:endParaRPr/>
          </a:p>
          <a:p>
            <a:pPr marL="457200" lvl="0" indent="-325755" algn="l" rtl="0">
              <a:lnSpc>
                <a:spcPct val="100000"/>
              </a:lnSpc>
              <a:spcBef>
                <a:spcPts val="0"/>
              </a:spcBef>
              <a:spcAft>
                <a:spcPts val="0"/>
              </a:spcAft>
              <a:buSzPct val="128571"/>
              <a:buChar char="●"/>
            </a:pPr>
            <a:r>
              <a:rPr lang="en-US" err="1"/>
              <a:t>会場：国際文化会館</a:t>
            </a:r>
            <a:endParaRPr/>
          </a:p>
          <a:p>
            <a:pPr marL="457200" lvl="0" indent="-325755" algn="l" rtl="0">
              <a:lnSpc>
                <a:spcPct val="100000"/>
              </a:lnSpc>
              <a:spcBef>
                <a:spcPts val="0"/>
              </a:spcBef>
              <a:spcAft>
                <a:spcPts val="0"/>
              </a:spcAft>
              <a:buSzPct val="128571"/>
              <a:buChar char="●"/>
            </a:pPr>
            <a:r>
              <a:rPr lang="en-US" err="1"/>
              <a:t>参加登録</a:t>
            </a:r>
            <a:r>
              <a:rPr lang="en-US"/>
              <a:t> (</a:t>
            </a:r>
            <a:r>
              <a:rPr lang="en-US" err="1"/>
              <a:t>無料</a:t>
            </a:r>
            <a:r>
              <a:rPr lang="en-US"/>
              <a:t>)</a:t>
            </a:r>
            <a:endParaRPr/>
          </a:p>
          <a:p>
            <a:pPr marL="457200" lvl="0" indent="-325755" algn="l" rtl="0">
              <a:lnSpc>
                <a:spcPct val="100000"/>
              </a:lnSpc>
              <a:spcBef>
                <a:spcPts val="0"/>
              </a:spcBef>
              <a:spcAft>
                <a:spcPts val="0"/>
              </a:spcAft>
              <a:buSzPct val="128571"/>
              <a:buChar char="●"/>
            </a:pPr>
            <a:r>
              <a:rPr lang="en-US" err="1"/>
              <a:t>定員</a:t>
            </a:r>
            <a:r>
              <a:rPr lang="en-US"/>
              <a:t> : 80名</a:t>
            </a:r>
            <a:endParaRPr/>
          </a:p>
          <a:p>
            <a:pPr marL="457200" lvl="0" indent="-325755" algn="l" rtl="0">
              <a:lnSpc>
                <a:spcPct val="100000"/>
              </a:lnSpc>
              <a:spcBef>
                <a:spcPts val="0"/>
              </a:spcBef>
              <a:spcAft>
                <a:spcPts val="0"/>
              </a:spcAft>
              <a:buSzPct val="128571"/>
              <a:buChar char="●"/>
            </a:pPr>
            <a:r>
              <a:rPr lang="en-US" err="1"/>
              <a:t>主催</a:t>
            </a:r>
            <a:r>
              <a:rPr lang="en-US"/>
              <a:t> : Linux Foundation</a:t>
            </a:r>
            <a:endParaRPr/>
          </a:p>
          <a:p>
            <a:pPr marL="457200" lvl="0" indent="-325755" algn="l" rtl="0">
              <a:lnSpc>
                <a:spcPct val="100000"/>
              </a:lnSpc>
              <a:spcBef>
                <a:spcPts val="0"/>
              </a:spcBef>
              <a:spcAft>
                <a:spcPts val="0"/>
              </a:spcAft>
              <a:buSzPct val="128571"/>
              <a:buChar char="●"/>
            </a:pPr>
            <a:r>
              <a:rPr lang="en-US" err="1"/>
              <a:t>URL：https</a:t>
            </a:r>
            <a:r>
              <a:rPr lang="en-US"/>
              <a:t>://www.linuxfoundation.jp/events/2024/09/join-us-at-japan-sbom-summit-on-november-1-2024/</a:t>
            </a:r>
            <a:endParaRPr/>
          </a:p>
          <a:p>
            <a:pPr marL="0" lvl="0" indent="0" algn="l" rtl="0">
              <a:lnSpc>
                <a:spcPct val="100000"/>
              </a:lnSpc>
              <a:spcBef>
                <a:spcPts val="0"/>
              </a:spcBef>
              <a:spcAft>
                <a:spcPts val="0"/>
              </a:spcAft>
              <a:buSzPct val="138996"/>
              <a:buNone/>
            </a:pPr>
            <a:endParaRPr/>
          </a:p>
        </p:txBody>
      </p:sp>
      <p:pic>
        <p:nvPicPr>
          <p:cNvPr id="10" name="Google Shape;350;g308e1bcc1c9_0_5">
            <a:extLst>
              <a:ext uri="{FF2B5EF4-FFF2-40B4-BE49-F238E27FC236}">
                <a16:creationId xmlns:a16="http://schemas.microsoft.com/office/drawing/2014/main" id="{26C02C2D-B84F-7E13-7C42-75B9595F6555}"/>
              </a:ext>
            </a:extLst>
          </p:cNvPr>
          <p:cNvPicPr preferRelativeResize="0"/>
          <p:nvPr/>
        </p:nvPicPr>
        <p:blipFill rotWithShape="1">
          <a:blip r:embed="rId2">
            <a:alphaModFix/>
          </a:blip>
          <a:srcRect/>
          <a:stretch/>
        </p:blipFill>
        <p:spPr>
          <a:xfrm>
            <a:off x="1512666" y="2017167"/>
            <a:ext cx="3266649" cy="1179600"/>
          </a:xfrm>
          <a:prstGeom prst="rect">
            <a:avLst/>
          </a:prstGeom>
          <a:noFill/>
          <a:ln>
            <a:noFill/>
          </a:ln>
        </p:spPr>
      </p:pic>
      <p:pic>
        <p:nvPicPr>
          <p:cNvPr id="11" name="Google Shape;351;g308e1bcc1c9_0_5">
            <a:extLst>
              <a:ext uri="{FF2B5EF4-FFF2-40B4-BE49-F238E27FC236}">
                <a16:creationId xmlns:a16="http://schemas.microsoft.com/office/drawing/2014/main" id="{F829FFE9-E782-FEFD-42B0-BFEA1DF9DE1E}"/>
              </a:ext>
            </a:extLst>
          </p:cNvPr>
          <p:cNvPicPr preferRelativeResize="0"/>
          <p:nvPr/>
        </p:nvPicPr>
        <p:blipFill rotWithShape="1">
          <a:blip r:embed="rId3">
            <a:alphaModFix/>
          </a:blip>
          <a:srcRect/>
          <a:stretch/>
        </p:blipFill>
        <p:spPr>
          <a:xfrm>
            <a:off x="5401708" y="1884746"/>
            <a:ext cx="6380989" cy="4408891"/>
          </a:xfrm>
          <a:prstGeom prst="rect">
            <a:avLst/>
          </a:prstGeom>
          <a:noFill/>
          <a:ln>
            <a:noFill/>
          </a:ln>
          <a:effectLst>
            <a:outerShdw blurRad="57150" dist="19050" dir="5400000" algn="bl" rotWithShape="0">
              <a:srgbClr val="000000">
                <a:alpha val="49803"/>
              </a:srgbClr>
            </a:outerShdw>
          </a:effectLst>
        </p:spPr>
      </p:pic>
      <p:pic>
        <p:nvPicPr>
          <p:cNvPr id="13" name="図 12" descr="QR コード&#10;&#10;自動的に生成された説明">
            <a:extLst>
              <a:ext uri="{FF2B5EF4-FFF2-40B4-BE49-F238E27FC236}">
                <a16:creationId xmlns:a16="http://schemas.microsoft.com/office/drawing/2014/main" id="{9E7B45E2-D626-3E9A-4BBF-7BA7AD6749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6636" y="243198"/>
            <a:ext cx="1896061" cy="1896061"/>
          </a:xfrm>
          <a:prstGeom prst="rect">
            <a:avLst/>
          </a:prstGeom>
        </p:spPr>
      </p:pic>
    </p:spTree>
    <p:extLst>
      <p:ext uri="{BB962C8B-B14F-4D97-AF65-F5344CB8AC3E}">
        <p14:creationId xmlns:p14="http://schemas.microsoft.com/office/powerpoint/2010/main" val="36219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87E16-2BA1-2EB3-0EA2-369AFDC21720}"/>
            </a:ext>
          </a:extLst>
        </p:cNvPr>
        <p:cNvGrpSpPr/>
        <p:nvPr/>
      </p:nvGrpSpPr>
      <p:grpSpPr>
        <a:xfrm>
          <a:off x="0" y="0"/>
          <a:ext cx="0" cy="0"/>
          <a:chOff x="0" y="0"/>
          <a:chExt cx="0" cy="0"/>
        </a:xfrm>
      </p:grpSpPr>
      <p:pic>
        <p:nvPicPr>
          <p:cNvPr id="8" name="図 7" descr="QR コード&#10;&#10;自動的に生成された説明">
            <a:extLst>
              <a:ext uri="{FF2B5EF4-FFF2-40B4-BE49-F238E27FC236}">
                <a16:creationId xmlns:a16="http://schemas.microsoft.com/office/drawing/2014/main" id="{21E9B77A-2610-8460-BA56-9692C6CDC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614" y="4254077"/>
            <a:ext cx="2258893" cy="2258893"/>
          </a:xfrm>
          <a:prstGeom prst="rect">
            <a:avLst/>
          </a:prstGeom>
        </p:spPr>
      </p:pic>
      <p:sp>
        <p:nvSpPr>
          <p:cNvPr id="2" name="タイトル 1">
            <a:extLst>
              <a:ext uri="{FF2B5EF4-FFF2-40B4-BE49-F238E27FC236}">
                <a16:creationId xmlns:a16="http://schemas.microsoft.com/office/drawing/2014/main" id="{E8BD8AE2-7918-D404-4F84-D96C77A3896D}"/>
              </a:ext>
            </a:extLst>
          </p:cNvPr>
          <p:cNvSpPr>
            <a:spLocks noGrp="1"/>
          </p:cNvSpPr>
          <p:nvPr>
            <p:ph type="title"/>
          </p:nvPr>
        </p:nvSpPr>
        <p:spPr/>
        <p:txBody>
          <a:bodyPr/>
          <a:lstStyle/>
          <a:p>
            <a:r>
              <a:rPr kumimoji="1" lang="en-US" altLang="ja-JP"/>
              <a:t>Slack</a:t>
            </a:r>
            <a:r>
              <a:rPr kumimoji="1" lang="ja-JP" altLang="en-US"/>
              <a:t>参加のおすすめ</a:t>
            </a:r>
          </a:p>
        </p:txBody>
      </p:sp>
      <p:sp>
        <p:nvSpPr>
          <p:cNvPr id="3" name="テキスト プレースホルダー 2">
            <a:extLst>
              <a:ext uri="{FF2B5EF4-FFF2-40B4-BE49-F238E27FC236}">
                <a16:creationId xmlns:a16="http://schemas.microsoft.com/office/drawing/2014/main" id="{B9D92A60-AA0D-AF77-56A4-18A4F04D52C6}"/>
              </a:ext>
            </a:extLst>
          </p:cNvPr>
          <p:cNvSpPr>
            <a:spLocks noGrp="1"/>
          </p:cNvSpPr>
          <p:nvPr>
            <p:ph type="body" sz="quarter" idx="12"/>
          </p:nvPr>
        </p:nvSpPr>
        <p:spPr/>
        <p:txBody>
          <a:bodyPr/>
          <a:lstStyle/>
          <a:p>
            <a:pPr marL="0" indent="0">
              <a:buNone/>
            </a:pPr>
            <a:r>
              <a:rPr lang="en-US" altLang="ja-JP" b="1" u="sng"/>
              <a:t>Slack</a:t>
            </a:r>
            <a:r>
              <a:rPr lang="ja-JP" altLang="en-US" b="1" u="sng"/>
              <a:t>で、もっとコアなコミュニケーションに参加しよう！</a:t>
            </a:r>
            <a:endParaRPr lang="en-US" altLang="ja-JP" b="1" u="sng"/>
          </a:p>
          <a:p>
            <a:pPr marL="0" indent="0">
              <a:buNone/>
            </a:pPr>
            <a:endParaRPr lang="en-US" altLang="ja-JP" sz="500"/>
          </a:p>
          <a:p>
            <a:pPr marL="0" indent="0">
              <a:buNone/>
            </a:pPr>
            <a:r>
              <a:rPr lang="en-US" altLang="ja-JP" sz="2130"/>
              <a:t>OpenChain Japan</a:t>
            </a:r>
            <a:r>
              <a:rPr lang="ja-JP" altLang="en-US" sz="2130"/>
              <a:t> </a:t>
            </a:r>
            <a:r>
              <a:rPr lang="en-US" altLang="ja-JP" sz="2130"/>
              <a:t>WG</a:t>
            </a:r>
            <a:r>
              <a:rPr lang="ja-JP" altLang="en-US" sz="2130"/>
              <a:t>では、日頃のカジュアルな情報共有などのコミュニケーションは主に</a:t>
            </a:r>
            <a:r>
              <a:rPr lang="en-US" altLang="ja-JP" sz="2130"/>
              <a:t>Slack</a:t>
            </a:r>
            <a:r>
              <a:rPr lang="ja-JP" altLang="en-US" sz="2130"/>
              <a:t>で行っています。</a:t>
            </a:r>
            <a:r>
              <a:rPr lang="ja-JP" altLang="en-US" sz="1600"/>
              <a:t>（</a:t>
            </a:r>
            <a:r>
              <a:rPr lang="en-US" altLang="ja-JP" sz="1600"/>
              <a:t>ML</a:t>
            </a:r>
            <a:r>
              <a:rPr lang="ja-JP" altLang="en-US" sz="1600"/>
              <a:t>は主に会合の開催案内などの一方向の連絡が中心）</a:t>
            </a:r>
            <a:endParaRPr lang="ja-JP" altLang="en-US" sz="2400"/>
          </a:p>
          <a:p>
            <a:pPr marL="0" indent="0">
              <a:buNone/>
            </a:pPr>
            <a:endParaRPr lang="en-US" altLang="ja-JP" sz="500"/>
          </a:p>
          <a:p>
            <a:pPr lvl="1">
              <a:buFont typeface="Wingdings" panose="05000000000000000000" pitchFamily="2" charset="2"/>
              <a:buChar char="l"/>
            </a:pPr>
            <a:r>
              <a:rPr lang="en-US" altLang="ja-JP" sz="2134" b="1">
                <a:solidFill>
                  <a:srgbClr val="00849D"/>
                </a:solidFill>
              </a:rPr>
              <a:t>OSS</a:t>
            </a:r>
            <a:r>
              <a:rPr lang="ja-JP" altLang="en-US" sz="2134" b="1">
                <a:solidFill>
                  <a:srgbClr val="00849D"/>
                </a:solidFill>
              </a:rPr>
              <a:t>コンプライアンス</a:t>
            </a:r>
            <a:r>
              <a:rPr lang="en-US" altLang="ja-JP" sz="2134" b="1">
                <a:solidFill>
                  <a:srgbClr val="00849D"/>
                </a:solidFill>
              </a:rPr>
              <a:t>/OSPO/SBOM</a:t>
            </a:r>
            <a:r>
              <a:rPr lang="ja-JP" altLang="en-US" sz="2134" b="1">
                <a:solidFill>
                  <a:srgbClr val="00849D"/>
                </a:solidFill>
              </a:rPr>
              <a:t>に関する最新のトピックスの共有</a:t>
            </a:r>
            <a:endParaRPr lang="en-US" altLang="ja-JP" sz="2134" b="1">
              <a:solidFill>
                <a:srgbClr val="00849D"/>
              </a:solidFill>
            </a:endParaRPr>
          </a:p>
          <a:p>
            <a:pPr lvl="1">
              <a:buFont typeface="Wingdings" panose="05000000000000000000" pitchFamily="2" charset="2"/>
              <a:buChar char="l"/>
            </a:pPr>
            <a:r>
              <a:rPr lang="ja-JP" altLang="en-US" sz="2134" b="1">
                <a:solidFill>
                  <a:srgbClr val="00849D"/>
                </a:solidFill>
              </a:rPr>
              <a:t>興味のあるパートを掘り下げたディスカッション</a:t>
            </a:r>
            <a:endParaRPr lang="en-US" altLang="ja-JP" sz="2134" b="1">
              <a:solidFill>
                <a:srgbClr val="00849D"/>
              </a:solidFill>
            </a:endParaRPr>
          </a:p>
          <a:p>
            <a:pPr lvl="1">
              <a:buFont typeface="Wingdings" panose="05000000000000000000" pitchFamily="2" charset="2"/>
              <a:buChar char="l"/>
            </a:pPr>
            <a:r>
              <a:rPr lang="ja-JP" altLang="en-US" sz="2134" b="1">
                <a:solidFill>
                  <a:srgbClr val="00849D"/>
                </a:solidFill>
              </a:rPr>
              <a:t>全体会合やサブワーキンググループ定例の情報</a:t>
            </a:r>
            <a:endParaRPr lang="en-US" altLang="ja-JP" sz="2134" b="1">
              <a:solidFill>
                <a:srgbClr val="00849D"/>
              </a:solidFill>
            </a:endParaRPr>
          </a:p>
          <a:p>
            <a:pPr lvl="1">
              <a:buFont typeface="Wingdings" panose="05000000000000000000" pitchFamily="2" charset="2"/>
              <a:buChar char="l"/>
            </a:pPr>
            <a:r>
              <a:rPr lang="ja-JP" altLang="en-US" sz="2134" b="1">
                <a:solidFill>
                  <a:srgbClr val="00849D"/>
                </a:solidFill>
              </a:rPr>
              <a:t>（</a:t>
            </a:r>
            <a:r>
              <a:rPr lang="en-US" altLang="ja-JP" sz="2134" b="1">
                <a:solidFill>
                  <a:srgbClr val="00849D"/>
                </a:solidFill>
              </a:rPr>
              <a:t>OpenChain</a:t>
            </a:r>
            <a:r>
              <a:rPr lang="ja-JP" altLang="en-US" sz="2134" b="1">
                <a:solidFill>
                  <a:srgbClr val="00849D"/>
                </a:solidFill>
              </a:rPr>
              <a:t>以外も含む）各種イベントのご案内</a:t>
            </a:r>
            <a:endParaRPr lang="en-US" altLang="ja-JP" sz="2134" b="1">
              <a:solidFill>
                <a:srgbClr val="00849D"/>
              </a:solidFill>
            </a:endParaRPr>
          </a:p>
          <a:p>
            <a:pPr marL="357707" lvl="1" indent="0">
              <a:buNone/>
            </a:pPr>
            <a:r>
              <a:rPr lang="ja-JP" altLang="en-US" sz="2134"/>
              <a:t>　　　・・・なども全て</a:t>
            </a:r>
            <a:r>
              <a:rPr lang="en-US" altLang="ja-JP" sz="2134"/>
              <a:t>Slack</a:t>
            </a:r>
            <a:r>
              <a:rPr lang="ja-JP" altLang="en-US" sz="2134"/>
              <a:t>上で交わされています！！</a:t>
            </a:r>
            <a:endParaRPr lang="en-US" altLang="ja-JP" sz="2134"/>
          </a:p>
          <a:p>
            <a:pPr marL="357707" lvl="1" indent="0">
              <a:buNone/>
            </a:pPr>
            <a:endParaRPr lang="en-US" altLang="ja-JP" sz="2134"/>
          </a:p>
          <a:p>
            <a:pPr marL="357707" lvl="1" indent="0">
              <a:buNone/>
            </a:pPr>
            <a:r>
              <a:rPr lang="ja-JP" altLang="en-US" sz="2130"/>
              <a:t>このため、コミュニケーションされたい方も情報収集のみ</a:t>
            </a:r>
            <a:endParaRPr lang="en-US" altLang="ja-JP" sz="2130"/>
          </a:p>
          <a:p>
            <a:pPr marL="357707" lvl="1" indent="0">
              <a:buNone/>
            </a:pPr>
            <a:r>
              <a:rPr lang="ja-JP" altLang="en-US" sz="2130"/>
              <a:t>したいという方も</a:t>
            </a:r>
            <a:r>
              <a:rPr lang="en-US" altLang="ja-JP" sz="2130"/>
              <a:t>Slack</a:t>
            </a:r>
            <a:r>
              <a:rPr lang="ja-JP" altLang="en-US" sz="2130"/>
              <a:t>への参加をおすすめします。</a:t>
            </a:r>
            <a:endParaRPr lang="en-US" altLang="ja-JP" sz="2130"/>
          </a:p>
        </p:txBody>
      </p:sp>
      <p:sp>
        <p:nvSpPr>
          <p:cNvPr id="5" name="フッター プレースホルダー 4">
            <a:extLst>
              <a:ext uri="{FF2B5EF4-FFF2-40B4-BE49-F238E27FC236}">
                <a16:creationId xmlns:a16="http://schemas.microsoft.com/office/drawing/2014/main" id="{88877C3E-482D-7AED-8CB9-6981B19DBCFE}"/>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28ACA46-EA75-C84A-960C-2EE0771DB2F7}"/>
              </a:ext>
            </a:extLst>
          </p:cNvPr>
          <p:cNvSpPr>
            <a:spLocks noGrp="1"/>
          </p:cNvSpPr>
          <p:nvPr>
            <p:ph type="sldNum" sz="quarter" idx="4"/>
          </p:nvPr>
        </p:nvSpPr>
        <p:spPr/>
        <p:txBody>
          <a:bodyPr/>
          <a:lstStyle/>
          <a:p>
            <a:fld id="{9E677C9D-2908-4B51-B245-D0108F3FAF17}" type="slidenum">
              <a:rPr lang="ja-JP" altLang="en-US" smtClean="0"/>
              <a:pPr/>
              <a:t>27</a:t>
            </a:fld>
            <a:endParaRPr lang="ja-JP" altLang="en-US"/>
          </a:p>
        </p:txBody>
      </p:sp>
    </p:spTree>
    <p:extLst>
      <p:ext uri="{BB962C8B-B14F-4D97-AF65-F5344CB8AC3E}">
        <p14:creationId xmlns:p14="http://schemas.microsoft.com/office/powerpoint/2010/main" val="2635895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QR コード&#10;&#10;自動的に生成された説明">
            <a:extLst>
              <a:ext uri="{FF2B5EF4-FFF2-40B4-BE49-F238E27FC236}">
                <a16:creationId xmlns:a16="http://schemas.microsoft.com/office/drawing/2014/main" id="{8FB7C9CE-0DCB-9C00-8E78-ADD59B253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613" y="4233981"/>
            <a:ext cx="2258893" cy="2258893"/>
          </a:xfrm>
          <a:prstGeom prst="rect">
            <a:avLst/>
          </a:prstGeom>
        </p:spPr>
      </p:pic>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en-US" altLang="ja-JP"/>
              <a:t>SPDX v3.0</a:t>
            </a:r>
            <a:r>
              <a:rPr lang="ja-JP" altLang="en-US"/>
              <a:t>仕様書翻訳メンバー募集</a:t>
            </a:r>
            <a:endParaRPr kumimoji="1" lang="ja-JP" altLang="en-US"/>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lstStyle/>
          <a:p>
            <a:pPr marL="0" indent="0">
              <a:buNone/>
            </a:pPr>
            <a:r>
              <a:rPr lang="ja-JP" altLang="en-US" b="1" u="sng"/>
              <a:t>この先、本当に多くの人に参照されることになるであろう</a:t>
            </a:r>
            <a:r>
              <a:rPr lang="en-US" altLang="ja-JP" b="1" u="sng"/>
              <a:t>SPDX 3</a:t>
            </a:r>
            <a:r>
              <a:rPr lang="ja-JP" altLang="en-US" b="1" u="sng"/>
              <a:t>系の最初の日本語版のクレジットに</a:t>
            </a:r>
            <a:endParaRPr lang="en-US" altLang="ja-JP" b="1" u="sng"/>
          </a:p>
          <a:p>
            <a:pPr marL="0" indent="0">
              <a:buNone/>
            </a:pPr>
            <a:r>
              <a:rPr lang="ja-JP" altLang="en-US" b="1" u="sng"/>
              <a:t>あなたの名前を刻みましょう！</a:t>
            </a:r>
          </a:p>
          <a:p>
            <a:pPr marL="0" indent="0">
              <a:buNone/>
            </a:pPr>
            <a:endParaRPr lang="en-US" altLang="ja-JP" sz="500"/>
          </a:p>
          <a:p>
            <a:pPr marL="0" indent="0">
              <a:buNone/>
            </a:pPr>
            <a:endParaRPr lang="en-US" altLang="ja-JP" sz="2400"/>
          </a:p>
          <a:p>
            <a:pPr marL="0" indent="0">
              <a:buNone/>
            </a:pPr>
            <a:r>
              <a:rPr lang="en-US" altLang="ja-JP" sz="2400" b="1" strike="sngStrike">
                <a:solidFill>
                  <a:srgbClr val="00849D"/>
                </a:solidFill>
              </a:rPr>
              <a:t>7</a:t>
            </a:r>
            <a:r>
              <a:rPr lang="ja-JP" altLang="en-US" sz="2400" b="1" strike="sngStrike">
                <a:solidFill>
                  <a:srgbClr val="00849D"/>
                </a:solidFill>
              </a:rPr>
              <a:t>月からスピードアップして作業する予定なので、</a:t>
            </a:r>
            <a:endParaRPr lang="en-US" altLang="ja-JP" sz="2400" b="1" strike="sngStrike">
              <a:solidFill>
                <a:srgbClr val="00849D"/>
              </a:solidFill>
            </a:endParaRPr>
          </a:p>
          <a:p>
            <a:pPr marL="0" indent="0">
              <a:buNone/>
            </a:pPr>
            <a:r>
              <a:rPr lang="ja-JP" altLang="en-US" sz="2400" b="1">
                <a:solidFill>
                  <a:srgbClr val="E65A2A"/>
                </a:solidFill>
              </a:rPr>
              <a:t>無謀な目標に向けて突貫工事中なので、</a:t>
            </a:r>
            <a:endParaRPr lang="en-US" altLang="ja-JP" sz="2400" b="1">
              <a:solidFill>
                <a:srgbClr val="E65A2A"/>
              </a:solidFill>
            </a:endParaRPr>
          </a:p>
          <a:p>
            <a:pPr marL="0" indent="0">
              <a:buNone/>
            </a:pPr>
            <a:r>
              <a:rPr lang="ja-JP" altLang="en-US" sz="2400" b="1">
                <a:solidFill>
                  <a:srgbClr val="00849D"/>
                </a:solidFill>
              </a:rPr>
              <a:t>まだまだ間に合います。</a:t>
            </a:r>
            <a:endParaRPr lang="en-US" altLang="ja-JP" sz="2400" b="1">
              <a:solidFill>
                <a:srgbClr val="00849D"/>
              </a:solidFill>
            </a:endParaRPr>
          </a:p>
          <a:p>
            <a:pPr marL="0" indent="0">
              <a:buNone/>
            </a:pPr>
            <a:r>
              <a:rPr lang="ja-JP" altLang="en-US" sz="2400"/>
              <a:t>みんなでやれば一人当たりのノルマも少なくなります。</a:t>
            </a:r>
            <a:endParaRPr lang="en-US" altLang="ja-JP" sz="2400"/>
          </a:p>
          <a:p>
            <a:pPr marL="0" indent="0">
              <a:buNone/>
            </a:pPr>
            <a:r>
              <a:rPr lang="ja-JP" altLang="en-US" sz="2400"/>
              <a:t>ライトな参加もお待ちしております。</a:t>
            </a:r>
            <a:endParaRPr lang="en-US" altLang="ja-JP" sz="500"/>
          </a:p>
          <a:p>
            <a:pPr marL="0" indent="0">
              <a:buNone/>
            </a:pPr>
            <a:endParaRPr lang="en-US" altLang="ja-JP" sz="240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28</a:t>
            </a:fld>
            <a:endParaRPr lang="ja-JP" altLang="en-US"/>
          </a:p>
        </p:txBody>
      </p:sp>
    </p:spTree>
    <p:extLst>
      <p:ext uri="{BB962C8B-B14F-4D97-AF65-F5344CB8AC3E}">
        <p14:creationId xmlns:p14="http://schemas.microsoft.com/office/powerpoint/2010/main" val="3329913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16167-CAB6-8146-62E2-E30F24FDC22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F95992E-0CF4-6BA8-3F86-2B8C026AD19B}"/>
              </a:ext>
            </a:extLst>
          </p:cNvPr>
          <p:cNvSpPr>
            <a:spLocks noGrp="1"/>
          </p:cNvSpPr>
          <p:nvPr>
            <p:ph type="title"/>
          </p:nvPr>
        </p:nvSpPr>
        <p:spPr/>
        <p:txBody>
          <a:bodyPr/>
          <a:lstStyle/>
          <a:p>
            <a:r>
              <a:rPr lang="en-US" altLang="ja-JP"/>
              <a:t>Community Day</a:t>
            </a:r>
            <a:r>
              <a:rPr lang="ja-JP" altLang="en-US"/>
              <a:t>のホスト募集中</a:t>
            </a:r>
            <a:endParaRPr kumimoji="1" lang="ja-JP" altLang="en-US"/>
          </a:p>
        </p:txBody>
      </p:sp>
      <p:sp>
        <p:nvSpPr>
          <p:cNvPr id="3" name="テキスト プレースホルダー 2">
            <a:extLst>
              <a:ext uri="{FF2B5EF4-FFF2-40B4-BE49-F238E27FC236}">
                <a16:creationId xmlns:a16="http://schemas.microsoft.com/office/drawing/2014/main" id="{0FD991E4-DB66-C821-AEF1-C7F48D86145F}"/>
              </a:ext>
            </a:extLst>
          </p:cNvPr>
          <p:cNvSpPr>
            <a:spLocks noGrp="1"/>
          </p:cNvSpPr>
          <p:nvPr>
            <p:ph type="body" sz="quarter" idx="12"/>
          </p:nvPr>
        </p:nvSpPr>
        <p:spPr/>
        <p:txBody>
          <a:bodyPr/>
          <a:lstStyle/>
          <a:p>
            <a:pPr marL="0" indent="0">
              <a:buNone/>
            </a:pPr>
            <a:r>
              <a:rPr lang="en-US" altLang="ja-JP" b="1" u="sng"/>
              <a:t>OpenChain Japan Community Day</a:t>
            </a:r>
            <a:r>
              <a:rPr lang="ja-JP" altLang="en-US" b="1" u="sng"/>
              <a:t>のホストとして</a:t>
            </a:r>
            <a:endParaRPr lang="en-US" altLang="ja-JP" b="1" u="sng"/>
          </a:p>
          <a:p>
            <a:pPr marL="0" indent="0">
              <a:buNone/>
            </a:pPr>
            <a:r>
              <a:rPr lang="ja-JP" altLang="en-US" b="1" u="sng"/>
              <a:t>会場をご提供いただける企業様を募集しています</a:t>
            </a:r>
            <a:endParaRPr lang="en-US" altLang="ja-JP" sz="500"/>
          </a:p>
          <a:p>
            <a:pPr marL="0" indent="0">
              <a:buNone/>
            </a:pPr>
            <a:endParaRPr lang="en-US" altLang="ja-JP" sz="2400"/>
          </a:p>
          <a:p>
            <a:pPr marL="0" indent="0">
              <a:buNone/>
            </a:pPr>
            <a:r>
              <a:rPr lang="ja-JP" altLang="en-US" sz="2400" b="1">
                <a:solidFill>
                  <a:srgbClr val="00849D"/>
                </a:solidFill>
              </a:rPr>
              <a:t>取り上げたいトピックスやコラボレーションしたいコミュニティなど、</a:t>
            </a:r>
            <a:endParaRPr lang="en-US" altLang="ja-JP" sz="2400" b="1">
              <a:solidFill>
                <a:srgbClr val="00849D"/>
              </a:solidFill>
            </a:endParaRPr>
          </a:p>
          <a:p>
            <a:pPr marL="0" indent="0">
              <a:buNone/>
            </a:pPr>
            <a:r>
              <a:rPr lang="ja-JP" altLang="en-US" sz="2400" b="1">
                <a:solidFill>
                  <a:srgbClr val="00849D"/>
                </a:solidFill>
              </a:rPr>
              <a:t>運営に関するアイデアをお持ちの方はお知らせください</a:t>
            </a:r>
            <a:endParaRPr lang="en-US" altLang="ja-JP" sz="2400"/>
          </a:p>
        </p:txBody>
      </p:sp>
      <p:sp>
        <p:nvSpPr>
          <p:cNvPr id="5" name="フッター プレースホルダー 4">
            <a:extLst>
              <a:ext uri="{FF2B5EF4-FFF2-40B4-BE49-F238E27FC236}">
                <a16:creationId xmlns:a16="http://schemas.microsoft.com/office/drawing/2014/main" id="{591B12C4-2916-99FA-0E4F-71DA94D12942}"/>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DBA97A83-E0CA-7696-71EC-522C4BB9A93F}"/>
              </a:ext>
            </a:extLst>
          </p:cNvPr>
          <p:cNvSpPr>
            <a:spLocks noGrp="1"/>
          </p:cNvSpPr>
          <p:nvPr>
            <p:ph type="sldNum" sz="quarter" idx="4"/>
          </p:nvPr>
        </p:nvSpPr>
        <p:spPr/>
        <p:txBody>
          <a:bodyPr/>
          <a:lstStyle/>
          <a:p>
            <a:fld id="{9E677C9D-2908-4B51-B245-D0108F3FAF17}" type="slidenum">
              <a:rPr lang="ja-JP" altLang="en-US" smtClean="0"/>
              <a:pPr/>
              <a:t>29</a:t>
            </a:fld>
            <a:endParaRPr lang="ja-JP" altLang="en-US"/>
          </a:p>
        </p:txBody>
      </p:sp>
    </p:spTree>
    <p:extLst>
      <p:ext uri="{BB962C8B-B14F-4D97-AF65-F5344CB8AC3E}">
        <p14:creationId xmlns:p14="http://schemas.microsoft.com/office/powerpoint/2010/main" val="410943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ja-JP" altLang="en-US" dirty="0"/>
              <a:t>懇親会のご案内</a:t>
            </a:r>
            <a:endParaRPr kumimoji="1" lang="ja-JP" altLang="en-US" dirty="0">
              <a:solidFill>
                <a:srgbClr val="0070C0"/>
              </a:solidFill>
            </a:endParaRPr>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a:xfrm>
            <a:off x="936000" y="1489610"/>
            <a:ext cx="10320000" cy="4620652"/>
          </a:xfrm>
        </p:spPr>
        <p:txBody>
          <a:bodyPr/>
          <a:lstStyle/>
          <a:p>
            <a:pPr marL="0" indent="0">
              <a:buNone/>
            </a:pPr>
            <a:r>
              <a:rPr lang="ja-JP" altLang="en-US" sz="2400" dirty="0"/>
              <a:t>日程</a:t>
            </a:r>
            <a:r>
              <a:rPr lang="en-US" altLang="ja-JP" sz="1600" dirty="0">
                <a:solidFill>
                  <a:srgbClr val="0070C0"/>
                </a:solidFill>
              </a:rPr>
              <a:t> </a:t>
            </a:r>
            <a:r>
              <a:rPr lang="ja-JP" altLang="en-US" sz="1600" dirty="0">
                <a:solidFill>
                  <a:srgbClr val="0070C0"/>
                </a:solidFill>
              </a:rPr>
              <a:t>　</a:t>
            </a:r>
            <a:r>
              <a:rPr lang="en-US" altLang="ja-JP" sz="2400" dirty="0"/>
              <a:t>10/17(</a:t>
            </a:r>
            <a:r>
              <a:rPr lang="ja-JP" altLang="en-US" sz="2400" dirty="0"/>
              <a:t>木</a:t>
            </a:r>
            <a:r>
              <a:rPr lang="en-US" altLang="ja-JP" sz="2400" dirty="0"/>
              <a:t>)</a:t>
            </a:r>
            <a:r>
              <a:rPr lang="ja-JP" altLang="en-US" sz="2400" b="1" dirty="0"/>
              <a:t>　</a:t>
            </a:r>
            <a:r>
              <a:rPr lang="en-US" altLang="ja-JP" sz="2400" dirty="0"/>
              <a:t>18:00~</a:t>
            </a:r>
          </a:p>
          <a:p>
            <a:pPr marL="0" indent="0">
              <a:buNone/>
            </a:pPr>
            <a:r>
              <a:rPr lang="ja-JP" altLang="en-US" sz="2400" dirty="0"/>
              <a:t>店名　</a:t>
            </a:r>
            <a:r>
              <a:rPr lang="en-US" altLang="ja-JP" sz="2400" dirty="0"/>
              <a:t>SORAIRO</a:t>
            </a:r>
            <a:r>
              <a:rPr lang="ja-JP" altLang="en-US" sz="2400" dirty="0"/>
              <a:t>　</a:t>
            </a:r>
            <a:r>
              <a:rPr lang="en-US" altLang="ja-JP" sz="2400" dirty="0"/>
              <a:t>(35F</a:t>
            </a:r>
            <a:r>
              <a:rPr lang="ja-JP" altLang="en-US" sz="2400" dirty="0"/>
              <a:t> 食堂</a:t>
            </a:r>
            <a:r>
              <a:rPr lang="en-US" altLang="ja-JP" sz="2400" dirty="0"/>
              <a:t>)</a:t>
            </a:r>
            <a:endParaRPr lang="en-US" altLang="zh-TW" sz="2400" dirty="0"/>
          </a:p>
          <a:p>
            <a:pPr marL="0" indent="0">
              <a:buNone/>
            </a:pPr>
            <a:r>
              <a:rPr lang="ja-JP" altLang="en-US" sz="2400" dirty="0">
                <a:latin typeface="游ゴシック"/>
                <a:ea typeface="游ゴシック"/>
              </a:rPr>
              <a:t>　　　ビュッフェ形式</a:t>
            </a:r>
            <a:endParaRPr lang="en-US" altLang="ja-JP" sz="2400" dirty="0">
              <a:solidFill>
                <a:srgbClr val="0070C0"/>
              </a:solidFill>
              <a:latin typeface="游ゴシック"/>
              <a:ea typeface="游ゴシック"/>
            </a:endParaRPr>
          </a:p>
          <a:p>
            <a:pPr marL="0" indent="0">
              <a:buNone/>
            </a:pPr>
            <a:r>
              <a:rPr lang="ja-JP" altLang="en-US" sz="2400" dirty="0">
                <a:latin typeface="游ゴシック"/>
                <a:ea typeface="游ゴシック"/>
              </a:rPr>
              <a:t>参加費　￥</a:t>
            </a:r>
            <a:r>
              <a:rPr lang="en-US" altLang="ja-JP" sz="2400" dirty="0">
                <a:latin typeface="游ゴシック"/>
                <a:ea typeface="游ゴシック"/>
              </a:rPr>
              <a:t>4,000</a:t>
            </a:r>
            <a:r>
              <a:rPr lang="ja-JP" altLang="en-US" sz="2400" dirty="0">
                <a:latin typeface="游ゴシック"/>
                <a:ea typeface="游ゴシック"/>
              </a:rPr>
              <a:t>　（現金）</a:t>
            </a:r>
            <a:endParaRPr lang="en-US" altLang="ja-JP" sz="2400" dirty="0">
              <a:latin typeface="游ゴシック"/>
              <a:ea typeface="游ゴシック"/>
            </a:endParaRPr>
          </a:p>
          <a:p>
            <a:pPr marL="0" indent="0">
              <a:buNone/>
            </a:pPr>
            <a:r>
              <a:rPr lang="ja-JP" altLang="en-US" sz="2400" dirty="0"/>
              <a:t>その他 </a:t>
            </a:r>
            <a:endParaRPr lang="en-US" altLang="ja-JP" sz="2400" dirty="0"/>
          </a:p>
          <a:p>
            <a:pPr marL="0" indent="0">
              <a:buNone/>
            </a:pPr>
            <a:r>
              <a:rPr lang="ja-JP" altLang="en-US" sz="2400" dirty="0"/>
              <a:t>・</a:t>
            </a:r>
            <a:r>
              <a:rPr lang="en-US" altLang="ja-JP" sz="2400" dirty="0"/>
              <a:t>17:30</a:t>
            </a:r>
            <a:r>
              <a:rPr lang="ja-JP" altLang="en-US" sz="2400" dirty="0"/>
              <a:t>全体会合終了後、会場までエレベーターで移動します</a:t>
            </a:r>
            <a:endParaRPr lang="en-US" altLang="ja-JP" sz="2400" dirty="0"/>
          </a:p>
          <a:p>
            <a:pPr marL="0" indent="0">
              <a:buNone/>
            </a:pPr>
            <a:r>
              <a:rPr lang="ja-JP" altLang="en-US" sz="2400" dirty="0"/>
              <a:t>・受付時に、参加費の事前集金にご協力お願いします</a:t>
            </a:r>
            <a:endParaRPr lang="en-US" altLang="ja-JP" sz="2400" dirty="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3</a:t>
            </a:fld>
            <a:endParaRPr lang="ja-JP" altLang="en-US"/>
          </a:p>
        </p:txBody>
      </p:sp>
    </p:spTree>
    <p:extLst>
      <p:ext uri="{BB962C8B-B14F-4D97-AF65-F5344CB8AC3E}">
        <p14:creationId xmlns:p14="http://schemas.microsoft.com/office/powerpoint/2010/main" val="4276778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ctrTitle"/>
          </p:nvPr>
        </p:nvSpPr>
        <p:spPr/>
        <p:txBody>
          <a:bodyPr/>
          <a:lstStyle/>
          <a:p>
            <a:r>
              <a:rPr kumimoji="1" lang="ja-JP" altLang="en-US"/>
              <a:t>懇親会のご案内</a:t>
            </a:r>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4294967295"/>
          </p:nvPr>
        </p:nvSpPr>
        <p:spPr>
          <a:xfrm>
            <a:off x="0" y="6423025"/>
            <a:ext cx="2873375" cy="139700"/>
          </a:xfrm>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294967295"/>
          </p:nvPr>
        </p:nvSpPr>
        <p:spPr>
          <a:xfrm>
            <a:off x="9448800" y="6581775"/>
            <a:ext cx="2743200" cy="139700"/>
          </a:xfrm>
        </p:spPr>
        <p:txBody>
          <a:bodyPr/>
          <a:lstStyle/>
          <a:p>
            <a:fld id="{9E677C9D-2908-4B51-B245-D0108F3FAF17}" type="slidenum">
              <a:rPr lang="ja-JP" altLang="en-US" smtClean="0"/>
              <a:pPr/>
              <a:t>30</a:t>
            </a:fld>
            <a:endParaRPr lang="ja-JP" altLang="en-US"/>
          </a:p>
        </p:txBody>
      </p:sp>
    </p:spTree>
    <p:extLst>
      <p:ext uri="{BB962C8B-B14F-4D97-AF65-F5344CB8AC3E}">
        <p14:creationId xmlns:p14="http://schemas.microsoft.com/office/powerpoint/2010/main" val="2614776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5C0B487-47CF-B8CE-A8EB-21F22F0F004E}"/>
              </a:ext>
            </a:extLst>
          </p:cNvPr>
          <p:cNvSpPr>
            <a:spLocks noGrp="1"/>
          </p:cNvSpPr>
          <p:nvPr>
            <p:ph type="body" sz="quarter" idx="10"/>
          </p:nvPr>
        </p:nvSpPr>
        <p:spPr/>
        <p:txBody>
          <a:bodyPr/>
          <a:lstStyle/>
          <a:p>
            <a:r>
              <a:rPr lang="en-US" altLang="ja-JP"/>
              <a:t>OpenChain</a:t>
            </a:r>
            <a:r>
              <a:rPr lang="ja-JP" altLang="en-US"/>
              <a:t> </a:t>
            </a:r>
            <a:r>
              <a:rPr lang="en-US" altLang="ja-JP"/>
              <a:t>Japan</a:t>
            </a:r>
            <a:r>
              <a:rPr lang="ja-JP" altLang="en-US"/>
              <a:t> </a:t>
            </a:r>
            <a:r>
              <a:rPr lang="en-US" altLang="ja-JP"/>
              <a:t>Community Day</a:t>
            </a:r>
          </a:p>
          <a:p>
            <a:r>
              <a:rPr lang="en-US" altLang="ja-JP"/>
              <a:t>				       Vol.32 </a:t>
            </a:r>
            <a:endParaRPr lang="ja-JP" altLang="en-US"/>
          </a:p>
        </p:txBody>
      </p:sp>
      <p:sp>
        <p:nvSpPr>
          <p:cNvPr id="4" name="フッター プレースホルダー 3">
            <a:extLst>
              <a:ext uri="{FF2B5EF4-FFF2-40B4-BE49-F238E27FC236}">
                <a16:creationId xmlns:a16="http://schemas.microsoft.com/office/drawing/2014/main" id="{DF5A4BAD-39DF-22F0-30B7-C778CB03B63F}"/>
              </a:ext>
            </a:extLst>
          </p:cNvPr>
          <p:cNvSpPr>
            <a:spLocks noGrp="1"/>
          </p:cNvSpPr>
          <p:nvPr>
            <p:ph type="ftr" sz="quarter" idx="4294967295"/>
          </p:nvPr>
        </p:nvSpPr>
        <p:spPr>
          <a:xfrm>
            <a:off x="0" y="6423025"/>
            <a:ext cx="2873375" cy="139700"/>
          </a:xfrm>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5" name="スライド番号プレースホルダー 4">
            <a:extLst>
              <a:ext uri="{FF2B5EF4-FFF2-40B4-BE49-F238E27FC236}">
                <a16:creationId xmlns:a16="http://schemas.microsoft.com/office/drawing/2014/main" id="{1B6ED90F-702C-889B-49A6-EC16C3AEA7C1}"/>
              </a:ext>
            </a:extLst>
          </p:cNvPr>
          <p:cNvSpPr>
            <a:spLocks noGrp="1"/>
          </p:cNvSpPr>
          <p:nvPr>
            <p:ph type="sldNum" sz="quarter" idx="4294967295"/>
          </p:nvPr>
        </p:nvSpPr>
        <p:spPr>
          <a:xfrm>
            <a:off x="9448800" y="6581775"/>
            <a:ext cx="2743200" cy="139700"/>
          </a:xfrm>
        </p:spPr>
        <p:txBody>
          <a:bodyPr/>
          <a:lstStyle/>
          <a:p>
            <a:fld id="{9E677C9D-2908-4B51-B245-D0108F3FAF17}" type="slidenum">
              <a:rPr lang="ja-JP" altLang="en-US" smtClean="0"/>
              <a:pPr/>
              <a:t>31</a:t>
            </a:fld>
            <a:endParaRPr lang="ja-JP" altLang="en-US"/>
          </a:p>
        </p:txBody>
      </p:sp>
    </p:spTree>
    <p:extLst>
      <p:ext uri="{BB962C8B-B14F-4D97-AF65-F5344CB8AC3E}">
        <p14:creationId xmlns:p14="http://schemas.microsoft.com/office/powerpoint/2010/main" val="423722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70B24B-7B0E-CB54-5E1C-10A661A1F75A}"/>
              </a:ext>
            </a:extLst>
          </p:cNvPr>
          <p:cNvSpPr>
            <a:spLocks noGrp="1"/>
          </p:cNvSpPr>
          <p:nvPr>
            <p:ph type="title"/>
          </p:nvPr>
        </p:nvSpPr>
        <p:spPr/>
        <p:txBody>
          <a:bodyPr/>
          <a:lstStyle/>
          <a:p>
            <a:r>
              <a:rPr kumimoji="1" lang="ja-JP" altLang="en-US" dirty="0"/>
              <a:t>リアルタイムアンケート</a:t>
            </a:r>
          </a:p>
        </p:txBody>
      </p:sp>
      <p:sp>
        <p:nvSpPr>
          <p:cNvPr id="3" name="テキスト プレースホルダー 2">
            <a:extLst>
              <a:ext uri="{FF2B5EF4-FFF2-40B4-BE49-F238E27FC236}">
                <a16:creationId xmlns:a16="http://schemas.microsoft.com/office/drawing/2014/main" id="{BE6C2D56-D2F4-6F0C-0302-4D932CEF5384}"/>
              </a:ext>
            </a:extLst>
          </p:cNvPr>
          <p:cNvSpPr>
            <a:spLocks noGrp="1"/>
          </p:cNvSpPr>
          <p:nvPr>
            <p:ph type="body" sz="quarter" idx="12"/>
          </p:nvPr>
        </p:nvSpPr>
        <p:spPr/>
        <p:txBody>
          <a:bodyPr/>
          <a:lstStyle/>
          <a:p>
            <a:r>
              <a:rPr kumimoji="1" lang="en-US" altLang="ja-JP" dirty="0"/>
              <a:t>https://forms.gle/PFe1WW8YCVuxA2WaA</a:t>
            </a:r>
            <a:endParaRPr kumimoji="1" lang="ja-JP" altLang="en-US" dirty="0"/>
          </a:p>
        </p:txBody>
      </p:sp>
      <p:sp>
        <p:nvSpPr>
          <p:cNvPr id="5" name="フッター プレースホルダー 4">
            <a:extLst>
              <a:ext uri="{FF2B5EF4-FFF2-40B4-BE49-F238E27FC236}">
                <a16:creationId xmlns:a16="http://schemas.microsoft.com/office/drawing/2014/main" id="{54C6D8DD-4BF4-C615-982E-A526CCC254FA}"/>
              </a:ext>
            </a:extLst>
          </p:cNvPr>
          <p:cNvSpPr>
            <a:spLocks noGrp="1"/>
          </p:cNvSpPr>
          <p:nvPr>
            <p:ph type="ftr" sz="quarter" idx="3"/>
          </p:nvPr>
        </p:nvSpPr>
        <p:spPr/>
        <p:txBody>
          <a:bodyPr/>
          <a:lstStyle/>
          <a:p>
            <a:pPr algn="l"/>
            <a:r>
              <a:rPr lang="en-US" altLang="ja-JP"/>
              <a:t>OpenChain Japan Work Group</a:t>
            </a:r>
            <a:endParaRPr lang="ja-JP" altLang="en-US" dirty="0"/>
          </a:p>
        </p:txBody>
      </p:sp>
      <p:pic>
        <p:nvPicPr>
          <p:cNvPr id="8" name="図 7">
            <a:extLst>
              <a:ext uri="{FF2B5EF4-FFF2-40B4-BE49-F238E27FC236}">
                <a16:creationId xmlns:a16="http://schemas.microsoft.com/office/drawing/2014/main" id="{6CF0A23D-9662-CFA3-BFF3-98CE39C33B88}"/>
              </a:ext>
            </a:extLst>
          </p:cNvPr>
          <p:cNvPicPr>
            <a:picLocks noChangeAspect="1"/>
          </p:cNvPicPr>
          <p:nvPr/>
        </p:nvPicPr>
        <p:blipFill>
          <a:blip r:embed="rId2"/>
          <a:stretch>
            <a:fillRect/>
          </a:stretch>
        </p:blipFill>
        <p:spPr>
          <a:xfrm>
            <a:off x="3909480" y="1918910"/>
            <a:ext cx="4281581" cy="4407510"/>
          </a:xfrm>
          <a:prstGeom prst="rect">
            <a:avLst/>
          </a:prstGeom>
        </p:spPr>
      </p:pic>
    </p:spTree>
    <p:extLst>
      <p:ext uri="{BB962C8B-B14F-4D97-AF65-F5344CB8AC3E}">
        <p14:creationId xmlns:p14="http://schemas.microsoft.com/office/powerpoint/2010/main" val="4105559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DA86AE-DAEF-63DB-46BB-11C7CAC0DE3B}"/>
              </a:ext>
            </a:extLst>
          </p:cNvPr>
          <p:cNvSpPr>
            <a:spLocks noGrp="1"/>
          </p:cNvSpPr>
          <p:nvPr>
            <p:ph type="ctrTitle"/>
          </p:nvPr>
        </p:nvSpPr>
        <p:spPr>
          <a:xfrm>
            <a:off x="311151" y="4083323"/>
            <a:ext cx="11545568" cy="874757"/>
          </a:xfrm>
        </p:spPr>
        <p:txBody>
          <a:bodyPr/>
          <a:lstStyle/>
          <a:p>
            <a:r>
              <a:rPr lang="en-US" altLang="ja-JP" err="1"/>
              <a:t>OpenChain</a:t>
            </a:r>
            <a:r>
              <a:rPr lang="ja-JP" altLang="en-US"/>
              <a:t> </a:t>
            </a:r>
            <a:r>
              <a:rPr lang="en-US" altLang="ja-JP"/>
              <a:t>Japan</a:t>
            </a:r>
            <a:r>
              <a:rPr lang="ja-JP" altLang="en-US"/>
              <a:t> </a:t>
            </a:r>
            <a:r>
              <a:rPr lang="en-US" altLang="ja-JP"/>
              <a:t>Community Day vol.32</a:t>
            </a:r>
            <a:endParaRPr lang="ja-JP" altLang="en-US"/>
          </a:p>
        </p:txBody>
      </p:sp>
      <p:sp>
        <p:nvSpPr>
          <p:cNvPr id="3" name="字幕 2">
            <a:extLst>
              <a:ext uri="{FF2B5EF4-FFF2-40B4-BE49-F238E27FC236}">
                <a16:creationId xmlns:a16="http://schemas.microsoft.com/office/drawing/2014/main" id="{B292393F-D92F-21E2-87D5-DEBC02F514EE}"/>
              </a:ext>
            </a:extLst>
          </p:cNvPr>
          <p:cNvSpPr>
            <a:spLocks noGrp="1"/>
          </p:cNvSpPr>
          <p:nvPr>
            <p:ph type="subTitle" idx="1"/>
          </p:nvPr>
        </p:nvSpPr>
        <p:spPr>
          <a:xfrm>
            <a:off x="310091" y="4905807"/>
            <a:ext cx="11546627" cy="699731"/>
          </a:xfrm>
        </p:spPr>
        <p:txBody>
          <a:bodyPr/>
          <a:lstStyle/>
          <a:p>
            <a:r>
              <a:rPr lang="ja-JP" altLang="en-US">
                <a:latin typeface="+mn-ea"/>
                <a:ea typeface="+mn-ea"/>
              </a:rPr>
              <a:t>アジェンダ</a:t>
            </a:r>
          </a:p>
        </p:txBody>
      </p:sp>
    </p:spTree>
    <p:extLst>
      <p:ext uri="{BB962C8B-B14F-4D97-AF65-F5344CB8AC3E}">
        <p14:creationId xmlns:p14="http://schemas.microsoft.com/office/powerpoint/2010/main" val="2248080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en-US" altLang="ja-JP"/>
              <a:t>Anti-Trust Policy Notice</a:t>
            </a:r>
            <a:endParaRPr kumimoji="1" lang="ja-JP" altLang="en-US"/>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lstStyle/>
          <a:p>
            <a:pPr>
              <a:buFont typeface="Wingdings" panose="05000000000000000000" pitchFamily="2" charset="2"/>
              <a:buChar char="l"/>
            </a:pPr>
            <a:r>
              <a:rPr kumimoji="1" lang="en-US" altLang="ja-JP" sz="220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a:buFont typeface="Wingdings" panose="05000000000000000000" pitchFamily="2" charset="2"/>
              <a:buChar char="l"/>
            </a:pPr>
            <a:r>
              <a:rPr kumimoji="1" lang="en-US" altLang="ja-JP" sz="2200"/>
              <a:t> 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kumimoji="1" lang="en-US" altLang="ja-JP" sz="2200" err="1"/>
              <a:t>Updegrove</a:t>
            </a:r>
            <a:r>
              <a:rPr kumimoji="1" lang="en-US" altLang="ja-JP" sz="2200"/>
              <a:t> of the firm of </a:t>
            </a:r>
            <a:r>
              <a:rPr kumimoji="1" lang="en-US" altLang="ja-JP" sz="2200" err="1"/>
              <a:t>Gesmer</a:t>
            </a:r>
            <a:r>
              <a:rPr kumimoji="1" lang="en-US" altLang="ja-JP" sz="2200"/>
              <a:t> </a:t>
            </a:r>
            <a:r>
              <a:rPr kumimoji="1" lang="en-US" altLang="ja-JP" sz="2200" err="1"/>
              <a:t>Updegrove</a:t>
            </a:r>
            <a:r>
              <a:rPr kumimoji="1" lang="en-US" altLang="ja-JP" sz="2200"/>
              <a:t> LLP, which provides legal counsel to the Linux Foundation.</a:t>
            </a:r>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6</a:t>
            </a:fld>
            <a:endParaRPr lang="ja-JP" altLang="en-US"/>
          </a:p>
        </p:txBody>
      </p:sp>
    </p:spTree>
    <p:extLst>
      <p:ext uri="{BB962C8B-B14F-4D97-AF65-F5344CB8AC3E}">
        <p14:creationId xmlns:p14="http://schemas.microsoft.com/office/powerpoint/2010/main" val="425643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en-US" altLang="ja-JP" sz="1400"/>
              <a:t>【</a:t>
            </a:r>
            <a:r>
              <a:rPr lang="ja-JP" altLang="en-US" sz="1400"/>
              <a:t>参考</a:t>
            </a:r>
            <a:r>
              <a:rPr kumimoji="1" lang="en-US" altLang="ja-JP" sz="1400"/>
              <a:t>】</a:t>
            </a:r>
            <a:r>
              <a:rPr kumimoji="1" lang="ja-JP" altLang="en-US"/>
              <a:t>独占禁止法順守ポリシー </a:t>
            </a:r>
            <a:r>
              <a:rPr kumimoji="1" lang="en-US" altLang="ja-JP"/>
              <a:t>(Antitrust Policy)</a:t>
            </a:r>
            <a:endParaRPr kumimoji="1" lang="ja-JP" altLang="en-US"/>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lstStyle/>
          <a:p>
            <a:pPr>
              <a:buFont typeface="Wingdings" panose="05000000000000000000" pitchFamily="2" charset="2"/>
              <a:buChar char="l"/>
            </a:pPr>
            <a:r>
              <a:rPr kumimoji="1" lang="en-US" altLang="ja-JP" sz="2200"/>
              <a:t>Linux Foundation (</a:t>
            </a:r>
            <a:r>
              <a:rPr kumimoji="1" lang="ja-JP" altLang="en-US" sz="2200"/>
              <a:t>以下</a:t>
            </a:r>
            <a:r>
              <a:rPr kumimoji="1" lang="en-US" altLang="ja-JP" sz="2200"/>
              <a:t>LF</a:t>
            </a:r>
            <a:r>
              <a:rPr kumimoji="1" lang="ja-JP" altLang="en-US" sz="2200"/>
              <a:t>と略す</a:t>
            </a:r>
            <a:r>
              <a:rPr kumimoji="1" lang="en-US" altLang="ja-JP" sz="2200"/>
              <a:t>) </a:t>
            </a:r>
            <a:r>
              <a:rPr kumimoji="1" lang="ja-JP" altLang="en-US" sz="2200"/>
              <a:t>の会議は、産業界で競合関係にある企業同士の参加が不可欠です。</a:t>
            </a:r>
            <a:r>
              <a:rPr kumimoji="1" lang="en-US" altLang="ja-JP" sz="2200"/>
              <a:t>LF</a:t>
            </a:r>
            <a:r>
              <a:rPr kumimoji="1" lang="ja-JP" altLang="en-US" sz="2200"/>
              <a:t>は、すべての活動を、適用されるべきすべての独占禁止法</a:t>
            </a:r>
            <a:r>
              <a:rPr kumimoji="1" lang="en-US" altLang="ja-JP" sz="2200"/>
              <a:t>/</a:t>
            </a:r>
            <a:r>
              <a:rPr kumimoji="1" lang="ja-JP" altLang="en-US" sz="2200"/>
              <a:t>競争法に則って運営します。従って、会議の出席者は、アジェンダに沿って会議を進め、国内外の独占禁止法</a:t>
            </a:r>
            <a:r>
              <a:rPr kumimoji="1" lang="en-US" altLang="ja-JP" sz="2200"/>
              <a:t>/</a:t>
            </a:r>
            <a:r>
              <a:rPr kumimoji="1" lang="ja-JP" altLang="en-US" sz="2200"/>
              <a:t>競争法の下で禁止されているいかなる活動にも参加しないよう、注意を払うことが非常に重要です。</a:t>
            </a:r>
          </a:p>
          <a:p>
            <a:pPr>
              <a:buFont typeface="Wingdings" panose="05000000000000000000" pitchFamily="2" charset="2"/>
              <a:buChar char="l"/>
            </a:pPr>
            <a:r>
              <a:rPr kumimoji="1" lang="en-US" altLang="ja-JP" sz="2200"/>
              <a:t>LF</a:t>
            </a:r>
            <a:r>
              <a:rPr kumimoji="1" lang="ja-JP" altLang="en-US" sz="2200"/>
              <a:t>の会議において、また</a:t>
            </a:r>
            <a:r>
              <a:rPr kumimoji="1" lang="en-US" altLang="ja-JP" sz="2200"/>
              <a:t>LF</a:t>
            </a:r>
            <a:r>
              <a:rPr kumimoji="1" lang="ja-JP" altLang="en-US" sz="2200"/>
              <a:t>の活動に関連して、禁止されている行動の例は、</a:t>
            </a:r>
            <a:r>
              <a:rPr kumimoji="1" lang="en-US" altLang="ja-JP" sz="2200"/>
              <a:t>https://www.linuxfoundation.jp/antitrust-policy/ </a:t>
            </a:r>
            <a:r>
              <a:rPr kumimoji="1" lang="ja-JP" altLang="en-US" sz="2200"/>
              <a:t>から入手できる</a:t>
            </a:r>
            <a:r>
              <a:rPr kumimoji="1" lang="en-US" altLang="ja-JP" sz="2200"/>
              <a:t>LF</a:t>
            </a:r>
            <a:r>
              <a:rPr kumimoji="1" lang="ja-JP" altLang="en-US" sz="2200"/>
              <a:t>独占禁止法順守ポリシーに記載されています。これらの事項について質問がある場合は、あなたの会社の法律顧問に問い合わせるか、もしあなたが</a:t>
            </a:r>
            <a:r>
              <a:rPr kumimoji="1" lang="en-US" altLang="ja-JP" sz="2200"/>
              <a:t>LF</a:t>
            </a:r>
            <a:r>
              <a:rPr kumimoji="1" lang="ja-JP" altLang="en-US" sz="2200"/>
              <a:t>のメンバーであるならば、</a:t>
            </a:r>
            <a:r>
              <a:rPr kumimoji="1" lang="en-US" altLang="ja-JP" sz="2200"/>
              <a:t>LF</a:t>
            </a:r>
            <a:r>
              <a:rPr kumimoji="1" lang="ja-JP" altLang="en-US" sz="2200"/>
              <a:t>の法律顧問である </a:t>
            </a:r>
            <a:r>
              <a:rPr kumimoji="1" lang="en-US" altLang="ja-JP" sz="2200" err="1"/>
              <a:t>Gesmer</a:t>
            </a:r>
            <a:r>
              <a:rPr kumimoji="1" lang="en-US" altLang="ja-JP" sz="2200"/>
              <a:t> </a:t>
            </a:r>
            <a:r>
              <a:rPr kumimoji="1" lang="en-US" altLang="ja-JP" sz="2200" err="1"/>
              <a:t>Updegrove</a:t>
            </a:r>
            <a:r>
              <a:rPr kumimoji="1" lang="en-US" altLang="ja-JP" sz="2200"/>
              <a:t> LLP </a:t>
            </a:r>
            <a:r>
              <a:rPr kumimoji="1" lang="ja-JP" altLang="en-US" sz="2200"/>
              <a:t>の </a:t>
            </a:r>
            <a:r>
              <a:rPr kumimoji="1" lang="en-US" altLang="ja-JP" sz="2200"/>
              <a:t>Andrew </a:t>
            </a:r>
            <a:r>
              <a:rPr kumimoji="1" lang="en-US" altLang="ja-JP" sz="2200" err="1"/>
              <a:t>Updegrove</a:t>
            </a:r>
            <a:r>
              <a:rPr kumimoji="1" lang="en-US" altLang="ja-JP" sz="2200"/>
              <a:t> </a:t>
            </a:r>
            <a:r>
              <a:rPr kumimoji="1" lang="ja-JP" altLang="en-US" sz="2200"/>
              <a:t>にお問い合わせください。</a:t>
            </a:r>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7</a:t>
            </a:fld>
            <a:endParaRPr lang="ja-JP" altLang="en-US"/>
          </a:p>
        </p:txBody>
      </p:sp>
    </p:spTree>
    <p:extLst>
      <p:ext uri="{BB962C8B-B14F-4D97-AF65-F5344CB8AC3E}">
        <p14:creationId xmlns:p14="http://schemas.microsoft.com/office/powerpoint/2010/main" val="2800564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a:xfrm>
            <a:off x="890271" y="531580"/>
            <a:ext cx="10780798" cy="645269"/>
          </a:xfrm>
        </p:spPr>
        <p:txBody>
          <a:bodyPr/>
          <a:lstStyle/>
          <a:p>
            <a:r>
              <a:rPr lang="ja-JP" altLang="en-US" sz="4000">
                <a:latin typeface="+mj-ea"/>
                <a:ea typeface="+mj-ea"/>
              </a:rPr>
              <a:t>守秘義務</a:t>
            </a:r>
            <a:endParaRPr kumimoji="1" lang="ja-JP" altLang="en-US"/>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a:xfrm>
            <a:off x="890271" y="1422401"/>
            <a:ext cx="10780797" cy="4871236"/>
          </a:xfrm>
        </p:spPr>
        <p:txBody>
          <a:bodyPr/>
          <a:lstStyle/>
          <a:p>
            <a:pPr marL="473075" indent="-342900">
              <a:spcAft>
                <a:spcPts val="1200"/>
              </a:spcAft>
              <a:buFont typeface="Wingdings" panose="05000000000000000000" pitchFamily="2" charset="2"/>
              <a:buChar char="l"/>
            </a:pPr>
            <a:r>
              <a:rPr lang="ja-JP" altLang="en-US" sz="2400"/>
              <a:t>本イベントにおいて守秘義務はありません</a:t>
            </a:r>
            <a:endParaRPr lang="en-US" altLang="ja-JP" sz="2400"/>
          </a:p>
          <a:p>
            <a:pPr marL="473075" indent="-342900">
              <a:spcAft>
                <a:spcPts val="1200"/>
              </a:spcAft>
              <a:buFont typeface="Wingdings" panose="05000000000000000000" pitchFamily="2" charset="2"/>
              <a:buChar char="l"/>
            </a:pPr>
            <a:r>
              <a:rPr lang="ja-JP" altLang="en-US" sz="2400"/>
              <a:t>秘密事項は持ち込まないように注意して下さい</a:t>
            </a:r>
            <a:endParaRPr lang="en-US" altLang="ja-JP" sz="2400"/>
          </a:p>
          <a:p>
            <a:pPr marL="473075" indent="-342900">
              <a:spcAft>
                <a:spcPts val="1200"/>
              </a:spcAft>
              <a:buFont typeface="Wingdings" panose="05000000000000000000" pitchFamily="2" charset="2"/>
              <a:buChar char="l"/>
            </a:pPr>
            <a:r>
              <a:rPr lang="ja-JP" altLang="en-US" sz="2400"/>
              <a:t>本イベントの後半部分には、チャタムハウスルールが適用されます。また、サブグループの中にはチャタムハウスルールを設けているグループがあり</a:t>
            </a:r>
            <a:br>
              <a:rPr lang="en-US" altLang="ja-JP" sz="2400"/>
            </a:br>
            <a:r>
              <a:rPr lang="ja-JP" altLang="en-US" sz="2400"/>
              <a:t>ます。その場合、得られた情報は自由に利用してよいですが、誰が</a:t>
            </a:r>
            <a:br>
              <a:rPr lang="en-US" altLang="ja-JP" sz="2400"/>
            </a:br>
            <a:r>
              <a:rPr lang="ja-JP" altLang="en-US" sz="2400"/>
              <a:t>言ったかは口外しないように注意してください。</a:t>
            </a:r>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8</a:t>
            </a:fld>
            <a:endParaRPr lang="ja-JP" altLang="en-US"/>
          </a:p>
        </p:txBody>
      </p:sp>
    </p:spTree>
    <p:extLst>
      <p:ext uri="{BB962C8B-B14F-4D97-AF65-F5344CB8AC3E}">
        <p14:creationId xmlns:p14="http://schemas.microsoft.com/office/powerpoint/2010/main" val="157269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a:xfrm>
            <a:off x="890271" y="531580"/>
            <a:ext cx="10780798" cy="645269"/>
          </a:xfrm>
        </p:spPr>
        <p:txBody>
          <a:bodyPr/>
          <a:lstStyle/>
          <a:p>
            <a:r>
              <a:rPr lang="ja-JP" altLang="en-US" sz="4000">
                <a:latin typeface="+mj-ea"/>
                <a:ea typeface="+mj-ea"/>
              </a:rPr>
              <a:t>保証及び責任</a:t>
            </a:r>
            <a:endParaRPr kumimoji="1" lang="ja-JP" altLang="en-US"/>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a:xfrm>
            <a:off x="890271" y="1422401"/>
            <a:ext cx="10780797" cy="4871236"/>
          </a:xfrm>
        </p:spPr>
        <p:txBody>
          <a:bodyPr/>
          <a:lstStyle/>
          <a:p>
            <a:pPr marL="473075" indent="-342900">
              <a:spcAft>
                <a:spcPts val="1200"/>
              </a:spcAft>
              <a:buFont typeface="Wingdings" panose="05000000000000000000" pitchFamily="2" charset="2"/>
              <a:buChar char="l"/>
            </a:pPr>
            <a:r>
              <a:rPr lang="ja-JP" altLang="en-US" sz="2400"/>
              <a:t>公開した成果物や、会議での発言について、内容の正誤を含め、一切の</a:t>
            </a:r>
            <a:br>
              <a:rPr lang="en-US" altLang="ja-JP" sz="2400"/>
            </a:br>
            <a:r>
              <a:rPr lang="ja-JP" altLang="en-US" sz="2400"/>
              <a:t>保証はありません。また、作成者や発言者は、一切の責任を負いません。</a:t>
            </a:r>
            <a:endParaRPr lang="en-US" altLang="ja-JP" sz="2400"/>
          </a:p>
          <a:p>
            <a:pPr marL="473075" indent="-342900">
              <a:spcAft>
                <a:spcPts val="1200"/>
              </a:spcAft>
              <a:buFont typeface="Wingdings" panose="05000000000000000000" pitchFamily="2" charset="2"/>
              <a:buChar char="l"/>
            </a:pPr>
            <a:r>
              <a:rPr lang="ja-JP" altLang="en-US" sz="2400"/>
              <a:t>ツール（</a:t>
            </a:r>
            <a:r>
              <a:rPr lang="en-US" altLang="ja-JP" sz="2400"/>
              <a:t>GitHub</a:t>
            </a:r>
            <a:r>
              <a:rPr lang="ja-JP" altLang="en-US" sz="2400"/>
              <a:t>や</a:t>
            </a:r>
            <a:r>
              <a:rPr lang="en-US" altLang="ja-JP" sz="2400"/>
              <a:t>Slack</a:t>
            </a:r>
            <a:r>
              <a:rPr lang="ja-JP" altLang="en-US" sz="2400"/>
              <a:t>等）について、セキュリティ等の保証はなく、情報</a:t>
            </a:r>
            <a:br>
              <a:rPr lang="en-US" altLang="ja-JP" sz="2400"/>
            </a:br>
            <a:r>
              <a:rPr lang="ja-JP" altLang="en-US" sz="2400"/>
              <a:t>漏洩が発生したとしても、運営者や</a:t>
            </a:r>
            <a:r>
              <a:rPr lang="en-US" altLang="ja-JP" sz="2400"/>
              <a:t>OpenChain Japan WG</a:t>
            </a:r>
            <a:r>
              <a:rPr lang="ja-JP" altLang="en-US" sz="2400"/>
              <a:t>のメンバーは一切の責任を負いません。</a:t>
            </a:r>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err="1">
                <a:latin typeface="游ゴシック" panose="020B0400000000000000" pitchFamily="50" charset="-128"/>
                <a:ea typeface="游ゴシック" panose="020B0400000000000000" pitchFamily="50" charset="-128"/>
              </a:rPr>
              <a:t>OpenChain</a:t>
            </a:r>
            <a:r>
              <a:rPr lang="en-US" altLang="ja-JP">
                <a:latin typeface="游ゴシック" panose="020B0400000000000000" pitchFamily="50" charset="-128"/>
                <a:ea typeface="游ゴシック" panose="020B0400000000000000" pitchFamily="50" charset="-128"/>
              </a:rPr>
              <a:t> Japan Work Group</a:t>
            </a:r>
            <a:endParaRPr lang="ja-JP" altLang="en-US">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lstStyle/>
          <a:p>
            <a:fld id="{9E677C9D-2908-4B51-B245-D0108F3FAF17}" type="slidenum">
              <a:rPr lang="ja-JP" altLang="en-US" smtClean="0"/>
              <a:pPr/>
              <a:t>9</a:t>
            </a:fld>
            <a:endParaRPr lang="ja-JP" altLang="en-US"/>
          </a:p>
        </p:txBody>
      </p:sp>
    </p:spTree>
    <p:extLst>
      <p:ext uri="{BB962C8B-B14F-4D97-AF65-F5344CB8AC3E}">
        <p14:creationId xmlns:p14="http://schemas.microsoft.com/office/powerpoint/2010/main" val="413832535"/>
      </p:ext>
    </p:extLst>
  </p:cSld>
  <p:clrMapOvr>
    <a:masterClrMapping/>
  </p:clrMapOvr>
</p:sld>
</file>

<file path=ppt/theme/theme1.xml><?xml version="1.0" encoding="utf-8"?>
<a:theme xmlns:a="http://schemas.openxmlformats.org/drawingml/2006/main" name="F_Tool_7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ユーザー定義 3">
      <a:majorFont>
        <a:latin typeface="Segoe UI"/>
        <a:ea typeface="游ゴシック"/>
        <a:cs typeface=""/>
      </a:majorFont>
      <a:minorFont>
        <a:latin typeface="Segoe UI"/>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sz="1600" b="0" i="0" u="none" strike="noStrike" cap="none" normalizeH="0" baseline="0" dirty="0" smtClean="0">
            <a:ln>
              <a:noFill/>
            </a:ln>
            <a:effectLst/>
            <a:latin typeface="Arial" charset="0"/>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rgbClr val="000000"/>
            </a:solidFill>
            <a:effectLst/>
            <a:latin typeface="Arial" charset="0"/>
            <a:ea typeface="ＭＳ Ｐゴシック" pitchFamily="50" charset="-128"/>
          </a:defRPr>
        </a:defPPr>
      </a:lstStyle>
    </a:lnDef>
  </a:objectDefaults>
  <a:extraClrSchemeLst>
    <a:extraClrScheme>
      <a:clrScheme name="F_Tool_6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8_OpenChain_横長.potx" id="{732C8002-150E-4509-BEBA-F4B5A9E39982}" vid="{7884A530-724E-4528-AA47-2EDCB38006C2}"/>
    </a:ext>
  </a:extLst>
</a:theme>
</file>

<file path=ppt/theme/theme2.xml><?xml version="1.0" encoding="utf-8"?>
<a:theme xmlns:a="http://schemas.openxmlformats.org/drawingml/2006/main" name="1_F_Tool_7_JA_R_BY-ND">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ユーザー定義 3">
      <a:majorFont>
        <a:latin typeface="Segoe UI"/>
        <a:ea typeface="游ゴシック"/>
        <a:cs typeface=""/>
      </a:majorFont>
      <a:minorFont>
        <a:latin typeface="Segoe UI"/>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sz="1600" b="0" i="0" u="none" strike="noStrike" cap="none" normalizeH="0" baseline="0" dirty="0" smtClean="0">
            <a:ln>
              <a:noFill/>
            </a:ln>
            <a:effectLst/>
            <a:latin typeface="Arial" charset="0"/>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rgbClr val="000000"/>
            </a:solidFill>
            <a:effectLst/>
            <a:latin typeface="Arial" charset="0"/>
            <a:ea typeface="ＭＳ Ｐゴシック" pitchFamily="50" charset="-128"/>
          </a:defRPr>
        </a:defPPr>
      </a:lstStyle>
    </a:lnDef>
  </a:objectDefaults>
  <a:extraClrSchemeLst>
    <a:extraClrScheme>
      <a:clrScheme name="F_Tool_6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08_OpenChain_横長.potx" id="{732C8002-150E-4509-BEBA-F4B5A9E39982}" vid="{7884A530-724E-4528-AA47-2EDCB38006C2}"/>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1C396AF5E9D3BE499E5877D625640B04" ma:contentTypeVersion="4" ma:contentTypeDescription="新しいドキュメントを作成します。" ma:contentTypeScope="" ma:versionID="192813ecf8df41697102333ec9073763">
  <xsd:schema xmlns:xsd="http://www.w3.org/2001/XMLSchema" xmlns:xs="http://www.w3.org/2001/XMLSchema" xmlns:p="http://schemas.microsoft.com/office/2006/metadata/properties" xmlns:ns2="2d9660c4-8355-4fde-b0d6-f3ecf7d0adf4" targetNamespace="http://schemas.microsoft.com/office/2006/metadata/properties" ma:root="true" ma:fieldsID="aa6d9b1fdb9e7b621a3e417f6e7aa42a" ns2:_="">
    <xsd:import namespace="2d9660c4-8355-4fde-b0d6-f3ecf7d0adf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9660c4-8355-4fde-b0d6-f3ecf7d0ad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C2BA99-FF16-4E6A-8A01-1729275194A9}">
  <ds:schemaRefs>
    <ds:schemaRef ds:uri="http://schemas.microsoft.com/sharepoint/v3/contenttype/forms"/>
  </ds:schemaRefs>
</ds:datastoreItem>
</file>

<file path=customXml/itemProps2.xml><?xml version="1.0" encoding="utf-8"?>
<ds:datastoreItem xmlns:ds="http://schemas.openxmlformats.org/officeDocument/2006/customXml" ds:itemID="{DFEACA3F-6C00-41E0-87C7-B7AF0125FBA6}">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d9660c4-8355-4fde-b0d6-f3ecf7d0adf4"/>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4DBBE711-A908-4339-83E6-149F20BAC21D}">
  <ds:schemaRefs>
    <ds:schemaRef ds:uri="2d9660c4-8355-4fde-b0d6-f3ecf7d0adf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3204</Words>
  <Application>Microsoft Office PowerPoint</Application>
  <PresentationFormat>ワイド画面</PresentationFormat>
  <Paragraphs>328</Paragraphs>
  <Slides>31</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31</vt:i4>
      </vt:variant>
    </vt:vector>
  </HeadingPairs>
  <TitlesOfParts>
    <vt:vector size="40" baseType="lpstr">
      <vt:lpstr>BIZ UDPゴシック</vt:lpstr>
      <vt:lpstr>游ゴシック</vt:lpstr>
      <vt:lpstr>Agency FB</vt:lpstr>
      <vt:lpstr>Arial</vt:lpstr>
      <vt:lpstr>Segoe UI</vt:lpstr>
      <vt:lpstr>Segoe UI Symbol</vt:lpstr>
      <vt:lpstr>Wingdings</vt:lpstr>
      <vt:lpstr>F_Tool_7_JA_R</vt:lpstr>
      <vt:lpstr>1_F_Tool_7_JA_R_BY-ND</vt:lpstr>
      <vt:lpstr>会場案内</vt:lpstr>
      <vt:lpstr>ゲストWi-fi接続方法 How to connect Guest Wi-fi</vt:lpstr>
      <vt:lpstr>懇親会のご案内</vt:lpstr>
      <vt:lpstr>リアルタイムアンケート</vt:lpstr>
      <vt:lpstr>OpenChain Japan Community Day vol.32</vt:lpstr>
      <vt:lpstr>Anti-Trust Policy Notice</vt:lpstr>
      <vt:lpstr>【参考】独占禁止法順守ポリシー (Antitrust Policy)</vt:lpstr>
      <vt:lpstr>守秘義務</vt:lpstr>
      <vt:lpstr>保証及び責任</vt:lpstr>
      <vt:lpstr>写真撮影および広報目的での使用の許可ご確認</vt:lpstr>
      <vt:lpstr>オンライン会合の注意事項 (Note)</vt:lpstr>
      <vt:lpstr>Note</vt:lpstr>
      <vt:lpstr>タイムテーブル【第一部】Zoom配信あり</vt:lpstr>
      <vt:lpstr>タイムテーブル【第二部】Zoom配信なし</vt:lpstr>
      <vt:lpstr>OpenChain Japan Community Day vol.32</vt:lpstr>
      <vt:lpstr>Code of Conduct</vt:lpstr>
      <vt:lpstr>【参考】行動規範 (Code of Conduct)</vt:lpstr>
      <vt:lpstr>【参考】行動規範 (Code of Conduct)</vt:lpstr>
      <vt:lpstr>クロージング</vt:lpstr>
      <vt:lpstr>Day2のご案内</vt:lpstr>
      <vt:lpstr>Slack参加のおすすめ</vt:lpstr>
      <vt:lpstr>クロージング</vt:lpstr>
      <vt:lpstr>Day2のご案内</vt:lpstr>
      <vt:lpstr>イベントのご案内</vt:lpstr>
      <vt:lpstr>イベントのご案内</vt:lpstr>
      <vt:lpstr>イベントのご案内</vt:lpstr>
      <vt:lpstr>Slack参加のおすすめ</vt:lpstr>
      <vt:lpstr>SPDX v3.0仕様書翻訳メンバー募集</vt:lpstr>
      <vt:lpstr>Community Dayのホスト募集中</vt:lpstr>
      <vt:lpstr>懇親会のご案内</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2023-09-30T03:42:42Z</dcterms:created>
  <dcterms:modified xsi:type="dcterms:W3CDTF">2024-10-17T01:28:30Z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2024-04-23T06:53:52Z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c525867b-d7e0-4e97-869b-9b903a7d38e5</vt:lpwstr>
  </property>
  <property fmtid="{D5CDD505-2E9C-101B-9397-08002B2CF9AE}" pid="8" name="MSIP_Label_1f8e20e6-048a-4bad-a26b-318dd1cd4d47_ContentBits">
    <vt:lpwstr>0</vt:lpwstr>
  </property>
  <property fmtid="{D5CDD505-2E9C-101B-9397-08002B2CF9AE}" pid="9" name="ContentTypeId">
    <vt:lpwstr>0x0101001C396AF5E9D3BE499E5877D625640B04</vt:lpwstr>
  </property>
</Properties>
</file>