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2"/>
  </p:notesMasterIdLst>
  <p:sldIdLst>
    <p:sldId id="283" r:id="rId2"/>
    <p:sldId id="268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Open Sans Medium" panose="020B060007020508020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Slab Light" pitchFamily="2" charset="0"/>
      <p:regular r:id="rId25"/>
      <p:bold r:id="rId26"/>
    </p:embeddedFont>
    <p:embeddedFont>
      <p:font typeface="游ゴシック" panose="020B0400000000000000" pitchFamily="50" charset="-128"/>
      <p:regular r:id="rId27"/>
      <p:bold r:id="rId28"/>
    </p:embeddedFont>
    <p:embeddedFont>
      <p:font typeface="游ゴシック Light" panose="020B0300000000000000" pitchFamily="50" charset="-128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2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2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2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2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2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2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2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2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2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E5FE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727" autoAdjust="0"/>
  </p:normalViewPr>
  <p:slideViewPr>
    <p:cSldViewPr snapToGrid="0">
      <p:cViewPr varScale="1">
        <p:scale>
          <a:sx n="145" d="100"/>
          <a:sy n="145" d="100"/>
        </p:scale>
        <p:origin x="522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bota, Norio (SGC)" userId="b2c5a593-2010-47e7-8d2e-c47f718a432d" providerId="ADAL" clId="{42A45B0C-B3AD-49E9-A30D-ED6A63DCF30F}"/>
    <pc:docChg chg="undo custSel addSld modSld">
      <pc:chgData name="Kobota, Norio (SGC)" userId="b2c5a593-2010-47e7-8d2e-c47f718a432d" providerId="ADAL" clId="{42A45B0C-B3AD-49E9-A30D-ED6A63DCF30F}" dt="2023-03-28T00:41:46.450" v="405" actId="20577"/>
      <pc:docMkLst>
        <pc:docMk/>
      </pc:docMkLst>
      <pc:sldChg chg="modSp mod">
        <pc:chgData name="Kobota, Norio (SGC)" userId="b2c5a593-2010-47e7-8d2e-c47f718a432d" providerId="ADAL" clId="{42A45B0C-B3AD-49E9-A30D-ED6A63DCF30F}" dt="2023-03-27T23:53:53.020" v="1" actId="2711"/>
        <pc:sldMkLst>
          <pc:docMk/>
          <pc:sldMk cId="4035596141" sldId="278"/>
        </pc:sldMkLst>
        <pc:spChg chg="mod">
          <ac:chgData name="Kobota, Norio (SGC)" userId="b2c5a593-2010-47e7-8d2e-c47f718a432d" providerId="ADAL" clId="{42A45B0C-B3AD-49E9-A30D-ED6A63DCF30F}" dt="2023-03-27T23:53:46.443" v="0" actId="2711"/>
          <ac:spMkLst>
            <pc:docMk/>
            <pc:sldMk cId="4035596141" sldId="278"/>
            <ac:spMk id="4" creationId="{F4B69969-C2B2-4035-B697-410820198BDC}"/>
          </ac:spMkLst>
        </pc:spChg>
        <pc:spChg chg="mod">
          <ac:chgData name="Kobota, Norio (SGC)" userId="b2c5a593-2010-47e7-8d2e-c47f718a432d" providerId="ADAL" clId="{42A45B0C-B3AD-49E9-A30D-ED6A63DCF30F}" dt="2023-03-27T23:53:53.020" v="1" actId="2711"/>
          <ac:spMkLst>
            <pc:docMk/>
            <pc:sldMk cId="4035596141" sldId="278"/>
            <ac:spMk id="157" creationId="{00000000-0000-0000-0000-000000000000}"/>
          </ac:spMkLst>
        </pc:spChg>
      </pc:sldChg>
      <pc:sldChg chg="modSp mod">
        <pc:chgData name="Kobota, Norio (SGC)" userId="b2c5a593-2010-47e7-8d2e-c47f718a432d" providerId="ADAL" clId="{42A45B0C-B3AD-49E9-A30D-ED6A63DCF30F}" dt="2023-03-28T00:20:10.101" v="135" actId="2711"/>
        <pc:sldMkLst>
          <pc:docMk/>
          <pc:sldMk cId="3044271733" sldId="282"/>
        </pc:sldMkLst>
        <pc:spChg chg="mod">
          <ac:chgData name="Kobota, Norio (SGC)" userId="b2c5a593-2010-47e7-8d2e-c47f718a432d" providerId="ADAL" clId="{42A45B0C-B3AD-49E9-A30D-ED6A63DCF30F}" dt="2023-03-28T00:20:10.101" v="135" actId="2711"/>
          <ac:spMkLst>
            <pc:docMk/>
            <pc:sldMk cId="3044271733" sldId="282"/>
            <ac:spMk id="2" creationId="{7B0585D3-3EA5-46D0-985D-376874F4D979}"/>
          </ac:spMkLst>
        </pc:spChg>
      </pc:sldChg>
      <pc:sldChg chg="modSp mod">
        <pc:chgData name="Kobota, Norio (SGC)" userId="b2c5a593-2010-47e7-8d2e-c47f718a432d" providerId="ADAL" clId="{42A45B0C-B3AD-49E9-A30D-ED6A63DCF30F}" dt="2023-03-28T00:41:46.450" v="405" actId="20577"/>
        <pc:sldMkLst>
          <pc:docMk/>
          <pc:sldMk cId="3246503138" sldId="283"/>
        </pc:sldMkLst>
        <pc:spChg chg="mod">
          <ac:chgData name="Kobota, Norio (SGC)" userId="b2c5a593-2010-47e7-8d2e-c47f718a432d" providerId="ADAL" clId="{42A45B0C-B3AD-49E9-A30D-ED6A63DCF30F}" dt="2023-03-28T00:41:37.548" v="395" actId="20577"/>
          <ac:spMkLst>
            <pc:docMk/>
            <pc:sldMk cId="3246503138" sldId="283"/>
            <ac:spMk id="10" creationId="{AD160905-EDAE-4381-8FB7-D697F19A27BA}"/>
          </ac:spMkLst>
        </pc:spChg>
        <pc:spChg chg="mod">
          <ac:chgData name="Kobota, Norio (SGC)" userId="b2c5a593-2010-47e7-8d2e-c47f718a432d" providerId="ADAL" clId="{42A45B0C-B3AD-49E9-A30D-ED6A63DCF30F}" dt="2023-03-28T00:41:46.450" v="405" actId="20577"/>
          <ac:spMkLst>
            <pc:docMk/>
            <pc:sldMk cId="3246503138" sldId="283"/>
            <ac:spMk id="11" creationId="{58446F7D-159C-4C26-A06F-DD905AE4ED62}"/>
          </ac:spMkLst>
        </pc:spChg>
      </pc:sldChg>
      <pc:sldChg chg="addSp modSp add mod">
        <pc:chgData name="Kobota, Norio (SGC)" userId="b2c5a593-2010-47e7-8d2e-c47f718a432d" providerId="ADAL" clId="{42A45B0C-B3AD-49E9-A30D-ED6A63DCF30F}" dt="2023-03-28T00:07:49.740" v="18" actId="14100"/>
        <pc:sldMkLst>
          <pc:docMk/>
          <pc:sldMk cId="3542436778" sldId="285"/>
        </pc:sldMkLst>
        <pc:spChg chg="mod">
          <ac:chgData name="Kobota, Norio (SGC)" userId="b2c5a593-2010-47e7-8d2e-c47f718a432d" providerId="ADAL" clId="{42A45B0C-B3AD-49E9-A30D-ED6A63DCF30F}" dt="2023-03-28T00:07:49.740" v="18" actId="14100"/>
          <ac:spMkLst>
            <pc:docMk/>
            <pc:sldMk cId="3542436778" sldId="285"/>
            <ac:spMk id="3" creationId="{A19034B6-20B9-0FBB-3ADA-2747F1D49550}"/>
          </ac:spMkLst>
        </pc:spChg>
        <pc:picChg chg="add mod">
          <ac:chgData name="Kobota, Norio (SGC)" userId="b2c5a593-2010-47e7-8d2e-c47f718a432d" providerId="ADAL" clId="{42A45B0C-B3AD-49E9-A30D-ED6A63DCF30F}" dt="2023-03-28T00:07:45.284" v="17" actId="1076"/>
          <ac:picMkLst>
            <pc:docMk/>
            <pc:sldMk cId="3542436778" sldId="285"/>
            <ac:picMk id="5" creationId="{F520911D-F09F-5913-1F17-A5A9B0F87B6D}"/>
          </ac:picMkLst>
        </pc:picChg>
      </pc:sldChg>
      <pc:sldChg chg="addSp delSp modSp add mod">
        <pc:chgData name="Kobota, Norio (SGC)" userId="b2c5a593-2010-47e7-8d2e-c47f718a432d" providerId="ADAL" clId="{42A45B0C-B3AD-49E9-A30D-ED6A63DCF30F}" dt="2023-03-28T00:19:54.120" v="134" actId="113"/>
        <pc:sldMkLst>
          <pc:docMk/>
          <pc:sldMk cId="1898382364" sldId="286"/>
        </pc:sldMkLst>
        <pc:spChg chg="mod">
          <ac:chgData name="Kobota, Norio (SGC)" userId="b2c5a593-2010-47e7-8d2e-c47f718a432d" providerId="ADAL" clId="{42A45B0C-B3AD-49E9-A30D-ED6A63DCF30F}" dt="2023-03-28T00:19:54.120" v="134" actId="113"/>
          <ac:spMkLst>
            <pc:docMk/>
            <pc:sldMk cId="1898382364" sldId="286"/>
            <ac:spMk id="3" creationId="{A19034B6-20B9-0FBB-3ADA-2747F1D49550}"/>
          </ac:spMkLst>
        </pc:spChg>
        <pc:spChg chg="add mod">
          <ac:chgData name="Kobota, Norio (SGC)" userId="b2c5a593-2010-47e7-8d2e-c47f718a432d" providerId="ADAL" clId="{42A45B0C-B3AD-49E9-A30D-ED6A63DCF30F}" dt="2023-03-28T00:19:06.996" v="127" actId="1076"/>
          <ac:spMkLst>
            <pc:docMk/>
            <pc:sldMk cId="1898382364" sldId="286"/>
            <ac:spMk id="7" creationId="{2E0C3B67-A187-93E7-28D4-25F07D3647F2}"/>
          </ac:spMkLst>
        </pc:spChg>
        <pc:picChg chg="del">
          <ac:chgData name="Kobota, Norio (SGC)" userId="b2c5a593-2010-47e7-8d2e-c47f718a432d" providerId="ADAL" clId="{42A45B0C-B3AD-49E9-A30D-ED6A63DCF30F}" dt="2023-03-28T00:17:55.795" v="29" actId="478"/>
          <ac:picMkLst>
            <pc:docMk/>
            <pc:sldMk cId="1898382364" sldId="286"/>
            <ac:picMk id="5" creationId="{F520911D-F09F-5913-1F17-A5A9B0F87B6D}"/>
          </ac:picMkLst>
        </pc:picChg>
        <pc:picChg chg="add mod">
          <ac:chgData name="Kobota, Norio (SGC)" userId="b2c5a593-2010-47e7-8d2e-c47f718a432d" providerId="ADAL" clId="{42A45B0C-B3AD-49E9-A30D-ED6A63DCF30F}" dt="2023-03-28T00:18:14.924" v="33" actId="14100"/>
          <ac:picMkLst>
            <pc:docMk/>
            <pc:sldMk cId="1898382364" sldId="286"/>
            <ac:picMk id="6" creationId="{C7B61522-C1F8-1125-9DA3-5F7681862CE1}"/>
          </ac:picMkLst>
        </pc:picChg>
        <pc:cxnChg chg="add mod">
          <ac:chgData name="Kobota, Norio (SGC)" userId="b2c5a593-2010-47e7-8d2e-c47f718a432d" providerId="ADAL" clId="{42A45B0C-B3AD-49E9-A30D-ED6A63DCF30F}" dt="2023-03-28T00:19:15.286" v="129" actId="13822"/>
          <ac:cxnSpMkLst>
            <pc:docMk/>
            <pc:sldMk cId="1898382364" sldId="286"/>
            <ac:cxnSpMk id="9" creationId="{EBDBBC62-B14A-6EB4-8D29-DBE4029DDFBA}"/>
          </ac:cxnSpMkLst>
        </pc:cxnChg>
      </pc:sldChg>
      <pc:sldChg chg="addSp delSp modSp add mod">
        <pc:chgData name="Kobota, Norio (SGC)" userId="b2c5a593-2010-47e7-8d2e-c47f718a432d" providerId="ADAL" clId="{42A45B0C-B3AD-49E9-A30D-ED6A63DCF30F}" dt="2023-03-28T00:28:27.802" v="299" actId="1037"/>
        <pc:sldMkLst>
          <pc:docMk/>
          <pc:sldMk cId="4131740173" sldId="287"/>
        </pc:sldMkLst>
        <pc:spChg chg="mod">
          <ac:chgData name="Kobota, Norio (SGC)" userId="b2c5a593-2010-47e7-8d2e-c47f718a432d" providerId="ADAL" clId="{42A45B0C-B3AD-49E9-A30D-ED6A63DCF30F}" dt="2023-03-28T00:19:50.470" v="133" actId="207"/>
          <ac:spMkLst>
            <pc:docMk/>
            <pc:sldMk cId="4131740173" sldId="287"/>
            <ac:spMk id="3" creationId="{A19034B6-20B9-0FBB-3ADA-2747F1D49550}"/>
          </ac:spMkLst>
        </pc:spChg>
        <pc:spChg chg="mod">
          <ac:chgData name="Kobota, Norio (SGC)" userId="b2c5a593-2010-47e7-8d2e-c47f718a432d" providerId="ADAL" clId="{42A45B0C-B3AD-49E9-A30D-ED6A63DCF30F}" dt="2023-03-28T00:23:56.549" v="281" actId="20577"/>
          <ac:spMkLst>
            <pc:docMk/>
            <pc:sldMk cId="4131740173" sldId="287"/>
            <ac:spMk id="7" creationId="{2E0C3B67-A187-93E7-28D4-25F07D3647F2}"/>
          </ac:spMkLst>
        </pc:spChg>
        <pc:picChg chg="add mod ord">
          <ac:chgData name="Kobota, Norio (SGC)" userId="b2c5a593-2010-47e7-8d2e-c47f718a432d" providerId="ADAL" clId="{42A45B0C-B3AD-49E9-A30D-ED6A63DCF30F}" dt="2023-03-28T00:28:27.802" v="299" actId="1037"/>
          <ac:picMkLst>
            <pc:docMk/>
            <pc:sldMk cId="4131740173" sldId="287"/>
            <ac:picMk id="5" creationId="{30C4B3B7-C316-0A1C-CD82-DBBBB7D4C06F}"/>
          </ac:picMkLst>
        </pc:picChg>
        <pc:picChg chg="del">
          <ac:chgData name="Kobota, Norio (SGC)" userId="b2c5a593-2010-47e7-8d2e-c47f718a432d" providerId="ADAL" clId="{42A45B0C-B3AD-49E9-A30D-ED6A63DCF30F}" dt="2023-03-28T00:23:17.441" v="229" actId="478"/>
          <ac:picMkLst>
            <pc:docMk/>
            <pc:sldMk cId="4131740173" sldId="287"/>
            <ac:picMk id="6" creationId="{C7B61522-C1F8-1125-9DA3-5F7681862CE1}"/>
          </ac:picMkLst>
        </pc:picChg>
        <pc:cxnChg chg="mod">
          <ac:chgData name="Kobota, Norio (SGC)" userId="b2c5a593-2010-47e7-8d2e-c47f718a432d" providerId="ADAL" clId="{42A45B0C-B3AD-49E9-A30D-ED6A63DCF30F}" dt="2023-03-28T00:23:47.797" v="237" actId="20577"/>
          <ac:cxnSpMkLst>
            <pc:docMk/>
            <pc:sldMk cId="4131740173" sldId="287"/>
            <ac:cxnSpMk id="9" creationId="{EBDBBC62-B14A-6EB4-8D29-DBE4029DDFBA}"/>
          </ac:cxnSpMkLst>
        </pc:cxnChg>
      </pc:sldChg>
      <pc:sldChg chg="addSp delSp modSp add mod">
        <pc:chgData name="Kobota, Norio (SGC)" userId="b2c5a593-2010-47e7-8d2e-c47f718a432d" providerId="ADAL" clId="{42A45B0C-B3AD-49E9-A30D-ED6A63DCF30F}" dt="2023-03-28T00:29:16.088" v="304" actId="1037"/>
        <pc:sldMkLst>
          <pc:docMk/>
          <pc:sldMk cId="1071206731" sldId="288"/>
        </pc:sldMkLst>
        <pc:spChg chg="mod">
          <ac:chgData name="Kobota, Norio (SGC)" userId="b2c5a593-2010-47e7-8d2e-c47f718a432d" providerId="ADAL" clId="{42A45B0C-B3AD-49E9-A30D-ED6A63DCF30F}" dt="2023-03-28T00:26:41.996" v="286" actId="113"/>
          <ac:spMkLst>
            <pc:docMk/>
            <pc:sldMk cId="1071206731" sldId="288"/>
            <ac:spMk id="3" creationId="{A19034B6-20B9-0FBB-3ADA-2747F1D49550}"/>
          </ac:spMkLst>
        </pc:spChg>
        <pc:spChg chg="del">
          <ac:chgData name="Kobota, Norio (SGC)" userId="b2c5a593-2010-47e7-8d2e-c47f718a432d" providerId="ADAL" clId="{42A45B0C-B3AD-49E9-A30D-ED6A63DCF30F}" dt="2023-03-28T00:27:39.329" v="293" actId="478"/>
          <ac:spMkLst>
            <pc:docMk/>
            <pc:sldMk cId="1071206731" sldId="288"/>
            <ac:spMk id="7" creationId="{2E0C3B67-A187-93E7-28D4-25F07D3647F2}"/>
          </ac:spMkLst>
        </pc:spChg>
        <pc:picChg chg="del">
          <ac:chgData name="Kobota, Norio (SGC)" userId="b2c5a593-2010-47e7-8d2e-c47f718a432d" providerId="ADAL" clId="{42A45B0C-B3AD-49E9-A30D-ED6A63DCF30F}" dt="2023-03-28T00:27:18.612" v="287" actId="478"/>
          <ac:picMkLst>
            <pc:docMk/>
            <pc:sldMk cId="1071206731" sldId="288"/>
            <ac:picMk id="5" creationId="{30C4B3B7-C316-0A1C-CD82-DBBBB7D4C06F}"/>
          </ac:picMkLst>
        </pc:picChg>
        <pc:picChg chg="add mod ord">
          <ac:chgData name="Kobota, Norio (SGC)" userId="b2c5a593-2010-47e7-8d2e-c47f718a432d" providerId="ADAL" clId="{42A45B0C-B3AD-49E9-A30D-ED6A63DCF30F}" dt="2023-03-28T00:29:16.088" v="304" actId="1037"/>
          <ac:picMkLst>
            <pc:docMk/>
            <pc:sldMk cId="1071206731" sldId="288"/>
            <ac:picMk id="6" creationId="{080BC92C-532E-E2EB-1AB9-DFF4C06A50F1}"/>
          </ac:picMkLst>
        </pc:picChg>
        <pc:cxnChg chg="del mod">
          <ac:chgData name="Kobota, Norio (SGC)" userId="b2c5a593-2010-47e7-8d2e-c47f718a432d" providerId="ADAL" clId="{42A45B0C-B3AD-49E9-A30D-ED6A63DCF30F}" dt="2023-03-28T00:27:45.094" v="295" actId="478"/>
          <ac:cxnSpMkLst>
            <pc:docMk/>
            <pc:sldMk cId="1071206731" sldId="288"/>
            <ac:cxnSpMk id="9" creationId="{EBDBBC62-B14A-6EB4-8D29-DBE4029DDFBA}"/>
          </ac:cxnSpMkLst>
        </pc:cxnChg>
      </pc:sldChg>
      <pc:sldChg chg="addSp delSp modSp add mod">
        <pc:chgData name="Kobota, Norio (SGC)" userId="b2c5a593-2010-47e7-8d2e-c47f718a432d" providerId="ADAL" clId="{42A45B0C-B3AD-49E9-A30D-ED6A63DCF30F}" dt="2023-03-28T00:34:30.880" v="332" actId="478"/>
        <pc:sldMkLst>
          <pc:docMk/>
          <pc:sldMk cId="365412356" sldId="289"/>
        </pc:sldMkLst>
        <pc:spChg chg="mod">
          <ac:chgData name="Kobota, Norio (SGC)" userId="b2c5a593-2010-47e7-8d2e-c47f718a432d" providerId="ADAL" clId="{42A45B0C-B3AD-49E9-A30D-ED6A63DCF30F}" dt="2023-03-28T00:29:38.176" v="309" actId="113"/>
          <ac:spMkLst>
            <pc:docMk/>
            <pc:sldMk cId="365412356" sldId="289"/>
            <ac:spMk id="3" creationId="{A19034B6-20B9-0FBB-3ADA-2747F1D49550}"/>
          </ac:spMkLst>
        </pc:spChg>
        <pc:picChg chg="add del mod">
          <ac:chgData name="Kobota, Norio (SGC)" userId="b2c5a593-2010-47e7-8d2e-c47f718a432d" providerId="ADAL" clId="{42A45B0C-B3AD-49E9-A30D-ED6A63DCF30F}" dt="2023-03-28T00:34:30.880" v="332" actId="478"/>
          <ac:picMkLst>
            <pc:docMk/>
            <pc:sldMk cId="365412356" sldId="289"/>
            <ac:picMk id="5" creationId="{63D78415-3019-042E-C553-40BECC14EE35}"/>
          </ac:picMkLst>
        </pc:picChg>
        <pc:picChg chg="del">
          <ac:chgData name="Kobota, Norio (SGC)" userId="b2c5a593-2010-47e7-8d2e-c47f718a432d" providerId="ADAL" clId="{42A45B0C-B3AD-49E9-A30D-ED6A63DCF30F}" dt="2023-03-28T00:31:10.575" v="315" actId="478"/>
          <ac:picMkLst>
            <pc:docMk/>
            <pc:sldMk cId="365412356" sldId="289"/>
            <ac:picMk id="6" creationId="{080BC92C-532E-E2EB-1AB9-DFF4C06A50F1}"/>
          </ac:picMkLst>
        </pc:picChg>
      </pc:sldChg>
      <pc:sldChg chg="addSp delSp modSp add mod">
        <pc:chgData name="Kobota, Norio (SGC)" userId="b2c5a593-2010-47e7-8d2e-c47f718a432d" providerId="ADAL" clId="{42A45B0C-B3AD-49E9-A30D-ED6A63DCF30F}" dt="2023-03-28T00:39:16.229" v="372" actId="1076"/>
        <pc:sldMkLst>
          <pc:docMk/>
          <pc:sldMk cId="1010807310" sldId="290"/>
        </pc:sldMkLst>
        <pc:spChg chg="mod">
          <ac:chgData name="Kobota, Norio (SGC)" userId="b2c5a593-2010-47e7-8d2e-c47f718a432d" providerId="ADAL" clId="{42A45B0C-B3AD-49E9-A30D-ED6A63DCF30F}" dt="2023-03-28T00:35:45.693" v="351" actId="14100"/>
          <ac:spMkLst>
            <pc:docMk/>
            <pc:sldMk cId="1010807310" sldId="290"/>
            <ac:spMk id="3" creationId="{A19034B6-20B9-0FBB-3ADA-2747F1D49550}"/>
          </ac:spMkLst>
        </pc:spChg>
        <pc:picChg chg="add del mod">
          <ac:chgData name="Kobota, Norio (SGC)" userId="b2c5a593-2010-47e7-8d2e-c47f718a432d" providerId="ADAL" clId="{42A45B0C-B3AD-49E9-A30D-ED6A63DCF30F}" dt="2023-03-28T00:39:02.252" v="367" actId="478"/>
          <ac:picMkLst>
            <pc:docMk/>
            <pc:sldMk cId="1010807310" sldId="290"/>
            <ac:picMk id="5" creationId="{4996767A-6507-D71D-E9D1-E5E79229583D}"/>
          </ac:picMkLst>
        </pc:picChg>
        <pc:picChg chg="add mod">
          <ac:chgData name="Kobota, Norio (SGC)" userId="b2c5a593-2010-47e7-8d2e-c47f718a432d" providerId="ADAL" clId="{42A45B0C-B3AD-49E9-A30D-ED6A63DCF30F}" dt="2023-03-28T00:39:16.229" v="372" actId="1076"/>
          <ac:picMkLst>
            <pc:docMk/>
            <pc:sldMk cId="1010807310" sldId="290"/>
            <ac:picMk id="7" creationId="{7767D946-1BD1-78F8-07EA-6C8EAA52CF47}"/>
          </ac:picMkLst>
        </pc:picChg>
      </pc:sldChg>
      <pc:sldChg chg="addSp modSp add mod">
        <pc:chgData name="Kobota, Norio (SGC)" userId="b2c5a593-2010-47e7-8d2e-c47f718a432d" providerId="ADAL" clId="{42A45B0C-B3AD-49E9-A30D-ED6A63DCF30F}" dt="2023-03-28T00:38:24.036" v="366" actId="1076"/>
        <pc:sldMkLst>
          <pc:docMk/>
          <pc:sldMk cId="3461299096" sldId="291"/>
        </pc:sldMkLst>
        <pc:spChg chg="mod">
          <ac:chgData name="Kobota, Norio (SGC)" userId="b2c5a593-2010-47e7-8d2e-c47f718a432d" providerId="ADAL" clId="{42A45B0C-B3AD-49E9-A30D-ED6A63DCF30F}" dt="2023-03-28T00:36:45.853" v="361" actId="14100"/>
          <ac:spMkLst>
            <pc:docMk/>
            <pc:sldMk cId="3461299096" sldId="291"/>
            <ac:spMk id="3" creationId="{A19034B6-20B9-0FBB-3ADA-2747F1D49550}"/>
          </ac:spMkLst>
        </pc:spChg>
        <pc:picChg chg="add mod">
          <ac:chgData name="Kobota, Norio (SGC)" userId="b2c5a593-2010-47e7-8d2e-c47f718a432d" providerId="ADAL" clId="{42A45B0C-B3AD-49E9-A30D-ED6A63DCF30F}" dt="2023-03-28T00:38:24.036" v="366" actId="1076"/>
          <ac:picMkLst>
            <pc:docMk/>
            <pc:sldMk cId="3461299096" sldId="291"/>
            <ac:picMk id="5" creationId="{2F13F8C7-66C1-4AAB-0872-3FEFBC4EBDF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88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88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88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88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88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88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88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88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88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20" b="0" i="0" u="none" strike="noStrike" cap="none">
        <a:solidFill>
          <a:srgbClr val="000000"/>
        </a:solidFill>
        <a:latin typeface="游ゴシック" panose="020B0400000000000000" pitchFamily="50" charset="-128"/>
        <a:ea typeface="游ゴシック" panose="020B0400000000000000" pitchFamily="50" charset="-128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2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2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2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2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2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2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2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12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b3190cb259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b3190cb259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Dark 1">
  <p:cSld name="TITLE_3">
    <p:bg>
      <p:bgPr>
        <a:gradFill>
          <a:gsLst>
            <a:gs pos="0">
              <a:srgbClr val="42B0FF"/>
            </a:gs>
            <a:gs pos="100000">
              <a:srgbClr val="076EB8"/>
            </a:gs>
          </a:gsLst>
          <a:lin ang="13500032" scaled="0"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ctrTitle"/>
          </p:nvPr>
        </p:nvSpPr>
        <p:spPr>
          <a:xfrm>
            <a:off x="598100" y="1226378"/>
            <a:ext cx="5533500" cy="18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3360">
                <a:solidFill>
                  <a:schemeClr val="lt1"/>
                </a:solidFill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336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336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336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336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336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336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336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3360">
                <a:solidFill>
                  <a:schemeClr val="lt1"/>
                </a:solidFill>
              </a:defRPr>
            </a:lvl9pPr>
          </a:lstStyle>
          <a:p>
            <a:r>
              <a:rPr lang="ja-JP" altLang="en-US"/>
              <a:t>マスター タイトルの書式設定</a:t>
            </a:r>
            <a:endParaRPr dirty="0"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598100" y="3256956"/>
            <a:ext cx="4974881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680">
                <a:solidFill>
                  <a:schemeClr val="lt1"/>
                </a:solidFill>
                <a:latin typeface="+mj-l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68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68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68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68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68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68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68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1680">
                <a:solidFill>
                  <a:schemeClr val="lt1"/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dirty="0"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8312352" y="4301684"/>
            <a:ext cx="844843" cy="8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8208900" y="0"/>
            <a:ext cx="935100" cy="935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34" name="Google Shape;3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3800" y="3350"/>
            <a:ext cx="935100" cy="928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588" y="4235030"/>
            <a:ext cx="119467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537A803-49DD-9F6C-387C-2AF2628C619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284576" y="4122678"/>
            <a:ext cx="1080274" cy="6183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C99040-D52B-5FAC-01DD-AA11C386147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572981" y="3566823"/>
            <a:ext cx="2641600" cy="1409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/>
          <p:nvPr/>
        </p:nvSpPr>
        <p:spPr>
          <a:xfrm>
            <a:off x="539353" y="4660106"/>
            <a:ext cx="2081400" cy="14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469" y="4489847"/>
            <a:ext cx="1448991" cy="34409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701278" y="205978"/>
            <a:ext cx="7985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6262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701278" y="1200150"/>
            <a:ext cx="7985400" cy="31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Noto Sans Symbols"/>
              <a:buChar char="▪"/>
              <a:defRPr>
                <a:solidFill>
                  <a:srgbClr val="262626"/>
                </a:solidFill>
              </a:defRPr>
            </a:lvl1pPr>
            <a:lvl2pPr marL="91440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  <a:defRPr>
                <a:solidFill>
                  <a:srgbClr val="262626"/>
                </a:solidFill>
              </a:defRPr>
            </a:lvl2pPr>
            <a:lvl3pPr marL="137160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urier New"/>
              <a:buChar char="o"/>
              <a:defRPr>
                <a:solidFill>
                  <a:srgbClr val="262626"/>
                </a:solidFill>
              </a:defRPr>
            </a:lvl3pPr>
            <a:lvl4pPr marL="182880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Noto Sans Symbols"/>
              <a:buChar char="❖"/>
              <a:defRPr>
                <a:solidFill>
                  <a:srgbClr val="262626"/>
                </a:solidFill>
              </a:defRPr>
            </a:lvl4pPr>
            <a:lvl5pPr marL="228600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Noto Sans Symbols"/>
              <a:buChar char="⮚"/>
              <a:defRPr>
                <a:solidFill>
                  <a:srgbClr val="262626"/>
                </a:solidFill>
              </a:defRPr>
            </a:lvl5pPr>
            <a:lvl6pPr marL="2743200" lvl="5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dt" idx="10"/>
          </p:nvPr>
        </p:nvSpPr>
        <p:spPr>
          <a:xfrm>
            <a:off x="7119938" y="4583906"/>
            <a:ext cx="105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ftr" idx="11"/>
          </p:nvPr>
        </p:nvSpPr>
        <p:spPr>
          <a:xfrm>
            <a:off x="4224338" y="458390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ldNum" idx="12"/>
          </p:nvPr>
        </p:nvSpPr>
        <p:spPr>
          <a:xfrm>
            <a:off x="8172450" y="4583906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72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72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72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72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72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72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72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72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72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903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 Light"/>
              <a:buNone/>
              <a:defRPr sz="24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dirty="0" err="1"/>
              <a:t>aaa</a:t>
            </a: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 Medium"/>
              <a:buChar char="●"/>
              <a:defRPr sz="1440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○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■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●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○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■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●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○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■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65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120" b="0" i="0" u="none" strike="noStrike" cap="none">
          <a:solidFill>
            <a:srgbClr val="000000"/>
          </a:solidFill>
          <a:latin typeface="+mj-lt"/>
          <a:ea typeface="Roboto Slab" panose="020B0604020202020204" pitchFamily="2" charset="0"/>
          <a:cs typeface="Roboto Slab" panose="020B0604020202020204" pitchFamily="2" charset="0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12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D160905-EDAE-4381-8FB7-D697F19A27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noProof="1"/>
              <a:t>OpenChain JWG</a:t>
            </a:r>
            <a:br>
              <a:rPr kumimoji="1" lang="en-US" altLang="ja-JP"/>
            </a:br>
            <a:r>
              <a:rPr kumimoji="1" lang="en-US" altLang="ja-JP" noProof="1"/>
              <a:t>SBOM-sg</a:t>
            </a:r>
            <a:endParaRPr kumimoji="1" lang="ja-JP" altLang="en-US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8446F7D-159C-4C26-A06F-DD905AE4E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noProof="1"/>
              <a:t>2023/03/28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6503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AD0CEE-BF93-E427-F32A-C4EE8DDD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noProof="1">
                <a:latin typeface="+mj-ea"/>
                <a:ea typeface="+mj-ea"/>
              </a:rPr>
              <a:t>information and conditions that need to be passed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9034B6-20B9-0FBB-3ADA-2747F1D49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1278" y="1200150"/>
            <a:ext cx="2540179" cy="3195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+mj-lt"/>
              <a:buAutoNum type="arabicPeriod" startAt="3"/>
            </a:pPr>
            <a:r>
              <a:rPr kumimoji="1" lang="ja-JP" altLang="en-US" sz="1200" noProof="1">
                <a:latin typeface="+mn-ea"/>
                <a:ea typeface="+mn-ea"/>
              </a:rPr>
              <a:t>Condition 2: </a:t>
            </a:r>
            <a:br>
              <a:rPr kumimoji="1" lang="en-US" altLang="ja-JP" sz="1200" noProof="1">
                <a:latin typeface="+mn-ea"/>
                <a:ea typeface="+mn-ea"/>
              </a:rPr>
            </a:br>
            <a:r>
              <a:rPr kumimoji="1" lang="en-US" altLang="ja-JP" sz="1200" noProof="1">
                <a:latin typeface="+mn-ea"/>
                <a:ea typeface="+mn-ea"/>
              </a:rPr>
              <a:t>UsageProfile can express the priority of the relationship between each profile.</a:t>
            </a:r>
          </a:p>
          <a:p>
            <a:pPr marL="114300" indent="0">
              <a:buNone/>
            </a:pPr>
            <a:endParaRPr kumimoji="1" lang="ja-JP" altLang="en-US" sz="1120" dirty="0">
              <a:latin typeface="+mn-ea"/>
              <a:ea typeface="+mn-ea"/>
            </a:endParaRPr>
          </a:p>
        </p:txBody>
      </p:sp>
      <p:pic>
        <p:nvPicPr>
          <p:cNvPr id="8" name="図 7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CE03E1A9-0450-862E-144C-3F3A577B3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457" y="1063378"/>
            <a:ext cx="5849829" cy="365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9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>
            <a:spLocks noGrp="1"/>
          </p:cNvSpPr>
          <p:nvPr>
            <p:ph type="title"/>
          </p:nvPr>
        </p:nvSpPr>
        <p:spPr>
          <a:xfrm>
            <a:off x="701278" y="205978"/>
            <a:ext cx="7985400" cy="857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60" b="1" noProof="1">
                <a:solidFill>
                  <a:schemeClr val="dk1"/>
                </a:solidFill>
              </a:rPr>
              <a:t>Usage Profile: to tell intentions as “Usage” for Delivery product</a:t>
            </a:r>
            <a:endParaRPr sz="3040" dirty="0"/>
          </a:p>
        </p:txBody>
      </p:sp>
      <p:sp>
        <p:nvSpPr>
          <p:cNvPr id="237" name="Google Shape;237;p39"/>
          <p:cNvSpPr txBox="1">
            <a:spLocks noGrp="1"/>
          </p:cNvSpPr>
          <p:nvPr>
            <p:ph type="body" idx="1"/>
          </p:nvPr>
        </p:nvSpPr>
        <p:spPr>
          <a:xfrm>
            <a:off x="701278" y="1200150"/>
            <a:ext cx="7985400" cy="3195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8" name="Google Shape;23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75" y="1293900"/>
            <a:ext cx="8442723" cy="311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AD0CEE-BF93-E427-F32A-C4EE8DDD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noProof="1">
                <a:latin typeface="+mj-ea"/>
                <a:ea typeface="+mj-ea"/>
              </a:rPr>
              <a:t>I</a:t>
            </a:r>
            <a:r>
              <a:rPr kumimoji="1" lang="ja-JP" altLang="en-US" noProof="1">
                <a:latin typeface="+mj-ea"/>
                <a:ea typeface="+mj-ea"/>
              </a:rPr>
              <a:t>nformation and </a:t>
            </a:r>
            <a:r>
              <a:rPr kumimoji="1" lang="en-US" altLang="ja-JP" noProof="1">
                <a:latin typeface="+mj-ea"/>
                <a:ea typeface="+mj-ea"/>
              </a:rPr>
              <a:t>C</a:t>
            </a:r>
            <a:r>
              <a:rPr kumimoji="1" lang="ja-JP" altLang="en-US" noProof="1">
                <a:latin typeface="+mj-ea"/>
                <a:ea typeface="+mj-ea"/>
              </a:rPr>
              <a:t>onditions that need to be </a:t>
            </a:r>
            <a:r>
              <a:rPr kumimoji="1" lang="en-US" altLang="ja-JP" noProof="1">
                <a:latin typeface="+mj-ea"/>
                <a:ea typeface="+mj-ea"/>
              </a:rPr>
              <a:t>delivered</a:t>
            </a:r>
            <a:endParaRPr kumimoji="1" lang="ja-JP" altLang="en-US" noProof="1">
              <a:latin typeface="+mj-ea"/>
              <a:ea typeface="+mj-ea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9034B6-20B9-0FBB-3ADA-2747F1D495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kumimoji="1" lang="ja-JP" altLang="en-US" sz="1400" noProof="1">
                <a:latin typeface="+mn-ea"/>
                <a:ea typeface="+mn-ea"/>
              </a:rPr>
              <a:t>Information </a:t>
            </a:r>
            <a:r>
              <a:rPr kumimoji="1" lang="en-US" altLang="ja-JP" sz="1400" noProof="1">
                <a:latin typeface="+mn-ea"/>
                <a:ea typeface="+mn-ea"/>
              </a:rPr>
              <a:t>need to be </a:t>
            </a:r>
            <a:r>
              <a:rPr lang="en-US" altLang="ja-JP" sz="1400" noProof="1">
                <a:latin typeface="+mn-ea"/>
                <a:ea typeface="+mn-ea"/>
              </a:rPr>
              <a:t>delivered</a:t>
            </a:r>
            <a:endParaRPr kumimoji="1" lang="en-US" altLang="ja-JP" sz="1400" dirty="0">
              <a:latin typeface="+mn-ea"/>
              <a:ea typeface="+mn-ea"/>
            </a:endParaRPr>
          </a:p>
          <a:p>
            <a:pPr lvl="1">
              <a:lnSpc>
                <a:spcPct val="120000"/>
              </a:lnSpc>
            </a:pPr>
            <a:r>
              <a:rPr kumimoji="1" lang="ja-JP" altLang="en-US" sz="1200" noProof="1">
                <a:latin typeface="+mn-ea"/>
                <a:ea typeface="+mn-ea"/>
              </a:rPr>
              <a:t>Information about which OSS license </a:t>
            </a:r>
            <a:r>
              <a:rPr lang="en-US" altLang="ja-JP" sz="1200" noProof="1">
                <a:latin typeface="+mn-ea"/>
                <a:ea typeface="+mn-ea"/>
              </a:rPr>
              <a:t>they</a:t>
            </a:r>
            <a:r>
              <a:rPr kumimoji="1" lang="ja-JP" altLang="en-US" sz="1200" noProof="1">
                <a:latin typeface="+mn-ea"/>
                <a:ea typeface="+mn-ea"/>
              </a:rPr>
              <a:t> are using</a:t>
            </a:r>
            <a:endParaRPr kumimoji="1" lang="en-US" altLang="ja-JP" sz="1200" dirty="0">
              <a:latin typeface="+mn-ea"/>
              <a:ea typeface="+mn-ea"/>
            </a:endParaRPr>
          </a:p>
          <a:p>
            <a:pPr lvl="1">
              <a:lnSpc>
                <a:spcPct val="120000"/>
              </a:lnSpc>
            </a:pPr>
            <a:r>
              <a:rPr lang="ja-JP" altLang="en-US" sz="1200" noProof="1">
                <a:latin typeface="+mn-ea"/>
                <a:ea typeface="+mn-ea"/>
              </a:rPr>
              <a:t>Build options </a:t>
            </a:r>
            <a:r>
              <a:rPr lang="en-US" altLang="ja-JP" sz="1200" noProof="1">
                <a:latin typeface="+mn-ea"/>
                <a:ea typeface="+mn-ea"/>
              </a:rPr>
              <a:t>and</a:t>
            </a:r>
            <a:r>
              <a:rPr lang="ja-JP" altLang="en-US" sz="1200" noProof="1">
                <a:latin typeface="+mn-ea"/>
                <a:ea typeface="+mn-ea"/>
              </a:rPr>
              <a:t> test information</a:t>
            </a:r>
            <a:endParaRPr lang="en-US" altLang="ja-JP" sz="1200" dirty="0">
              <a:latin typeface="+mn-ea"/>
              <a:ea typeface="+mn-ea"/>
            </a:endParaRPr>
          </a:p>
          <a:p>
            <a:pPr lvl="1">
              <a:lnSpc>
                <a:spcPct val="120000"/>
              </a:lnSpc>
            </a:pPr>
            <a:r>
              <a:rPr lang="ja-JP" altLang="en-US" sz="1200" noProof="1">
                <a:latin typeface="+mn-ea"/>
                <a:ea typeface="+mn-ea"/>
              </a:rPr>
              <a:t>Terms of </a:t>
            </a:r>
            <a:r>
              <a:rPr lang="en-US" altLang="ja-JP" sz="1200" noProof="1">
                <a:latin typeface="+mn-ea"/>
                <a:ea typeface="+mn-ea"/>
              </a:rPr>
              <a:t>U</a:t>
            </a:r>
            <a:r>
              <a:rPr lang="ja-JP" altLang="en-US" sz="1200" noProof="1">
                <a:latin typeface="+mn-ea"/>
                <a:ea typeface="+mn-ea"/>
              </a:rPr>
              <a:t>se </a:t>
            </a:r>
            <a:r>
              <a:rPr lang="en-US" altLang="ja-JP" sz="1200" noProof="1">
                <a:latin typeface="+mn-ea"/>
                <a:ea typeface="+mn-ea"/>
              </a:rPr>
              <a:t>for</a:t>
            </a:r>
            <a:r>
              <a:rPr lang="ja-JP" altLang="en-US" sz="1200" noProof="1">
                <a:latin typeface="+mn-ea"/>
                <a:ea typeface="+mn-ea"/>
              </a:rPr>
              <a:t> th</a:t>
            </a:r>
            <a:r>
              <a:rPr lang="en-US" altLang="ja-JP" sz="1200" noProof="1">
                <a:latin typeface="+mn-ea"/>
                <a:ea typeface="+mn-ea"/>
              </a:rPr>
              <a:t>ese</a:t>
            </a:r>
            <a:r>
              <a:rPr lang="ja-JP" altLang="en-US" sz="1200" noProof="1">
                <a:latin typeface="+mn-ea"/>
                <a:ea typeface="+mn-ea"/>
              </a:rPr>
              <a:t> </a:t>
            </a:r>
            <a:r>
              <a:rPr lang="en-US" altLang="ja-JP" sz="1200" noProof="1">
                <a:latin typeface="+mn-ea"/>
                <a:ea typeface="+mn-ea"/>
              </a:rPr>
              <a:t>deliverables</a:t>
            </a:r>
            <a:endParaRPr kumimoji="1" lang="en-US" altLang="ja-JP" sz="1200" dirty="0">
              <a:latin typeface="+mn-ea"/>
              <a:ea typeface="+mn-ea"/>
            </a:endParaRPr>
          </a:p>
          <a:p>
            <a:pPr lvl="1">
              <a:lnSpc>
                <a:spcPct val="120000"/>
              </a:lnSpc>
            </a:pPr>
            <a:r>
              <a:rPr kumimoji="1" lang="ja-JP" altLang="en-US" sz="1200" noProof="1">
                <a:latin typeface="+mn-ea"/>
                <a:ea typeface="+mn-ea"/>
              </a:rPr>
              <a:t>Expiration date </a:t>
            </a:r>
            <a:r>
              <a:rPr kumimoji="1" lang="en-US" altLang="ja-JP" sz="1200" noProof="1">
                <a:latin typeface="+mn-ea"/>
                <a:ea typeface="+mn-ea"/>
              </a:rPr>
              <a:t>and time OR Expiration event</a:t>
            </a:r>
            <a:endParaRPr kumimoji="1" lang="en-US" altLang="ja-JP" sz="1200" dirty="0">
              <a:latin typeface="+mn-ea"/>
              <a:ea typeface="+mn-ea"/>
            </a:endParaRPr>
          </a:p>
          <a:p>
            <a:pPr lvl="1">
              <a:lnSpc>
                <a:spcPct val="120000"/>
              </a:lnSpc>
            </a:pPr>
            <a:r>
              <a:rPr lang="en-US" altLang="ja-JP" sz="1200" noProof="1">
                <a:latin typeface="+mn-ea"/>
                <a:ea typeface="+mn-ea"/>
              </a:rPr>
              <a:t>When and </a:t>
            </a:r>
            <a:r>
              <a:rPr lang="ja-JP" altLang="en-US" sz="1200" noProof="1">
                <a:latin typeface="+mn-ea"/>
                <a:ea typeface="+mn-ea"/>
              </a:rPr>
              <a:t>Who created this document (UsageProfile BOM)</a:t>
            </a:r>
            <a:endParaRPr lang="en-US" altLang="ja-JP" sz="120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</a:pPr>
            <a:endParaRPr kumimoji="1" lang="en-US" altLang="ja-JP" sz="120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buFont typeface="+mj-lt"/>
              <a:buAutoNum type="arabicPeriod" startAt="2"/>
            </a:pPr>
            <a:r>
              <a:rPr kumimoji="1" lang="ja-JP" altLang="en-US" sz="1400" noProof="1">
                <a:latin typeface="+mn-ea"/>
                <a:ea typeface="+mn-ea"/>
              </a:rPr>
              <a:t>Condition 1</a:t>
            </a:r>
            <a:r>
              <a:rPr kumimoji="1" lang="en-US" altLang="ja-JP" sz="1400" noProof="1">
                <a:latin typeface="+mn-ea"/>
                <a:ea typeface="+mn-ea"/>
              </a:rPr>
              <a:t>:</a:t>
            </a:r>
            <a:r>
              <a:rPr kumimoji="1" lang="ja-JP" altLang="en-US" sz="1400" noProof="1">
                <a:latin typeface="+mn-ea"/>
                <a:ea typeface="+mn-ea"/>
              </a:rPr>
              <a:t> </a:t>
            </a:r>
            <a:br>
              <a:rPr kumimoji="1" lang="en-US" altLang="ja-JP" sz="1400" noProof="1">
                <a:latin typeface="+mn-ea"/>
                <a:ea typeface="+mn-ea"/>
              </a:rPr>
            </a:br>
            <a:r>
              <a:rPr kumimoji="1" lang="en-US" altLang="ja-JP" sz="1400" noProof="1">
                <a:latin typeface="+mn-ea"/>
                <a:ea typeface="+mn-ea"/>
              </a:rPr>
              <a:t>UsageProfile can be applied and integrated into each of the following</a:t>
            </a:r>
            <a:r>
              <a:rPr kumimoji="1" lang="ja-JP" altLang="en-US" sz="1400" noProof="1">
                <a:latin typeface="+mn-ea"/>
                <a:ea typeface="+mn-ea"/>
              </a:rPr>
              <a:t>:</a:t>
            </a:r>
            <a:endParaRPr kumimoji="1" lang="en-US" altLang="ja-JP" sz="1400" dirty="0">
              <a:latin typeface="+mn-ea"/>
              <a:ea typeface="+mn-ea"/>
            </a:endParaRPr>
          </a:p>
          <a:p>
            <a:pPr lvl="1">
              <a:lnSpc>
                <a:spcPct val="120000"/>
              </a:lnSpc>
            </a:pPr>
            <a:r>
              <a:rPr lang="en-US" altLang="ja-JP" sz="1200" noProof="1">
                <a:latin typeface="+mn-ea"/>
                <a:ea typeface="+mn-ea"/>
              </a:rPr>
              <a:t>Deliverables</a:t>
            </a:r>
            <a:endParaRPr lang="en-US" altLang="ja-JP" sz="1200" dirty="0">
              <a:latin typeface="+mn-ea"/>
              <a:ea typeface="+mn-ea"/>
            </a:endParaRPr>
          </a:p>
          <a:p>
            <a:pPr lvl="1">
              <a:lnSpc>
                <a:spcPct val="120000"/>
              </a:lnSpc>
            </a:pPr>
            <a:r>
              <a:rPr kumimoji="1" lang="ja-JP" altLang="en-US" sz="1200" noProof="1">
                <a:latin typeface="+mn-ea"/>
                <a:ea typeface="+mn-ea"/>
              </a:rPr>
              <a:t>Distribution</a:t>
            </a:r>
            <a:endParaRPr kumimoji="1" lang="en-US" altLang="ja-JP" sz="1200" dirty="0">
              <a:latin typeface="+mn-ea"/>
              <a:ea typeface="+mn-ea"/>
            </a:endParaRPr>
          </a:p>
          <a:p>
            <a:pPr lvl="1">
              <a:lnSpc>
                <a:spcPct val="120000"/>
              </a:lnSpc>
            </a:pPr>
            <a:r>
              <a:rPr lang="en-US" altLang="ja-JP" sz="1200" noProof="1">
                <a:latin typeface="+mn-ea"/>
                <a:ea typeface="+mn-ea"/>
              </a:rPr>
              <a:t>P</a:t>
            </a:r>
            <a:r>
              <a:rPr lang="ja-JP" altLang="en-US" sz="1200" noProof="1">
                <a:latin typeface="+mn-ea"/>
                <a:ea typeface="+mn-ea"/>
              </a:rPr>
              <a:t>ackages</a:t>
            </a:r>
            <a:endParaRPr kumimoji="1" lang="en-US" altLang="ja-JP" sz="1200" dirty="0">
              <a:latin typeface="+mn-ea"/>
              <a:ea typeface="+mn-ea"/>
            </a:endParaRPr>
          </a:p>
          <a:p>
            <a:pPr marL="114300" indent="333375">
              <a:lnSpc>
                <a:spcPct val="120000"/>
              </a:lnSpc>
              <a:buNone/>
            </a:pPr>
            <a:endParaRPr kumimoji="1" lang="en-US" altLang="ja-JP" sz="1200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buFont typeface="+mj-lt"/>
              <a:buAutoNum type="arabicPeriod" startAt="3"/>
            </a:pPr>
            <a:r>
              <a:rPr kumimoji="1" lang="ja-JP" altLang="en-US" sz="1400" noProof="1">
                <a:latin typeface="+mn-ea"/>
                <a:ea typeface="+mn-ea"/>
              </a:rPr>
              <a:t>Condition 2: </a:t>
            </a:r>
            <a:br>
              <a:rPr kumimoji="1" lang="en-US" altLang="ja-JP" sz="1400" noProof="1">
                <a:latin typeface="+mn-ea"/>
                <a:ea typeface="+mn-ea"/>
              </a:rPr>
            </a:br>
            <a:r>
              <a:rPr kumimoji="1" lang="en-US" altLang="ja-JP" sz="1400" noProof="1">
                <a:latin typeface="+mn-ea"/>
                <a:ea typeface="+mn-ea"/>
              </a:rPr>
              <a:t>UsageProfile can express the priority of the relationship between each profile.</a:t>
            </a:r>
          </a:p>
          <a:p>
            <a:pPr marL="114300" indent="0">
              <a:lnSpc>
                <a:spcPct val="120000"/>
              </a:lnSpc>
              <a:buNone/>
            </a:pPr>
            <a:endParaRPr kumimoji="1" lang="ja-JP" alt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336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AD0CEE-BF93-E427-F32A-C4EE8DDD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noProof="1">
                <a:latin typeface="+mj-ea"/>
                <a:ea typeface="+mj-ea"/>
              </a:rPr>
              <a:t>I</a:t>
            </a:r>
            <a:r>
              <a:rPr kumimoji="1" lang="ja-JP" altLang="en-US" noProof="1">
                <a:latin typeface="+mj-ea"/>
                <a:ea typeface="+mj-ea"/>
              </a:rPr>
              <a:t>nformation and </a:t>
            </a:r>
            <a:r>
              <a:rPr kumimoji="1" lang="en-US" altLang="ja-JP" noProof="1">
                <a:latin typeface="+mj-ea"/>
                <a:ea typeface="+mj-ea"/>
              </a:rPr>
              <a:t>C</a:t>
            </a:r>
            <a:r>
              <a:rPr kumimoji="1" lang="ja-JP" altLang="en-US" noProof="1">
                <a:latin typeface="+mj-ea"/>
                <a:ea typeface="+mj-ea"/>
              </a:rPr>
              <a:t>onditions that need to be </a:t>
            </a:r>
            <a:r>
              <a:rPr kumimoji="1" lang="en-US" altLang="ja-JP" noProof="1">
                <a:latin typeface="+mj-ea"/>
                <a:ea typeface="+mj-ea"/>
              </a:rPr>
              <a:t>delivered</a:t>
            </a:r>
            <a:endParaRPr kumimoji="1" lang="ja-JP" altLang="en-US" noProof="1">
              <a:latin typeface="+mj-ea"/>
              <a:ea typeface="+mj-ea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9034B6-20B9-0FBB-3ADA-2747F1D49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1278" y="1200150"/>
            <a:ext cx="2245853" cy="3195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kumimoji="1" lang="ja-JP" altLang="en-US" sz="1400" noProof="1">
                <a:latin typeface="+mn-ea"/>
                <a:ea typeface="+mn-ea"/>
              </a:rPr>
              <a:t>Information </a:t>
            </a:r>
            <a:r>
              <a:rPr kumimoji="1" lang="en-US" altLang="ja-JP" sz="1400" noProof="1">
                <a:latin typeface="+mn-ea"/>
                <a:ea typeface="+mn-ea"/>
              </a:rPr>
              <a:t>need to be </a:t>
            </a:r>
            <a:r>
              <a:rPr lang="en-US" altLang="ja-JP" sz="1400" noProof="1">
                <a:latin typeface="+mn-ea"/>
                <a:ea typeface="+mn-ea"/>
              </a:rPr>
              <a:t>delivered</a:t>
            </a:r>
            <a:endParaRPr kumimoji="1" lang="en-US" altLang="ja-JP" sz="1400" dirty="0">
              <a:latin typeface="+mn-ea"/>
              <a:ea typeface="+mn-ea"/>
            </a:endParaRPr>
          </a:p>
          <a:p>
            <a:pPr lvl="1">
              <a:lnSpc>
                <a:spcPct val="120000"/>
              </a:lnSpc>
            </a:pPr>
            <a:r>
              <a:rPr kumimoji="1" lang="ja-JP" altLang="en-US" sz="1200" b="1" noProof="1">
                <a:solidFill>
                  <a:schemeClr val="accent5"/>
                </a:solidFill>
                <a:latin typeface="+mn-ea"/>
                <a:ea typeface="+mn-ea"/>
              </a:rPr>
              <a:t>Information about which OSS license </a:t>
            </a:r>
            <a:r>
              <a:rPr lang="en-US" altLang="ja-JP" sz="1200" b="1" noProof="1">
                <a:solidFill>
                  <a:schemeClr val="accent5"/>
                </a:solidFill>
                <a:latin typeface="+mn-ea"/>
                <a:ea typeface="+mn-ea"/>
              </a:rPr>
              <a:t>they</a:t>
            </a:r>
            <a:r>
              <a:rPr kumimoji="1" lang="ja-JP" altLang="en-US" sz="1200" b="1" noProof="1">
                <a:solidFill>
                  <a:schemeClr val="accent5"/>
                </a:solidFill>
                <a:latin typeface="+mn-ea"/>
                <a:ea typeface="+mn-ea"/>
              </a:rPr>
              <a:t> are using</a:t>
            </a:r>
            <a:endParaRPr kumimoji="1" lang="en-US" altLang="ja-JP" sz="1200" b="1" dirty="0">
              <a:solidFill>
                <a:schemeClr val="accent5"/>
              </a:solidFill>
              <a:latin typeface="+mn-ea"/>
              <a:ea typeface="+mn-ea"/>
            </a:endParaRPr>
          </a:p>
          <a:p>
            <a:pPr lvl="1">
              <a:lnSpc>
                <a:spcPct val="120000"/>
              </a:lnSpc>
            </a:pPr>
            <a:r>
              <a:rPr lang="ja-JP" altLang="en-US" sz="1200" noProof="1">
                <a:latin typeface="+mn-ea"/>
                <a:ea typeface="+mn-ea"/>
              </a:rPr>
              <a:t>Build options </a:t>
            </a:r>
            <a:r>
              <a:rPr lang="en-US" altLang="ja-JP" sz="1200" noProof="1">
                <a:latin typeface="+mn-ea"/>
                <a:ea typeface="+mn-ea"/>
              </a:rPr>
              <a:t>and</a:t>
            </a:r>
            <a:r>
              <a:rPr lang="ja-JP" altLang="en-US" sz="1200" noProof="1">
                <a:latin typeface="+mn-ea"/>
                <a:ea typeface="+mn-ea"/>
              </a:rPr>
              <a:t> test information</a:t>
            </a:r>
            <a:endParaRPr lang="en-US" altLang="ja-JP" sz="1200" dirty="0">
              <a:latin typeface="+mn-ea"/>
              <a:ea typeface="+mn-ea"/>
            </a:endParaRPr>
          </a:p>
          <a:p>
            <a:pPr lvl="1">
              <a:lnSpc>
                <a:spcPct val="120000"/>
              </a:lnSpc>
            </a:pPr>
            <a:r>
              <a:rPr lang="ja-JP" altLang="en-US" sz="1200" noProof="1">
                <a:latin typeface="+mn-ea"/>
                <a:ea typeface="+mn-ea"/>
              </a:rPr>
              <a:t>Terms of </a:t>
            </a:r>
            <a:r>
              <a:rPr lang="en-US" altLang="ja-JP" sz="1200" noProof="1">
                <a:latin typeface="+mn-ea"/>
                <a:ea typeface="+mn-ea"/>
              </a:rPr>
              <a:t>U</a:t>
            </a:r>
            <a:r>
              <a:rPr lang="ja-JP" altLang="en-US" sz="1200" noProof="1">
                <a:latin typeface="+mn-ea"/>
                <a:ea typeface="+mn-ea"/>
              </a:rPr>
              <a:t>se </a:t>
            </a:r>
            <a:r>
              <a:rPr lang="en-US" altLang="ja-JP" sz="1200" noProof="1">
                <a:latin typeface="+mn-ea"/>
                <a:ea typeface="+mn-ea"/>
              </a:rPr>
              <a:t>for</a:t>
            </a:r>
            <a:r>
              <a:rPr lang="ja-JP" altLang="en-US" sz="1200" noProof="1">
                <a:latin typeface="+mn-ea"/>
                <a:ea typeface="+mn-ea"/>
              </a:rPr>
              <a:t> th</a:t>
            </a:r>
            <a:r>
              <a:rPr lang="en-US" altLang="ja-JP" sz="1200" noProof="1">
                <a:latin typeface="+mn-ea"/>
                <a:ea typeface="+mn-ea"/>
              </a:rPr>
              <a:t>ese</a:t>
            </a:r>
            <a:r>
              <a:rPr lang="ja-JP" altLang="en-US" sz="1200" noProof="1">
                <a:latin typeface="+mn-ea"/>
                <a:ea typeface="+mn-ea"/>
              </a:rPr>
              <a:t> </a:t>
            </a:r>
            <a:r>
              <a:rPr lang="en-US" altLang="ja-JP" sz="1200" noProof="1">
                <a:latin typeface="+mn-ea"/>
                <a:ea typeface="+mn-ea"/>
              </a:rPr>
              <a:t>deliverables</a:t>
            </a:r>
            <a:endParaRPr kumimoji="1" lang="en-US" altLang="ja-JP" sz="1200" dirty="0">
              <a:latin typeface="+mn-ea"/>
              <a:ea typeface="+mn-ea"/>
            </a:endParaRPr>
          </a:p>
          <a:p>
            <a:pPr lvl="1">
              <a:lnSpc>
                <a:spcPct val="120000"/>
              </a:lnSpc>
            </a:pPr>
            <a:r>
              <a:rPr kumimoji="1" lang="ja-JP" altLang="en-US" sz="1200" noProof="1">
                <a:latin typeface="+mn-ea"/>
                <a:ea typeface="+mn-ea"/>
              </a:rPr>
              <a:t>Expiration date </a:t>
            </a:r>
            <a:r>
              <a:rPr kumimoji="1" lang="en-US" altLang="ja-JP" sz="1200" noProof="1">
                <a:latin typeface="+mn-ea"/>
                <a:ea typeface="+mn-ea"/>
              </a:rPr>
              <a:t>and time OR Expiration event</a:t>
            </a:r>
            <a:endParaRPr kumimoji="1" lang="en-US" altLang="ja-JP" sz="1200" dirty="0">
              <a:latin typeface="+mn-ea"/>
              <a:ea typeface="+mn-ea"/>
            </a:endParaRPr>
          </a:p>
          <a:p>
            <a:pPr lvl="1">
              <a:lnSpc>
                <a:spcPct val="120000"/>
              </a:lnSpc>
            </a:pPr>
            <a:r>
              <a:rPr lang="en-US" altLang="ja-JP" sz="1200" noProof="1">
                <a:latin typeface="+mn-ea"/>
                <a:ea typeface="+mn-ea"/>
              </a:rPr>
              <a:t>When and </a:t>
            </a:r>
            <a:r>
              <a:rPr lang="ja-JP" altLang="en-US" sz="1200" noProof="1">
                <a:latin typeface="+mn-ea"/>
                <a:ea typeface="+mn-ea"/>
              </a:rPr>
              <a:t>Who created this document (UsageProfile BOM)</a:t>
            </a:r>
            <a:endParaRPr lang="en-US" altLang="ja-JP" sz="1200" dirty="0">
              <a:latin typeface="+mn-ea"/>
              <a:ea typeface="+mn-ea"/>
            </a:endParaRPr>
          </a:p>
          <a:p>
            <a:endParaRPr kumimoji="1" lang="en-US" altLang="ja-JP" sz="880" dirty="0">
              <a:latin typeface="+mn-ea"/>
              <a:ea typeface="+mn-ea"/>
            </a:endParaRPr>
          </a:p>
        </p:txBody>
      </p:sp>
      <p:pic>
        <p:nvPicPr>
          <p:cNvPr id="5" name="図 4" descr="graphical user interface, applications, Teams  Automatically generated description">
            <a:extLst>
              <a:ext uri="{FF2B5EF4-FFF2-40B4-BE49-F238E27FC236}">
                <a16:creationId xmlns:a16="http://schemas.microsoft.com/office/drawing/2014/main" id="{F520911D-F09F-5913-1F17-A5A9B0F87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142" y="1063378"/>
            <a:ext cx="5934172" cy="370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3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4B323B18-72B9-DBED-455B-F0FD900AF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168" y="903477"/>
            <a:ext cx="6153305" cy="383956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FAD0CEE-BF93-E427-F32A-C4EE8DDD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noProof="1">
                <a:latin typeface="+mj-ea"/>
                <a:ea typeface="+mj-ea"/>
              </a:rPr>
              <a:t>I</a:t>
            </a:r>
            <a:r>
              <a:rPr kumimoji="1" lang="ja-JP" altLang="en-US" noProof="1">
                <a:latin typeface="+mj-ea"/>
                <a:ea typeface="+mj-ea"/>
              </a:rPr>
              <a:t>nformation and </a:t>
            </a:r>
            <a:r>
              <a:rPr kumimoji="1" lang="en-US" altLang="ja-JP" noProof="1">
                <a:latin typeface="+mj-ea"/>
                <a:ea typeface="+mj-ea"/>
              </a:rPr>
              <a:t>C</a:t>
            </a:r>
            <a:r>
              <a:rPr kumimoji="1" lang="ja-JP" altLang="en-US" noProof="1">
                <a:latin typeface="+mj-ea"/>
                <a:ea typeface="+mj-ea"/>
              </a:rPr>
              <a:t>onditions that need to be </a:t>
            </a:r>
            <a:r>
              <a:rPr kumimoji="1" lang="en-US" altLang="ja-JP" noProof="1">
                <a:latin typeface="+mj-ea"/>
                <a:ea typeface="+mj-ea"/>
              </a:rPr>
              <a:t>delivered</a:t>
            </a:r>
            <a:endParaRPr kumimoji="1" lang="ja-JP" altLang="en-US" noProof="1">
              <a:latin typeface="+mj-ea"/>
              <a:ea typeface="+mj-ea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E0C3B67-A187-93E7-28D4-25F07D3647F2}"/>
              </a:ext>
            </a:extLst>
          </p:cNvPr>
          <p:cNvSpPr txBox="1"/>
          <p:nvPr/>
        </p:nvSpPr>
        <p:spPr>
          <a:xfrm>
            <a:off x="2868190" y="4133540"/>
            <a:ext cx="3092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" noProof="1">
                <a:latin typeface="+mn-ea"/>
                <a:ea typeface="+mn-ea"/>
              </a:rPr>
              <a:t>*Pasting references to SPDX generated by Build Profile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BDBBC62-B14A-6EB4-8D29-DBE4029DDFBA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414447" y="3572081"/>
            <a:ext cx="1546256" cy="561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E1213212-4586-BB5B-C73A-175D925A2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1278" y="1200150"/>
            <a:ext cx="2245853" cy="3195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kumimoji="1" lang="ja-JP" altLang="en-US" sz="1400" noProof="1">
                <a:latin typeface="+mn-ea"/>
                <a:ea typeface="+mn-ea"/>
              </a:rPr>
              <a:t>Information </a:t>
            </a:r>
            <a:r>
              <a:rPr kumimoji="1" lang="en-US" altLang="ja-JP" sz="1400" noProof="1">
                <a:latin typeface="+mn-ea"/>
                <a:ea typeface="+mn-ea"/>
              </a:rPr>
              <a:t>need to be </a:t>
            </a:r>
            <a:r>
              <a:rPr lang="en-US" altLang="ja-JP" sz="1400" noProof="1">
                <a:latin typeface="+mn-ea"/>
                <a:ea typeface="+mn-ea"/>
              </a:rPr>
              <a:t>delivered</a:t>
            </a:r>
            <a:endParaRPr kumimoji="1" lang="en-US" altLang="ja-JP" sz="1400" dirty="0">
              <a:latin typeface="+mn-ea"/>
              <a:ea typeface="+mn-ea"/>
            </a:endParaRPr>
          </a:p>
          <a:p>
            <a:pPr lvl="1">
              <a:lnSpc>
                <a:spcPct val="120000"/>
              </a:lnSpc>
            </a:pPr>
            <a:r>
              <a:rPr kumimoji="1" lang="ja-JP" altLang="en-US" sz="1200" noProof="1">
                <a:solidFill>
                  <a:schemeClr val="tx1"/>
                </a:solidFill>
                <a:latin typeface="+mn-ea"/>
                <a:ea typeface="+mn-ea"/>
              </a:rPr>
              <a:t>Information about which OSS license </a:t>
            </a:r>
            <a:r>
              <a:rPr lang="en-US" altLang="ja-JP" sz="1200" noProof="1">
                <a:solidFill>
                  <a:schemeClr val="tx1"/>
                </a:solidFill>
                <a:latin typeface="+mn-ea"/>
                <a:ea typeface="+mn-ea"/>
              </a:rPr>
              <a:t>they</a:t>
            </a:r>
            <a:r>
              <a:rPr kumimoji="1" lang="ja-JP" altLang="en-US" sz="1200" noProof="1">
                <a:solidFill>
                  <a:schemeClr val="tx1"/>
                </a:solidFill>
                <a:latin typeface="+mn-ea"/>
                <a:ea typeface="+mn-ea"/>
              </a:rPr>
              <a:t> are using</a:t>
            </a:r>
            <a:endParaRPr kumimoji="1" lang="en-US" altLang="ja-JP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lnSpc>
                <a:spcPct val="120000"/>
              </a:lnSpc>
            </a:pPr>
            <a:r>
              <a:rPr lang="ja-JP" altLang="en-US" sz="1200" b="1" noProof="1">
                <a:solidFill>
                  <a:schemeClr val="accent5"/>
                </a:solidFill>
                <a:latin typeface="+mn-ea"/>
                <a:ea typeface="+mn-ea"/>
              </a:rPr>
              <a:t>Build options </a:t>
            </a:r>
            <a:r>
              <a:rPr lang="en-US" altLang="ja-JP" sz="1200" b="1" noProof="1">
                <a:solidFill>
                  <a:schemeClr val="accent5"/>
                </a:solidFill>
                <a:latin typeface="+mn-ea"/>
                <a:ea typeface="+mn-ea"/>
              </a:rPr>
              <a:t>and</a:t>
            </a:r>
            <a:r>
              <a:rPr lang="ja-JP" altLang="en-US" sz="1200" b="1" noProof="1">
                <a:solidFill>
                  <a:schemeClr val="accent5"/>
                </a:solidFill>
                <a:latin typeface="+mn-ea"/>
                <a:ea typeface="+mn-ea"/>
              </a:rPr>
              <a:t> test information</a:t>
            </a:r>
            <a:endParaRPr lang="en-US" altLang="ja-JP" sz="1200" b="1" dirty="0">
              <a:solidFill>
                <a:schemeClr val="accent5"/>
              </a:solidFill>
              <a:latin typeface="+mn-ea"/>
              <a:ea typeface="+mn-ea"/>
            </a:endParaRPr>
          </a:p>
          <a:p>
            <a:pPr lvl="1">
              <a:lnSpc>
                <a:spcPct val="120000"/>
              </a:lnSpc>
            </a:pPr>
            <a:r>
              <a:rPr lang="ja-JP" altLang="en-US" sz="1200" noProof="1">
                <a:latin typeface="+mn-ea"/>
                <a:ea typeface="+mn-ea"/>
              </a:rPr>
              <a:t>Terms of </a:t>
            </a:r>
            <a:r>
              <a:rPr lang="en-US" altLang="ja-JP" sz="1200" noProof="1">
                <a:latin typeface="+mn-ea"/>
                <a:ea typeface="+mn-ea"/>
              </a:rPr>
              <a:t>U</a:t>
            </a:r>
            <a:r>
              <a:rPr lang="ja-JP" altLang="en-US" sz="1200" noProof="1">
                <a:latin typeface="+mn-ea"/>
                <a:ea typeface="+mn-ea"/>
              </a:rPr>
              <a:t>se </a:t>
            </a:r>
            <a:r>
              <a:rPr lang="en-US" altLang="ja-JP" sz="1200" noProof="1">
                <a:latin typeface="+mn-ea"/>
                <a:ea typeface="+mn-ea"/>
              </a:rPr>
              <a:t>for</a:t>
            </a:r>
            <a:r>
              <a:rPr lang="ja-JP" altLang="en-US" sz="1200" noProof="1">
                <a:latin typeface="+mn-ea"/>
                <a:ea typeface="+mn-ea"/>
              </a:rPr>
              <a:t> th</a:t>
            </a:r>
            <a:r>
              <a:rPr lang="en-US" altLang="ja-JP" sz="1200" noProof="1">
                <a:latin typeface="+mn-ea"/>
                <a:ea typeface="+mn-ea"/>
              </a:rPr>
              <a:t>ese</a:t>
            </a:r>
            <a:r>
              <a:rPr lang="ja-JP" altLang="en-US" sz="1200" noProof="1">
                <a:latin typeface="+mn-ea"/>
                <a:ea typeface="+mn-ea"/>
              </a:rPr>
              <a:t> </a:t>
            </a:r>
            <a:r>
              <a:rPr lang="en-US" altLang="ja-JP" sz="1200" noProof="1">
                <a:latin typeface="+mn-ea"/>
                <a:ea typeface="+mn-ea"/>
              </a:rPr>
              <a:t>deliverables</a:t>
            </a:r>
            <a:endParaRPr kumimoji="1" lang="en-US" altLang="ja-JP" sz="1200" dirty="0">
              <a:latin typeface="+mn-ea"/>
              <a:ea typeface="+mn-ea"/>
            </a:endParaRPr>
          </a:p>
          <a:p>
            <a:pPr lvl="1">
              <a:lnSpc>
                <a:spcPct val="120000"/>
              </a:lnSpc>
            </a:pPr>
            <a:r>
              <a:rPr kumimoji="1" lang="ja-JP" altLang="en-US" sz="1200" noProof="1">
                <a:latin typeface="+mn-ea"/>
                <a:ea typeface="+mn-ea"/>
              </a:rPr>
              <a:t>Expiration date </a:t>
            </a:r>
            <a:r>
              <a:rPr kumimoji="1" lang="en-US" altLang="ja-JP" sz="1200" noProof="1">
                <a:latin typeface="+mn-ea"/>
                <a:ea typeface="+mn-ea"/>
              </a:rPr>
              <a:t>and time OR Expiration event</a:t>
            </a:r>
            <a:endParaRPr kumimoji="1" lang="en-US" altLang="ja-JP" sz="1200" dirty="0">
              <a:latin typeface="+mn-ea"/>
              <a:ea typeface="+mn-ea"/>
            </a:endParaRPr>
          </a:p>
          <a:p>
            <a:pPr lvl="1">
              <a:lnSpc>
                <a:spcPct val="120000"/>
              </a:lnSpc>
            </a:pPr>
            <a:r>
              <a:rPr lang="en-US" altLang="ja-JP" sz="1200" noProof="1">
                <a:latin typeface="+mn-ea"/>
                <a:ea typeface="+mn-ea"/>
              </a:rPr>
              <a:t>When and </a:t>
            </a:r>
            <a:r>
              <a:rPr lang="ja-JP" altLang="en-US" sz="1200" noProof="1">
                <a:latin typeface="+mn-ea"/>
                <a:ea typeface="+mn-ea"/>
              </a:rPr>
              <a:t>Who created this document (UsageProfile BOM)</a:t>
            </a:r>
            <a:endParaRPr lang="en-US" altLang="ja-JP" sz="1200" dirty="0">
              <a:latin typeface="+mn-ea"/>
              <a:ea typeface="+mn-ea"/>
            </a:endParaRPr>
          </a:p>
          <a:p>
            <a:endParaRPr kumimoji="1" lang="en-US" altLang="ja-JP" sz="88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8382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647E654A-925E-86D2-3F07-CC07997E5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996" y="919923"/>
            <a:ext cx="6202004" cy="375545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FAD0CEE-BF93-E427-F32A-C4EE8DDD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noProof="1">
                <a:latin typeface="+mj-ea"/>
                <a:ea typeface="+mj-ea"/>
              </a:rPr>
              <a:t>I</a:t>
            </a:r>
            <a:r>
              <a:rPr kumimoji="1" lang="ja-JP" altLang="en-US" noProof="1">
                <a:latin typeface="+mj-ea"/>
                <a:ea typeface="+mj-ea"/>
              </a:rPr>
              <a:t>nformation and </a:t>
            </a:r>
            <a:r>
              <a:rPr kumimoji="1" lang="en-US" altLang="ja-JP" noProof="1">
                <a:latin typeface="+mj-ea"/>
                <a:ea typeface="+mj-ea"/>
              </a:rPr>
              <a:t>C</a:t>
            </a:r>
            <a:r>
              <a:rPr kumimoji="1" lang="ja-JP" altLang="en-US" noProof="1">
                <a:latin typeface="+mj-ea"/>
                <a:ea typeface="+mj-ea"/>
              </a:rPr>
              <a:t>onditions that need to be </a:t>
            </a:r>
            <a:r>
              <a:rPr kumimoji="1" lang="en-US" altLang="ja-JP" noProof="1">
                <a:latin typeface="+mj-ea"/>
                <a:ea typeface="+mj-ea"/>
              </a:rPr>
              <a:t>delivered</a:t>
            </a:r>
            <a:endParaRPr kumimoji="1" lang="ja-JP" altLang="en-US" noProof="1">
              <a:latin typeface="+mj-ea"/>
              <a:ea typeface="+mj-ea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E0C3B67-A187-93E7-28D4-25F07D3647F2}"/>
              </a:ext>
            </a:extLst>
          </p:cNvPr>
          <p:cNvSpPr txBox="1"/>
          <p:nvPr/>
        </p:nvSpPr>
        <p:spPr>
          <a:xfrm>
            <a:off x="2947131" y="4133540"/>
            <a:ext cx="29995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80" noProof="1">
                <a:latin typeface="+mn-ea"/>
                <a:ea typeface="+mn-ea"/>
              </a:rPr>
              <a:t>*Reference to external contract materials in PURL, etc.</a:t>
            </a:r>
            <a:endParaRPr kumimoji="1" lang="en-US" altLang="ja-JP" sz="880" dirty="0">
              <a:latin typeface="+mn-ea"/>
              <a:ea typeface="+mn-ea"/>
            </a:endParaRPr>
          </a:p>
          <a:p>
            <a:r>
              <a:rPr kumimoji="1" lang="en-US" altLang="ja-JP" sz="880" noProof="1">
                <a:latin typeface="+mn-ea"/>
                <a:ea typeface="+mn-ea"/>
              </a:rPr>
              <a:t>*Supplement with comments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BDBBC62-B14A-6EB4-8D29-DBE4029DDFBA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446901" y="3460247"/>
            <a:ext cx="1414469" cy="673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5BCD72E8-DAB9-B811-DDC1-8F70DB82C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1278" y="1200150"/>
            <a:ext cx="2245853" cy="3195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kumimoji="1" lang="ja-JP" altLang="en-US" sz="1400" noProof="1">
                <a:latin typeface="+mn-ea"/>
                <a:ea typeface="+mn-ea"/>
              </a:rPr>
              <a:t>Information </a:t>
            </a:r>
            <a:r>
              <a:rPr kumimoji="1" lang="en-US" altLang="ja-JP" sz="1400" noProof="1">
                <a:latin typeface="+mn-ea"/>
                <a:ea typeface="+mn-ea"/>
              </a:rPr>
              <a:t>need to be </a:t>
            </a:r>
            <a:r>
              <a:rPr lang="en-US" altLang="ja-JP" sz="1400" noProof="1">
                <a:latin typeface="+mn-ea"/>
                <a:ea typeface="+mn-ea"/>
              </a:rPr>
              <a:t>delivered</a:t>
            </a:r>
            <a:endParaRPr kumimoji="1" lang="en-US" altLang="ja-JP" sz="1400" dirty="0">
              <a:latin typeface="+mn-ea"/>
              <a:ea typeface="+mn-ea"/>
            </a:endParaRPr>
          </a:p>
          <a:p>
            <a:pPr lvl="1">
              <a:lnSpc>
                <a:spcPct val="120000"/>
              </a:lnSpc>
            </a:pPr>
            <a:r>
              <a:rPr kumimoji="1" lang="ja-JP" altLang="en-US" sz="1200" noProof="1">
                <a:solidFill>
                  <a:schemeClr val="tx1"/>
                </a:solidFill>
                <a:latin typeface="+mn-ea"/>
                <a:ea typeface="+mn-ea"/>
              </a:rPr>
              <a:t>Information about which OSS license </a:t>
            </a:r>
            <a:r>
              <a:rPr lang="en-US" altLang="ja-JP" sz="1200" noProof="1">
                <a:solidFill>
                  <a:schemeClr val="tx1"/>
                </a:solidFill>
                <a:latin typeface="+mn-ea"/>
                <a:ea typeface="+mn-ea"/>
              </a:rPr>
              <a:t>they</a:t>
            </a:r>
            <a:r>
              <a:rPr kumimoji="1" lang="ja-JP" altLang="en-US" sz="1200" noProof="1">
                <a:solidFill>
                  <a:schemeClr val="tx1"/>
                </a:solidFill>
                <a:latin typeface="+mn-ea"/>
                <a:ea typeface="+mn-ea"/>
              </a:rPr>
              <a:t> are using</a:t>
            </a:r>
            <a:endParaRPr kumimoji="1" lang="en-US" altLang="ja-JP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lnSpc>
                <a:spcPct val="120000"/>
              </a:lnSpc>
            </a:pPr>
            <a:r>
              <a:rPr lang="ja-JP" altLang="en-US" sz="1200" noProof="1">
                <a:solidFill>
                  <a:schemeClr val="tx1"/>
                </a:solidFill>
                <a:latin typeface="+mn-ea"/>
                <a:ea typeface="+mn-ea"/>
              </a:rPr>
              <a:t>Build options </a:t>
            </a:r>
            <a:r>
              <a:rPr lang="en-US" altLang="ja-JP" sz="1200" noProof="1">
                <a:solidFill>
                  <a:schemeClr val="tx1"/>
                </a:solidFill>
                <a:latin typeface="+mn-ea"/>
                <a:ea typeface="+mn-ea"/>
              </a:rPr>
              <a:t>and</a:t>
            </a:r>
            <a:r>
              <a:rPr lang="ja-JP" altLang="en-US" sz="1200" noProof="1">
                <a:solidFill>
                  <a:schemeClr val="tx1"/>
                </a:solidFill>
                <a:latin typeface="+mn-ea"/>
                <a:ea typeface="+mn-ea"/>
              </a:rPr>
              <a:t> test information</a:t>
            </a:r>
            <a:endParaRPr lang="en-US" altLang="ja-JP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lnSpc>
                <a:spcPct val="120000"/>
              </a:lnSpc>
            </a:pPr>
            <a:r>
              <a:rPr lang="ja-JP" altLang="en-US" sz="1200" b="1" noProof="1">
                <a:solidFill>
                  <a:schemeClr val="accent5"/>
                </a:solidFill>
                <a:latin typeface="+mn-ea"/>
                <a:ea typeface="+mn-ea"/>
              </a:rPr>
              <a:t>Terms of </a:t>
            </a:r>
            <a:r>
              <a:rPr lang="en-US" altLang="ja-JP" sz="1200" b="1" noProof="1">
                <a:solidFill>
                  <a:schemeClr val="accent5"/>
                </a:solidFill>
                <a:latin typeface="+mn-ea"/>
                <a:ea typeface="+mn-ea"/>
              </a:rPr>
              <a:t>U</a:t>
            </a:r>
            <a:r>
              <a:rPr lang="ja-JP" altLang="en-US" sz="1200" b="1" noProof="1">
                <a:solidFill>
                  <a:schemeClr val="accent5"/>
                </a:solidFill>
                <a:latin typeface="+mn-ea"/>
                <a:ea typeface="+mn-ea"/>
              </a:rPr>
              <a:t>se </a:t>
            </a:r>
            <a:r>
              <a:rPr lang="en-US" altLang="ja-JP" sz="1200" b="1" noProof="1">
                <a:solidFill>
                  <a:schemeClr val="accent5"/>
                </a:solidFill>
                <a:latin typeface="+mn-ea"/>
                <a:ea typeface="+mn-ea"/>
              </a:rPr>
              <a:t>for</a:t>
            </a:r>
            <a:r>
              <a:rPr lang="ja-JP" altLang="en-US" sz="1200" b="1" noProof="1">
                <a:solidFill>
                  <a:schemeClr val="accent5"/>
                </a:solidFill>
                <a:latin typeface="+mn-ea"/>
                <a:ea typeface="+mn-ea"/>
              </a:rPr>
              <a:t> th</a:t>
            </a:r>
            <a:r>
              <a:rPr lang="en-US" altLang="ja-JP" sz="1200" b="1" noProof="1">
                <a:solidFill>
                  <a:schemeClr val="accent5"/>
                </a:solidFill>
                <a:latin typeface="+mn-ea"/>
                <a:ea typeface="+mn-ea"/>
              </a:rPr>
              <a:t>ese</a:t>
            </a:r>
            <a:r>
              <a:rPr lang="ja-JP" altLang="en-US" sz="1200" b="1" noProof="1">
                <a:solidFill>
                  <a:schemeClr val="accent5"/>
                </a:solidFill>
                <a:latin typeface="+mn-ea"/>
                <a:ea typeface="+mn-ea"/>
              </a:rPr>
              <a:t> </a:t>
            </a:r>
            <a:r>
              <a:rPr lang="en-US" altLang="ja-JP" sz="1200" b="1" noProof="1">
                <a:solidFill>
                  <a:schemeClr val="accent5"/>
                </a:solidFill>
                <a:latin typeface="+mn-ea"/>
                <a:ea typeface="+mn-ea"/>
              </a:rPr>
              <a:t>deliverables</a:t>
            </a:r>
            <a:endParaRPr kumimoji="1" lang="en-US" altLang="ja-JP" sz="1200" b="1" dirty="0">
              <a:solidFill>
                <a:schemeClr val="accent5"/>
              </a:solidFill>
              <a:latin typeface="+mn-ea"/>
              <a:ea typeface="+mn-ea"/>
            </a:endParaRPr>
          </a:p>
          <a:p>
            <a:pPr lvl="1">
              <a:lnSpc>
                <a:spcPct val="120000"/>
              </a:lnSpc>
            </a:pPr>
            <a:r>
              <a:rPr kumimoji="1" lang="ja-JP" altLang="en-US" sz="1200" noProof="1">
                <a:latin typeface="+mn-ea"/>
                <a:ea typeface="+mn-ea"/>
              </a:rPr>
              <a:t>Expiration date </a:t>
            </a:r>
            <a:r>
              <a:rPr kumimoji="1" lang="en-US" altLang="ja-JP" sz="1200" noProof="1">
                <a:latin typeface="+mn-ea"/>
                <a:ea typeface="+mn-ea"/>
              </a:rPr>
              <a:t>and time OR Expiration event</a:t>
            </a:r>
            <a:endParaRPr kumimoji="1" lang="en-US" altLang="ja-JP" sz="1200" dirty="0">
              <a:latin typeface="+mn-ea"/>
              <a:ea typeface="+mn-ea"/>
            </a:endParaRPr>
          </a:p>
          <a:p>
            <a:pPr lvl="1">
              <a:lnSpc>
                <a:spcPct val="120000"/>
              </a:lnSpc>
            </a:pPr>
            <a:r>
              <a:rPr lang="en-US" altLang="ja-JP" sz="1200" noProof="1">
                <a:latin typeface="+mn-ea"/>
                <a:ea typeface="+mn-ea"/>
              </a:rPr>
              <a:t>When and </a:t>
            </a:r>
            <a:r>
              <a:rPr lang="ja-JP" altLang="en-US" sz="1200" noProof="1">
                <a:latin typeface="+mn-ea"/>
                <a:ea typeface="+mn-ea"/>
              </a:rPr>
              <a:t>Who created this document (UsageProfile BOM)</a:t>
            </a:r>
            <a:endParaRPr lang="en-US" altLang="ja-JP" sz="1200" dirty="0">
              <a:latin typeface="+mn-ea"/>
              <a:ea typeface="+mn-ea"/>
            </a:endParaRPr>
          </a:p>
          <a:p>
            <a:endParaRPr kumimoji="1" lang="en-US" altLang="ja-JP" sz="88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174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graphical user interface, text  Automatically generated description">
            <a:extLst>
              <a:ext uri="{FF2B5EF4-FFF2-40B4-BE49-F238E27FC236}">
                <a16:creationId xmlns:a16="http://schemas.microsoft.com/office/drawing/2014/main" id="{080BC92C-532E-E2EB-1AB9-DFF4C06A5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274" y="1063378"/>
            <a:ext cx="5949943" cy="371266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FAD0CEE-BF93-E427-F32A-C4EE8DDD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noProof="1">
                <a:latin typeface="+mj-ea"/>
                <a:ea typeface="+mj-ea"/>
              </a:rPr>
              <a:t>I</a:t>
            </a:r>
            <a:r>
              <a:rPr kumimoji="1" lang="ja-JP" altLang="en-US" noProof="1">
                <a:latin typeface="+mj-ea"/>
                <a:ea typeface="+mj-ea"/>
              </a:rPr>
              <a:t>nformation and </a:t>
            </a:r>
            <a:r>
              <a:rPr kumimoji="1" lang="en-US" altLang="ja-JP" noProof="1">
                <a:latin typeface="+mj-ea"/>
                <a:ea typeface="+mj-ea"/>
              </a:rPr>
              <a:t>C</a:t>
            </a:r>
            <a:r>
              <a:rPr kumimoji="1" lang="ja-JP" altLang="en-US" noProof="1">
                <a:latin typeface="+mj-ea"/>
                <a:ea typeface="+mj-ea"/>
              </a:rPr>
              <a:t>onditions that need to be </a:t>
            </a:r>
            <a:r>
              <a:rPr kumimoji="1" lang="en-US" altLang="ja-JP" noProof="1">
                <a:latin typeface="+mj-ea"/>
                <a:ea typeface="+mj-ea"/>
              </a:rPr>
              <a:t>delivered</a:t>
            </a:r>
            <a:endParaRPr kumimoji="1" lang="ja-JP" altLang="en-US" noProof="1">
              <a:latin typeface="+mj-ea"/>
              <a:ea typeface="+mj-ea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F2DC4A35-84F9-D62D-542F-7E652AD7BBF7}"/>
              </a:ext>
            </a:extLst>
          </p:cNvPr>
          <p:cNvSpPr txBox="1">
            <a:spLocks/>
          </p:cNvSpPr>
          <p:nvPr/>
        </p:nvSpPr>
        <p:spPr>
          <a:xfrm>
            <a:off x="701278" y="1200150"/>
            <a:ext cx="2245853" cy="31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Noto Sans Symbols"/>
              <a:buChar char="▪"/>
              <a:defRPr kumimoji="1" sz="1440" b="0" i="0" u="none" strike="noStrike" cap="none">
                <a:solidFill>
                  <a:srgbClr val="262626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marL="914400" marR="0" lvl="1" indent="-342900" algn="l" rtl="0" ea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  <a:defRPr kumimoji="1" sz="1120" b="0" i="0" u="none" strike="noStrike" cap="none">
                <a:solidFill>
                  <a:srgbClr val="262626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marL="1371600" marR="0" lvl="2" indent="-342900" algn="l" rtl="0" ea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urier New"/>
              <a:buChar char="o"/>
              <a:defRPr kumimoji="1" sz="1120" b="0" i="0" u="none" strike="noStrike" cap="none">
                <a:solidFill>
                  <a:srgbClr val="262626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Noto Sans Symbols"/>
              <a:buChar char="❖"/>
              <a:defRPr kumimoji="1" sz="1120" b="0" i="0" u="none" strike="noStrike" cap="none">
                <a:solidFill>
                  <a:srgbClr val="262626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Noto Sans Symbols"/>
              <a:buChar char="⮚"/>
              <a:defRPr kumimoji="1" sz="1120" b="0" i="0" u="none" strike="noStrike" cap="none">
                <a:solidFill>
                  <a:srgbClr val="262626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•"/>
              <a:defRPr kumimoji="1" sz="1120" b="0" i="0" u="none" strike="noStrike" cap="none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•"/>
              <a:defRPr kumimoji="1" sz="1120" b="0" i="0" u="none" strike="noStrike" cap="none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•"/>
              <a:defRPr kumimoji="1" sz="1120" b="0" i="0" u="none" strike="noStrike" cap="none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•"/>
              <a:defRPr kumimoji="1" sz="1120" b="0" i="0" u="none" strike="noStrike" cap="none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ja-JP" altLang="en-US" sz="1400" noProof="1">
                <a:latin typeface="+mn-ea"/>
                <a:ea typeface="+mn-ea"/>
              </a:rPr>
              <a:t>Information </a:t>
            </a:r>
            <a:r>
              <a:rPr lang="en-US" altLang="ja-JP" sz="1400" noProof="1">
                <a:latin typeface="+mn-ea"/>
                <a:ea typeface="+mn-ea"/>
              </a:rPr>
              <a:t>need to be delivered</a:t>
            </a:r>
            <a:endParaRPr lang="en-US" altLang="ja-JP" sz="1400" dirty="0">
              <a:latin typeface="+mn-ea"/>
              <a:ea typeface="+mn-ea"/>
            </a:endParaRPr>
          </a:p>
          <a:p>
            <a:pPr lvl="1">
              <a:lnSpc>
                <a:spcPct val="120000"/>
              </a:lnSpc>
            </a:pPr>
            <a:r>
              <a:rPr lang="ja-JP" altLang="en-US" sz="1200" noProof="1">
                <a:solidFill>
                  <a:schemeClr val="tx1"/>
                </a:solidFill>
                <a:latin typeface="+mn-ea"/>
                <a:ea typeface="+mn-ea"/>
              </a:rPr>
              <a:t>Information about which OSS license </a:t>
            </a:r>
            <a:r>
              <a:rPr lang="en-US" altLang="ja-JP" sz="1200" noProof="1">
                <a:solidFill>
                  <a:schemeClr val="tx1"/>
                </a:solidFill>
                <a:latin typeface="+mn-ea"/>
                <a:ea typeface="+mn-ea"/>
              </a:rPr>
              <a:t>they</a:t>
            </a:r>
            <a:r>
              <a:rPr lang="ja-JP" altLang="en-US" sz="1200" noProof="1">
                <a:solidFill>
                  <a:schemeClr val="tx1"/>
                </a:solidFill>
                <a:latin typeface="+mn-ea"/>
                <a:ea typeface="+mn-ea"/>
              </a:rPr>
              <a:t> are using</a:t>
            </a:r>
            <a:endParaRPr lang="en-US" altLang="ja-JP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lnSpc>
                <a:spcPct val="120000"/>
              </a:lnSpc>
            </a:pPr>
            <a:r>
              <a:rPr lang="ja-JP" altLang="en-US" sz="1200" noProof="1">
                <a:solidFill>
                  <a:schemeClr val="tx1"/>
                </a:solidFill>
                <a:latin typeface="+mn-ea"/>
                <a:ea typeface="+mn-ea"/>
              </a:rPr>
              <a:t>Build options </a:t>
            </a:r>
            <a:r>
              <a:rPr lang="en-US" altLang="ja-JP" sz="1200" noProof="1">
                <a:solidFill>
                  <a:schemeClr val="tx1"/>
                </a:solidFill>
                <a:latin typeface="+mn-ea"/>
                <a:ea typeface="+mn-ea"/>
              </a:rPr>
              <a:t>and</a:t>
            </a:r>
            <a:r>
              <a:rPr lang="ja-JP" altLang="en-US" sz="1200" noProof="1">
                <a:solidFill>
                  <a:schemeClr val="tx1"/>
                </a:solidFill>
                <a:latin typeface="+mn-ea"/>
                <a:ea typeface="+mn-ea"/>
              </a:rPr>
              <a:t> test information</a:t>
            </a:r>
            <a:endParaRPr lang="en-US" altLang="ja-JP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lnSpc>
                <a:spcPct val="120000"/>
              </a:lnSpc>
            </a:pPr>
            <a:r>
              <a:rPr lang="ja-JP" altLang="en-US" sz="1200" noProof="1">
                <a:solidFill>
                  <a:schemeClr val="tx1"/>
                </a:solidFill>
                <a:latin typeface="+mn-ea"/>
                <a:ea typeface="+mn-ea"/>
              </a:rPr>
              <a:t>Terms of </a:t>
            </a:r>
            <a:r>
              <a:rPr lang="en-US" altLang="ja-JP" sz="1200" noProof="1">
                <a:solidFill>
                  <a:schemeClr val="tx1"/>
                </a:solidFill>
                <a:latin typeface="+mn-ea"/>
                <a:ea typeface="+mn-ea"/>
              </a:rPr>
              <a:t>U</a:t>
            </a:r>
            <a:r>
              <a:rPr lang="ja-JP" altLang="en-US" sz="1200" noProof="1">
                <a:solidFill>
                  <a:schemeClr val="tx1"/>
                </a:solidFill>
                <a:latin typeface="+mn-ea"/>
                <a:ea typeface="+mn-ea"/>
              </a:rPr>
              <a:t>se </a:t>
            </a:r>
            <a:r>
              <a:rPr lang="en-US" altLang="ja-JP" sz="1200" noProof="1">
                <a:solidFill>
                  <a:schemeClr val="tx1"/>
                </a:solidFill>
                <a:latin typeface="+mn-ea"/>
                <a:ea typeface="+mn-ea"/>
              </a:rPr>
              <a:t>for</a:t>
            </a:r>
            <a:r>
              <a:rPr lang="ja-JP" altLang="en-US" sz="1200" noProof="1">
                <a:solidFill>
                  <a:schemeClr val="tx1"/>
                </a:solidFill>
                <a:latin typeface="+mn-ea"/>
                <a:ea typeface="+mn-ea"/>
              </a:rPr>
              <a:t> th</a:t>
            </a:r>
            <a:r>
              <a:rPr lang="en-US" altLang="ja-JP" sz="1200" noProof="1">
                <a:solidFill>
                  <a:schemeClr val="tx1"/>
                </a:solidFill>
                <a:latin typeface="+mn-ea"/>
                <a:ea typeface="+mn-ea"/>
              </a:rPr>
              <a:t>ese</a:t>
            </a:r>
            <a:r>
              <a:rPr lang="ja-JP" altLang="en-US" sz="1200" noProof="1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ja-JP" sz="1200" noProof="1">
                <a:solidFill>
                  <a:schemeClr val="tx1"/>
                </a:solidFill>
                <a:latin typeface="+mn-ea"/>
                <a:ea typeface="+mn-ea"/>
              </a:rPr>
              <a:t>deliverables</a:t>
            </a:r>
            <a:endParaRPr lang="en-US" altLang="ja-JP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lnSpc>
                <a:spcPct val="120000"/>
              </a:lnSpc>
            </a:pPr>
            <a:r>
              <a:rPr lang="ja-JP" altLang="en-US" sz="1200" b="1" noProof="1">
                <a:solidFill>
                  <a:schemeClr val="accent5"/>
                </a:solidFill>
                <a:latin typeface="+mn-ea"/>
                <a:ea typeface="+mn-ea"/>
              </a:rPr>
              <a:t>Expiration date </a:t>
            </a:r>
            <a:r>
              <a:rPr lang="en-US" altLang="ja-JP" sz="1200" b="1" noProof="1">
                <a:solidFill>
                  <a:schemeClr val="accent5"/>
                </a:solidFill>
                <a:latin typeface="+mn-ea"/>
                <a:ea typeface="+mn-ea"/>
              </a:rPr>
              <a:t>and time OR Expiration event</a:t>
            </a:r>
            <a:endParaRPr lang="en-US" altLang="ja-JP" sz="1200" b="1" dirty="0">
              <a:solidFill>
                <a:schemeClr val="accent5"/>
              </a:solidFill>
              <a:latin typeface="+mn-ea"/>
              <a:ea typeface="+mn-ea"/>
            </a:endParaRPr>
          </a:p>
          <a:p>
            <a:pPr lvl="1">
              <a:lnSpc>
                <a:spcPct val="120000"/>
              </a:lnSpc>
            </a:pPr>
            <a:r>
              <a:rPr lang="en-US" altLang="ja-JP" sz="1200" noProof="1">
                <a:latin typeface="+mn-ea"/>
                <a:ea typeface="+mn-ea"/>
              </a:rPr>
              <a:t>When and </a:t>
            </a:r>
            <a:r>
              <a:rPr lang="ja-JP" altLang="en-US" sz="1200" noProof="1">
                <a:latin typeface="+mn-ea"/>
                <a:ea typeface="+mn-ea"/>
              </a:rPr>
              <a:t>Who created this document (UsageProfile BOM)</a:t>
            </a:r>
            <a:endParaRPr lang="en-US" altLang="ja-JP" sz="1200" dirty="0">
              <a:latin typeface="+mn-ea"/>
              <a:ea typeface="+mn-ea"/>
            </a:endParaRPr>
          </a:p>
          <a:p>
            <a:endParaRPr lang="en-US" altLang="ja-JP" sz="88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1206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AD0CEE-BF93-E427-F32A-C4EE8DDD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noProof="1">
                <a:latin typeface="+mj-ea"/>
                <a:ea typeface="+mj-ea"/>
              </a:rPr>
              <a:t>I</a:t>
            </a:r>
            <a:r>
              <a:rPr kumimoji="1" lang="ja-JP" altLang="en-US" noProof="1">
                <a:latin typeface="+mj-ea"/>
                <a:ea typeface="+mj-ea"/>
              </a:rPr>
              <a:t>nformation and </a:t>
            </a:r>
            <a:r>
              <a:rPr kumimoji="1" lang="en-US" altLang="ja-JP" noProof="1">
                <a:latin typeface="+mj-ea"/>
                <a:ea typeface="+mj-ea"/>
              </a:rPr>
              <a:t>C</a:t>
            </a:r>
            <a:r>
              <a:rPr kumimoji="1" lang="ja-JP" altLang="en-US" noProof="1">
                <a:latin typeface="+mj-ea"/>
                <a:ea typeface="+mj-ea"/>
              </a:rPr>
              <a:t>onditions that need to be </a:t>
            </a:r>
            <a:r>
              <a:rPr kumimoji="1" lang="en-US" altLang="ja-JP" noProof="1">
                <a:latin typeface="+mj-ea"/>
                <a:ea typeface="+mj-ea"/>
              </a:rPr>
              <a:t>delivered</a:t>
            </a:r>
            <a:endParaRPr kumimoji="1" lang="ja-JP" altLang="en-US" noProof="1">
              <a:latin typeface="+mj-ea"/>
              <a:ea typeface="+mj-ea"/>
            </a:endParaRPr>
          </a:p>
        </p:txBody>
      </p:sp>
      <p:pic>
        <p:nvPicPr>
          <p:cNvPr id="5" name="図 4" descr="Graphical User Interface  Automatically generated description">
            <a:extLst>
              <a:ext uri="{FF2B5EF4-FFF2-40B4-BE49-F238E27FC236}">
                <a16:creationId xmlns:a16="http://schemas.microsoft.com/office/drawing/2014/main" id="{63D78415-3019-042E-C553-40BECC14E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170" y="1063378"/>
            <a:ext cx="5955571" cy="3716180"/>
          </a:xfrm>
          <a:prstGeom prst="rect">
            <a:avLst/>
          </a:prstGeom>
        </p:spPr>
      </p:pic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F8A23544-C181-CB30-BC90-FCD82E543653}"/>
              </a:ext>
            </a:extLst>
          </p:cNvPr>
          <p:cNvSpPr txBox="1">
            <a:spLocks/>
          </p:cNvSpPr>
          <p:nvPr/>
        </p:nvSpPr>
        <p:spPr>
          <a:xfrm>
            <a:off x="701278" y="1200150"/>
            <a:ext cx="2245853" cy="31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Noto Sans Symbols"/>
              <a:buChar char="▪"/>
              <a:defRPr kumimoji="1" sz="1440" b="0" i="0" u="none" strike="noStrike" cap="none">
                <a:solidFill>
                  <a:srgbClr val="262626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marL="914400" marR="0" lvl="1" indent="-342900" algn="l" rtl="0" ea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  <a:defRPr kumimoji="1" sz="1120" b="0" i="0" u="none" strike="noStrike" cap="none">
                <a:solidFill>
                  <a:srgbClr val="262626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marL="1371600" marR="0" lvl="2" indent="-342900" algn="l" rtl="0" ea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urier New"/>
              <a:buChar char="o"/>
              <a:defRPr kumimoji="1" sz="1120" b="0" i="0" u="none" strike="noStrike" cap="none">
                <a:solidFill>
                  <a:srgbClr val="262626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marL="1828800" marR="0" lvl="3" indent="-342900" algn="l" rtl="0" ea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Noto Sans Symbols"/>
              <a:buChar char="❖"/>
              <a:defRPr kumimoji="1" sz="1120" b="0" i="0" u="none" strike="noStrike" cap="none">
                <a:solidFill>
                  <a:srgbClr val="262626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marL="2286000" marR="0" lvl="4" indent="-342900" algn="l" rtl="0" ea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Noto Sans Symbols"/>
              <a:buChar char="⮚"/>
              <a:defRPr kumimoji="1" sz="1120" b="0" i="0" u="none" strike="noStrike" cap="none">
                <a:solidFill>
                  <a:srgbClr val="262626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marL="2743200" marR="0" lvl="5" indent="-317500" algn="l" rtl="0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•"/>
              <a:defRPr kumimoji="1" sz="1120" b="0" i="0" u="none" strike="noStrike" cap="none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marL="3200400" marR="0" lvl="6" indent="-317500" algn="l" rtl="0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•"/>
              <a:defRPr kumimoji="1" sz="1120" b="0" i="0" u="none" strike="noStrike" cap="none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marL="3657600" marR="0" lvl="7" indent="-317500" algn="l" rtl="0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•"/>
              <a:defRPr kumimoji="1" sz="1120" b="0" i="0" u="none" strike="noStrike" cap="none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marL="4114800" marR="0" lvl="8" indent="-317500" algn="l" rtl="0" ea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•"/>
              <a:defRPr kumimoji="1" sz="1120" b="0" i="0" u="none" strike="noStrike" cap="none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ja-JP" altLang="en-US" sz="1400" noProof="1">
                <a:latin typeface="+mn-ea"/>
                <a:ea typeface="+mn-ea"/>
              </a:rPr>
              <a:t>Information </a:t>
            </a:r>
            <a:r>
              <a:rPr lang="en-US" altLang="ja-JP" sz="1400" noProof="1">
                <a:latin typeface="+mn-ea"/>
                <a:ea typeface="+mn-ea"/>
              </a:rPr>
              <a:t>need to be delivered</a:t>
            </a:r>
            <a:endParaRPr lang="en-US" altLang="ja-JP" sz="1400" dirty="0">
              <a:latin typeface="+mn-ea"/>
              <a:ea typeface="+mn-ea"/>
            </a:endParaRPr>
          </a:p>
          <a:p>
            <a:pPr lvl="1">
              <a:lnSpc>
                <a:spcPct val="120000"/>
              </a:lnSpc>
            </a:pPr>
            <a:r>
              <a:rPr lang="ja-JP" altLang="en-US" sz="1200" noProof="1">
                <a:solidFill>
                  <a:schemeClr val="tx1"/>
                </a:solidFill>
                <a:latin typeface="+mn-ea"/>
                <a:ea typeface="+mn-ea"/>
              </a:rPr>
              <a:t>Information about which OSS license </a:t>
            </a:r>
            <a:r>
              <a:rPr lang="en-US" altLang="ja-JP" sz="1200" noProof="1">
                <a:solidFill>
                  <a:schemeClr val="tx1"/>
                </a:solidFill>
                <a:latin typeface="+mn-ea"/>
                <a:ea typeface="+mn-ea"/>
              </a:rPr>
              <a:t>they</a:t>
            </a:r>
            <a:r>
              <a:rPr lang="ja-JP" altLang="en-US" sz="1200" noProof="1">
                <a:solidFill>
                  <a:schemeClr val="tx1"/>
                </a:solidFill>
                <a:latin typeface="+mn-ea"/>
                <a:ea typeface="+mn-ea"/>
              </a:rPr>
              <a:t> are using</a:t>
            </a:r>
            <a:endParaRPr lang="en-US" altLang="ja-JP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lnSpc>
                <a:spcPct val="120000"/>
              </a:lnSpc>
            </a:pPr>
            <a:r>
              <a:rPr lang="ja-JP" altLang="en-US" sz="1200" noProof="1">
                <a:solidFill>
                  <a:schemeClr val="tx1"/>
                </a:solidFill>
                <a:latin typeface="+mn-ea"/>
                <a:ea typeface="+mn-ea"/>
              </a:rPr>
              <a:t>Build options </a:t>
            </a:r>
            <a:r>
              <a:rPr lang="en-US" altLang="ja-JP" sz="1200" noProof="1">
                <a:solidFill>
                  <a:schemeClr val="tx1"/>
                </a:solidFill>
                <a:latin typeface="+mn-ea"/>
                <a:ea typeface="+mn-ea"/>
              </a:rPr>
              <a:t>and</a:t>
            </a:r>
            <a:r>
              <a:rPr lang="ja-JP" altLang="en-US" sz="1200" noProof="1">
                <a:solidFill>
                  <a:schemeClr val="tx1"/>
                </a:solidFill>
                <a:latin typeface="+mn-ea"/>
                <a:ea typeface="+mn-ea"/>
              </a:rPr>
              <a:t> test information</a:t>
            </a:r>
            <a:endParaRPr lang="en-US" altLang="ja-JP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lnSpc>
                <a:spcPct val="120000"/>
              </a:lnSpc>
            </a:pPr>
            <a:r>
              <a:rPr lang="ja-JP" altLang="en-US" sz="1200" noProof="1">
                <a:solidFill>
                  <a:schemeClr val="tx1"/>
                </a:solidFill>
                <a:latin typeface="+mn-ea"/>
                <a:ea typeface="+mn-ea"/>
              </a:rPr>
              <a:t>Terms of </a:t>
            </a:r>
            <a:r>
              <a:rPr lang="en-US" altLang="ja-JP" sz="1200" noProof="1">
                <a:solidFill>
                  <a:schemeClr val="tx1"/>
                </a:solidFill>
                <a:latin typeface="+mn-ea"/>
                <a:ea typeface="+mn-ea"/>
              </a:rPr>
              <a:t>U</a:t>
            </a:r>
            <a:r>
              <a:rPr lang="ja-JP" altLang="en-US" sz="1200" noProof="1">
                <a:solidFill>
                  <a:schemeClr val="tx1"/>
                </a:solidFill>
                <a:latin typeface="+mn-ea"/>
                <a:ea typeface="+mn-ea"/>
              </a:rPr>
              <a:t>se </a:t>
            </a:r>
            <a:r>
              <a:rPr lang="en-US" altLang="ja-JP" sz="1200" noProof="1">
                <a:solidFill>
                  <a:schemeClr val="tx1"/>
                </a:solidFill>
                <a:latin typeface="+mn-ea"/>
                <a:ea typeface="+mn-ea"/>
              </a:rPr>
              <a:t>for</a:t>
            </a:r>
            <a:r>
              <a:rPr lang="ja-JP" altLang="en-US" sz="1200" noProof="1">
                <a:solidFill>
                  <a:schemeClr val="tx1"/>
                </a:solidFill>
                <a:latin typeface="+mn-ea"/>
                <a:ea typeface="+mn-ea"/>
              </a:rPr>
              <a:t> th</a:t>
            </a:r>
            <a:r>
              <a:rPr lang="en-US" altLang="ja-JP" sz="1200" noProof="1">
                <a:solidFill>
                  <a:schemeClr val="tx1"/>
                </a:solidFill>
                <a:latin typeface="+mn-ea"/>
                <a:ea typeface="+mn-ea"/>
              </a:rPr>
              <a:t>ese</a:t>
            </a:r>
            <a:r>
              <a:rPr lang="ja-JP" altLang="en-US" sz="1200" noProof="1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ja-JP" sz="1200" noProof="1">
                <a:solidFill>
                  <a:schemeClr val="tx1"/>
                </a:solidFill>
                <a:latin typeface="+mn-ea"/>
                <a:ea typeface="+mn-ea"/>
              </a:rPr>
              <a:t>deliverables</a:t>
            </a:r>
            <a:endParaRPr lang="en-US" altLang="ja-JP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lnSpc>
                <a:spcPct val="120000"/>
              </a:lnSpc>
            </a:pPr>
            <a:r>
              <a:rPr lang="ja-JP" altLang="en-US" sz="1200" noProof="1">
                <a:solidFill>
                  <a:schemeClr val="tx1"/>
                </a:solidFill>
                <a:latin typeface="+mn-ea"/>
                <a:ea typeface="+mn-ea"/>
              </a:rPr>
              <a:t>Expiration date </a:t>
            </a:r>
            <a:r>
              <a:rPr lang="en-US" altLang="ja-JP" sz="1200" noProof="1">
                <a:solidFill>
                  <a:schemeClr val="tx1"/>
                </a:solidFill>
                <a:latin typeface="+mn-ea"/>
                <a:ea typeface="+mn-ea"/>
              </a:rPr>
              <a:t>and time OR Expiration event</a:t>
            </a:r>
            <a:endParaRPr lang="en-US" altLang="ja-JP" sz="1200" dirty="0">
              <a:solidFill>
                <a:schemeClr val="tx1"/>
              </a:solidFill>
              <a:latin typeface="+mn-ea"/>
              <a:ea typeface="+mn-ea"/>
            </a:endParaRPr>
          </a:p>
          <a:p>
            <a:pPr lvl="1">
              <a:lnSpc>
                <a:spcPct val="120000"/>
              </a:lnSpc>
            </a:pPr>
            <a:r>
              <a:rPr lang="en-US" altLang="ja-JP" sz="1200" b="1" noProof="1">
                <a:solidFill>
                  <a:schemeClr val="accent5"/>
                </a:solidFill>
                <a:latin typeface="+mn-ea"/>
                <a:ea typeface="+mn-ea"/>
              </a:rPr>
              <a:t>When and </a:t>
            </a:r>
            <a:r>
              <a:rPr lang="ja-JP" altLang="en-US" sz="1200" b="1" noProof="1">
                <a:solidFill>
                  <a:schemeClr val="accent5"/>
                </a:solidFill>
                <a:latin typeface="+mn-ea"/>
                <a:ea typeface="+mn-ea"/>
              </a:rPr>
              <a:t>Who created this document (UsageProfile BOM)</a:t>
            </a:r>
            <a:endParaRPr lang="en-US" altLang="ja-JP" sz="1200" b="1" dirty="0">
              <a:solidFill>
                <a:schemeClr val="accent5"/>
              </a:solidFill>
              <a:latin typeface="+mn-ea"/>
              <a:ea typeface="+mn-ea"/>
            </a:endParaRPr>
          </a:p>
          <a:p>
            <a:endParaRPr lang="en-US" altLang="ja-JP" sz="88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412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AD0CEE-BF93-E427-F32A-C4EE8DDD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noProof="1">
                <a:latin typeface="+mj-ea"/>
                <a:ea typeface="+mj-ea"/>
              </a:rPr>
              <a:t>I</a:t>
            </a:r>
            <a:r>
              <a:rPr kumimoji="1" lang="ja-JP" altLang="en-US" noProof="1">
                <a:latin typeface="+mj-ea"/>
                <a:ea typeface="+mj-ea"/>
              </a:rPr>
              <a:t>nformation and </a:t>
            </a:r>
            <a:r>
              <a:rPr kumimoji="1" lang="en-US" altLang="ja-JP" noProof="1">
                <a:latin typeface="+mj-ea"/>
                <a:ea typeface="+mj-ea"/>
              </a:rPr>
              <a:t>C</a:t>
            </a:r>
            <a:r>
              <a:rPr kumimoji="1" lang="ja-JP" altLang="en-US" noProof="1">
                <a:latin typeface="+mj-ea"/>
                <a:ea typeface="+mj-ea"/>
              </a:rPr>
              <a:t>onditions that need to be </a:t>
            </a:r>
            <a:r>
              <a:rPr kumimoji="1" lang="en-US" altLang="ja-JP" noProof="1">
                <a:latin typeface="+mj-ea"/>
                <a:ea typeface="+mj-ea"/>
              </a:rPr>
              <a:t>delivered</a:t>
            </a:r>
            <a:endParaRPr kumimoji="1" lang="ja-JP" altLang="en-US" noProof="1">
              <a:latin typeface="+mj-ea"/>
              <a:ea typeface="+mj-ea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9034B6-20B9-0FBB-3ADA-2747F1D49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1279" y="1200150"/>
            <a:ext cx="2529634" cy="3195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+mj-lt"/>
              <a:buAutoNum type="arabicPeriod" startAt="2"/>
            </a:pPr>
            <a:r>
              <a:rPr kumimoji="1" lang="ja-JP" altLang="en-US" sz="1200" noProof="1">
                <a:latin typeface="+mn-ea"/>
                <a:ea typeface="+mn-ea"/>
              </a:rPr>
              <a:t>Condition 1</a:t>
            </a:r>
            <a:r>
              <a:rPr kumimoji="1" lang="en-US" altLang="ja-JP" sz="1200" noProof="1">
                <a:latin typeface="+mn-ea"/>
                <a:ea typeface="+mn-ea"/>
              </a:rPr>
              <a:t>:</a:t>
            </a:r>
            <a:r>
              <a:rPr kumimoji="1" lang="ja-JP" altLang="en-US" sz="1200" noProof="1">
                <a:latin typeface="+mn-ea"/>
                <a:ea typeface="+mn-ea"/>
              </a:rPr>
              <a:t> </a:t>
            </a:r>
            <a:br>
              <a:rPr kumimoji="1" lang="en-US" altLang="ja-JP" sz="1200" noProof="1">
                <a:latin typeface="+mn-ea"/>
                <a:ea typeface="+mn-ea"/>
              </a:rPr>
            </a:br>
            <a:r>
              <a:rPr kumimoji="1" lang="en-US" altLang="ja-JP" sz="1200" noProof="1">
                <a:latin typeface="+mn-ea"/>
                <a:ea typeface="+mn-ea"/>
              </a:rPr>
              <a:t>UsageProfile can be applied and integrated into each of the following</a:t>
            </a:r>
            <a:r>
              <a:rPr kumimoji="1" lang="ja-JP" altLang="en-US" sz="1200" noProof="1">
                <a:latin typeface="+mn-ea"/>
                <a:ea typeface="+mn-ea"/>
              </a:rPr>
              <a:t>:</a:t>
            </a:r>
            <a:endParaRPr kumimoji="1" lang="en-US" altLang="ja-JP" sz="1200" dirty="0">
              <a:latin typeface="+mn-ea"/>
              <a:ea typeface="+mn-ea"/>
            </a:endParaRPr>
          </a:p>
          <a:p>
            <a:pPr lvl="1">
              <a:lnSpc>
                <a:spcPct val="120000"/>
              </a:lnSpc>
            </a:pPr>
            <a:r>
              <a:rPr lang="en-US" altLang="ja-JP" sz="1100" noProof="1">
                <a:latin typeface="+mn-ea"/>
                <a:ea typeface="+mn-ea"/>
              </a:rPr>
              <a:t>Deliverables</a:t>
            </a:r>
            <a:endParaRPr lang="en-US" altLang="ja-JP" sz="1100" dirty="0">
              <a:latin typeface="+mn-ea"/>
              <a:ea typeface="+mn-ea"/>
            </a:endParaRPr>
          </a:p>
          <a:p>
            <a:pPr lvl="1">
              <a:lnSpc>
                <a:spcPct val="120000"/>
              </a:lnSpc>
            </a:pPr>
            <a:r>
              <a:rPr kumimoji="1" lang="ja-JP" altLang="en-US" sz="1100" noProof="1">
                <a:latin typeface="+mn-ea"/>
                <a:ea typeface="+mn-ea"/>
              </a:rPr>
              <a:t>Distribution</a:t>
            </a:r>
            <a:endParaRPr kumimoji="1" lang="en-US" altLang="ja-JP" sz="1100" dirty="0">
              <a:latin typeface="+mn-ea"/>
              <a:ea typeface="+mn-ea"/>
            </a:endParaRPr>
          </a:p>
          <a:p>
            <a:pPr lvl="1">
              <a:lnSpc>
                <a:spcPct val="120000"/>
              </a:lnSpc>
            </a:pPr>
            <a:r>
              <a:rPr lang="en-US" altLang="ja-JP" sz="1100" noProof="1">
                <a:latin typeface="+mn-ea"/>
                <a:ea typeface="+mn-ea"/>
              </a:rPr>
              <a:t>P</a:t>
            </a:r>
            <a:r>
              <a:rPr lang="ja-JP" altLang="en-US" sz="1100" noProof="1">
                <a:latin typeface="+mn-ea"/>
                <a:ea typeface="+mn-ea"/>
              </a:rPr>
              <a:t>ackages</a:t>
            </a:r>
            <a:endParaRPr kumimoji="1" lang="en-US" altLang="ja-JP" sz="1100" dirty="0">
              <a:latin typeface="+mn-ea"/>
              <a:ea typeface="+mn-ea"/>
            </a:endParaRPr>
          </a:p>
          <a:p>
            <a:pPr marL="114300" indent="0">
              <a:buNone/>
            </a:pPr>
            <a:endParaRPr kumimoji="1" lang="ja-JP" altLang="en-US" sz="1100" dirty="0">
              <a:latin typeface="+mn-ea"/>
              <a:ea typeface="+mn-ea"/>
            </a:endParaRPr>
          </a:p>
        </p:txBody>
      </p:sp>
      <p:pic>
        <p:nvPicPr>
          <p:cNvPr id="7" name="図 6" descr="graphical user interface, applications  Automatically generated description">
            <a:extLst>
              <a:ext uri="{FF2B5EF4-FFF2-40B4-BE49-F238E27FC236}">
                <a16:creationId xmlns:a16="http://schemas.microsoft.com/office/drawing/2014/main" id="{7767D946-1BD1-78F8-07EA-6C8EAA52C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913" y="1063378"/>
            <a:ext cx="5913087" cy="368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07310"/>
      </p:ext>
    </p:extLst>
  </p:cSld>
  <p:clrMapOvr>
    <a:masterClrMapping/>
  </p:clrMapOvr>
</p:sld>
</file>

<file path=ppt/theme/theme1.xml><?xml version="1.0" encoding="utf-8"?>
<a:theme xmlns:a="http://schemas.openxmlformats.org/drawingml/2006/main" name="Linux Foundation EU Theme 2023">
  <a:themeElements>
    <a:clrScheme name="Geometric">
      <a:dk1>
        <a:srgbClr val="222222"/>
      </a:dk1>
      <a:lt1>
        <a:srgbClr val="FFFFFF"/>
      </a:lt1>
      <a:dk2>
        <a:srgbClr val="434343"/>
      </a:dk2>
      <a:lt2>
        <a:srgbClr val="999999"/>
      </a:lt2>
      <a:accent1>
        <a:srgbClr val="003778"/>
      </a:accent1>
      <a:accent2>
        <a:srgbClr val="0094FF"/>
      </a:accent2>
      <a:accent3>
        <a:srgbClr val="5B1DE7"/>
      </a:accent3>
      <a:accent4>
        <a:srgbClr val="12E2E2"/>
      </a:accent4>
      <a:accent5>
        <a:srgbClr val="FF00AA"/>
      </a:accent5>
      <a:accent6>
        <a:srgbClr val="ACDE1F"/>
      </a:accent6>
      <a:hlink>
        <a:srgbClr val="0077CC"/>
      </a:hlink>
      <a:folHlink>
        <a:srgbClr val="F06292"/>
      </a:folHlink>
    </a:clrScheme>
    <a:fontScheme name="OCJWG-Template">
      <a:majorFont>
        <a:latin typeface="游ゴシック Light"/>
        <a:ea typeface="游ゴシック Light"/>
        <a:cs typeface=""/>
      </a:majorFont>
      <a:minorFont>
        <a:latin typeface="游ゴシック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ChainJWG-Template.potx" id="{C20B2CE1-4FCA-4575-9768-E0D663FF81C4}" vid="{D678F007-BB20-40E9-9E1A-243482967CF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OpenChainJWG-Template</Template>
  <TotalTime>90</TotalTime>
  <Words>444</Words>
  <Application>Microsoft Office PowerPoint</Application>
  <PresentationFormat>画面に合わせる (16:9)</PresentationFormat>
  <Paragraphs>62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20" baseType="lpstr">
      <vt:lpstr>Open Sans Medium</vt:lpstr>
      <vt:lpstr>游ゴシック</vt:lpstr>
      <vt:lpstr>Noto Sans Symbols</vt:lpstr>
      <vt:lpstr>游ゴシック Light</vt:lpstr>
      <vt:lpstr>Roboto Slab Light</vt:lpstr>
      <vt:lpstr>Calibri</vt:lpstr>
      <vt:lpstr>Arial</vt:lpstr>
      <vt:lpstr>Roboto</vt:lpstr>
      <vt:lpstr>Courier New</vt:lpstr>
      <vt:lpstr>Linux Foundation EU Theme 2023</vt:lpstr>
      <vt:lpstr>OpenChain JWG SBOM-sg</vt:lpstr>
      <vt:lpstr>Usage Profile: to tell intentions as “Usage” for Delivery product</vt:lpstr>
      <vt:lpstr>Information and Conditions that need to be delivered</vt:lpstr>
      <vt:lpstr>Information and Conditions that need to be delivered</vt:lpstr>
      <vt:lpstr>Information and Conditions that need to be delivered</vt:lpstr>
      <vt:lpstr>Information and Conditions that need to be delivered</vt:lpstr>
      <vt:lpstr>Information and Conditions that need to be delivered</vt:lpstr>
      <vt:lpstr>Information and Conditions that need to be delivered</vt:lpstr>
      <vt:lpstr>Information and Conditions that need to be delivered</vt:lpstr>
      <vt:lpstr>information and conditions that need to be passed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Kobota, Norio (SGC)</dc:creator>
  <cp:lastModifiedBy>Kobota, Norio (SGC)</cp:lastModifiedBy>
  <cp:revision>16</cp:revision>
  <dcterms:created xsi:type="dcterms:W3CDTF">2023-03-27T23:38:17Z</dcterms:created>
  <dcterms:modified xsi:type="dcterms:W3CDTF">2023-04-10T23:08:45Z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f8e20e6-048a-4bad-a26b-318dd1cd4d47_Enabled">
    <vt:lpwstr>true</vt:lpwstr>
  </property>
  <property fmtid="{D5CDD505-2E9C-101B-9397-08002B2CF9AE}" pid="3" name="MSIP_Label_1f8e20e6-048a-4bad-a26b-318dd1cd4d47_SetDate">
    <vt:lpwstr>2023-04-10T22:34:45Z</vt:lpwstr>
  </property>
  <property fmtid="{D5CDD505-2E9C-101B-9397-08002B2CF9AE}" pid="4" name="MSIP_Label_1f8e20e6-048a-4bad-a26b-318dd1cd4d47_Method">
    <vt:lpwstr>Privileged</vt:lpwstr>
  </property>
  <property fmtid="{D5CDD505-2E9C-101B-9397-08002B2CF9AE}" pid="5" name="MSIP_Label_1f8e20e6-048a-4bad-a26b-318dd1cd4d47_Name">
    <vt:lpwstr>1f8e20e6-048a-4bad-a26b-318dd1cd4d47</vt:lpwstr>
  </property>
  <property fmtid="{D5CDD505-2E9C-101B-9397-08002B2CF9AE}" pid="6" name="MSIP_Label_1f8e20e6-048a-4bad-a26b-318dd1cd4d47_SiteId">
    <vt:lpwstr>66c65d8a-9158-4521-a2d8-664963db48e4</vt:lpwstr>
  </property>
  <property fmtid="{D5CDD505-2E9C-101B-9397-08002B2CF9AE}" pid="7" name="MSIP_Label_1f8e20e6-048a-4bad-a26b-318dd1cd4d47_ActionId">
    <vt:lpwstr>405a651d-4e0b-4d4b-8744-7a723678a2ff</vt:lpwstr>
  </property>
  <property fmtid="{D5CDD505-2E9C-101B-9397-08002B2CF9AE}" pid="8" name="MSIP_Label_1f8e20e6-048a-4bad-a26b-318dd1cd4d47_ContentBits">
    <vt:lpwstr>0</vt:lpwstr>
  </property>
</Properties>
</file>