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96" r:id="rId3"/>
    <p:sldId id="307" r:id="rId4"/>
    <p:sldId id="309" r:id="rId5"/>
    <p:sldId id="306" r:id="rId6"/>
  </p:sldIdLst>
  <p:sldSz cx="9144000" cy="5143500" type="screen16x9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60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DA6272"/>
    <a:srgbClr val="0086AB"/>
    <a:srgbClr val="FFFFE5"/>
    <a:srgbClr val="5A2781"/>
    <a:srgbClr val="006664"/>
    <a:srgbClr val="008080"/>
    <a:srgbClr val="009999"/>
    <a:srgbClr val="008000"/>
    <a:srgbClr val="E7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6761" autoAdjust="0"/>
  </p:normalViewPr>
  <p:slideViewPr>
    <p:cSldViewPr snapToGrid="0">
      <p:cViewPr varScale="1">
        <p:scale>
          <a:sx n="90" d="100"/>
          <a:sy n="90" d="100"/>
        </p:scale>
        <p:origin x="101" y="53"/>
      </p:cViewPr>
      <p:guideLst>
        <p:guide orient="horz" pos="1620"/>
        <p:guide pos="287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2880" y="-126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0C60A137-C4C4-4DD2-8B8F-B913C5F8C7F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375" y="739775"/>
            <a:ext cx="657701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7888"/>
            <a:ext cx="4938713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8582B321-5692-4D8A-BC00-DF672CA085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266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11267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4D700-DCBA-4DD7-8C6A-63BE612C82F9}" type="slidenum">
              <a:rPr lang="en-US" altLang="ja-JP" smtClean="0">
                <a:latin typeface="Times New Roman" pitchFamily="18" charset="0"/>
              </a:rPr>
              <a:pPr/>
              <a:t>0</a:t>
            </a:fld>
            <a:endParaRPr lang="en-US" altLang="ja-JP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17411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F3153-0F41-40EE-9F41-E6F7E9DC1C60}" type="slidenum">
              <a:rPr lang="en-US" altLang="ja-JP" smtClean="0">
                <a:latin typeface="Times New Roman" pitchFamily="18" charset="0"/>
              </a:rPr>
              <a:pPr/>
              <a:t>1</a:t>
            </a:fld>
            <a:endParaRPr lang="en-US" altLang="ja-JP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5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17411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F3153-0F41-40EE-9F41-E6F7E9DC1C60}" type="slidenum">
              <a:rPr lang="en-US" altLang="ja-JP" smtClean="0">
                <a:latin typeface="Times New Roman" pitchFamily="18" charset="0"/>
              </a:rPr>
              <a:pPr/>
              <a:t>2</a:t>
            </a:fld>
            <a:endParaRPr lang="en-US" altLang="ja-JP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06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17411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F3153-0F41-40EE-9F41-E6F7E9DC1C60}" type="slidenum">
              <a:rPr lang="en-US" altLang="ja-JP" smtClean="0">
                <a:latin typeface="Times New Roman" pitchFamily="18" charset="0"/>
              </a:rPr>
              <a:pPr/>
              <a:t>3</a:t>
            </a:fld>
            <a:endParaRPr lang="en-US" altLang="ja-JP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2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タイトル 1"/>
          <p:cNvSpPr>
            <a:spLocks noGrp="1"/>
          </p:cNvSpPr>
          <p:nvPr>
            <p:ph type="title"/>
          </p:nvPr>
        </p:nvSpPr>
        <p:spPr>
          <a:xfrm>
            <a:off x="2190367" y="2335279"/>
            <a:ext cx="3358612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>
            <p:ph type="body" sz="quarter" idx="11"/>
          </p:nvPr>
        </p:nvSpPr>
        <p:spPr>
          <a:xfrm>
            <a:off x="2190366" y="2742133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37" name="スライド番号プレースホルダ 2"/>
          <p:cNvSpPr>
            <a:spLocks noGrp="1"/>
          </p:cNvSpPr>
          <p:nvPr>
            <p:ph type="sldNum" sz="quarter" idx="12"/>
          </p:nvPr>
        </p:nvSpPr>
        <p:spPr>
          <a:xfrm>
            <a:off x="8559800" y="4916488"/>
            <a:ext cx="488950" cy="2286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1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B96B8E3-C1BE-4637-91F7-0F0D1BC8D8C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6A15C661-0E5F-C64D-E737-ABB4CB5ECB7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2077360"/>
            <a:ext cx="9144000" cy="0"/>
          </a:xfrm>
          <a:prstGeom prst="line">
            <a:avLst/>
          </a:prstGeom>
          <a:noFill/>
          <a:ln w="82550" cap="flat" cmpd="sng" algn="ctr">
            <a:gradFill flip="none" rotWithShape="1"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12D52E3-2BC4-E8DE-3FF0-94B998BE550B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2077360"/>
            <a:ext cx="9144000" cy="0"/>
          </a:xfrm>
          <a:prstGeom prst="line">
            <a:avLst/>
          </a:prstGeom>
          <a:noFill/>
          <a:ln w="82550" cap="flat" cmpd="sng" algn="ctr">
            <a:gradFill flip="none" rotWithShape="1"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59800" y="4916488"/>
            <a:ext cx="488950" cy="2286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11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C1EDDBA-2F25-4A41-BE6B-A64A208A85B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99DC4BD-A188-6D82-2E44-0BCDE2F1FC3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2077360"/>
            <a:ext cx="9144000" cy="0"/>
          </a:xfrm>
          <a:prstGeom prst="line">
            <a:avLst/>
          </a:prstGeom>
          <a:noFill/>
          <a:ln w="82550" cap="flat" cmpd="sng" algn="ctr">
            <a:gradFill flip="none" rotWithShape="1"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スライド番号プレースホルダ 2"/>
          <p:cNvSpPr txBox="1">
            <a:spLocks/>
          </p:cNvSpPr>
          <p:nvPr userDrawn="1"/>
        </p:nvSpPr>
        <p:spPr>
          <a:xfrm>
            <a:off x="8559800" y="4916488"/>
            <a:ext cx="488950" cy="228600"/>
          </a:xfrm>
          <a:prstGeom prst="rect">
            <a:avLst/>
          </a:prstGeom>
        </p:spPr>
        <p:txBody>
          <a:bodyPr/>
          <a:lstStyle>
            <a:lvl1pPr algn="r">
              <a:defRPr sz="11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lnSpc>
                <a:spcPct val="90000"/>
              </a:lnSpc>
              <a:defRPr/>
            </a:pPr>
            <a:fld id="{AF355A9A-6456-4B2C-85C3-CD6D9907A5C6}" type="slidenum">
              <a:rPr lang="en-US" altLang="ja-JP"/>
              <a:pPr>
                <a:lnSpc>
                  <a:spcPct val="90000"/>
                </a:lnSpc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6739" y="2365096"/>
            <a:ext cx="3094117" cy="3970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4755772-492E-5188-4461-1E88295801F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629560"/>
            <a:ext cx="9144000" cy="0"/>
          </a:xfrm>
          <a:prstGeom prst="line">
            <a:avLst/>
          </a:prstGeom>
          <a:noFill/>
          <a:ln w="82550" cap="flat" cmpd="sng" algn="ctr">
            <a:gradFill flip="none" rotWithShape="1"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スライド番号プレースホルダ 2"/>
          <p:cNvSpPr txBox="1">
            <a:spLocks/>
          </p:cNvSpPr>
          <p:nvPr userDrawn="1"/>
        </p:nvSpPr>
        <p:spPr>
          <a:xfrm>
            <a:off x="8559800" y="4916488"/>
            <a:ext cx="488950" cy="228600"/>
          </a:xfrm>
          <a:prstGeom prst="rect">
            <a:avLst/>
          </a:prstGeom>
        </p:spPr>
        <p:txBody>
          <a:bodyPr/>
          <a:lstStyle>
            <a:lvl1pPr algn="r">
              <a:defRPr sz="11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lnSpc>
                <a:spcPct val="90000"/>
              </a:lnSpc>
              <a:defRPr/>
            </a:pPr>
            <a:fld id="{BF1118D1-F1C7-4629-A5CF-7753F2E450BB}" type="slidenum">
              <a:rPr lang="en-US" altLang="ja-JP"/>
              <a:pPr>
                <a:lnSpc>
                  <a:spcPct val="90000"/>
                </a:lnSpc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2" y="134612"/>
            <a:ext cx="7227887" cy="336947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60" r:id="rId5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Tw Cen MT" pitchFamily="34" charset="0"/>
          <a:ea typeface="HGPｺﾞｼｯｸE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Tw Cen MT" pitchFamily="34" charset="0"/>
          <a:ea typeface="HGPｺﾞｼｯｸE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Tw Cen MT" pitchFamily="34" charset="0"/>
          <a:ea typeface="HGPｺﾞｼｯｸE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Tw Cen MT" pitchFamily="34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タイトル 28"/>
          <p:cNvSpPr>
            <a:spLocks noGrp="1"/>
          </p:cNvSpPr>
          <p:nvPr>
            <p:ph type="title"/>
          </p:nvPr>
        </p:nvSpPr>
        <p:spPr bwMode="auto">
          <a:xfrm>
            <a:off x="2190750" y="2335213"/>
            <a:ext cx="4293163" cy="461665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b="1" dirty="0"/>
              <a:t>SPDX v3.0 </a:t>
            </a:r>
            <a:r>
              <a:rPr lang="ja-JP" altLang="en-US" b="1" dirty="0"/>
              <a:t>日本語訳するぞ！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タイトル 11"/>
          <p:cNvSpPr>
            <a:spLocks noGrp="1"/>
          </p:cNvSpPr>
          <p:nvPr>
            <p:ph type="title"/>
          </p:nvPr>
        </p:nvSpPr>
        <p:spPr bwMode="auto">
          <a:xfrm>
            <a:off x="112713" y="134938"/>
            <a:ext cx="7227887" cy="336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１ スケジュール感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sbom</a:t>
            </a:r>
            <a:r>
              <a:rPr lang="en-US" altLang="ja-JP" dirty="0" err="1"/>
              <a:t>-sw</a:t>
            </a:r>
            <a:r>
              <a:rPr lang="ja-JP" altLang="en-US" dirty="0"/>
              <a:t>の日ベース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810937-40AE-CE19-0BEC-E9EEB381E51F}"/>
              </a:ext>
            </a:extLst>
          </p:cNvPr>
          <p:cNvSpPr txBox="1"/>
          <p:nvPr/>
        </p:nvSpPr>
        <p:spPr>
          <a:xfrm>
            <a:off x="262466" y="992439"/>
            <a:ext cx="862753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r>
            <a:r>
              <a:rPr kumimoji="1"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火</a:t>
            </a: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← イマココ</a:t>
            </a:r>
            <a:endParaRPr kumimoji="1" lang="en-US" altLang="ja-JP" sz="12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tabLst>
                <a:tab pos="266700" algn="l"/>
              </a:tabLst>
            </a:pP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方向性決めましょう</a:t>
            </a:r>
            <a:endParaRPr kumimoji="1" lang="en-US" altLang="ja-JP" sz="12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2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火</a:t>
            </a: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defTabSz="266700"/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キックオフ </a:t>
            </a: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用語の統一と仕様理解の共通化をやっておいた方がいい</a:t>
            </a: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よね</a:t>
            </a: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ja-JP" sz="12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kumimoji="1"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kumimoji="1"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火</a:t>
            </a: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defTabSz="266700"/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(</a:t>
            </a: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個人ワーク進捗確認</a:t>
            </a: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12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ja-JP" sz="12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kumimoji="1"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  <a:r>
              <a:rPr kumimoji="1"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火</a:t>
            </a: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defTabSz="271463"/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(</a:t>
            </a: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個人ワーク進捗確認</a:t>
            </a: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defTabSz="271463"/>
            <a:endParaRPr lang="en-US" altLang="ja-JP" sz="12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kumimoji="1"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kumimoji="1"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火</a:t>
            </a: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defTabSz="266700"/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個人ワーク〆切 ➡ 全体レビュー</a:t>
            </a:r>
            <a:endParaRPr lang="en-US" altLang="ja-JP" sz="12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kumimoji="1" lang="en-US" altLang="ja-JP" sz="12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kumimoji="1"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kumimoji="1"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火</a:t>
            </a: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tabLst>
                <a:tab pos="266700" algn="l"/>
              </a:tabLst>
            </a:pP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作業</a:t>
            </a: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FIX</a:t>
            </a: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➡ </a:t>
            </a:r>
            <a:r>
              <a:rPr lang="en-US" altLang="ja-JP" sz="1200" b="1" dirty="0">
                <a:solidFill>
                  <a:srgbClr val="DA627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</a:t>
            </a:r>
            <a:endParaRPr kumimoji="1" lang="en-US" altLang="ja-JP" sz="1200" b="1" dirty="0">
              <a:solidFill>
                <a:srgbClr val="DA627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ja-JP" sz="12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kumimoji="1"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28</a:t>
            </a:r>
            <a:r>
              <a:rPr kumimoji="1"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← ここまでに公開するよ</a:t>
            </a:r>
            <a:endParaRPr kumimoji="1" lang="en-US" altLang="ja-JP" sz="12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7A8CEFB0-1A7B-BCD6-BAF7-8CF31F54985C}"/>
              </a:ext>
            </a:extLst>
          </p:cNvPr>
          <p:cNvSpPr/>
          <p:nvPr/>
        </p:nvSpPr>
        <p:spPr bwMode="auto">
          <a:xfrm>
            <a:off x="5608638" y="1744967"/>
            <a:ext cx="2076451" cy="628650"/>
          </a:xfrm>
          <a:prstGeom prst="wedgeRoundRectCallout">
            <a:avLst>
              <a:gd name="adj1" fmla="val -59980"/>
              <a:gd name="adj2" fmla="val 30177"/>
              <a:gd name="adj3" fmla="val 16667"/>
            </a:avLst>
          </a:prstGeom>
          <a:solidFill>
            <a:srgbClr val="0086AB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kumimoji="1"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kumimoji="1"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27</a:t>
            </a:r>
            <a:r>
              <a:rPr kumimoji="1"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日全体会合</a:t>
            </a:r>
            <a:r>
              <a:rPr kumimoji="1"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kumimoji="1"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31</a:t>
            </a:r>
            <a:r>
              <a:rPr kumimoji="1"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</a:t>
            </a:r>
            <a:r>
              <a:rPr kumimoji="1"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参加したい人を募りたい</a:t>
            </a:r>
            <a:endParaRPr kumimoji="1" lang="ja-JP" altLang="en-US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FE985AA7-116B-3D53-D10E-19FEAA15C7C7}"/>
              </a:ext>
            </a:extLst>
          </p:cNvPr>
          <p:cNvSpPr/>
          <p:nvPr/>
        </p:nvSpPr>
        <p:spPr bwMode="auto">
          <a:xfrm>
            <a:off x="3094565" y="1076049"/>
            <a:ext cx="2209802" cy="628650"/>
          </a:xfrm>
          <a:prstGeom prst="wedgeRoundRectCallout">
            <a:avLst>
              <a:gd name="adj1" fmla="val -59980"/>
              <a:gd name="adj2" fmla="val 30177"/>
              <a:gd name="adj3" fmla="val 16667"/>
            </a:avLst>
          </a:prstGeom>
          <a:solidFill>
            <a:srgbClr val="0086AB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有志立候補締め切り</a:t>
            </a:r>
            <a:r>
              <a:rPr kumimoji="1"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一次</a:t>
            </a:r>
            <a:r>
              <a:rPr kumimoji="1"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kumimoji="1"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おおまかな作業分担をここらでやる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54BB10-5CE4-4214-F9A4-3E2DFCC3070D}"/>
              </a:ext>
            </a:extLst>
          </p:cNvPr>
          <p:cNvSpPr txBox="1"/>
          <p:nvPr/>
        </p:nvSpPr>
        <p:spPr>
          <a:xfrm>
            <a:off x="473340" y="4589585"/>
            <a:ext cx="3160183" cy="461665"/>
          </a:xfrm>
          <a:prstGeom prst="rect">
            <a:avLst/>
          </a:prstGeom>
          <a:solidFill>
            <a:srgbClr val="DA627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kumimoji="1"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28</a:t>
            </a:r>
            <a:r>
              <a:rPr kumimoji="1"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日～</a:t>
            </a:r>
            <a:r>
              <a:rPr kumimoji="1"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29</a:t>
            </a:r>
            <a:r>
              <a:rPr kumimoji="1"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　</a:t>
            </a:r>
            <a:r>
              <a:rPr kumimoji="1"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 Summit Japan</a:t>
            </a:r>
          </a:p>
          <a:p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公開の絶好タイミング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45BE75E0-F309-2644-EC95-62057D19E3BE}"/>
              </a:ext>
            </a:extLst>
          </p:cNvPr>
          <p:cNvSpPr/>
          <p:nvPr/>
        </p:nvSpPr>
        <p:spPr bwMode="auto">
          <a:xfrm>
            <a:off x="3161240" y="2389769"/>
            <a:ext cx="2076451" cy="628650"/>
          </a:xfrm>
          <a:prstGeom prst="wedgeRoundRectCallout">
            <a:avLst>
              <a:gd name="adj1" fmla="val -59980"/>
              <a:gd name="adj2" fmla="val 30177"/>
              <a:gd name="adj3" fmla="val 16667"/>
            </a:avLst>
          </a:prstGeom>
          <a:solidFill>
            <a:srgbClr val="0086AB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kumimoji="1"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 Summit Japan</a:t>
            </a:r>
            <a:r>
              <a:rPr kumimoji="1"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CFP</a:t>
            </a:r>
            <a:r>
              <a:rPr kumimoji="1"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の締め切りは</a:t>
            </a:r>
            <a:r>
              <a:rPr kumimoji="1"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kumimoji="1"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  <a:r>
              <a:rPr kumimoji="1"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kumimoji="1" lang="en-US" altLang="ja-JP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(PDT)</a:t>
            </a:r>
            <a:endParaRPr kumimoji="1" lang="ja-JP" altLang="en-US" sz="11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A7C5B7D0-0463-E63E-D9C0-B2F92EEB5850}"/>
              </a:ext>
            </a:extLst>
          </p:cNvPr>
          <p:cNvSpPr/>
          <p:nvPr/>
        </p:nvSpPr>
        <p:spPr bwMode="auto">
          <a:xfrm>
            <a:off x="1884891" y="3792790"/>
            <a:ext cx="1531410" cy="338970"/>
          </a:xfrm>
          <a:prstGeom prst="wedgeRoundRectCallout">
            <a:avLst>
              <a:gd name="adj1" fmla="val -59980"/>
              <a:gd name="adj2" fmla="val 30177"/>
              <a:gd name="adj3" fmla="val 16667"/>
            </a:avLst>
          </a:prstGeom>
          <a:solidFill>
            <a:srgbClr val="DA627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これぐらいで間に合う？</a:t>
            </a:r>
          </a:p>
        </p:txBody>
      </p:sp>
    </p:spTree>
    <p:extLst>
      <p:ext uri="{BB962C8B-B14F-4D97-AF65-F5344CB8AC3E}">
        <p14:creationId xmlns:p14="http://schemas.microsoft.com/office/powerpoint/2010/main" val="400302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タイトル 11"/>
          <p:cNvSpPr>
            <a:spLocks noGrp="1"/>
          </p:cNvSpPr>
          <p:nvPr>
            <p:ph type="title"/>
          </p:nvPr>
        </p:nvSpPr>
        <p:spPr bwMode="auto">
          <a:xfrm>
            <a:off x="112713" y="134938"/>
            <a:ext cx="7227887" cy="336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２ 物量のイメージ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0FC588-3EA1-3B1F-2D43-DC522D552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82" y="723900"/>
            <a:ext cx="1082968" cy="4362198"/>
          </a:xfrm>
          <a:prstGeom prst="rect">
            <a:avLst/>
          </a:prstGeom>
          <a:ln w="19050">
            <a:solidFill>
              <a:srgbClr val="5F5F5F"/>
            </a:solidFill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B7272-0313-C019-0261-ED1600E532C7}"/>
              </a:ext>
            </a:extLst>
          </p:cNvPr>
          <p:cNvSpPr txBox="1"/>
          <p:nvPr/>
        </p:nvSpPr>
        <p:spPr>
          <a:xfrm>
            <a:off x="1532467" y="723900"/>
            <a:ext cx="73292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GENERAL</a:t>
            </a:r>
            <a:r>
              <a:rPr lang="en-US" altLang="ja-JP" sz="800" b="1" dirty="0">
                <a:solidFill>
                  <a:srgbClr val="0086A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</a:t>
            </a:r>
            <a:r>
              <a:rPr lang="ja-JP" altLang="en-US" sz="800" b="1" dirty="0">
                <a:solidFill>
                  <a:srgbClr val="0086A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</a:t>
            </a:r>
            <a:r>
              <a:rPr lang="en-US" altLang="ja-JP" sz="800" b="1" dirty="0">
                <a:solidFill>
                  <a:srgbClr val="0086A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Copyright (1) 	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ほぼ文なし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Introduction (1) 	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Scope (1) 	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Normative references (1) 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ほぼ文なし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Terms and definitions (1) 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ほぼ文なし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 and serializations (1) 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Bibliography(1)	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ほぼ文なし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  <a:r>
              <a:rPr lang="en-US" altLang="ja-JP" sz="800" b="1" dirty="0">
                <a:solidFill>
                  <a:srgbClr val="0086A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(3</a:t>
            </a:r>
            <a:r>
              <a:rPr lang="ja-JP" altLang="en-US" sz="800" b="1" dirty="0">
                <a:solidFill>
                  <a:srgbClr val="0086A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</a:t>
            </a:r>
            <a:r>
              <a:rPr lang="en-US" altLang="ja-JP" sz="800" b="1" dirty="0">
                <a:solidFill>
                  <a:srgbClr val="0086A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Core(97)	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ほぼ文なし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Software(30)	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ほぼ文なし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Security	(38)	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ほぼ文なし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Licensing(1)	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ほぼ文なし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800" b="1" dirty="0" err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SimpleLicensing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(8)	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ほぼ文なし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800" b="1" dirty="0" err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ExpandedLicensing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(32)	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ほぼ文なし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Dataset(20)	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ほぼ文なし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AI(27)		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ほぼ文なし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Build(11)	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ほぼ文なし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Lite(1)		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ほぼ文なし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Extension(7)	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ほぼ文なし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ANNEXES</a:t>
            </a:r>
            <a:r>
              <a:rPr lang="en-US" altLang="ja-JP" sz="800" b="1" dirty="0">
                <a:solidFill>
                  <a:srgbClr val="0086A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(6</a:t>
            </a:r>
            <a:r>
              <a:rPr lang="ja-JP" altLang="en-US" sz="800" b="1" dirty="0">
                <a:solidFill>
                  <a:srgbClr val="0086A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800" b="1" dirty="0">
                <a:solidFill>
                  <a:srgbClr val="0086A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  <a:r>
              <a:rPr lang="ja-JP" altLang="en-US" sz="800" b="1" dirty="0">
                <a:solidFill>
                  <a:srgbClr val="0086A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</a:t>
            </a:r>
            <a:r>
              <a:rPr lang="en-US" altLang="ja-JP" sz="800" b="1" dirty="0">
                <a:solidFill>
                  <a:srgbClr val="0086A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Diffs(1)	 	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★★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Getting started (1) 	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★★★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RDF model (1) 	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図のみ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SPDX License Expressions (1) 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★★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Using SPDX short identifiers (1) 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★★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Using SPDX (1) 	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Including Security Info (1) 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★★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SPDX Lite (1) 		</a:t>
            </a:r>
            <a:r>
              <a:rPr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kumimoji="1"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kumimoji="1"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LICENSES(2)</a:t>
            </a:r>
            <a:r>
              <a:rPr kumimoji="1" lang="ja-JP" altLang="en-US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➡　翻訳不要</a:t>
            </a:r>
            <a:endParaRPr kumimoji="1"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b="1" dirty="0">
                <a:solidFill>
                  <a:srgbClr val="0086A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★その他、全体レビューのみ担当する人がいてもいいかも</a:t>
            </a:r>
            <a:endParaRPr lang="en-US" altLang="ja-JP" sz="800" b="1" dirty="0">
              <a:solidFill>
                <a:srgbClr val="0086AB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952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タイトル 11"/>
          <p:cNvSpPr>
            <a:spLocks noGrp="1"/>
          </p:cNvSpPr>
          <p:nvPr>
            <p:ph type="title"/>
          </p:nvPr>
        </p:nvSpPr>
        <p:spPr bwMode="auto">
          <a:xfrm>
            <a:off x="112713" y="134938"/>
            <a:ext cx="7227887" cy="336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３ 話しておいた方がいいことってある？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B7272-0313-C019-0261-ED1600E532C7}"/>
              </a:ext>
            </a:extLst>
          </p:cNvPr>
          <p:cNvSpPr txBox="1"/>
          <p:nvPr/>
        </p:nvSpPr>
        <p:spPr>
          <a:xfrm>
            <a:off x="262467" y="749300"/>
            <a:ext cx="7329252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Code of Conduct</a:t>
            </a: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ってありましたっけ</a:t>
            </a: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(SPDX Spec</a:t>
            </a: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➡</a:t>
            </a: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</a:t>
            </a: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するときにサインが必要らしい</a:t>
            </a: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調整可能かも</a:t>
            </a: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</a:t>
            </a: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のリポジトリだけ別にあるので、</a:t>
            </a: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</a:t>
            </a: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の仕方とかも変わるかも➡継続議論</a:t>
            </a:r>
            <a:endParaRPr lang="en-US" altLang="ja-JP" sz="12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Issue</a:t>
            </a: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の立て方わかります？</a:t>
            </a: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(PR</a:t>
            </a: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かな？</a:t>
            </a: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➡来週の</a:t>
            </a: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APAC</a:t>
            </a: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コールで確認しよう</a:t>
            </a:r>
            <a:endParaRPr lang="en-US" altLang="ja-JP" sz="12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編集の方法でおすすめあります？</a:t>
            </a:r>
            <a:endParaRPr lang="en-US" altLang="ja-JP" sz="12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Aft>
                <a:spcPts val="600"/>
              </a:spcAft>
            </a:pP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➡来週の</a:t>
            </a: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APAC</a:t>
            </a: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コールで確認しよう</a:t>
            </a:r>
            <a:endParaRPr lang="en-US" altLang="ja-JP" sz="12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全体感を理解してる方っておられるのかしら？</a:t>
            </a:r>
            <a:endParaRPr lang="en-US" altLang="ja-JP" sz="12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en-US" altLang="ja-JP" sz="12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en-US" altLang="ja-JP" sz="12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➡ </a:t>
            </a: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Annex</a:t>
            </a: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だけ先行着手できそう。全体に募集をかけていく</a:t>
            </a: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渡邊</a:t>
            </a: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>
              <a:spcAft>
                <a:spcPts val="600"/>
              </a:spcAft>
            </a:pPr>
            <a:endParaRPr lang="en-US" altLang="ja-JP" sz="12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今のところ翻訳やってくれる予定の方：</a:t>
            </a:r>
            <a:endParaRPr lang="en-US" altLang="ja-JP" sz="12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たいまさん、濱さん、小泉さん、富田さん、細見さん、小保田さん、渡邊</a:t>
            </a:r>
            <a:endParaRPr lang="en-US" altLang="ja-JP" sz="12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福地さん</a:t>
            </a: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レビュー</a:t>
            </a:r>
            <a:r>
              <a:rPr lang="en-US" altLang="ja-JP" sz="12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ja-JP" sz="12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527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633103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>
          <a:solidFill>
            <a:schemeClr val="tx1"/>
          </a:solidFill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dirty="0"/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kumimoji="1" sz="2200" dirty="0"/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3398</TotalTime>
  <Words>665</Words>
  <Application>Microsoft Office PowerPoint</Application>
  <PresentationFormat>画面に合わせる (16:9)</PresentationFormat>
  <Paragraphs>83</Paragraphs>
  <Slides>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HGPｺﾞｼｯｸE</vt:lpstr>
      <vt:lpstr>Meiryo UI</vt:lpstr>
      <vt:lpstr>Arial</vt:lpstr>
      <vt:lpstr>Times New Roman</vt:lpstr>
      <vt:lpstr>Tw Cen MT</vt:lpstr>
      <vt:lpstr>Wingdings</vt:lpstr>
      <vt:lpstr>標準デザイン</vt:lpstr>
      <vt:lpstr>SPDX v3.0 日本語訳するぞ！</vt:lpstr>
      <vt:lpstr>１ スケジュール感 (sbom-swの日ベース)</vt:lpstr>
      <vt:lpstr>２ 物量のイメージ</vt:lpstr>
      <vt:lpstr>３ 話しておいた方がいいことってある？</vt:lpstr>
      <vt:lpstr>PowerPoint プレゼンテーション</vt:lpstr>
    </vt:vector>
  </TitlesOfParts>
  <Company>(株)日立製作所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>(株)日立製作所　ブランド・コミュニケーション本部／デザイン本部</dc:creator>
  <cp:lastModifiedBy>渡邊歩 / WATANABE，AYUMI</cp:lastModifiedBy>
  <cp:revision>218</cp:revision>
  <dcterms:created xsi:type="dcterms:W3CDTF">2004-05-26T10:25:15Z</dcterms:created>
  <dcterms:modified xsi:type="dcterms:W3CDTF">2024-05-14T10:31:08Z</dcterms:modified>
</cp:coreProperties>
</file>