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7"/>
  </p:notesMasterIdLst>
  <p:sldIdLst>
    <p:sldId id="257" r:id="rId2"/>
    <p:sldId id="298" r:id="rId3"/>
    <p:sldId id="299" r:id="rId4"/>
    <p:sldId id="301" r:id="rId5"/>
    <p:sldId id="300" r:id="rId6"/>
  </p:sldIdLst>
  <p:sldSz cx="9144000" cy="5143500" type="screen16x9"/>
  <p:notesSz cx="6858000" cy="9144000"/>
  <p:embeddedFontLst>
    <p:embeddedFont>
      <p:font typeface="游ゴシック" panose="020B0400000000000000" pitchFamily="50" charset="-128"/>
      <p:regular r:id="rId8"/>
      <p:bold r:id="rId9"/>
    </p:embeddedFont>
    <p:embeddedFont>
      <p:font typeface="Open Sans Medium" panose="020B0600070205080204" charset="0"/>
      <p:regular r:id="rId10"/>
      <p:bold r:id="rId11"/>
      <p:italic r:id="rId12"/>
      <p:boldItalic r:id="rId13"/>
    </p:embeddedFont>
    <p:embeddedFont>
      <p:font typeface="Roboto" panose="02000000000000000000" pitchFamily="2" charset="0"/>
      <p:regular r:id="rId14"/>
      <p:bold r:id="rId15"/>
      <p:italic r:id="rId16"/>
      <p:boldItalic r:id="rId17"/>
    </p:embeddedFont>
    <p:embeddedFont>
      <p:font typeface="Roboto Slab Light" pitchFamily="2" charset="0"/>
      <p:regular r:id="rId18"/>
      <p:bold r:id="rId19"/>
    </p:embeddedFont>
    <p:embeddedFont>
      <p:font typeface="Segoe UI Symbol" panose="020B0502040204020203" pitchFamily="3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0430CD-7825-4BE6-9874-4A1D9F01C6EA}" v="7" dt="2023-10-04T03:49:50.289"/>
    <p1510:client id="{D10FE078-6EEA-4D28-A92B-D6FF97D56559}" v="15" dt="2023-10-03T06:26:29.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21"/>
    <p:restoredTop sz="94670"/>
  </p:normalViewPr>
  <p:slideViewPr>
    <p:cSldViewPr snapToGrid="0">
      <p:cViewPr varScale="1">
        <p:scale>
          <a:sx n="94" d="100"/>
          <a:sy n="94" d="100"/>
        </p:scale>
        <p:origin x="39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heme" Target="theme/theme1.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chi, Hiroyuki (SGC)" userId="9096e0ce-2636-4b16-92b5-c93736e5200e" providerId="ADAL" clId="{4C0430CD-7825-4BE6-9874-4A1D9F01C6EA}"/>
    <pc:docChg chg="undo custSel addSld delSld modSld">
      <pc:chgData name="Fukuchi, Hiroyuki (SGC)" userId="9096e0ce-2636-4b16-92b5-c93736e5200e" providerId="ADAL" clId="{4C0430CD-7825-4BE6-9874-4A1D9F01C6EA}" dt="2023-10-04T03:53:35.652" v="1997" actId="20577"/>
      <pc:docMkLst>
        <pc:docMk/>
      </pc:docMkLst>
      <pc:sldChg chg="modSp mod">
        <pc:chgData name="Fukuchi, Hiroyuki (SGC)" userId="9096e0ce-2636-4b16-92b5-c93736e5200e" providerId="ADAL" clId="{4C0430CD-7825-4BE6-9874-4A1D9F01C6EA}" dt="2023-10-04T03:48:37.664" v="1918" actId="20577"/>
        <pc:sldMkLst>
          <pc:docMk/>
          <pc:sldMk cId="0" sldId="257"/>
        </pc:sldMkLst>
        <pc:spChg chg="mod">
          <ac:chgData name="Fukuchi, Hiroyuki (SGC)" userId="9096e0ce-2636-4b16-92b5-c93736e5200e" providerId="ADAL" clId="{4C0430CD-7825-4BE6-9874-4A1D9F01C6EA}" dt="2023-10-04T03:48:37.664" v="1918" actId="20577"/>
          <ac:spMkLst>
            <pc:docMk/>
            <pc:sldMk cId="0" sldId="257"/>
            <ac:spMk id="122" creationId="{00000000-0000-0000-0000-000000000000}"/>
          </ac:spMkLst>
        </pc:spChg>
        <pc:spChg chg="mod">
          <ac:chgData name="Fukuchi, Hiroyuki (SGC)" userId="9096e0ce-2636-4b16-92b5-c93736e5200e" providerId="ADAL" clId="{4C0430CD-7825-4BE6-9874-4A1D9F01C6EA}" dt="2023-10-04T02:37:38.779" v="62" actId="20577"/>
          <ac:spMkLst>
            <pc:docMk/>
            <pc:sldMk cId="0" sldId="257"/>
            <ac:spMk id="123" creationId="{00000000-0000-0000-0000-000000000000}"/>
          </ac:spMkLst>
        </pc:spChg>
      </pc:sldChg>
      <pc:sldChg chg="del">
        <pc:chgData name="Fukuchi, Hiroyuki (SGC)" userId="9096e0ce-2636-4b16-92b5-c93736e5200e" providerId="ADAL" clId="{4C0430CD-7825-4BE6-9874-4A1D9F01C6EA}" dt="2023-10-04T02:37:57.224" v="71" actId="47"/>
        <pc:sldMkLst>
          <pc:docMk/>
          <pc:sldMk cId="0" sldId="265"/>
        </pc:sldMkLst>
      </pc:sldChg>
      <pc:sldChg chg="del">
        <pc:chgData name="Fukuchi, Hiroyuki (SGC)" userId="9096e0ce-2636-4b16-92b5-c93736e5200e" providerId="ADAL" clId="{4C0430CD-7825-4BE6-9874-4A1D9F01C6EA}" dt="2023-10-04T02:37:57.224" v="71" actId="47"/>
        <pc:sldMkLst>
          <pc:docMk/>
          <pc:sldMk cId="3312763249" sldId="297"/>
        </pc:sldMkLst>
      </pc:sldChg>
      <pc:sldChg chg="modSp mod">
        <pc:chgData name="Fukuchi, Hiroyuki (SGC)" userId="9096e0ce-2636-4b16-92b5-c93736e5200e" providerId="ADAL" clId="{4C0430CD-7825-4BE6-9874-4A1D9F01C6EA}" dt="2023-10-04T03:48:45.214" v="1927" actId="20577"/>
        <pc:sldMkLst>
          <pc:docMk/>
          <pc:sldMk cId="884103241" sldId="298"/>
        </pc:sldMkLst>
        <pc:spChg chg="mod">
          <ac:chgData name="Fukuchi, Hiroyuki (SGC)" userId="9096e0ce-2636-4b16-92b5-c93736e5200e" providerId="ADAL" clId="{4C0430CD-7825-4BE6-9874-4A1D9F01C6EA}" dt="2023-10-04T03:48:45.214" v="1927" actId="20577"/>
          <ac:spMkLst>
            <pc:docMk/>
            <pc:sldMk cId="884103241" sldId="298"/>
            <ac:spMk id="3" creationId="{B6A8D93C-0F4F-F329-98F4-816664B8DA10}"/>
          </ac:spMkLst>
        </pc:spChg>
        <pc:spChg chg="mod">
          <ac:chgData name="Fukuchi, Hiroyuki (SGC)" userId="9096e0ce-2636-4b16-92b5-c93736e5200e" providerId="ADAL" clId="{4C0430CD-7825-4BE6-9874-4A1D9F01C6EA}" dt="2023-10-04T02:54:26.493" v="1010" actId="20577"/>
          <ac:spMkLst>
            <pc:docMk/>
            <pc:sldMk cId="884103241" sldId="298"/>
            <ac:spMk id="4" creationId="{4028139A-B6EE-6F81-5A90-26D322BDB6C0}"/>
          </ac:spMkLst>
        </pc:spChg>
      </pc:sldChg>
      <pc:sldChg chg="del">
        <pc:chgData name="Fukuchi, Hiroyuki (SGC)" userId="9096e0ce-2636-4b16-92b5-c93736e5200e" providerId="ADAL" clId="{4C0430CD-7825-4BE6-9874-4A1D9F01C6EA}" dt="2023-10-04T02:37:57.224" v="71" actId="47"/>
        <pc:sldMkLst>
          <pc:docMk/>
          <pc:sldMk cId="478957233" sldId="299"/>
        </pc:sldMkLst>
      </pc:sldChg>
      <pc:sldChg chg="addSp modSp new mod">
        <pc:chgData name="Fukuchi, Hiroyuki (SGC)" userId="9096e0ce-2636-4b16-92b5-c93736e5200e" providerId="ADAL" clId="{4C0430CD-7825-4BE6-9874-4A1D9F01C6EA}" dt="2023-10-04T03:53:35.652" v="1997" actId="20577"/>
        <pc:sldMkLst>
          <pc:docMk/>
          <pc:sldMk cId="1227483622" sldId="299"/>
        </pc:sldMkLst>
        <pc:spChg chg="mod">
          <ac:chgData name="Fukuchi, Hiroyuki (SGC)" userId="9096e0ce-2636-4b16-92b5-c93736e5200e" providerId="ADAL" clId="{4C0430CD-7825-4BE6-9874-4A1D9F01C6EA}" dt="2023-10-04T03:53:07.585" v="1942" actId="20577"/>
          <ac:spMkLst>
            <pc:docMk/>
            <pc:sldMk cId="1227483622" sldId="299"/>
            <ac:spMk id="2" creationId="{146EB306-FF71-8AF8-FB59-D7758D6D19DA}"/>
          </ac:spMkLst>
        </pc:spChg>
        <pc:spChg chg="mod">
          <ac:chgData name="Fukuchi, Hiroyuki (SGC)" userId="9096e0ce-2636-4b16-92b5-c93736e5200e" providerId="ADAL" clId="{4C0430CD-7825-4BE6-9874-4A1D9F01C6EA}" dt="2023-10-04T03:53:35.652" v="1997" actId="20577"/>
          <ac:spMkLst>
            <pc:docMk/>
            <pc:sldMk cId="1227483622" sldId="299"/>
            <ac:spMk id="3" creationId="{DB54287D-CDC2-3172-EA60-26C8C2F18234}"/>
          </ac:spMkLst>
        </pc:spChg>
        <pc:picChg chg="add mod">
          <ac:chgData name="Fukuchi, Hiroyuki (SGC)" userId="9096e0ce-2636-4b16-92b5-c93736e5200e" providerId="ADAL" clId="{4C0430CD-7825-4BE6-9874-4A1D9F01C6EA}" dt="2023-10-04T03:43:36.036" v="1821" actId="1076"/>
          <ac:picMkLst>
            <pc:docMk/>
            <pc:sldMk cId="1227483622" sldId="299"/>
            <ac:picMk id="1026" creationId="{8B655FFD-73B0-99F7-DCA8-657932E8D91A}"/>
          </ac:picMkLst>
        </pc:picChg>
      </pc:sldChg>
      <pc:sldChg chg="del">
        <pc:chgData name="Fukuchi, Hiroyuki (SGC)" userId="9096e0ce-2636-4b16-92b5-c93736e5200e" providerId="ADAL" clId="{4C0430CD-7825-4BE6-9874-4A1D9F01C6EA}" dt="2023-10-04T02:37:57.224" v="71" actId="47"/>
        <pc:sldMkLst>
          <pc:docMk/>
          <pc:sldMk cId="822743208" sldId="300"/>
        </pc:sldMkLst>
      </pc:sldChg>
      <pc:sldChg chg="addSp modSp new mod">
        <pc:chgData name="Fukuchi, Hiroyuki (SGC)" userId="9096e0ce-2636-4b16-92b5-c93736e5200e" providerId="ADAL" clId="{4C0430CD-7825-4BE6-9874-4A1D9F01C6EA}" dt="2023-10-04T03:48:06.950" v="1901" actId="14100"/>
        <pc:sldMkLst>
          <pc:docMk/>
          <pc:sldMk cId="3504103786" sldId="300"/>
        </pc:sldMkLst>
        <pc:graphicFrameChg chg="add mod modGraphic">
          <ac:chgData name="Fukuchi, Hiroyuki (SGC)" userId="9096e0ce-2636-4b16-92b5-c93736e5200e" providerId="ADAL" clId="{4C0430CD-7825-4BE6-9874-4A1D9F01C6EA}" dt="2023-10-04T03:48:06.950" v="1901" actId="14100"/>
          <ac:graphicFrameMkLst>
            <pc:docMk/>
            <pc:sldMk cId="3504103786" sldId="300"/>
            <ac:graphicFrameMk id="4" creationId="{004CC18A-B4CA-573B-B234-FB67567779E6}"/>
          </ac:graphicFrameMkLst>
        </pc:graphicFrameChg>
        <pc:picChg chg="add mod">
          <ac:chgData name="Fukuchi, Hiroyuki (SGC)" userId="9096e0ce-2636-4b16-92b5-c93736e5200e" providerId="ADAL" clId="{4C0430CD-7825-4BE6-9874-4A1D9F01C6EA}" dt="2023-10-04T03:47:10.535" v="1891" actId="27636"/>
          <ac:picMkLst>
            <pc:docMk/>
            <pc:sldMk cId="3504103786" sldId="300"/>
            <ac:picMk id="2049" creationId="{00AF829A-4240-9D5D-A88C-9DC9FBEBC1F6}"/>
          </ac:picMkLst>
        </pc:picChg>
      </pc:sldChg>
      <pc:sldChg chg="del">
        <pc:chgData name="Fukuchi, Hiroyuki (SGC)" userId="9096e0ce-2636-4b16-92b5-c93736e5200e" providerId="ADAL" clId="{4C0430CD-7825-4BE6-9874-4A1D9F01C6EA}" dt="2023-10-04T02:37:57.224" v="71" actId="47"/>
        <pc:sldMkLst>
          <pc:docMk/>
          <pc:sldMk cId="664982696" sldId="301"/>
        </pc:sldMkLst>
      </pc:sldChg>
      <pc:sldChg chg="addSp modSp new mod">
        <pc:chgData name="Fukuchi, Hiroyuki (SGC)" userId="9096e0ce-2636-4b16-92b5-c93736e5200e" providerId="ADAL" clId="{4C0430CD-7825-4BE6-9874-4A1D9F01C6EA}" dt="2023-10-04T03:49:51.445" v="1932" actId="962"/>
        <pc:sldMkLst>
          <pc:docMk/>
          <pc:sldMk cId="3175412361" sldId="301"/>
        </pc:sldMkLst>
        <pc:spChg chg="mod">
          <ac:chgData name="Fukuchi, Hiroyuki (SGC)" userId="9096e0ce-2636-4b16-92b5-c93736e5200e" providerId="ADAL" clId="{4C0430CD-7825-4BE6-9874-4A1D9F01C6EA}" dt="2023-10-04T03:49:50.442" v="1930" actId="27636"/>
          <ac:spMkLst>
            <pc:docMk/>
            <pc:sldMk cId="3175412361" sldId="301"/>
            <ac:spMk id="2" creationId="{CB9E6D0C-0E91-BE0D-2853-3AD64C6C05FE}"/>
          </ac:spMkLst>
        </pc:spChg>
        <pc:picChg chg="add mod">
          <ac:chgData name="Fukuchi, Hiroyuki (SGC)" userId="9096e0ce-2636-4b16-92b5-c93736e5200e" providerId="ADAL" clId="{4C0430CD-7825-4BE6-9874-4A1D9F01C6EA}" dt="2023-10-04T03:49:51.445" v="1932" actId="962"/>
          <ac:picMkLst>
            <pc:docMk/>
            <pc:sldMk cId="3175412361" sldId="301"/>
            <ac:picMk id="5" creationId="{53215557-9FD2-F0BC-A666-7F9F028DF106}"/>
          </ac:picMkLst>
        </pc:picChg>
      </pc:sldChg>
      <pc:sldChg chg="del">
        <pc:chgData name="Fukuchi, Hiroyuki (SGC)" userId="9096e0ce-2636-4b16-92b5-c93736e5200e" providerId="ADAL" clId="{4C0430CD-7825-4BE6-9874-4A1D9F01C6EA}" dt="2023-10-04T02:37:57.224" v="71" actId="47"/>
        <pc:sldMkLst>
          <pc:docMk/>
          <pc:sldMk cId="2722931733" sldId="303"/>
        </pc:sldMkLst>
      </pc:sldChg>
      <pc:sldChg chg="del">
        <pc:chgData name="Fukuchi, Hiroyuki (SGC)" userId="9096e0ce-2636-4b16-92b5-c93736e5200e" providerId="ADAL" clId="{4C0430CD-7825-4BE6-9874-4A1D9F01C6EA}" dt="2023-10-04T02:37:57.224" v="71" actId="47"/>
        <pc:sldMkLst>
          <pc:docMk/>
          <pc:sldMk cId="361436292" sldId="304"/>
        </pc:sldMkLst>
      </pc:sldChg>
      <pc:sldChg chg="del">
        <pc:chgData name="Fukuchi, Hiroyuki (SGC)" userId="9096e0ce-2636-4b16-92b5-c93736e5200e" providerId="ADAL" clId="{4C0430CD-7825-4BE6-9874-4A1D9F01C6EA}" dt="2023-10-04T02:37:57.224" v="71" actId="47"/>
        <pc:sldMkLst>
          <pc:docMk/>
          <pc:sldMk cId="2702602265" sldId="305"/>
        </pc:sldMkLst>
      </pc:sldChg>
      <pc:sldChg chg="del">
        <pc:chgData name="Fukuchi, Hiroyuki (SGC)" userId="9096e0ce-2636-4b16-92b5-c93736e5200e" providerId="ADAL" clId="{4C0430CD-7825-4BE6-9874-4A1D9F01C6EA}" dt="2023-10-04T02:37:57.224" v="71" actId="47"/>
        <pc:sldMkLst>
          <pc:docMk/>
          <pc:sldMk cId="3525712187" sldId="306"/>
        </pc:sldMkLst>
      </pc:sldChg>
      <pc:sldChg chg="del">
        <pc:chgData name="Fukuchi, Hiroyuki (SGC)" userId="9096e0ce-2636-4b16-92b5-c93736e5200e" providerId="ADAL" clId="{4C0430CD-7825-4BE6-9874-4A1D9F01C6EA}" dt="2023-10-04T02:37:57.224" v="71" actId="47"/>
        <pc:sldMkLst>
          <pc:docMk/>
          <pc:sldMk cId="4155290013" sldId="307"/>
        </pc:sldMkLst>
      </pc:sldChg>
      <pc:sldChg chg="del">
        <pc:chgData name="Fukuchi, Hiroyuki (SGC)" userId="9096e0ce-2636-4b16-92b5-c93736e5200e" providerId="ADAL" clId="{4C0430CD-7825-4BE6-9874-4A1D9F01C6EA}" dt="2023-10-04T02:37:57.224" v="71" actId="47"/>
        <pc:sldMkLst>
          <pc:docMk/>
          <pc:sldMk cId="2395100157" sldId="308"/>
        </pc:sldMkLst>
      </pc:sldChg>
      <pc:sldChg chg="del">
        <pc:chgData name="Fukuchi, Hiroyuki (SGC)" userId="9096e0ce-2636-4b16-92b5-c93736e5200e" providerId="ADAL" clId="{4C0430CD-7825-4BE6-9874-4A1D9F01C6EA}" dt="2023-10-04T02:37:57.224" v="71" actId="47"/>
        <pc:sldMkLst>
          <pc:docMk/>
          <pc:sldMk cId="396776896" sldId="309"/>
        </pc:sldMkLst>
      </pc:sldChg>
      <pc:sldChg chg="del">
        <pc:chgData name="Fukuchi, Hiroyuki (SGC)" userId="9096e0ce-2636-4b16-92b5-c93736e5200e" providerId="ADAL" clId="{4C0430CD-7825-4BE6-9874-4A1D9F01C6EA}" dt="2023-10-04T02:37:57.224" v="71" actId="47"/>
        <pc:sldMkLst>
          <pc:docMk/>
          <pc:sldMk cId="2375157113" sldId="310"/>
        </pc:sldMkLst>
      </pc:sldChg>
      <pc:sldChg chg="del">
        <pc:chgData name="Fukuchi, Hiroyuki (SGC)" userId="9096e0ce-2636-4b16-92b5-c93736e5200e" providerId="ADAL" clId="{4C0430CD-7825-4BE6-9874-4A1D9F01C6EA}" dt="2023-10-04T02:37:57.224" v="71" actId="47"/>
        <pc:sldMkLst>
          <pc:docMk/>
          <pc:sldMk cId="3527062394" sldId="311"/>
        </pc:sldMkLst>
      </pc:sldChg>
      <pc:sldChg chg="del">
        <pc:chgData name="Fukuchi, Hiroyuki (SGC)" userId="9096e0ce-2636-4b16-92b5-c93736e5200e" providerId="ADAL" clId="{4C0430CD-7825-4BE6-9874-4A1D9F01C6EA}" dt="2023-10-04T02:37:57.224" v="71" actId="47"/>
        <pc:sldMkLst>
          <pc:docMk/>
          <pc:sldMk cId="415116312" sldId="312"/>
        </pc:sldMkLst>
      </pc:sldChg>
      <pc:sldChg chg="del">
        <pc:chgData name="Fukuchi, Hiroyuki (SGC)" userId="9096e0ce-2636-4b16-92b5-c93736e5200e" providerId="ADAL" clId="{4C0430CD-7825-4BE6-9874-4A1D9F01C6EA}" dt="2023-10-04T02:37:57.224" v="71" actId="47"/>
        <pc:sldMkLst>
          <pc:docMk/>
          <pc:sldMk cId="3399645998" sldId="313"/>
        </pc:sldMkLst>
      </pc:sldChg>
      <pc:sldMasterChg chg="delSldLayout">
        <pc:chgData name="Fukuchi, Hiroyuki (SGC)" userId="9096e0ce-2636-4b16-92b5-c93736e5200e" providerId="ADAL" clId="{4C0430CD-7825-4BE6-9874-4A1D9F01C6EA}" dt="2023-10-04T02:37:57.224" v="71" actId="47"/>
        <pc:sldMasterMkLst>
          <pc:docMk/>
          <pc:sldMasterMk cId="0" sldId="2147483664"/>
        </pc:sldMasterMkLst>
        <pc:sldLayoutChg chg="del">
          <pc:chgData name="Fukuchi, Hiroyuki (SGC)" userId="9096e0ce-2636-4b16-92b5-c93736e5200e" providerId="ADAL" clId="{4C0430CD-7825-4BE6-9874-4A1D9F01C6EA}" dt="2023-10-04T02:37:57.224" v="71" actId="47"/>
          <pc:sldLayoutMkLst>
            <pc:docMk/>
            <pc:sldMasterMk cId="0" sldId="2147483664"/>
            <pc:sldLayoutMk cId="0" sldId="2147483660"/>
          </pc:sldLayoutMkLst>
        </pc:sldLayoutChg>
        <pc:sldLayoutChg chg="del">
          <pc:chgData name="Fukuchi, Hiroyuki (SGC)" userId="9096e0ce-2636-4b16-92b5-c93736e5200e" providerId="ADAL" clId="{4C0430CD-7825-4BE6-9874-4A1D9F01C6EA}" dt="2023-10-04T02:37:57.224" v="71" actId="47"/>
          <pc:sldLayoutMkLst>
            <pc:docMk/>
            <pc:sldMasterMk cId="0" sldId="2147483664"/>
            <pc:sldLayoutMk cId="0"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9"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youtube.com/channel/UCXhofvKvifk97oz89vvtam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n8KBKnW8PC8&amp;list=PLnQkMtYa9UKdXwfbIRHC_oUQF0nRyvump&amp;index=2&amp;pp=iAQB" TargetMode="External"/><Relationship Id="rId2" Type="http://schemas.openxmlformats.org/officeDocument/2006/relationships/hyperlink" Target="https://www.youtube.com/watch?v=pBXKloPs4eA&amp;list=PLnQkMtYa9UKdXwfbIRHC_oUQF0nRyvump&amp;index=1&amp;pp=iAQB"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www.youtube.com/watch?v=YLgfprpZq88&amp;list=PLnQkMtYa9UKdXwfbIRHC_oUQF0nRyvump&amp;index=3&amp;pp=iAQ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099" y="1226378"/>
            <a:ext cx="7239615" cy="189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400" dirty="0">
                <a:solidFill>
                  <a:schemeClr val="bg1"/>
                </a:solidFill>
                <a:latin typeface="+mj-ea"/>
                <a:ea typeface="+mj-ea"/>
              </a:rPr>
              <a:t>提案</a:t>
            </a:r>
            <a:br>
              <a:rPr lang="en-US" altLang="ja-JP" sz="2400" dirty="0">
                <a:solidFill>
                  <a:schemeClr val="bg1"/>
                </a:solidFill>
                <a:latin typeface="+mj-ea"/>
                <a:ea typeface="+mj-ea"/>
              </a:rPr>
            </a:br>
            <a:r>
              <a:rPr lang="en-US" altLang="ja-JP" sz="2400" dirty="0">
                <a:solidFill>
                  <a:schemeClr val="bg1"/>
                </a:solidFill>
                <a:latin typeface="+mj-ea"/>
                <a:ea typeface="+mj-ea"/>
              </a:rPr>
              <a:t>SBOM</a:t>
            </a:r>
            <a:r>
              <a:rPr lang="ja-JP" altLang="en-US" sz="2400" dirty="0">
                <a:solidFill>
                  <a:schemeClr val="bg1"/>
                </a:solidFill>
                <a:latin typeface="+mj-ea"/>
                <a:ea typeface="+mj-ea"/>
              </a:rPr>
              <a:t>関連情報のキュレーション</a:t>
            </a:r>
            <a:endParaRPr sz="2400" dirty="0">
              <a:solidFill>
                <a:schemeClr val="bg1"/>
              </a:solidFill>
              <a:latin typeface="+mj-ea"/>
              <a:ea typeface="+mj-ea"/>
            </a:endParaRPr>
          </a:p>
        </p:txBody>
      </p:sp>
      <p:sp>
        <p:nvSpPr>
          <p:cNvPr id="123" name="Google Shape;123;p19"/>
          <p:cNvSpPr txBox="1">
            <a:spLocks noGrp="1"/>
          </p:cNvSpPr>
          <p:nvPr>
            <p:ph type="subTitle" idx="1"/>
          </p:nvPr>
        </p:nvSpPr>
        <p:spPr>
          <a:xfrm>
            <a:off x="598088" y="2715912"/>
            <a:ext cx="8222100" cy="120120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ltLang="ja-JP" dirty="0">
                <a:latin typeface="+mn-lt"/>
              </a:rPr>
              <a:t>Hiro Fukuchi</a:t>
            </a:r>
            <a:endParaRPr lang="en-US" dirty="0">
              <a:latin typeface="+mn-lt"/>
            </a:endParaRPr>
          </a:p>
          <a:p>
            <a:pPr marL="0" lvl="0" indent="0" algn="l" rtl="0">
              <a:spcBef>
                <a:spcPts val="0"/>
              </a:spcBef>
              <a:spcAft>
                <a:spcPts val="0"/>
              </a:spcAft>
              <a:buNone/>
            </a:pPr>
            <a:endParaRPr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B6A8D93C-0F4F-F329-98F4-816664B8DA10}"/>
              </a:ext>
            </a:extLst>
          </p:cNvPr>
          <p:cNvSpPr>
            <a:spLocks noGrp="1"/>
          </p:cNvSpPr>
          <p:nvPr>
            <p:ph type="title"/>
          </p:nvPr>
        </p:nvSpPr>
        <p:spPr/>
        <p:txBody>
          <a:bodyPr>
            <a:normAutofit fontScale="90000"/>
          </a:bodyPr>
          <a:lstStyle/>
          <a:p>
            <a:r>
              <a:rPr lang="ja-JP" altLang="en-US" dirty="0">
                <a:latin typeface="+mj-ea"/>
                <a:ea typeface="+mj-ea"/>
              </a:rPr>
              <a:t>提案：</a:t>
            </a:r>
            <a:r>
              <a:rPr lang="en-US" altLang="ja-JP" dirty="0">
                <a:latin typeface="+mj-ea"/>
                <a:ea typeface="+mj-ea"/>
              </a:rPr>
              <a:t>SBOM</a:t>
            </a:r>
            <a:r>
              <a:rPr lang="ja-JP" altLang="en-US" dirty="0">
                <a:latin typeface="+mj-ea"/>
                <a:ea typeface="+mj-ea"/>
              </a:rPr>
              <a:t>関連情報のキュレーション</a:t>
            </a:r>
          </a:p>
        </p:txBody>
      </p:sp>
      <p:sp>
        <p:nvSpPr>
          <p:cNvPr id="4" name="テキスト プレースホルダー 3">
            <a:extLst>
              <a:ext uri="{FF2B5EF4-FFF2-40B4-BE49-F238E27FC236}">
                <a16:creationId xmlns:a16="http://schemas.microsoft.com/office/drawing/2014/main" id="{4028139A-B6EE-6F81-5A90-26D322BDB6C0}"/>
              </a:ext>
            </a:extLst>
          </p:cNvPr>
          <p:cNvSpPr>
            <a:spLocks noGrp="1"/>
          </p:cNvSpPr>
          <p:nvPr>
            <p:ph type="body" idx="1"/>
          </p:nvPr>
        </p:nvSpPr>
        <p:spPr/>
        <p:txBody>
          <a:bodyPr>
            <a:normAutofit fontScale="85000" lnSpcReduction="20000"/>
          </a:bodyPr>
          <a:lstStyle/>
          <a:p>
            <a:r>
              <a:rPr lang="ja-JP" altLang="en-US" dirty="0">
                <a:latin typeface="+mn-ea"/>
                <a:ea typeface="+mn-ea"/>
              </a:rPr>
              <a:t>背景</a:t>
            </a:r>
            <a:endParaRPr lang="en-US" altLang="ja-JP" dirty="0">
              <a:latin typeface="+mn-ea"/>
              <a:ea typeface="+mn-ea"/>
            </a:endParaRPr>
          </a:p>
          <a:p>
            <a:pPr lvl="1"/>
            <a:r>
              <a:rPr lang="en-US" altLang="ja-JP" dirty="0">
                <a:latin typeface="+mn-ea"/>
                <a:ea typeface="+mn-ea"/>
              </a:rPr>
              <a:t>SBOM</a:t>
            </a:r>
            <a:r>
              <a:rPr lang="ja-JP" altLang="en-US" dirty="0">
                <a:latin typeface="+mn-ea"/>
                <a:ea typeface="+mn-ea"/>
              </a:rPr>
              <a:t>の重要度が高まっている状況</a:t>
            </a:r>
            <a:endParaRPr lang="en-US" altLang="ja-JP" dirty="0">
              <a:latin typeface="+mn-ea"/>
              <a:ea typeface="+mn-ea"/>
            </a:endParaRPr>
          </a:p>
          <a:p>
            <a:pPr lvl="1"/>
            <a:r>
              <a:rPr lang="en-US" altLang="ja-JP" dirty="0">
                <a:latin typeface="+mn-ea"/>
                <a:ea typeface="+mn-ea"/>
              </a:rPr>
              <a:t>SBOM</a:t>
            </a:r>
            <a:r>
              <a:rPr lang="ja-JP" altLang="en-US" dirty="0">
                <a:latin typeface="+mn-ea"/>
                <a:ea typeface="+mn-ea"/>
              </a:rPr>
              <a:t>関連情報が溢れている</a:t>
            </a:r>
            <a:endParaRPr lang="en-US" altLang="ja-JP" dirty="0">
              <a:latin typeface="+mn-ea"/>
              <a:ea typeface="+mn-ea"/>
            </a:endParaRPr>
          </a:p>
          <a:p>
            <a:pPr lvl="1"/>
            <a:r>
              <a:rPr lang="ja-JP" altLang="en-US" dirty="0">
                <a:latin typeface="+mn-ea"/>
                <a:ea typeface="+mn-ea"/>
              </a:rPr>
              <a:t>濱さんが（目利きになって）取捨選択して情報発信してくれている</a:t>
            </a:r>
            <a:endParaRPr lang="en-US" altLang="ja-JP" dirty="0">
              <a:latin typeface="+mn-ea"/>
              <a:ea typeface="+mn-ea"/>
            </a:endParaRPr>
          </a:p>
          <a:p>
            <a:r>
              <a:rPr lang="ja-JP" altLang="en-US" dirty="0">
                <a:latin typeface="+mn-ea"/>
                <a:ea typeface="+mn-ea"/>
              </a:rPr>
              <a:t>情報を整理し、なるべく最新の状態を共有できると役に立つ</a:t>
            </a:r>
            <a:endParaRPr lang="en-US" altLang="ja-JP" dirty="0">
              <a:latin typeface="+mn-ea"/>
              <a:ea typeface="+mn-ea"/>
            </a:endParaRPr>
          </a:p>
          <a:p>
            <a:pPr lvl="1"/>
            <a:r>
              <a:rPr lang="ja-JP" altLang="en-US" dirty="0">
                <a:latin typeface="+mn-ea"/>
                <a:ea typeface="+mn-ea"/>
              </a:rPr>
              <a:t>目利きを増やして、情報を集める（</a:t>
            </a:r>
            <a:r>
              <a:rPr lang="en-US" altLang="ja-JP" dirty="0">
                <a:latin typeface="+mn-ea"/>
                <a:ea typeface="+mn-ea"/>
              </a:rPr>
              <a:t>Slack</a:t>
            </a:r>
            <a:r>
              <a:rPr lang="ja-JP" altLang="en-US" dirty="0">
                <a:latin typeface="+mn-ea"/>
                <a:ea typeface="+mn-ea"/>
              </a:rPr>
              <a:t>でのやり取り）</a:t>
            </a:r>
            <a:endParaRPr lang="en-US" altLang="ja-JP" dirty="0">
              <a:latin typeface="+mn-ea"/>
              <a:ea typeface="+mn-ea"/>
            </a:endParaRPr>
          </a:p>
          <a:p>
            <a:pPr lvl="1"/>
            <a:r>
              <a:rPr lang="ja-JP" altLang="en-US" dirty="0">
                <a:latin typeface="+mn-ea"/>
                <a:ea typeface="+mn-ea"/>
              </a:rPr>
              <a:t>情報を整理、メンテナンスして発信する</a:t>
            </a:r>
            <a:endParaRPr lang="en-US" altLang="ja-JP" dirty="0">
              <a:latin typeface="+mn-ea"/>
              <a:ea typeface="+mn-ea"/>
            </a:endParaRPr>
          </a:p>
          <a:p>
            <a:r>
              <a:rPr lang="ja-JP" altLang="en-US" dirty="0">
                <a:latin typeface="+mn-ea"/>
                <a:ea typeface="+mn-ea"/>
              </a:rPr>
              <a:t>対象</a:t>
            </a:r>
            <a:endParaRPr lang="en-US" altLang="ja-JP" dirty="0">
              <a:latin typeface="+mn-ea"/>
              <a:ea typeface="+mn-ea"/>
            </a:endParaRPr>
          </a:p>
          <a:p>
            <a:pPr lvl="1"/>
            <a:r>
              <a:rPr lang="en-US" altLang="ja-JP" dirty="0">
                <a:latin typeface="+mn-ea"/>
                <a:ea typeface="+mn-ea"/>
              </a:rPr>
              <a:t>Tool</a:t>
            </a:r>
          </a:p>
          <a:p>
            <a:pPr lvl="1"/>
            <a:r>
              <a:rPr lang="ja-JP" altLang="en-US" dirty="0">
                <a:latin typeface="+mn-ea"/>
                <a:ea typeface="+mn-ea"/>
              </a:rPr>
              <a:t>関連情報</a:t>
            </a:r>
            <a:endParaRPr lang="en-US" altLang="ja-JP" dirty="0">
              <a:latin typeface="+mn-ea"/>
              <a:ea typeface="+mn-ea"/>
            </a:endParaRPr>
          </a:p>
          <a:p>
            <a:pPr lvl="2"/>
            <a:r>
              <a:rPr lang="ja-JP" altLang="en-US" dirty="0">
                <a:latin typeface="+mn-ea"/>
                <a:ea typeface="+mn-ea"/>
              </a:rPr>
              <a:t>当局の発信、規格化の動き</a:t>
            </a:r>
            <a:endParaRPr lang="en-US" altLang="ja-JP" dirty="0">
              <a:latin typeface="+mn-ea"/>
              <a:ea typeface="+mn-ea"/>
            </a:endParaRPr>
          </a:p>
          <a:p>
            <a:pPr lvl="2"/>
            <a:r>
              <a:rPr lang="ja-JP" altLang="en-US" dirty="0">
                <a:latin typeface="+mn-ea"/>
                <a:ea typeface="+mn-ea"/>
              </a:rPr>
              <a:t>論文</a:t>
            </a:r>
            <a:endParaRPr lang="en-US" altLang="ja-JP" dirty="0">
              <a:latin typeface="+mn-ea"/>
              <a:ea typeface="+mn-ea"/>
            </a:endParaRPr>
          </a:p>
          <a:p>
            <a:pPr lvl="2"/>
            <a:r>
              <a:rPr lang="en-US" altLang="ja-JP" dirty="0">
                <a:latin typeface="+mn-ea"/>
                <a:ea typeface="+mn-ea"/>
              </a:rPr>
              <a:t>Webinar</a:t>
            </a:r>
          </a:p>
          <a:p>
            <a:pPr lvl="2"/>
            <a:r>
              <a:rPr lang="ja-JP" altLang="en-US" dirty="0">
                <a:latin typeface="+mn-ea"/>
                <a:ea typeface="+mn-ea"/>
              </a:rPr>
              <a:t>イベント</a:t>
            </a:r>
            <a:endParaRPr lang="en-US" altLang="ja-JP" dirty="0">
              <a:latin typeface="+mn-ea"/>
              <a:ea typeface="+mn-ea"/>
            </a:endParaRPr>
          </a:p>
          <a:p>
            <a:r>
              <a:rPr lang="ja-JP" altLang="en-US" dirty="0">
                <a:latin typeface="+mn-ea"/>
                <a:ea typeface="+mn-ea"/>
              </a:rPr>
              <a:t>成果物イメージ</a:t>
            </a:r>
            <a:endParaRPr lang="en-US" altLang="ja-JP" dirty="0">
              <a:latin typeface="+mn-ea"/>
              <a:ea typeface="+mn-ea"/>
            </a:endParaRPr>
          </a:p>
          <a:p>
            <a:pPr lvl="1"/>
            <a:r>
              <a:rPr lang="en-US" altLang="ja-JP" dirty="0">
                <a:latin typeface="+mn-ea"/>
                <a:ea typeface="+mn-ea"/>
              </a:rPr>
              <a:t>GitHub</a:t>
            </a:r>
            <a:r>
              <a:rPr lang="ja-JP" altLang="en-US" dirty="0">
                <a:latin typeface="+mn-ea"/>
                <a:ea typeface="+mn-ea"/>
              </a:rPr>
              <a:t>上で、</a:t>
            </a:r>
            <a:r>
              <a:rPr lang="en-US" altLang="ja-JP" dirty="0">
                <a:latin typeface="+mn-ea"/>
                <a:ea typeface="+mn-ea"/>
              </a:rPr>
              <a:t>Markdown</a:t>
            </a:r>
            <a:r>
              <a:rPr lang="ja-JP" altLang="en-US" dirty="0">
                <a:latin typeface="+mn-ea"/>
                <a:ea typeface="+mn-ea"/>
              </a:rPr>
              <a:t>形式でメンテナンス</a:t>
            </a:r>
            <a:endParaRPr lang="en-US" altLang="ja-JP" dirty="0">
              <a:latin typeface="+mn-ea"/>
              <a:ea typeface="+mn-ea"/>
            </a:endParaRPr>
          </a:p>
          <a:p>
            <a:endParaRPr lang="en-US" altLang="ja-JP" dirty="0">
              <a:latin typeface="+mn-ea"/>
              <a:ea typeface="+mn-ea"/>
            </a:endParaRPr>
          </a:p>
        </p:txBody>
      </p:sp>
    </p:spTree>
    <p:extLst>
      <p:ext uri="{BB962C8B-B14F-4D97-AF65-F5344CB8AC3E}">
        <p14:creationId xmlns:p14="http://schemas.microsoft.com/office/powerpoint/2010/main" val="88410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EB306-FF71-8AF8-FB59-D7758D6D19DA}"/>
              </a:ext>
            </a:extLst>
          </p:cNvPr>
          <p:cNvSpPr>
            <a:spLocks noGrp="1"/>
          </p:cNvSpPr>
          <p:nvPr>
            <p:ph type="title"/>
          </p:nvPr>
        </p:nvSpPr>
        <p:spPr/>
        <p:txBody>
          <a:bodyPr>
            <a:normAutofit fontScale="90000"/>
          </a:bodyPr>
          <a:lstStyle/>
          <a:p>
            <a:r>
              <a:rPr kumimoji="1" lang="ja-JP" altLang="en-US" dirty="0"/>
              <a:t>トライアル</a:t>
            </a:r>
          </a:p>
        </p:txBody>
      </p:sp>
      <p:sp>
        <p:nvSpPr>
          <p:cNvPr id="3" name="テキスト プレースホルダー 2">
            <a:extLst>
              <a:ext uri="{FF2B5EF4-FFF2-40B4-BE49-F238E27FC236}">
                <a16:creationId xmlns:a16="http://schemas.microsoft.com/office/drawing/2014/main" id="{DB54287D-CDC2-3172-EA60-26C8C2F18234}"/>
              </a:ext>
            </a:extLst>
          </p:cNvPr>
          <p:cNvSpPr>
            <a:spLocks noGrp="1"/>
          </p:cNvSpPr>
          <p:nvPr>
            <p:ph type="body" idx="1"/>
          </p:nvPr>
        </p:nvSpPr>
        <p:spPr/>
        <p:txBody>
          <a:bodyPr>
            <a:normAutofit fontScale="85000" lnSpcReduction="20000"/>
          </a:bodyPr>
          <a:lstStyle/>
          <a:p>
            <a:r>
              <a:rPr kumimoji="1" lang="ja-JP" altLang="en-US" dirty="0"/>
              <a:t>トライアル</a:t>
            </a:r>
            <a:endParaRPr kumimoji="1" lang="en-US" altLang="ja-JP" dirty="0"/>
          </a:p>
          <a:p>
            <a:pPr lvl="1"/>
            <a:r>
              <a:rPr kumimoji="1" lang="en-US" altLang="ja-JP" dirty="0"/>
              <a:t>SBOM Tool</a:t>
            </a:r>
            <a:r>
              <a:rPr kumimoji="1" lang="ja-JP" altLang="en-US"/>
              <a:t>に関して整理</a:t>
            </a:r>
            <a:endParaRPr kumimoji="1" lang="en-US" altLang="ja-JP" dirty="0"/>
          </a:p>
          <a:p>
            <a:r>
              <a:rPr kumimoji="1" lang="ja-JP" altLang="en-US" dirty="0"/>
              <a:t>対象：</a:t>
            </a:r>
            <a:r>
              <a:rPr kumimoji="1" lang="en-US" altLang="ja-JP" dirty="0" err="1"/>
              <a:t>LearnSBOM</a:t>
            </a:r>
            <a:r>
              <a:rPr kumimoji="1" lang="ja-JP" altLang="en-US" dirty="0"/>
              <a:t>サイト</a:t>
            </a:r>
            <a:endParaRPr kumimoji="1" lang="en-US" altLang="ja-JP" dirty="0"/>
          </a:p>
          <a:p>
            <a:pPr lvl="1"/>
            <a:r>
              <a:rPr kumimoji="1" lang="en-US" altLang="ja-JP" dirty="0"/>
              <a:t>YouTube</a:t>
            </a:r>
            <a:r>
              <a:rPr kumimoji="1" lang="ja-JP" altLang="en-US" dirty="0"/>
              <a:t>による</a:t>
            </a:r>
            <a:r>
              <a:rPr kumimoji="1" lang="en-US" altLang="ja-JP" dirty="0"/>
              <a:t>SBOM</a:t>
            </a:r>
            <a:r>
              <a:rPr kumimoji="1" lang="ja-JP" altLang="en-US" dirty="0"/>
              <a:t>に関する</a:t>
            </a:r>
            <a:r>
              <a:rPr kumimoji="1" lang="en-US" altLang="ja-JP" dirty="0"/>
              <a:t>Tool</a:t>
            </a:r>
            <a:r>
              <a:rPr kumimoji="1" lang="ja-JP" altLang="en-US" dirty="0"/>
              <a:t>の紹介</a:t>
            </a:r>
            <a:endParaRPr kumimoji="1" lang="en-US" altLang="ja-JP" dirty="0"/>
          </a:p>
          <a:p>
            <a:pPr lvl="2"/>
            <a:r>
              <a:rPr kumimoji="1" lang="en-US" altLang="ja-JP" dirty="0">
                <a:hlinkClick r:id="rId2"/>
              </a:rPr>
              <a:t>https://www.youtube.com/channel/UCXhofvKvifk97oz89vvtamA</a:t>
            </a:r>
            <a:endParaRPr kumimoji="1" lang="en-US" altLang="ja-JP" dirty="0"/>
          </a:p>
          <a:p>
            <a:pPr lvl="1"/>
            <a:r>
              <a:rPr kumimoji="1" lang="en-US" altLang="ja-JP" dirty="0"/>
              <a:t>5</a:t>
            </a:r>
            <a:r>
              <a:rPr kumimoji="1" lang="ja-JP" altLang="en-US" dirty="0"/>
              <a:t>分程度の紹介ビデオで概要を把握できる</a:t>
            </a:r>
            <a:endParaRPr kumimoji="1" lang="en-US" altLang="ja-JP" dirty="0"/>
          </a:p>
          <a:p>
            <a:pPr lvl="1"/>
            <a:r>
              <a:rPr kumimoji="1" lang="ja-JP" altLang="en-US" dirty="0"/>
              <a:t>全体統一した項目で作成されているので、使いやすい、整理しやすい</a:t>
            </a:r>
            <a:endParaRPr kumimoji="1" lang="en-US" altLang="ja-JP" dirty="0"/>
          </a:p>
          <a:p>
            <a:pPr lvl="1"/>
            <a:r>
              <a:rPr kumimoji="1" lang="en-US" altLang="ja-JP" dirty="0"/>
              <a:t>Generator, Convertor</a:t>
            </a:r>
            <a:r>
              <a:rPr kumimoji="1" lang="ja-JP" altLang="en-US" dirty="0"/>
              <a:t>などカテゴリを分けて整理</a:t>
            </a:r>
            <a:endParaRPr kumimoji="1" lang="en-US" altLang="ja-JP" dirty="0"/>
          </a:p>
          <a:p>
            <a:pPr lvl="1"/>
            <a:r>
              <a:rPr kumimoji="1" lang="ja-JP" altLang="en-US" dirty="0"/>
              <a:t>主な対象</a:t>
            </a:r>
            <a:r>
              <a:rPr kumimoji="1" lang="en-US" altLang="ja-JP" dirty="0"/>
              <a:t>SBOM</a:t>
            </a:r>
            <a:r>
              <a:rPr kumimoji="1" lang="ja-JP" altLang="en-US" dirty="0"/>
              <a:t>：</a:t>
            </a:r>
            <a:r>
              <a:rPr kumimoji="1" lang="en-US" altLang="ja-JP" dirty="0" err="1"/>
              <a:t>CycloneDX</a:t>
            </a:r>
            <a:r>
              <a:rPr kumimoji="1" lang="en-US" altLang="ja-JP" dirty="0"/>
              <a:t>, SPDX</a:t>
            </a:r>
          </a:p>
          <a:p>
            <a:r>
              <a:rPr kumimoji="1" lang="ja-JP" altLang="en-US" dirty="0"/>
              <a:t>整理したこと</a:t>
            </a:r>
            <a:endParaRPr kumimoji="1" lang="en-US" altLang="ja-JP" dirty="0"/>
          </a:p>
          <a:p>
            <a:pPr lvl="1"/>
            <a:r>
              <a:rPr kumimoji="1" lang="en-US" altLang="ja-JP" dirty="0"/>
              <a:t>Tool</a:t>
            </a:r>
            <a:r>
              <a:rPr kumimoji="1" lang="ja-JP" altLang="en-US" dirty="0"/>
              <a:t>名、</a:t>
            </a:r>
            <a:r>
              <a:rPr kumimoji="1" lang="en-US" altLang="ja-JP" dirty="0"/>
              <a:t>Tool</a:t>
            </a:r>
            <a:r>
              <a:rPr kumimoji="1" lang="ja-JP" altLang="en-US" dirty="0"/>
              <a:t>概要、対象</a:t>
            </a:r>
            <a:r>
              <a:rPr kumimoji="1" lang="en-US" altLang="ja-JP" dirty="0"/>
              <a:t>SBOM</a:t>
            </a:r>
            <a:r>
              <a:rPr kumimoji="1" lang="ja-JP" altLang="en-US" dirty="0"/>
              <a:t>、リソースを抜き出して、</a:t>
            </a:r>
            <a:r>
              <a:rPr kumimoji="1" lang="en-US" altLang="ja-JP" dirty="0"/>
              <a:t>Excel</a:t>
            </a:r>
            <a:r>
              <a:rPr kumimoji="1" lang="ja-JP" altLang="en-US" dirty="0"/>
              <a:t>を作成</a:t>
            </a:r>
            <a:endParaRPr kumimoji="1" lang="en-US" altLang="ja-JP" dirty="0"/>
          </a:p>
          <a:p>
            <a:pPr lvl="1"/>
            <a:r>
              <a:rPr kumimoji="1" lang="en-US" altLang="ja-JP" dirty="0" err="1"/>
              <a:t>PlayList</a:t>
            </a:r>
            <a:endParaRPr kumimoji="1" lang="en-US" altLang="ja-JP" dirty="0"/>
          </a:p>
          <a:p>
            <a:pPr lvl="2"/>
            <a:r>
              <a:rPr kumimoji="1" lang="en-US" altLang="ja-JP" dirty="0"/>
              <a:t>SBOM Generators</a:t>
            </a:r>
          </a:p>
          <a:p>
            <a:pPr lvl="2"/>
            <a:r>
              <a:rPr kumimoji="1" lang="en-US" altLang="ja-JP" dirty="0"/>
              <a:t>SBOM Utility tools</a:t>
            </a:r>
          </a:p>
          <a:p>
            <a:pPr lvl="2"/>
            <a:r>
              <a:rPr kumimoji="1" lang="en-US" altLang="ja-JP" dirty="0"/>
              <a:t>SBOM Converters</a:t>
            </a:r>
          </a:p>
          <a:p>
            <a:pPr lvl="2"/>
            <a:r>
              <a:rPr kumimoji="1" lang="en-US" altLang="ja-JP" dirty="0"/>
              <a:t>Security Tools</a:t>
            </a:r>
          </a:p>
          <a:p>
            <a:pPr lvl="1"/>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pic>
        <p:nvPicPr>
          <p:cNvPr id="1026" name="Picture 2">
            <a:extLst>
              <a:ext uri="{FF2B5EF4-FFF2-40B4-BE49-F238E27FC236}">
                <a16:creationId xmlns:a16="http://schemas.microsoft.com/office/drawing/2014/main" id="{8B655FFD-73B0-99F7-DCA8-657932E8D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593" y="179600"/>
            <a:ext cx="16764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483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9E6D0C-0E91-BE0D-2853-3AD64C6C05FE}"/>
              </a:ext>
            </a:extLst>
          </p:cNvPr>
          <p:cNvSpPr>
            <a:spLocks noGrp="1"/>
          </p:cNvSpPr>
          <p:nvPr>
            <p:ph type="title"/>
          </p:nvPr>
        </p:nvSpPr>
        <p:spPr/>
        <p:txBody>
          <a:bodyPr>
            <a:normAutofit fontScale="90000"/>
          </a:bodyPr>
          <a:lstStyle/>
          <a:p>
            <a:endParaRPr kumimoji="1" lang="ja-JP" altLang="en-US"/>
          </a:p>
        </p:txBody>
      </p:sp>
      <p:sp>
        <p:nvSpPr>
          <p:cNvPr id="3" name="テキスト プレースホルダー 2">
            <a:extLst>
              <a:ext uri="{FF2B5EF4-FFF2-40B4-BE49-F238E27FC236}">
                <a16:creationId xmlns:a16="http://schemas.microsoft.com/office/drawing/2014/main" id="{CC8FEFFE-7C4F-0718-A674-16F22BCE2CDE}"/>
              </a:ext>
            </a:extLst>
          </p:cNvPr>
          <p:cNvSpPr>
            <a:spLocks noGrp="1"/>
          </p:cNvSpPr>
          <p:nvPr>
            <p:ph type="body" idx="1"/>
          </p:nvPr>
        </p:nvSpPr>
        <p:spPr/>
        <p:txBody>
          <a:bodyPr/>
          <a:lstStyle/>
          <a:p>
            <a:endParaRPr kumimoji="1" lang="ja-JP" altLang="en-US"/>
          </a:p>
        </p:txBody>
      </p:sp>
      <p:pic>
        <p:nvPicPr>
          <p:cNvPr id="5" name="図 4" descr="グラフィカル ユーザー インターフェイス, Web サイト&#10;&#10;自動的に生成された説明">
            <a:extLst>
              <a:ext uri="{FF2B5EF4-FFF2-40B4-BE49-F238E27FC236}">
                <a16:creationId xmlns:a16="http://schemas.microsoft.com/office/drawing/2014/main" id="{53215557-9FD2-F0BC-A666-7F9F028DF106}"/>
              </a:ext>
            </a:extLst>
          </p:cNvPr>
          <p:cNvPicPr>
            <a:picLocks noChangeAspect="1"/>
          </p:cNvPicPr>
          <p:nvPr/>
        </p:nvPicPr>
        <p:blipFill>
          <a:blip r:embed="rId2"/>
          <a:stretch>
            <a:fillRect/>
          </a:stretch>
        </p:blipFill>
        <p:spPr>
          <a:xfrm>
            <a:off x="335648" y="0"/>
            <a:ext cx="8472704" cy="5143500"/>
          </a:xfrm>
          <a:prstGeom prst="rect">
            <a:avLst/>
          </a:prstGeom>
        </p:spPr>
      </p:pic>
    </p:spTree>
    <p:extLst>
      <p:ext uri="{BB962C8B-B14F-4D97-AF65-F5344CB8AC3E}">
        <p14:creationId xmlns:p14="http://schemas.microsoft.com/office/powerpoint/2010/main" val="3175412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53815-A6E9-1089-1C00-4F581A9B56FB}"/>
              </a:ext>
            </a:extLst>
          </p:cNvPr>
          <p:cNvSpPr>
            <a:spLocks noGrp="1"/>
          </p:cNvSpPr>
          <p:nvPr>
            <p:ph type="title"/>
          </p:nvPr>
        </p:nvSpPr>
        <p:spPr/>
        <p:txBody>
          <a:bodyPr>
            <a:normAutofit fontScale="90000"/>
          </a:bodyPr>
          <a:lstStyle/>
          <a:p>
            <a:endParaRPr kumimoji="1" lang="ja-JP" altLang="en-US"/>
          </a:p>
        </p:txBody>
      </p:sp>
      <p:sp>
        <p:nvSpPr>
          <p:cNvPr id="3" name="テキスト プレースホルダー 2">
            <a:extLst>
              <a:ext uri="{FF2B5EF4-FFF2-40B4-BE49-F238E27FC236}">
                <a16:creationId xmlns:a16="http://schemas.microsoft.com/office/drawing/2014/main" id="{8C55E71E-51E6-0F42-B0A3-71C896EDDEE2}"/>
              </a:ext>
            </a:extLst>
          </p:cNvPr>
          <p:cNvSpPr>
            <a:spLocks noGrp="1"/>
          </p:cNvSpPr>
          <p:nvPr>
            <p:ph type="body" idx="1"/>
          </p:nvPr>
        </p:nvSpPr>
        <p:spPr/>
        <p:txBody>
          <a:bodyPr/>
          <a:lstStyle/>
          <a:p>
            <a:endParaRPr kumimoji="1" lang="ja-JP" altLang="en-US"/>
          </a:p>
        </p:txBody>
      </p:sp>
      <p:graphicFrame>
        <p:nvGraphicFramePr>
          <p:cNvPr id="4" name="表 3">
            <a:extLst>
              <a:ext uri="{FF2B5EF4-FFF2-40B4-BE49-F238E27FC236}">
                <a16:creationId xmlns:a16="http://schemas.microsoft.com/office/drawing/2014/main" id="{004CC18A-B4CA-573B-B234-FB67567779E6}"/>
              </a:ext>
            </a:extLst>
          </p:cNvPr>
          <p:cNvGraphicFramePr>
            <a:graphicFrameLocks noGrp="1"/>
          </p:cNvGraphicFramePr>
          <p:nvPr>
            <p:extLst>
              <p:ext uri="{D42A27DB-BD31-4B8C-83A1-F6EECF244321}">
                <p14:modId xmlns:p14="http://schemas.microsoft.com/office/powerpoint/2010/main" val="510512573"/>
              </p:ext>
            </p:extLst>
          </p:nvPr>
        </p:nvGraphicFramePr>
        <p:xfrm>
          <a:off x="280350" y="415670"/>
          <a:ext cx="8147135" cy="4511040"/>
        </p:xfrm>
        <a:graphic>
          <a:graphicData uri="http://schemas.openxmlformats.org/drawingml/2006/table">
            <a:tbl>
              <a:tblPr/>
              <a:tblGrid>
                <a:gridCol w="573928">
                  <a:extLst>
                    <a:ext uri="{9D8B030D-6E8A-4147-A177-3AD203B41FA5}">
                      <a16:colId xmlns:a16="http://schemas.microsoft.com/office/drawing/2014/main" val="1870396119"/>
                    </a:ext>
                  </a:extLst>
                </a:gridCol>
                <a:gridCol w="771834">
                  <a:extLst>
                    <a:ext uri="{9D8B030D-6E8A-4147-A177-3AD203B41FA5}">
                      <a16:colId xmlns:a16="http://schemas.microsoft.com/office/drawing/2014/main" val="3363971088"/>
                    </a:ext>
                  </a:extLst>
                </a:gridCol>
                <a:gridCol w="593718">
                  <a:extLst>
                    <a:ext uri="{9D8B030D-6E8A-4147-A177-3AD203B41FA5}">
                      <a16:colId xmlns:a16="http://schemas.microsoft.com/office/drawing/2014/main" val="180822341"/>
                    </a:ext>
                  </a:extLst>
                </a:gridCol>
                <a:gridCol w="1260002">
                  <a:extLst>
                    <a:ext uri="{9D8B030D-6E8A-4147-A177-3AD203B41FA5}">
                      <a16:colId xmlns:a16="http://schemas.microsoft.com/office/drawing/2014/main" val="4003597607"/>
                    </a:ext>
                  </a:extLst>
                </a:gridCol>
                <a:gridCol w="1556862">
                  <a:extLst>
                    <a:ext uri="{9D8B030D-6E8A-4147-A177-3AD203B41FA5}">
                      <a16:colId xmlns:a16="http://schemas.microsoft.com/office/drawing/2014/main" val="2312032421"/>
                    </a:ext>
                  </a:extLst>
                </a:gridCol>
                <a:gridCol w="1372149">
                  <a:extLst>
                    <a:ext uri="{9D8B030D-6E8A-4147-A177-3AD203B41FA5}">
                      <a16:colId xmlns:a16="http://schemas.microsoft.com/office/drawing/2014/main" val="2751310681"/>
                    </a:ext>
                  </a:extLst>
                </a:gridCol>
                <a:gridCol w="1992002">
                  <a:extLst>
                    <a:ext uri="{9D8B030D-6E8A-4147-A177-3AD203B41FA5}">
                      <a16:colId xmlns:a16="http://schemas.microsoft.com/office/drawing/2014/main" val="3919138573"/>
                    </a:ext>
                  </a:extLst>
                </a:gridCol>
                <a:gridCol w="26640">
                  <a:extLst>
                    <a:ext uri="{9D8B030D-6E8A-4147-A177-3AD203B41FA5}">
                      <a16:colId xmlns:a16="http://schemas.microsoft.com/office/drawing/2014/main" val="1766013992"/>
                    </a:ext>
                  </a:extLst>
                </a:gridCol>
              </a:tblGrid>
              <a:tr h="98359">
                <a:tc>
                  <a:txBody>
                    <a:bodyPr/>
                    <a:lstStyle/>
                    <a:p>
                      <a:pPr algn="l" fontAlgn="ctr"/>
                      <a:r>
                        <a:rPr lang="en-US" sz="800" b="0" i="0" u="none" strike="noStrike">
                          <a:solidFill>
                            <a:srgbClr val="000000"/>
                          </a:solidFill>
                          <a:effectLst/>
                          <a:latin typeface="游ゴシック" panose="020B0400000000000000" pitchFamily="50" charset="-128"/>
                          <a:ea typeface="游ゴシック" panose="020B0400000000000000" pitchFamily="50" charset="-128"/>
                        </a:rPr>
                        <a:t>YouTubeChannel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800" b="0" i="0" u="none" strike="noStrike">
                          <a:solidFill>
                            <a:srgbClr val="000000"/>
                          </a:solidFill>
                          <a:effectLst/>
                          <a:latin typeface="游ゴシック" panose="020B0400000000000000" pitchFamily="50" charset="-128"/>
                          <a:ea typeface="游ゴシック" panose="020B0400000000000000" pitchFamily="50" charset="-128"/>
                        </a:rPr>
                        <a:t>Tool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800" b="0" i="0" u="none" strike="noStrike">
                          <a:solidFill>
                            <a:srgbClr val="000000"/>
                          </a:solidFill>
                          <a:effectLst/>
                          <a:latin typeface="游ゴシック" panose="020B0400000000000000" pitchFamily="50" charset="-128"/>
                          <a:ea typeface="游ゴシック" panose="020B0400000000000000" pitchFamily="50" charset="-128"/>
                        </a:rPr>
                        <a:t>Target SBOM/Info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800" b="0" i="0" u="none" strike="noStrike">
                          <a:solidFill>
                            <a:srgbClr val="000000"/>
                          </a:solidFill>
                          <a:effectLst/>
                          <a:latin typeface="游ゴシック" panose="020B0400000000000000" pitchFamily="50" charset="-128"/>
                          <a:ea typeface="游ゴシック" panose="020B0400000000000000" pitchFamily="50" charset="-128"/>
                        </a:rPr>
                        <a:t>YouTube URL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800" b="0" i="0" u="none" strike="noStrike">
                          <a:solidFill>
                            <a:srgbClr val="000000"/>
                          </a:solidFill>
                          <a:effectLst/>
                          <a:latin typeface="游ゴシック" panose="020B0400000000000000" pitchFamily="50" charset="-128"/>
                          <a:ea typeface="游ゴシック" panose="020B0400000000000000" pitchFamily="50" charset="-128"/>
                        </a:rPr>
                        <a:t>Summary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800" b="0" i="0" u="none" strike="noStrike">
                          <a:solidFill>
                            <a:srgbClr val="000000"/>
                          </a:solidFill>
                          <a:effectLst/>
                          <a:latin typeface="游ゴシック" panose="020B0400000000000000" pitchFamily="50" charset="-128"/>
                          <a:ea typeface="游ゴシック" panose="020B0400000000000000" pitchFamily="50" charset="-128"/>
                        </a:rPr>
                        <a:t>Chapter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800" b="0" i="0" u="none" strike="noStrike">
                          <a:solidFill>
                            <a:srgbClr val="000000"/>
                          </a:solidFill>
                          <a:effectLst/>
                          <a:latin typeface="游ゴシック" panose="020B0400000000000000" pitchFamily="50" charset="-128"/>
                          <a:ea typeface="游ゴシック" panose="020B0400000000000000" pitchFamily="50" charset="-128"/>
                        </a:rPr>
                        <a:t>Resources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89779043"/>
                  </a:ext>
                </a:extLst>
              </a:tr>
              <a:tr h="1377016">
                <a:tc>
                  <a:txBody>
                    <a:bodyPr/>
                    <a:lstStyle/>
                    <a:p>
                      <a:pPr algn="l" fontAlgn="ct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SBOM Utility Tools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bg1"/>
                    </a:solidFill>
                  </a:tcPr>
                </a:tc>
                <a:tc>
                  <a:txBody>
                    <a:bodyPr/>
                    <a:lstStyle/>
                    <a:p>
                      <a:pPr algn="l" fontAlgn="ctr"/>
                      <a:r>
                        <a:rPr lang="en-US" sz="800" b="0" i="0" u="none" strike="noStrike" dirty="0" err="1">
                          <a:solidFill>
                            <a:srgbClr val="000000"/>
                          </a:solidFill>
                          <a:effectLst/>
                          <a:latin typeface="游ゴシック" panose="020B0400000000000000" pitchFamily="50" charset="-128"/>
                          <a:ea typeface="游ゴシック" panose="020B0400000000000000" pitchFamily="50" charset="-128"/>
                        </a:rPr>
                        <a:t>CycloneDX</a:t>
                      </a: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 SBOM Repository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800" b="0" i="0" u="none" strike="noStrike">
                          <a:solidFill>
                            <a:srgbClr val="000000"/>
                          </a:solidFill>
                          <a:effectLst/>
                          <a:latin typeface="游ゴシック" panose="020B0400000000000000" pitchFamily="50" charset="-128"/>
                          <a:ea typeface="游ゴシック" panose="020B0400000000000000" pitchFamily="50" charset="-128"/>
                        </a:rPr>
                        <a:t>CycloneDX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800" b="0" i="0" u="sng" strike="noStrike">
                          <a:solidFill>
                            <a:srgbClr val="0563C1"/>
                          </a:solidFill>
                          <a:effectLst/>
                          <a:latin typeface="游ゴシック" panose="020B0400000000000000" pitchFamily="50" charset="-128"/>
                          <a:ea typeface="游ゴシック" panose="020B0400000000000000" pitchFamily="50" charset="-128"/>
                          <a:hlinkClick r:id="rId2" tooltip="Tool Review: CycloneDX SBOM Repository"/>
                        </a:rPr>
                        <a:t>Tool Review: CycloneDX SBOM Repository</a:t>
                      </a:r>
                      <a:endParaRPr lang="en-US" sz="800" b="0" i="0" u="sng" strike="noStrike">
                        <a:solidFill>
                          <a:srgbClr val="0563C1"/>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800" b="0" i="0" u="none" strike="noStrike">
                          <a:solidFill>
                            <a:srgbClr val="000000"/>
                          </a:solidFill>
                          <a:effectLst/>
                          <a:latin typeface="游ゴシック" panose="020B0400000000000000" pitchFamily="50" charset="-128"/>
                          <a:ea typeface="游ゴシック" panose="020B0400000000000000" pitchFamily="50" charset="-128"/>
                        </a:rPr>
                        <a:t>Summary</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The CDX-BOM-Repo is a Docker Container that creates a customizable SBOM repository for CycloneDX SBOMs. In this video, we will demonstrate how to set up the container and how to access/manage the Repo.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800" b="0" i="0" u="none" strike="noStrike">
                          <a:solidFill>
                            <a:srgbClr val="000000"/>
                          </a:solidFill>
                          <a:effectLst/>
                          <a:latin typeface="游ゴシック" panose="020B0400000000000000" pitchFamily="50" charset="-128"/>
                          <a:ea typeface="游ゴシック" panose="020B0400000000000000" pitchFamily="50" charset="-128"/>
                        </a:rPr>
                        <a:t>Chapters</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0:00 Intro</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0:24 Enviroment Variables</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1:00 Local Host Startup</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2:18 Adding an SBOM</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3:00 Retrieving an SBOM</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3:27 Deleting an SBOM</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3:38 Remote Host Startup</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3:56 Adding SBOM File</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4:15 Swagger UI View</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5:34 Search Command</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6:17 BOMExchange Command</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7:06 Final Thoughts</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7:25 Thanks For Watching!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800" b="0" i="0" u="none" strike="noStrike">
                          <a:solidFill>
                            <a:srgbClr val="000000"/>
                          </a:solidFill>
                          <a:effectLst/>
                          <a:latin typeface="游ゴシック" panose="020B0400000000000000" pitchFamily="50" charset="-128"/>
                          <a:ea typeface="游ゴシック" panose="020B0400000000000000" pitchFamily="50" charset="-128"/>
                        </a:rPr>
                        <a:t>Resources</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Segoe UI Symbol" panose="020B0502040204020203" pitchFamily="34" charset="0"/>
                          <a:ea typeface="游ゴシック" panose="020B0400000000000000" pitchFamily="50" charset="-128"/>
                        </a:rPr>
                        <a:t>🎯</a:t>
                      </a:r>
                      <a:r>
                        <a:rPr lang="en-US" sz="800" b="0" i="0" u="none" strike="noStrike">
                          <a:solidFill>
                            <a:srgbClr val="000000"/>
                          </a:solidFill>
                          <a:effectLst/>
                          <a:latin typeface="游ゴシック" panose="020B0400000000000000" pitchFamily="50" charset="-128"/>
                          <a:ea typeface="游ゴシック" panose="020B0400000000000000" pitchFamily="50" charset="-128"/>
                        </a:rPr>
                        <a:t> GitHub: https://github.com/CycloneDX/cycloned...</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Segoe UI Symbol" panose="020B0502040204020203" pitchFamily="34" charset="0"/>
                          <a:ea typeface="游ゴシック" panose="020B0400000000000000" pitchFamily="50" charset="-128"/>
                        </a:rPr>
                        <a:t>🎯</a:t>
                      </a:r>
                      <a:r>
                        <a:rPr lang="en-US" sz="800" b="0" i="0" u="none" strike="noStrike">
                          <a:solidFill>
                            <a:srgbClr val="000000"/>
                          </a:solidFill>
                          <a:effectLst/>
                          <a:latin typeface="游ゴシック" panose="020B0400000000000000" pitchFamily="50" charset="-128"/>
                          <a:ea typeface="游ゴシック" panose="020B0400000000000000" pitchFamily="50" charset="-128"/>
                        </a:rPr>
                        <a:t> Learn More About CycloneDX: https://cyclonedx.org/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885318242"/>
                  </a:ext>
                </a:extLst>
              </a:tr>
              <a:tr h="885225">
                <a:tc>
                  <a:txBody>
                    <a:bodyPr/>
                    <a:lstStyle/>
                    <a:p>
                      <a:pPr algn="l" fontAlgn="ctr"/>
                      <a:r>
                        <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ct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Markdown SBOM Tool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800" b="0" i="0" u="none" strike="noStrike">
                          <a:solidFill>
                            <a:srgbClr val="000000"/>
                          </a:solidFill>
                          <a:effectLst/>
                          <a:latin typeface="游ゴシック" panose="020B0400000000000000" pitchFamily="50" charset="-128"/>
                          <a:ea typeface="游ゴシック" panose="020B0400000000000000" pitchFamily="50" charset="-128"/>
                        </a:rPr>
                        <a:t>CycloneDX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800" b="0" i="0" u="sng" strike="noStrike">
                          <a:solidFill>
                            <a:srgbClr val="0563C1"/>
                          </a:solidFill>
                          <a:effectLst/>
                          <a:latin typeface="游ゴシック" panose="020B0400000000000000" pitchFamily="50" charset="-128"/>
                          <a:ea typeface="游ゴシック" panose="020B0400000000000000" pitchFamily="50" charset="-128"/>
                          <a:hlinkClick r:id="rId3" tooltip="Tool Review: Markdown SBOM Tool"/>
                        </a:rPr>
                        <a:t>Tool Review: Markdown SBOM Tool</a:t>
                      </a:r>
                      <a:endParaRPr lang="en-US" sz="800" b="0" i="0" u="sng" strike="noStrike">
                        <a:solidFill>
                          <a:srgbClr val="0563C1"/>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800" b="0" i="0" u="none" strike="noStrike">
                          <a:solidFill>
                            <a:srgbClr val="000000"/>
                          </a:solidFill>
                          <a:effectLst/>
                          <a:latin typeface="游ゴシック" panose="020B0400000000000000" pitchFamily="50" charset="-128"/>
                          <a:ea typeface="游ゴシック" panose="020B0400000000000000" pitchFamily="50" charset="-128"/>
                        </a:rPr>
                        <a:t>Summary</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Markdown SBOM Tool (mdbom) is a Python Package that takes CycloneDX SBOMs and converts them to a markdown file. In this video, we will demonstrate converting an SBOM using the default provided .md template and viewing the results.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800" b="0" i="0" u="none" strike="noStrike">
                          <a:solidFill>
                            <a:srgbClr val="000000"/>
                          </a:solidFill>
                          <a:effectLst/>
                          <a:latin typeface="游ゴシック" panose="020B0400000000000000" pitchFamily="50" charset="-128"/>
                          <a:ea typeface="游ゴシック" panose="020B0400000000000000" pitchFamily="50" charset="-128"/>
                        </a:rPr>
                        <a:t>Chapters</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0:00 Intro</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0:18 Installation</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0:32 Additional Setup</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0:50 Convert Command</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1:20 View Markdown Result</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1:35 Customable Options</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1:59 Final Thoughts</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游ゴシック" panose="020B0400000000000000" pitchFamily="50" charset="-128"/>
                          <a:ea typeface="游ゴシック" panose="020B0400000000000000" pitchFamily="50" charset="-128"/>
                        </a:rPr>
                        <a:t>2:23 Thank You for Watching!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800" b="0" i="0" u="none" strike="noStrike">
                          <a:solidFill>
                            <a:srgbClr val="000000"/>
                          </a:solidFill>
                          <a:effectLst/>
                          <a:latin typeface="游ゴシック" panose="020B0400000000000000" pitchFamily="50" charset="-128"/>
                          <a:ea typeface="游ゴシック" panose="020B0400000000000000" pitchFamily="50" charset="-128"/>
                        </a:rPr>
                        <a:t>Resources</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Segoe UI Symbol" panose="020B0502040204020203" pitchFamily="34" charset="0"/>
                          <a:ea typeface="游ゴシック" panose="020B0400000000000000" pitchFamily="50" charset="-128"/>
                        </a:rPr>
                        <a:t>🎯</a:t>
                      </a:r>
                      <a:r>
                        <a:rPr lang="en-US" sz="800" b="0" i="0" u="none" strike="noStrike">
                          <a:solidFill>
                            <a:srgbClr val="000000"/>
                          </a:solidFill>
                          <a:effectLst/>
                          <a:latin typeface="游ゴシック" panose="020B0400000000000000" pitchFamily="50" charset="-128"/>
                          <a:ea typeface="游ゴシック" panose="020B0400000000000000" pitchFamily="50" charset="-128"/>
                        </a:rPr>
                        <a:t> GitHub: https://github.com/HaRo87/mdbom</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Segoe UI Symbol" panose="020B0502040204020203" pitchFamily="34" charset="0"/>
                          <a:ea typeface="游ゴシック" panose="020B0400000000000000" pitchFamily="50" charset="-128"/>
                        </a:rPr>
                        <a:t>🎯</a:t>
                      </a:r>
                      <a:r>
                        <a:rPr lang="en-US" sz="800" b="0" i="0" u="none" strike="noStrike">
                          <a:solidFill>
                            <a:srgbClr val="000000"/>
                          </a:solidFill>
                          <a:effectLst/>
                          <a:latin typeface="游ゴシック" panose="020B0400000000000000" pitchFamily="50" charset="-128"/>
                          <a:ea typeface="游ゴシック" panose="020B0400000000000000" pitchFamily="50" charset="-128"/>
                        </a:rPr>
                        <a:t> Documentation: https://haro87.github.io/mdbom/0.3.0/</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Segoe UI Symbol" panose="020B0502040204020203" pitchFamily="34" charset="0"/>
                          <a:ea typeface="游ゴシック" panose="020B0400000000000000" pitchFamily="50" charset="-128"/>
                        </a:rPr>
                        <a:t>🎯</a:t>
                      </a:r>
                      <a:r>
                        <a:rPr lang="en-US" sz="800" b="0" i="0" u="none" strike="noStrike">
                          <a:solidFill>
                            <a:srgbClr val="000000"/>
                          </a:solidFill>
                          <a:effectLst/>
                          <a:latin typeface="游ゴシック" panose="020B0400000000000000" pitchFamily="50" charset="-128"/>
                          <a:ea typeface="游ゴシック" panose="020B0400000000000000" pitchFamily="50" charset="-128"/>
                        </a:rPr>
                        <a:t> Jinja Template Guide: https://jinja.palletsprojects.com/en/...</a:t>
                      </a:r>
                      <a:br>
                        <a:rPr lang="en-US" sz="800" b="0" i="0" u="none" strike="noStrike">
                          <a:solidFill>
                            <a:srgbClr val="000000"/>
                          </a:solidFill>
                          <a:effectLst/>
                          <a:latin typeface="游ゴシック" panose="020B0400000000000000" pitchFamily="50" charset="-128"/>
                          <a:ea typeface="游ゴシック" panose="020B0400000000000000" pitchFamily="50" charset="-128"/>
                        </a:rPr>
                      </a:br>
                      <a:r>
                        <a:rPr lang="en-US" sz="800" b="0" i="0" u="none" strike="noStrike">
                          <a:solidFill>
                            <a:srgbClr val="000000"/>
                          </a:solidFill>
                          <a:effectLst/>
                          <a:latin typeface="Segoe UI Symbol" panose="020B0502040204020203" pitchFamily="34" charset="0"/>
                          <a:ea typeface="游ゴシック" panose="020B0400000000000000" pitchFamily="50" charset="-128"/>
                        </a:rPr>
                        <a:t>🎯</a:t>
                      </a:r>
                      <a:r>
                        <a:rPr lang="en-US" sz="800" b="0" i="0" u="none" strike="noStrike">
                          <a:solidFill>
                            <a:srgbClr val="000000"/>
                          </a:solidFill>
                          <a:effectLst/>
                          <a:latin typeface="游ゴシック" panose="020B0400000000000000" pitchFamily="50" charset="-128"/>
                          <a:ea typeface="游ゴシック" panose="020B0400000000000000" pitchFamily="50" charset="-128"/>
                        </a:rPr>
                        <a:t> Learn More About CycloneDX: https://cyclonedx.org/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07630454"/>
                  </a:ext>
                </a:extLst>
              </a:tr>
              <a:tr h="983583">
                <a:tc>
                  <a:txBody>
                    <a:bodyPr/>
                    <a:lstStyle/>
                    <a:p>
                      <a:pPr algn="l" fontAlgn="ctr"/>
                      <a:r>
                        <a:rPr lang="ja-JP" altLang="en-US" sz="800" b="0" i="0" u="none" strike="noStrike">
                          <a:solidFill>
                            <a:srgbClr val="000000"/>
                          </a:solidFill>
                          <a:effectLst/>
                          <a:latin typeface="游ゴシック" panose="020B0400000000000000" pitchFamily="50" charset="-128"/>
                          <a:ea typeface="游ゴシック" panose="020B0400000000000000" pitchFamily="50" charset="-128"/>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l" fontAlgn="ct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SPDX Java Tool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SPDX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800" b="0" i="0" u="sng" strike="noStrike" dirty="0">
                          <a:solidFill>
                            <a:srgbClr val="0563C1"/>
                          </a:solidFill>
                          <a:effectLst/>
                          <a:latin typeface="游ゴシック" panose="020B0400000000000000" pitchFamily="50" charset="-128"/>
                          <a:ea typeface="游ゴシック" panose="020B0400000000000000" pitchFamily="50" charset="-128"/>
                          <a:hlinkClick r:id="rId4" tooltip="Tool Review: SPDX Java Tool"/>
                        </a:rPr>
                        <a:t>Tool Review: SPDX Java Tool</a:t>
                      </a:r>
                      <a:endParaRPr lang="en-US" sz="9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Summary</a:t>
                      </a:r>
                      <a:br>
                        <a:rPr lang="en-US" sz="8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SPDX Java is a binary tool used to handle SPDX SBOMs. The tool is capable of SPDX SBOM generation, conversions, comparisons, verifications, and viewing. In this video we demonstrate all of these capabilities and explain the results.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Chapters</a:t>
                      </a:r>
                      <a:br>
                        <a:rPr lang="en-US" sz="8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0:00 Intro</a:t>
                      </a:r>
                      <a:br>
                        <a:rPr lang="en-US" sz="8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0:28 Installation</a:t>
                      </a:r>
                      <a:br>
                        <a:rPr lang="en-US" sz="8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1:30 Command Overview</a:t>
                      </a:r>
                      <a:br>
                        <a:rPr lang="en-US" sz="8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2:26 Convert Command</a:t>
                      </a:r>
                      <a:br>
                        <a:rPr lang="en-US" sz="8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3:34 Comparing Output</a:t>
                      </a:r>
                      <a:br>
                        <a:rPr lang="en-US" sz="8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4:22 Verify Command</a:t>
                      </a:r>
                      <a:br>
                        <a:rPr lang="en-US" sz="8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5:33 Viewer Command</a:t>
                      </a:r>
                      <a:br>
                        <a:rPr lang="en-US" sz="8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6:33 Final Thoughts</a:t>
                      </a:r>
                      <a:br>
                        <a:rPr lang="en-US" sz="8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6:43 Thanks for Watching!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Resources</a:t>
                      </a:r>
                      <a:br>
                        <a:rPr lang="en-US" sz="8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800" b="0" i="0" u="none" strike="noStrike" dirty="0">
                          <a:solidFill>
                            <a:srgbClr val="000000"/>
                          </a:solidFill>
                          <a:effectLst/>
                          <a:latin typeface="Segoe UI Symbol" panose="020B0502040204020203" pitchFamily="34" charset="0"/>
                          <a:ea typeface="游ゴシック" panose="020B0400000000000000" pitchFamily="50" charset="-128"/>
                        </a:rPr>
                        <a:t>🎯</a:t>
                      </a: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 GitHub: https://github.com/spdx/tools-java</a:t>
                      </a:r>
                      <a:br>
                        <a:rPr lang="en-US" sz="8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800" b="0" i="0" u="none" strike="noStrike" dirty="0">
                          <a:solidFill>
                            <a:srgbClr val="000000"/>
                          </a:solidFill>
                          <a:effectLst/>
                          <a:latin typeface="Segoe UI Symbol" panose="020B0502040204020203" pitchFamily="34" charset="0"/>
                          <a:ea typeface="游ゴシック" panose="020B0400000000000000" pitchFamily="50" charset="-128"/>
                        </a:rPr>
                        <a:t>🎯</a:t>
                      </a: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 Latest Binary Release: https://github.com/</a:t>
                      </a:r>
                      <a:r>
                        <a:rPr lang="en-US" sz="800" b="0" i="0" u="none" strike="noStrike" dirty="0" err="1">
                          <a:solidFill>
                            <a:srgbClr val="000000"/>
                          </a:solidFill>
                          <a:effectLst/>
                          <a:latin typeface="游ゴシック" panose="020B0400000000000000" pitchFamily="50" charset="-128"/>
                          <a:ea typeface="游ゴシック" panose="020B0400000000000000" pitchFamily="50" charset="-128"/>
                        </a:rPr>
                        <a:t>spdx</a:t>
                      </a: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/tools-java/re...</a:t>
                      </a:r>
                      <a:br>
                        <a:rPr lang="en-US" sz="800" b="0" i="0" u="none" strike="noStrike" dirty="0">
                          <a:solidFill>
                            <a:srgbClr val="000000"/>
                          </a:solidFill>
                          <a:effectLst/>
                          <a:latin typeface="游ゴシック" panose="020B0400000000000000" pitchFamily="50" charset="-128"/>
                          <a:ea typeface="游ゴシック" panose="020B0400000000000000" pitchFamily="50" charset="-128"/>
                        </a:rPr>
                      </a:br>
                      <a:r>
                        <a:rPr lang="en-US" sz="800" b="0" i="0" u="none" strike="noStrike" dirty="0">
                          <a:solidFill>
                            <a:srgbClr val="000000"/>
                          </a:solidFill>
                          <a:effectLst/>
                          <a:latin typeface="Segoe UI Symbol" panose="020B0502040204020203" pitchFamily="34" charset="0"/>
                          <a:ea typeface="游ゴシック" panose="020B0400000000000000" pitchFamily="50" charset="-128"/>
                        </a:rPr>
                        <a:t>🎯</a:t>
                      </a:r>
                      <a:r>
                        <a:rPr lang="en-US" sz="800" b="0" i="0" u="none" strike="noStrike" dirty="0">
                          <a:solidFill>
                            <a:srgbClr val="000000"/>
                          </a:solidFill>
                          <a:effectLst/>
                          <a:latin typeface="游ゴシック" panose="020B0400000000000000" pitchFamily="50" charset="-128"/>
                          <a:ea typeface="游ゴシック" panose="020B0400000000000000" pitchFamily="50" charset="-128"/>
                        </a:rPr>
                        <a:t> More About SPDX: https://spdx.org/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172478888"/>
                  </a:ext>
                </a:extLst>
              </a:tr>
            </a:tbl>
          </a:graphicData>
        </a:graphic>
      </p:graphicFrame>
      <p:pic>
        <p:nvPicPr>
          <p:cNvPr id="2049" name="AutoShape 24">
            <a:hlinkClick r:id="rId4"/>
            <a:extLst>
              <a:ext uri="{FF2B5EF4-FFF2-40B4-BE49-F238E27FC236}">
                <a16:creationId xmlns:a16="http://schemas.microsoft.com/office/drawing/2014/main" id="{00AF829A-4240-9D5D-A88C-9DC9FBEBC1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225" y="1230313"/>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103786"/>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16238</TotalTime>
  <Words>649</Words>
  <Application>Microsoft Office PowerPoint</Application>
  <PresentationFormat>画面に合わせる (16:9)</PresentationFormat>
  <Paragraphs>67</Paragraphs>
  <Slides>5</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vt:i4>
      </vt:variant>
    </vt:vector>
  </HeadingPairs>
  <TitlesOfParts>
    <vt:vector size="13" baseType="lpstr">
      <vt:lpstr>Roboto</vt:lpstr>
      <vt:lpstr>Open Sans Medium</vt:lpstr>
      <vt:lpstr>Segoe UI Symbol</vt:lpstr>
      <vt:lpstr>游ゴシック</vt:lpstr>
      <vt:lpstr>ＭＳ Ｐゴシック</vt:lpstr>
      <vt:lpstr>Arial</vt:lpstr>
      <vt:lpstr>Roboto Slab Light</vt:lpstr>
      <vt:lpstr>Linux Foundation EU Theme 2023</vt:lpstr>
      <vt:lpstr>提案 SBOM関連情報のキュレーション</vt:lpstr>
      <vt:lpstr>提案：SBOM関連情報のキュレーション</vt:lpstr>
      <vt:lpstr>トライアル</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Fukuchi, Hiroyuki (SGC)</dc:creator>
  <cp:lastModifiedBy>Fukuchi, Hiroyuki (SGC)</cp:lastModifiedBy>
  <cp:revision>8</cp:revision>
  <dcterms:modified xsi:type="dcterms:W3CDTF">2023-10-04T03:53:45Z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f41bcb5-c330-4cbb-8eba-49c9dbaaa5bd_Enabled">
    <vt:lpwstr>true</vt:lpwstr>
  </property>
  <property fmtid="{D5CDD505-2E9C-101B-9397-08002B2CF9AE}" pid="3" name="MSIP_Label_ff41bcb5-c330-4cbb-8eba-49c9dbaaa5bd_SetDate">
    <vt:lpwstr>2023-09-26T01:23:06Z</vt:lpwstr>
  </property>
  <property fmtid="{D5CDD505-2E9C-101B-9397-08002B2CF9AE}" pid="4" name="MSIP_Label_ff41bcb5-c330-4cbb-8eba-49c9dbaaa5bd_Method">
    <vt:lpwstr>Privileged</vt:lpwstr>
  </property>
  <property fmtid="{D5CDD505-2E9C-101B-9397-08002B2CF9AE}" pid="5" name="MSIP_Label_ff41bcb5-c330-4cbb-8eba-49c9dbaaa5bd_Name">
    <vt:lpwstr>ff41bcb5-c330-4cbb-8eba-49c9dbaaa5bd</vt:lpwstr>
  </property>
  <property fmtid="{D5CDD505-2E9C-101B-9397-08002B2CF9AE}" pid="6" name="MSIP_Label_ff41bcb5-c330-4cbb-8eba-49c9dbaaa5bd_SiteId">
    <vt:lpwstr>66c65d8a-9158-4521-a2d8-664963db48e4</vt:lpwstr>
  </property>
  <property fmtid="{D5CDD505-2E9C-101B-9397-08002B2CF9AE}" pid="7" name="MSIP_Label_ff41bcb5-c330-4cbb-8eba-49c9dbaaa5bd_ActionId">
    <vt:lpwstr>4dfa602d-93bb-44a5-900a-97d631d90234</vt:lpwstr>
  </property>
  <property fmtid="{D5CDD505-2E9C-101B-9397-08002B2CF9AE}" pid="8" name="MSIP_Label_ff41bcb5-c330-4cbb-8eba-49c9dbaaa5bd_ContentBits">
    <vt:lpwstr>0</vt:lpwstr>
  </property>
</Properties>
</file>