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 id="2147483666" r:id="rId2"/>
  </p:sldMasterIdLst>
  <p:notesMasterIdLst>
    <p:notesMasterId r:id="rId10"/>
  </p:notesMasterIdLst>
  <p:sldIdLst>
    <p:sldId id="257" r:id="rId3"/>
    <p:sldId id="269" r:id="rId4"/>
    <p:sldId id="278" r:id="rId5"/>
    <p:sldId id="285" r:id="rId6"/>
    <p:sldId id="286" r:id="rId7"/>
    <p:sldId id="284" r:id="rId8"/>
    <p:sldId id="283" r:id="rId9"/>
  </p:sldIdLst>
  <p:sldSz cx="9144000" cy="5143500" type="screen16x9"/>
  <p:notesSz cx="6858000" cy="9144000"/>
  <p:embeddedFontLst>
    <p:embeddedFont>
      <p:font typeface="Consolas" panose="020B0609020204030204" pitchFamily="49" charset="0"/>
      <p:regular r:id="rId11"/>
      <p:bold r:id="rId12"/>
      <p:italic r:id="rId13"/>
      <p:boldItalic r:id="rId14"/>
    </p:embeddedFont>
    <p:embeddedFont>
      <p:font typeface="Open Sans Medium" panose="020B0600070205080204"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Roboto Slab Light" pitchFamily="2" charset="0"/>
      <p:regular r:id="rId23"/>
      <p:bold r:id="rId24"/>
    </p:embeddedFont>
    <p:embeddedFont>
      <p:font typeface="游ゴシック" panose="020B0400000000000000" pitchFamily="50" charset="-128"/>
      <p:regular r:id="rId25"/>
      <p:bold r:id="rId26"/>
    </p:embeddedFont>
    <p:embeddedFont>
      <p:font typeface="游ゴシック Medium" panose="020B0500000000000000" pitchFamily="50" charset="-128"/>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6CBB6B-3349-4AE6-A4F7-3D486EE70F71}" v="5" dt="2023-02-28T05:48:42.12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727" autoAdjust="0"/>
  </p:normalViewPr>
  <p:slideViewPr>
    <p:cSldViewPr snapToGrid="0">
      <p:cViewPr varScale="1">
        <p:scale>
          <a:sx n="146" d="100"/>
          <a:sy n="146" d="100"/>
        </p:scale>
        <p:origin x="516" y="108"/>
      </p:cViewPr>
      <p:guideLst>
        <p:guide orient="horz" pos="1620"/>
        <p:guide pos="2880"/>
      </p:guideLst>
    </p:cSldViewPr>
  </p:slideViewPr>
  <p:notesTextViewPr>
    <p:cViewPr>
      <p:scale>
        <a:sx n="1" d="1"/>
        <a:sy n="1" d="1"/>
      </p:scale>
      <p:origin x="0" y="0"/>
    </p:cViewPr>
  </p:notesTextViewPr>
  <p:sorterViewPr>
    <p:cViewPr>
      <p:scale>
        <a:sx n="200" d="100"/>
        <a:sy n="200" d="100"/>
      </p:scale>
      <p:origin x="0" y="-38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font" Target="fonts/font14.fntdata"/><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bota, Norio (SGC)" userId="b2c5a593-2010-47e7-8d2e-c47f718a432d" providerId="ADAL" clId="{A46CBB6B-3349-4AE6-A4F7-3D486EE70F71}"/>
    <pc:docChg chg="custSel addSld delSld modSld sldOrd">
      <pc:chgData name="Kobota, Norio (SGC)" userId="b2c5a593-2010-47e7-8d2e-c47f718a432d" providerId="ADAL" clId="{A46CBB6B-3349-4AE6-A4F7-3D486EE70F71}" dt="2023-02-28T06:24:46.372" v="548" actId="6549"/>
      <pc:docMkLst>
        <pc:docMk/>
      </pc:docMkLst>
      <pc:sldChg chg="modSp mod">
        <pc:chgData name="Kobota, Norio (SGC)" userId="b2c5a593-2010-47e7-8d2e-c47f718a432d" providerId="ADAL" clId="{A46CBB6B-3349-4AE6-A4F7-3D486EE70F71}" dt="2023-02-28T05:24:28.151" v="5" actId="20577"/>
        <pc:sldMkLst>
          <pc:docMk/>
          <pc:sldMk cId="0" sldId="257"/>
        </pc:sldMkLst>
        <pc:spChg chg="mod">
          <ac:chgData name="Kobota, Norio (SGC)" userId="b2c5a593-2010-47e7-8d2e-c47f718a432d" providerId="ADAL" clId="{A46CBB6B-3349-4AE6-A4F7-3D486EE70F71}" dt="2023-02-28T05:24:28.151" v="5" actId="20577"/>
          <ac:spMkLst>
            <pc:docMk/>
            <pc:sldMk cId="0" sldId="257"/>
            <ac:spMk id="3" creationId="{3BBAB827-3D93-40FB-AFEA-29D5543E8A73}"/>
          </ac:spMkLst>
        </pc:spChg>
      </pc:sldChg>
      <pc:sldChg chg="modSp add del mod">
        <pc:chgData name="Kobota, Norio (SGC)" userId="b2c5a593-2010-47e7-8d2e-c47f718a432d" providerId="ADAL" clId="{A46CBB6B-3349-4AE6-A4F7-3D486EE70F71}" dt="2023-02-28T05:28:32.301" v="87" actId="47"/>
        <pc:sldMkLst>
          <pc:docMk/>
          <pc:sldMk cId="1219465075" sldId="270"/>
        </pc:sldMkLst>
        <pc:spChg chg="mod">
          <ac:chgData name="Kobota, Norio (SGC)" userId="b2c5a593-2010-47e7-8d2e-c47f718a432d" providerId="ADAL" clId="{A46CBB6B-3349-4AE6-A4F7-3D486EE70F71}" dt="2023-02-28T05:28:24.119" v="86" actId="20577"/>
          <ac:spMkLst>
            <pc:docMk/>
            <pc:sldMk cId="1219465075" sldId="270"/>
            <ac:spMk id="2" creationId="{775AAD6F-EDA8-AFE9-6F08-7BC7433BED2F}"/>
          </ac:spMkLst>
        </pc:spChg>
      </pc:sldChg>
      <pc:sldChg chg="modSp add del mod">
        <pc:chgData name="Kobota, Norio (SGC)" userId="b2c5a593-2010-47e7-8d2e-c47f718a432d" providerId="ADAL" clId="{A46CBB6B-3349-4AE6-A4F7-3D486EE70F71}" dt="2023-02-28T05:28:32.301" v="87" actId="47"/>
        <pc:sldMkLst>
          <pc:docMk/>
          <pc:sldMk cId="4202636286" sldId="271"/>
        </pc:sldMkLst>
        <pc:spChg chg="mod">
          <ac:chgData name="Kobota, Norio (SGC)" userId="b2c5a593-2010-47e7-8d2e-c47f718a432d" providerId="ADAL" clId="{A46CBB6B-3349-4AE6-A4F7-3D486EE70F71}" dt="2023-02-28T05:28:13.437" v="55" actId="27636"/>
          <ac:spMkLst>
            <pc:docMk/>
            <pc:sldMk cId="4202636286" sldId="271"/>
            <ac:spMk id="2" creationId="{748F1797-6343-AC62-A7EF-D3DB617E5049}"/>
          </ac:spMkLst>
        </pc:spChg>
      </pc:sldChg>
      <pc:sldChg chg="del">
        <pc:chgData name="Kobota, Norio (SGC)" userId="b2c5a593-2010-47e7-8d2e-c47f718a432d" providerId="ADAL" clId="{A46CBB6B-3349-4AE6-A4F7-3D486EE70F71}" dt="2023-02-28T05:28:36.017" v="88" actId="47"/>
        <pc:sldMkLst>
          <pc:docMk/>
          <pc:sldMk cId="3044271733" sldId="282"/>
        </pc:sldMkLst>
      </pc:sldChg>
      <pc:sldChg chg="modSp new del mod">
        <pc:chgData name="Kobota, Norio (SGC)" userId="b2c5a593-2010-47e7-8d2e-c47f718a432d" providerId="ADAL" clId="{A46CBB6B-3349-4AE6-A4F7-3D486EE70F71}" dt="2023-02-28T05:28:15.839" v="56" actId="47"/>
        <pc:sldMkLst>
          <pc:docMk/>
          <pc:sldMk cId="187985676" sldId="284"/>
        </pc:sldMkLst>
        <pc:spChg chg="mod">
          <ac:chgData name="Kobota, Norio (SGC)" userId="b2c5a593-2010-47e7-8d2e-c47f718a432d" providerId="ADAL" clId="{A46CBB6B-3349-4AE6-A4F7-3D486EE70F71}" dt="2023-02-28T05:27:16.376" v="52" actId="2711"/>
          <ac:spMkLst>
            <pc:docMk/>
            <pc:sldMk cId="187985676" sldId="284"/>
            <ac:spMk id="2" creationId="{7FBFE1F6-A21F-3E57-2747-196F020CE415}"/>
          </ac:spMkLst>
        </pc:spChg>
      </pc:sldChg>
      <pc:sldChg chg="addSp modSp mod ord">
        <pc:chgData name="Kobota, Norio (SGC)" userId="b2c5a593-2010-47e7-8d2e-c47f718a432d" providerId="ADAL" clId="{A46CBB6B-3349-4AE6-A4F7-3D486EE70F71}" dt="2023-02-28T06:24:46.372" v="548" actId="6549"/>
        <pc:sldMkLst>
          <pc:docMk/>
          <pc:sldMk cId="3429070583" sldId="284"/>
        </pc:sldMkLst>
        <pc:spChg chg="add">
          <ac:chgData name="Kobota, Norio (SGC)" userId="b2c5a593-2010-47e7-8d2e-c47f718a432d" providerId="ADAL" clId="{A46CBB6B-3349-4AE6-A4F7-3D486EE70F71}" dt="2023-02-28T05:48:39.129" v="348" actId="11529"/>
          <ac:spMkLst>
            <pc:docMk/>
            <pc:sldMk cId="3429070583" sldId="284"/>
            <ac:spMk id="4" creationId="{BFD9D92A-0839-40A1-3245-6E0A6BB7D1E1}"/>
          </ac:spMkLst>
        </pc:spChg>
        <pc:spChg chg="add mod">
          <ac:chgData name="Kobota, Norio (SGC)" userId="b2c5a593-2010-47e7-8d2e-c47f718a432d" providerId="ADAL" clId="{A46CBB6B-3349-4AE6-A4F7-3D486EE70F71}" dt="2023-02-28T06:24:46.372" v="548" actId="6549"/>
          <ac:spMkLst>
            <pc:docMk/>
            <pc:sldMk cId="3429070583" sldId="284"/>
            <ac:spMk id="5" creationId="{3DF5047B-6B6F-5F25-C67C-809D2E924F9E}"/>
          </ac:spMkLst>
        </pc:spChg>
      </pc:sldChg>
      <pc:sldChg chg="addSp delSp modSp mod">
        <pc:chgData name="Kobota, Norio (SGC)" userId="b2c5a593-2010-47e7-8d2e-c47f718a432d" providerId="ADAL" clId="{A46CBB6B-3349-4AE6-A4F7-3D486EE70F71}" dt="2023-02-28T05:29:22.206" v="170" actId="21"/>
        <pc:sldMkLst>
          <pc:docMk/>
          <pc:sldMk cId="2212449903" sldId="285"/>
        </pc:sldMkLst>
        <pc:spChg chg="add del mod">
          <ac:chgData name="Kobota, Norio (SGC)" userId="b2c5a593-2010-47e7-8d2e-c47f718a432d" providerId="ADAL" clId="{A46CBB6B-3349-4AE6-A4F7-3D486EE70F71}" dt="2023-02-28T05:29:22.206" v="170" actId="21"/>
          <ac:spMkLst>
            <pc:docMk/>
            <pc:sldMk cId="2212449903" sldId="285"/>
            <ac:spMk id="3" creationId="{57A05FDF-E4F1-EC81-CF5D-43CE0343B753}"/>
          </ac:spMkLst>
        </pc:spChg>
      </pc:sldChg>
      <pc:sldChg chg="addSp delSp modSp new mod">
        <pc:chgData name="Kobota, Norio (SGC)" userId="b2c5a593-2010-47e7-8d2e-c47f718a432d" providerId="ADAL" clId="{A46CBB6B-3349-4AE6-A4F7-3D486EE70F71}" dt="2023-02-28T05:47:57.154" v="347" actId="179"/>
        <pc:sldMkLst>
          <pc:docMk/>
          <pc:sldMk cId="711892009" sldId="286"/>
        </pc:sldMkLst>
        <pc:spChg chg="mod">
          <ac:chgData name="Kobota, Norio (SGC)" userId="b2c5a593-2010-47e7-8d2e-c47f718a432d" providerId="ADAL" clId="{A46CBB6B-3349-4AE6-A4F7-3D486EE70F71}" dt="2023-02-28T05:29:42.452" v="194" actId="20577"/>
          <ac:spMkLst>
            <pc:docMk/>
            <pc:sldMk cId="711892009" sldId="286"/>
            <ac:spMk id="2" creationId="{B742BE0D-1DB1-7B94-BE41-4C300095DDFB}"/>
          </ac:spMkLst>
        </pc:spChg>
        <pc:spChg chg="del">
          <ac:chgData name="Kobota, Norio (SGC)" userId="b2c5a593-2010-47e7-8d2e-c47f718a432d" providerId="ADAL" clId="{A46CBB6B-3349-4AE6-A4F7-3D486EE70F71}" dt="2023-02-28T05:29:34.008" v="172"/>
          <ac:spMkLst>
            <pc:docMk/>
            <pc:sldMk cId="711892009" sldId="286"/>
            <ac:spMk id="3" creationId="{CCE65202-892A-BDDE-9D99-DEE20CA58F01}"/>
          </ac:spMkLst>
        </pc:spChg>
        <pc:spChg chg="add mod">
          <ac:chgData name="Kobota, Norio (SGC)" userId="b2c5a593-2010-47e7-8d2e-c47f718a432d" providerId="ADAL" clId="{A46CBB6B-3349-4AE6-A4F7-3D486EE70F71}" dt="2023-02-28T05:47:57.154" v="347" actId="179"/>
          <ac:spMkLst>
            <pc:docMk/>
            <pc:sldMk cId="711892009" sldId="286"/>
            <ac:spMk id="4" creationId="{568206F4-2C7A-0709-0838-C22F39E30E9E}"/>
          </ac:spMkLst>
        </pc:spChg>
      </pc:sldChg>
      <pc:sldChg chg="modSp new del mod">
        <pc:chgData name="Kobota, Norio (SGC)" userId="b2c5a593-2010-47e7-8d2e-c47f718a432d" providerId="ADAL" clId="{A46CBB6B-3349-4AE6-A4F7-3D486EE70F71}" dt="2023-02-28T05:50:03.623" v="518" actId="47"/>
        <pc:sldMkLst>
          <pc:docMk/>
          <pc:sldMk cId="2397118175" sldId="287"/>
        </pc:sldMkLst>
        <pc:spChg chg="mod">
          <ac:chgData name="Kobota, Norio (SGC)" userId="b2c5a593-2010-47e7-8d2e-c47f718a432d" providerId="ADAL" clId="{A46CBB6B-3349-4AE6-A4F7-3D486EE70F71}" dt="2023-02-28T05:49:57.305" v="517" actId="20577"/>
          <ac:spMkLst>
            <pc:docMk/>
            <pc:sldMk cId="2397118175" sldId="287"/>
            <ac:spMk id="2" creationId="{3D797398-5BDD-E7F5-101E-3D982811A841}"/>
          </ac:spMkLst>
        </pc:spChg>
      </pc:sldChg>
      <pc:sldChg chg="del">
        <pc:chgData name="Kobota, Norio (SGC)" userId="b2c5a593-2010-47e7-8d2e-c47f718a432d" providerId="ADAL" clId="{A46CBB6B-3349-4AE6-A4F7-3D486EE70F71}" dt="2023-02-28T05:24:34.498" v="6" actId="47"/>
        <pc:sldMkLst>
          <pc:docMk/>
          <pc:sldMk cId="1336904607" sldId="295"/>
        </pc:sldMkLst>
      </pc:sldChg>
      <pc:sldChg chg="del">
        <pc:chgData name="Kobota, Norio (SGC)" userId="b2c5a593-2010-47e7-8d2e-c47f718a432d" providerId="ADAL" clId="{A46CBB6B-3349-4AE6-A4F7-3D486EE70F71}" dt="2023-02-28T05:24:34.498" v="6" actId="47"/>
        <pc:sldMkLst>
          <pc:docMk/>
          <pc:sldMk cId="1200702352" sldId="297"/>
        </pc:sldMkLst>
      </pc:sldChg>
      <pc:sldChg chg="del">
        <pc:chgData name="Kobota, Norio (SGC)" userId="b2c5a593-2010-47e7-8d2e-c47f718a432d" providerId="ADAL" clId="{A46CBB6B-3349-4AE6-A4F7-3D486EE70F71}" dt="2023-02-28T05:24:34.498" v="6" actId="47"/>
        <pc:sldMkLst>
          <pc:docMk/>
          <pc:sldMk cId="955564986" sldId="298"/>
        </pc:sldMkLst>
      </pc:sldChg>
      <pc:sldMasterChg chg="delSldLayout">
        <pc:chgData name="Kobota, Norio (SGC)" userId="b2c5a593-2010-47e7-8d2e-c47f718a432d" providerId="ADAL" clId="{A46CBB6B-3349-4AE6-A4F7-3D486EE70F71}" dt="2023-02-28T05:28:36.017" v="88" actId="47"/>
        <pc:sldMasterMkLst>
          <pc:docMk/>
          <pc:sldMasterMk cId="0" sldId="2147483664"/>
        </pc:sldMasterMkLst>
        <pc:sldLayoutChg chg="del">
          <pc:chgData name="Kobota, Norio (SGC)" userId="b2c5a593-2010-47e7-8d2e-c47f718a432d" providerId="ADAL" clId="{A46CBB6B-3349-4AE6-A4F7-3D486EE70F71}" dt="2023-02-28T05:28:36.017" v="88" actId="47"/>
          <pc:sldLayoutMkLst>
            <pc:docMk/>
            <pc:sldMasterMk cId="0" sldId="2147483664"/>
            <pc:sldLayoutMk cId="0" sldId="2147483653"/>
          </pc:sldLayoutMkLst>
        </pc:sldLayoutChg>
        <pc:sldLayoutChg chg="del">
          <pc:chgData name="Kobota, Norio (SGC)" userId="b2c5a593-2010-47e7-8d2e-c47f718a432d" providerId="ADAL" clId="{A46CBB6B-3349-4AE6-A4F7-3D486EE70F71}" dt="2023-02-28T05:24:34.498" v="6" actId="47"/>
          <pc:sldLayoutMkLst>
            <pc:docMk/>
            <pc:sldMasterMk cId="0" sldId="2147483664"/>
            <pc:sldLayoutMk cId="2761521158" sldId="2147483665"/>
          </pc:sldLayoutMkLst>
        </pc:sldLayoutChg>
        <pc:sldLayoutChg chg="del">
          <pc:chgData name="Kobota, Norio (SGC)" userId="b2c5a593-2010-47e7-8d2e-c47f718a432d" providerId="ADAL" clId="{A46CBB6B-3349-4AE6-A4F7-3D486EE70F71}" dt="2023-02-28T05:28:32.301" v="87" actId="47"/>
          <pc:sldLayoutMkLst>
            <pc:docMk/>
            <pc:sldMasterMk cId="0" sldId="2147483664"/>
            <pc:sldLayoutMk cId="2815183294" sldId="2147483665"/>
          </pc:sldLayoutMkLst>
        </pc:sldLayoutChg>
      </pc:sldMasterChg>
    </pc:docChg>
  </pc:docChgLst>
  <pc:docChgLst>
    <pc:chgData name="Kobota, Norio (SGC)" userId="b2c5a593-2010-47e7-8d2e-c47f718a432d" providerId="ADAL" clId="{AB061CAC-ADF7-4D2A-A53C-19D6CC329C9D}"/>
    <pc:docChg chg="undo custSel addSld delSld modSld">
      <pc:chgData name="Kobota, Norio (SGC)" userId="b2c5a593-2010-47e7-8d2e-c47f718a432d" providerId="ADAL" clId="{AB061CAC-ADF7-4D2A-A53C-19D6CC329C9D}" dt="2022-12-19T06:24:56.479" v="1251" actId="47"/>
      <pc:docMkLst>
        <pc:docMk/>
      </pc:docMkLst>
      <pc:sldChg chg="addSp modSp mod">
        <pc:chgData name="Kobota, Norio (SGC)" userId="b2c5a593-2010-47e7-8d2e-c47f718a432d" providerId="ADAL" clId="{AB061CAC-ADF7-4D2A-A53C-19D6CC329C9D}" dt="2022-12-19T06:02:09.938" v="126" actId="120"/>
        <pc:sldMkLst>
          <pc:docMk/>
          <pc:sldMk cId="0" sldId="257"/>
        </pc:sldMkLst>
        <pc:spChg chg="mod">
          <ac:chgData name="Kobota, Norio (SGC)" userId="b2c5a593-2010-47e7-8d2e-c47f718a432d" providerId="ADAL" clId="{AB061CAC-ADF7-4D2A-A53C-19D6CC329C9D}" dt="2022-12-19T06:02:09.938" v="126" actId="120"/>
          <ac:spMkLst>
            <pc:docMk/>
            <pc:sldMk cId="0" sldId="257"/>
            <ac:spMk id="3" creationId="{3BBAB827-3D93-40FB-AFEA-29D5543E8A73}"/>
          </ac:spMkLst>
        </pc:spChg>
        <pc:spChg chg="add mod">
          <ac:chgData name="Kobota, Norio (SGC)" userId="b2c5a593-2010-47e7-8d2e-c47f718a432d" providerId="ADAL" clId="{AB061CAC-ADF7-4D2A-A53C-19D6CC329C9D}" dt="2022-12-19T06:01:37.153" v="75" actId="1076"/>
          <ac:spMkLst>
            <pc:docMk/>
            <pc:sldMk cId="0" sldId="257"/>
            <ac:spMk id="6" creationId="{2A11CABE-8021-4935-AC9C-6FE994960164}"/>
          </ac:spMkLst>
        </pc:spChg>
      </pc:sldChg>
      <pc:sldChg chg="add del">
        <pc:chgData name="Kobota, Norio (SGC)" userId="b2c5a593-2010-47e7-8d2e-c47f718a432d" providerId="ADAL" clId="{AB061CAC-ADF7-4D2A-A53C-19D6CC329C9D}" dt="2022-12-19T06:17:22.792" v="752"/>
        <pc:sldMkLst>
          <pc:docMk/>
          <pc:sldMk cId="0" sldId="268"/>
        </pc:sldMkLst>
      </pc:sldChg>
      <pc:sldChg chg="addSp delSp modSp new mod">
        <pc:chgData name="Kobota, Norio (SGC)" userId="b2c5a593-2010-47e7-8d2e-c47f718a432d" providerId="ADAL" clId="{AB061CAC-ADF7-4D2A-A53C-19D6CC329C9D}" dt="2022-12-19T06:11:47.645" v="523" actId="2711"/>
        <pc:sldMkLst>
          <pc:docMk/>
          <pc:sldMk cId="3057639852" sldId="284"/>
        </pc:sldMkLst>
        <pc:spChg chg="mod">
          <ac:chgData name="Kobota, Norio (SGC)" userId="b2c5a593-2010-47e7-8d2e-c47f718a432d" providerId="ADAL" clId="{AB061CAC-ADF7-4D2A-A53C-19D6CC329C9D}" dt="2022-12-19T06:11:47.645" v="523" actId="2711"/>
          <ac:spMkLst>
            <pc:docMk/>
            <pc:sldMk cId="3057639852" sldId="284"/>
            <ac:spMk id="2" creationId="{84C56883-3B28-4B8B-8BA2-3CBA666A8F3E}"/>
          </ac:spMkLst>
        </pc:spChg>
        <pc:spChg chg="mod ord">
          <ac:chgData name="Kobota, Norio (SGC)" userId="b2c5a593-2010-47e7-8d2e-c47f718a432d" providerId="ADAL" clId="{AB061CAC-ADF7-4D2A-A53C-19D6CC329C9D}" dt="2022-12-19T06:11:36.117" v="522" actId="20577"/>
          <ac:spMkLst>
            <pc:docMk/>
            <pc:sldMk cId="3057639852" sldId="284"/>
            <ac:spMk id="3" creationId="{C0C26100-497A-47E6-889B-DC54D64A1792}"/>
          </ac:spMkLst>
        </pc:spChg>
        <pc:spChg chg="add mod">
          <ac:chgData name="Kobota, Norio (SGC)" userId="b2c5a593-2010-47e7-8d2e-c47f718a432d" providerId="ADAL" clId="{AB061CAC-ADF7-4D2A-A53C-19D6CC329C9D}" dt="2022-12-19T06:09:22.011" v="211" actId="20577"/>
          <ac:spMkLst>
            <pc:docMk/>
            <pc:sldMk cId="3057639852" sldId="284"/>
            <ac:spMk id="5" creationId="{B26FED84-E064-46E9-8FB3-BA657D106694}"/>
          </ac:spMkLst>
        </pc:spChg>
        <pc:picChg chg="add del mod">
          <ac:chgData name="Kobota, Norio (SGC)" userId="b2c5a593-2010-47e7-8d2e-c47f718a432d" providerId="ADAL" clId="{AB061CAC-ADF7-4D2A-A53C-19D6CC329C9D}" dt="2022-12-19T06:03:17.055" v="139"/>
          <ac:picMkLst>
            <pc:docMk/>
            <pc:sldMk cId="3057639852" sldId="284"/>
            <ac:picMk id="4" creationId="{7A5734D9-F929-4A71-BD8C-1A890168F72A}"/>
          </ac:picMkLst>
        </pc:picChg>
      </pc:sldChg>
      <pc:sldChg chg="addSp modSp new mod">
        <pc:chgData name="Kobota, Norio (SGC)" userId="b2c5a593-2010-47e7-8d2e-c47f718a432d" providerId="ADAL" clId="{AB061CAC-ADF7-4D2A-A53C-19D6CC329C9D}" dt="2022-12-19T06:18:44.020" v="769" actId="1076"/>
        <pc:sldMkLst>
          <pc:docMk/>
          <pc:sldMk cId="3356667685" sldId="285"/>
        </pc:sldMkLst>
        <pc:spChg chg="mod">
          <ac:chgData name="Kobota, Norio (SGC)" userId="b2c5a593-2010-47e7-8d2e-c47f718a432d" providerId="ADAL" clId="{AB061CAC-ADF7-4D2A-A53C-19D6CC329C9D}" dt="2022-12-19T06:13:43.699" v="651" actId="2711"/>
          <ac:spMkLst>
            <pc:docMk/>
            <pc:sldMk cId="3356667685" sldId="285"/>
            <ac:spMk id="2" creationId="{A39C3FD6-3E10-4115-AB9B-61FD7212F0A1}"/>
          </ac:spMkLst>
        </pc:spChg>
        <pc:spChg chg="mod">
          <ac:chgData name="Kobota, Norio (SGC)" userId="b2c5a593-2010-47e7-8d2e-c47f718a432d" providerId="ADAL" clId="{AB061CAC-ADF7-4D2A-A53C-19D6CC329C9D}" dt="2022-12-19T06:14:52.102" v="662" actId="20577"/>
          <ac:spMkLst>
            <pc:docMk/>
            <pc:sldMk cId="3356667685" sldId="285"/>
            <ac:spMk id="3" creationId="{DDEA8FF0-D80A-4D0B-9E6C-B6452134F581}"/>
          </ac:spMkLst>
        </pc:spChg>
        <pc:picChg chg="add mod">
          <ac:chgData name="Kobota, Norio (SGC)" userId="b2c5a593-2010-47e7-8d2e-c47f718a432d" providerId="ADAL" clId="{AB061CAC-ADF7-4D2A-A53C-19D6CC329C9D}" dt="2022-12-19T06:13:04.928" v="558" actId="1076"/>
          <ac:picMkLst>
            <pc:docMk/>
            <pc:sldMk cId="3356667685" sldId="285"/>
            <ac:picMk id="4" creationId="{5314FF58-990F-4AB7-9DFD-662630B2AB3E}"/>
          </ac:picMkLst>
        </pc:picChg>
        <pc:picChg chg="add mod">
          <ac:chgData name="Kobota, Norio (SGC)" userId="b2c5a593-2010-47e7-8d2e-c47f718a432d" providerId="ADAL" clId="{AB061CAC-ADF7-4D2A-A53C-19D6CC329C9D}" dt="2022-12-19T06:18:44.020" v="769" actId="1076"/>
          <ac:picMkLst>
            <pc:docMk/>
            <pc:sldMk cId="3356667685" sldId="285"/>
            <ac:picMk id="7" creationId="{B5EA96CC-F095-4001-96B8-971559D1A162}"/>
          </ac:picMkLst>
        </pc:picChg>
        <pc:picChg chg="add mod">
          <ac:chgData name="Kobota, Norio (SGC)" userId="b2c5a593-2010-47e7-8d2e-c47f718a432d" providerId="ADAL" clId="{AB061CAC-ADF7-4D2A-A53C-19D6CC329C9D}" dt="2022-12-19T06:18:39.629" v="768" actId="1076"/>
          <ac:picMkLst>
            <pc:docMk/>
            <pc:sldMk cId="3356667685" sldId="285"/>
            <ac:picMk id="8" creationId="{E3FA66E6-850D-4135-9C58-CC8B0AA89ADA}"/>
          </ac:picMkLst>
        </pc:picChg>
        <pc:picChg chg="add mod">
          <ac:chgData name="Kobota, Norio (SGC)" userId="b2c5a593-2010-47e7-8d2e-c47f718a432d" providerId="ADAL" clId="{AB061CAC-ADF7-4D2A-A53C-19D6CC329C9D}" dt="2022-12-19T06:18:39.629" v="768" actId="1076"/>
          <ac:picMkLst>
            <pc:docMk/>
            <pc:sldMk cId="3356667685" sldId="285"/>
            <ac:picMk id="9" creationId="{47762986-4DFB-4AE4-AD14-0FB19E4758A4}"/>
          </ac:picMkLst>
        </pc:picChg>
        <pc:picChg chg="add mod">
          <ac:chgData name="Kobota, Norio (SGC)" userId="b2c5a593-2010-47e7-8d2e-c47f718a432d" providerId="ADAL" clId="{AB061CAC-ADF7-4D2A-A53C-19D6CC329C9D}" dt="2022-12-19T06:18:39.629" v="768" actId="1076"/>
          <ac:picMkLst>
            <pc:docMk/>
            <pc:sldMk cId="3356667685" sldId="285"/>
            <ac:picMk id="10" creationId="{9F77BEE6-4D75-4036-9C9F-3DEE198D8957}"/>
          </ac:picMkLst>
        </pc:picChg>
        <pc:cxnChg chg="add mod">
          <ac:chgData name="Kobota, Norio (SGC)" userId="b2c5a593-2010-47e7-8d2e-c47f718a432d" providerId="ADAL" clId="{AB061CAC-ADF7-4D2A-A53C-19D6CC329C9D}" dt="2022-12-19T06:14:29.540" v="660" actId="692"/>
          <ac:cxnSpMkLst>
            <pc:docMk/>
            <pc:sldMk cId="3356667685" sldId="285"/>
            <ac:cxnSpMk id="6" creationId="{B5CB0C12-0632-4CF4-AD7C-A577AADAB092}"/>
          </ac:cxnSpMkLst>
        </pc:cxnChg>
      </pc:sldChg>
      <pc:sldChg chg="addSp delSp modSp new mod">
        <pc:chgData name="Kobota, Norio (SGC)" userId="b2c5a593-2010-47e7-8d2e-c47f718a432d" providerId="ADAL" clId="{AB061CAC-ADF7-4D2A-A53C-19D6CC329C9D}" dt="2022-12-19T06:16:48.435" v="748" actId="2711"/>
        <pc:sldMkLst>
          <pc:docMk/>
          <pc:sldMk cId="555278248" sldId="286"/>
        </pc:sldMkLst>
        <pc:spChg chg="del">
          <ac:chgData name="Kobota, Norio (SGC)" userId="b2c5a593-2010-47e7-8d2e-c47f718a432d" providerId="ADAL" clId="{AB061CAC-ADF7-4D2A-A53C-19D6CC329C9D}" dt="2022-12-19T06:15:06.846" v="664" actId="478"/>
          <ac:spMkLst>
            <pc:docMk/>
            <pc:sldMk cId="555278248" sldId="286"/>
            <ac:spMk id="2" creationId="{1FF9D7F6-1EC9-4569-93D2-B9A5B4D9C719}"/>
          </ac:spMkLst>
        </pc:spChg>
        <pc:spChg chg="mod">
          <ac:chgData name="Kobota, Norio (SGC)" userId="b2c5a593-2010-47e7-8d2e-c47f718a432d" providerId="ADAL" clId="{AB061CAC-ADF7-4D2A-A53C-19D6CC329C9D}" dt="2022-12-19T06:16:48.435" v="748" actId="2711"/>
          <ac:spMkLst>
            <pc:docMk/>
            <pc:sldMk cId="555278248" sldId="286"/>
            <ac:spMk id="3" creationId="{6EB29F3B-CD64-49F0-A10C-A30993191BEF}"/>
          </ac:spMkLst>
        </pc:spChg>
        <pc:spChg chg="add mod">
          <ac:chgData name="Kobota, Norio (SGC)" userId="b2c5a593-2010-47e7-8d2e-c47f718a432d" providerId="ADAL" clId="{AB061CAC-ADF7-4D2A-A53C-19D6CC329C9D}" dt="2022-12-19T06:15:07.194" v="665"/>
          <ac:spMkLst>
            <pc:docMk/>
            <pc:sldMk cId="555278248" sldId="286"/>
            <ac:spMk id="4" creationId="{508D1006-8F19-47B2-9B7B-A67EE119D678}"/>
          </ac:spMkLst>
        </pc:spChg>
        <pc:picChg chg="add mod">
          <ac:chgData name="Kobota, Norio (SGC)" userId="b2c5a593-2010-47e7-8d2e-c47f718a432d" providerId="ADAL" clId="{AB061CAC-ADF7-4D2A-A53C-19D6CC329C9D}" dt="2022-12-19T06:15:23.514" v="667" actId="1076"/>
          <ac:picMkLst>
            <pc:docMk/>
            <pc:sldMk cId="555278248" sldId="286"/>
            <ac:picMk id="5" creationId="{05860C91-0051-4047-B00A-83278063A49E}"/>
          </ac:picMkLst>
        </pc:picChg>
      </pc:sldChg>
      <pc:sldChg chg="addSp delSp modSp new mod">
        <pc:chgData name="Kobota, Norio (SGC)" userId="b2c5a593-2010-47e7-8d2e-c47f718a432d" providerId="ADAL" clId="{AB061CAC-ADF7-4D2A-A53C-19D6CC329C9D}" dt="2022-12-19T06:24:20.247" v="1219" actId="14100"/>
        <pc:sldMkLst>
          <pc:docMk/>
          <pc:sldMk cId="4194124060" sldId="287"/>
        </pc:sldMkLst>
        <pc:spChg chg="del">
          <ac:chgData name="Kobota, Norio (SGC)" userId="b2c5a593-2010-47e7-8d2e-c47f718a432d" providerId="ADAL" clId="{AB061CAC-ADF7-4D2A-A53C-19D6CC329C9D}" dt="2022-12-19T06:19:07.550" v="771" actId="478"/>
          <ac:spMkLst>
            <pc:docMk/>
            <pc:sldMk cId="4194124060" sldId="287"/>
            <ac:spMk id="2" creationId="{D63B0D4F-D531-4F92-88BD-D9D9C68BDDCD}"/>
          </ac:spMkLst>
        </pc:spChg>
        <pc:spChg chg="mod">
          <ac:chgData name="Kobota, Norio (SGC)" userId="b2c5a593-2010-47e7-8d2e-c47f718a432d" providerId="ADAL" clId="{AB061CAC-ADF7-4D2A-A53C-19D6CC329C9D}" dt="2022-12-19T06:24:14.255" v="1218" actId="20577"/>
          <ac:spMkLst>
            <pc:docMk/>
            <pc:sldMk cId="4194124060" sldId="287"/>
            <ac:spMk id="3" creationId="{C03BAA1B-34CC-4BEC-ACFA-916211B51561}"/>
          </ac:spMkLst>
        </pc:spChg>
        <pc:spChg chg="add mod">
          <ac:chgData name="Kobota, Norio (SGC)" userId="b2c5a593-2010-47e7-8d2e-c47f718a432d" providerId="ADAL" clId="{AB061CAC-ADF7-4D2A-A53C-19D6CC329C9D}" dt="2022-12-19T06:19:08.341" v="772"/>
          <ac:spMkLst>
            <pc:docMk/>
            <pc:sldMk cId="4194124060" sldId="287"/>
            <ac:spMk id="4" creationId="{42AB3DA7-8AC1-4F8D-83BD-F3DFBF919AA7}"/>
          </ac:spMkLst>
        </pc:spChg>
        <pc:graphicFrameChg chg="del mod">
          <ac:chgData name="Kobota, Norio (SGC)" userId="b2c5a593-2010-47e7-8d2e-c47f718a432d" providerId="ADAL" clId="{AB061CAC-ADF7-4D2A-A53C-19D6CC329C9D}" dt="2022-12-19T06:21:24.505" v="949" actId="478"/>
          <ac:graphicFrameMkLst>
            <pc:docMk/>
            <pc:sldMk cId="4194124060" sldId="287"/>
            <ac:graphicFrameMk id="6" creationId="{6DDFEFC4-12B2-44F0-B4D0-86FC7E846897}"/>
          </ac:graphicFrameMkLst>
        </pc:graphicFrameChg>
        <pc:picChg chg="add del mod">
          <ac:chgData name="Kobota, Norio (SGC)" userId="b2c5a593-2010-47e7-8d2e-c47f718a432d" providerId="ADAL" clId="{AB061CAC-ADF7-4D2A-A53C-19D6CC329C9D}" dt="2022-12-19T06:21:12.129" v="946" actId="478"/>
          <ac:picMkLst>
            <pc:docMk/>
            <pc:sldMk cId="4194124060" sldId="287"/>
            <ac:picMk id="5" creationId="{287786ED-2A08-42D8-B342-162E56127B89}"/>
          </ac:picMkLst>
        </pc:picChg>
        <pc:picChg chg="add mod">
          <ac:chgData name="Kobota, Norio (SGC)" userId="b2c5a593-2010-47e7-8d2e-c47f718a432d" providerId="ADAL" clId="{AB061CAC-ADF7-4D2A-A53C-19D6CC329C9D}" dt="2022-12-19T06:24:20.247" v="1219" actId="14100"/>
          <ac:picMkLst>
            <pc:docMk/>
            <pc:sldMk cId="4194124060" sldId="287"/>
            <ac:picMk id="7" creationId="{745808EC-2057-45C1-B557-52C3562AF5A7}"/>
          </ac:picMkLst>
        </pc:picChg>
      </pc:sldChg>
      <pc:sldChg chg="modSp new del mod">
        <pc:chgData name="Kobota, Norio (SGC)" userId="b2c5a593-2010-47e7-8d2e-c47f718a432d" providerId="ADAL" clId="{AB061CAC-ADF7-4D2A-A53C-19D6CC329C9D}" dt="2022-12-19T06:24:56.479" v="1251" actId="47"/>
        <pc:sldMkLst>
          <pc:docMk/>
          <pc:sldMk cId="2512694364" sldId="288"/>
        </pc:sldMkLst>
        <pc:spChg chg="mod">
          <ac:chgData name="Kobota, Norio (SGC)" userId="b2c5a593-2010-47e7-8d2e-c47f718a432d" providerId="ADAL" clId="{AB061CAC-ADF7-4D2A-A53C-19D6CC329C9D}" dt="2022-12-19T06:24:47.882" v="1250" actId="20577"/>
          <ac:spMkLst>
            <pc:docMk/>
            <pc:sldMk cId="2512694364" sldId="288"/>
            <ac:spMk id="2" creationId="{5371C6AB-1D4D-4E57-998D-A82F0140FC37}"/>
          </ac:spMkLst>
        </pc:spChg>
      </pc:sldChg>
    </pc:docChg>
  </pc:docChgLst>
  <pc:docChgLst>
    <pc:chgData name="Norio Kobota" userId="b2c5a593-2010-47e7-8d2e-c47f718a432d" providerId="ADAL" clId="{AB061CAC-ADF7-4D2A-A53C-19D6CC329C9D}"/>
    <pc:docChg chg="custSel addSld modSld">
      <pc:chgData name="Norio Kobota" userId="b2c5a593-2010-47e7-8d2e-c47f718a432d" providerId="ADAL" clId="{AB061CAC-ADF7-4D2A-A53C-19D6CC329C9D}" dt="2022-12-19T11:43:26.853" v="2308"/>
      <pc:docMkLst>
        <pc:docMk/>
      </pc:docMkLst>
      <pc:sldChg chg="addSp modSp mod">
        <pc:chgData name="Norio Kobota" userId="b2c5a593-2010-47e7-8d2e-c47f718a432d" providerId="ADAL" clId="{AB061CAC-ADF7-4D2A-A53C-19D6CC329C9D}" dt="2022-12-19T11:43:26.853" v="2308"/>
        <pc:sldMkLst>
          <pc:docMk/>
          <pc:sldMk cId="3057639852" sldId="284"/>
        </pc:sldMkLst>
        <pc:spChg chg="mod">
          <ac:chgData name="Norio Kobota" userId="b2c5a593-2010-47e7-8d2e-c47f718a432d" providerId="ADAL" clId="{AB061CAC-ADF7-4D2A-A53C-19D6CC329C9D}" dt="2022-12-19T10:35:35.293" v="3" actId="20577"/>
          <ac:spMkLst>
            <pc:docMk/>
            <pc:sldMk cId="3057639852" sldId="284"/>
            <ac:spMk id="3" creationId="{C0C26100-497A-47E6-889B-DC54D64A1792}"/>
          </ac:spMkLst>
        </pc:spChg>
        <pc:inkChg chg="add">
          <ac:chgData name="Norio Kobota" userId="b2c5a593-2010-47e7-8d2e-c47f718a432d" providerId="ADAL" clId="{AB061CAC-ADF7-4D2A-A53C-19D6CC329C9D}" dt="2022-12-19T11:43:26.853" v="2308"/>
          <ac:inkMkLst>
            <pc:docMk/>
            <pc:sldMk cId="3057639852" sldId="284"/>
            <ac:inkMk id="4" creationId="{395635CE-8F83-43E4-B933-64F831EAF51C}"/>
          </ac:inkMkLst>
        </pc:inkChg>
      </pc:sldChg>
      <pc:sldChg chg="addSp">
        <pc:chgData name="Norio Kobota" userId="b2c5a593-2010-47e7-8d2e-c47f718a432d" providerId="ADAL" clId="{AB061CAC-ADF7-4D2A-A53C-19D6CC329C9D}" dt="2022-12-19T11:43:26.853" v="2308"/>
        <pc:sldMkLst>
          <pc:docMk/>
          <pc:sldMk cId="555278248" sldId="286"/>
        </pc:sldMkLst>
        <pc:inkChg chg="add">
          <ac:chgData name="Norio Kobota" userId="b2c5a593-2010-47e7-8d2e-c47f718a432d" providerId="ADAL" clId="{AB061CAC-ADF7-4D2A-A53C-19D6CC329C9D}" dt="2022-12-19T11:43:26.853" v="2308"/>
          <ac:inkMkLst>
            <pc:docMk/>
            <pc:sldMk cId="555278248" sldId="286"/>
            <ac:inkMk id="2" creationId="{2BF5E634-2B54-474E-9C24-14525516097F}"/>
          </ac:inkMkLst>
        </pc:inkChg>
      </pc:sldChg>
      <pc:sldChg chg="modSp mod">
        <pc:chgData name="Norio Kobota" userId="b2c5a593-2010-47e7-8d2e-c47f718a432d" providerId="ADAL" clId="{AB061CAC-ADF7-4D2A-A53C-19D6CC329C9D}" dt="2022-12-19T10:53:02.902" v="1436" actId="14100"/>
        <pc:sldMkLst>
          <pc:docMk/>
          <pc:sldMk cId="4194124060" sldId="287"/>
        </pc:sldMkLst>
        <pc:spChg chg="mod">
          <ac:chgData name="Norio Kobota" userId="b2c5a593-2010-47e7-8d2e-c47f718a432d" providerId="ADAL" clId="{AB061CAC-ADF7-4D2A-A53C-19D6CC329C9D}" dt="2022-12-19T10:46:51.934" v="976" actId="20577"/>
          <ac:spMkLst>
            <pc:docMk/>
            <pc:sldMk cId="4194124060" sldId="287"/>
            <ac:spMk id="3" creationId="{C03BAA1B-34CC-4BEC-ACFA-916211B51561}"/>
          </ac:spMkLst>
        </pc:spChg>
        <pc:picChg chg="mod">
          <ac:chgData name="Norio Kobota" userId="b2c5a593-2010-47e7-8d2e-c47f718a432d" providerId="ADAL" clId="{AB061CAC-ADF7-4D2A-A53C-19D6CC329C9D}" dt="2022-12-19T10:53:02.902" v="1436" actId="14100"/>
          <ac:picMkLst>
            <pc:docMk/>
            <pc:sldMk cId="4194124060" sldId="287"/>
            <ac:picMk id="7" creationId="{745808EC-2057-45C1-B557-52C3562AF5A7}"/>
          </ac:picMkLst>
        </pc:picChg>
      </pc:sldChg>
      <pc:sldChg chg="addSp modSp new mod">
        <pc:chgData name="Norio Kobota" userId="b2c5a593-2010-47e7-8d2e-c47f718a432d" providerId="ADAL" clId="{AB061CAC-ADF7-4D2A-A53C-19D6CC329C9D}" dt="2022-12-19T11:43:26.853" v="2308"/>
        <pc:sldMkLst>
          <pc:docMk/>
          <pc:sldMk cId="991068235" sldId="288"/>
        </pc:sldMkLst>
        <pc:spChg chg="mod">
          <ac:chgData name="Norio Kobota" userId="b2c5a593-2010-47e7-8d2e-c47f718a432d" providerId="ADAL" clId="{AB061CAC-ADF7-4D2A-A53C-19D6CC329C9D}" dt="2022-12-19T10:47:57.197" v="1043" actId="20577"/>
          <ac:spMkLst>
            <pc:docMk/>
            <pc:sldMk cId="991068235" sldId="288"/>
            <ac:spMk id="2" creationId="{FE0726A1-88A2-47DC-AA0B-D96777B1A2FE}"/>
          </ac:spMkLst>
        </pc:spChg>
        <pc:spChg chg="mod">
          <ac:chgData name="Norio Kobota" userId="b2c5a593-2010-47e7-8d2e-c47f718a432d" providerId="ADAL" clId="{AB061CAC-ADF7-4D2A-A53C-19D6CC329C9D}" dt="2022-12-19T11:08:41.381" v="2021" actId="404"/>
          <ac:spMkLst>
            <pc:docMk/>
            <pc:sldMk cId="991068235" sldId="288"/>
            <ac:spMk id="3" creationId="{32B95225-79A3-447A-89C7-35DC94ADD528}"/>
          </ac:spMkLst>
        </pc:spChg>
        <pc:spChg chg="add mod">
          <ac:chgData name="Norio Kobota" userId="b2c5a593-2010-47e7-8d2e-c47f718a432d" providerId="ADAL" clId="{AB061CAC-ADF7-4D2A-A53C-19D6CC329C9D}" dt="2022-12-19T10:57:22.103" v="1626" actId="20577"/>
          <ac:spMkLst>
            <pc:docMk/>
            <pc:sldMk cId="991068235" sldId="288"/>
            <ac:spMk id="5" creationId="{16A59303-AF88-4586-9972-70A2961BBD07}"/>
          </ac:spMkLst>
        </pc:spChg>
        <pc:spChg chg="add mod">
          <ac:chgData name="Norio Kobota" userId="b2c5a593-2010-47e7-8d2e-c47f718a432d" providerId="ADAL" clId="{AB061CAC-ADF7-4D2A-A53C-19D6CC329C9D}" dt="2022-12-19T10:57:35.166" v="1634" actId="20577"/>
          <ac:spMkLst>
            <pc:docMk/>
            <pc:sldMk cId="991068235" sldId="288"/>
            <ac:spMk id="6" creationId="{A1B337D9-30E0-4C68-80C4-E16283E79C63}"/>
          </ac:spMkLst>
        </pc:spChg>
        <pc:spChg chg="add mod">
          <ac:chgData name="Norio Kobota" userId="b2c5a593-2010-47e7-8d2e-c47f718a432d" providerId="ADAL" clId="{AB061CAC-ADF7-4D2A-A53C-19D6CC329C9D}" dt="2022-12-19T10:58:03.026" v="1640" actId="14100"/>
          <ac:spMkLst>
            <pc:docMk/>
            <pc:sldMk cId="991068235" sldId="288"/>
            <ac:spMk id="7" creationId="{BF65D564-D8A3-452F-A15D-D3690DCD588A}"/>
          </ac:spMkLst>
        </pc:spChg>
        <pc:spChg chg="add mod">
          <ac:chgData name="Norio Kobota" userId="b2c5a593-2010-47e7-8d2e-c47f718a432d" providerId="ADAL" clId="{AB061CAC-ADF7-4D2A-A53C-19D6CC329C9D}" dt="2022-12-19T11:15:31.210" v="2178" actId="115"/>
          <ac:spMkLst>
            <pc:docMk/>
            <pc:sldMk cId="991068235" sldId="288"/>
            <ac:spMk id="11" creationId="{F90420B9-5818-41B8-BED2-FA13C1BD7742}"/>
          </ac:spMkLst>
        </pc:spChg>
        <pc:spChg chg="add mod">
          <ac:chgData name="Norio Kobota" userId="b2c5a593-2010-47e7-8d2e-c47f718a432d" providerId="ADAL" clId="{AB061CAC-ADF7-4D2A-A53C-19D6CC329C9D}" dt="2022-12-19T11:31:43.758" v="2307" actId="20577"/>
          <ac:spMkLst>
            <pc:docMk/>
            <pc:sldMk cId="991068235" sldId="288"/>
            <ac:spMk id="12" creationId="{3039AAC0-3F80-4282-9EEE-C1094557AB69}"/>
          </ac:spMkLst>
        </pc:spChg>
        <pc:picChg chg="add mod">
          <ac:chgData name="Norio Kobota" userId="b2c5a593-2010-47e7-8d2e-c47f718a432d" providerId="ADAL" clId="{AB061CAC-ADF7-4D2A-A53C-19D6CC329C9D}" dt="2022-12-19T10:57:07.640" v="1619" actId="1076"/>
          <ac:picMkLst>
            <pc:docMk/>
            <pc:sldMk cId="991068235" sldId="288"/>
            <ac:picMk id="4" creationId="{CC599594-118E-4E38-8567-2C8FF680FB7F}"/>
          </ac:picMkLst>
        </pc:picChg>
        <pc:inkChg chg="add">
          <ac:chgData name="Norio Kobota" userId="b2c5a593-2010-47e7-8d2e-c47f718a432d" providerId="ADAL" clId="{AB061CAC-ADF7-4D2A-A53C-19D6CC329C9D}" dt="2022-12-19T11:43:26.853" v="2308"/>
          <ac:inkMkLst>
            <pc:docMk/>
            <pc:sldMk cId="991068235" sldId="288"/>
            <ac:inkMk id="13" creationId="{7C81A3A9-AC64-4BC9-AB56-FE74EF451F03}"/>
          </ac:inkMkLst>
        </pc:inkChg>
        <pc:cxnChg chg="add mod">
          <ac:chgData name="Norio Kobota" userId="b2c5a593-2010-47e7-8d2e-c47f718a432d" providerId="ADAL" clId="{AB061CAC-ADF7-4D2A-A53C-19D6CC329C9D}" dt="2022-12-19T10:58:03.026" v="1640" actId="14100"/>
          <ac:cxnSpMkLst>
            <pc:docMk/>
            <pc:sldMk cId="991068235" sldId="288"/>
            <ac:cxnSpMk id="9" creationId="{0DF62FF3-E351-4023-A526-BFB59C2EEBE6}"/>
          </ac:cxnSpMkLst>
        </pc:cxnChg>
      </pc:sldChg>
    </pc:docChg>
  </pc:docChgLst>
  <pc:docChgLst>
    <pc:chgData name="Kobota, Norio (SGC)" userId="b2c5a593-2010-47e7-8d2e-c47f718a432d" providerId="ADAL" clId="{0713C1D4-3FDB-4580-A412-A2EFB8824432}"/>
    <pc:docChg chg="custSel addSld delSld modSld sldOrd">
      <pc:chgData name="Kobota, Norio (SGC)" userId="b2c5a593-2010-47e7-8d2e-c47f718a432d" providerId="ADAL" clId="{0713C1D4-3FDB-4580-A412-A2EFB8824432}" dt="2023-01-31T07:19:14.600" v="23" actId="680"/>
      <pc:docMkLst>
        <pc:docMk/>
      </pc:docMkLst>
      <pc:sldChg chg="modSp mod">
        <pc:chgData name="Kobota, Norio (SGC)" userId="b2c5a593-2010-47e7-8d2e-c47f718a432d" providerId="ADAL" clId="{0713C1D4-3FDB-4580-A412-A2EFB8824432}" dt="2023-01-31T06:55:16.370" v="16" actId="20577"/>
        <pc:sldMkLst>
          <pc:docMk/>
          <pc:sldMk cId="0" sldId="257"/>
        </pc:sldMkLst>
        <pc:spChg chg="mod">
          <ac:chgData name="Kobota, Norio (SGC)" userId="b2c5a593-2010-47e7-8d2e-c47f718a432d" providerId="ADAL" clId="{0713C1D4-3FDB-4580-A412-A2EFB8824432}" dt="2023-01-31T06:55:16.370" v="16" actId="20577"/>
          <ac:spMkLst>
            <pc:docMk/>
            <pc:sldMk cId="0" sldId="257"/>
            <ac:spMk id="3" creationId="{3BBAB827-3D93-40FB-AFEA-29D5543E8A73}"/>
          </ac:spMkLst>
        </pc:spChg>
      </pc:sldChg>
      <pc:sldChg chg="del">
        <pc:chgData name="Kobota, Norio (SGC)" userId="b2c5a593-2010-47e7-8d2e-c47f718a432d" providerId="ADAL" clId="{0713C1D4-3FDB-4580-A412-A2EFB8824432}" dt="2023-01-31T06:54:55.978" v="0" actId="47"/>
        <pc:sldMkLst>
          <pc:docMk/>
          <pc:sldMk cId="3057639852" sldId="284"/>
        </pc:sldMkLst>
      </pc:sldChg>
      <pc:sldChg chg="del">
        <pc:chgData name="Kobota, Norio (SGC)" userId="b2c5a593-2010-47e7-8d2e-c47f718a432d" providerId="ADAL" clId="{0713C1D4-3FDB-4580-A412-A2EFB8824432}" dt="2023-01-31T06:54:55.978" v="0" actId="47"/>
        <pc:sldMkLst>
          <pc:docMk/>
          <pc:sldMk cId="3356667685" sldId="285"/>
        </pc:sldMkLst>
      </pc:sldChg>
      <pc:sldChg chg="del">
        <pc:chgData name="Kobota, Norio (SGC)" userId="b2c5a593-2010-47e7-8d2e-c47f718a432d" providerId="ADAL" clId="{0713C1D4-3FDB-4580-A412-A2EFB8824432}" dt="2023-01-31T06:54:55.978" v="0" actId="47"/>
        <pc:sldMkLst>
          <pc:docMk/>
          <pc:sldMk cId="555278248" sldId="286"/>
        </pc:sldMkLst>
      </pc:sldChg>
      <pc:sldChg chg="del">
        <pc:chgData name="Kobota, Norio (SGC)" userId="b2c5a593-2010-47e7-8d2e-c47f718a432d" providerId="ADAL" clId="{0713C1D4-3FDB-4580-A412-A2EFB8824432}" dt="2023-01-31T06:54:55.978" v="0" actId="47"/>
        <pc:sldMkLst>
          <pc:docMk/>
          <pc:sldMk cId="4194124060" sldId="287"/>
        </pc:sldMkLst>
      </pc:sldChg>
      <pc:sldChg chg="del">
        <pc:chgData name="Kobota, Norio (SGC)" userId="b2c5a593-2010-47e7-8d2e-c47f718a432d" providerId="ADAL" clId="{0713C1D4-3FDB-4580-A412-A2EFB8824432}" dt="2023-01-31T06:54:55.978" v="0" actId="47"/>
        <pc:sldMkLst>
          <pc:docMk/>
          <pc:sldMk cId="991068235" sldId="288"/>
        </pc:sldMkLst>
      </pc:sldChg>
      <pc:sldChg chg="add ord">
        <pc:chgData name="Kobota, Norio (SGC)" userId="b2c5a593-2010-47e7-8d2e-c47f718a432d" providerId="ADAL" clId="{0713C1D4-3FDB-4580-A412-A2EFB8824432}" dt="2023-01-31T06:58:00.900" v="20"/>
        <pc:sldMkLst>
          <pc:docMk/>
          <pc:sldMk cId="1336904607" sldId="295"/>
        </pc:sldMkLst>
      </pc:sldChg>
      <pc:sldChg chg="modSp add mod ord">
        <pc:chgData name="Kobota, Norio (SGC)" userId="b2c5a593-2010-47e7-8d2e-c47f718a432d" providerId="ADAL" clId="{0713C1D4-3FDB-4580-A412-A2EFB8824432}" dt="2023-01-31T06:58:03.473" v="22"/>
        <pc:sldMkLst>
          <pc:docMk/>
          <pc:sldMk cId="1200702352" sldId="297"/>
        </pc:sldMkLst>
        <pc:spChg chg="mod">
          <ac:chgData name="Kobota, Norio (SGC)" userId="b2c5a593-2010-47e7-8d2e-c47f718a432d" providerId="ADAL" clId="{0713C1D4-3FDB-4580-A412-A2EFB8824432}" dt="2023-01-31T06:57:58.667" v="18" actId="27636"/>
          <ac:spMkLst>
            <pc:docMk/>
            <pc:sldMk cId="1200702352" sldId="297"/>
            <ac:spMk id="3" creationId="{EBA063BA-3027-42E1-9D4C-D543E1F0DBEF}"/>
          </ac:spMkLst>
        </pc:spChg>
      </pc:sldChg>
      <pc:sldChg chg="new">
        <pc:chgData name="Kobota, Norio (SGC)" userId="b2c5a593-2010-47e7-8d2e-c47f718a432d" providerId="ADAL" clId="{0713C1D4-3FDB-4580-A412-A2EFB8824432}" dt="2023-01-31T07:19:14.600" v="23" actId="680"/>
        <pc:sldMkLst>
          <pc:docMk/>
          <pc:sldMk cId="955564986"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306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100" y="3256956"/>
            <a:ext cx="4974881"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F993BB-6145-4D1C-B438-D1350312F172}"/>
              </a:ext>
            </a:extLst>
          </p:cNvPr>
          <p:cNvSpPr>
            <a:spLocks noGrp="1"/>
          </p:cNvSpPr>
          <p:nvPr>
            <p:ph type="title"/>
          </p:nvPr>
        </p:nvSpPr>
        <p:spPr>
          <a:xfrm>
            <a:off x="334497" y="1911074"/>
            <a:ext cx="4408954" cy="1321354"/>
          </a:xfrm>
          <a:prstGeom prst="rect">
            <a:avLst/>
          </a:prstGeom>
        </p:spPr>
        <p:txBody>
          <a:bodyPr anchor="b">
            <a:normAutofit/>
          </a:bodyPr>
          <a:lstStyle>
            <a:lvl1pPr>
              <a:defRPr sz="3750" b="0">
                <a:solidFill>
                  <a:schemeClr val="tx1"/>
                </a:solidFill>
                <a:latin typeface="+mn-lt"/>
              </a:defRPr>
            </a:lvl1pPr>
          </a:lstStyle>
          <a:p>
            <a:r>
              <a:rPr lang="en-US" altLang="ja-JP"/>
              <a:t>Click to edit Master title style</a:t>
            </a:r>
            <a:endParaRPr lang="en-US" dirty="0"/>
          </a:p>
        </p:txBody>
      </p:sp>
      <p:sp>
        <p:nvSpPr>
          <p:cNvPr id="7" name="Picture Placeholder 6">
            <a:extLst>
              <a:ext uri="{FF2B5EF4-FFF2-40B4-BE49-F238E27FC236}">
                <a16:creationId xmlns:a16="http://schemas.microsoft.com/office/drawing/2014/main" id="{50EBEF97-3620-43B4-9D9A-099216F75396}"/>
              </a:ext>
            </a:extLst>
          </p:cNvPr>
          <p:cNvSpPr>
            <a:spLocks noGrp="1"/>
          </p:cNvSpPr>
          <p:nvPr>
            <p:ph type="pic" sz="quarter" idx="10"/>
          </p:nvPr>
        </p:nvSpPr>
        <p:spPr>
          <a:xfrm>
            <a:off x="5294018" y="857250"/>
            <a:ext cx="3429000" cy="3429000"/>
          </a:xfrm>
          <a:prstGeom prst="rect">
            <a:avLst/>
          </a:prstGeom>
          <a:solidFill>
            <a:schemeClr val="bg1">
              <a:lumMod val="95000"/>
            </a:schemeClr>
          </a:solidFill>
        </p:spPr>
        <p:txBody>
          <a:bodyPr/>
          <a:lstStyle>
            <a:lvl1pPr algn="ctr">
              <a:defRPr/>
            </a:lvl1pPr>
          </a:lstStyle>
          <a:p>
            <a:r>
              <a:rPr lang="en-US" altLang="ja-JP"/>
              <a:t>Click icon to add picture</a:t>
            </a:r>
            <a:endParaRPr lang="en-US" dirty="0"/>
          </a:p>
        </p:txBody>
      </p:sp>
    </p:spTree>
    <p:extLst>
      <p:ext uri="{BB962C8B-B14F-4D97-AF65-F5344CB8AC3E}">
        <p14:creationId xmlns:p14="http://schemas.microsoft.com/office/powerpoint/2010/main" val="2607993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Rectangle 8" hidden="1"/>
          <p:cNvSpPr/>
          <p:nvPr userDrawn="1"/>
        </p:nvSpPr>
        <p:spPr>
          <a:xfrm>
            <a:off x="191214" y="197088"/>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Rectangle 9" hidden="1"/>
          <p:cNvSpPr/>
          <p:nvPr userDrawn="1"/>
        </p:nvSpPr>
        <p:spPr bwMode="blackWhite">
          <a:xfrm>
            <a:off x="191213" y="197089"/>
            <a:ext cx="8761576" cy="1554482"/>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11" name="Straight Connector 10">
            <a:extLst>
              <a:ext uri="{FF2B5EF4-FFF2-40B4-BE49-F238E27FC236}">
                <a16:creationId xmlns:a16="http://schemas.microsoft.com/office/drawing/2014/main" id="{2E99696F-F8D9-451A-9677-E005032B6302}"/>
              </a:ext>
            </a:extLst>
          </p:cNvPr>
          <p:cNvCxnSpPr>
            <a:cxnSpLocks/>
          </p:cNvCxnSpPr>
          <p:nvPr userDrawn="1"/>
        </p:nvCxnSpPr>
        <p:spPr>
          <a:xfrm>
            <a:off x="400050" y="828675"/>
            <a:ext cx="83393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itle 3">
            <a:extLst>
              <a:ext uri="{FF2B5EF4-FFF2-40B4-BE49-F238E27FC236}">
                <a16:creationId xmlns:a16="http://schemas.microsoft.com/office/drawing/2014/main" id="{9FB2415A-8EB1-4951-A394-B689664E4106}"/>
              </a:ext>
            </a:extLst>
          </p:cNvPr>
          <p:cNvSpPr>
            <a:spLocks noGrp="1"/>
          </p:cNvSpPr>
          <p:nvPr>
            <p:ph type="title"/>
          </p:nvPr>
        </p:nvSpPr>
        <p:spPr>
          <a:xfrm>
            <a:off x="390906" y="336042"/>
            <a:ext cx="8410575" cy="416666"/>
          </a:xfrm>
          <a:prstGeom prst="rect">
            <a:avLst/>
          </a:prstGeom>
        </p:spPr>
        <p:txBody>
          <a:bodyPr anchor="t" anchorCtr="0">
            <a:normAutofit/>
          </a:bodyPr>
          <a:lstStyle>
            <a:lvl1pPr>
              <a:defRPr sz="2100">
                <a:solidFill>
                  <a:schemeClr val="bg2">
                    <a:lumMod val="25000"/>
                  </a:schemeClr>
                </a:solidFill>
                <a:latin typeface="+mn-lt"/>
              </a:defRPr>
            </a:lvl1pPr>
          </a:lstStyle>
          <a:p>
            <a:r>
              <a:rPr lang="en-US" altLang="ja-JP"/>
              <a:t>Click to edit Master title style</a:t>
            </a:r>
            <a:endParaRPr lang="en-US" dirty="0"/>
          </a:p>
        </p:txBody>
      </p:sp>
      <p:sp>
        <p:nvSpPr>
          <p:cNvPr id="7" name="スライド番号プレースホルダー 4">
            <a:extLst>
              <a:ext uri="{FF2B5EF4-FFF2-40B4-BE49-F238E27FC236}">
                <a16:creationId xmlns:a16="http://schemas.microsoft.com/office/drawing/2014/main" id="{AC16A62D-B550-4E66-907B-8FDABE170D4D}"/>
              </a:ext>
            </a:extLst>
          </p:cNvPr>
          <p:cNvSpPr txBox="1">
            <a:spLocks/>
          </p:cNvSpPr>
          <p:nvPr userDrawn="1"/>
        </p:nvSpPr>
        <p:spPr>
          <a:xfrm>
            <a:off x="1066372" y="4908761"/>
            <a:ext cx="216025" cy="147861"/>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750" baseline="0" smtClean="0">
                <a:latin typeface="游ゴシック" panose="020B0400000000000000" pitchFamily="50" charset="-128"/>
                <a:ea typeface="游ゴシック" panose="020B0400000000000000" pitchFamily="50" charset="-128"/>
              </a:rPr>
              <a:pPr/>
              <a:t>‹#›</a:t>
            </a:fld>
            <a:endParaRPr lang="ja-JP" altLang="en-US" sz="750" baseline="0" dirty="0">
              <a:latin typeface="游ゴシック" panose="020B0400000000000000" pitchFamily="50" charset="-128"/>
              <a:ea typeface="游ゴシック" panose="020B0400000000000000" pitchFamily="50" charset="-128"/>
            </a:endParaRPr>
          </a:p>
        </p:txBody>
      </p:sp>
      <p:sp>
        <p:nvSpPr>
          <p:cNvPr id="4" name="コンテンツ プレースホルダー 3">
            <a:extLst>
              <a:ext uri="{FF2B5EF4-FFF2-40B4-BE49-F238E27FC236}">
                <a16:creationId xmlns:a16="http://schemas.microsoft.com/office/drawing/2014/main" id="{0CD20BC7-3215-4DB3-9EB6-376CEDFE0D8B}"/>
              </a:ext>
            </a:extLst>
          </p:cNvPr>
          <p:cNvSpPr>
            <a:spLocks noGrp="1"/>
          </p:cNvSpPr>
          <p:nvPr>
            <p:ph sz="quarter" idx="10"/>
          </p:nvPr>
        </p:nvSpPr>
        <p:spPr>
          <a:xfrm>
            <a:off x="399860" y="1229266"/>
            <a:ext cx="8339328" cy="3085559"/>
          </a:xfrm>
          <a:prstGeom prst="rect">
            <a:avLst/>
          </a:prstGeom>
        </p:spPr>
        <p:txBody>
          <a:bodyPr/>
          <a:lstStyle>
            <a:lvl1pPr>
              <a:lnSpc>
                <a:spcPct val="100000"/>
              </a:lnSpc>
              <a:defRPr sz="1500">
                <a:latin typeface="+mn-ea"/>
                <a:ea typeface="+mn-ea"/>
              </a:defRPr>
            </a:lvl1pPr>
            <a:lvl2pPr>
              <a:lnSpc>
                <a:spcPct val="100000"/>
              </a:lnSpc>
              <a:defRPr sz="1500">
                <a:latin typeface="+mn-ea"/>
                <a:ea typeface="+mn-ea"/>
              </a:defRPr>
            </a:lvl2pPr>
            <a:lvl3pPr>
              <a:lnSpc>
                <a:spcPct val="100000"/>
              </a:lnSpc>
              <a:defRPr sz="1500">
                <a:latin typeface="+mn-ea"/>
                <a:ea typeface="+mn-ea"/>
              </a:defRPr>
            </a:lvl3pPr>
            <a:lvl4pPr>
              <a:lnSpc>
                <a:spcPct val="100000"/>
              </a:lnSpc>
              <a:defRPr sz="1500">
                <a:latin typeface="+mn-ea"/>
                <a:ea typeface="+mn-ea"/>
              </a:defRPr>
            </a:lvl4pPr>
            <a:lvl5pPr>
              <a:lnSpc>
                <a:spcPct val="100000"/>
              </a:lnSpc>
              <a:defRPr sz="1500">
                <a:latin typeface="+mn-ea"/>
                <a:ea typeface="+mn-ea"/>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Tree>
    <p:extLst>
      <p:ext uri="{BB962C8B-B14F-4D97-AF65-F5344CB8AC3E}">
        <p14:creationId xmlns:p14="http://schemas.microsoft.com/office/powerpoint/2010/main" val="2248395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bg>
      <p:bgPr>
        <a:blipFill dpi="0" rotWithShape="1">
          <a:blip r:embed="rId2">
            <a:lum/>
          </a:blip>
          <a:srcRect/>
          <a:stretch>
            <a:fillRect t="-39000" b="-39000"/>
          </a:stretch>
        </a:blipFill>
        <a:effectLst/>
      </p:bgPr>
    </p:bg>
    <p:spTree>
      <p:nvGrpSpPr>
        <p:cNvPr id="1" name=""/>
        <p:cNvGrpSpPr/>
        <p:nvPr/>
      </p:nvGrpSpPr>
      <p:grpSpPr>
        <a:xfrm>
          <a:off x="0" y="0"/>
          <a:ext cx="0" cy="0"/>
          <a:chOff x="0" y="0"/>
          <a:chExt cx="0" cy="0"/>
        </a:xfrm>
      </p:grpSpPr>
      <p:sp>
        <p:nvSpPr>
          <p:cNvPr id="9" name="Rectangle 8" hidden="1"/>
          <p:cNvSpPr/>
          <p:nvPr userDrawn="1"/>
        </p:nvSpPr>
        <p:spPr>
          <a:xfrm>
            <a:off x="192024" y="198882"/>
            <a:ext cx="8762287" cy="474932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sp>
        <p:nvSpPr>
          <p:cNvPr id="10" name="Title 3">
            <a:extLst>
              <a:ext uri="{FF2B5EF4-FFF2-40B4-BE49-F238E27FC236}">
                <a16:creationId xmlns:a16="http://schemas.microsoft.com/office/drawing/2014/main" id="{AD72A3CF-7B92-425B-B6F6-280533A6D9E3}"/>
              </a:ext>
            </a:extLst>
          </p:cNvPr>
          <p:cNvSpPr>
            <a:spLocks noGrp="1"/>
          </p:cNvSpPr>
          <p:nvPr>
            <p:ph type="title"/>
          </p:nvPr>
        </p:nvSpPr>
        <p:spPr>
          <a:xfrm>
            <a:off x="390906" y="336042"/>
            <a:ext cx="8410575" cy="416666"/>
          </a:xfrm>
          <a:prstGeom prst="rect">
            <a:avLst/>
          </a:prstGeom>
        </p:spPr>
        <p:txBody>
          <a:bodyPr anchor="t" anchorCtr="0">
            <a:normAutofit/>
          </a:bodyPr>
          <a:lstStyle>
            <a:lvl1pPr>
              <a:defRPr sz="2100">
                <a:solidFill>
                  <a:schemeClr val="bg2">
                    <a:lumMod val="25000"/>
                  </a:schemeClr>
                </a:solidFill>
                <a:latin typeface="+mn-lt"/>
              </a:defRPr>
            </a:lvl1pPr>
          </a:lstStyle>
          <a:p>
            <a:r>
              <a:rPr lang="en-US" altLang="ja-JP"/>
              <a:t>Click to edit Master title style</a:t>
            </a:r>
            <a:endParaRPr lang="en-US" dirty="0"/>
          </a:p>
        </p:txBody>
      </p:sp>
      <p:cxnSp>
        <p:nvCxnSpPr>
          <p:cNvPr id="13" name="Straight Connector 12">
            <a:extLst>
              <a:ext uri="{FF2B5EF4-FFF2-40B4-BE49-F238E27FC236}">
                <a16:creationId xmlns:a16="http://schemas.microsoft.com/office/drawing/2014/main" id="{55A7CCC8-FE73-4ABC-8D86-F3BFA8F6A108}"/>
              </a:ext>
            </a:extLst>
          </p:cNvPr>
          <p:cNvCxnSpPr>
            <a:cxnSpLocks/>
          </p:cNvCxnSpPr>
          <p:nvPr userDrawn="1"/>
        </p:nvCxnSpPr>
        <p:spPr>
          <a:xfrm>
            <a:off x="400050" y="828675"/>
            <a:ext cx="83393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スライド番号プレースホルダー 4">
            <a:extLst>
              <a:ext uri="{FF2B5EF4-FFF2-40B4-BE49-F238E27FC236}">
                <a16:creationId xmlns:a16="http://schemas.microsoft.com/office/drawing/2014/main" id="{1B340575-6DF4-48CA-9A63-26057F50E209}"/>
              </a:ext>
            </a:extLst>
          </p:cNvPr>
          <p:cNvSpPr txBox="1">
            <a:spLocks/>
          </p:cNvSpPr>
          <p:nvPr userDrawn="1"/>
        </p:nvSpPr>
        <p:spPr>
          <a:xfrm>
            <a:off x="1066372" y="4908761"/>
            <a:ext cx="216025" cy="147861"/>
          </a:xfrm>
          <a:prstGeom prst="rect">
            <a:avLst/>
          </a:prstGeom>
        </p:spPr>
        <p:txBody>
          <a:bodyPr lIns="0" tIns="0" rIns="0" bIns="0" anchor="ctr"/>
          <a:lstStyle>
            <a:defPPr>
              <a:defRPr lang="ja-JP"/>
            </a:defPPr>
            <a:lvl1pPr marL="0" algn="r" defTabSz="1089325" rtl="0" eaLnBrk="1" latinLnBrk="0" hangingPunct="1">
              <a:defRPr kumimoji="1" sz="900" b="0" kern="1200">
                <a:solidFill>
                  <a:srgbClr val="FFFFFF"/>
                </a:solidFill>
                <a:latin typeface="+mn-lt"/>
                <a:ea typeface="+mn-ea"/>
                <a:cs typeface="+mn-cs"/>
              </a:defRPr>
            </a:lvl1pPr>
            <a:lvl2pPr marL="544662" algn="l" defTabSz="1089325" rtl="0" eaLnBrk="1" latinLnBrk="0" hangingPunct="1">
              <a:defRPr kumimoji="1" sz="2100" kern="1200">
                <a:solidFill>
                  <a:schemeClr val="tx1"/>
                </a:solidFill>
                <a:latin typeface="+mn-lt"/>
                <a:ea typeface="+mn-ea"/>
                <a:cs typeface="+mn-cs"/>
              </a:defRPr>
            </a:lvl2pPr>
            <a:lvl3pPr marL="1089325" algn="l" defTabSz="1089325" rtl="0" eaLnBrk="1" latinLnBrk="0" hangingPunct="1">
              <a:defRPr kumimoji="1" sz="2100" kern="1200">
                <a:solidFill>
                  <a:schemeClr val="tx1"/>
                </a:solidFill>
                <a:latin typeface="+mn-lt"/>
                <a:ea typeface="+mn-ea"/>
                <a:cs typeface="+mn-cs"/>
              </a:defRPr>
            </a:lvl3pPr>
            <a:lvl4pPr marL="1633987" algn="l" defTabSz="1089325" rtl="0" eaLnBrk="1" latinLnBrk="0" hangingPunct="1">
              <a:defRPr kumimoji="1" sz="2100" kern="1200">
                <a:solidFill>
                  <a:schemeClr val="tx1"/>
                </a:solidFill>
                <a:latin typeface="+mn-lt"/>
                <a:ea typeface="+mn-ea"/>
                <a:cs typeface="+mn-cs"/>
              </a:defRPr>
            </a:lvl4pPr>
            <a:lvl5pPr marL="2178649" algn="l" defTabSz="1089325" rtl="0" eaLnBrk="1" latinLnBrk="0" hangingPunct="1">
              <a:defRPr kumimoji="1" sz="2100" kern="1200">
                <a:solidFill>
                  <a:schemeClr val="tx1"/>
                </a:solidFill>
                <a:latin typeface="+mn-lt"/>
                <a:ea typeface="+mn-ea"/>
                <a:cs typeface="+mn-cs"/>
              </a:defRPr>
            </a:lvl5pPr>
            <a:lvl6pPr marL="2723312" algn="l" defTabSz="1089325" rtl="0" eaLnBrk="1" latinLnBrk="0" hangingPunct="1">
              <a:defRPr kumimoji="1" sz="2100" kern="1200">
                <a:solidFill>
                  <a:schemeClr val="tx1"/>
                </a:solidFill>
                <a:latin typeface="+mn-lt"/>
                <a:ea typeface="+mn-ea"/>
                <a:cs typeface="+mn-cs"/>
              </a:defRPr>
            </a:lvl6pPr>
            <a:lvl7pPr marL="3267974" algn="l" defTabSz="1089325" rtl="0" eaLnBrk="1" latinLnBrk="0" hangingPunct="1">
              <a:defRPr kumimoji="1" sz="2100" kern="1200">
                <a:solidFill>
                  <a:schemeClr val="tx1"/>
                </a:solidFill>
                <a:latin typeface="+mn-lt"/>
                <a:ea typeface="+mn-ea"/>
                <a:cs typeface="+mn-cs"/>
              </a:defRPr>
            </a:lvl7pPr>
            <a:lvl8pPr marL="3812637" algn="l" defTabSz="1089325" rtl="0" eaLnBrk="1" latinLnBrk="0" hangingPunct="1">
              <a:defRPr kumimoji="1" sz="2100" kern="1200">
                <a:solidFill>
                  <a:schemeClr val="tx1"/>
                </a:solidFill>
                <a:latin typeface="+mn-lt"/>
                <a:ea typeface="+mn-ea"/>
                <a:cs typeface="+mn-cs"/>
              </a:defRPr>
            </a:lvl8pPr>
            <a:lvl9pPr marL="4357299" algn="l" defTabSz="1089325" rtl="0" eaLnBrk="1" latinLnBrk="0" hangingPunct="1">
              <a:defRPr kumimoji="1" sz="2100" kern="1200">
                <a:solidFill>
                  <a:schemeClr val="tx1"/>
                </a:solidFill>
                <a:latin typeface="+mn-lt"/>
                <a:ea typeface="+mn-ea"/>
                <a:cs typeface="+mn-cs"/>
              </a:defRPr>
            </a:lvl9pPr>
          </a:lstStyle>
          <a:p>
            <a:fld id="{E8DCCDAA-6D69-46E7-B759-71F91EA5148B}" type="slidenum">
              <a:rPr lang="ja-JP" altLang="en-US" sz="750" baseline="0" smtClean="0">
                <a:latin typeface="游ゴシック" panose="020B0400000000000000" pitchFamily="50" charset="-128"/>
                <a:ea typeface="游ゴシック" panose="020B0400000000000000" pitchFamily="50" charset="-128"/>
              </a:rPr>
              <a:pPr/>
              <a:t>‹#›</a:t>
            </a:fld>
            <a:endParaRPr lang="ja-JP" altLang="en-US" sz="750" baseline="0" dirty="0">
              <a:latin typeface="游ゴシック" panose="020B0400000000000000" pitchFamily="50" charset="-128"/>
              <a:ea typeface="游ゴシック" panose="020B0400000000000000" pitchFamily="50" charset="-128"/>
            </a:endParaRPr>
          </a:p>
        </p:txBody>
      </p:sp>
      <p:sp>
        <p:nvSpPr>
          <p:cNvPr id="3" name="テキスト プレースホルダー 2">
            <a:extLst>
              <a:ext uri="{FF2B5EF4-FFF2-40B4-BE49-F238E27FC236}">
                <a16:creationId xmlns:a16="http://schemas.microsoft.com/office/drawing/2014/main" id="{79121AE5-5902-4325-851C-275CEB433878}"/>
              </a:ext>
            </a:extLst>
          </p:cNvPr>
          <p:cNvSpPr>
            <a:spLocks noGrp="1"/>
          </p:cNvSpPr>
          <p:nvPr>
            <p:ph type="body" sz="quarter" idx="12"/>
          </p:nvPr>
        </p:nvSpPr>
        <p:spPr>
          <a:xfrm>
            <a:off x="400050" y="1221582"/>
            <a:ext cx="3886200" cy="3093244"/>
          </a:xfrm>
          <a:prstGeom prst="rect">
            <a:avLst/>
          </a:prstGeom>
        </p:spPr>
        <p:txBody>
          <a:bodyPr/>
          <a:lstStyle>
            <a:lvl1pPr>
              <a:lnSpc>
                <a:spcPct val="100000"/>
              </a:lnSpc>
              <a:defRPr sz="1500">
                <a:latin typeface="+mn-ea"/>
                <a:ea typeface="+mn-ea"/>
              </a:defRPr>
            </a:lvl1pPr>
            <a:lvl2pPr>
              <a:lnSpc>
                <a:spcPct val="100000"/>
              </a:lnSpc>
              <a:defRPr sz="1500">
                <a:latin typeface="+mn-ea"/>
                <a:ea typeface="+mn-ea"/>
              </a:defRPr>
            </a:lvl2pPr>
            <a:lvl3pPr>
              <a:lnSpc>
                <a:spcPct val="100000"/>
              </a:lnSpc>
              <a:defRPr sz="1500">
                <a:latin typeface="+mn-ea"/>
                <a:ea typeface="+mn-ea"/>
              </a:defRPr>
            </a:lvl3pPr>
            <a:lvl4pPr>
              <a:lnSpc>
                <a:spcPct val="100000"/>
              </a:lnSpc>
              <a:defRPr sz="1500">
                <a:latin typeface="+mn-ea"/>
                <a:ea typeface="+mn-ea"/>
              </a:defRPr>
            </a:lvl4pPr>
            <a:lvl5pPr>
              <a:lnSpc>
                <a:spcPct val="100000"/>
              </a:lnSpc>
              <a:defRPr sz="1500">
                <a:latin typeface="+mn-ea"/>
                <a:ea typeface="+mn-ea"/>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
        <p:nvSpPr>
          <p:cNvPr id="5" name="テキスト プレースホルダー 4">
            <a:extLst>
              <a:ext uri="{FF2B5EF4-FFF2-40B4-BE49-F238E27FC236}">
                <a16:creationId xmlns:a16="http://schemas.microsoft.com/office/drawing/2014/main" id="{15DE1B32-6990-4CD3-8EEA-E3FF8327456E}"/>
              </a:ext>
            </a:extLst>
          </p:cNvPr>
          <p:cNvSpPr>
            <a:spLocks noGrp="1"/>
          </p:cNvSpPr>
          <p:nvPr>
            <p:ph type="body" sz="quarter" idx="13"/>
          </p:nvPr>
        </p:nvSpPr>
        <p:spPr>
          <a:xfrm>
            <a:off x="4845844" y="1221582"/>
            <a:ext cx="3886200" cy="3093244"/>
          </a:xfrm>
          <a:prstGeom prst="rect">
            <a:avLst/>
          </a:prstGeom>
        </p:spPr>
        <p:txBody>
          <a:bodyPr/>
          <a:lstStyle>
            <a:lvl1pPr>
              <a:lnSpc>
                <a:spcPct val="100000"/>
              </a:lnSpc>
              <a:defRPr sz="1500">
                <a:latin typeface="+mn-ea"/>
                <a:ea typeface="+mn-ea"/>
              </a:defRPr>
            </a:lvl1pPr>
            <a:lvl2pPr>
              <a:lnSpc>
                <a:spcPct val="100000"/>
              </a:lnSpc>
              <a:defRPr sz="1500">
                <a:latin typeface="+mn-ea"/>
                <a:ea typeface="+mn-ea"/>
              </a:defRPr>
            </a:lvl2pPr>
            <a:lvl3pPr>
              <a:lnSpc>
                <a:spcPct val="100000"/>
              </a:lnSpc>
              <a:defRPr sz="1500">
                <a:latin typeface="+mn-ea"/>
                <a:ea typeface="+mn-ea"/>
              </a:defRPr>
            </a:lvl3pPr>
            <a:lvl4pPr>
              <a:lnSpc>
                <a:spcPct val="100000"/>
              </a:lnSpc>
              <a:defRPr sz="1500">
                <a:latin typeface="+mn-ea"/>
                <a:ea typeface="+mn-ea"/>
              </a:defRPr>
            </a:lvl4pPr>
            <a:lvl5pPr>
              <a:lnSpc>
                <a:spcPct val="100000"/>
              </a:lnSpc>
              <a:defRPr sz="1500">
                <a:latin typeface="+mn-ea"/>
                <a:ea typeface="+mn-ea"/>
              </a:defRPr>
            </a:lvl5pPr>
          </a:lstStyle>
          <a:p>
            <a:pPr lvl="0"/>
            <a:r>
              <a:rPr kumimoji="1" lang="en-US" altLang="ja-JP"/>
              <a:t>Click to edit Master text styles</a:t>
            </a:r>
          </a:p>
          <a:p>
            <a:pPr lvl="1"/>
            <a:r>
              <a:rPr kumimoji="1" lang="en-US" altLang="ja-JP"/>
              <a:t>Second level</a:t>
            </a:r>
          </a:p>
          <a:p>
            <a:pPr lvl="2"/>
            <a:r>
              <a:rPr kumimoji="1" lang="en-US" altLang="ja-JP"/>
              <a:t>Third level</a:t>
            </a:r>
          </a:p>
          <a:p>
            <a:pPr lvl="3"/>
            <a:r>
              <a:rPr kumimoji="1" lang="en-US" altLang="ja-JP"/>
              <a:t>Fourth level</a:t>
            </a:r>
          </a:p>
          <a:p>
            <a:pPr lvl="4"/>
            <a:r>
              <a:rPr kumimoji="1" lang="en-US" altLang="ja-JP"/>
              <a:t>Fifth level</a:t>
            </a:r>
            <a:endParaRPr kumimoji="1" lang="ja-JP" altLang="en-US" dirty="0"/>
          </a:p>
        </p:txBody>
      </p:sp>
    </p:spTree>
    <p:extLst>
      <p:ext uri="{BB962C8B-B14F-4D97-AF65-F5344CB8AC3E}">
        <p14:creationId xmlns:p14="http://schemas.microsoft.com/office/powerpoint/2010/main" val="1772122353"/>
      </p:ext>
    </p:extLst>
  </p:cSld>
  <p:clrMapOvr>
    <a:masterClrMapping/>
  </p:clrMapOvr>
  <p:extLst>
    <p:ext uri="{DCECCB84-F9BA-43D5-87BE-67443E8EF086}">
      <p15:sldGuideLst xmlns:p15="http://schemas.microsoft.com/office/powerpoint/2012/main">
        <p15:guide id="1" orient="horz" pos="1026">
          <p15:clr>
            <a:srgbClr val="FBAE40"/>
          </p15:clr>
        </p15:guide>
        <p15:guide id="2" pos="33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8" r:id="rId3"/>
    <p:sldLayoutId id="214748366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正方形/長方形 15">
            <a:extLst>
              <a:ext uri="{FF2B5EF4-FFF2-40B4-BE49-F238E27FC236}">
                <a16:creationId xmlns:a16="http://schemas.microsoft.com/office/drawing/2014/main" id="{0A199BFC-0BD9-4A1A-84DF-3586E6F4BBEE}"/>
              </a:ext>
            </a:extLst>
          </p:cNvPr>
          <p:cNvSpPr/>
          <p:nvPr userDrawn="1"/>
        </p:nvSpPr>
        <p:spPr>
          <a:xfrm>
            <a:off x="0" y="4820691"/>
            <a:ext cx="9153000" cy="324000"/>
          </a:xfrm>
          <a:prstGeom prst="rect">
            <a:avLst/>
          </a:prstGeom>
          <a:solidFill>
            <a:srgbClr val="003366"/>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675">
              <a:solidFill>
                <a:srgbClr val="FFFFFF"/>
              </a:solidFill>
            </a:endParaRPr>
          </a:p>
        </p:txBody>
      </p:sp>
      <p:pic>
        <p:nvPicPr>
          <p:cNvPr id="9" name="図 12">
            <a:extLst>
              <a:ext uri="{FF2B5EF4-FFF2-40B4-BE49-F238E27FC236}">
                <a16:creationId xmlns:a16="http://schemas.microsoft.com/office/drawing/2014/main" id="{64AE506A-D145-4767-A610-7A4AB94EDBEF}"/>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135000" y="4889700"/>
            <a:ext cx="786386" cy="196597"/>
          </a:xfrm>
          <a:prstGeom prst="rect">
            <a:avLst/>
          </a:prstGeom>
        </p:spPr>
      </p:pic>
      <p:cxnSp>
        <p:nvCxnSpPr>
          <p:cNvPr id="13" name="直線コネクタ 20">
            <a:extLst>
              <a:ext uri="{FF2B5EF4-FFF2-40B4-BE49-F238E27FC236}">
                <a16:creationId xmlns:a16="http://schemas.microsoft.com/office/drawing/2014/main" id="{7E3709C8-55FF-4A8B-825F-7BDDB4456D69}"/>
              </a:ext>
            </a:extLst>
          </p:cNvPr>
          <p:cNvCxnSpPr/>
          <p:nvPr userDrawn="1"/>
        </p:nvCxnSpPr>
        <p:spPr>
          <a:xfrm>
            <a:off x="1414523" y="4901682"/>
            <a:ext cx="0" cy="162018"/>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5F312023-883B-42AD-89BE-78052DCD1F94}"/>
              </a:ext>
            </a:extLst>
          </p:cNvPr>
          <p:cNvSpPr txBox="1"/>
          <p:nvPr userDrawn="1"/>
        </p:nvSpPr>
        <p:spPr>
          <a:xfrm>
            <a:off x="1414075" y="4894473"/>
            <a:ext cx="3684137" cy="20774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ja-JP" sz="750" dirty="0">
                <a:solidFill>
                  <a:schemeClr val="bg1"/>
                </a:solidFill>
                <a:latin typeface="+mn-ea"/>
                <a:ea typeface="+mn-ea"/>
              </a:rPr>
              <a:t>Copyright 2023, Open Source Program Office, Sony Group Corporation</a:t>
            </a:r>
            <a:endParaRPr lang="en-US" sz="750" dirty="0">
              <a:solidFill>
                <a:schemeClr val="bg1"/>
              </a:solidFill>
              <a:latin typeface="+mn-ea"/>
              <a:ea typeface="+mn-ea"/>
            </a:endParaRPr>
          </a:p>
        </p:txBody>
      </p:sp>
      <p:pic>
        <p:nvPicPr>
          <p:cNvPr id="1028" name="Picture 4">
            <a:extLst>
              <a:ext uri="{FF2B5EF4-FFF2-40B4-BE49-F238E27FC236}">
                <a16:creationId xmlns:a16="http://schemas.microsoft.com/office/drawing/2014/main" id="{78037ACA-D3D2-6877-8832-8DE277AAB27E}"/>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233479" y="4819500"/>
            <a:ext cx="919521" cy="3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81072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l" defTabSz="685800" rtl="0" eaLnBrk="1" latinLnBrk="0" hangingPunct="1">
        <a:spcBef>
          <a:spcPct val="0"/>
        </a:spcBef>
        <a:buNone/>
        <a:defRPr kumimoji="1" sz="2100" kern="1200">
          <a:solidFill>
            <a:schemeClr val="tx1"/>
          </a:solidFill>
          <a:latin typeface="+mj-lt"/>
          <a:ea typeface="+mj-ea"/>
          <a:cs typeface="+mj-cs"/>
        </a:defRPr>
      </a:lvl1pPr>
    </p:titleStyle>
    <p:bodyStyle>
      <a:lvl1pPr marL="0" indent="0" algn="l" defTabSz="685800" rtl="0" eaLnBrk="1" latinLnBrk="0" hangingPunct="1">
        <a:lnSpc>
          <a:spcPct val="150000"/>
        </a:lnSpc>
        <a:spcBef>
          <a:spcPts val="750"/>
        </a:spcBef>
        <a:spcAft>
          <a:spcPts val="900"/>
        </a:spcAft>
        <a:buFontTx/>
        <a:buNone/>
        <a:defRPr kumimoji="1" lang="en-US" sz="900" kern="1200" dirty="0">
          <a:solidFill>
            <a:schemeClr val="tx1"/>
          </a:solidFill>
          <a:latin typeface="+mn-lt"/>
          <a:ea typeface="+mn-ea"/>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kumimoji="1" lang="en-US" sz="900" kern="1200" dirty="0">
          <a:solidFill>
            <a:schemeClr val="tx1"/>
          </a:solidFill>
          <a:latin typeface="+mn-lt"/>
          <a:ea typeface="+mn-ea"/>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kumimoji="1" lang="en-US" sz="900" kern="1200" dirty="0">
          <a:solidFill>
            <a:schemeClr val="tx1"/>
          </a:solidFill>
          <a:latin typeface="+mn-lt"/>
          <a:ea typeface="+mn-ea"/>
          <a:cs typeface="+mn-cs"/>
        </a:defRPr>
      </a:lvl3pPr>
      <a:lvl4pPr marL="857250" indent="-171450" algn="l" defTabSz="685800" rtl="0" eaLnBrk="1" latinLnBrk="0" hangingPunct="1">
        <a:lnSpc>
          <a:spcPct val="150000"/>
        </a:lnSpc>
        <a:spcBef>
          <a:spcPts val="750"/>
        </a:spcBef>
        <a:spcAft>
          <a:spcPts val="900"/>
        </a:spcAft>
        <a:buFont typeface="Arial" panose="020B0604020202020204" pitchFamily="34" charset="0"/>
        <a:buChar char="•"/>
        <a:defRPr kumimoji="1" lang="en-US" sz="900" kern="1200" dirty="0" smtClean="0">
          <a:solidFill>
            <a:schemeClr val="tx1"/>
          </a:solidFill>
          <a:latin typeface="+mn-lt"/>
          <a:ea typeface="+mn-ea"/>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kumimoji="1" lang="en-US" sz="90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kumimoji="1"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kumimoji="1"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kumimoji="1"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kumimoji="1" sz="90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pdx/spdx-3-mode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3" name="Title 2">
            <a:extLst>
              <a:ext uri="{FF2B5EF4-FFF2-40B4-BE49-F238E27FC236}">
                <a16:creationId xmlns:a16="http://schemas.microsoft.com/office/drawing/2014/main" id="{3BBAB827-3D93-40FB-AFEA-29D5543E8A73}"/>
              </a:ext>
            </a:extLst>
          </p:cNvPr>
          <p:cNvSpPr>
            <a:spLocks noGrp="1"/>
          </p:cNvSpPr>
          <p:nvPr>
            <p:ph type="ctrTitle"/>
          </p:nvPr>
        </p:nvSpPr>
        <p:spPr/>
        <p:txBody>
          <a:bodyPr>
            <a:normAutofit/>
          </a:bodyPr>
          <a:lstStyle/>
          <a:p>
            <a:r>
              <a:rPr lang="en-US" altLang="ja-JP" dirty="0"/>
              <a:t>SBOM sg</a:t>
            </a:r>
            <a:br>
              <a:rPr lang="en-US" altLang="ja-JP" dirty="0"/>
            </a:br>
            <a:r>
              <a:rPr lang="en-US" altLang="ja-JP" sz="2000" dirty="0"/>
              <a:t>2023/02/28</a:t>
            </a:r>
            <a:endParaRPr lang="ja-JP" altLang="en-US" dirty="0"/>
          </a:p>
        </p:txBody>
      </p:sp>
      <p:sp>
        <p:nvSpPr>
          <p:cNvPr id="5" name="Subtitle 4">
            <a:extLst>
              <a:ext uri="{FF2B5EF4-FFF2-40B4-BE49-F238E27FC236}">
                <a16:creationId xmlns:a16="http://schemas.microsoft.com/office/drawing/2014/main" id="{3939A74A-298C-4D8A-8591-67C279DADA7E}"/>
              </a:ext>
            </a:extLst>
          </p:cNvPr>
          <p:cNvSpPr>
            <a:spLocks noGrp="1"/>
          </p:cNvSpPr>
          <p:nvPr>
            <p:ph type="subTitle" idx="1"/>
          </p:nvPr>
        </p:nvSpPr>
        <p:spPr/>
        <p:txBody>
          <a:bodyPr>
            <a:normAutofit fontScale="92500" lnSpcReduction="20000"/>
          </a:bodyPr>
          <a:lstStyle/>
          <a:p>
            <a:r>
              <a:rPr lang="en-US" altLang="ja-JP" dirty="0"/>
              <a:t>OpenChain Japan Workgroup</a:t>
            </a:r>
            <a:endParaRPr lang="ja-JP" altLang="en-US" dirty="0"/>
          </a:p>
        </p:txBody>
      </p:sp>
      <p:sp>
        <p:nvSpPr>
          <p:cNvPr id="6" name="TextBox 5">
            <a:extLst>
              <a:ext uri="{FF2B5EF4-FFF2-40B4-BE49-F238E27FC236}">
                <a16:creationId xmlns:a16="http://schemas.microsoft.com/office/drawing/2014/main" id="{2A11CABE-8021-4935-AC9C-6FE994960164}"/>
              </a:ext>
            </a:extLst>
          </p:cNvPr>
          <p:cNvSpPr txBox="1"/>
          <p:nvPr/>
        </p:nvSpPr>
        <p:spPr>
          <a:xfrm>
            <a:off x="5921644" y="4928056"/>
            <a:ext cx="3222356" cy="215444"/>
          </a:xfrm>
          <a:prstGeom prst="rect">
            <a:avLst/>
          </a:prstGeom>
          <a:noFill/>
        </p:spPr>
        <p:txBody>
          <a:bodyPr wrap="none" rtlCol="0">
            <a:spAutoFit/>
          </a:bodyPr>
          <a:lstStyle/>
          <a:p>
            <a:pPr algn="ctr"/>
            <a:r>
              <a:rPr kumimoji="1" lang="en-US" altLang="ja-JP" sz="800" u="sng" dirty="0">
                <a:solidFill>
                  <a:schemeClr val="bg1"/>
                </a:solidFill>
                <a:latin typeface="Consolas" panose="020B0609020204030204" pitchFamily="49" charset="0"/>
              </a:rPr>
              <a:t>template original: OpenChain JWG Tooling-SG </a:t>
            </a:r>
            <a:r>
              <a:rPr kumimoji="1" lang="ja-JP" altLang="en-US" sz="800" u="sng" dirty="0">
                <a:solidFill>
                  <a:schemeClr val="bg1"/>
                </a:solidFill>
                <a:latin typeface="Consolas" panose="020B0609020204030204" pitchFamily="49" charset="0"/>
              </a:rPr>
              <a:t>忍頂寺さん</a:t>
            </a:r>
            <a:r>
              <a:rPr kumimoji="1" lang="en-US" altLang="ja-JP" sz="800" u="sng" dirty="0">
                <a:solidFill>
                  <a:schemeClr val="bg1"/>
                </a:solidFill>
                <a:latin typeface="Consolas" panose="020B0609020204030204" pitchFamily="49" charset="0"/>
              </a:rPr>
              <a:t> </a:t>
            </a:r>
            <a:endParaRPr kumimoji="1" lang="ja-JP" altLang="en-US" sz="800" u="sng" dirty="0">
              <a:solidFill>
                <a:schemeClr val="bg1"/>
              </a:solidFill>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b="1" dirty="0">
                <a:latin typeface="游ゴシック Medium" panose="020B0500000000000000" pitchFamily="50" charset="-128"/>
                <a:ea typeface="游ゴシック Medium" panose="020B0500000000000000" pitchFamily="50" charset="-128"/>
              </a:rPr>
              <a:t>独占禁止法順守ポリシー </a:t>
            </a:r>
            <a:r>
              <a:rPr lang="en-US" altLang="ja-JP" b="1" dirty="0"/>
              <a:t>(</a:t>
            </a:r>
            <a:r>
              <a:rPr lang="en-US" b="1" dirty="0"/>
              <a:t>Antitrust Policy)</a:t>
            </a:r>
            <a:endParaRPr b="1"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a:bodyPr>
          <a:lstStyle/>
          <a:p>
            <a:pPr marL="285750" indent="-285750">
              <a:spcAft>
                <a:spcPts val="1200"/>
              </a:spcAft>
            </a:pPr>
            <a:r>
              <a:rPr lang="en-US" altLang="ja-JP" sz="1700" dirty="0">
                <a:latin typeface="游ゴシック Medium" panose="020B0500000000000000" pitchFamily="50" charset="-128"/>
                <a:ea typeface="游ゴシック Medium" panose="020B0500000000000000" pitchFamily="50" charset="-128"/>
              </a:rPr>
              <a:t>Linux Foundation (</a:t>
            </a:r>
            <a:r>
              <a:rPr lang="ja-JP" altLang="en-US" sz="1700" dirty="0">
                <a:latin typeface="游ゴシック Medium" panose="020B0500000000000000" pitchFamily="50" charset="-128"/>
                <a:ea typeface="游ゴシック Medium" panose="020B0500000000000000" pitchFamily="50" charset="-128"/>
              </a:rPr>
              <a:t>以下</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と略す</a:t>
            </a:r>
            <a:r>
              <a:rPr lang="en-US" altLang="ja-JP" sz="1700" dirty="0">
                <a:latin typeface="游ゴシック Medium" panose="020B0500000000000000" pitchFamily="50" charset="-128"/>
                <a:ea typeface="游ゴシック Medium" panose="020B0500000000000000" pitchFamily="50" charset="-128"/>
              </a:rPr>
              <a:t>) </a:t>
            </a:r>
            <a:r>
              <a:rPr lang="ja-JP" altLang="en-US" sz="1700" dirty="0">
                <a:latin typeface="游ゴシック Medium" panose="020B0500000000000000" pitchFamily="50" charset="-128"/>
                <a:ea typeface="游ゴシック Medium" panose="020B0500000000000000" pitchFamily="50" charset="-128"/>
              </a:rPr>
              <a:t>の会議は、産業界で競合関係にある企業同士の参加が不可欠です。</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は、すべての活動を、適用されるべきすべての独占禁止法</a:t>
            </a:r>
            <a:r>
              <a:rPr lang="en-US" altLang="ja-JP" sz="1700" dirty="0">
                <a:latin typeface="游ゴシック Medium" panose="020B0500000000000000" pitchFamily="50" charset="-128"/>
                <a:ea typeface="游ゴシック Medium" panose="020B0500000000000000" pitchFamily="50" charset="-128"/>
              </a:rPr>
              <a:t>/</a:t>
            </a:r>
            <a:r>
              <a:rPr lang="ja-JP" altLang="en-US" sz="1700" dirty="0">
                <a:latin typeface="游ゴシック Medium" panose="020B0500000000000000" pitchFamily="50" charset="-128"/>
                <a:ea typeface="游ゴシック Medium" panose="020B0500000000000000" pitchFamily="50" charset="-128"/>
              </a:rPr>
              <a:t>競争法に則って運営します。従って、会議の出席者は、アジェンダに沿って会議を進め、国内外の独占禁止法</a:t>
            </a:r>
            <a:r>
              <a:rPr lang="en-US" altLang="ja-JP" sz="1700" dirty="0">
                <a:latin typeface="游ゴシック Medium" panose="020B0500000000000000" pitchFamily="50" charset="-128"/>
                <a:ea typeface="游ゴシック Medium" panose="020B0500000000000000" pitchFamily="50" charset="-128"/>
              </a:rPr>
              <a:t>/</a:t>
            </a:r>
            <a:r>
              <a:rPr lang="ja-JP" altLang="en-US" sz="1700" dirty="0">
                <a:latin typeface="游ゴシック Medium" panose="020B0500000000000000" pitchFamily="50" charset="-128"/>
                <a:ea typeface="游ゴシック Medium" panose="020B0500000000000000" pitchFamily="50" charset="-128"/>
              </a:rPr>
              <a:t>競争法の下で禁止されているいかなる活動にも参加しないよう、注意を払うことが非常に重要です。</a:t>
            </a:r>
            <a:endParaRPr lang="en-US" sz="1700" dirty="0">
              <a:latin typeface="游ゴシック Medium" panose="020B0500000000000000" pitchFamily="50" charset="-128"/>
              <a:ea typeface="游ゴシック Medium" panose="020B0500000000000000" pitchFamily="50" charset="-128"/>
            </a:endParaRPr>
          </a:p>
          <a:p>
            <a:pPr marL="285750" indent="-285750">
              <a:spcAft>
                <a:spcPts val="1200"/>
              </a:spcAft>
            </a:pP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の会議において、また</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の活動に関連して、禁止されている行動の例は、</a:t>
            </a:r>
            <a:r>
              <a:rPr lang="en-US" altLang="ja-JP" sz="1700" dirty="0">
                <a:latin typeface="游ゴシック Medium" panose="020B0500000000000000" pitchFamily="50" charset="-128"/>
                <a:ea typeface="游ゴシック Medium" panose="020B0500000000000000" pitchFamily="50" charset="-128"/>
              </a:rPr>
              <a:t>https://www.linuxfoundation.jp/antitrust-policy/ </a:t>
            </a:r>
            <a:r>
              <a:rPr lang="ja-JP" altLang="en-US" sz="1700" dirty="0">
                <a:latin typeface="游ゴシック Medium" panose="020B0500000000000000" pitchFamily="50" charset="-128"/>
                <a:ea typeface="游ゴシック Medium" panose="020B0500000000000000" pitchFamily="50" charset="-128"/>
              </a:rPr>
              <a:t>から入手できる</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独占禁止法順守ポリシーに記載されています。これらの事項について質問がある場合は、あなたの会社の法律顧問に問い合わせるか、もしあなたが</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のメンバーであるならば、</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の法律顧問である </a:t>
            </a:r>
            <a:r>
              <a:rPr lang="en-US" altLang="ja-JP" sz="1700" dirty="0" err="1">
                <a:latin typeface="游ゴシック Medium" panose="020B0500000000000000" pitchFamily="50" charset="-128"/>
                <a:ea typeface="游ゴシック Medium" panose="020B0500000000000000" pitchFamily="50" charset="-128"/>
              </a:rPr>
              <a:t>Gesmer</a:t>
            </a:r>
            <a:r>
              <a:rPr lang="en-US" altLang="ja-JP" sz="1700" dirty="0">
                <a:latin typeface="游ゴシック Medium" panose="020B0500000000000000" pitchFamily="50" charset="-128"/>
                <a:ea typeface="游ゴシック Medium" panose="020B0500000000000000" pitchFamily="50" charset="-128"/>
              </a:rPr>
              <a:t> </a:t>
            </a:r>
            <a:r>
              <a:rPr lang="en-US" altLang="ja-JP" sz="1700" dirty="0" err="1">
                <a:latin typeface="游ゴシック Medium" panose="020B0500000000000000" pitchFamily="50" charset="-128"/>
                <a:ea typeface="游ゴシック Medium" panose="020B0500000000000000" pitchFamily="50" charset="-128"/>
              </a:rPr>
              <a:t>Updegrove</a:t>
            </a:r>
            <a:r>
              <a:rPr lang="en-US" altLang="ja-JP" sz="1700" dirty="0">
                <a:latin typeface="游ゴシック Medium" panose="020B0500000000000000" pitchFamily="50" charset="-128"/>
                <a:ea typeface="游ゴシック Medium" panose="020B0500000000000000" pitchFamily="50" charset="-128"/>
              </a:rPr>
              <a:t> LLP </a:t>
            </a:r>
            <a:r>
              <a:rPr lang="ja-JP" altLang="en-US" sz="1700" dirty="0">
                <a:latin typeface="游ゴシック Medium" panose="020B0500000000000000" pitchFamily="50" charset="-128"/>
                <a:ea typeface="游ゴシック Medium" panose="020B0500000000000000" pitchFamily="50" charset="-128"/>
              </a:rPr>
              <a:t>の </a:t>
            </a:r>
            <a:r>
              <a:rPr lang="en-US" altLang="ja-JP" sz="1700" dirty="0">
                <a:latin typeface="游ゴシック Medium" panose="020B0500000000000000" pitchFamily="50" charset="-128"/>
                <a:ea typeface="游ゴシック Medium" panose="020B0500000000000000" pitchFamily="50" charset="-128"/>
              </a:rPr>
              <a:t>Andrew </a:t>
            </a:r>
            <a:r>
              <a:rPr lang="en-US" altLang="ja-JP" sz="1700" dirty="0" err="1">
                <a:latin typeface="游ゴシック Medium" panose="020B0500000000000000" pitchFamily="50" charset="-128"/>
                <a:ea typeface="游ゴシック Medium" panose="020B0500000000000000" pitchFamily="50" charset="-128"/>
              </a:rPr>
              <a:t>Updegrove</a:t>
            </a:r>
            <a:r>
              <a:rPr lang="en-US" altLang="ja-JP" sz="1700" dirty="0">
                <a:latin typeface="游ゴシック Medium" panose="020B0500000000000000" pitchFamily="50" charset="-128"/>
                <a:ea typeface="游ゴシック Medium" panose="020B0500000000000000" pitchFamily="50" charset="-128"/>
              </a:rPr>
              <a:t> </a:t>
            </a:r>
            <a:r>
              <a:rPr lang="ja-JP" altLang="en-US" sz="1700" dirty="0">
                <a:latin typeface="游ゴシック Medium" panose="020B0500000000000000" pitchFamily="50" charset="-128"/>
                <a:ea typeface="游ゴシック Medium" panose="020B0500000000000000" pitchFamily="50" charset="-128"/>
              </a:rPr>
              <a:t>にお問い合わせください。</a:t>
            </a:r>
            <a:endParaRPr lang="en-US" sz="1700" dirty="0">
              <a:latin typeface="游ゴシック Medium" panose="020B0500000000000000" pitchFamily="50" charset="-128"/>
              <a:ea typeface="游ゴシック Medium" panose="020B0500000000000000" pitchFamily="50" charset="-128"/>
            </a:endParaRPr>
          </a:p>
          <a:p>
            <a:pPr marL="0" lvl="0" indent="0" algn="l" rtl="0">
              <a:spcBef>
                <a:spcPts val="0"/>
              </a:spcBef>
              <a:spcAft>
                <a:spcPts val="1200"/>
              </a:spcAft>
              <a:buNone/>
            </a:pPr>
            <a:endParaRPr lang="en-US" dirty="0">
              <a:latin typeface="游ゴシック Medium" panose="020B0500000000000000" pitchFamily="50" charset="-128"/>
              <a:ea typeface="游ゴシック Medium" panose="020B0500000000000000" pitchFamily="50" charset="-128"/>
            </a:endParaRPr>
          </a:p>
          <a:p>
            <a:pPr marL="0" lvl="0" indent="0" algn="l" rtl="0">
              <a:spcBef>
                <a:spcPts val="0"/>
              </a:spcBef>
              <a:spcAft>
                <a:spcPts val="1200"/>
              </a:spcAft>
              <a:buNone/>
            </a:pPr>
            <a:endParaRPr dirty="0">
              <a:latin typeface="游ゴシック Medium" panose="020B0500000000000000" pitchFamily="50" charset="-128"/>
              <a:ea typeface="游ゴシック Medium" panose="020B0500000000000000" pitchFamily="50" charset="-128"/>
            </a:endParaRPr>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01009"/>
            <a:ext cx="1107996" cy="369332"/>
          </a:xfrm>
          <a:prstGeom prst="rect">
            <a:avLst/>
          </a:prstGeom>
          <a:noFill/>
        </p:spPr>
        <p:txBody>
          <a:bodyPr wrap="none" rtlCol="0">
            <a:spAutoFit/>
          </a:bodyPr>
          <a:lstStyle/>
          <a:p>
            <a:r>
              <a:rPr kumimoji="1" lang="en-US" altLang="ja-JP" sz="1800" dirty="0">
                <a:latin typeface="游ゴシック Medium" panose="020B0500000000000000" pitchFamily="50" charset="-128"/>
                <a:ea typeface="游ゴシック Medium" panose="020B0500000000000000" pitchFamily="50" charset="-128"/>
              </a:rPr>
              <a:t>【</a:t>
            </a:r>
            <a:r>
              <a:rPr kumimoji="1" lang="ja-JP" altLang="en-US" sz="1800" dirty="0">
                <a:latin typeface="游ゴシック Medium" panose="020B0500000000000000" pitchFamily="50" charset="-128"/>
                <a:ea typeface="游ゴシック Medium" panose="020B0500000000000000" pitchFamily="50" charset="-128"/>
              </a:rPr>
              <a:t>参考</a:t>
            </a:r>
            <a:r>
              <a:rPr kumimoji="1" lang="en-US" altLang="ja-JP" sz="1800" dirty="0">
                <a:latin typeface="游ゴシック Medium" panose="020B0500000000000000" pitchFamily="50" charset="-128"/>
                <a:ea typeface="游ゴシック Medium" panose="020B0500000000000000" pitchFamily="50" charset="-128"/>
              </a:rPr>
              <a:t>】</a:t>
            </a:r>
            <a:endParaRPr kumimoji="1" lang="ja-JP" altLang="en-US" sz="18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8F1797-6343-AC62-A7EF-D3DB617E5049}"/>
              </a:ext>
            </a:extLst>
          </p:cNvPr>
          <p:cNvSpPr>
            <a:spLocks noGrp="1"/>
          </p:cNvSpPr>
          <p:nvPr>
            <p:ph type="title"/>
          </p:nvPr>
        </p:nvSpPr>
        <p:spPr/>
        <p:txBody>
          <a:bodyPr/>
          <a:lstStyle/>
          <a:p>
            <a:r>
              <a:rPr kumimoji="1" lang="en-US" altLang="ja-JP" dirty="0"/>
              <a:t>CLA</a:t>
            </a:r>
            <a:r>
              <a:rPr kumimoji="1" lang="ja-JP" altLang="en-US" dirty="0"/>
              <a:t>について</a:t>
            </a:r>
          </a:p>
        </p:txBody>
      </p:sp>
      <p:pic>
        <p:nvPicPr>
          <p:cNvPr id="5" name="コンテンツ プレースホルダー 4">
            <a:extLst>
              <a:ext uri="{FF2B5EF4-FFF2-40B4-BE49-F238E27FC236}">
                <a16:creationId xmlns:a16="http://schemas.microsoft.com/office/drawing/2014/main" id="{7C87ED70-DD6F-C03D-8492-C513A6AC641E}"/>
              </a:ext>
            </a:extLst>
          </p:cNvPr>
          <p:cNvPicPr>
            <a:picLocks noGrp="1" noChangeAspect="1"/>
          </p:cNvPicPr>
          <p:nvPr>
            <p:ph sz="quarter" idx="10"/>
          </p:nvPr>
        </p:nvPicPr>
        <p:blipFill>
          <a:blip r:embed="rId2"/>
          <a:stretch>
            <a:fillRect/>
          </a:stretch>
        </p:blipFill>
        <p:spPr>
          <a:xfrm>
            <a:off x="1098958" y="903235"/>
            <a:ext cx="6946085" cy="3904223"/>
          </a:xfrm>
        </p:spPr>
      </p:pic>
    </p:spTree>
    <p:extLst>
      <p:ext uri="{BB962C8B-B14F-4D97-AF65-F5344CB8AC3E}">
        <p14:creationId xmlns:p14="http://schemas.microsoft.com/office/powerpoint/2010/main" val="221244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BE0D-1DB1-7B94-BE41-4C300095DDFB}"/>
              </a:ext>
            </a:extLst>
          </p:cNvPr>
          <p:cNvSpPr>
            <a:spLocks noGrp="1"/>
          </p:cNvSpPr>
          <p:nvPr>
            <p:ph type="title"/>
          </p:nvPr>
        </p:nvSpPr>
        <p:spPr/>
        <p:txBody>
          <a:bodyPr/>
          <a:lstStyle/>
          <a:p>
            <a:r>
              <a:rPr kumimoji="1" lang="en-US" altLang="ja-JP" dirty="0"/>
              <a:t>UPDATE: CLA</a:t>
            </a:r>
            <a:r>
              <a:rPr kumimoji="1" lang="ja-JP" altLang="en-US" dirty="0"/>
              <a:t>について</a:t>
            </a:r>
          </a:p>
        </p:txBody>
      </p:sp>
      <p:sp>
        <p:nvSpPr>
          <p:cNvPr id="4" name="Content Placeholder 3">
            <a:extLst>
              <a:ext uri="{FF2B5EF4-FFF2-40B4-BE49-F238E27FC236}">
                <a16:creationId xmlns:a16="http://schemas.microsoft.com/office/drawing/2014/main" id="{568206F4-2C7A-0709-0838-C22F39E30E9E}"/>
              </a:ext>
            </a:extLst>
          </p:cNvPr>
          <p:cNvSpPr txBox="1">
            <a:spLocks noGrp="1"/>
          </p:cNvSpPr>
          <p:nvPr>
            <p:ph sz="quarter" idx="10"/>
          </p:nvPr>
        </p:nvSpPr>
        <p:spPr>
          <a:xfrm>
            <a:off x="393520" y="1228725"/>
            <a:ext cx="8316642" cy="2708434"/>
          </a:xfrm>
          <a:prstGeom prst="rect">
            <a:avLst/>
          </a:prstGeom>
          <a:noFill/>
        </p:spPr>
        <p:txBody>
          <a:bodyPr wrap="square" rtlCol="0">
            <a:spAutoFit/>
          </a:bodyPr>
          <a:lstStyle/>
          <a:p>
            <a:pPr marL="342900" indent="-342900">
              <a:lnSpc>
                <a:spcPct val="150000"/>
              </a:lnSpc>
              <a:buAutoNum type="arabicPeriod"/>
            </a:pPr>
            <a:r>
              <a:rPr kumimoji="1" lang="en-US" altLang="ja-JP" dirty="0"/>
              <a:t>Steve Winslow</a:t>
            </a:r>
            <a:r>
              <a:rPr kumimoji="1" lang="ja-JP" altLang="en-US" dirty="0"/>
              <a:t>さんとメールを交わし、相談中</a:t>
            </a:r>
            <a:br>
              <a:rPr kumimoji="1" lang="en-US" altLang="ja-JP" dirty="0"/>
            </a:br>
            <a:r>
              <a:rPr kumimoji="1" lang="ja-JP" altLang="en-US" dirty="0"/>
              <a:t>以下 </a:t>
            </a:r>
            <a:r>
              <a:rPr kumimoji="1" lang="en-US" altLang="ja-JP" dirty="0"/>
              <a:t>2</a:t>
            </a:r>
            <a:r>
              <a:rPr kumimoji="1" lang="ja-JP" altLang="en-US" dirty="0"/>
              <a:t>点をポイントとして、社内法務や知財と相談してみてはどうか、という提案を受け、検討中。</a:t>
            </a:r>
            <a:endParaRPr kumimoji="1" lang="en-US" altLang="ja-JP" dirty="0"/>
          </a:p>
          <a:p>
            <a:pPr marL="720725" lvl="1" indent="-360363">
              <a:buAutoNum type="arabicPeriod"/>
            </a:pPr>
            <a:r>
              <a:rPr kumimoji="1" lang="en-US" altLang="ja-JP" dirty="0"/>
              <a:t>We can identify and discuss technical areas from the Scope, </a:t>
            </a:r>
          </a:p>
          <a:p>
            <a:pPr marL="720725" lvl="1" indent="-360363">
              <a:buAutoNum type="arabicPeriod"/>
            </a:pPr>
            <a:r>
              <a:rPr kumimoji="1" lang="en-US" altLang="ja-JP" dirty="0"/>
              <a:t>And we can set up (our own) checkpoints at the time of reviewing and approving specification timing.</a:t>
            </a:r>
          </a:p>
          <a:p>
            <a:pPr marL="514350" lvl="1" indent="-342900">
              <a:buAutoNum type="arabicPeriod"/>
            </a:pPr>
            <a:endParaRPr kumimoji="1" lang="ja-JP" altLang="en-US" dirty="0"/>
          </a:p>
        </p:txBody>
      </p:sp>
    </p:spTree>
    <p:extLst>
      <p:ext uri="{BB962C8B-B14F-4D97-AF65-F5344CB8AC3E}">
        <p14:creationId xmlns:p14="http://schemas.microsoft.com/office/powerpoint/2010/main" val="711892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5AAD6F-EDA8-AFE9-6F08-7BC7433BED2F}"/>
              </a:ext>
            </a:extLst>
          </p:cNvPr>
          <p:cNvSpPr>
            <a:spLocks noGrp="1"/>
          </p:cNvSpPr>
          <p:nvPr>
            <p:ph type="title"/>
          </p:nvPr>
        </p:nvSpPr>
        <p:spPr/>
        <p:txBody>
          <a:bodyPr/>
          <a:lstStyle/>
          <a:p>
            <a:r>
              <a:rPr kumimoji="1" lang="en-US" altLang="ja-JP" dirty="0" err="1"/>
              <a:t>UsageProfile</a:t>
            </a:r>
            <a:r>
              <a:rPr lang="ja-JP" altLang="en-US" dirty="0"/>
              <a:t>の進め方について</a:t>
            </a:r>
            <a:endParaRPr kumimoji="1" lang="ja-JP" altLang="en-US" dirty="0"/>
          </a:p>
        </p:txBody>
      </p:sp>
      <p:sp>
        <p:nvSpPr>
          <p:cNvPr id="3" name="コンテンツ プレースホルダー 2">
            <a:extLst>
              <a:ext uri="{FF2B5EF4-FFF2-40B4-BE49-F238E27FC236}">
                <a16:creationId xmlns:a16="http://schemas.microsoft.com/office/drawing/2014/main" id="{F58BBF4F-590A-F8A8-CD0A-60915E860A7D}"/>
              </a:ext>
            </a:extLst>
          </p:cNvPr>
          <p:cNvSpPr>
            <a:spLocks noGrp="1"/>
          </p:cNvSpPr>
          <p:nvPr>
            <p:ph sz="quarter" idx="10"/>
          </p:nvPr>
        </p:nvSpPr>
        <p:spPr/>
        <p:txBody>
          <a:bodyPr/>
          <a:lstStyle/>
          <a:p>
            <a:r>
              <a:rPr kumimoji="1" lang="en-US" altLang="ja-JP" dirty="0"/>
              <a:t>V3.0</a:t>
            </a:r>
            <a:r>
              <a:rPr kumimoji="1" lang="ja-JP" altLang="en-US" dirty="0"/>
              <a:t>への提案は特に</a:t>
            </a:r>
            <a:r>
              <a:rPr lang="en-US" altLang="ja-JP" dirty="0"/>
              <a:t>drop</a:t>
            </a:r>
            <a:r>
              <a:rPr lang="ja-JP" altLang="en-US" dirty="0"/>
              <a:t>してはいなかった</a:t>
            </a:r>
            <a:endParaRPr lang="en-US" altLang="ja-JP" dirty="0"/>
          </a:p>
          <a:p>
            <a:pPr marL="342900" indent="-342900">
              <a:buFont typeface="+mj-lt"/>
              <a:buAutoNum type="arabicPeriod"/>
            </a:pPr>
            <a:r>
              <a:rPr lang="en-US" altLang="ja-JP" dirty="0"/>
              <a:t>s</a:t>
            </a:r>
            <a:r>
              <a:rPr kumimoji="1" lang="en-US" altLang="ja-JP" dirty="0"/>
              <a:t>pdx-3-model</a:t>
            </a:r>
            <a:r>
              <a:rPr lang="ja-JP" altLang="en-US" dirty="0"/>
              <a:t> </a:t>
            </a:r>
            <a:r>
              <a:rPr lang="en-US" altLang="ja-JP" dirty="0"/>
              <a:t>repository: </a:t>
            </a:r>
            <a:r>
              <a:rPr lang="en-US" altLang="ja-JP" dirty="0" err="1">
                <a:hlinkClick r:id="rId2"/>
              </a:rPr>
              <a:t>spdx</a:t>
            </a:r>
            <a:r>
              <a:rPr lang="en-US" altLang="ja-JP" dirty="0">
                <a:hlinkClick r:id="rId2"/>
              </a:rPr>
              <a:t>/spdx-3-model (github.com)</a:t>
            </a:r>
            <a:r>
              <a:rPr lang="en-US" altLang="ja-JP" dirty="0"/>
              <a:t> </a:t>
            </a:r>
            <a:r>
              <a:rPr lang="ja-JP" altLang="en-US" dirty="0"/>
              <a:t>に、</a:t>
            </a:r>
            <a:r>
              <a:rPr lang="en-US" altLang="ja-JP" dirty="0"/>
              <a:t>profile branch</a:t>
            </a:r>
            <a:r>
              <a:rPr lang="ja-JP" altLang="en-US" dirty="0"/>
              <a:t>を作成したものを</a:t>
            </a:r>
            <a:r>
              <a:rPr lang="en-US" altLang="ja-JP" dirty="0"/>
              <a:t>PR</a:t>
            </a:r>
            <a:r>
              <a:rPr lang="ja-JP" altLang="en-US" dirty="0"/>
              <a:t>してください。</a:t>
            </a:r>
            <a:br>
              <a:rPr lang="en-US" altLang="ja-JP" dirty="0"/>
            </a:br>
            <a:r>
              <a:rPr lang="ja-JP" altLang="en-US" dirty="0"/>
              <a:t>具体的な</a:t>
            </a:r>
            <a:r>
              <a:rPr lang="en-US" altLang="ja-JP" dirty="0"/>
              <a:t>PR</a:t>
            </a:r>
            <a:r>
              <a:rPr lang="ja-JP" altLang="en-US" dirty="0"/>
              <a:t>の仕方については、</a:t>
            </a:r>
            <a:r>
              <a:rPr kumimoji="1" lang="en-US" altLang="ja-JP" dirty="0" err="1"/>
              <a:t>Alexios</a:t>
            </a:r>
            <a:r>
              <a:rPr kumimoji="1" lang="en-US" altLang="ja-JP" dirty="0"/>
              <a:t> </a:t>
            </a:r>
            <a:r>
              <a:rPr kumimoji="1" lang="en-US" altLang="ja-JP" dirty="0" err="1"/>
              <a:t>Zavras</a:t>
            </a:r>
            <a:r>
              <a:rPr kumimoji="1" lang="en-US" altLang="ja-JP" dirty="0"/>
              <a:t> (</a:t>
            </a:r>
            <a:r>
              <a:rPr kumimoji="1" lang="en-US" altLang="ja-JP" dirty="0" err="1"/>
              <a:t>zvr</a:t>
            </a:r>
            <a:r>
              <a:rPr kumimoji="1" lang="en-US" altLang="ja-JP" dirty="0"/>
              <a:t>)</a:t>
            </a:r>
            <a:r>
              <a:rPr kumimoji="1" lang="ja-JP" altLang="en-US" dirty="0"/>
              <a:t>さんに聞いてほしい（聞いてくれる）とのこと。</a:t>
            </a:r>
            <a:endParaRPr kumimoji="1" lang="en-US" altLang="ja-JP" dirty="0"/>
          </a:p>
          <a:p>
            <a:pPr marL="342900" indent="-342900">
              <a:buFont typeface="+mj-lt"/>
              <a:buAutoNum type="arabicPeriod"/>
            </a:pPr>
            <a:r>
              <a:rPr lang="en-US" altLang="ja-JP" dirty="0" err="1"/>
              <a:t>spdx</a:t>
            </a:r>
            <a:r>
              <a:rPr lang="en-US" altLang="ja-JP" dirty="0"/>
              <a:t>-tech ML</a:t>
            </a:r>
            <a:r>
              <a:rPr lang="ja-JP" altLang="en-US" dirty="0"/>
              <a:t>で議論を始めてください。</a:t>
            </a:r>
            <a:endParaRPr lang="en-US" altLang="ja-JP" dirty="0"/>
          </a:p>
          <a:p>
            <a:r>
              <a:rPr lang="ja-JP" altLang="en-US" dirty="0"/>
              <a:t>モデル化し、クラスとアトリビュートを</a:t>
            </a:r>
            <a:r>
              <a:rPr lang="en-US" altLang="ja-JP" dirty="0"/>
              <a:t>markdown</a:t>
            </a:r>
            <a:r>
              <a:rPr lang="ja-JP" altLang="en-US" dirty="0"/>
              <a:t>形式で記述していくことになります。</a:t>
            </a:r>
            <a:endParaRPr kumimoji="1" lang="en-US" altLang="ja-JP" dirty="0"/>
          </a:p>
        </p:txBody>
      </p:sp>
      <p:sp>
        <p:nvSpPr>
          <p:cNvPr id="4" name="Arrow: Right 3">
            <a:extLst>
              <a:ext uri="{FF2B5EF4-FFF2-40B4-BE49-F238E27FC236}">
                <a16:creationId xmlns:a16="http://schemas.microsoft.com/office/drawing/2014/main" id="{BFD9D92A-0839-40A1-3245-6E0A6BB7D1E1}"/>
              </a:ext>
            </a:extLst>
          </p:cNvPr>
          <p:cNvSpPr/>
          <p:nvPr/>
        </p:nvSpPr>
        <p:spPr>
          <a:xfrm>
            <a:off x="614050" y="4044718"/>
            <a:ext cx="660770" cy="420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TextBox 4">
            <a:extLst>
              <a:ext uri="{FF2B5EF4-FFF2-40B4-BE49-F238E27FC236}">
                <a16:creationId xmlns:a16="http://schemas.microsoft.com/office/drawing/2014/main" id="{3DF5047B-6B6F-5F25-C67C-809D2E924F9E}"/>
              </a:ext>
            </a:extLst>
          </p:cNvPr>
          <p:cNvSpPr txBox="1"/>
          <p:nvPr/>
        </p:nvSpPr>
        <p:spPr>
          <a:xfrm>
            <a:off x="1334890" y="4101074"/>
            <a:ext cx="7377341" cy="307777"/>
          </a:xfrm>
          <a:prstGeom prst="rect">
            <a:avLst/>
          </a:prstGeom>
          <a:noFill/>
        </p:spPr>
        <p:txBody>
          <a:bodyPr wrap="none" rtlCol="0">
            <a:spAutoFit/>
          </a:bodyPr>
          <a:lstStyle/>
          <a:p>
            <a:r>
              <a:rPr kumimoji="1" lang="ja-JP" altLang="en-US" dirty="0"/>
              <a:t>現時点で</a:t>
            </a:r>
            <a:r>
              <a:rPr kumimoji="1" lang="en-US" altLang="ja-JP" dirty="0"/>
              <a:t>UPDATE</a:t>
            </a:r>
            <a:r>
              <a:rPr kumimoji="1" lang="ja-JP" altLang="en-US" dirty="0"/>
              <a:t>は無いので、本日はどこで作業</a:t>
            </a:r>
            <a:r>
              <a:rPr kumimoji="1" lang="ja-JP" altLang="en-US"/>
              <a:t>するかとスケジュールを決めましょう。</a:t>
            </a:r>
            <a:endParaRPr kumimoji="1" lang="ja-JP" altLang="en-US" dirty="0"/>
          </a:p>
        </p:txBody>
      </p:sp>
    </p:spTree>
    <p:extLst>
      <p:ext uri="{BB962C8B-B14F-4D97-AF65-F5344CB8AC3E}">
        <p14:creationId xmlns:p14="http://schemas.microsoft.com/office/powerpoint/2010/main" val="3429070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A7B98958-550C-455F-894B-DE00A62978C6}" vid="{597D640F-A72E-4EF5-A3B6-5FCA7035D380}"/>
    </a:ext>
  </a:extLst>
</a:theme>
</file>

<file path=ppt/theme/theme2.xml><?xml version="1.0" encoding="utf-8"?>
<a:theme xmlns:a="http://schemas.openxmlformats.org/drawingml/2006/main" name="WelcomeDoc">
  <a:themeElements>
    <a:clrScheme name="Presentor">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enChain-CC0.potx" id="{2EE19C72-88B8-4783-AE1F-D7EF6111CB94}" vid="{9C3F9363-C77F-4E3A-B6EC-0887A4AB83B0}"/>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751</TotalTime>
  <Words>569</Words>
  <Application>Microsoft Office PowerPoint</Application>
  <PresentationFormat>On-screen Show (16:9)</PresentationFormat>
  <Paragraphs>22</Paragraphs>
  <Slides>7</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vt:i4>
      </vt:variant>
    </vt:vector>
  </HeadingPairs>
  <TitlesOfParts>
    <vt:vector size="16" baseType="lpstr">
      <vt:lpstr>Open Sans Medium</vt:lpstr>
      <vt:lpstr>游ゴシック</vt:lpstr>
      <vt:lpstr>游ゴシック Medium</vt:lpstr>
      <vt:lpstr>Roboto Slab Light</vt:lpstr>
      <vt:lpstr>Arial</vt:lpstr>
      <vt:lpstr>Roboto</vt:lpstr>
      <vt:lpstr>Consolas</vt:lpstr>
      <vt:lpstr>Linux Foundation EU Theme 2023</vt:lpstr>
      <vt:lpstr>WelcomeDoc</vt:lpstr>
      <vt:lpstr>SBOM sg 2023/02/28</vt:lpstr>
      <vt:lpstr>Anti-Trust Policy Notice</vt:lpstr>
      <vt:lpstr>独占禁止法順守ポリシー (Antitrust Policy)</vt:lpstr>
      <vt:lpstr>CLAについて</vt:lpstr>
      <vt:lpstr>UPDATE: CLAについて</vt:lpstr>
      <vt:lpstr>UsageProfileの進め方について</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Kobota, Norio (SGC)</cp:lastModifiedBy>
  <cp:revision>70</cp:revision>
  <dcterms:modified xsi:type="dcterms:W3CDTF">2023-02-28T06:24:51Z</dcterms:modified>
</cp:coreProperties>
</file>