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83" r:id="rId2"/>
    <p:sldId id="269" r:id="rId3"/>
    <p:sldId id="278" r:id="rId4"/>
    <p:sldId id="284" r:id="rId5"/>
    <p:sldId id="285" r:id="rId6"/>
    <p:sldId id="286" r:id="rId7"/>
    <p:sldId id="287" r:id="rId8"/>
    <p:sldId id="288" r:id="rId9"/>
    <p:sldId id="289" r:id="rId10"/>
    <p:sldId id="290" r:id="rId11"/>
    <p:sldId id="291" r:id="rId12"/>
    <p:sldId id="292" r:id="rId13"/>
    <p:sldId id="293" r:id="rId14"/>
    <p:sldId id="282" r:id="rId15"/>
  </p:sldIdLst>
  <p:sldSz cx="9144000" cy="5143500" type="screen16x9"/>
  <p:notesSz cx="6858000" cy="9144000"/>
  <p:embeddedFontLst>
    <p:embeddedFont>
      <p:font typeface="Open Sans Medium" panose="020B060007020508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Light" pitchFamily="2" charset="0"/>
      <p:regular r:id="rId25"/>
      <p:bold r:id="rId26"/>
    </p:embeddedFont>
    <p:embeddedFont>
      <p:font typeface="游ゴシック" panose="020B0400000000000000" pitchFamily="50" charset="-128"/>
      <p:regular r:id="rId27"/>
      <p:bold r:id="rId28"/>
    </p:embeddedFont>
    <p:embeddedFont>
      <p:font typeface="游ゴシック Light" panose="020B0300000000000000" pitchFamily="50" charset="-128"/>
      <p:regular r:id="rId29"/>
    </p:embeddedFont>
    <p:embeddedFont>
      <p:font typeface="游ゴシック Medium" panose="020B0500000000000000" pitchFamily="50" charset="-128"/>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CF74D-3175-436B-AD0F-66E4D0ACAE01}" v="31" dt="2023-06-13T07:56:57.62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27" autoAdjust="0"/>
  </p:normalViewPr>
  <p:slideViewPr>
    <p:cSldViewPr snapToGrid="0">
      <p:cViewPr varScale="1">
        <p:scale>
          <a:sx n="146" d="100"/>
          <a:sy n="146" d="100"/>
        </p:scale>
        <p:origin x="492" y="108"/>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B8ACF74D-3175-436B-AD0F-66E4D0ACAE01}"/>
    <pc:docChg chg="undo custSel addSld modSld">
      <pc:chgData name="Kobota, Norio (SGC)" userId="b2c5a593-2010-47e7-8d2e-c47f718a432d" providerId="ADAL" clId="{B8ACF74D-3175-436B-AD0F-66E4D0ACAE01}" dt="2023-06-13T07:57:01.310" v="1964" actId="478"/>
      <pc:docMkLst>
        <pc:docMk/>
      </pc:docMkLst>
      <pc:sldChg chg="addSp delSp modSp mod">
        <pc:chgData name="Kobota, Norio (SGC)" userId="b2c5a593-2010-47e7-8d2e-c47f718a432d" providerId="ADAL" clId="{B8ACF74D-3175-436B-AD0F-66E4D0ACAE01}" dt="2023-06-13T07:57:01.310" v="1964" actId="478"/>
        <pc:sldMkLst>
          <pc:docMk/>
          <pc:sldMk cId="3246503138" sldId="283"/>
        </pc:sldMkLst>
        <pc:spChg chg="add del mod">
          <ac:chgData name="Kobota, Norio (SGC)" userId="b2c5a593-2010-47e7-8d2e-c47f718a432d" providerId="ADAL" clId="{B8ACF74D-3175-436B-AD0F-66E4D0ACAE01}" dt="2023-06-13T07:57:01.310" v="1964" actId="478"/>
          <ac:spMkLst>
            <pc:docMk/>
            <pc:sldMk cId="3246503138" sldId="283"/>
            <ac:spMk id="2" creationId="{7F68F446-A36A-1383-8ED5-F8D5FD324673}"/>
          </ac:spMkLst>
        </pc:spChg>
      </pc:sldChg>
      <pc:sldChg chg="addSp delSp modSp mod">
        <pc:chgData name="Kobota, Norio (SGC)" userId="b2c5a593-2010-47e7-8d2e-c47f718a432d" providerId="ADAL" clId="{B8ACF74D-3175-436B-AD0F-66E4D0ACAE01}" dt="2023-06-13T06:18:53.858" v="285" actId="14100"/>
        <pc:sldMkLst>
          <pc:docMk/>
          <pc:sldMk cId="315218095" sldId="285"/>
        </pc:sldMkLst>
        <pc:spChg chg="mod">
          <ac:chgData name="Kobota, Norio (SGC)" userId="b2c5a593-2010-47e7-8d2e-c47f718a432d" providerId="ADAL" clId="{B8ACF74D-3175-436B-AD0F-66E4D0ACAE01}" dt="2023-06-13T06:15:55.778" v="100" actId="1076"/>
          <ac:spMkLst>
            <pc:docMk/>
            <pc:sldMk cId="315218095" sldId="285"/>
            <ac:spMk id="2" creationId="{1E233472-CACF-D524-0A2C-128C34238AB4}"/>
          </ac:spMkLst>
        </pc:spChg>
        <pc:spChg chg="del">
          <ac:chgData name="Kobota, Norio (SGC)" userId="b2c5a593-2010-47e7-8d2e-c47f718a432d" providerId="ADAL" clId="{B8ACF74D-3175-436B-AD0F-66E4D0ACAE01}" dt="2023-06-13T06:15:58.935" v="101" actId="478"/>
          <ac:spMkLst>
            <pc:docMk/>
            <pc:sldMk cId="315218095" sldId="285"/>
            <ac:spMk id="6" creationId="{38B1745C-9F75-F41A-8020-99C9E2296D4B}"/>
          </ac:spMkLst>
        </pc:spChg>
        <pc:spChg chg="del mod">
          <ac:chgData name="Kobota, Norio (SGC)" userId="b2c5a593-2010-47e7-8d2e-c47f718a432d" providerId="ADAL" clId="{B8ACF74D-3175-436B-AD0F-66E4D0ACAE01}" dt="2023-06-13T06:15:58.935" v="101" actId="478"/>
          <ac:spMkLst>
            <pc:docMk/>
            <pc:sldMk cId="315218095" sldId="285"/>
            <ac:spMk id="7" creationId="{662FB55F-F1EF-1CAA-6E2E-D58E90A22EC5}"/>
          </ac:spMkLst>
        </pc:spChg>
        <pc:spChg chg="del mod">
          <ac:chgData name="Kobota, Norio (SGC)" userId="b2c5a593-2010-47e7-8d2e-c47f718a432d" providerId="ADAL" clId="{B8ACF74D-3175-436B-AD0F-66E4D0ACAE01}" dt="2023-06-13T06:15:58.935" v="101" actId="478"/>
          <ac:spMkLst>
            <pc:docMk/>
            <pc:sldMk cId="315218095" sldId="285"/>
            <ac:spMk id="8" creationId="{130804EA-9E35-1284-2F73-615C96817648}"/>
          </ac:spMkLst>
        </pc:spChg>
        <pc:spChg chg="add del mod">
          <ac:chgData name="Kobota, Norio (SGC)" userId="b2c5a593-2010-47e7-8d2e-c47f718a432d" providerId="ADAL" clId="{B8ACF74D-3175-436B-AD0F-66E4D0ACAE01}" dt="2023-06-13T06:15:58.935" v="101" actId="478"/>
          <ac:spMkLst>
            <pc:docMk/>
            <pc:sldMk cId="315218095" sldId="285"/>
            <ac:spMk id="9" creationId="{0900C982-FA9E-F254-7514-02041237BC51}"/>
          </ac:spMkLst>
        </pc:spChg>
        <pc:spChg chg="add del mod">
          <ac:chgData name="Kobota, Norio (SGC)" userId="b2c5a593-2010-47e7-8d2e-c47f718a432d" providerId="ADAL" clId="{B8ACF74D-3175-436B-AD0F-66E4D0ACAE01}" dt="2023-06-13T06:15:58.935" v="101" actId="478"/>
          <ac:spMkLst>
            <pc:docMk/>
            <pc:sldMk cId="315218095" sldId="285"/>
            <ac:spMk id="18" creationId="{8A80FD42-508A-0BAF-EDC4-499C0A92EAA8}"/>
          </ac:spMkLst>
        </pc:spChg>
        <pc:spChg chg="add del mod">
          <ac:chgData name="Kobota, Norio (SGC)" userId="b2c5a593-2010-47e7-8d2e-c47f718a432d" providerId="ADAL" clId="{B8ACF74D-3175-436B-AD0F-66E4D0ACAE01}" dt="2023-06-13T06:15:58.935" v="101" actId="478"/>
          <ac:spMkLst>
            <pc:docMk/>
            <pc:sldMk cId="315218095" sldId="285"/>
            <ac:spMk id="19" creationId="{A832E6AF-F020-8B5F-9E38-9567B97DFB58}"/>
          </ac:spMkLst>
        </pc:spChg>
        <pc:spChg chg="add mod">
          <ac:chgData name="Kobota, Norio (SGC)" userId="b2c5a593-2010-47e7-8d2e-c47f718a432d" providerId="ADAL" clId="{B8ACF74D-3175-436B-AD0F-66E4D0ACAE01}" dt="2023-06-13T06:17:53.586" v="180" actId="1076"/>
          <ac:spMkLst>
            <pc:docMk/>
            <pc:sldMk cId="315218095" sldId="285"/>
            <ac:spMk id="23" creationId="{B941F05B-5D6E-445F-CD11-5A665C1E6CC3}"/>
          </ac:spMkLst>
        </pc:spChg>
        <pc:spChg chg="add mod">
          <ac:chgData name="Kobota, Norio (SGC)" userId="b2c5a593-2010-47e7-8d2e-c47f718a432d" providerId="ADAL" clId="{B8ACF74D-3175-436B-AD0F-66E4D0ACAE01}" dt="2023-06-13T06:18:53.858" v="285" actId="14100"/>
          <ac:spMkLst>
            <pc:docMk/>
            <pc:sldMk cId="315218095" sldId="285"/>
            <ac:spMk id="24" creationId="{38F371DE-DAAD-A4B9-E278-F73429940535}"/>
          </ac:spMkLst>
        </pc:spChg>
        <pc:picChg chg="add mod">
          <ac:chgData name="Kobota, Norio (SGC)" userId="b2c5a593-2010-47e7-8d2e-c47f718a432d" providerId="ADAL" clId="{B8ACF74D-3175-436B-AD0F-66E4D0ACAE01}" dt="2023-06-13T06:17:55.240" v="181" actId="1076"/>
          <ac:picMkLst>
            <pc:docMk/>
            <pc:sldMk cId="315218095" sldId="285"/>
            <ac:picMk id="21" creationId="{61C35E7A-3B85-04D1-DE76-9CF819FB1083}"/>
          </ac:picMkLst>
        </pc:picChg>
        <pc:cxnChg chg="add del mod">
          <ac:chgData name="Kobota, Norio (SGC)" userId="b2c5a593-2010-47e7-8d2e-c47f718a432d" providerId="ADAL" clId="{B8ACF74D-3175-436B-AD0F-66E4D0ACAE01}" dt="2023-06-13T06:15:58.935" v="101" actId="478"/>
          <ac:cxnSpMkLst>
            <pc:docMk/>
            <pc:sldMk cId="315218095" sldId="285"/>
            <ac:cxnSpMk id="11" creationId="{122126F7-772B-82FD-C1F8-1C8296CC250C}"/>
          </ac:cxnSpMkLst>
        </pc:cxnChg>
        <pc:cxnChg chg="add del mod">
          <ac:chgData name="Kobota, Norio (SGC)" userId="b2c5a593-2010-47e7-8d2e-c47f718a432d" providerId="ADAL" clId="{B8ACF74D-3175-436B-AD0F-66E4D0ACAE01}" dt="2023-06-13T06:15:58.935" v="101" actId="478"/>
          <ac:cxnSpMkLst>
            <pc:docMk/>
            <pc:sldMk cId="315218095" sldId="285"/>
            <ac:cxnSpMk id="12" creationId="{B0A9FD5E-9776-1784-B602-B3BF94FF3486}"/>
          </ac:cxnSpMkLst>
        </pc:cxnChg>
        <pc:cxnChg chg="add del mod">
          <ac:chgData name="Kobota, Norio (SGC)" userId="b2c5a593-2010-47e7-8d2e-c47f718a432d" providerId="ADAL" clId="{B8ACF74D-3175-436B-AD0F-66E4D0ACAE01}" dt="2023-06-13T06:15:58.935" v="101" actId="478"/>
          <ac:cxnSpMkLst>
            <pc:docMk/>
            <pc:sldMk cId="315218095" sldId="285"/>
            <ac:cxnSpMk id="15" creationId="{F6FF8BD9-3694-284A-BD08-441C84BD80A3}"/>
          </ac:cxnSpMkLst>
        </pc:cxnChg>
      </pc:sldChg>
      <pc:sldChg chg="addSp delSp modSp add mod">
        <pc:chgData name="Kobota, Norio (SGC)" userId="b2c5a593-2010-47e7-8d2e-c47f718a432d" providerId="ADAL" clId="{B8ACF74D-3175-436B-AD0F-66E4D0ACAE01}" dt="2023-06-13T06:25:58.612" v="702" actId="14100"/>
        <pc:sldMkLst>
          <pc:docMk/>
          <pc:sldMk cId="630250278" sldId="286"/>
        </pc:sldMkLst>
        <pc:spChg chg="mod">
          <ac:chgData name="Kobota, Norio (SGC)" userId="b2c5a593-2010-47e7-8d2e-c47f718a432d" providerId="ADAL" clId="{B8ACF74D-3175-436B-AD0F-66E4D0ACAE01}" dt="2023-06-13T06:19:15.676" v="288" actId="1076"/>
          <ac:spMkLst>
            <pc:docMk/>
            <pc:sldMk cId="630250278" sldId="286"/>
            <ac:spMk id="2" creationId="{1E233472-CACF-D524-0A2C-128C34238AB4}"/>
          </ac:spMkLst>
        </pc:spChg>
        <pc:spChg chg="add mod">
          <ac:chgData name="Kobota, Norio (SGC)" userId="b2c5a593-2010-47e7-8d2e-c47f718a432d" providerId="ADAL" clId="{B8ACF74D-3175-436B-AD0F-66E4D0ACAE01}" dt="2023-06-13T06:25:46.375" v="699" actId="20577"/>
          <ac:spMkLst>
            <pc:docMk/>
            <pc:sldMk cId="630250278" sldId="286"/>
            <ac:spMk id="3" creationId="{A149353D-CD78-8E6F-2CBF-329AF0D11D81}"/>
          </ac:spMkLst>
        </pc:spChg>
        <pc:spChg chg="mod">
          <ac:chgData name="Kobota, Norio (SGC)" userId="b2c5a593-2010-47e7-8d2e-c47f718a432d" providerId="ADAL" clId="{B8ACF74D-3175-436B-AD0F-66E4D0ACAE01}" dt="2023-06-13T06:19:56.018" v="366" actId="1076"/>
          <ac:spMkLst>
            <pc:docMk/>
            <pc:sldMk cId="630250278" sldId="286"/>
            <ac:spMk id="6" creationId="{38B1745C-9F75-F41A-8020-99C9E2296D4B}"/>
          </ac:spMkLst>
        </pc:spChg>
        <pc:spChg chg="mod">
          <ac:chgData name="Kobota, Norio (SGC)" userId="b2c5a593-2010-47e7-8d2e-c47f718a432d" providerId="ADAL" clId="{B8ACF74D-3175-436B-AD0F-66E4D0ACAE01}" dt="2023-06-13T06:19:56.018" v="366" actId="1076"/>
          <ac:spMkLst>
            <pc:docMk/>
            <pc:sldMk cId="630250278" sldId="286"/>
            <ac:spMk id="7" creationId="{662FB55F-F1EF-1CAA-6E2E-D58E90A22EC5}"/>
          </ac:spMkLst>
        </pc:spChg>
        <pc:spChg chg="mod">
          <ac:chgData name="Kobota, Norio (SGC)" userId="b2c5a593-2010-47e7-8d2e-c47f718a432d" providerId="ADAL" clId="{B8ACF74D-3175-436B-AD0F-66E4D0ACAE01}" dt="2023-06-13T06:19:56.018" v="366" actId="1076"/>
          <ac:spMkLst>
            <pc:docMk/>
            <pc:sldMk cId="630250278" sldId="286"/>
            <ac:spMk id="8" creationId="{130804EA-9E35-1284-2F73-615C96817648}"/>
          </ac:spMkLst>
        </pc:spChg>
        <pc:spChg chg="mod">
          <ac:chgData name="Kobota, Norio (SGC)" userId="b2c5a593-2010-47e7-8d2e-c47f718a432d" providerId="ADAL" clId="{B8ACF74D-3175-436B-AD0F-66E4D0ACAE01}" dt="2023-06-13T06:19:56.018" v="366" actId="1076"/>
          <ac:spMkLst>
            <pc:docMk/>
            <pc:sldMk cId="630250278" sldId="286"/>
            <ac:spMk id="9" creationId="{0900C982-FA9E-F254-7514-02041237BC51}"/>
          </ac:spMkLst>
        </pc:spChg>
        <pc:spChg chg="mod">
          <ac:chgData name="Kobota, Norio (SGC)" userId="b2c5a593-2010-47e7-8d2e-c47f718a432d" providerId="ADAL" clId="{B8ACF74D-3175-436B-AD0F-66E4D0ACAE01}" dt="2023-06-13T06:19:56.018" v="366" actId="1076"/>
          <ac:spMkLst>
            <pc:docMk/>
            <pc:sldMk cId="630250278" sldId="286"/>
            <ac:spMk id="18" creationId="{8A80FD42-508A-0BAF-EDC4-499C0A92EAA8}"/>
          </ac:spMkLst>
        </pc:spChg>
        <pc:spChg chg="mod">
          <ac:chgData name="Kobota, Norio (SGC)" userId="b2c5a593-2010-47e7-8d2e-c47f718a432d" providerId="ADAL" clId="{B8ACF74D-3175-436B-AD0F-66E4D0ACAE01}" dt="2023-06-13T06:19:59.408" v="367" actId="1076"/>
          <ac:spMkLst>
            <pc:docMk/>
            <pc:sldMk cId="630250278" sldId="286"/>
            <ac:spMk id="19" creationId="{A832E6AF-F020-8B5F-9E38-9567B97DFB58}"/>
          </ac:spMkLst>
        </pc:spChg>
        <pc:picChg chg="add mod">
          <ac:chgData name="Kobota, Norio (SGC)" userId="b2c5a593-2010-47e7-8d2e-c47f718a432d" providerId="ADAL" clId="{B8ACF74D-3175-436B-AD0F-66E4D0ACAE01}" dt="2023-06-13T06:25:58.612" v="702" actId="14100"/>
          <ac:picMkLst>
            <pc:docMk/>
            <pc:sldMk cId="630250278" sldId="286"/>
            <ac:picMk id="5" creationId="{EB248D17-3936-3A95-0290-EB24EF12AE25}"/>
          </ac:picMkLst>
        </pc:picChg>
        <pc:picChg chg="add del mod">
          <ac:chgData name="Kobota, Norio (SGC)" userId="b2c5a593-2010-47e7-8d2e-c47f718a432d" providerId="ADAL" clId="{B8ACF74D-3175-436B-AD0F-66E4D0ACAE01}" dt="2023-06-13T06:24:50.318" v="599" actId="478"/>
          <ac:picMkLst>
            <pc:docMk/>
            <pc:sldMk cId="630250278" sldId="286"/>
            <ac:picMk id="13" creationId="{60EB5DB3-C6B1-649B-328F-AB1A3D0A7C33}"/>
          </ac:picMkLst>
        </pc:picChg>
        <pc:cxnChg chg="mod">
          <ac:chgData name="Kobota, Norio (SGC)" userId="b2c5a593-2010-47e7-8d2e-c47f718a432d" providerId="ADAL" clId="{B8ACF74D-3175-436B-AD0F-66E4D0ACAE01}" dt="2023-06-13T06:19:56.018" v="366" actId="1076"/>
          <ac:cxnSpMkLst>
            <pc:docMk/>
            <pc:sldMk cId="630250278" sldId="286"/>
            <ac:cxnSpMk id="11" creationId="{122126F7-772B-82FD-C1F8-1C8296CC250C}"/>
          </ac:cxnSpMkLst>
        </pc:cxnChg>
        <pc:cxnChg chg="mod">
          <ac:chgData name="Kobota, Norio (SGC)" userId="b2c5a593-2010-47e7-8d2e-c47f718a432d" providerId="ADAL" clId="{B8ACF74D-3175-436B-AD0F-66E4D0ACAE01}" dt="2023-06-13T06:19:56.018" v="366" actId="1076"/>
          <ac:cxnSpMkLst>
            <pc:docMk/>
            <pc:sldMk cId="630250278" sldId="286"/>
            <ac:cxnSpMk id="12" creationId="{B0A9FD5E-9776-1784-B602-B3BF94FF3486}"/>
          </ac:cxnSpMkLst>
        </pc:cxnChg>
        <pc:cxnChg chg="mod">
          <ac:chgData name="Kobota, Norio (SGC)" userId="b2c5a593-2010-47e7-8d2e-c47f718a432d" providerId="ADAL" clId="{B8ACF74D-3175-436B-AD0F-66E4D0ACAE01}" dt="2023-06-13T06:19:56.018" v="366" actId="1076"/>
          <ac:cxnSpMkLst>
            <pc:docMk/>
            <pc:sldMk cId="630250278" sldId="286"/>
            <ac:cxnSpMk id="15" creationId="{F6FF8BD9-3694-284A-BD08-441C84BD80A3}"/>
          </ac:cxnSpMkLst>
        </pc:cxnChg>
      </pc:sldChg>
      <pc:sldChg chg="addSp delSp modSp new mod">
        <pc:chgData name="Kobota, Norio (SGC)" userId="b2c5a593-2010-47e7-8d2e-c47f718a432d" providerId="ADAL" clId="{B8ACF74D-3175-436B-AD0F-66E4D0ACAE01}" dt="2023-06-13T07:15:03.089" v="1727" actId="1076"/>
        <pc:sldMkLst>
          <pc:docMk/>
          <pc:sldMk cId="2902257764" sldId="287"/>
        </pc:sldMkLst>
        <pc:spChg chg="mod">
          <ac:chgData name="Kobota, Norio (SGC)" userId="b2c5a593-2010-47e7-8d2e-c47f718a432d" providerId="ADAL" clId="{B8ACF74D-3175-436B-AD0F-66E4D0ACAE01}" dt="2023-06-13T06:33:11.260" v="864" actId="20577"/>
          <ac:spMkLst>
            <pc:docMk/>
            <pc:sldMk cId="2902257764" sldId="287"/>
            <ac:spMk id="2" creationId="{E907660D-9ED7-0FC0-1FAC-BB2A10652338}"/>
          </ac:spMkLst>
        </pc:spChg>
        <pc:spChg chg="mod">
          <ac:chgData name="Kobota, Norio (SGC)" userId="b2c5a593-2010-47e7-8d2e-c47f718a432d" providerId="ADAL" clId="{B8ACF74D-3175-436B-AD0F-66E4D0ACAE01}" dt="2023-06-13T06:32:49.784" v="829" actId="2710"/>
          <ac:spMkLst>
            <pc:docMk/>
            <pc:sldMk cId="2902257764" sldId="287"/>
            <ac:spMk id="3" creationId="{8FEABFBD-BCFB-0CC4-E646-D1B8C7DCA2C0}"/>
          </ac:spMkLst>
        </pc:spChg>
        <pc:spChg chg="add mod">
          <ac:chgData name="Kobota, Norio (SGC)" userId="b2c5a593-2010-47e7-8d2e-c47f718a432d" providerId="ADAL" clId="{B8ACF74D-3175-436B-AD0F-66E4D0ACAE01}" dt="2023-06-13T06:32:49.847" v="830" actId="27636"/>
          <ac:spMkLst>
            <pc:docMk/>
            <pc:sldMk cId="2902257764" sldId="287"/>
            <ac:spMk id="4" creationId="{51F8E3C7-4940-8DB3-38C0-0E9971D8FC72}"/>
          </ac:spMkLst>
        </pc:spChg>
        <pc:spChg chg="add del mod">
          <ac:chgData name="Kobota, Norio (SGC)" userId="b2c5a593-2010-47e7-8d2e-c47f718a432d" providerId="ADAL" clId="{B8ACF74D-3175-436B-AD0F-66E4D0ACAE01}" dt="2023-06-13T06:28:05.322" v="734" actId="478"/>
          <ac:spMkLst>
            <pc:docMk/>
            <pc:sldMk cId="2902257764" sldId="287"/>
            <ac:spMk id="5" creationId="{8ED2158E-6768-052A-12C5-B2EFC9FF99AB}"/>
          </ac:spMkLst>
        </pc:spChg>
        <pc:spChg chg="add mod">
          <ac:chgData name="Kobota, Norio (SGC)" userId="b2c5a593-2010-47e7-8d2e-c47f718a432d" providerId="ADAL" clId="{B8ACF74D-3175-436B-AD0F-66E4D0ACAE01}" dt="2023-06-13T06:32:38.191" v="828" actId="2711"/>
          <ac:spMkLst>
            <pc:docMk/>
            <pc:sldMk cId="2902257764" sldId="287"/>
            <ac:spMk id="6" creationId="{26019DDC-5682-2E24-256D-D44C27813B49}"/>
          </ac:spMkLst>
        </pc:spChg>
        <pc:spChg chg="add mod">
          <ac:chgData name="Kobota, Norio (SGC)" userId="b2c5a593-2010-47e7-8d2e-c47f718a432d" providerId="ADAL" clId="{B8ACF74D-3175-436B-AD0F-66E4D0ACAE01}" dt="2023-06-13T06:32:38.191" v="828" actId="2711"/>
          <ac:spMkLst>
            <pc:docMk/>
            <pc:sldMk cId="2902257764" sldId="287"/>
            <ac:spMk id="7" creationId="{FB0B4474-E808-DA9D-B88A-F673084084FD}"/>
          </ac:spMkLst>
        </pc:spChg>
        <pc:spChg chg="add mod">
          <ac:chgData name="Kobota, Norio (SGC)" userId="b2c5a593-2010-47e7-8d2e-c47f718a432d" providerId="ADAL" clId="{B8ACF74D-3175-436B-AD0F-66E4D0ACAE01}" dt="2023-06-13T06:32:49.784" v="829" actId="2710"/>
          <ac:spMkLst>
            <pc:docMk/>
            <pc:sldMk cId="2902257764" sldId="287"/>
            <ac:spMk id="8" creationId="{601E970A-E5D9-20C2-AF80-B1DA20680E35}"/>
          </ac:spMkLst>
        </pc:spChg>
        <pc:spChg chg="add mod">
          <ac:chgData name="Kobota, Norio (SGC)" userId="b2c5a593-2010-47e7-8d2e-c47f718a432d" providerId="ADAL" clId="{B8ACF74D-3175-436B-AD0F-66E4D0ACAE01}" dt="2023-06-13T06:32:38.191" v="828" actId="2711"/>
          <ac:spMkLst>
            <pc:docMk/>
            <pc:sldMk cId="2902257764" sldId="287"/>
            <ac:spMk id="9" creationId="{8DFB144F-B0BB-ED40-73B9-1B71877C9DDF}"/>
          </ac:spMkLst>
        </pc:spChg>
        <pc:spChg chg="add mod">
          <ac:chgData name="Kobota, Norio (SGC)" userId="b2c5a593-2010-47e7-8d2e-c47f718a432d" providerId="ADAL" clId="{B8ACF74D-3175-436B-AD0F-66E4D0ACAE01}" dt="2023-06-13T06:32:49.784" v="829" actId="2710"/>
          <ac:spMkLst>
            <pc:docMk/>
            <pc:sldMk cId="2902257764" sldId="287"/>
            <ac:spMk id="10" creationId="{C2218461-A453-60F6-8771-E4CF53C18B2E}"/>
          </ac:spMkLst>
        </pc:spChg>
        <pc:spChg chg="add mod">
          <ac:chgData name="Kobota, Norio (SGC)" userId="b2c5a593-2010-47e7-8d2e-c47f718a432d" providerId="ADAL" clId="{B8ACF74D-3175-436B-AD0F-66E4D0ACAE01}" dt="2023-06-13T06:32:38.191" v="828" actId="2711"/>
          <ac:spMkLst>
            <pc:docMk/>
            <pc:sldMk cId="2902257764" sldId="287"/>
            <ac:spMk id="11" creationId="{3F5CB4B4-7048-C042-341A-469CE65A1948}"/>
          </ac:spMkLst>
        </pc:spChg>
        <pc:spChg chg="add mod">
          <ac:chgData name="Kobota, Norio (SGC)" userId="b2c5a593-2010-47e7-8d2e-c47f718a432d" providerId="ADAL" clId="{B8ACF74D-3175-436B-AD0F-66E4D0ACAE01}" dt="2023-06-13T07:15:03.089" v="1727" actId="1076"/>
          <ac:spMkLst>
            <pc:docMk/>
            <pc:sldMk cId="2902257764" sldId="287"/>
            <ac:spMk id="12" creationId="{DB238853-E151-2CCE-1658-5CEB4D22B81A}"/>
          </ac:spMkLst>
        </pc:spChg>
      </pc:sldChg>
      <pc:sldChg chg="addSp delSp modSp add mod">
        <pc:chgData name="Kobota, Norio (SGC)" userId="b2c5a593-2010-47e7-8d2e-c47f718a432d" providerId="ADAL" clId="{B8ACF74D-3175-436B-AD0F-66E4D0ACAE01}" dt="2023-06-13T06:37:41.075" v="1143" actId="478"/>
        <pc:sldMkLst>
          <pc:docMk/>
          <pc:sldMk cId="1266410082" sldId="288"/>
        </pc:sldMkLst>
        <pc:spChg chg="mod">
          <ac:chgData name="Kobota, Norio (SGC)" userId="b2c5a593-2010-47e7-8d2e-c47f718a432d" providerId="ADAL" clId="{B8ACF74D-3175-436B-AD0F-66E4D0ACAE01}" dt="2023-06-13T06:34:06.044" v="868" actId="113"/>
          <ac:spMkLst>
            <pc:docMk/>
            <pc:sldMk cId="1266410082" sldId="288"/>
            <ac:spMk id="3" creationId="{8FEABFBD-BCFB-0CC4-E646-D1B8C7DCA2C0}"/>
          </ac:spMkLst>
        </pc:spChg>
        <pc:spChg chg="add mod">
          <ac:chgData name="Kobota, Norio (SGC)" userId="b2c5a593-2010-47e7-8d2e-c47f718a432d" providerId="ADAL" clId="{B8ACF74D-3175-436B-AD0F-66E4D0ACAE01}" dt="2023-06-13T06:34:45.185" v="876" actId="14100"/>
          <ac:spMkLst>
            <pc:docMk/>
            <pc:sldMk cId="1266410082" sldId="288"/>
            <ac:spMk id="5" creationId="{DF1BB675-C74C-9605-B1BB-E78F371576D6}"/>
          </ac:spMkLst>
        </pc:spChg>
        <pc:spChg chg="mod">
          <ac:chgData name="Kobota, Norio (SGC)" userId="b2c5a593-2010-47e7-8d2e-c47f718a432d" providerId="ADAL" clId="{B8ACF74D-3175-436B-AD0F-66E4D0ACAE01}" dt="2023-06-13T06:34:21.820" v="869" actId="113"/>
          <ac:spMkLst>
            <pc:docMk/>
            <pc:sldMk cId="1266410082" sldId="288"/>
            <ac:spMk id="10" creationId="{C2218461-A453-60F6-8771-E4CF53C18B2E}"/>
          </ac:spMkLst>
        </pc:spChg>
        <pc:spChg chg="add mod">
          <ac:chgData name="Kobota, Norio (SGC)" userId="b2c5a593-2010-47e7-8d2e-c47f718a432d" providerId="ADAL" clId="{B8ACF74D-3175-436B-AD0F-66E4D0ACAE01}" dt="2023-06-13T06:35:56.201" v="996" actId="1076"/>
          <ac:spMkLst>
            <pc:docMk/>
            <pc:sldMk cId="1266410082" sldId="288"/>
            <ac:spMk id="12" creationId="{CAAC816E-35D3-560E-0168-DA2DB09F061A}"/>
          </ac:spMkLst>
        </pc:spChg>
        <pc:spChg chg="add del mod">
          <ac:chgData name="Kobota, Norio (SGC)" userId="b2c5a593-2010-47e7-8d2e-c47f718a432d" providerId="ADAL" clId="{B8ACF74D-3175-436B-AD0F-66E4D0ACAE01}" dt="2023-06-13T06:37:41.075" v="1143" actId="478"/>
          <ac:spMkLst>
            <pc:docMk/>
            <pc:sldMk cId="1266410082" sldId="288"/>
            <ac:spMk id="13" creationId="{CB53890D-F088-9063-006A-ED7622596211}"/>
          </ac:spMkLst>
        </pc:spChg>
      </pc:sldChg>
      <pc:sldChg chg="modSp add mod">
        <pc:chgData name="Kobota, Norio (SGC)" userId="b2c5a593-2010-47e7-8d2e-c47f718a432d" providerId="ADAL" clId="{B8ACF74D-3175-436B-AD0F-66E4D0ACAE01}" dt="2023-06-13T06:38:00.652" v="1144" actId="113"/>
        <pc:sldMkLst>
          <pc:docMk/>
          <pc:sldMk cId="1884467239" sldId="289"/>
        </pc:sldMkLst>
        <pc:spChg chg="mod">
          <ac:chgData name="Kobota, Norio (SGC)" userId="b2c5a593-2010-47e7-8d2e-c47f718a432d" providerId="ADAL" clId="{B8ACF74D-3175-436B-AD0F-66E4D0ACAE01}" dt="2023-06-13T06:38:00.652" v="1144" actId="113"/>
          <ac:spMkLst>
            <pc:docMk/>
            <pc:sldMk cId="1884467239" sldId="289"/>
            <ac:spMk id="4" creationId="{51F8E3C7-4940-8DB3-38C0-0E9971D8FC72}"/>
          </ac:spMkLst>
        </pc:spChg>
        <pc:spChg chg="mod">
          <ac:chgData name="Kobota, Norio (SGC)" userId="b2c5a593-2010-47e7-8d2e-c47f718a432d" providerId="ADAL" clId="{B8ACF74D-3175-436B-AD0F-66E4D0ACAE01}" dt="2023-06-13T06:36:40.514" v="1001" actId="14100"/>
          <ac:spMkLst>
            <pc:docMk/>
            <pc:sldMk cId="1884467239" sldId="289"/>
            <ac:spMk id="5" creationId="{DF1BB675-C74C-9605-B1BB-E78F371576D6}"/>
          </ac:spMkLst>
        </pc:spChg>
        <pc:spChg chg="mod">
          <ac:chgData name="Kobota, Norio (SGC)" userId="b2c5a593-2010-47e7-8d2e-c47f718a432d" providerId="ADAL" clId="{B8ACF74D-3175-436B-AD0F-66E4D0ACAE01}" dt="2023-06-13T06:37:34.457" v="1142" actId="1076"/>
          <ac:spMkLst>
            <pc:docMk/>
            <pc:sldMk cId="1884467239" sldId="289"/>
            <ac:spMk id="12" creationId="{CAAC816E-35D3-560E-0168-DA2DB09F061A}"/>
          </ac:spMkLst>
        </pc:spChg>
      </pc:sldChg>
      <pc:sldChg chg="modSp add mod">
        <pc:chgData name="Kobota, Norio (SGC)" userId="b2c5a593-2010-47e7-8d2e-c47f718a432d" providerId="ADAL" clId="{B8ACF74D-3175-436B-AD0F-66E4D0ACAE01}" dt="2023-06-13T06:59:40.135" v="1384" actId="113"/>
        <pc:sldMkLst>
          <pc:docMk/>
          <pc:sldMk cId="244021408" sldId="290"/>
        </pc:sldMkLst>
        <pc:spChg chg="mod">
          <ac:chgData name="Kobota, Norio (SGC)" userId="b2c5a593-2010-47e7-8d2e-c47f718a432d" providerId="ADAL" clId="{B8ACF74D-3175-436B-AD0F-66E4D0ACAE01}" dt="2023-06-13T06:38:30.188" v="1146" actId="1076"/>
          <ac:spMkLst>
            <pc:docMk/>
            <pc:sldMk cId="244021408" sldId="290"/>
            <ac:spMk id="5" creationId="{DF1BB675-C74C-9605-B1BB-E78F371576D6}"/>
          </ac:spMkLst>
        </pc:spChg>
        <pc:spChg chg="mod">
          <ac:chgData name="Kobota, Norio (SGC)" userId="b2c5a593-2010-47e7-8d2e-c47f718a432d" providerId="ADAL" clId="{B8ACF74D-3175-436B-AD0F-66E4D0ACAE01}" dt="2023-06-13T06:59:40.135" v="1384" actId="113"/>
          <ac:spMkLst>
            <pc:docMk/>
            <pc:sldMk cId="244021408" sldId="290"/>
            <ac:spMk id="12" creationId="{CAAC816E-35D3-560E-0168-DA2DB09F061A}"/>
          </ac:spMkLst>
        </pc:spChg>
      </pc:sldChg>
      <pc:sldChg chg="addSp delSp modSp add mod">
        <pc:chgData name="Kobota, Norio (SGC)" userId="b2c5a593-2010-47e7-8d2e-c47f718a432d" providerId="ADAL" clId="{B8ACF74D-3175-436B-AD0F-66E4D0ACAE01}" dt="2023-06-13T06:42:47.806" v="1383" actId="1076"/>
        <pc:sldMkLst>
          <pc:docMk/>
          <pc:sldMk cId="4084539082" sldId="291"/>
        </pc:sldMkLst>
        <pc:spChg chg="mod">
          <ac:chgData name="Kobota, Norio (SGC)" userId="b2c5a593-2010-47e7-8d2e-c47f718a432d" providerId="ADAL" clId="{B8ACF74D-3175-436B-AD0F-66E4D0ACAE01}" dt="2023-06-13T06:41:49.540" v="1306" actId="1076"/>
          <ac:spMkLst>
            <pc:docMk/>
            <pc:sldMk cId="4084539082" sldId="291"/>
            <ac:spMk id="5" creationId="{DF1BB675-C74C-9605-B1BB-E78F371576D6}"/>
          </ac:spMkLst>
        </pc:spChg>
        <pc:spChg chg="del">
          <ac:chgData name="Kobota, Norio (SGC)" userId="b2c5a593-2010-47e7-8d2e-c47f718a432d" providerId="ADAL" clId="{B8ACF74D-3175-436B-AD0F-66E4D0ACAE01}" dt="2023-06-13T06:42:08.841" v="1309" actId="478"/>
          <ac:spMkLst>
            <pc:docMk/>
            <pc:sldMk cId="4084539082" sldId="291"/>
            <ac:spMk id="12" creationId="{CAAC816E-35D3-560E-0168-DA2DB09F061A}"/>
          </ac:spMkLst>
        </pc:spChg>
        <pc:spChg chg="add mod">
          <ac:chgData name="Kobota, Norio (SGC)" userId="b2c5a593-2010-47e7-8d2e-c47f718a432d" providerId="ADAL" clId="{B8ACF74D-3175-436B-AD0F-66E4D0ACAE01}" dt="2023-06-13T06:41:59.894" v="1308" actId="1076"/>
          <ac:spMkLst>
            <pc:docMk/>
            <pc:sldMk cId="4084539082" sldId="291"/>
            <ac:spMk id="13" creationId="{7CB911E5-5DDB-8FD2-5764-43611546BA22}"/>
          </ac:spMkLst>
        </pc:spChg>
        <pc:spChg chg="add mod">
          <ac:chgData name="Kobota, Norio (SGC)" userId="b2c5a593-2010-47e7-8d2e-c47f718a432d" providerId="ADAL" clId="{B8ACF74D-3175-436B-AD0F-66E4D0ACAE01}" dt="2023-06-13T06:42:47.806" v="1383" actId="1076"/>
          <ac:spMkLst>
            <pc:docMk/>
            <pc:sldMk cId="4084539082" sldId="291"/>
            <ac:spMk id="14" creationId="{F5A4D904-4325-32FB-35DF-062EF9858C2F}"/>
          </ac:spMkLst>
        </pc:spChg>
      </pc:sldChg>
      <pc:sldChg chg="addSp delSp modSp new mod">
        <pc:chgData name="Kobota, Norio (SGC)" userId="b2c5a593-2010-47e7-8d2e-c47f718a432d" providerId="ADAL" clId="{B8ACF74D-3175-436B-AD0F-66E4D0ACAE01}" dt="2023-06-13T07:16:14.147" v="1770" actId="2711"/>
        <pc:sldMkLst>
          <pc:docMk/>
          <pc:sldMk cId="2982321482" sldId="292"/>
        </pc:sldMkLst>
        <pc:spChg chg="mod">
          <ac:chgData name="Kobota, Norio (SGC)" userId="b2c5a593-2010-47e7-8d2e-c47f718a432d" providerId="ADAL" clId="{B8ACF74D-3175-436B-AD0F-66E4D0ACAE01}" dt="2023-06-13T07:12:40.994" v="1654" actId="2711"/>
          <ac:spMkLst>
            <pc:docMk/>
            <pc:sldMk cId="2982321482" sldId="292"/>
            <ac:spMk id="2" creationId="{339BDCD2-2E8C-AC27-2846-5BE4032C4946}"/>
          </ac:spMkLst>
        </pc:spChg>
        <pc:spChg chg="del">
          <ac:chgData name="Kobota, Norio (SGC)" userId="b2c5a593-2010-47e7-8d2e-c47f718a432d" providerId="ADAL" clId="{B8ACF74D-3175-436B-AD0F-66E4D0ACAE01}" dt="2023-06-13T07:04:04.522" v="1419" actId="478"/>
          <ac:spMkLst>
            <pc:docMk/>
            <pc:sldMk cId="2982321482" sldId="292"/>
            <ac:spMk id="3" creationId="{FB904D1A-F327-7987-98DC-D77E0D48B084}"/>
          </ac:spMkLst>
        </pc:spChg>
        <pc:spChg chg="add mod">
          <ac:chgData name="Kobota, Norio (SGC)" userId="b2c5a593-2010-47e7-8d2e-c47f718a432d" providerId="ADAL" clId="{B8ACF74D-3175-436B-AD0F-66E4D0ACAE01}" dt="2023-06-13T07:16:14.147" v="1770" actId="2711"/>
          <ac:spMkLst>
            <pc:docMk/>
            <pc:sldMk cId="2982321482" sldId="292"/>
            <ac:spMk id="4" creationId="{C84693DF-D948-D43E-C623-B3DB0080D413}"/>
          </ac:spMkLst>
        </pc:spChg>
        <pc:spChg chg="add mod">
          <ac:chgData name="Kobota, Norio (SGC)" userId="b2c5a593-2010-47e7-8d2e-c47f718a432d" providerId="ADAL" clId="{B8ACF74D-3175-436B-AD0F-66E4D0ACAE01}" dt="2023-06-13T07:10:04.314" v="1450" actId="403"/>
          <ac:spMkLst>
            <pc:docMk/>
            <pc:sldMk cId="2982321482" sldId="292"/>
            <ac:spMk id="5" creationId="{6FB74201-530C-B847-0590-99A3AED6DE8C}"/>
          </ac:spMkLst>
        </pc:spChg>
        <pc:spChg chg="add del mod">
          <ac:chgData name="Kobota, Norio (SGC)" userId="b2c5a593-2010-47e7-8d2e-c47f718a432d" providerId="ADAL" clId="{B8ACF74D-3175-436B-AD0F-66E4D0ACAE01}" dt="2023-06-13T07:09:29.168" v="1439" actId="478"/>
          <ac:spMkLst>
            <pc:docMk/>
            <pc:sldMk cId="2982321482" sldId="292"/>
            <ac:spMk id="11" creationId="{E50C47BE-4CFD-1B35-BFFD-3E6B7A33B155}"/>
          </ac:spMkLst>
        </pc:spChg>
        <pc:spChg chg="add mod">
          <ac:chgData name="Kobota, Norio (SGC)" userId="b2c5a593-2010-47e7-8d2e-c47f718a432d" providerId="ADAL" clId="{B8ACF74D-3175-436B-AD0F-66E4D0ACAE01}" dt="2023-06-13T07:10:07.647" v="1451" actId="1076"/>
          <ac:spMkLst>
            <pc:docMk/>
            <pc:sldMk cId="2982321482" sldId="292"/>
            <ac:spMk id="13" creationId="{06B9FAAF-655B-21D7-A284-FF2E5D933D95}"/>
          </ac:spMkLst>
        </pc:spChg>
        <pc:spChg chg="add mod">
          <ac:chgData name="Kobota, Norio (SGC)" userId="b2c5a593-2010-47e7-8d2e-c47f718a432d" providerId="ADAL" clId="{B8ACF74D-3175-436B-AD0F-66E4D0ACAE01}" dt="2023-06-13T07:11:03.352" v="1467" actId="1076"/>
          <ac:spMkLst>
            <pc:docMk/>
            <pc:sldMk cId="2982321482" sldId="292"/>
            <ac:spMk id="17" creationId="{65630677-51D5-A956-58CB-5492F35B749C}"/>
          </ac:spMkLst>
        </pc:spChg>
        <pc:spChg chg="add mod">
          <ac:chgData name="Kobota, Norio (SGC)" userId="b2c5a593-2010-47e7-8d2e-c47f718a432d" providerId="ADAL" clId="{B8ACF74D-3175-436B-AD0F-66E4D0ACAE01}" dt="2023-06-13T07:16:14.147" v="1770" actId="2711"/>
          <ac:spMkLst>
            <pc:docMk/>
            <pc:sldMk cId="2982321482" sldId="292"/>
            <ac:spMk id="18" creationId="{372E9749-D5C0-9043-E12D-D05A2B1529D1}"/>
          </ac:spMkLst>
        </pc:spChg>
        <pc:spChg chg="add mod">
          <ac:chgData name="Kobota, Norio (SGC)" userId="b2c5a593-2010-47e7-8d2e-c47f718a432d" providerId="ADAL" clId="{B8ACF74D-3175-436B-AD0F-66E4D0ACAE01}" dt="2023-06-13T07:15:57.690" v="1769" actId="1076"/>
          <ac:spMkLst>
            <pc:docMk/>
            <pc:sldMk cId="2982321482" sldId="292"/>
            <ac:spMk id="19" creationId="{990027BA-EF1C-280E-9717-2CF7DB034E48}"/>
          </ac:spMkLst>
        </pc:spChg>
        <pc:picChg chg="add del mod">
          <ac:chgData name="Kobota, Norio (SGC)" userId="b2c5a593-2010-47e7-8d2e-c47f718a432d" providerId="ADAL" clId="{B8ACF74D-3175-436B-AD0F-66E4D0ACAE01}" dt="2023-06-13T07:09:27.945" v="1438" actId="478"/>
          <ac:picMkLst>
            <pc:docMk/>
            <pc:sldMk cId="2982321482" sldId="292"/>
            <ac:picMk id="7" creationId="{7D815158-B7CE-2663-5D04-D97A282DCAB6}"/>
          </ac:picMkLst>
        </pc:picChg>
        <pc:picChg chg="add mod">
          <ac:chgData name="Kobota, Norio (SGC)" userId="b2c5a593-2010-47e7-8d2e-c47f718a432d" providerId="ADAL" clId="{B8ACF74D-3175-436B-AD0F-66E4D0ACAE01}" dt="2023-06-13T07:10:49.696" v="1458" actId="1076"/>
          <ac:picMkLst>
            <pc:docMk/>
            <pc:sldMk cId="2982321482" sldId="292"/>
            <ac:picMk id="15" creationId="{DAA56E4F-337D-E762-A70C-E68DB53D9D8D}"/>
          </ac:picMkLst>
        </pc:picChg>
        <pc:cxnChg chg="add mod">
          <ac:chgData name="Kobota, Norio (SGC)" userId="b2c5a593-2010-47e7-8d2e-c47f718a432d" providerId="ADAL" clId="{B8ACF74D-3175-436B-AD0F-66E4D0ACAE01}" dt="2023-06-13T07:10:41.407" v="1455" actId="1076"/>
          <ac:cxnSpMkLst>
            <pc:docMk/>
            <pc:sldMk cId="2982321482" sldId="292"/>
            <ac:cxnSpMk id="9" creationId="{F1EC32A4-6A55-CEF5-1DE6-E193B2417705}"/>
          </ac:cxnSpMkLst>
        </pc:cxnChg>
      </pc:sldChg>
      <pc:sldChg chg="addSp delSp modSp new mod">
        <pc:chgData name="Kobota, Norio (SGC)" userId="b2c5a593-2010-47e7-8d2e-c47f718a432d" providerId="ADAL" clId="{B8ACF74D-3175-436B-AD0F-66E4D0ACAE01}" dt="2023-06-13T07:17:45.818" v="1957" actId="1076"/>
        <pc:sldMkLst>
          <pc:docMk/>
          <pc:sldMk cId="1288375755" sldId="293"/>
        </pc:sldMkLst>
        <pc:spChg chg="mod">
          <ac:chgData name="Kobota, Norio (SGC)" userId="b2c5a593-2010-47e7-8d2e-c47f718a432d" providerId="ADAL" clId="{B8ACF74D-3175-436B-AD0F-66E4D0ACAE01}" dt="2023-06-13T07:12:30.626" v="1653" actId="2711"/>
          <ac:spMkLst>
            <pc:docMk/>
            <pc:sldMk cId="1288375755" sldId="293"/>
            <ac:spMk id="2" creationId="{D00EE99E-969B-B0CD-73C8-E300C4A0A3F4}"/>
          </ac:spMkLst>
        </pc:spChg>
        <pc:spChg chg="del">
          <ac:chgData name="Kobota, Norio (SGC)" userId="b2c5a593-2010-47e7-8d2e-c47f718a432d" providerId="ADAL" clId="{B8ACF74D-3175-436B-AD0F-66E4D0ACAE01}" dt="2023-06-13T07:13:30.754" v="1657" actId="478"/>
          <ac:spMkLst>
            <pc:docMk/>
            <pc:sldMk cId="1288375755" sldId="293"/>
            <ac:spMk id="3" creationId="{BF7D4E24-6589-7A9C-F94F-99D71266C902}"/>
          </ac:spMkLst>
        </pc:spChg>
        <pc:spChg chg="add mod">
          <ac:chgData name="Kobota, Norio (SGC)" userId="b2c5a593-2010-47e7-8d2e-c47f718a432d" providerId="ADAL" clId="{B8ACF74D-3175-436B-AD0F-66E4D0ACAE01}" dt="2023-06-13T07:14:04.338" v="1674" actId="14100"/>
          <ac:spMkLst>
            <pc:docMk/>
            <pc:sldMk cId="1288375755" sldId="293"/>
            <ac:spMk id="7" creationId="{5821CA72-29DB-53E1-235B-53158DF6D5B7}"/>
          </ac:spMkLst>
        </pc:spChg>
        <pc:spChg chg="add mod">
          <ac:chgData name="Kobota, Norio (SGC)" userId="b2c5a593-2010-47e7-8d2e-c47f718a432d" providerId="ADAL" clId="{B8ACF74D-3175-436B-AD0F-66E4D0ACAE01}" dt="2023-06-13T07:17:45.818" v="1957" actId="1076"/>
          <ac:spMkLst>
            <pc:docMk/>
            <pc:sldMk cId="1288375755" sldId="293"/>
            <ac:spMk id="8" creationId="{93130563-C4C5-B6E6-15BE-5811079B5BE5}"/>
          </ac:spMkLst>
        </pc:spChg>
        <pc:picChg chg="add mod">
          <ac:chgData name="Kobota, Norio (SGC)" userId="b2c5a593-2010-47e7-8d2e-c47f718a432d" providerId="ADAL" clId="{B8ACF74D-3175-436B-AD0F-66E4D0ACAE01}" dt="2023-06-13T07:14:00.160" v="1672" actId="1076"/>
          <ac:picMkLst>
            <pc:docMk/>
            <pc:sldMk cId="1288375755" sldId="293"/>
            <ac:picMk id="5" creationId="{94C74F2B-D013-6D45-EADC-A7EF39AFE5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j-lt"/>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pdx/spdx-3-model/blob/cb37ac018d464cabc11d4b590c7830a489c8f1f5/model/Software/Classes/Sbom.md" TargetMode="External"/><Relationship Id="rId1" Type="http://schemas.openxmlformats.org/officeDocument/2006/relationships/slideLayout" Target="../slideLayouts/slideLayout2.xml"/><Relationship Id="rId4" Type="http://schemas.openxmlformats.org/officeDocument/2006/relationships/hyperlink" Target="https://github.com/spdx/spdx-3-model/blob/cb37ac018d464cabc11d4b590c7830a489c8f1f5/model/Software/Properties/sbomType.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pdx/spdx-3-model/blob/cb37ac018d464cabc11d4b590c7830a489c8f1f5/model/Software/Vocabularies/SBOMType.m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japanwg.slack.com/team/UHMEHEY14" TargetMode="External"/><Relationship Id="rId2" Type="http://schemas.openxmlformats.org/officeDocument/2006/relationships/hyperlink" Target="https://github.com/spdx/spdx-3-model/pull/350" TargetMode="External"/><Relationship Id="rId1" Type="http://schemas.openxmlformats.org/officeDocument/2006/relationships/slideLayout" Target="../slideLayouts/slideLayout2.xml"/><Relationship Id="rId5" Type="http://schemas.openxmlformats.org/officeDocument/2006/relationships/hyperlink" Target="https://www.eventbrite.com/e/sbom-a-rama-2023-tickets-637617951457" TargetMode="External"/><Relationship Id="rId4" Type="http://schemas.openxmlformats.org/officeDocument/2006/relationships/hyperlink" Target="https://openchain-japanwg.slack.com/team/UDCGE1C9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pdx/spdx-3-model/blob/cb37ac018d464cabc11d4b590c7830a489c8f1f5/mode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pdx/spdx-3-model/blob/cb37ac018d464cabc11d4b590c7830a489c8f1f5/model/Core/Classes/Artifact.md" TargetMode="External"/><Relationship Id="rId2" Type="http://schemas.openxmlformats.org/officeDocument/2006/relationships/hyperlink" Target="https://github.com/spdx/spdx-3-model/blob/cb37ac018d464cabc11d4b590c7830a489c8f1f5/model/Core/Classes/Element.md"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ithub.com/spdx/spdx-3-model/blob/cb37ac018d464cabc11d4b590c7830a489c8f1f5/model/Software/Classes/Package.md" TargetMode="External"/><Relationship Id="rId4" Type="http://schemas.openxmlformats.org/officeDocument/2006/relationships/hyperlink" Target="https://github.com/spdx/spdx-3-model/blob/cb37ac018d464cabc11d4b590c7830a489c8f1f5/model/Software/Classes/SoftwareArtifact.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SBOM SG</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2023/06/13</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60D-9ED7-0FC0-1FAC-BB2A10652338}"/>
              </a:ext>
            </a:extLst>
          </p:cNvPr>
          <p:cNvSpPr>
            <a:spLocks noGrp="1"/>
          </p:cNvSpPr>
          <p:nvPr>
            <p:ph type="title"/>
          </p:nvPr>
        </p:nvSpPr>
        <p:spPr/>
        <p:txBody>
          <a:bodyPr>
            <a:normAutofit fontScale="90000"/>
          </a:bodyPr>
          <a:lstStyle/>
          <a:p>
            <a:r>
              <a:rPr lang="en-US" altLang="ja-JP" dirty="0"/>
              <a:t>Properties</a:t>
            </a:r>
            <a:endParaRPr kumimoji="1" lang="ja-JP" altLang="en-US" dirty="0"/>
          </a:p>
        </p:txBody>
      </p:sp>
      <p:sp>
        <p:nvSpPr>
          <p:cNvPr id="3" name="Text Placeholder 2">
            <a:extLst>
              <a:ext uri="{FF2B5EF4-FFF2-40B4-BE49-F238E27FC236}">
                <a16:creationId xmlns:a16="http://schemas.microsoft.com/office/drawing/2014/main" id="{8FEABFBD-BCFB-0CC4-E646-D1B8C7DCA2C0}"/>
              </a:ext>
            </a:extLst>
          </p:cNvPr>
          <p:cNvSpPr>
            <a:spLocks noGrp="1"/>
          </p:cNvSpPr>
          <p:nvPr>
            <p:ph type="body" idx="1"/>
          </p:nvPr>
        </p:nvSpPr>
        <p:spPr>
          <a:xfrm>
            <a:off x="395189" y="1336418"/>
            <a:ext cx="1777050" cy="3339000"/>
          </a:xfrm>
        </p:spPr>
        <p:txBody>
          <a:bodyPr>
            <a:normAutofit fontScale="62500" lnSpcReduction="20000"/>
          </a:bodyPr>
          <a:lstStyle/>
          <a:p>
            <a:pPr marL="114300" indent="0" algn="l">
              <a:lnSpc>
                <a:spcPct val="120000"/>
              </a:lnSpc>
              <a:buNone/>
            </a:pPr>
            <a:r>
              <a:rPr lang="en-US" altLang="ja-JP"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packageVersion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i="0" dirty="0" err="1">
                <a:solidFill>
                  <a:schemeClr val="tx1"/>
                </a:solidFill>
                <a:effectLst/>
                <a:latin typeface="+mn-ea"/>
                <a:ea typeface="+mn-ea"/>
              </a:rPr>
              <a:t>minCount</a:t>
            </a:r>
            <a:r>
              <a:rPr lang="en-US" altLang="ja-JP" i="0" dirty="0">
                <a:solidFill>
                  <a:schemeClr val="tx1"/>
                </a:solidFill>
                <a:effectLst/>
                <a:latin typeface="+mn-ea"/>
                <a:ea typeface="+mn-ea"/>
              </a:rPr>
              <a:t>: 0</a:t>
            </a:r>
          </a:p>
          <a:p>
            <a:pPr marL="457200" lvl="1" indent="0" algn="l">
              <a:lnSpc>
                <a:spcPct val="120000"/>
              </a:lnSpc>
              <a:buNone/>
            </a:pPr>
            <a:r>
              <a:rPr lang="en-US" altLang="ja-JP" i="0" dirty="0" err="1">
                <a:solidFill>
                  <a:schemeClr val="tx1"/>
                </a:solidFill>
                <a:effectLst/>
                <a:latin typeface="+mn-ea"/>
                <a:ea typeface="+mn-ea"/>
              </a:rPr>
              <a:t>maxCount</a:t>
            </a:r>
            <a:r>
              <a:rPr lang="en-US" altLang="ja-JP" i="0" dirty="0">
                <a:solidFill>
                  <a:schemeClr val="tx1"/>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downloadLocation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packageUrl</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homePage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sourceInfo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endParaRPr kumimoji="1" lang="ja-JP" altLang="en-US" dirty="0">
              <a:latin typeface="+mn-ea"/>
              <a:ea typeface="+mn-ea"/>
            </a:endParaRPr>
          </a:p>
        </p:txBody>
      </p:sp>
      <p:sp>
        <p:nvSpPr>
          <p:cNvPr id="4" name="Text Placeholder 2">
            <a:extLst>
              <a:ext uri="{FF2B5EF4-FFF2-40B4-BE49-F238E27FC236}">
                <a16:creationId xmlns:a16="http://schemas.microsoft.com/office/drawing/2014/main" id="{51F8E3C7-4940-8DB3-38C0-0E9971D8FC72}"/>
              </a:ext>
            </a:extLst>
          </p:cNvPr>
          <p:cNvSpPr txBox="1">
            <a:spLocks/>
          </p:cNvSpPr>
          <p:nvPr/>
        </p:nvSpPr>
        <p:spPr>
          <a:xfrm>
            <a:off x="2172239" y="1343361"/>
            <a:ext cx="2100263" cy="3339000"/>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3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contentIdentifier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primaryPurpose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additionalPurpose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concludedLicense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declaredLicense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copyrightText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attributionText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nSpc>
                <a:spcPct val="120000"/>
              </a:lnSpc>
              <a:buNone/>
            </a:pPr>
            <a:endParaRPr lang="ja-JP" altLang="en-US" dirty="0">
              <a:latin typeface="+mn-ea"/>
              <a:ea typeface="+mn-ea"/>
            </a:endParaRPr>
          </a:p>
        </p:txBody>
      </p:sp>
      <p:sp>
        <p:nvSpPr>
          <p:cNvPr id="6" name="TextBox 5">
            <a:extLst>
              <a:ext uri="{FF2B5EF4-FFF2-40B4-BE49-F238E27FC236}">
                <a16:creationId xmlns:a16="http://schemas.microsoft.com/office/drawing/2014/main" id="{26019DDC-5682-2E24-256D-D44C27813B49}"/>
              </a:ext>
            </a:extLst>
          </p:cNvPr>
          <p:cNvSpPr txBox="1"/>
          <p:nvPr/>
        </p:nvSpPr>
        <p:spPr>
          <a:xfrm>
            <a:off x="2273179" y="1059419"/>
            <a:ext cx="1418978" cy="276999"/>
          </a:xfrm>
          <a:prstGeom prst="rect">
            <a:avLst/>
          </a:prstGeom>
          <a:noFill/>
        </p:spPr>
        <p:txBody>
          <a:bodyPr wrap="none" rtlCol="0">
            <a:spAutoFit/>
          </a:bodyPr>
          <a:lstStyle/>
          <a:p>
            <a:r>
              <a:rPr kumimoji="1" lang="en-US" altLang="ja-JP" sz="1200" b="1" u="sng" dirty="0" err="1">
                <a:latin typeface="+mn-ea"/>
                <a:ea typeface="+mn-ea"/>
              </a:rPr>
              <a:t>SoftwareArtifact</a:t>
            </a:r>
            <a:endParaRPr kumimoji="1" lang="ja-JP" altLang="en-US" sz="1200" b="1" u="sng" dirty="0">
              <a:latin typeface="+mn-ea"/>
              <a:ea typeface="+mn-ea"/>
            </a:endParaRPr>
          </a:p>
        </p:txBody>
      </p:sp>
      <p:sp>
        <p:nvSpPr>
          <p:cNvPr id="7" name="TextBox 6">
            <a:extLst>
              <a:ext uri="{FF2B5EF4-FFF2-40B4-BE49-F238E27FC236}">
                <a16:creationId xmlns:a16="http://schemas.microsoft.com/office/drawing/2014/main" id="{FB0B4474-E808-DA9D-B88A-F673084084FD}"/>
              </a:ext>
            </a:extLst>
          </p:cNvPr>
          <p:cNvSpPr txBox="1"/>
          <p:nvPr/>
        </p:nvSpPr>
        <p:spPr>
          <a:xfrm>
            <a:off x="496129" y="1060178"/>
            <a:ext cx="824265" cy="276999"/>
          </a:xfrm>
          <a:prstGeom prst="rect">
            <a:avLst/>
          </a:prstGeom>
          <a:noFill/>
        </p:spPr>
        <p:txBody>
          <a:bodyPr wrap="none" rtlCol="0">
            <a:spAutoFit/>
          </a:bodyPr>
          <a:lstStyle/>
          <a:p>
            <a:r>
              <a:rPr kumimoji="1" lang="en-US" altLang="ja-JP" sz="1200" b="1" u="sng" dirty="0">
                <a:latin typeface="+mn-ea"/>
                <a:ea typeface="+mn-ea"/>
              </a:rPr>
              <a:t>Package</a:t>
            </a:r>
            <a:endParaRPr kumimoji="1" lang="ja-JP" altLang="en-US" sz="1200" b="1" u="sng" dirty="0">
              <a:latin typeface="+mn-ea"/>
              <a:ea typeface="+mn-ea"/>
            </a:endParaRPr>
          </a:p>
        </p:txBody>
      </p:sp>
      <p:sp>
        <p:nvSpPr>
          <p:cNvPr id="8" name="Text Placeholder 2">
            <a:extLst>
              <a:ext uri="{FF2B5EF4-FFF2-40B4-BE49-F238E27FC236}">
                <a16:creationId xmlns:a16="http://schemas.microsoft.com/office/drawing/2014/main" id="{601E970A-E5D9-20C2-AF80-B1DA20680E35}"/>
              </a:ext>
            </a:extLst>
          </p:cNvPr>
          <p:cNvSpPr txBox="1">
            <a:spLocks/>
          </p:cNvSpPr>
          <p:nvPr/>
        </p:nvSpPr>
        <p:spPr>
          <a:xfrm>
            <a:off x="3945024" y="1364397"/>
            <a:ext cx="2100263" cy="318410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0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originatedBy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suppliedBy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builtTime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releaseTime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validUntilTime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standard</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nSpc>
                <a:spcPct val="120000"/>
              </a:lnSpc>
              <a:buNone/>
            </a:pPr>
            <a:endParaRPr lang="ja-JP" altLang="en-US" dirty="0">
              <a:latin typeface="+mn-ea"/>
              <a:ea typeface="+mn-ea"/>
            </a:endParaRPr>
          </a:p>
        </p:txBody>
      </p:sp>
      <p:sp>
        <p:nvSpPr>
          <p:cNvPr id="9" name="TextBox 8">
            <a:extLst>
              <a:ext uri="{FF2B5EF4-FFF2-40B4-BE49-F238E27FC236}">
                <a16:creationId xmlns:a16="http://schemas.microsoft.com/office/drawing/2014/main" id="{8DFB144F-B0BB-ED40-73B9-1B71877C9DDF}"/>
              </a:ext>
            </a:extLst>
          </p:cNvPr>
          <p:cNvSpPr txBox="1"/>
          <p:nvPr/>
        </p:nvSpPr>
        <p:spPr>
          <a:xfrm>
            <a:off x="4039594" y="1061887"/>
            <a:ext cx="742511" cy="276999"/>
          </a:xfrm>
          <a:prstGeom prst="rect">
            <a:avLst/>
          </a:prstGeom>
          <a:noFill/>
        </p:spPr>
        <p:txBody>
          <a:bodyPr wrap="none" rtlCol="0">
            <a:spAutoFit/>
          </a:bodyPr>
          <a:lstStyle/>
          <a:p>
            <a:r>
              <a:rPr kumimoji="1" lang="en-US" altLang="ja-JP" sz="1200" b="1" u="sng" dirty="0">
                <a:latin typeface="+mn-ea"/>
                <a:ea typeface="+mn-ea"/>
              </a:rPr>
              <a:t>Artifact</a:t>
            </a:r>
            <a:endParaRPr kumimoji="1" lang="ja-JP" altLang="en-US" sz="1200" b="1" u="sng" dirty="0">
              <a:latin typeface="+mn-ea"/>
              <a:ea typeface="+mn-ea"/>
            </a:endParaRPr>
          </a:p>
        </p:txBody>
      </p:sp>
      <p:sp>
        <p:nvSpPr>
          <p:cNvPr id="10" name="Text Placeholder 2">
            <a:extLst>
              <a:ext uri="{FF2B5EF4-FFF2-40B4-BE49-F238E27FC236}">
                <a16:creationId xmlns:a16="http://schemas.microsoft.com/office/drawing/2014/main" id="{C2218461-A453-60F6-8771-E4CF53C18B2E}"/>
              </a:ext>
            </a:extLst>
          </p:cNvPr>
          <p:cNvSpPr txBox="1">
            <a:spLocks/>
          </p:cNvSpPr>
          <p:nvPr/>
        </p:nvSpPr>
        <p:spPr>
          <a:xfrm>
            <a:off x="5559512" y="1355448"/>
            <a:ext cx="2100263" cy="3765296"/>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8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spdxId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1" i="0" dirty="0" err="1">
                <a:solidFill>
                  <a:srgbClr val="1F2328"/>
                </a:solidFill>
                <a:effectLst/>
                <a:latin typeface="+mn-ea"/>
                <a:ea typeface="+mn-ea"/>
              </a:rPr>
              <a:t>minCount</a:t>
            </a:r>
            <a:r>
              <a:rPr lang="en-US" altLang="ja-JP" b="1" i="0" dirty="0">
                <a:solidFill>
                  <a:srgbClr val="1F2328"/>
                </a:solidFill>
                <a:effectLst/>
                <a:latin typeface="+mn-ea"/>
                <a:ea typeface="+mn-ea"/>
              </a:rPr>
              <a:t>: 1</a:t>
            </a:r>
          </a:p>
          <a:p>
            <a:pPr marL="457200" lvl="1" indent="0" algn="l">
              <a:lnSpc>
                <a:spcPct val="120000"/>
              </a:lnSpc>
              <a:buNone/>
            </a:pPr>
            <a:r>
              <a:rPr lang="en-US" altLang="ja-JP" b="1" i="0" dirty="0" err="1">
                <a:solidFill>
                  <a:srgbClr val="1F2328"/>
                </a:solidFill>
                <a:effectLst/>
                <a:latin typeface="+mn-ea"/>
                <a:ea typeface="+mn-ea"/>
              </a:rPr>
              <a:t>maxCount</a:t>
            </a:r>
            <a:r>
              <a:rPr lang="en-US" altLang="ja-JP" b="1"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name</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summary</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description</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comment</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verifiedUsing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IntegrityMethod</a:t>
            </a:r>
            <a:endParaRPr lang="en-US" altLang="ja-JP" b="0" i="0" dirty="0">
              <a:solidFill>
                <a:srgbClr val="1F2328"/>
              </a:solidFill>
              <a:effectLst/>
              <a:latin typeface="+mn-ea"/>
              <a:ea typeface="+mn-ea"/>
            </a:endParaRPr>
          </a:p>
          <a:p>
            <a:pPr marL="114300" indent="0" algn="l">
              <a:lnSpc>
                <a:spcPct val="120000"/>
              </a:lnSpc>
              <a:buNone/>
            </a:pP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a:solidFill>
                  <a:srgbClr val="1F2328"/>
                </a:solidFill>
                <a:effectLst/>
                <a:latin typeface="+mn-ea"/>
                <a:ea typeface="+mn-ea"/>
              </a:rPr>
              <a:t>extension</a:t>
            </a:r>
          </a:p>
          <a:p>
            <a:pPr marL="457200" lvl="1" indent="0" algn="l">
              <a:lnSpc>
                <a:spcPct val="120000"/>
              </a:lnSpc>
              <a:buNone/>
            </a:pPr>
            <a:r>
              <a:rPr lang="en-US" altLang="ja-JP" b="0" i="0" dirty="0">
                <a:solidFill>
                  <a:srgbClr val="1F2328"/>
                </a:solidFill>
                <a:effectLst/>
                <a:latin typeface="+mn-ea"/>
                <a:ea typeface="+mn-ea"/>
              </a:rPr>
              <a:t>type: Extension</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p:txBody>
      </p:sp>
      <p:sp>
        <p:nvSpPr>
          <p:cNvPr id="11" name="TextBox 10">
            <a:extLst>
              <a:ext uri="{FF2B5EF4-FFF2-40B4-BE49-F238E27FC236}">
                <a16:creationId xmlns:a16="http://schemas.microsoft.com/office/drawing/2014/main" id="{3F5CB4B4-7048-C042-341A-469CE65A1948}"/>
              </a:ext>
            </a:extLst>
          </p:cNvPr>
          <p:cNvSpPr txBox="1"/>
          <p:nvPr/>
        </p:nvSpPr>
        <p:spPr>
          <a:xfrm>
            <a:off x="5645177" y="1061362"/>
            <a:ext cx="800219" cy="276999"/>
          </a:xfrm>
          <a:prstGeom prst="rect">
            <a:avLst/>
          </a:prstGeom>
          <a:noFill/>
        </p:spPr>
        <p:txBody>
          <a:bodyPr wrap="none" rtlCol="0">
            <a:spAutoFit/>
          </a:bodyPr>
          <a:lstStyle/>
          <a:p>
            <a:r>
              <a:rPr kumimoji="1" lang="en-US" altLang="ja-JP" sz="1200" b="1" u="sng" dirty="0">
                <a:latin typeface="+mn-ea"/>
                <a:ea typeface="+mn-ea"/>
              </a:rPr>
              <a:t>Element</a:t>
            </a:r>
            <a:endParaRPr kumimoji="1" lang="ja-JP" altLang="en-US" sz="1200" b="1" u="sng" dirty="0">
              <a:latin typeface="+mn-ea"/>
              <a:ea typeface="+mn-ea"/>
            </a:endParaRPr>
          </a:p>
        </p:txBody>
      </p:sp>
      <p:sp>
        <p:nvSpPr>
          <p:cNvPr id="5" name="Oval 4">
            <a:extLst>
              <a:ext uri="{FF2B5EF4-FFF2-40B4-BE49-F238E27FC236}">
                <a16:creationId xmlns:a16="http://schemas.microsoft.com/office/drawing/2014/main" id="{DF1BB675-C74C-9605-B1BB-E78F371576D6}"/>
              </a:ext>
            </a:extLst>
          </p:cNvPr>
          <p:cNvSpPr/>
          <p:nvPr/>
        </p:nvSpPr>
        <p:spPr>
          <a:xfrm>
            <a:off x="6045286" y="3143250"/>
            <a:ext cx="800100" cy="3357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extBox 11">
            <a:extLst>
              <a:ext uri="{FF2B5EF4-FFF2-40B4-BE49-F238E27FC236}">
                <a16:creationId xmlns:a16="http://schemas.microsoft.com/office/drawing/2014/main" id="{CAAC816E-35D3-560E-0168-DA2DB09F061A}"/>
              </a:ext>
            </a:extLst>
          </p:cNvPr>
          <p:cNvSpPr txBox="1"/>
          <p:nvPr/>
        </p:nvSpPr>
        <p:spPr>
          <a:xfrm>
            <a:off x="7148234" y="2956450"/>
            <a:ext cx="1798551" cy="938719"/>
          </a:xfrm>
          <a:prstGeom prst="rect">
            <a:avLst/>
          </a:prstGeom>
          <a:noFill/>
        </p:spPr>
        <p:txBody>
          <a:bodyPr wrap="square" rtlCol="0">
            <a:spAutoFit/>
          </a:bodyPr>
          <a:lstStyle/>
          <a:p>
            <a:r>
              <a:rPr kumimoji="1" lang="en-US" altLang="ja-JP" sz="1100" dirty="0">
                <a:latin typeface="+mn-ea"/>
                <a:ea typeface="+mn-ea"/>
              </a:rPr>
              <a:t>type:</a:t>
            </a:r>
            <a:r>
              <a:rPr kumimoji="1" lang="ja-JP" altLang="en-US" sz="1100" dirty="0">
                <a:latin typeface="+mn-ea"/>
                <a:ea typeface="+mn-ea"/>
              </a:rPr>
              <a:t> </a:t>
            </a:r>
            <a:r>
              <a:rPr kumimoji="1" lang="en-US" altLang="ja-JP" sz="1100" dirty="0" err="1">
                <a:latin typeface="+mn-ea"/>
                <a:ea typeface="+mn-ea"/>
              </a:rPr>
              <a:t>CreationInfo</a:t>
            </a:r>
            <a:endParaRPr kumimoji="1" lang="en-US" altLang="ja-JP" sz="1100" dirty="0">
              <a:latin typeface="+mn-ea"/>
              <a:ea typeface="+mn-ea"/>
            </a:endParaRPr>
          </a:p>
          <a:p>
            <a:r>
              <a:rPr kumimoji="1" lang="ja-JP" altLang="en-US" sz="1100" dirty="0">
                <a:latin typeface="+mn-ea"/>
                <a:ea typeface="+mn-ea"/>
              </a:rPr>
              <a:t>このプロパティの型</a:t>
            </a:r>
            <a:endParaRPr kumimoji="1" lang="en-US" altLang="ja-JP" sz="1100" dirty="0">
              <a:latin typeface="+mn-ea"/>
              <a:ea typeface="+mn-ea"/>
            </a:endParaRPr>
          </a:p>
          <a:p>
            <a:r>
              <a:rPr kumimoji="1" lang="en-US" altLang="ja-JP" sz="1100" dirty="0">
                <a:latin typeface="+mn-ea"/>
                <a:ea typeface="+mn-ea"/>
              </a:rPr>
              <a:t>XML</a:t>
            </a:r>
            <a:r>
              <a:rPr kumimoji="1" lang="ja-JP" altLang="en-US" sz="1100" dirty="0">
                <a:latin typeface="+mn-ea"/>
                <a:ea typeface="+mn-ea"/>
              </a:rPr>
              <a:t> </a:t>
            </a:r>
            <a:r>
              <a:rPr kumimoji="1" lang="en-US" altLang="ja-JP" sz="1100" dirty="0">
                <a:latin typeface="+mn-ea"/>
                <a:ea typeface="+mn-ea"/>
              </a:rPr>
              <a:t>schema</a:t>
            </a:r>
            <a:r>
              <a:rPr kumimoji="1" lang="ja-JP" altLang="en-US" sz="1100" dirty="0">
                <a:latin typeface="+mn-ea"/>
                <a:ea typeface="+mn-ea"/>
              </a:rPr>
              <a:t>で表される基本型もしくは定義したクラス</a:t>
            </a:r>
          </a:p>
        </p:txBody>
      </p:sp>
    </p:spTree>
    <p:extLst>
      <p:ext uri="{BB962C8B-B14F-4D97-AF65-F5344CB8AC3E}">
        <p14:creationId xmlns:p14="http://schemas.microsoft.com/office/powerpoint/2010/main" val="2440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60D-9ED7-0FC0-1FAC-BB2A10652338}"/>
              </a:ext>
            </a:extLst>
          </p:cNvPr>
          <p:cNvSpPr>
            <a:spLocks noGrp="1"/>
          </p:cNvSpPr>
          <p:nvPr>
            <p:ph type="title"/>
          </p:nvPr>
        </p:nvSpPr>
        <p:spPr/>
        <p:txBody>
          <a:bodyPr>
            <a:normAutofit fontScale="90000"/>
          </a:bodyPr>
          <a:lstStyle/>
          <a:p>
            <a:r>
              <a:rPr lang="en-US" altLang="ja-JP" dirty="0"/>
              <a:t>Properties</a:t>
            </a:r>
            <a:endParaRPr kumimoji="1" lang="ja-JP" altLang="en-US" dirty="0"/>
          </a:p>
        </p:txBody>
      </p:sp>
      <p:sp>
        <p:nvSpPr>
          <p:cNvPr id="3" name="Text Placeholder 2">
            <a:extLst>
              <a:ext uri="{FF2B5EF4-FFF2-40B4-BE49-F238E27FC236}">
                <a16:creationId xmlns:a16="http://schemas.microsoft.com/office/drawing/2014/main" id="{8FEABFBD-BCFB-0CC4-E646-D1B8C7DCA2C0}"/>
              </a:ext>
            </a:extLst>
          </p:cNvPr>
          <p:cNvSpPr>
            <a:spLocks noGrp="1"/>
          </p:cNvSpPr>
          <p:nvPr>
            <p:ph type="body" idx="1"/>
          </p:nvPr>
        </p:nvSpPr>
        <p:spPr>
          <a:xfrm>
            <a:off x="395189" y="1336418"/>
            <a:ext cx="1777050" cy="3339000"/>
          </a:xfrm>
        </p:spPr>
        <p:txBody>
          <a:bodyPr>
            <a:normAutofit fontScale="62500" lnSpcReduction="20000"/>
          </a:bodyPr>
          <a:lstStyle/>
          <a:p>
            <a:pPr marL="114300" indent="0" algn="l">
              <a:lnSpc>
                <a:spcPct val="120000"/>
              </a:lnSpc>
              <a:buNone/>
            </a:pPr>
            <a:r>
              <a:rPr lang="en-US" altLang="ja-JP"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packageVersion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i="0" dirty="0" err="1">
                <a:solidFill>
                  <a:schemeClr val="tx1"/>
                </a:solidFill>
                <a:effectLst/>
                <a:latin typeface="+mn-ea"/>
                <a:ea typeface="+mn-ea"/>
              </a:rPr>
              <a:t>minCount</a:t>
            </a:r>
            <a:r>
              <a:rPr lang="en-US" altLang="ja-JP" i="0" dirty="0">
                <a:solidFill>
                  <a:schemeClr val="tx1"/>
                </a:solidFill>
                <a:effectLst/>
                <a:latin typeface="+mn-ea"/>
                <a:ea typeface="+mn-ea"/>
              </a:rPr>
              <a:t>: 0</a:t>
            </a:r>
          </a:p>
          <a:p>
            <a:pPr marL="457200" lvl="1" indent="0" algn="l">
              <a:lnSpc>
                <a:spcPct val="120000"/>
              </a:lnSpc>
              <a:buNone/>
            </a:pPr>
            <a:r>
              <a:rPr lang="en-US" altLang="ja-JP" i="0" dirty="0" err="1">
                <a:solidFill>
                  <a:schemeClr val="tx1"/>
                </a:solidFill>
                <a:effectLst/>
                <a:latin typeface="+mn-ea"/>
                <a:ea typeface="+mn-ea"/>
              </a:rPr>
              <a:t>maxCount</a:t>
            </a:r>
            <a:r>
              <a:rPr lang="en-US" altLang="ja-JP" i="0" dirty="0">
                <a:solidFill>
                  <a:schemeClr val="tx1"/>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downloadLocation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packageUrl</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homePage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sourceInfo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endParaRPr kumimoji="1" lang="ja-JP" altLang="en-US" dirty="0">
              <a:latin typeface="+mn-ea"/>
              <a:ea typeface="+mn-ea"/>
            </a:endParaRPr>
          </a:p>
        </p:txBody>
      </p:sp>
      <p:sp>
        <p:nvSpPr>
          <p:cNvPr id="4" name="Text Placeholder 2">
            <a:extLst>
              <a:ext uri="{FF2B5EF4-FFF2-40B4-BE49-F238E27FC236}">
                <a16:creationId xmlns:a16="http://schemas.microsoft.com/office/drawing/2014/main" id="{51F8E3C7-4940-8DB3-38C0-0E9971D8FC72}"/>
              </a:ext>
            </a:extLst>
          </p:cNvPr>
          <p:cNvSpPr txBox="1">
            <a:spLocks/>
          </p:cNvSpPr>
          <p:nvPr/>
        </p:nvSpPr>
        <p:spPr>
          <a:xfrm>
            <a:off x="2172239" y="1343361"/>
            <a:ext cx="2100263" cy="3339000"/>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3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contentIdentifier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primaryPurpose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additionalPurpose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concludedLicense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declaredLicense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copyrightText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attributionText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nSpc>
                <a:spcPct val="120000"/>
              </a:lnSpc>
              <a:buNone/>
            </a:pPr>
            <a:endParaRPr lang="ja-JP" altLang="en-US" dirty="0">
              <a:latin typeface="+mn-ea"/>
              <a:ea typeface="+mn-ea"/>
            </a:endParaRPr>
          </a:p>
        </p:txBody>
      </p:sp>
      <p:sp>
        <p:nvSpPr>
          <p:cNvPr id="6" name="TextBox 5">
            <a:extLst>
              <a:ext uri="{FF2B5EF4-FFF2-40B4-BE49-F238E27FC236}">
                <a16:creationId xmlns:a16="http://schemas.microsoft.com/office/drawing/2014/main" id="{26019DDC-5682-2E24-256D-D44C27813B49}"/>
              </a:ext>
            </a:extLst>
          </p:cNvPr>
          <p:cNvSpPr txBox="1"/>
          <p:nvPr/>
        </p:nvSpPr>
        <p:spPr>
          <a:xfrm>
            <a:off x="2273179" y="1059419"/>
            <a:ext cx="1418978" cy="276999"/>
          </a:xfrm>
          <a:prstGeom prst="rect">
            <a:avLst/>
          </a:prstGeom>
          <a:noFill/>
        </p:spPr>
        <p:txBody>
          <a:bodyPr wrap="none" rtlCol="0">
            <a:spAutoFit/>
          </a:bodyPr>
          <a:lstStyle/>
          <a:p>
            <a:r>
              <a:rPr kumimoji="1" lang="en-US" altLang="ja-JP" sz="1200" b="1" u="sng" dirty="0" err="1">
                <a:latin typeface="+mn-ea"/>
                <a:ea typeface="+mn-ea"/>
              </a:rPr>
              <a:t>SoftwareArtifact</a:t>
            </a:r>
            <a:endParaRPr kumimoji="1" lang="ja-JP" altLang="en-US" sz="1200" b="1" u="sng" dirty="0">
              <a:latin typeface="+mn-ea"/>
              <a:ea typeface="+mn-ea"/>
            </a:endParaRPr>
          </a:p>
        </p:txBody>
      </p:sp>
      <p:sp>
        <p:nvSpPr>
          <p:cNvPr id="7" name="TextBox 6">
            <a:extLst>
              <a:ext uri="{FF2B5EF4-FFF2-40B4-BE49-F238E27FC236}">
                <a16:creationId xmlns:a16="http://schemas.microsoft.com/office/drawing/2014/main" id="{FB0B4474-E808-DA9D-B88A-F673084084FD}"/>
              </a:ext>
            </a:extLst>
          </p:cNvPr>
          <p:cNvSpPr txBox="1"/>
          <p:nvPr/>
        </p:nvSpPr>
        <p:spPr>
          <a:xfrm>
            <a:off x="496129" y="1060178"/>
            <a:ext cx="824265" cy="276999"/>
          </a:xfrm>
          <a:prstGeom prst="rect">
            <a:avLst/>
          </a:prstGeom>
          <a:noFill/>
        </p:spPr>
        <p:txBody>
          <a:bodyPr wrap="none" rtlCol="0">
            <a:spAutoFit/>
          </a:bodyPr>
          <a:lstStyle/>
          <a:p>
            <a:r>
              <a:rPr kumimoji="1" lang="en-US" altLang="ja-JP" sz="1200" b="1" u="sng" dirty="0">
                <a:latin typeface="+mn-ea"/>
                <a:ea typeface="+mn-ea"/>
              </a:rPr>
              <a:t>Package</a:t>
            </a:r>
            <a:endParaRPr kumimoji="1" lang="ja-JP" altLang="en-US" sz="1200" b="1" u="sng" dirty="0">
              <a:latin typeface="+mn-ea"/>
              <a:ea typeface="+mn-ea"/>
            </a:endParaRPr>
          </a:p>
        </p:txBody>
      </p:sp>
      <p:sp>
        <p:nvSpPr>
          <p:cNvPr id="8" name="Text Placeholder 2">
            <a:extLst>
              <a:ext uri="{FF2B5EF4-FFF2-40B4-BE49-F238E27FC236}">
                <a16:creationId xmlns:a16="http://schemas.microsoft.com/office/drawing/2014/main" id="{601E970A-E5D9-20C2-AF80-B1DA20680E35}"/>
              </a:ext>
            </a:extLst>
          </p:cNvPr>
          <p:cNvSpPr txBox="1">
            <a:spLocks/>
          </p:cNvSpPr>
          <p:nvPr/>
        </p:nvSpPr>
        <p:spPr>
          <a:xfrm>
            <a:off x="3945024" y="1364397"/>
            <a:ext cx="2100263" cy="318410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0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originatedBy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suppliedBy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builtTime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releaseTime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validUntilTime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standard</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nSpc>
                <a:spcPct val="120000"/>
              </a:lnSpc>
              <a:buNone/>
            </a:pPr>
            <a:endParaRPr lang="ja-JP" altLang="en-US" dirty="0">
              <a:latin typeface="+mn-ea"/>
              <a:ea typeface="+mn-ea"/>
            </a:endParaRPr>
          </a:p>
        </p:txBody>
      </p:sp>
      <p:sp>
        <p:nvSpPr>
          <p:cNvPr id="9" name="TextBox 8">
            <a:extLst>
              <a:ext uri="{FF2B5EF4-FFF2-40B4-BE49-F238E27FC236}">
                <a16:creationId xmlns:a16="http://schemas.microsoft.com/office/drawing/2014/main" id="{8DFB144F-B0BB-ED40-73B9-1B71877C9DDF}"/>
              </a:ext>
            </a:extLst>
          </p:cNvPr>
          <p:cNvSpPr txBox="1"/>
          <p:nvPr/>
        </p:nvSpPr>
        <p:spPr>
          <a:xfrm>
            <a:off x="4039594" y="1061887"/>
            <a:ext cx="742511" cy="276999"/>
          </a:xfrm>
          <a:prstGeom prst="rect">
            <a:avLst/>
          </a:prstGeom>
          <a:noFill/>
        </p:spPr>
        <p:txBody>
          <a:bodyPr wrap="none" rtlCol="0">
            <a:spAutoFit/>
          </a:bodyPr>
          <a:lstStyle/>
          <a:p>
            <a:r>
              <a:rPr kumimoji="1" lang="en-US" altLang="ja-JP" sz="1200" b="1" u="sng" dirty="0">
                <a:latin typeface="+mn-ea"/>
                <a:ea typeface="+mn-ea"/>
              </a:rPr>
              <a:t>Artifact</a:t>
            </a:r>
            <a:endParaRPr kumimoji="1" lang="ja-JP" altLang="en-US" sz="1200" b="1" u="sng" dirty="0">
              <a:latin typeface="+mn-ea"/>
              <a:ea typeface="+mn-ea"/>
            </a:endParaRPr>
          </a:p>
        </p:txBody>
      </p:sp>
      <p:sp>
        <p:nvSpPr>
          <p:cNvPr id="10" name="Text Placeholder 2">
            <a:extLst>
              <a:ext uri="{FF2B5EF4-FFF2-40B4-BE49-F238E27FC236}">
                <a16:creationId xmlns:a16="http://schemas.microsoft.com/office/drawing/2014/main" id="{C2218461-A453-60F6-8771-E4CF53C18B2E}"/>
              </a:ext>
            </a:extLst>
          </p:cNvPr>
          <p:cNvSpPr txBox="1">
            <a:spLocks/>
          </p:cNvSpPr>
          <p:nvPr/>
        </p:nvSpPr>
        <p:spPr>
          <a:xfrm>
            <a:off x="5559512" y="1355448"/>
            <a:ext cx="2100263" cy="3765296"/>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8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spdxId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1" i="0" dirty="0" err="1">
                <a:solidFill>
                  <a:srgbClr val="1F2328"/>
                </a:solidFill>
                <a:effectLst/>
                <a:latin typeface="+mn-ea"/>
                <a:ea typeface="+mn-ea"/>
              </a:rPr>
              <a:t>minCount</a:t>
            </a:r>
            <a:r>
              <a:rPr lang="en-US" altLang="ja-JP" b="1" i="0" dirty="0">
                <a:solidFill>
                  <a:srgbClr val="1F2328"/>
                </a:solidFill>
                <a:effectLst/>
                <a:latin typeface="+mn-ea"/>
                <a:ea typeface="+mn-ea"/>
              </a:rPr>
              <a:t>: 1</a:t>
            </a:r>
          </a:p>
          <a:p>
            <a:pPr marL="457200" lvl="1" indent="0" algn="l">
              <a:lnSpc>
                <a:spcPct val="120000"/>
              </a:lnSpc>
              <a:buNone/>
            </a:pPr>
            <a:r>
              <a:rPr lang="en-US" altLang="ja-JP" b="1" i="0" dirty="0" err="1">
                <a:solidFill>
                  <a:srgbClr val="1F2328"/>
                </a:solidFill>
                <a:effectLst/>
                <a:latin typeface="+mn-ea"/>
                <a:ea typeface="+mn-ea"/>
              </a:rPr>
              <a:t>maxCount</a:t>
            </a:r>
            <a:r>
              <a:rPr lang="en-US" altLang="ja-JP" b="1"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name</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summary</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description</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comment</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verifiedUsing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IntegrityMethod</a:t>
            </a:r>
            <a:endParaRPr lang="en-US" altLang="ja-JP" b="0" i="0" dirty="0">
              <a:solidFill>
                <a:srgbClr val="1F2328"/>
              </a:solidFill>
              <a:effectLst/>
              <a:latin typeface="+mn-ea"/>
              <a:ea typeface="+mn-ea"/>
            </a:endParaRPr>
          </a:p>
          <a:p>
            <a:pPr marL="114300" indent="0" algn="l">
              <a:lnSpc>
                <a:spcPct val="120000"/>
              </a:lnSpc>
              <a:buNone/>
            </a:pP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a:solidFill>
                  <a:srgbClr val="1F2328"/>
                </a:solidFill>
                <a:effectLst/>
                <a:latin typeface="+mn-ea"/>
                <a:ea typeface="+mn-ea"/>
              </a:rPr>
              <a:t>extension</a:t>
            </a:r>
          </a:p>
          <a:p>
            <a:pPr marL="457200" lvl="1" indent="0" algn="l">
              <a:lnSpc>
                <a:spcPct val="120000"/>
              </a:lnSpc>
              <a:buNone/>
            </a:pPr>
            <a:r>
              <a:rPr lang="en-US" altLang="ja-JP" b="0" i="0" dirty="0">
                <a:solidFill>
                  <a:srgbClr val="1F2328"/>
                </a:solidFill>
                <a:effectLst/>
                <a:latin typeface="+mn-ea"/>
                <a:ea typeface="+mn-ea"/>
              </a:rPr>
              <a:t>type: Extension</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p:txBody>
      </p:sp>
      <p:sp>
        <p:nvSpPr>
          <p:cNvPr id="11" name="TextBox 10">
            <a:extLst>
              <a:ext uri="{FF2B5EF4-FFF2-40B4-BE49-F238E27FC236}">
                <a16:creationId xmlns:a16="http://schemas.microsoft.com/office/drawing/2014/main" id="{3F5CB4B4-7048-C042-341A-469CE65A1948}"/>
              </a:ext>
            </a:extLst>
          </p:cNvPr>
          <p:cNvSpPr txBox="1"/>
          <p:nvPr/>
        </p:nvSpPr>
        <p:spPr>
          <a:xfrm>
            <a:off x="5645177" y="1061362"/>
            <a:ext cx="800219" cy="276999"/>
          </a:xfrm>
          <a:prstGeom prst="rect">
            <a:avLst/>
          </a:prstGeom>
          <a:noFill/>
        </p:spPr>
        <p:txBody>
          <a:bodyPr wrap="none" rtlCol="0">
            <a:spAutoFit/>
          </a:bodyPr>
          <a:lstStyle/>
          <a:p>
            <a:r>
              <a:rPr kumimoji="1" lang="en-US" altLang="ja-JP" sz="1200" b="1" u="sng" dirty="0">
                <a:latin typeface="+mn-ea"/>
                <a:ea typeface="+mn-ea"/>
              </a:rPr>
              <a:t>Element</a:t>
            </a:r>
            <a:endParaRPr kumimoji="1" lang="ja-JP" altLang="en-US" sz="1200" b="1" u="sng" dirty="0">
              <a:latin typeface="+mn-ea"/>
              <a:ea typeface="+mn-ea"/>
            </a:endParaRPr>
          </a:p>
        </p:txBody>
      </p:sp>
      <p:sp>
        <p:nvSpPr>
          <p:cNvPr id="5" name="Oval 4">
            <a:extLst>
              <a:ext uri="{FF2B5EF4-FFF2-40B4-BE49-F238E27FC236}">
                <a16:creationId xmlns:a16="http://schemas.microsoft.com/office/drawing/2014/main" id="{DF1BB675-C74C-9605-B1BB-E78F371576D6}"/>
              </a:ext>
            </a:extLst>
          </p:cNvPr>
          <p:cNvSpPr/>
          <p:nvPr/>
        </p:nvSpPr>
        <p:spPr>
          <a:xfrm>
            <a:off x="6041492" y="3559411"/>
            <a:ext cx="926475" cy="2696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Oval 12">
            <a:extLst>
              <a:ext uri="{FF2B5EF4-FFF2-40B4-BE49-F238E27FC236}">
                <a16:creationId xmlns:a16="http://schemas.microsoft.com/office/drawing/2014/main" id="{7CB911E5-5DDB-8FD2-5764-43611546BA22}"/>
              </a:ext>
            </a:extLst>
          </p:cNvPr>
          <p:cNvSpPr/>
          <p:nvPr/>
        </p:nvSpPr>
        <p:spPr>
          <a:xfrm>
            <a:off x="5865279" y="4422632"/>
            <a:ext cx="926475" cy="2696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TextBox 13">
            <a:extLst>
              <a:ext uri="{FF2B5EF4-FFF2-40B4-BE49-F238E27FC236}">
                <a16:creationId xmlns:a16="http://schemas.microsoft.com/office/drawing/2014/main" id="{F5A4D904-4325-32FB-35DF-062EF9858C2F}"/>
              </a:ext>
            </a:extLst>
          </p:cNvPr>
          <p:cNvSpPr txBox="1"/>
          <p:nvPr/>
        </p:nvSpPr>
        <p:spPr>
          <a:xfrm>
            <a:off x="7055250" y="3174690"/>
            <a:ext cx="1777050" cy="769441"/>
          </a:xfrm>
          <a:prstGeom prst="rect">
            <a:avLst/>
          </a:prstGeom>
          <a:noFill/>
        </p:spPr>
        <p:txBody>
          <a:bodyPr wrap="square" rtlCol="0">
            <a:spAutoFit/>
          </a:bodyPr>
          <a:lstStyle/>
          <a:p>
            <a:r>
              <a:rPr kumimoji="1" lang="en-US" altLang="ja-JP" sz="1100" dirty="0" err="1">
                <a:latin typeface="+mn-ea"/>
                <a:ea typeface="+mn-ea"/>
              </a:rPr>
              <a:t>minCount</a:t>
            </a:r>
            <a:r>
              <a:rPr kumimoji="1" lang="en-US" altLang="ja-JP" sz="1100" dirty="0">
                <a:latin typeface="+mn-ea"/>
                <a:ea typeface="+mn-ea"/>
              </a:rPr>
              <a:t>: ?</a:t>
            </a:r>
          </a:p>
          <a:p>
            <a:r>
              <a:rPr kumimoji="1" lang="en-US" altLang="ja-JP" sz="1100" dirty="0" err="1">
                <a:latin typeface="+mn-ea"/>
                <a:ea typeface="+mn-ea"/>
              </a:rPr>
              <a:t>maxCount</a:t>
            </a:r>
            <a:r>
              <a:rPr kumimoji="1" lang="en-US" altLang="ja-JP" sz="1100" dirty="0">
                <a:latin typeface="+mn-ea"/>
                <a:ea typeface="+mn-ea"/>
              </a:rPr>
              <a:t>: ?</a:t>
            </a:r>
          </a:p>
          <a:p>
            <a:r>
              <a:rPr kumimoji="1" lang="ja-JP" altLang="en-US" sz="1100" dirty="0">
                <a:latin typeface="+mn-ea"/>
                <a:ea typeface="+mn-ea"/>
              </a:rPr>
              <a:t>複数あっても全くなくても良い？不明</a:t>
            </a:r>
            <a:endParaRPr kumimoji="1" lang="en-US" altLang="ja-JP" sz="1100" dirty="0">
              <a:latin typeface="+mn-ea"/>
              <a:ea typeface="+mn-ea"/>
            </a:endParaRPr>
          </a:p>
        </p:txBody>
      </p:sp>
    </p:spTree>
    <p:extLst>
      <p:ext uri="{BB962C8B-B14F-4D97-AF65-F5344CB8AC3E}">
        <p14:creationId xmlns:p14="http://schemas.microsoft.com/office/powerpoint/2010/main" val="408453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DCD2-2E8C-AC27-2846-5BE4032C4946}"/>
              </a:ext>
            </a:extLst>
          </p:cNvPr>
          <p:cNvSpPr>
            <a:spLocks noGrp="1"/>
          </p:cNvSpPr>
          <p:nvPr>
            <p:ph type="title"/>
          </p:nvPr>
        </p:nvSpPr>
        <p:spPr/>
        <p:txBody>
          <a:bodyPr>
            <a:normAutofit fontScale="90000"/>
          </a:bodyPr>
          <a:lstStyle/>
          <a:p>
            <a:r>
              <a:rPr kumimoji="1" lang="ja-JP" altLang="en-US" dirty="0">
                <a:latin typeface="+mj-ea"/>
                <a:ea typeface="+mj-ea"/>
              </a:rPr>
              <a:t>各プロパティの説明</a:t>
            </a:r>
          </a:p>
        </p:txBody>
      </p:sp>
      <p:sp>
        <p:nvSpPr>
          <p:cNvPr id="4" name="Text Placeholder 2">
            <a:extLst>
              <a:ext uri="{FF2B5EF4-FFF2-40B4-BE49-F238E27FC236}">
                <a16:creationId xmlns:a16="http://schemas.microsoft.com/office/drawing/2014/main" id="{C84693DF-D948-D43E-C623-B3DB0080D413}"/>
              </a:ext>
            </a:extLst>
          </p:cNvPr>
          <p:cNvSpPr txBox="1">
            <a:spLocks/>
          </p:cNvSpPr>
          <p:nvPr/>
        </p:nvSpPr>
        <p:spPr>
          <a:xfrm>
            <a:off x="396802" y="1454275"/>
            <a:ext cx="2302291" cy="14851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buNone/>
            </a:pPr>
            <a:r>
              <a:rPr lang="en-US" altLang="ja-JP" b="1" i="0" dirty="0">
                <a:solidFill>
                  <a:srgbClr val="1F2328"/>
                </a:solidFill>
                <a:effectLst/>
                <a:latin typeface="+mn-ea"/>
                <a:ea typeface="+mn-ea"/>
              </a:rPr>
              <a:t>Properties</a:t>
            </a:r>
          </a:p>
          <a:p>
            <a:pPr marL="114300" indent="0" algn="l">
              <a:buNone/>
            </a:pPr>
            <a:r>
              <a:rPr lang="en-US" altLang="ja-JP" b="0" i="0" dirty="0" err="1">
                <a:solidFill>
                  <a:srgbClr val="1F2328"/>
                </a:solidFill>
                <a:effectLst/>
                <a:latin typeface="+mn-ea"/>
                <a:ea typeface="+mn-ea"/>
              </a:rPr>
              <a:t>sbomType</a:t>
            </a:r>
            <a:endParaRPr lang="en-US" altLang="ja-JP" b="0" i="0" dirty="0">
              <a:solidFill>
                <a:srgbClr val="1F2328"/>
              </a:solidFill>
              <a:effectLst/>
              <a:latin typeface="+mn-ea"/>
              <a:ea typeface="+mn-ea"/>
            </a:endParaRPr>
          </a:p>
          <a:p>
            <a:pPr marL="457200" lvl="1" indent="0" algn="l">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SBOMType</a:t>
            </a:r>
            <a:endParaRPr lang="en-US" altLang="ja-JP" b="0" i="0" dirty="0">
              <a:solidFill>
                <a:srgbClr val="1F2328"/>
              </a:solidFill>
              <a:effectLst/>
              <a:latin typeface="+mn-ea"/>
              <a:ea typeface="+mn-ea"/>
            </a:endParaRPr>
          </a:p>
          <a:p>
            <a:pPr marL="457200" lvl="1" indent="0" algn="l">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nSpc>
                <a:spcPct val="120000"/>
              </a:lnSpc>
              <a:buNone/>
            </a:pPr>
            <a:endParaRPr lang="ja-JP" altLang="en-US" dirty="0">
              <a:latin typeface="+mn-ea"/>
              <a:ea typeface="+mn-ea"/>
            </a:endParaRPr>
          </a:p>
        </p:txBody>
      </p:sp>
      <p:sp>
        <p:nvSpPr>
          <p:cNvPr id="5" name="TextBox 4">
            <a:extLst>
              <a:ext uri="{FF2B5EF4-FFF2-40B4-BE49-F238E27FC236}">
                <a16:creationId xmlns:a16="http://schemas.microsoft.com/office/drawing/2014/main" id="{6FB74201-530C-B847-0590-99A3AED6DE8C}"/>
              </a:ext>
            </a:extLst>
          </p:cNvPr>
          <p:cNvSpPr txBox="1"/>
          <p:nvPr/>
        </p:nvSpPr>
        <p:spPr>
          <a:xfrm>
            <a:off x="496129" y="1074455"/>
            <a:ext cx="739305" cy="307777"/>
          </a:xfrm>
          <a:prstGeom prst="rect">
            <a:avLst/>
          </a:prstGeom>
          <a:noFill/>
        </p:spPr>
        <p:txBody>
          <a:bodyPr wrap="none" rtlCol="0">
            <a:spAutoFit/>
          </a:bodyPr>
          <a:lstStyle/>
          <a:p>
            <a:r>
              <a:rPr kumimoji="1" lang="en-US" altLang="ja-JP" b="1" u="sng" dirty="0">
                <a:latin typeface="+mn-ea"/>
                <a:ea typeface="+mn-ea"/>
              </a:rPr>
              <a:t>SBOM</a:t>
            </a:r>
            <a:endParaRPr kumimoji="1" lang="ja-JP" altLang="en-US" b="1" u="sng" dirty="0">
              <a:latin typeface="+mn-ea"/>
              <a:ea typeface="+mn-ea"/>
            </a:endParaRPr>
          </a:p>
        </p:txBody>
      </p:sp>
      <p:cxnSp>
        <p:nvCxnSpPr>
          <p:cNvPr id="9" name="Straight Arrow Connector 8">
            <a:extLst>
              <a:ext uri="{FF2B5EF4-FFF2-40B4-BE49-F238E27FC236}">
                <a16:creationId xmlns:a16="http://schemas.microsoft.com/office/drawing/2014/main" id="{F1EC32A4-6A55-CEF5-1DE6-E193B2417705}"/>
              </a:ext>
            </a:extLst>
          </p:cNvPr>
          <p:cNvCxnSpPr/>
          <p:nvPr/>
        </p:nvCxnSpPr>
        <p:spPr>
          <a:xfrm>
            <a:off x="2416629" y="2299064"/>
            <a:ext cx="1854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B9FAAF-655B-21D7-A284-FF2E5D933D95}"/>
              </a:ext>
            </a:extLst>
          </p:cNvPr>
          <p:cNvSpPr txBox="1"/>
          <p:nvPr/>
        </p:nvSpPr>
        <p:spPr>
          <a:xfrm>
            <a:off x="1235434" y="1059066"/>
            <a:ext cx="3996964" cy="338554"/>
          </a:xfrm>
          <a:prstGeom prst="rect">
            <a:avLst/>
          </a:prstGeom>
          <a:noFill/>
        </p:spPr>
        <p:txBody>
          <a:bodyPr wrap="square">
            <a:spAutoFit/>
          </a:bodyPr>
          <a:lstStyle/>
          <a:p>
            <a:r>
              <a:rPr lang="en-US" altLang="ja-JP" sz="800" dirty="0">
                <a:latin typeface="+mn-ea"/>
                <a:ea typeface="+mn-ea"/>
                <a:hlinkClick r:id="rId2"/>
              </a:rPr>
              <a:t>spdx-3-model/model/Software/Classes/Sbom.md at cb37ac018d464cabc11d4b590c7830a489c8f1f5 · </a:t>
            </a:r>
            <a:r>
              <a:rPr lang="en-US" altLang="ja-JP" sz="800" dirty="0" err="1">
                <a:latin typeface="+mn-ea"/>
                <a:ea typeface="+mn-ea"/>
                <a:hlinkClick r:id="rId2"/>
              </a:rPr>
              <a:t>spdx</a:t>
            </a:r>
            <a:r>
              <a:rPr lang="en-US" altLang="ja-JP" sz="800" dirty="0">
                <a:latin typeface="+mn-ea"/>
                <a:ea typeface="+mn-ea"/>
                <a:hlinkClick r:id="rId2"/>
              </a:rPr>
              <a:t>/spdx-3-model · GitHub</a:t>
            </a:r>
            <a:endParaRPr lang="ja-JP" altLang="en-US" sz="800" dirty="0">
              <a:latin typeface="+mn-ea"/>
              <a:ea typeface="+mn-ea"/>
            </a:endParaRPr>
          </a:p>
        </p:txBody>
      </p:sp>
      <p:pic>
        <p:nvPicPr>
          <p:cNvPr id="15" name="Picture 14">
            <a:extLst>
              <a:ext uri="{FF2B5EF4-FFF2-40B4-BE49-F238E27FC236}">
                <a16:creationId xmlns:a16="http://schemas.microsoft.com/office/drawing/2014/main" id="{DAA56E4F-337D-E762-A70C-E68DB53D9D8D}"/>
              </a:ext>
            </a:extLst>
          </p:cNvPr>
          <p:cNvPicPr>
            <a:picLocks noChangeAspect="1"/>
          </p:cNvPicPr>
          <p:nvPr/>
        </p:nvPicPr>
        <p:blipFill>
          <a:blip r:embed="rId3"/>
          <a:stretch>
            <a:fillRect/>
          </a:stretch>
        </p:blipFill>
        <p:spPr>
          <a:xfrm>
            <a:off x="4428308" y="1454275"/>
            <a:ext cx="4140927" cy="1970185"/>
          </a:xfrm>
          <a:prstGeom prst="rect">
            <a:avLst/>
          </a:prstGeom>
        </p:spPr>
      </p:pic>
      <p:sp>
        <p:nvSpPr>
          <p:cNvPr id="17" name="TextBox 16">
            <a:extLst>
              <a:ext uri="{FF2B5EF4-FFF2-40B4-BE49-F238E27FC236}">
                <a16:creationId xmlns:a16="http://schemas.microsoft.com/office/drawing/2014/main" id="{65630677-51D5-A956-58CB-5492F35B749C}"/>
              </a:ext>
            </a:extLst>
          </p:cNvPr>
          <p:cNvSpPr txBox="1"/>
          <p:nvPr/>
        </p:nvSpPr>
        <p:spPr>
          <a:xfrm>
            <a:off x="4366260" y="3477543"/>
            <a:ext cx="4052751" cy="338554"/>
          </a:xfrm>
          <a:prstGeom prst="rect">
            <a:avLst/>
          </a:prstGeom>
          <a:noFill/>
        </p:spPr>
        <p:txBody>
          <a:bodyPr wrap="square">
            <a:spAutoFit/>
          </a:bodyPr>
          <a:lstStyle/>
          <a:p>
            <a:r>
              <a:rPr lang="en-US" altLang="ja-JP" sz="800" dirty="0">
                <a:hlinkClick r:id="rId4"/>
              </a:rPr>
              <a:t>spdx-3-model/model/Software/Properties/sbomType.md at cb37ac018d464cabc11d4b590c7830a489c8f1f5 · </a:t>
            </a:r>
            <a:r>
              <a:rPr lang="en-US" altLang="ja-JP" sz="800" dirty="0" err="1">
                <a:hlinkClick r:id="rId4"/>
              </a:rPr>
              <a:t>spdx</a:t>
            </a:r>
            <a:r>
              <a:rPr lang="en-US" altLang="ja-JP" sz="800" dirty="0">
                <a:hlinkClick r:id="rId4"/>
              </a:rPr>
              <a:t>/spdx-3-model · GitHub</a:t>
            </a:r>
            <a:endParaRPr lang="ja-JP" altLang="en-US" sz="800" dirty="0"/>
          </a:p>
        </p:txBody>
      </p:sp>
      <p:sp>
        <p:nvSpPr>
          <p:cNvPr id="18" name="TextBox 17">
            <a:extLst>
              <a:ext uri="{FF2B5EF4-FFF2-40B4-BE49-F238E27FC236}">
                <a16:creationId xmlns:a16="http://schemas.microsoft.com/office/drawing/2014/main" id="{372E9749-D5C0-9043-E12D-D05A2B1529D1}"/>
              </a:ext>
            </a:extLst>
          </p:cNvPr>
          <p:cNvSpPr txBox="1"/>
          <p:nvPr/>
        </p:nvSpPr>
        <p:spPr>
          <a:xfrm>
            <a:off x="4366260" y="3816097"/>
            <a:ext cx="3416320" cy="276999"/>
          </a:xfrm>
          <a:prstGeom prst="rect">
            <a:avLst/>
          </a:prstGeom>
          <a:noFill/>
        </p:spPr>
        <p:txBody>
          <a:bodyPr wrap="none" rtlCol="0">
            <a:spAutoFit/>
          </a:bodyPr>
          <a:lstStyle/>
          <a:p>
            <a:r>
              <a:rPr kumimoji="1" lang="ja-JP" altLang="en-US" sz="1200" dirty="0">
                <a:latin typeface="+mn-ea"/>
                <a:ea typeface="+mn-ea"/>
              </a:rPr>
              <a:t>プロパティの概要、説明、詳細が書かれている</a:t>
            </a:r>
          </a:p>
        </p:txBody>
      </p:sp>
      <p:sp>
        <p:nvSpPr>
          <p:cNvPr id="19" name="TextBox 18">
            <a:extLst>
              <a:ext uri="{FF2B5EF4-FFF2-40B4-BE49-F238E27FC236}">
                <a16:creationId xmlns:a16="http://schemas.microsoft.com/office/drawing/2014/main" id="{990027BA-EF1C-280E-9717-2CF7DB034E48}"/>
              </a:ext>
            </a:extLst>
          </p:cNvPr>
          <p:cNvSpPr txBox="1"/>
          <p:nvPr/>
        </p:nvSpPr>
        <p:spPr>
          <a:xfrm>
            <a:off x="7058581" y="974428"/>
            <a:ext cx="1923941" cy="523220"/>
          </a:xfrm>
          <a:prstGeom prst="rect">
            <a:avLst/>
          </a:prstGeom>
          <a:noFill/>
        </p:spPr>
        <p:txBody>
          <a:bodyPr wrap="square" rtlCol="0">
            <a:spAutoFit/>
          </a:bodyPr>
          <a:lstStyle/>
          <a:p>
            <a:pPr marL="342900" indent="-342900">
              <a:buFont typeface="+mj-ea"/>
              <a:buAutoNum type="circleNumDbPlain" startAt="4"/>
            </a:pPr>
            <a:r>
              <a:rPr kumimoji="1" lang="ja-JP" altLang="en-US" dirty="0">
                <a:latin typeface="+mn-ea"/>
                <a:ea typeface="+mn-ea"/>
              </a:rPr>
              <a:t>プロパティの詳細を確認します</a:t>
            </a:r>
          </a:p>
        </p:txBody>
      </p:sp>
    </p:spTree>
    <p:extLst>
      <p:ext uri="{BB962C8B-B14F-4D97-AF65-F5344CB8AC3E}">
        <p14:creationId xmlns:p14="http://schemas.microsoft.com/office/powerpoint/2010/main" val="298232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E99E-969B-B0CD-73C8-E300C4A0A3F4}"/>
              </a:ext>
            </a:extLst>
          </p:cNvPr>
          <p:cNvSpPr>
            <a:spLocks noGrp="1"/>
          </p:cNvSpPr>
          <p:nvPr>
            <p:ph type="title"/>
          </p:nvPr>
        </p:nvSpPr>
        <p:spPr/>
        <p:txBody>
          <a:bodyPr>
            <a:normAutofit fontScale="90000"/>
          </a:bodyPr>
          <a:lstStyle/>
          <a:p>
            <a:r>
              <a:rPr kumimoji="1" lang="ja-JP" altLang="en-US" dirty="0">
                <a:latin typeface="+mj-ea"/>
                <a:ea typeface="+mj-ea"/>
              </a:rPr>
              <a:t>各プロパティに設定する値の制限</a:t>
            </a:r>
          </a:p>
        </p:txBody>
      </p:sp>
      <p:pic>
        <p:nvPicPr>
          <p:cNvPr id="5" name="Picture 4">
            <a:extLst>
              <a:ext uri="{FF2B5EF4-FFF2-40B4-BE49-F238E27FC236}">
                <a16:creationId xmlns:a16="http://schemas.microsoft.com/office/drawing/2014/main" id="{94C74F2B-D013-6D45-EADC-A7EF39AFE580}"/>
              </a:ext>
            </a:extLst>
          </p:cNvPr>
          <p:cNvPicPr>
            <a:picLocks noChangeAspect="1"/>
          </p:cNvPicPr>
          <p:nvPr/>
        </p:nvPicPr>
        <p:blipFill>
          <a:blip r:embed="rId2"/>
          <a:stretch>
            <a:fillRect/>
          </a:stretch>
        </p:blipFill>
        <p:spPr>
          <a:xfrm>
            <a:off x="454975" y="1017800"/>
            <a:ext cx="4234144" cy="3402875"/>
          </a:xfrm>
          <a:prstGeom prst="rect">
            <a:avLst/>
          </a:prstGeom>
        </p:spPr>
      </p:pic>
      <p:sp>
        <p:nvSpPr>
          <p:cNvPr id="7" name="TextBox 6">
            <a:extLst>
              <a:ext uri="{FF2B5EF4-FFF2-40B4-BE49-F238E27FC236}">
                <a16:creationId xmlns:a16="http://schemas.microsoft.com/office/drawing/2014/main" id="{5821CA72-29DB-53E1-235B-53158DF6D5B7}"/>
              </a:ext>
            </a:extLst>
          </p:cNvPr>
          <p:cNvSpPr txBox="1"/>
          <p:nvPr/>
        </p:nvSpPr>
        <p:spPr>
          <a:xfrm>
            <a:off x="4689119" y="3956423"/>
            <a:ext cx="4095652" cy="338554"/>
          </a:xfrm>
          <a:prstGeom prst="rect">
            <a:avLst/>
          </a:prstGeom>
          <a:noFill/>
        </p:spPr>
        <p:txBody>
          <a:bodyPr wrap="square">
            <a:spAutoFit/>
          </a:bodyPr>
          <a:lstStyle/>
          <a:p>
            <a:r>
              <a:rPr lang="en-US" altLang="ja-JP" sz="800" dirty="0">
                <a:latin typeface="+mn-ea"/>
                <a:ea typeface="+mn-ea"/>
                <a:hlinkClick r:id="rId3"/>
              </a:rPr>
              <a:t>spdx-3-model/model/Software/Vocabularies/SBOMType.md at cb37ac018d464cabc11d4b590c7830a489c8f1f5 · </a:t>
            </a:r>
            <a:r>
              <a:rPr lang="en-US" altLang="ja-JP" sz="800" dirty="0" err="1">
                <a:latin typeface="+mn-ea"/>
                <a:ea typeface="+mn-ea"/>
                <a:hlinkClick r:id="rId3"/>
              </a:rPr>
              <a:t>spdx</a:t>
            </a:r>
            <a:r>
              <a:rPr lang="en-US" altLang="ja-JP" sz="800" dirty="0">
                <a:latin typeface="+mn-ea"/>
                <a:ea typeface="+mn-ea"/>
                <a:hlinkClick r:id="rId3"/>
              </a:rPr>
              <a:t>/spdx-3-model · GitHub</a:t>
            </a:r>
            <a:endParaRPr lang="ja-JP" altLang="en-US" sz="800" dirty="0">
              <a:latin typeface="+mn-ea"/>
              <a:ea typeface="+mn-ea"/>
            </a:endParaRPr>
          </a:p>
        </p:txBody>
      </p:sp>
      <p:sp>
        <p:nvSpPr>
          <p:cNvPr id="8" name="TextBox 7">
            <a:extLst>
              <a:ext uri="{FF2B5EF4-FFF2-40B4-BE49-F238E27FC236}">
                <a16:creationId xmlns:a16="http://schemas.microsoft.com/office/drawing/2014/main" id="{93130563-C4C5-B6E6-15BE-5811079B5BE5}"/>
              </a:ext>
            </a:extLst>
          </p:cNvPr>
          <p:cNvSpPr txBox="1"/>
          <p:nvPr/>
        </p:nvSpPr>
        <p:spPr>
          <a:xfrm>
            <a:off x="5264331" y="1055951"/>
            <a:ext cx="3672471" cy="954107"/>
          </a:xfrm>
          <a:prstGeom prst="rect">
            <a:avLst/>
          </a:prstGeom>
          <a:noFill/>
        </p:spPr>
        <p:txBody>
          <a:bodyPr wrap="square" rtlCol="0">
            <a:spAutoFit/>
          </a:bodyPr>
          <a:lstStyle/>
          <a:p>
            <a:pPr marL="342900" indent="-342900">
              <a:buFont typeface="+mj-ea"/>
              <a:buAutoNum type="circleNumDbPlain" startAt="5"/>
            </a:pPr>
            <a:r>
              <a:rPr kumimoji="1" lang="ja-JP" altLang="en-US" dirty="0">
                <a:latin typeface="+mn-ea"/>
                <a:ea typeface="+mn-ea"/>
              </a:rPr>
              <a:t>プロパティは</a:t>
            </a:r>
            <a:r>
              <a:rPr kumimoji="1" lang="en-US" altLang="ja-JP" dirty="0">
                <a:latin typeface="+mn-ea"/>
                <a:ea typeface="+mn-ea"/>
              </a:rPr>
              <a:t>Key – Value</a:t>
            </a:r>
            <a:r>
              <a:rPr kumimoji="1" lang="ja-JP" altLang="en-US" dirty="0">
                <a:latin typeface="+mn-ea"/>
                <a:ea typeface="+mn-ea"/>
              </a:rPr>
              <a:t> となっていますが、その </a:t>
            </a:r>
            <a:r>
              <a:rPr kumimoji="1" lang="en-US" altLang="ja-JP" dirty="0">
                <a:latin typeface="+mn-ea"/>
                <a:ea typeface="+mn-ea"/>
              </a:rPr>
              <a:t>Value</a:t>
            </a:r>
            <a:r>
              <a:rPr kumimoji="1" lang="ja-JP" altLang="en-US" dirty="0">
                <a:latin typeface="+mn-ea"/>
                <a:ea typeface="+mn-ea"/>
              </a:rPr>
              <a:t>側に取りうる範囲を制限する場合には、</a:t>
            </a:r>
            <a:r>
              <a:rPr kumimoji="1" lang="en-US" altLang="ja-JP" dirty="0">
                <a:latin typeface="+mn-ea"/>
                <a:ea typeface="+mn-ea"/>
              </a:rPr>
              <a:t>Vocabularies</a:t>
            </a:r>
            <a:r>
              <a:rPr kumimoji="1" lang="ja-JP" altLang="en-US" dirty="0">
                <a:latin typeface="+mn-ea"/>
                <a:ea typeface="+mn-ea"/>
              </a:rPr>
              <a:t>が設定されています</a:t>
            </a:r>
          </a:p>
        </p:txBody>
      </p:sp>
    </p:spTree>
    <p:extLst>
      <p:ext uri="{BB962C8B-B14F-4D97-AF65-F5344CB8AC3E}">
        <p14:creationId xmlns:p14="http://schemas.microsoft.com/office/powerpoint/2010/main" val="128837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3FA0-DE43-3935-BF76-011123172FD3}"/>
              </a:ext>
            </a:extLst>
          </p:cNvPr>
          <p:cNvSpPr>
            <a:spLocks noGrp="1"/>
          </p:cNvSpPr>
          <p:nvPr>
            <p:ph type="title"/>
          </p:nvPr>
        </p:nvSpPr>
        <p:spPr/>
        <p:txBody>
          <a:bodyPr>
            <a:normAutofit fontScale="90000"/>
          </a:bodyPr>
          <a:lstStyle/>
          <a:p>
            <a:r>
              <a:rPr kumimoji="1" lang="en-US" altLang="ja-JP" dirty="0"/>
              <a:t>SPDX Asia</a:t>
            </a:r>
            <a:r>
              <a:rPr kumimoji="1" lang="ja-JP" altLang="en-US" dirty="0"/>
              <a:t> </a:t>
            </a:r>
            <a:r>
              <a:rPr kumimoji="1" lang="en-US" altLang="ja-JP" dirty="0"/>
              <a:t>Meeting 2023/06/13</a:t>
            </a:r>
            <a:endParaRPr kumimoji="1" lang="ja-JP" altLang="en-US" dirty="0"/>
          </a:p>
        </p:txBody>
      </p:sp>
      <p:sp>
        <p:nvSpPr>
          <p:cNvPr id="3" name="Text Placeholder 2">
            <a:extLst>
              <a:ext uri="{FF2B5EF4-FFF2-40B4-BE49-F238E27FC236}">
                <a16:creationId xmlns:a16="http://schemas.microsoft.com/office/drawing/2014/main" id="{BBB92920-542F-289E-5B7D-85937E4420DC}"/>
              </a:ext>
            </a:extLst>
          </p:cNvPr>
          <p:cNvSpPr>
            <a:spLocks noGrp="1"/>
          </p:cNvSpPr>
          <p:nvPr>
            <p:ph type="body" idx="1"/>
          </p:nvPr>
        </p:nvSpPr>
        <p:spPr/>
        <p:txBody>
          <a:bodyPr>
            <a:normAutofit fontScale="70000" lnSpcReduction="20000"/>
          </a:bodyPr>
          <a:lstStyle/>
          <a:p>
            <a:pPr algn="l">
              <a:lnSpc>
                <a:spcPct val="120000"/>
              </a:lnSpc>
              <a:buFont typeface="Arial" panose="020B0604020202020204" pitchFamily="34" charset="0"/>
              <a:buChar char="•"/>
            </a:pPr>
            <a:r>
              <a:rPr lang="en-US" altLang="ja-JP" b="0" i="0" u="none" strike="noStrike" dirty="0">
                <a:solidFill>
                  <a:schemeClr val="tx1"/>
                </a:solidFill>
                <a:effectLst/>
                <a:latin typeface="+mn-ea"/>
                <a:ea typeface="+mn-ea"/>
                <a:hlinkClick r:id="rId2">
                  <a:extLst>
                    <a:ext uri="{A12FA001-AC4F-418D-AE19-62706E023703}">
                      <ahyp:hlinkClr xmlns:ahyp="http://schemas.microsoft.com/office/drawing/2018/hyperlinkcolor" val="tx"/>
                    </a:ext>
                  </a:extLst>
                </a:hlinkClick>
              </a:rPr>
              <a:t>https://github.com/spdx/spdx-3-model/pull/350</a:t>
            </a:r>
            <a:r>
              <a:rPr lang="ja-JP" altLang="en-US" b="0" i="0" dirty="0">
                <a:solidFill>
                  <a:schemeClr val="tx1"/>
                </a:solidFill>
                <a:effectLst/>
                <a:latin typeface="+mn-ea"/>
                <a:ea typeface="+mn-ea"/>
              </a:rPr>
              <a:t> の</a:t>
            </a:r>
            <a:r>
              <a:rPr lang="en-US" altLang="ja-JP" b="0" i="0" dirty="0">
                <a:solidFill>
                  <a:schemeClr val="tx1"/>
                </a:solidFill>
                <a:effectLst/>
                <a:latin typeface="+mn-ea"/>
                <a:ea typeface="+mn-ea"/>
              </a:rPr>
              <a:t>PR</a:t>
            </a:r>
            <a:r>
              <a:rPr lang="ja-JP" altLang="en-US" b="0" i="0" dirty="0">
                <a:solidFill>
                  <a:schemeClr val="tx1"/>
                </a:solidFill>
                <a:effectLst/>
                <a:latin typeface="+mn-ea"/>
                <a:ea typeface="+mn-ea"/>
              </a:rPr>
              <a:t>について、</a:t>
            </a:r>
            <a:r>
              <a:rPr lang="en-US" altLang="ja-JP" b="0" i="0" dirty="0" err="1">
                <a:solidFill>
                  <a:schemeClr val="tx1"/>
                </a:solidFill>
                <a:effectLst/>
                <a:latin typeface="+mn-ea"/>
                <a:ea typeface="+mn-ea"/>
              </a:rPr>
              <a:t>zvr</a:t>
            </a:r>
            <a:r>
              <a:rPr lang="ja-JP" altLang="en-US" b="0" i="0" dirty="0">
                <a:solidFill>
                  <a:schemeClr val="tx1"/>
                </a:solidFill>
                <a:effectLst/>
                <a:latin typeface="+mn-ea"/>
                <a:ea typeface="+mn-ea"/>
              </a:rPr>
              <a:t>さん、</a:t>
            </a:r>
            <a:r>
              <a:rPr lang="en-US" altLang="ja-JP" b="0" i="0" dirty="0">
                <a:solidFill>
                  <a:schemeClr val="tx1"/>
                </a:solidFill>
                <a:effectLst/>
                <a:latin typeface="+mn-ea"/>
                <a:ea typeface="+mn-ea"/>
              </a:rPr>
              <a:t>max</a:t>
            </a:r>
            <a:r>
              <a:rPr lang="ja-JP" altLang="en-US" b="0" i="0" dirty="0">
                <a:solidFill>
                  <a:schemeClr val="tx1"/>
                </a:solidFill>
                <a:effectLst/>
                <a:latin typeface="+mn-ea"/>
                <a:ea typeface="+mn-ea"/>
              </a:rPr>
              <a:t>さんにもレビュー依頼をしてくれた。また、彼らとの詳細な議論を</a:t>
            </a:r>
            <a:r>
              <a:rPr lang="en-US" altLang="ja-JP" b="0" i="0" dirty="0">
                <a:solidFill>
                  <a:schemeClr val="tx1"/>
                </a:solidFill>
                <a:effectLst/>
                <a:latin typeface="+mn-ea"/>
                <a:ea typeface="+mn-ea"/>
              </a:rPr>
              <a:t>EU-JP friendly</a:t>
            </a:r>
            <a:r>
              <a:rPr lang="ja-JP" altLang="en-US" b="0" i="0" dirty="0">
                <a:solidFill>
                  <a:schemeClr val="tx1"/>
                </a:solidFill>
                <a:effectLst/>
                <a:latin typeface="+mn-ea"/>
                <a:ea typeface="+mn-ea"/>
              </a:rPr>
              <a:t>な時間で行えないか、という依頼も飛んでます</a:t>
            </a:r>
          </a:p>
          <a:p>
            <a:pPr algn="l">
              <a:lnSpc>
                <a:spcPct val="120000"/>
              </a:lnSpc>
              <a:buFont typeface="Arial" panose="020B0604020202020204" pitchFamily="34" charset="0"/>
              <a:buChar char="•"/>
            </a:pPr>
            <a:r>
              <a:rPr lang="en-US" altLang="ja-JP" b="0" i="0" dirty="0">
                <a:solidFill>
                  <a:schemeClr val="tx1"/>
                </a:solidFill>
                <a:effectLst/>
                <a:latin typeface="+mn-ea"/>
                <a:ea typeface="+mn-ea"/>
              </a:rPr>
              <a:t>mandatory element</a:t>
            </a:r>
            <a:r>
              <a:rPr lang="ja-JP" altLang="en-US" b="0" i="0" dirty="0">
                <a:solidFill>
                  <a:schemeClr val="tx1"/>
                </a:solidFill>
                <a:effectLst/>
                <a:latin typeface="+mn-ea"/>
                <a:ea typeface="+mn-ea"/>
              </a:rPr>
              <a:t>の指定をする際に、</a:t>
            </a:r>
            <a:r>
              <a:rPr lang="en-US" altLang="ja-JP" b="0" i="0" dirty="0" err="1">
                <a:solidFill>
                  <a:schemeClr val="tx1"/>
                </a:solidFill>
                <a:effectLst/>
                <a:latin typeface="+mn-ea"/>
                <a:ea typeface="+mn-ea"/>
              </a:rPr>
              <a:t>minCount</a:t>
            </a:r>
            <a:r>
              <a:rPr lang="en-US" altLang="ja-JP" b="0" i="0" dirty="0">
                <a:solidFill>
                  <a:schemeClr val="tx1"/>
                </a:solidFill>
                <a:effectLst/>
                <a:latin typeface="+mn-ea"/>
                <a:ea typeface="+mn-ea"/>
              </a:rPr>
              <a:t>: 1</a:t>
            </a:r>
            <a:r>
              <a:rPr lang="ja-JP" altLang="en-US" b="0" i="0" dirty="0">
                <a:solidFill>
                  <a:schemeClr val="tx1"/>
                </a:solidFill>
                <a:effectLst/>
                <a:latin typeface="+mn-ea"/>
                <a:ea typeface="+mn-ea"/>
              </a:rPr>
              <a:t>を使うのは正しい </a:t>
            </a:r>
            <a:r>
              <a:rPr lang="en-US" altLang="ja-JP" b="0" i="0" dirty="0">
                <a:solidFill>
                  <a:schemeClr val="tx1"/>
                </a:solidFill>
                <a:effectLst/>
                <a:latin typeface="+mn-ea"/>
                <a:ea typeface="+mn-ea"/>
              </a:rPr>
              <a:t>(Gary</a:t>
            </a:r>
            <a:r>
              <a:rPr lang="ja-JP" altLang="en-US" b="0" i="0" dirty="0">
                <a:solidFill>
                  <a:schemeClr val="tx1"/>
                </a:solidFill>
                <a:effectLst/>
                <a:latin typeface="+mn-ea"/>
                <a:ea typeface="+mn-ea"/>
              </a:rPr>
              <a:t>さん</a:t>
            </a:r>
          </a:p>
          <a:p>
            <a:pPr algn="l">
              <a:lnSpc>
                <a:spcPct val="120000"/>
              </a:lnSpc>
              <a:buFont typeface="Arial" panose="020B0604020202020204" pitchFamily="34" charset="0"/>
              <a:buChar char="•"/>
            </a:pPr>
            <a:r>
              <a:rPr lang="ja-JP" altLang="en-US" b="0" i="0" dirty="0">
                <a:solidFill>
                  <a:schemeClr val="tx1"/>
                </a:solidFill>
                <a:effectLst/>
                <a:latin typeface="+mn-ea"/>
                <a:ea typeface="+mn-ea"/>
              </a:rPr>
              <a:t>上位クラスに</a:t>
            </a:r>
            <a:r>
              <a:rPr lang="en-US" altLang="ja-JP" b="0" i="0" dirty="0" err="1">
                <a:solidFill>
                  <a:schemeClr val="tx1"/>
                </a:solidFill>
                <a:effectLst/>
                <a:latin typeface="+mn-ea"/>
                <a:ea typeface="+mn-ea"/>
              </a:rPr>
              <a:t>minCount</a:t>
            </a:r>
            <a:r>
              <a:rPr lang="en-US" altLang="ja-JP" b="0" i="0" dirty="0">
                <a:solidFill>
                  <a:schemeClr val="tx1"/>
                </a:solidFill>
                <a:effectLst/>
                <a:latin typeface="+mn-ea"/>
                <a:ea typeface="+mn-ea"/>
              </a:rPr>
              <a:t>: 1</a:t>
            </a:r>
            <a:r>
              <a:rPr lang="ja-JP" altLang="en-US" b="0" i="0" dirty="0">
                <a:solidFill>
                  <a:schemeClr val="tx1"/>
                </a:solidFill>
                <a:effectLst/>
                <a:latin typeface="+mn-ea"/>
                <a:ea typeface="+mn-ea"/>
              </a:rPr>
              <a:t>で定義されているものは、下位クラスで再定義しなくても良いが、何が</a:t>
            </a:r>
            <a:r>
              <a:rPr lang="en-US" altLang="ja-JP" b="0" i="0" dirty="0">
                <a:solidFill>
                  <a:schemeClr val="tx1"/>
                </a:solidFill>
                <a:effectLst/>
                <a:latin typeface="+mn-ea"/>
                <a:ea typeface="+mn-ea"/>
              </a:rPr>
              <a:t>mandatory element</a:t>
            </a:r>
            <a:r>
              <a:rPr lang="ja-JP" altLang="en-US" b="0" i="0" dirty="0">
                <a:solidFill>
                  <a:schemeClr val="tx1"/>
                </a:solidFill>
                <a:effectLst/>
                <a:latin typeface="+mn-ea"/>
                <a:ea typeface="+mn-ea"/>
              </a:rPr>
              <a:t>なのかわかりづらくなっているので、議論中</a:t>
            </a:r>
          </a:p>
          <a:p>
            <a:pPr algn="l">
              <a:lnSpc>
                <a:spcPct val="120000"/>
              </a:lnSpc>
              <a:buFont typeface="Arial" panose="020B0604020202020204" pitchFamily="34" charset="0"/>
              <a:buChar char="•"/>
            </a:pPr>
            <a:r>
              <a:rPr lang="en-US" altLang="ja-JP" b="0" i="0" dirty="0">
                <a:solidFill>
                  <a:schemeClr val="tx1"/>
                </a:solidFill>
                <a:effectLst/>
                <a:latin typeface="+mn-ea"/>
                <a:ea typeface="+mn-ea"/>
              </a:rPr>
              <a:t>License Class</a:t>
            </a:r>
            <a:r>
              <a:rPr lang="ja-JP" altLang="en-US" b="0" i="0" dirty="0">
                <a:solidFill>
                  <a:schemeClr val="tx1"/>
                </a:solidFill>
                <a:effectLst/>
                <a:latin typeface="+mn-ea"/>
                <a:ea typeface="+mn-ea"/>
              </a:rPr>
              <a:t>よりも</a:t>
            </a:r>
            <a:r>
              <a:rPr lang="en-US" altLang="ja-JP" b="0" i="0" dirty="0">
                <a:solidFill>
                  <a:schemeClr val="tx1"/>
                </a:solidFill>
                <a:effectLst/>
                <a:latin typeface="+mn-ea"/>
                <a:ea typeface="+mn-ea"/>
              </a:rPr>
              <a:t>Custom License Class</a:t>
            </a:r>
            <a:r>
              <a:rPr lang="ja-JP" altLang="en-US" b="0" i="0" dirty="0">
                <a:solidFill>
                  <a:schemeClr val="tx1"/>
                </a:solidFill>
                <a:effectLst/>
                <a:latin typeface="+mn-ea"/>
                <a:ea typeface="+mn-ea"/>
              </a:rPr>
              <a:t>を</a:t>
            </a:r>
            <a:r>
              <a:rPr lang="en-US" altLang="ja-JP" b="0" i="0" dirty="0">
                <a:solidFill>
                  <a:schemeClr val="tx1"/>
                </a:solidFill>
                <a:effectLst/>
                <a:latin typeface="+mn-ea"/>
                <a:ea typeface="+mn-ea"/>
              </a:rPr>
              <a:t>inherit</a:t>
            </a:r>
            <a:r>
              <a:rPr lang="ja-JP" altLang="en-US" b="0" i="0" dirty="0">
                <a:solidFill>
                  <a:schemeClr val="tx1"/>
                </a:solidFill>
                <a:effectLst/>
                <a:latin typeface="+mn-ea"/>
                <a:ea typeface="+mn-ea"/>
              </a:rPr>
              <a:t>するのが良いのでは？</a:t>
            </a:r>
          </a:p>
          <a:p>
            <a:pPr algn="l">
              <a:lnSpc>
                <a:spcPct val="120000"/>
              </a:lnSpc>
              <a:buFont typeface="Arial" panose="020B0604020202020204" pitchFamily="34" charset="0"/>
              <a:buChar char="•"/>
            </a:pPr>
            <a:r>
              <a:rPr lang="ja-JP" altLang="en-US" b="0" i="0" dirty="0">
                <a:solidFill>
                  <a:schemeClr val="tx1"/>
                </a:solidFill>
                <a:effectLst/>
                <a:latin typeface="+mn-ea"/>
                <a:ea typeface="+mn-ea"/>
              </a:rPr>
              <a:t>今日の</a:t>
            </a:r>
            <a:r>
              <a:rPr lang="en-US" altLang="ja-JP" b="0" i="0" dirty="0">
                <a:solidFill>
                  <a:schemeClr val="tx1"/>
                </a:solidFill>
                <a:effectLst/>
                <a:latin typeface="+mn-ea"/>
                <a:ea typeface="+mn-ea"/>
              </a:rPr>
              <a:t>tech meeting</a:t>
            </a:r>
            <a:r>
              <a:rPr lang="ja-JP" altLang="en-US" b="0" i="0" dirty="0">
                <a:solidFill>
                  <a:schemeClr val="tx1"/>
                </a:solidFill>
                <a:effectLst/>
                <a:latin typeface="+mn-ea"/>
                <a:ea typeface="+mn-ea"/>
              </a:rPr>
              <a:t>では、</a:t>
            </a:r>
            <a:r>
              <a:rPr lang="en-US" altLang="ja-JP" b="0" i="0" dirty="0">
                <a:solidFill>
                  <a:schemeClr val="tx1"/>
                </a:solidFill>
                <a:effectLst/>
                <a:latin typeface="+mn-ea"/>
                <a:ea typeface="+mn-ea"/>
              </a:rPr>
              <a:t>Core/Licensing Profile</a:t>
            </a:r>
            <a:r>
              <a:rPr lang="ja-JP" altLang="en-US" b="0" i="0" dirty="0">
                <a:solidFill>
                  <a:schemeClr val="tx1"/>
                </a:solidFill>
                <a:effectLst/>
                <a:latin typeface="+mn-ea"/>
                <a:ea typeface="+mn-ea"/>
              </a:rPr>
              <a:t>に関する議論が行われる予定</a:t>
            </a:r>
          </a:p>
          <a:p>
            <a:pPr algn="l">
              <a:lnSpc>
                <a:spcPct val="120000"/>
              </a:lnSpc>
              <a:buFont typeface="Arial" panose="020B0604020202020204" pitchFamily="34" charset="0"/>
              <a:buChar char="•"/>
            </a:pPr>
            <a:r>
              <a:rPr lang="en-US" altLang="ja-JP" b="0" i="0" u="none" strike="noStrike" dirty="0">
                <a:solidFill>
                  <a:schemeClr val="tx1"/>
                </a:solidFill>
                <a:effectLst/>
                <a:latin typeface="+mn-ea"/>
                <a:ea typeface="+mn-ea"/>
                <a:hlinkClick r:id="rId3">
                  <a:extLst>
                    <a:ext uri="{A12FA001-AC4F-418D-AE19-62706E023703}">
                      <ahyp:hlinkClr xmlns:ahyp="http://schemas.microsoft.com/office/drawing/2018/hyperlinkcolor" val="tx"/>
                    </a:ext>
                  </a:extLst>
                </a:hlinkClick>
              </a:rPr>
              <a:t>@Tak</a:t>
            </a:r>
            <a:r>
              <a:rPr lang="ja-JP" altLang="en-US" b="0" i="0" dirty="0">
                <a:solidFill>
                  <a:schemeClr val="tx1"/>
                </a:solidFill>
                <a:effectLst/>
                <a:latin typeface="+mn-ea"/>
                <a:ea typeface="+mn-ea"/>
              </a:rPr>
              <a:t> さんより</a:t>
            </a:r>
            <a:r>
              <a:rPr lang="en-US" altLang="ja-JP" b="0" i="0" dirty="0" err="1">
                <a:solidFill>
                  <a:schemeClr val="tx1"/>
                </a:solidFill>
                <a:effectLst/>
                <a:latin typeface="+mn-ea"/>
                <a:ea typeface="+mn-ea"/>
              </a:rPr>
              <a:t>OpenSSF</a:t>
            </a:r>
            <a:r>
              <a:rPr lang="en-US" altLang="ja-JP" b="0" i="0" dirty="0">
                <a:solidFill>
                  <a:schemeClr val="tx1"/>
                </a:solidFill>
                <a:effectLst/>
                <a:latin typeface="+mn-ea"/>
                <a:ea typeface="+mn-ea"/>
              </a:rPr>
              <a:t> Sterling tooling</a:t>
            </a:r>
            <a:r>
              <a:rPr lang="ja-JP" altLang="en-US" b="0" i="0" dirty="0">
                <a:solidFill>
                  <a:schemeClr val="tx1"/>
                </a:solidFill>
                <a:effectLst/>
                <a:latin typeface="+mn-ea"/>
                <a:ea typeface="+mn-ea"/>
              </a:rPr>
              <a:t>との議論について質問。</a:t>
            </a:r>
            <a:r>
              <a:rPr lang="en-US" altLang="ja-JP" b="0" i="0" dirty="0">
                <a:solidFill>
                  <a:schemeClr val="tx1"/>
                </a:solidFill>
                <a:effectLst/>
                <a:latin typeface="+mn-ea"/>
                <a:ea typeface="+mn-ea"/>
              </a:rPr>
              <a:t>SPDX </a:t>
            </a:r>
            <a:r>
              <a:rPr lang="ja-JP" altLang="en-US" b="0" i="0" dirty="0">
                <a:solidFill>
                  <a:schemeClr val="tx1"/>
                </a:solidFill>
                <a:effectLst/>
                <a:latin typeface="+mn-ea"/>
                <a:ea typeface="+mn-ea"/>
              </a:rPr>
              <a:t>コミュニティからも参加者は居るとの回答。</a:t>
            </a:r>
            <a:r>
              <a:rPr lang="en-US" altLang="ja-JP" b="0" i="0" dirty="0">
                <a:solidFill>
                  <a:schemeClr val="tx1"/>
                </a:solidFill>
                <a:effectLst/>
                <a:latin typeface="+mn-ea"/>
                <a:ea typeface="+mn-ea"/>
              </a:rPr>
              <a:t>Kate</a:t>
            </a:r>
            <a:r>
              <a:rPr lang="ja-JP" altLang="en-US" b="0" i="0" dirty="0">
                <a:solidFill>
                  <a:schemeClr val="tx1"/>
                </a:solidFill>
                <a:effectLst/>
                <a:latin typeface="+mn-ea"/>
                <a:ea typeface="+mn-ea"/>
              </a:rPr>
              <a:t>さんや</a:t>
            </a:r>
            <a:r>
              <a:rPr lang="en-US" altLang="ja-JP" b="0" i="0" dirty="0">
                <a:solidFill>
                  <a:schemeClr val="tx1"/>
                </a:solidFill>
                <a:effectLst/>
                <a:latin typeface="+mn-ea"/>
                <a:ea typeface="+mn-ea"/>
              </a:rPr>
              <a:t>Gary</a:t>
            </a:r>
            <a:r>
              <a:rPr lang="ja-JP" altLang="en-US" b="0" i="0" dirty="0">
                <a:solidFill>
                  <a:schemeClr val="tx1"/>
                </a:solidFill>
                <a:effectLst/>
                <a:latin typeface="+mn-ea"/>
                <a:ea typeface="+mn-ea"/>
              </a:rPr>
              <a:t>さんはまだ</a:t>
            </a:r>
            <a:r>
              <a:rPr lang="en-US" altLang="ja-JP" b="0" i="0" dirty="0">
                <a:solidFill>
                  <a:schemeClr val="tx1"/>
                </a:solidFill>
                <a:effectLst/>
                <a:latin typeface="+mn-ea"/>
                <a:ea typeface="+mn-ea"/>
              </a:rPr>
              <a:t>Open SSF Slack</a:t>
            </a:r>
            <a:r>
              <a:rPr lang="ja-JP" altLang="en-US" b="0" i="0" dirty="0">
                <a:solidFill>
                  <a:schemeClr val="tx1"/>
                </a:solidFill>
                <a:effectLst/>
                <a:latin typeface="+mn-ea"/>
                <a:ea typeface="+mn-ea"/>
              </a:rPr>
              <a:t>に入ってキャッチアップしてる段階</a:t>
            </a:r>
            <a:r>
              <a:rPr lang="en-US" altLang="ja-JP" b="0" i="0" dirty="0">
                <a:solidFill>
                  <a:schemeClr val="tx1"/>
                </a:solidFill>
                <a:effectLst/>
                <a:latin typeface="+mn-ea"/>
                <a:ea typeface="+mn-ea"/>
              </a:rPr>
              <a:t>(?)</a:t>
            </a:r>
          </a:p>
          <a:p>
            <a:pPr algn="l">
              <a:lnSpc>
                <a:spcPct val="120000"/>
              </a:lnSpc>
              <a:buFont typeface="Arial" panose="020B0604020202020204" pitchFamily="34" charset="0"/>
              <a:buChar char="•"/>
            </a:pPr>
            <a:r>
              <a:rPr lang="en-US" altLang="ja-JP" b="0" i="0" u="none" strike="noStrike" dirty="0">
                <a:solidFill>
                  <a:srgbClr val="0077CC"/>
                </a:solidFill>
                <a:effectLst/>
                <a:latin typeface="+mn-ea"/>
                <a:ea typeface="+mn-ea"/>
                <a:hlinkClick r:id="rId4">
                  <a:extLst>
                    <a:ext uri="{A12FA001-AC4F-418D-AE19-62706E023703}">
                      <ahyp:hlinkClr xmlns:ahyp="http://schemas.microsoft.com/office/drawing/2018/hyperlinkcolor" val="tx"/>
                    </a:ext>
                  </a:extLst>
                </a:hlinkClick>
              </a:rPr>
              <a:t>@norio </a:t>
            </a:r>
            <a:r>
              <a:rPr lang="en-US" altLang="ja-JP" b="0" i="0" u="none" strike="noStrike" dirty="0" err="1">
                <a:solidFill>
                  <a:schemeClr val="tx1"/>
                </a:solidFill>
                <a:effectLst/>
                <a:latin typeface="+mn-ea"/>
                <a:ea typeface="+mn-ea"/>
                <a:hlinkClick r:id="rId4">
                  <a:extLst>
                    <a:ext uri="{A12FA001-AC4F-418D-AE19-62706E023703}">
                      <ahyp:hlinkClr xmlns:ahyp="http://schemas.microsoft.com/office/drawing/2018/hyperlinkcolor" val="tx"/>
                    </a:ext>
                  </a:extLst>
                </a:hlinkClick>
              </a:rPr>
              <a:t>kobota</a:t>
            </a:r>
            <a:r>
              <a:rPr lang="ja-JP" altLang="en-US" b="0" i="0" dirty="0">
                <a:solidFill>
                  <a:schemeClr val="tx1"/>
                </a:solidFill>
                <a:effectLst/>
                <a:latin typeface="+mn-ea"/>
                <a:ea typeface="+mn-ea"/>
              </a:rPr>
              <a:t> が</a:t>
            </a:r>
            <a:r>
              <a:rPr lang="en-US" altLang="ja-JP" b="0" i="0" dirty="0">
                <a:solidFill>
                  <a:schemeClr val="tx1"/>
                </a:solidFill>
                <a:effectLst/>
                <a:latin typeface="+mn-ea"/>
                <a:ea typeface="+mn-ea"/>
              </a:rPr>
              <a:t>OSSJP</a:t>
            </a:r>
            <a:r>
              <a:rPr lang="ja-JP" altLang="en-US" b="0" i="0" dirty="0">
                <a:solidFill>
                  <a:schemeClr val="tx1"/>
                </a:solidFill>
                <a:effectLst/>
                <a:latin typeface="+mn-ea"/>
                <a:ea typeface="+mn-ea"/>
              </a:rPr>
              <a:t>で</a:t>
            </a:r>
            <a:r>
              <a:rPr lang="en-US" altLang="ja-JP" b="0" i="0" dirty="0">
                <a:solidFill>
                  <a:schemeClr val="tx1"/>
                </a:solidFill>
                <a:effectLst/>
                <a:latin typeface="+mn-ea"/>
                <a:ea typeface="+mn-ea"/>
              </a:rPr>
              <a:t>SPDX 3.0 Profile</a:t>
            </a:r>
            <a:r>
              <a:rPr lang="ja-JP" altLang="en-US" b="0" i="0" dirty="0">
                <a:solidFill>
                  <a:schemeClr val="tx1"/>
                </a:solidFill>
                <a:effectLst/>
                <a:latin typeface="+mn-ea"/>
                <a:ea typeface="+mn-ea"/>
              </a:rPr>
              <a:t>の詳細や</a:t>
            </a:r>
            <a:r>
              <a:rPr lang="en-US" altLang="ja-JP" b="0" i="0" dirty="0">
                <a:solidFill>
                  <a:schemeClr val="tx1"/>
                </a:solidFill>
                <a:effectLst/>
                <a:latin typeface="+mn-ea"/>
                <a:ea typeface="+mn-ea"/>
              </a:rPr>
              <a:t>Profile</a:t>
            </a:r>
            <a:r>
              <a:rPr lang="ja-JP" altLang="en-US" b="0" i="0" dirty="0">
                <a:solidFill>
                  <a:schemeClr val="tx1"/>
                </a:solidFill>
                <a:effectLst/>
                <a:latin typeface="+mn-ea"/>
                <a:ea typeface="+mn-ea"/>
              </a:rPr>
              <a:t>の作り方、</a:t>
            </a:r>
            <a:r>
              <a:rPr lang="en-US" altLang="ja-JP" b="0" i="0" dirty="0">
                <a:solidFill>
                  <a:schemeClr val="tx1"/>
                </a:solidFill>
                <a:effectLst/>
                <a:latin typeface="+mn-ea"/>
                <a:ea typeface="+mn-ea"/>
              </a:rPr>
              <a:t>PR</a:t>
            </a:r>
            <a:r>
              <a:rPr lang="ja-JP" altLang="en-US" b="0" i="0" dirty="0">
                <a:solidFill>
                  <a:schemeClr val="tx1"/>
                </a:solidFill>
                <a:effectLst/>
                <a:latin typeface="+mn-ea"/>
                <a:ea typeface="+mn-ea"/>
              </a:rPr>
              <a:t>の仕方などを発表したいと考えていることを紹介。レビューなどをしてもらえるように依頼→</a:t>
            </a:r>
            <a:r>
              <a:rPr lang="en-US" altLang="ja-JP" b="0" i="0" dirty="0">
                <a:solidFill>
                  <a:schemeClr val="tx1"/>
                </a:solidFill>
                <a:effectLst/>
                <a:latin typeface="+mn-ea"/>
                <a:ea typeface="+mn-ea"/>
              </a:rPr>
              <a:t>OK</a:t>
            </a:r>
            <a:r>
              <a:rPr lang="ja-JP" altLang="en-US" b="0" i="0" dirty="0">
                <a:solidFill>
                  <a:schemeClr val="tx1"/>
                </a:solidFill>
                <a:effectLst/>
                <a:latin typeface="+mn-ea"/>
                <a:ea typeface="+mn-ea"/>
              </a:rPr>
              <a:t>。今日の合同</a:t>
            </a:r>
            <a:r>
              <a:rPr lang="en-US" altLang="ja-JP" b="0" i="0" dirty="0">
                <a:solidFill>
                  <a:schemeClr val="tx1"/>
                </a:solidFill>
                <a:effectLst/>
                <a:latin typeface="+mn-ea"/>
                <a:ea typeface="+mn-ea"/>
              </a:rPr>
              <a:t>Mtg</a:t>
            </a:r>
            <a:r>
              <a:rPr lang="ja-JP" altLang="en-US" b="0" i="0" dirty="0">
                <a:solidFill>
                  <a:schemeClr val="tx1"/>
                </a:solidFill>
                <a:effectLst/>
                <a:latin typeface="+mn-ea"/>
                <a:ea typeface="+mn-ea"/>
              </a:rPr>
              <a:t>でも紹介予定。資料は英語化してコミュニティに共有予定。</a:t>
            </a:r>
            <a:r>
              <a:rPr lang="en-US" altLang="ja-JP" b="0" i="0" dirty="0">
                <a:solidFill>
                  <a:schemeClr val="tx1"/>
                </a:solidFill>
                <a:effectLst/>
                <a:latin typeface="+mn-ea"/>
                <a:ea typeface="+mn-ea"/>
              </a:rPr>
              <a:t>(OSSJP</a:t>
            </a:r>
            <a:r>
              <a:rPr lang="ja-JP" altLang="en-US" b="0" i="0" dirty="0">
                <a:solidFill>
                  <a:schemeClr val="tx1"/>
                </a:solidFill>
                <a:effectLst/>
                <a:latin typeface="+mn-ea"/>
                <a:ea typeface="+mn-ea"/>
              </a:rPr>
              <a:t>での発表、一緒に誰かやりませんか</a:t>
            </a:r>
            <a:r>
              <a:rPr lang="en-US" altLang="ja-JP" b="0" i="0" dirty="0">
                <a:solidFill>
                  <a:schemeClr val="tx1"/>
                </a:solidFill>
                <a:effectLst/>
                <a:latin typeface="+mn-ea"/>
                <a:ea typeface="+mn-ea"/>
              </a:rPr>
              <a:t>)</a:t>
            </a:r>
          </a:p>
          <a:p>
            <a:pPr algn="l">
              <a:lnSpc>
                <a:spcPct val="120000"/>
              </a:lnSpc>
              <a:buFont typeface="Arial" panose="020B0604020202020204" pitchFamily="34" charset="0"/>
              <a:buChar char="•"/>
            </a:pPr>
            <a:r>
              <a:rPr lang="en-US" altLang="ja-JP" b="0" i="0" u="none" strike="noStrike" dirty="0">
                <a:solidFill>
                  <a:schemeClr val="tx1"/>
                </a:solidFill>
                <a:effectLst/>
                <a:latin typeface="+mn-ea"/>
                <a:ea typeface="+mn-ea"/>
                <a:hlinkClick r:id="rId3">
                  <a:extLst>
                    <a:ext uri="{A12FA001-AC4F-418D-AE19-62706E023703}">
                      <ahyp:hlinkClr xmlns:ahyp="http://schemas.microsoft.com/office/drawing/2018/hyperlinkcolor" val="tx"/>
                    </a:ext>
                  </a:extLst>
                </a:hlinkClick>
              </a:rPr>
              <a:t>@Tak</a:t>
            </a:r>
            <a:r>
              <a:rPr lang="ja-JP" altLang="en-US" b="0" i="0" dirty="0">
                <a:solidFill>
                  <a:schemeClr val="tx1"/>
                </a:solidFill>
                <a:effectLst/>
                <a:latin typeface="+mn-ea"/>
                <a:ea typeface="+mn-ea"/>
              </a:rPr>
              <a:t> さんから、</a:t>
            </a:r>
            <a:r>
              <a:rPr lang="en-US" altLang="ja-JP" b="0" i="0" dirty="0">
                <a:solidFill>
                  <a:schemeClr val="tx1"/>
                </a:solidFill>
                <a:effectLst/>
                <a:latin typeface="+mn-ea"/>
                <a:ea typeface="+mn-ea"/>
              </a:rPr>
              <a:t>6/14 </a:t>
            </a:r>
            <a:r>
              <a:rPr lang="ja-JP" altLang="en-US" b="0" i="0" dirty="0">
                <a:solidFill>
                  <a:schemeClr val="tx1"/>
                </a:solidFill>
                <a:effectLst/>
                <a:latin typeface="+mn-ea"/>
                <a:ea typeface="+mn-ea"/>
              </a:rPr>
              <a:t>に開催される </a:t>
            </a:r>
            <a:r>
              <a:rPr lang="en-US" altLang="ja-JP" b="0" i="0" dirty="0">
                <a:solidFill>
                  <a:schemeClr val="tx1"/>
                </a:solidFill>
                <a:effectLst/>
                <a:latin typeface="+mn-ea"/>
                <a:ea typeface="+mn-ea"/>
              </a:rPr>
              <a:t>SBOM a Rama event</a:t>
            </a:r>
            <a:r>
              <a:rPr lang="ja-JP" altLang="en-US" b="0" i="0" dirty="0">
                <a:solidFill>
                  <a:schemeClr val="tx1"/>
                </a:solidFill>
                <a:effectLst/>
                <a:latin typeface="+mn-ea"/>
                <a:ea typeface="+mn-ea"/>
              </a:rPr>
              <a:t>について質問。発表予定の資料を見せてもらいながら、</a:t>
            </a:r>
            <a:r>
              <a:rPr lang="en-US" altLang="ja-JP" b="0" i="0" dirty="0">
                <a:solidFill>
                  <a:schemeClr val="tx1"/>
                </a:solidFill>
                <a:effectLst/>
                <a:latin typeface="+mn-ea"/>
                <a:ea typeface="+mn-ea"/>
              </a:rPr>
              <a:t>SBOM Quality</a:t>
            </a:r>
            <a:r>
              <a:rPr lang="ja-JP" altLang="en-US" b="0" i="0" dirty="0">
                <a:solidFill>
                  <a:schemeClr val="tx1"/>
                </a:solidFill>
                <a:effectLst/>
                <a:latin typeface="+mn-ea"/>
                <a:ea typeface="+mn-ea"/>
              </a:rPr>
              <a:t>について課題になってることが共有された。イベントの申し込みは残念ながらもう〆切を過ぎてます。</a:t>
            </a:r>
            <a:r>
              <a:rPr lang="en-US" altLang="ja-JP" b="0" i="0" u="none" strike="noStrike" dirty="0">
                <a:solidFill>
                  <a:schemeClr val="tx1"/>
                </a:solidFill>
                <a:effectLst/>
                <a:latin typeface="+mn-ea"/>
                <a:ea typeface="+mn-ea"/>
                <a:hlinkClick r:id="rId5">
                  <a:extLst>
                    <a:ext uri="{A12FA001-AC4F-418D-AE19-62706E023703}">
                      <ahyp:hlinkClr xmlns:ahyp="http://schemas.microsoft.com/office/drawing/2018/hyperlinkcolor" val="tx"/>
                    </a:ext>
                  </a:extLst>
                </a:hlinkClick>
              </a:rPr>
              <a:t>https://www.eventbrite.com/e/sbom-a-rama-2023-tickets-637617951457</a:t>
            </a:r>
            <a:endParaRPr lang="ja-JP" altLang="en-US" b="0" i="0" dirty="0">
              <a:solidFill>
                <a:schemeClr val="tx1"/>
              </a:solidFill>
              <a:effectLst/>
              <a:latin typeface="+mn-ea"/>
              <a:ea typeface="+mn-ea"/>
            </a:endParaRPr>
          </a:p>
        </p:txBody>
      </p:sp>
    </p:spTree>
    <p:extLst>
      <p:ext uri="{BB962C8B-B14F-4D97-AF65-F5344CB8AC3E}">
        <p14:creationId xmlns:p14="http://schemas.microsoft.com/office/powerpoint/2010/main" val="417503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3472-CACF-D524-0A2C-128C34238AB4}"/>
              </a:ext>
            </a:extLst>
          </p:cNvPr>
          <p:cNvSpPr>
            <a:spLocks noGrp="1"/>
          </p:cNvSpPr>
          <p:nvPr>
            <p:ph type="title"/>
          </p:nvPr>
        </p:nvSpPr>
        <p:spPr/>
        <p:txBody>
          <a:bodyPr>
            <a:normAutofit fontScale="90000"/>
          </a:bodyPr>
          <a:lstStyle/>
          <a:p>
            <a:r>
              <a:rPr kumimoji="1" lang="en-US" altLang="ja-JP" dirty="0"/>
              <a:t>SPDX</a:t>
            </a:r>
            <a:r>
              <a:rPr kumimoji="1" lang="ja-JP" altLang="en-US" dirty="0"/>
              <a:t> </a:t>
            </a:r>
            <a:r>
              <a:rPr kumimoji="1" lang="en-US" altLang="ja-JP" dirty="0"/>
              <a:t>v3.0</a:t>
            </a:r>
            <a:r>
              <a:rPr kumimoji="1" lang="ja-JP" altLang="en-US" dirty="0"/>
              <a:t> </a:t>
            </a:r>
            <a:r>
              <a:rPr lang="en-US" altLang="ja-JP" dirty="0"/>
              <a:t>model </a:t>
            </a:r>
            <a:r>
              <a:rPr lang="ja-JP" altLang="en-US" dirty="0"/>
              <a:t>の歩き方</a:t>
            </a:r>
            <a:endParaRPr kumimoji="1" lang="ja-JP" altLang="en-US" dirty="0"/>
          </a:p>
        </p:txBody>
      </p:sp>
      <p:pic>
        <p:nvPicPr>
          <p:cNvPr id="21" name="Picture 20" descr="A picture containing text, screenshot, parallel, number&#10;&#10;Description automatically generated">
            <a:extLst>
              <a:ext uri="{FF2B5EF4-FFF2-40B4-BE49-F238E27FC236}">
                <a16:creationId xmlns:a16="http://schemas.microsoft.com/office/drawing/2014/main" id="{61C35E7A-3B85-04D1-DE76-9CF819FB1083}"/>
              </a:ext>
            </a:extLst>
          </p:cNvPr>
          <p:cNvPicPr>
            <a:picLocks noChangeAspect="1"/>
          </p:cNvPicPr>
          <p:nvPr/>
        </p:nvPicPr>
        <p:blipFill>
          <a:blip r:embed="rId2"/>
          <a:stretch>
            <a:fillRect/>
          </a:stretch>
        </p:blipFill>
        <p:spPr>
          <a:xfrm>
            <a:off x="4264819" y="1017799"/>
            <a:ext cx="4357688" cy="3950026"/>
          </a:xfrm>
          <a:prstGeom prst="rect">
            <a:avLst/>
          </a:prstGeom>
        </p:spPr>
      </p:pic>
      <p:sp>
        <p:nvSpPr>
          <p:cNvPr id="23" name="TextBox 22">
            <a:extLst>
              <a:ext uri="{FF2B5EF4-FFF2-40B4-BE49-F238E27FC236}">
                <a16:creationId xmlns:a16="http://schemas.microsoft.com/office/drawing/2014/main" id="{B941F05B-5D6E-445F-CD11-5A665C1E6CC3}"/>
              </a:ext>
            </a:extLst>
          </p:cNvPr>
          <p:cNvSpPr txBox="1"/>
          <p:nvPr/>
        </p:nvSpPr>
        <p:spPr>
          <a:xfrm>
            <a:off x="6743700" y="786967"/>
            <a:ext cx="2300287" cy="461665"/>
          </a:xfrm>
          <a:prstGeom prst="rect">
            <a:avLst/>
          </a:prstGeom>
          <a:noFill/>
        </p:spPr>
        <p:txBody>
          <a:bodyPr wrap="square">
            <a:spAutoFit/>
          </a:bodyPr>
          <a:lstStyle/>
          <a:p>
            <a:r>
              <a:rPr lang="en-US" altLang="ja-JP" sz="800" dirty="0">
                <a:hlinkClick r:id="rId3"/>
              </a:rPr>
              <a:t>spdx-3-model/model.png at cb37ac018d464cabc11d4b590c7830a489c8f1f5 · </a:t>
            </a:r>
            <a:r>
              <a:rPr lang="en-US" altLang="ja-JP" sz="800" dirty="0" err="1">
                <a:hlinkClick r:id="rId3"/>
              </a:rPr>
              <a:t>spdx</a:t>
            </a:r>
            <a:r>
              <a:rPr lang="en-US" altLang="ja-JP" sz="800" dirty="0">
                <a:hlinkClick r:id="rId3"/>
              </a:rPr>
              <a:t>/spdx-3-model (github.com)</a:t>
            </a:r>
            <a:endParaRPr lang="ja-JP" altLang="en-US" sz="800" dirty="0"/>
          </a:p>
        </p:txBody>
      </p:sp>
      <p:sp>
        <p:nvSpPr>
          <p:cNvPr id="24" name="TextBox 23">
            <a:extLst>
              <a:ext uri="{FF2B5EF4-FFF2-40B4-BE49-F238E27FC236}">
                <a16:creationId xmlns:a16="http://schemas.microsoft.com/office/drawing/2014/main" id="{38F371DE-DAAD-A4B9-E278-F73429940535}"/>
              </a:ext>
            </a:extLst>
          </p:cNvPr>
          <p:cNvSpPr txBox="1"/>
          <p:nvPr/>
        </p:nvSpPr>
        <p:spPr>
          <a:xfrm>
            <a:off x="521493" y="1248632"/>
            <a:ext cx="3593307" cy="738664"/>
          </a:xfrm>
          <a:prstGeom prst="rect">
            <a:avLst/>
          </a:prstGeom>
          <a:noFill/>
        </p:spPr>
        <p:txBody>
          <a:bodyPr wrap="square" rtlCol="0">
            <a:spAutoFit/>
          </a:bodyPr>
          <a:lstStyle/>
          <a:p>
            <a:pPr marL="342900" indent="-342900">
              <a:buFont typeface="+mj-ea"/>
              <a:buAutoNum type="circleNumDbPlain"/>
            </a:pPr>
            <a:r>
              <a:rPr kumimoji="1" lang="ja-JP" altLang="en-US" dirty="0"/>
              <a:t>モデルの関係性を全体図で把握する</a:t>
            </a:r>
            <a:endParaRPr kumimoji="1" lang="en-US" altLang="ja-JP" dirty="0"/>
          </a:p>
          <a:p>
            <a:pPr marL="342900" indent="-342900">
              <a:buFont typeface="+mj-lt"/>
              <a:buAutoNum type="circleNumDbPlain"/>
            </a:pPr>
            <a:r>
              <a:rPr kumimoji="1" lang="en-US" altLang="ja-JP" dirty="0"/>
              <a:t>SBOM</a:t>
            </a:r>
            <a:r>
              <a:rPr kumimoji="1" lang="ja-JP" altLang="en-US" dirty="0"/>
              <a:t>として扱いたい情報がどのクラスに含まれているのか、探す</a:t>
            </a:r>
          </a:p>
        </p:txBody>
      </p:sp>
    </p:spTree>
    <p:extLst>
      <p:ext uri="{BB962C8B-B14F-4D97-AF65-F5344CB8AC3E}">
        <p14:creationId xmlns:p14="http://schemas.microsoft.com/office/powerpoint/2010/main" val="31521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3472-CACF-D524-0A2C-128C34238AB4}"/>
              </a:ext>
            </a:extLst>
          </p:cNvPr>
          <p:cNvSpPr>
            <a:spLocks noGrp="1"/>
          </p:cNvSpPr>
          <p:nvPr>
            <p:ph type="title"/>
          </p:nvPr>
        </p:nvSpPr>
        <p:spPr/>
        <p:txBody>
          <a:bodyPr>
            <a:normAutofit fontScale="90000"/>
          </a:bodyPr>
          <a:lstStyle/>
          <a:p>
            <a:r>
              <a:rPr kumimoji="1" lang="en-US" altLang="ja-JP" dirty="0"/>
              <a:t>SPDX</a:t>
            </a:r>
            <a:r>
              <a:rPr kumimoji="1" lang="ja-JP" altLang="en-US" dirty="0"/>
              <a:t> </a:t>
            </a:r>
            <a:r>
              <a:rPr kumimoji="1" lang="en-US" altLang="ja-JP" dirty="0"/>
              <a:t>v3.0</a:t>
            </a:r>
            <a:r>
              <a:rPr kumimoji="1" lang="ja-JP" altLang="en-US" dirty="0"/>
              <a:t> </a:t>
            </a:r>
            <a:r>
              <a:rPr lang="en-US" altLang="ja-JP" dirty="0"/>
              <a:t>model </a:t>
            </a:r>
            <a:r>
              <a:rPr lang="ja-JP" altLang="en-US" dirty="0"/>
              <a:t>の歩き方</a:t>
            </a:r>
            <a:endParaRPr kumimoji="1" lang="ja-JP" altLang="en-US" dirty="0"/>
          </a:p>
        </p:txBody>
      </p:sp>
      <p:sp>
        <p:nvSpPr>
          <p:cNvPr id="6" name="Rectangle: Rounded Corners 5">
            <a:extLst>
              <a:ext uri="{FF2B5EF4-FFF2-40B4-BE49-F238E27FC236}">
                <a16:creationId xmlns:a16="http://schemas.microsoft.com/office/drawing/2014/main" id="{38B1745C-9F75-F41A-8020-99C9E2296D4B}"/>
              </a:ext>
            </a:extLst>
          </p:cNvPr>
          <p:cNvSpPr/>
          <p:nvPr/>
        </p:nvSpPr>
        <p:spPr>
          <a:xfrm>
            <a:off x="4235631" y="1235491"/>
            <a:ext cx="4356461" cy="515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Element</a:t>
            </a:r>
          </a:p>
          <a:p>
            <a:pPr algn="ctr"/>
            <a:r>
              <a:rPr lang="en-US" altLang="ja-JP" sz="800" dirty="0">
                <a:solidFill>
                  <a:schemeClr val="bg1"/>
                </a:solidFill>
                <a:hlinkClick r:id="rId2">
                  <a:extLst>
                    <a:ext uri="{A12FA001-AC4F-418D-AE19-62706E023703}">
                      <ahyp:hlinkClr xmlns:ahyp="http://schemas.microsoft.com/office/drawing/2018/hyperlinkcolor" val="tx"/>
                    </a:ext>
                  </a:extLst>
                </a:hlinkClick>
              </a:rPr>
              <a:t>spdx-3-model/model/Core/Classes/Element.md at cb37ac018d464cabc11d4b590c7830a489c8f1f5 · </a:t>
            </a:r>
            <a:r>
              <a:rPr lang="en-US" altLang="ja-JP" sz="800" dirty="0" err="1">
                <a:solidFill>
                  <a:schemeClr val="bg1"/>
                </a:solidFill>
                <a:hlinkClick r:id="rId2">
                  <a:extLst>
                    <a:ext uri="{A12FA001-AC4F-418D-AE19-62706E023703}">
                      <ahyp:hlinkClr xmlns:ahyp="http://schemas.microsoft.com/office/drawing/2018/hyperlinkcolor" val="tx"/>
                    </a:ext>
                  </a:extLst>
                </a:hlinkClick>
              </a:rPr>
              <a:t>spdx</a:t>
            </a:r>
            <a:r>
              <a:rPr lang="en-US" altLang="ja-JP" sz="800" dirty="0">
                <a:solidFill>
                  <a:schemeClr val="bg1"/>
                </a:solidFill>
                <a:hlinkClick r:id="rId2">
                  <a:extLst>
                    <a:ext uri="{A12FA001-AC4F-418D-AE19-62706E023703}">
                      <ahyp:hlinkClr xmlns:ahyp="http://schemas.microsoft.com/office/drawing/2018/hyperlinkcolor" val="tx"/>
                    </a:ext>
                  </a:extLst>
                </a:hlinkClick>
              </a:rPr>
              <a:t>/spdx-3-model · GitHub</a:t>
            </a:r>
            <a:endParaRPr kumimoji="1" lang="ja-JP" altLang="en-US" sz="800" dirty="0">
              <a:solidFill>
                <a:schemeClr val="bg1"/>
              </a:solidFill>
            </a:endParaRPr>
          </a:p>
        </p:txBody>
      </p:sp>
      <p:sp>
        <p:nvSpPr>
          <p:cNvPr id="7" name="Rectangle: Rounded Corners 6">
            <a:extLst>
              <a:ext uri="{FF2B5EF4-FFF2-40B4-BE49-F238E27FC236}">
                <a16:creationId xmlns:a16="http://schemas.microsoft.com/office/drawing/2014/main" id="{662FB55F-F1EF-1CAA-6E2E-D58E90A22EC5}"/>
              </a:ext>
            </a:extLst>
          </p:cNvPr>
          <p:cNvSpPr/>
          <p:nvPr/>
        </p:nvSpPr>
        <p:spPr>
          <a:xfrm>
            <a:off x="4235632" y="2069337"/>
            <a:ext cx="4356462" cy="515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solidFill>
                  <a:schemeClr val="bg1"/>
                </a:solidFill>
              </a:rPr>
              <a:t>Artifact</a:t>
            </a:r>
          </a:p>
          <a:p>
            <a:pPr algn="ctr"/>
            <a:r>
              <a:rPr lang="en-US" altLang="ja-JP" sz="800" dirty="0">
                <a:solidFill>
                  <a:schemeClr val="bg1"/>
                </a:solidFill>
                <a:hlinkClick r:id="rId3">
                  <a:extLst>
                    <a:ext uri="{A12FA001-AC4F-418D-AE19-62706E023703}">
                      <ahyp:hlinkClr xmlns:ahyp="http://schemas.microsoft.com/office/drawing/2018/hyperlinkcolor" val="tx"/>
                    </a:ext>
                  </a:extLst>
                </a:hlinkClick>
              </a:rPr>
              <a:t>spdx-3-model/model/Core/Classes/Artifact.md at cb37ac018d464cabc11d4b590c7830a489c8f1f5 · </a:t>
            </a:r>
            <a:r>
              <a:rPr lang="en-US" altLang="ja-JP" sz="800" dirty="0" err="1">
                <a:solidFill>
                  <a:schemeClr val="bg1"/>
                </a:solidFill>
                <a:hlinkClick r:id="rId3">
                  <a:extLst>
                    <a:ext uri="{A12FA001-AC4F-418D-AE19-62706E023703}">
                      <ahyp:hlinkClr xmlns:ahyp="http://schemas.microsoft.com/office/drawing/2018/hyperlinkcolor" val="tx"/>
                    </a:ext>
                  </a:extLst>
                </a:hlinkClick>
              </a:rPr>
              <a:t>spdx</a:t>
            </a:r>
            <a:r>
              <a:rPr lang="en-US" altLang="ja-JP" sz="800" dirty="0">
                <a:solidFill>
                  <a:schemeClr val="bg1"/>
                </a:solidFill>
                <a:hlinkClick r:id="rId3">
                  <a:extLst>
                    <a:ext uri="{A12FA001-AC4F-418D-AE19-62706E023703}">
                      <ahyp:hlinkClr xmlns:ahyp="http://schemas.microsoft.com/office/drawing/2018/hyperlinkcolor" val="tx"/>
                    </a:ext>
                  </a:extLst>
                </a:hlinkClick>
              </a:rPr>
              <a:t>/spdx-3-model · GitHub</a:t>
            </a:r>
            <a:endParaRPr kumimoji="1" lang="ja-JP" altLang="en-US" sz="800" dirty="0">
              <a:solidFill>
                <a:schemeClr val="bg1"/>
              </a:solidFill>
            </a:endParaRPr>
          </a:p>
        </p:txBody>
      </p:sp>
      <p:sp>
        <p:nvSpPr>
          <p:cNvPr id="8" name="Rectangle: Rounded Corners 7">
            <a:extLst>
              <a:ext uri="{FF2B5EF4-FFF2-40B4-BE49-F238E27FC236}">
                <a16:creationId xmlns:a16="http://schemas.microsoft.com/office/drawing/2014/main" id="{130804EA-9E35-1284-2F73-615C96817648}"/>
              </a:ext>
            </a:extLst>
          </p:cNvPr>
          <p:cNvSpPr/>
          <p:nvPr/>
        </p:nvSpPr>
        <p:spPr>
          <a:xfrm>
            <a:off x="4235631" y="2903183"/>
            <a:ext cx="4356462" cy="515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err="1">
                <a:solidFill>
                  <a:schemeClr val="bg1"/>
                </a:solidFill>
              </a:rPr>
              <a:t>SoftwareArtifact</a:t>
            </a:r>
            <a:endParaRPr kumimoji="1" lang="en-US" altLang="ja-JP" dirty="0">
              <a:solidFill>
                <a:schemeClr val="bg1"/>
              </a:solidFill>
            </a:endParaRPr>
          </a:p>
          <a:p>
            <a:pPr algn="ctr"/>
            <a:r>
              <a:rPr lang="en-US" altLang="ja-JP" sz="800" dirty="0">
                <a:solidFill>
                  <a:schemeClr val="bg1"/>
                </a:solidFill>
                <a:hlinkClick r:id="rId4">
                  <a:extLst>
                    <a:ext uri="{A12FA001-AC4F-418D-AE19-62706E023703}">
                      <ahyp:hlinkClr xmlns:ahyp="http://schemas.microsoft.com/office/drawing/2018/hyperlinkcolor" val="tx"/>
                    </a:ext>
                  </a:extLst>
                </a:hlinkClick>
              </a:rPr>
              <a:t>spdx-3-model/model/Software/Classes/SoftwareArtifact.md at cb37ac018d464cabc11d4b590c7830a489c8f1f5 · </a:t>
            </a:r>
            <a:r>
              <a:rPr lang="en-US" altLang="ja-JP" sz="800" dirty="0" err="1">
                <a:solidFill>
                  <a:schemeClr val="bg1"/>
                </a:solidFill>
                <a:hlinkClick r:id="rId4">
                  <a:extLst>
                    <a:ext uri="{A12FA001-AC4F-418D-AE19-62706E023703}">
                      <ahyp:hlinkClr xmlns:ahyp="http://schemas.microsoft.com/office/drawing/2018/hyperlinkcolor" val="tx"/>
                    </a:ext>
                  </a:extLst>
                </a:hlinkClick>
              </a:rPr>
              <a:t>spdx</a:t>
            </a:r>
            <a:r>
              <a:rPr lang="en-US" altLang="ja-JP" sz="800" dirty="0">
                <a:solidFill>
                  <a:schemeClr val="bg1"/>
                </a:solidFill>
                <a:hlinkClick r:id="rId4">
                  <a:extLst>
                    <a:ext uri="{A12FA001-AC4F-418D-AE19-62706E023703}">
                      <ahyp:hlinkClr xmlns:ahyp="http://schemas.microsoft.com/office/drawing/2018/hyperlinkcolor" val="tx"/>
                    </a:ext>
                  </a:extLst>
                </a:hlinkClick>
              </a:rPr>
              <a:t>/spdx-3-model · GitHub</a:t>
            </a:r>
            <a:endParaRPr kumimoji="1" lang="ja-JP" altLang="en-US" sz="800" dirty="0">
              <a:solidFill>
                <a:schemeClr val="bg1"/>
              </a:solidFill>
            </a:endParaRPr>
          </a:p>
        </p:txBody>
      </p:sp>
      <p:sp>
        <p:nvSpPr>
          <p:cNvPr id="9" name="Rectangle: Rounded Corners 8">
            <a:extLst>
              <a:ext uri="{FF2B5EF4-FFF2-40B4-BE49-F238E27FC236}">
                <a16:creationId xmlns:a16="http://schemas.microsoft.com/office/drawing/2014/main" id="{0900C982-FA9E-F254-7514-02041237BC51}"/>
              </a:ext>
            </a:extLst>
          </p:cNvPr>
          <p:cNvSpPr/>
          <p:nvPr/>
        </p:nvSpPr>
        <p:spPr>
          <a:xfrm>
            <a:off x="4235631" y="3737028"/>
            <a:ext cx="4356462" cy="515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solidFill>
                  <a:schemeClr val="bg1"/>
                </a:solidFill>
              </a:rPr>
              <a:t>Package</a:t>
            </a:r>
          </a:p>
          <a:p>
            <a:pPr algn="ctr"/>
            <a:r>
              <a:rPr lang="en-US" altLang="ja-JP" sz="800" dirty="0">
                <a:solidFill>
                  <a:schemeClr val="bg1"/>
                </a:solidFill>
                <a:hlinkClick r:id="rId5">
                  <a:extLst>
                    <a:ext uri="{A12FA001-AC4F-418D-AE19-62706E023703}">
                      <ahyp:hlinkClr xmlns:ahyp="http://schemas.microsoft.com/office/drawing/2018/hyperlinkcolor" val="tx"/>
                    </a:ext>
                  </a:extLst>
                </a:hlinkClick>
              </a:rPr>
              <a:t>spdx-3-model/model/Software/Classes/Package.md at cb37ac018d464cabc11d4b590c7830a489c8f1f5 · </a:t>
            </a:r>
            <a:r>
              <a:rPr lang="en-US" altLang="ja-JP" sz="800" dirty="0" err="1">
                <a:solidFill>
                  <a:schemeClr val="bg1"/>
                </a:solidFill>
                <a:hlinkClick r:id="rId5">
                  <a:extLst>
                    <a:ext uri="{A12FA001-AC4F-418D-AE19-62706E023703}">
                      <ahyp:hlinkClr xmlns:ahyp="http://schemas.microsoft.com/office/drawing/2018/hyperlinkcolor" val="tx"/>
                    </a:ext>
                  </a:extLst>
                </a:hlinkClick>
              </a:rPr>
              <a:t>spdx</a:t>
            </a:r>
            <a:r>
              <a:rPr lang="en-US" altLang="ja-JP" sz="800" dirty="0">
                <a:solidFill>
                  <a:schemeClr val="bg1"/>
                </a:solidFill>
                <a:hlinkClick r:id="rId5">
                  <a:extLst>
                    <a:ext uri="{A12FA001-AC4F-418D-AE19-62706E023703}">
                      <ahyp:hlinkClr xmlns:ahyp="http://schemas.microsoft.com/office/drawing/2018/hyperlinkcolor" val="tx"/>
                    </a:ext>
                  </a:extLst>
                </a:hlinkClick>
              </a:rPr>
              <a:t>/spdx-3-model · GitHub</a:t>
            </a:r>
            <a:endParaRPr kumimoji="1" lang="ja-JP" altLang="en-US" sz="800" dirty="0">
              <a:solidFill>
                <a:schemeClr val="bg1"/>
              </a:solidFill>
            </a:endParaRPr>
          </a:p>
        </p:txBody>
      </p:sp>
      <p:cxnSp>
        <p:nvCxnSpPr>
          <p:cNvPr id="11" name="Straight Arrow Connector 10">
            <a:extLst>
              <a:ext uri="{FF2B5EF4-FFF2-40B4-BE49-F238E27FC236}">
                <a16:creationId xmlns:a16="http://schemas.microsoft.com/office/drawing/2014/main" id="{122126F7-772B-82FD-C1F8-1C8296CC250C}"/>
              </a:ext>
            </a:extLst>
          </p:cNvPr>
          <p:cNvCxnSpPr>
            <a:stCxn id="7" idx="0"/>
            <a:endCxn id="6" idx="2"/>
          </p:cNvCxnSpPr>
          <p:nvPr/>
        </p:nvCxnSpPr>
        <p:spPr>
          <a:xfrm flipH="1" flipV="1">
            <a:off x="6413862" y="1751474"/>
            <a:ext cx="1" cy="317863"/>
          </a:xfrm>
          <a:prstGeom prst="straightConnector1">
            <a:avLst/>
          </a:prstGeom>
          <a:ln w="25400">
            <a:solidFill>
              <a:schemeClr val="accent3"/>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A9FD5E-9776-1784-B602-B3BF94FF3486}"/>
              </a:ext>
            </a:extLst>
          </p:cNvPr>
          <p:cNvCxnSpPr>
            <a:cxnSpLocks/>
            <a:stCxn id="8" idx="0"/>
            <a:endCxn id="7" idx="2"/>
          </p:cNvCxnSpPr>
          <p:nvPr/>
        </p:nvCxnSpPr>
        <p:spPr>
          <a:xfrm flipV="1">
            <a:off x="6413862" y="2585320"/>
            <a:ext cx="1" cy="317863"/>
          </a:xfrm>
          <a:prstGeom prst="straightConnector1">
            <a:avLst/>
          </a:prstGeom>
          <a:ln w="25400">
            <a:solidFill>
              <a:schemeClr val="accent3"/>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6FF8BD9-3694-284A-BD08-441C84BD80A3}"/>
              </a:ext>
            </a:extLst>
          </p:cNvPr>
          <p:cNvCxnSpPr>
            <a:cxnSpLocks/>
            <a:stCxn id="9" idx="0"/>
            <a:endCxn id="8" idx="2"/>
          </p:cNvCxnSpPr>
          <p:nvPr/>
        </p:nvCxnSpPr>
        <p:spPr>
          <a:xfrm flipV="1">
            <a:off x="6413862" y="3419166"/>
            <a:ext cx="0" cy="317862"/>
          </a:xfrm>
          <a:prstGeom prst="straightConnector1">
            <a:avLst/>
          </a:prstGeom>
          <a:ln w="25400">
            <a:solidFill>
              <a:schemeClr val="accent3"/>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A80FD42-508A-0BAF-EDC4-499C0A92EAA8}"/>
              </a:ext>
            </a:extLst>
          </p:cNvPr>
          <p:cNvSpPr txBox="1"/>
          <p:nvPr/>
        </p:nvSpPr>
        <p:spPr>
          <a:xfrm>
            <a:off x="6413861" y="1810082"/>
            <a:ext cx="562975" cy="246221"/>
          </a:xfrm>
          <a:prstGeom prst="rect">
            <a:avLst/>
          </a:prstGeom>
          <a:noFill/>
        </p:spPr>
        <p:txBody>
          <a:bodyPr wrap="none" rtlCol="0">
            <a:spAutoFit/>
          </a:bodyPr>
          <a:lstStyle/>
          <a:p>
            <a:r>
              <a:rPr kumimoji="1" lang="en-US" altLang="ja-JP" sz="1000" u="sng" dirty="0">
                <a:latin typeface="+mn-ea"/>
                <a:ea typeface="+mn-ea"/>
              </a:rPr>
              <a:t>inherit</a:t>
            </a:r>
            <a:endParaRPr kumimoji="1" lang="ja-JP" altLang="en-US" sz="1000" u="sng" dirty="0">
              <a:latin typeface="+mn-ea"/>
              <a:ea typeface="+mn-ea"/>
            </a:endParaRPr>
          </a:p>
        </p:txBody>
      </p:sp>
      <p:sp>
        <p:nvSpPr>
          <p:cNvPr id="19" name="TextBox 18">
            <a:extLst>
              <a:ext uri="{FF2B5EF4-FFF2-40B4-BE49-F238E27FC236}">
                <a16:creationId xmlns:a16="http://schemas.microsoft.com/office/drawing/2014/main" id="{A832E6AF-F020-8B5F-9E38-9567B97DFB58}"/>
              </a:ext>
            </a:extLst>
          </p:cNvPr>
          <p:cNvSpPr txBox="1"/>
          <p:nvPr/>
        </p:nvSpPr>
        <p:spPr>
          <a:xfrm>
            <a:off x="456414" y="1012810"/>
            <a:ext cx="3472650" cy="738664"/>
          </a:xfrm>
          <a:prstGeom prst="rect">
            <a:avLst/>
          </a:prstGeom>
          <a:noFill/>
        </p:spPr>
        <p:txBody>
          <a:bodyPr wrap="square" rtlCol="0">
            <a:spAutoFit/>
          </a:bodyPr>
          <a:lstStyle/>
          <a:p>
            <a:r>
              <a:rPr kumimoji="1" lang="ja-JP" altLang="en-US" dirty="0"/>
              <a:t>例</a:t>
            </a:r>
            <a:endParaRPr kumimoji="1" lang="en-US" altLang="ja-JP" dirty="0"/>
          </a:p>
          <a:p>
            <a:r>
              <a:rPr kumimoji="1" lang="ja-JP" altLang="en-US" dirty="0"/>
              <a:t>ソフトウェアパッケージに関する情報を</a:t>
            </a:r>
            <a:r>
              <a:rPr kumimoji="1" lang="en-US" altLang="ja-JP" dirty="0"/>
              <a:t>SBOM</a:t>
            </a:r>
            <a:r>
              <a:rPr kumimoji="1" lang="ja-JP" altLang="en-US" dirty="0"/>
              <a:t>に含めたい場合</a:t>
            </a:r>
          </a:p>
        </p:txBody>
      </p:sp>
      <p:sp>
        <p:nvSpPr>
          <p:cNvPr id="3" name="TextBox 2">
            <a:extLst>
              <a:ext uri="{FF2B5EF4-FFF2-40B4-BE49-F238E27FC236}">
                <a16:creationId xmlns:a16="http://schemas.microsoft.com/office/drawing/2014/main" id="{A149353D-CD78-8E6F-2CBF-329AF0D11D81}"/>
              </a:ext>
            </a:extLst>
          </p:cNvPr>
          <p:cNvSpPr txBox="1"/>
          <p:nvPr/>
        </p:nvSpPr>
        <p:spPr>
          <a:xfrm>
            <a:off x="456414" y="1833086"/>
            <a:ext cx="3472650" cy="2677656"/>
          </a:xfrm>
          <a:prstGeom prst="rect">
            <a:avLst/>
          </a:prstGeom>
          <a:noFill/>
        </p:spPr>
        <p:txBody>
          <a:bodyPr wrap="square" rtlCol="0">
            <a:spAutoFit/>
          </a:bodyPr>
          <a:lstStyle/>
          <a:p>
            <a:pPr marL="342900" indent="-342900">
              <a:buFont typeface="+mj-ea"/>
              <a:buAutoNum type="circleNumDbPlain"/>
            </a:pPr>
            <a:r>
              <a:rPr kumimoji="1" lang="ja-JP" altLang="en-US" dirty="0"/>
              <a:t>ソフトウェアパッケージの情報は、</a:t>
            </a:r>
            <a:r>
              <a:rPr kumimoji="1" lang="en-US" altLang="ja-JP" dirty="0"/>
              <a:t>Package</a:t>
            </a:r>
            <a:r>
              <a:rPr kumimoji="1" lang="ja-JP" altLang="en-US" dirty="0"/>
              <a:t> </a:t>
            </a:r>
            <a:r>
              <a:rPr kumimoji="1" lang="en-US" altLang="ja-JP" dirty="0"/>
              <a:t>Class</a:t>
            </a:r>
            <a:r>
              <a:rPr kumimoji="1" lang="ja-JP" altLang="en-US" dirty="0"/>
              <a:t>に含まれているはず！</a:t>
            </a:r>
            <a:endParaRPr kumimoji="1" lang="en-US" altLang="ja-JP" dirty="0"/>
          </a:p>
          <a:p>
            <a:pPr marL="342900" indent="-342900">
              <a:buFont typeface="+mj-ea"/>
              <a:buAutoNum type="circleNumDbPlain"/>
            </a:pPr>
            <a:endParaRPr kumimoji="1" lang="en-US" altLang="ja-JP" dirty="0"/>
          </a:p>
          <a:p>
            <a:pPr marL="342900" indent="-342900">
              <a:buFont typeface="+mj-ea"/>
              <a:buAutoNum type="circleNumDbPlain"/>
            </a:pPr>
            <a:endParaRPr kumimoji="1" lang="en-US" altLang="ja-JP" dirty="0"/>
          </a:p>
          <a:p>
            <a:pPr marL="342900" indent="-342900">
              <a:buFont typeface="+mj-ea"/>
              <a:buAutoNum type="circleNumDbPlain"/>
            </a:pPr>
            <a:endParaRPr kumimoji="1" lang="en-US" altLang="ja-JP" dirty="0"/>
          </a:p>
          <a:p>
            <a:pPr marL="342900" indent="-342900">
              <a:buFont typeface="+mj-ea"/>
              <a:buAutoNum type="circleNumDbPlain"/>
            </a:pPr>
            <a:endParaRPr kumimoji="1" lang="en-US" altLang="ja-JP" dirty="0"/>
          </a:p>
          <a:p>
            <a:pPr marL="342900" indent="-342900">
              <a:buFont typeface="+mj-ea"/>
              <a:buAutoNum type="circleNumDbPlain"/>
            </a:pPr>
            <a:endParaRPr kumimoji="1" lang="en-US" altLang="ja-JP" dirty="0"/>
          </a:p>
          <a:p>
            <a:pPr marL="342900" indent="-342900">
              <a:buFont typeface="+mj-ea"/>
              <a:buAutoNum type="circleNumDbPlain"/>
            </a:pPr>
            <a:r>
              <a:rPr kumimoji="1" lang="ja-JP" altLang="en-US" dirty="0"/>
              <a:t>どのような</a:t>
            </a:r>
            <a:r>
              <a:rPr kumimoji="1" lang="en-US" altLang="ja-JP" dirty="0"/>
              <a:t>Element</a:t>
            </a:r>
            <a:r>
              <a:rPr kumimoji="1" lang="ja-JP" altLang="en-US" dirty="0"/>
              <a:t>がこの</a:t>
            </a:r>
            <a:r>
              <a:rPr kumimoji="1" lang="en-US" altLang="ja-JP" dirty="0"/>
              <a:t>Class</a:t>
            </a:r>
            <a:r>
              <a:rPr kumimoji="1" lang="ja-JP" altLang="en-US" dirty="0"/>
              <a:t>に含まれているのかは、上位の抽象クラスを含めて把握する必要があります</a:t>
            </a:r>
            <a:endParaRPr kumimoji="1" lang="en-US" altLang="ja-JP" dirty="0"/>
          </a:p>
          <a:p>
            <a:pPr marL="342900" indent="-342900">
              <a:buFont typeface="+mj-ea"/>
              <a:buAutoNum type="circleNumDbPlain"/>
            </a:pPr>
            <a:endParaRPr kumimoji="1" lang="ja-JP" altLang="en-US" dirty="0"/>
          </a:p>
        </p:txBody>
      </p:sp>
      <p:pic>
        <p:nvPicPr>
          <p:cNvPr id="5" name="Picture 4">
            <a:extLst>
              <a:ext uri="{FF2B5EF4-FFF2-40B4-BE49-F238E27FC236}">
                <a16:creationId xmlns:a16="http://schemas.microsoft.com/office/drawing/2014/main" id="{EB248D17-3936-3A95-0290-EB24EF12AE25}"/>
              </a:ext>
            </a:extLst>
          </p:cNvPr>
          <p:cNvPicPr>
            <a:picLocks noChangeAspect="1"/>
          </p:cNvPicPr>
          <p:nvPr/>
        </p:nvPicPr>
        <p:blipFill>
          <a:blip r:embed="rId6"/>
          <a:stretch>
            <a:fillRect/>
          </a:stretch>
        </p:blipFill>
        <p:spPr>
          <a:xfrm>
            <a:off x="844817" y="2616991"/>
            <a:ext cx="1751205" cy="640559"/>
          </a:xfrm>
          <a:prstGeom prst="rect">
            <a:avLst/>
          </a:prstGeom>
        </p:spPr>
      </p:pic>
    </p:spTree>
    <p:extLst>
      <p:ext uri="{BB962C8B-B14F-4D97-AF65-F5344CB8AC3E}">
        <p14:creationId xmlns:p14="http://schemas.microsoft.com/office/powerpoint/2010/main" val="63025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60D-9ED7-0FC0-1FAC-BB2A10652338}"/>
              </a:ext>
            </a:extLst>
          </p:cNvPr>
          <p:cNvSpPr>
            <a:spLocks noGrp="1"/>
          </p:cNvSpPr>
          <p:nvPr>
            <p:ph type="title"/>
          </p:nvPr>
        </p:nvSpPr>
        <p:spPr/>
        <p:txBody>
          <a:bodyPr>
            <a:normAutofit fontScale="90000"/>
          </a:bodyPr>
          <a:lstStyle/>
          <a:p>
            <a:r>
              <a:rPr lang="en-US" altLang="ja-JP" dirty="0"/>
              <a:t>Properties</a:t>
            </a:r>
            <a:endParaRPr kumimoji="1" lang="ja-JP" altLang="en-US" dirty="0"/>
          </a:p>
        </p:txBody>
      </p:sp>
      <p:sp>
        <p:nvSpPr>
          <p:cNvPr id="3" name="Text Placeholder 2">
            <a:extLst>
              <a:ext uri="{FF2B5EF4-FFF2-40B4-BE49-F238E27FC236}">
                <a16:creationId xmlns:a16="http://schemas.microsoft.com/office/drawing/2014/main" id="{8FEABFBD-BCFB-0CC4-E646-D1B8C7DCA2C0}"/>
              </a:ext>
            </a:extLst>
          </p:cNvPr>
          <p:cNvSpPr>
            <a:spLocks noGrp="1"/>
          </p:cNvSpPr>
          <p:nvPr>
            <p:ph type="body" idx="1"/>
          </p:nvPr>
        </p:nvSpPr>
        <p:spPr>
          <a:xfrm>
            <a:off x="395189" y="1336418"/>
            <a:ext cx="1777050" cy="3339000"/>
          </a:xfrm>
        </p:spPr>
        <p:txBody>
          <a:bodyPr>
            <a:normAutofit fontScale="62500" lnSpcReduction="20000"/>
          </a:bodyPr>
          <a:lstStyle/>
          <a:p>
            <a:pPr marL="114300" indent="0" algn="l">
              <a:lnSpc>
                <a:spcPct val="120000"/>
              </a:lnSpc>
              <a:buNone/>
            </a:pPr>
            <a:r>
              <a:rPr lang="en-US" altLang="ja-JP"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packageVersion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downloadLocation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packageUrl</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homePage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sourceInfo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endParaRPr kumimoji="1" lang="ja-JP" altLang="en-US" dirty="0">
              <a:latin typeface="+mn-ea"/>
              <a:ea typeface="+mn-ea"/>
            </a:endParaRPr>
          </a:p>
        </p:txBody>
      </p:sp>
      <p:sp>
        <p:nvSpPr>
          <p:cNvPr id="4" name="Text Placeholder 2">
            <a:extLst>
              <a:ext uri="{FF2B5EF4-FFF2-40B4-BE49-F238E27FC236}">
                <a16:creationId xmlns:a16="http://schemas.microsoft.com/office/drawing/2014/main" id="{51F8E3C7-4940-8DB3-38C0-0E9971D8FC72}"/>
              </a:ext>
            </a:extLst>
          </p:cNvPr>
          <p:cNvSpPr txBox="1">
            <a:spLocks/>
          </p:cNvSpPr>
          <p:nvPr/>
        </p:nvSpPr>
        <p:spPr>
          <a:xfrm>
            <a:off x="2172239" y="1343361"/>
            <a:ext cx="2100263" cy="3339000"/>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3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contentIdentifier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primaryPurpose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additionalPurpose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concludedLicense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declaredLicense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copyrightText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attributionText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nSpc>
                <a:spcPct val="120000"/>
              </a:lnSpc>
              <a:buNone/>
            </a:pPr>
            <a:endParaRPr lang="ja-JP" altLang="en-US" dirty="0">
              <a:latin typeface="+mn-ea"/>
              <a:ea typeface="+mn-ea"/>
            </a:endParaRPr>
          </a:p>
        </p:txBody>
      </p:sp>
      <p:sp>
        <p:nvSpPr>
          <p:cNvPr id="6" name="TextBox 5">
            <a:extLst>
              <a:ext uri="{FF2B5EF4-FFF2-40B4-BE49-F238E27FC236}">
                <a16:creationId xmlns:a16="http://schemas.microsoft.com/office/drawing/2014/main" id="{26019DDC-5682-2E24-256D-D44C27813B49}"/>
              </a:ext>
            </a:extLst>
          </p:cNvPr>
          <p:cNvSpPr txBox="1"/>
          <p:nvPr/>
        </p:nvSpPr>
        <p:spPr>
          <a:xfrm>
            <a:off x="2273179" y="1059419"/>
            <a:ext cx="1418978" cy="276999"/>
          </a:xfrm>
          <a:prstGeom prst="rect">
            <a:avLst/>
          </a:prstGeom>
          <a:noFill/>
        </p:spPr>
        <p:txBody>
          <a:bodyPr wrap="none" rtlCol="0">
            <a:spAutoFit/>
          </a:bodyPr>
          <a:lstStyle/>
          <a:p>
            <a:r>
              <a:rPr kumimoji="1" lang="en-US" altLang="ja-JP" sz="1200" b="1" u="sng" dirty="0" err="1">
                <a:latin typeface="+mn-ea"/>
                <a:ea typeface="+mn-ea"/>
              </a:rPr>
              <a:t>SoftwareArtifact</a:t>
            </a:r>
            <a:endParaRPr kumimoji="1" lang="ja-JP" altLang="en-US" sz="1200" b="1" u="sng" dirty="0">
              <a:latin typeface="+mn-ea"/>
              <a:ea typeface="+mn-ea"/>
            </a:endParaRPr>
          </a:p>
        </p:txBody>
      </p:sp>
      <p:sp>
        <p:nvSpPr>
          <p:cNvPr id="7" name="TextBox 6">
            <a:extLst>
              <a:ext uri="{FF2B5EF4-FFF2-40B4-BE49-F238E27FC236}">
                <a16:creationId xmlns:a16="http://schemas.microsoft.com/office/drawing/2014/main" id="{FB0B4474-E808-DA9D-B88A-F673084084FD}"/>
              </a:ext>
            </a:extLst>
          </p:cNvPr>
          <p:cNvSpPr txBox="1"/>
          <p:nvPr/>
        </p:nvSpPr>
        <p:spPr>
          <a:xfrm>
            <a:off x="496129" y="1060178"/>
            <a:ext cx="824265" cy="276999"/>
          </a:xfrm>
          <a:prstGeom prst="rect">
            <a:avLst/>
          </a:prstGeom>
          <a:noFill/>
        </p:spPr>
        <p:txBody>
          <a:bodyPr wrap="none" rtlCol="0">
            <a:spAutoFit/>
          </a:bodyPr>
          <a:lstStyle/>
          <a:p>
            <a:r>
              <a:rPr kumimoji="1" lang="en-US" altLang="ja-JP" sz="1200" b="1" u="sng" dirty="0">
                <a:latin typeface="+mn-ea"/>
                <a:ea typeface="+mn-ea"/>
              </a:rPr>
              <a:t>Package</a:t>
            </a:r>
            <a:endParaRPr kumimoji="1" lang="ja-JP" altLang="en-US" sz="1200" b="1" u="sng" dirty="0">
              <a:latin typeface="+mn-ea"/>
              <a:ea typeface="+mn-ea"/>
            </a:endParaRPr>
          </a:p>
        </p:txBody>
      </p:sp>
      <p:sp>
        <p:nvSpPr>
          <p:cNvPr id="8" name="Text Placeholder 2">
            <a:extLst>
              <a:ext uri="{FF2B5EF4-FFF2-40B4-BE49-F238E27FC236}">
                <a16:creationId xmlns:a16="http://schemas.microsoft.com/office/drawing/2014/main" id="{601E970A-E5D9-20C2-AF80-B1DA20680E35}"/>
              </a:ext>
            </a:extLst>
          </p:cNvPr>
          <p:cNvSpPr txBox="1">
            <a:spLocks/>
          </p:cNvSpPr>
          <p:nvPr/>
        </p:nvSpPr>
        <p:spPr>
          <a:xfrm>
            <a:off x="3945024" y="1364397"/>
            <a:ext cx="2100263" cy="318410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0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originatedBy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suppliedBy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builtTime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releaseTime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validUntilTime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standard</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nSpc>
                <a:spcPct val="120000"/>
              </a:lnSpc>
              <a:buNone/>
            </a:pPr>
            <a:endParaRPr lang="ja-JP" altLang="en-US" dirty="0">
              <a:latin typeface="+mn-ea"/>
              <a:ea typeface="+mn-ea"/>
            </a:endParaRPr>
          </a:p>
        </p:txBody>
      </p:sp>
      <p:sp>
        <p:nvSpPr>
          <p:cNvPr id="9" name="TextBox 8">
            <a:extLst>
              <a:ext uri="{FF2B5EF4-FFF2-40B4-BE49-F238E27FC236}">
                <a16:creationId xmlns:a16="http://schemas.microsoft.com/office/drawing/2014/main" id="{8DFB144F-B0BB-ED40-73B9-1B71877C9DDF}"/>
              </a:ext>
            </a:extLst>
          </p:cNvPr>
          <p:cNvSpPr txBox="1"/>
          <p:nvPr/>
        </p:nvSpPr>
        <p:spPr>
          <a:xfrm>
            <a:off x="4039594" y="1061887"/>
            <a:ext cx="742511" cy="276999"/>
          </a:xfrm>
          <a:prstGeom prst="rect">
            <a:avLst/>
          </a:prstGeom>
          <a:noFill/>
        </p:spPr>
        <p:txBody>
          <a:bodyPr wrap="none" rtlCol="0">
            <a:spAutoFit/>
          </a:bodyPr>
          <a:lstStyle/>
          <a:p>
            <a:r>
              <a:rPr kumimoji="1" lang="en-US" altLang="ja-JP" sz="1200" b="1" u="sng" dirty="0">
                <a:latin typeface="+mn-ea"/>
                <a:ea typeface="+mn-ea"/>
              </a:rPr>
              <a:t>Artifact</a:t>
            </a:r>
            <a:endParaRPr kumimoji="1" lang="ja-JP" altLang="en-US" sz="1200" b="1" u="sng" dirty="0">
              <a:latin typeface="+mn-ea"/>
              <a:ea typeface="+mn-ea"/>
            </a:endParaRPr>
          </a:p>
        </p:txBody>
      </p:sp>
      <p:sp>
        <p:nvSpPr>
          <p:cNvPr id="10" name="Text Placeholder 2">
            <a:extLst>
              <a:ext uri="{FF2B5EF4-FFF2-40B4-BE49-F238E27FC236}">
                <a16:creationId xmlns:a16="http://schemas.microsoft.com/office/drawing/2014/main" id="{C2218461-A453-60F6-8771-E4CF53C18B2E}"/>
              </a:ext>
            </a:extLst>
          </p:cNvPr>
          <p:cNvSpPr txBox="1">
            <a:spLocks/>
          </p:cNvSpPr>
          <p:nvPr/>
        </p:nvSpPr>
        <p:spPr>
          <a:xfrm>
            <a:off x="5559512" y="1355448"/>
            <a:ext cx="2100263" cy="3765296"/>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8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spdxId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1</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name</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summary</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description</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comment</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verifiedUsing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IntegrityMethod</a:t>
            </a:r>
            <a:endParaRPr lang="en-US" altLang="ja-JP" b="0" i="0" dirty="0">
              <a:solidFill>
                <a:srgbClr val="1F2328"/>
              </a:solidFill>
              <a:effectLst/>
              <a:latin typeface="+mn-ea"/>
              <a:ea typeface="+mn-ea"/>
            </a:endParaRPr>
          </a:p>
          <a:p>
            <a:pPr marL="114300" indent="0" algn="l">
              <a:lnSpc>
                <a:spcPct val="120000"/>
              </a:lnSpc>
              <a:buNone/>
            </a:pP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a:solidFill>
                  <a:srgbClr val="1F2328"/>
                </a:solidFill>
                <a:effectLst/>
                <a:latin typeface="+mn-ea"/>
                <a:ea typeface="+mn-ea"/>
              </a:rPr>
              <a:t>extension</a:t>
            </a:r>
          </a:p>
          <a:p>
            <a:pPr marL="457200" lvl="1" indent="0" algn="l">
              <a:lnSpc>
                <a:spcPct val="120000"/>
              </a:lnSpc>
              <a:buNone/>
            </a:pPr>
            <a:r>
              <a:rPr lang="en-US" altLang="ja-JP" b="0" i="0" dirty="0">
                <a:solidFill>
                  <a:srgbClr val="1F2328"/>
                </a:solidFill>
                <a:effectLst/>
                <a:latin typeface="+mn-ea"/>
                <a:ea typeface="+mn-ea"/>
              </a:rPr>
              <a:t>type: Extension</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p:txBody>
      </p:sp>
      <p:sp>
        <p:nvSpPr>
          <p:cNvPr id="11" name="TextBox 10">
            <a:extLst>
              <a:ext uri="{FF2B5EF4-FFF2-40B4-BE49-F238E27FC236}">
                <a16:creationId xmlns:a16="http://schemas.microsoft.com/office/drawing/2014/main" id="{3F5CB4B4-7048-C042-341A-469CE65A1948}"/>
              </a:ext>
            </a:extLst>
          </p:cNvPr>
          <p:cNvSpPr txBox="1"/>
          <p:nvPr/>
        </p:nvSpPr>
        <p:spPr>
          <a:xfrm>
            <a:off x="5645177" y="1061362"/>
            <a:ext cx="800219" cy="276999"/>
          </a:xfrm>
          <a:prstGeom prst="rect">
            <a:avLst/>
          </a:prstGeom>
          <a:noFill/>
        </p:spPr>
        <p:txBody>
          <a:bodyPr wrap="none" rtlCol="0">
            <a:spAutoFit/>
          </a:bodyPr>
          <a:lstStyle/>
          <a:p>
            <a:r>
              <a:rPr kumimoji="1" lang="en-US" altLang="ja-JP" sz="1200" b="1" u="sng" dirty="0">
                <a:latin typeface="+mn-ea"/>
                <a:ea typeface="+mn-ea"/>
              </a:rPr>
              <a:t>Element</a:t>
            </a:r>
            <a:endParaRPr kumimoji="1" lang="ja-JP" altLang="en-US" sz="1200" b="1" u="sng" dirty="0">
              <a:latin typeface="+mn-ea"/>
              <a:ea typeface="+mn-ea"/>
            </a:endParaRPr>
          </a:p>
        </p:txBody>
      </p:sp>
      <p:sp>
        <p:nvSpPr>
          <p:cNvPr id="12" name="TextBox 11">
            <a:extLst>
              <a:ext uri="{FF2B5EF4-FFF2-40B4-BE49-F238E27FC236}">
                <a16:creationId xmlns:a16="http://schemas.microsoft.com/office/drawing/2014/main" id="{DB238853-E151-2CCE-1658-5CEB4D22B81A}"/>
              </a:ext>
            </a:extLst>
          </p:cNvPr>
          <p:cNvSpPr txBox="1"/>
          <p:nvPr/>
        </p:nvSpPr>
        <p:spPr>
          <a:xfrm>
            <a:off x="7036336" y="1059419"/>
            <a:ext cx="1923941" cy="954107"/>
          </a:xfrm>
          <a:prstGeom prst="rect">
            <a:avLst/>
          </a:prstGeom>
          <a:noFill/>
        </p:spPr>
        <p:txBody>
          <a:bodyPr wrap="square" rtlCol="0">
            <a:spAutoFit/>
          </a:bodyPr>
          <a:lstStyle/>
          <a:p>
            <a:pPr marL="342900" indent="-342900">
              <a:buFont typeface="+mj-ea"/>
              <a:buAutoNum type="circleNumDbPlain" startAt="3"/>
            </a:pPr>
            <a:r>
              <a:rPr kumimoji="1" lang="ja-JP" altLang="en-US" dirty="0"/>
              <a:t>各プロパティの内容を確認していきます</a:t>
            </a:r>
            <a:endParaRPr kumimoji="1" lang="en-US" altLang="ja-JP" dirty="0"/>
          </a:p>
          <a:p>
            <a:pPr marL="342900" indent="-342900">
              <a:buFont typeface="+mj-ea"/>
              <a:buAutoNum type="circleNumDbPlain" startAt="3"/>
            </a:pPr>
            <a:endParaRPr kumimoji="1" lang="ja-JP" altLang="en-US" dirty="0"/>
          </a:p>
        </p:txBody>
      </p:sp>
    </p:spTree>
    <p:extLst>
      <p:ext uri="{BB962C8B-B14F-4D97-AF65-F5344CB8AC3E}">
        <p14:creationId xmlns:p14="http://schemas.microsoft.com/office/powerpoint/2010/main" val="290225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60D-9ED7-0FC0-1FAC-BB2A10652338}"/>
              </a:ext>
            </a:extLst>
          </p:cNvPr>
          <p:cNvSpPr>
            <a:spLocks noGrp="1"/>
          </p:cNvSpPr>
          <p:nvPr>
            <p:ph type="title"/>
          </p:nvPr>
        </p:nvSpPr>
        <p:spPr/>
        <p:txBody>
          <a:bodyPr>
            <a:normAutofit fontScale="90000"/>
          </a:bodyPr>
          <a:lstStyle/>
          <a:p>
            <a:r>
              <a:rPr lang="en-US" altLang="ja-JP" dirty="0"/>
              <a:t>Properties</a:t>
            </a:r>
            <a:endParaRPr kumimoji="1" lang="ja-JP" altLang="en-US" dirty="0"/>
          </a:p>
        </p:txBody>
      </p:sp>
      <p:sp>
        <p:nvSpPr>
          <p:cNvPr id="3" name="Text Placeholder 2">
            <a:extLst>
              <a:ext uri="{FF2B5EF4-FFF2-40B4-BE49-F238E27FC236}">
                <a16:creationId xmlns:a16="http://schemas.microsoft.com/office/drawing/2014/main" id="{8FEABFBD-BCFB-0CC4-E646-D1B8C7DCA2C0}"/>
              </a:ext>
            </a:extLst>
          </p:cNvPr>
          <p:cNvSpPr>
            <a:spLocks noGrp="1"/>
          </p:cNvSpPr>
          <p:nvPr>
            <p:ph type="body" idx="1"/>
          </p:nvPr>
        </p:nvSpPr>
        <p:spPr>
          <a:xfrm>
            <a:off x="395189" y="1336418"/>
            <a:ext cx="1777050" cy="3339000"/>
          </a:xfrm>
        </p:spPr>
        <p:txBody>
          <a:bodyPr>
            <a:normAutofit fontScale="62500" lnSpcReduction="20000"/>
          </a:bodyPr>
          <a:lstStyle/>
          <a:p>
            <a:pPr marL="114300" indent="0" algn="l">
              <a:lnSpc>
                <a:spcPct val="120000"/>
              </a:lnSpc>
              <a:buNone/>
            </a:pPr>
            <a:r>
              <a:rPr lang="en-US" altLang="ja-JP"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packageVersion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i="0" dirty="0" err="1">
                <a:solidFill>
                  <a:schemeClr val="tx1"/>
                </a:solidFill>
                <a:effectLst/>
                <a:latin typeface="+mn-ea"/>
                <a:ea typeface="+mn-ea"/>
              </a:rPr>
              <a:t>minCount</a:t>
            </a:r>
            <a:r>
              <a:rPr lang="en-US" altLang="ja-JP" i="0" dirty="0">
                <a:solidFill>
                  <a:schemeClr val="tx1"/>
                </a:solidFill>
                <a:effectLst/>
                <a:latin typeface="+mn-ea"/>
                <a:ea typeface="+mn-ea"/>
              </a:rPr>
              <a:t>: 0</a:t>
            </a:r>
          </a:p>
          <a:p>
            <a:pPr marL="457200" lvl="1" indent="0" algn="l">
              <a:lnSpc>
                <a:spcPct val="120000"/>
              </a:lnSpc>
              <a:buNone/>
            </a:pPr>
            <a:r>
              <a:rPr lang="en-US" altLang="ja-JP" i="0" dirty="0" err="1">
                <a:solidFill>
                  <a:schemeClr val="tx1"/>
                </a:solidFill>
                <a:effectLst/>
                <a:latin typeface="+mn-ea"/>
                <a:ea typeface="+mn-ea"/>
              </a:rPr>
              <a:t>maxCount</a:t>
            </a:r>
            <a:r>
              <a:rPr lang="en-US" altLang="ja-JP" i="0" dirty="0">
                <a:solidFill>
                  <a:schemeClr val="tx1"/>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downloadLocation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packageUrl</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homePage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sourceInfo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endParaRPr kumimoji="1" lang="ja-JP" altLang="en-US" dirty="0">
              <a:latin typeface="+mn-ea"/>
              <a:ea typeface="+mn-ea"/>
            </a:endParaRPr>
          </a:p>
        </p:txBody>
      </p:sp>
      <p:sp>
        <p:nvSpPr>
          <p:cNvPr id="4" name="Text Placeholder 2">
            <a:extLst>
              <a:ext uri="{FF2B5EF4-FFF2-40B4-BE49-F238E27FC236}">
                <a16:creationId xmlns:a16="http://schemas.microsoft.com/office/drawing/2014/main" id="{51F8E3C7-4940-8DB3-38C0-0E9971D8FC72}"/>
              </a:ext>
            </a:extLst>
          </p:cNvPr>
          <p:cNvSpPr txBox="1">
            <a:spLocks/>
          </p:cNvSpPr>
          <p:nvPr/>
        </p:nvSpPr>
        <p:spPr>
          <a:xfrm>
            <a:off x="2172239" y="1343361"/>
            <a:ext cx="2100263" cy="3339000"/>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3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contentIdentifier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primaryPurpose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additionalPurpose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concludedLicense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declaredLicense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copyrightText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attributionText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nSpc>
                <a:spcPct val="120000"/>
              </a:lnSpc>
              <a:buNone/>
            </a:pPr>
            <a:endParaRPr lang="ja-JP" altLang="en-US" dirty="0">
              <a:latin typeface="+mn-ea"/>
              <a:ea typeface="+mn-ea"/>
            </a:endParaRPr>
          </a:p>
        </p:txBody>
      </p:sp>
      <p:sp>
        <p:nvSpPr>
          <p:cNvPr id="6" name="TextBox 5">
            <a:extLst>
              <a:ext uri="{FF2B5EF4-FFF2-40B4-BE49-F238E27FC236}">
                <a16:creationId xmlns:a16="http://schemas.microsoft.com/office/drawing/2014/main" id="{26019DDC-5682-2E24-256D-D44C27813B49}"/>
              </a:ext>
            </a:extLst>
          </p:cNvPr>
          <p:cNvSpPr txBox="1"/>
          <p:nvPr/>
        </p:nvSpPr>
        <p:spPr>
          <a:xfrm>
            <a:off x="2273179" y="1059419"/>
            <a:ext cx="1418978" cy="276999"/>
          </a:xfrm>
          <a:prstGeom prst="rect">
            <a:avLst/>
          </a:prstGeom>
          <a:noFill/>
        </p:spPr>
        <p:txBody>
          <a:bodyPr wrap="none" rtlCol="0">
            <a:spAutoFit/>
          </a:bodyPr>
          <a:lstStyle/>
          <a:p>
            <a:r>
              <a:rPr kumimoji="1" lang="en-US" altLang="ja-JP" sz="1200" b="1" u="sng" dirty="0" err="1">
                <a:latin typeface="+mn-ea"/>
                <a:ea typeface="+mn-ea"/>
              </a:rPr>
              <a:t>SoftwareArtifact</a:t>
            </a:r>
            <a:endParaRPr kumimoji="1" lang="ja-JP" altLang="en-US" sz="1200" b="1" u="sng" dirty="0">
              <a:latin typeface="+mn-ea"/>
              <a:ea typeface="+mn-ea"/>
            </a:endParaRPr>
          </a:p>
        </p:txBody>
      </p:sp>
      <p:sp>
        <p:nvSpPr>
          <p:cNvPr id="7" name="TextBox 6">
            <a:extLst>
              <a:ext uri="{FF2B5EF4-FFF2-40B4-BE49-F238E27FC236}">
                <a16:creationId xmlns:a16="http://schemas.microsoft.com/office/drawing/2014/main" id="{FB0B4474-E808-DA9D-B88A-F673084084FD}"/>
              </a:ext>
            </a:extLst>
          </p:cNvPr>
          <p:cNvSpPr txBox="1"/>
          <p:nvPr/>
        </p:nvSpPr>
        <p:spPr>
          <a:xfrm>
            <a:off x="496129" y="1060178"/>
            <a:ext cx="824265" cy="276999"/>
          </a:xfrm>
          <a:prstGeom prst="rect">
            <a:avLst/>
          </a:prstGeom>
          <a:noFill/>
        </p:spPr>
        <p:txBody>
          <a:bodyPr wrap="none" rtlCol="0">
            <a:spAutoFit/>
          </a:bodyPr>
          <a:lstStyle/>
          <a:p>
            <a:r>
              <a:rPr kumimoji="1" lang="en-US" altLang="ja-JP" sz="1200" b="1" u="sng" dirty="0">
                <a:latin typeface="+mn-ea"/>
                <a:ea typeface="+mn-ea"/>
              </a:rPr>
              <a:t>Package</a:t>
            </a:r>
            <a:endParaRPr kumimoji="1" lang="ja-JP" altLang="en-US" sz="1200" b="1" u="sng" dirty="0">
              <a:latin typeface="+mn-ea"/>
              <a:ea typeface="+mn-ea"/>
            </a:endParaRPr>
          </a:p>
        </p:txBody>
      </p:sp>
      <p:sp>
        <p:nvSpPr>
          <p:cNvPr id="8" name="Text Placeholder 2">
            <a:extLst>
              <a:ext uri="{FF2B5EF4-FFF2-40B4-BE49-F238E27FC236}">
                <a16:creationId xmlns:a16="http://schemas.microsoft.com/office/drawing/2014/main" id="{601E970A-E5D9-20C2-AF80-B1DA20680E35}"/>
              </a:ext>
            </a:extLst>
          </p:cNvPr>
          <p:cNvSpPr txBox="1">
            <a:spLocks/>
          </p:cNvSpPr>
          <p:nvPr/>
        </p:nvSpPr>
        <p:spPr>
          <a:xfrm>
            <a:off x="3945024" y="1364397"/>
            <a:ext cx="2100263" cy="318410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0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originatedBy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suppliedBy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builtTime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releaseTime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validUntilTime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standard</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nSpc>
                <a:spcPct val="120000"/>
              </a:lnSpc>
              <a:buNone/>
            </a:pPr>
            <a:endParaRPr lang="ja-JP" altLang="en-US" dirty="0">
              <a:latin typeface="+mn-ea"/>
              <a:ea typeface="+mn-ea"/>
            </a:endParaRPr>
          </a:p>
        </p:txBody>
      </p:sp>
      <p:sp>
        <p:nvSpPr>
          <p:cNvPr id="9" name="TextBox 8">
            <a:extLst>
              <a:ext uri="{FF2B5EF4-FFF2-40B4-BE49-F238E27FC236}">
                <a16:creationId xmlns:a16="http://schemas.microsoft.com/office/drawing/2014/main" id="{8DFB144F-B0BB-ED40-73B9-1B71877C9DDF}"/>
              </a:ext>
            </a:extLst>
          </p:cNvPr>
          <p:cNvSpPr txBox="1"/>
          <p:nvPr/>
        </p:nvSpPr>
        <p:spPr>
          <a:xfrm>
            <a:off x="4039594" y="1061887"/>
            <a:ext cx="742511" cy="276999"/>
          </a:xfrm>
          <a:prstGeom prst="rect">
            <a:avLst/>
          </a:prstGeom>
          <a:noFill/>
        </p:spPr>
        <p:txBody>
          <a:bodyPr wrap="none" rtlCol="0">
            <a:spAutoFit/>
          </a:bodyPr>
          <a:lstStyle/>
          <a:p>
            <a:r>
              <a:rPr kumimoji="1" lang="en-US" altLang="ja-JP" sz="1200" b="1" u="sng" dirty="0">
                <a:latin typeface="+mn-ea"/>
                <a:ea typeface="+mn-ea"/>
              </a:rPr>
              <a:t>Artifact</a:t>
            </a:r>
            <a:endParaRPr kumimoji="1" lang="ja-JP" altLang="en-US" sz="1200" b="1" u="sng" dirty="0">
              <a:latin typeface="+mn-ea"/>
              <a:ea typeface="+mn-ea"/>
            </a:endParaRPr>
          </a:p>
        </p:txBody>
      </p:sp>
      <p:sp>
        <p:nvSpPr>
          <p:cNvPr id="10" name="Text Placeholder 2">
            <a:extLst>
              <a:ext uri="{FF2B5EF4-FFF2-40B4-BE49-F238E27FC236}">
                <a16:creationId xmlns:a16="http://schemas.microsoft.com/office/drawing/2014/main" id="{C2218461-A453-60F6-8771-E4CF53C18B2E}"/>
              </a:ext>
            </a:extLst>
          </p:cNvPr>
          <p:cNvSpPr txBox="1">
            <a:spLocks/>
          </p:cNvSpPr>
          <p:nvPr/>
        </p:nvSpPr>
        <p:spPr>
          <a:xfrm>
            <a:off x="5559512" y="1355448"/>
            <a:ext cx="2100263" cy="3765296"/>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8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spdxId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1" i="0" dirty="0" err="1">
                <a:solidFill>
                  <a:srgbClr val="1F2328"/>
                </a:solidFill>
                <a:effectLst/>
                <a:latin typeface="+mn-ea"/>
                <a:ea typeface="+mn-ea"/>
              </a:rPr>
              <a:t>minCount</a:t>
            </a:r>
            <a:r>
              <a:rPr lang="en-US" altLang="ja-JP" b="1" i="0" dirty="0">
                <a:solidFill>
                  <a:srgbClr val="1F2328"/>
                </a:solidFill>
                <a:effectLst/>
                <a:latin typeface="+mn-ea"/>
                <a:ea typeface="+mn-ea"/>
              </a:rPr>
              <a:t>: 1</a:t>
            </a:r>
          </a:p>
          <a:p>
            <a:pPr marL="457200" lvl="1" indent="0" algn="l">
              <a:lnSpc>
                <a:spcPct val="120000"/>
              </a:lnSpc>
              <a:buNone/>
            </a:pPr>
            <a:r>
              <a:rPr lang="en-US" altLang="ja-JP" b="1" i="0" dirty="0" err="1">
                <a:solidFill>
                  <a:srgbClr val="1F2328"/>
                </a:solidFill>
                <a:effectLst/>
                <a:latin typeface="+mn-ea"/>
                <a:ea typeface="+mn-ea"/>
              </a:rPr>
              <a:t>maxCount</a:t>
            </a:r>
            <a:r>
              <a:rPr lang="en-US" altLang="ja-JP" b="1"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name</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summary</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description</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comment</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verifiedUsing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IntegrityMethod</a:t>
            </a:r>
            <a:endParaRPr lang="en-US" altLang="ja-JP" b="0" i="0" dirty="0">
              <a:solidFill>
                <a:srgbClr val="1F2328"/>
              </a:solidFill>
              <a:effectLst/>
              <a:latin typeface="+mn-ea"/>
              <a:ea typeface="+mn-ea"/>
            </a:endParaRPr>
          </a:p>
          <a:p>
            <a:pPr marL="114300" indent="0" algn="l">
              <a:lnSpc>
                <a:spcPct val="120000"/>
              </a:lnSpc>
              <a:buNone/>
            </a:pP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a:solidFill>
                  <a:srgbClr val="1F2328"/>
                </a:solidFill>
                <a:effectLst/>
                <a:latin typeface="+mn-ea"/>
                <a:ea typeface="+mn-ea"/>
              </a:rPr>
              <a:t>extension</a:t>
            </a:r>
          </a:p>
          <a:p>
            <a:pPr marL="457200" lvl="1" indent="0" algn="l">
              <a:lnSpc>
                <a:spcPct val="120000"/>
              </a:lnSpc>
              <a:buNone/>
            </a:pPr>
            <a:r>
              <a:rPr lang="en-US" altLang="ja-JP" b="0" i="0" dirty="0">
                <a:solidFill>
                  <a:srgbClr val="1F2328"/>
                </a:solidFill>
                <a:effectLst/>
                <a:latin typeface="+mn-ea"/>
                <a:ea typeface="+mn-ea"/>
              </a:rPr>
              <a:t>type: Extension</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p:txBody>
      </p:sp>
      <p:sp>
        <p:nvSpPr>
          <p:cNvPr id="11" name="TextBox 10">
            <a:extLst>
              <a:ext uri="{FF2B5EF4-FFF2-40B4-BE49-F238E27FC236}">
                <a16:creationId xmlns:a16="http://schemas.microsoft.com/office/drawing/2014/main" id="{3F5CB4B4-7048-C042-341A-469CE65A1948}"/>
              </a:ext>
            </a:extLst>
          </p:cNvPr>
          <p:cNvSpPr txBox="1"/>
          <p:nvPr/>
        </p:nvSpPr>
        <p:spPr>
          <a:xfrm>
            <a:off x="5645177" y="1061362"/>
            <a:ext cx="800219" cy="276999"/>
          </a:xfrm>
          <a:prstGeom prst="rect">
            <a:avLst/>
          </a:prstGeom>
          <a:noFill/>
        </p:spPr>
        <p:txBody>
          <a:bodyPr wrap="none" rtlCol="0">
            <a:spAutoFit/>
          </a:bodyPr>
          <a:lstStyle/>
          <a:p>
            <a:r>
              <a:rPr kumimoji="1" lang="en-US" altLang="ja-JP" sz="1200" b="1" u="sng" dirty="0">
                <a:latin typeface="+mn-ea"/>
                <a:ea typeface="+mn-ea"/>
              </a:rPr>
              <a:t>Element</a:t>
            </a:r>
            <a:endParaRPr kumimoji="1" lang="ja-JP" altLang="en-US" sz="1200" b="1" u="sng" dirty="0">
              <a:latin typeface="+mn-ea"/>
              <a:ea typeface="+mn-ea"/>
            </a:endParaRPr>
          </a:p>
        </p:txBody>
      </p:sp>
      <p:sp>
        <p:nvSpPr>
          <p:cNvPr id="5" name="Oval 4">
            <a:extLst>
              <a:ext uri="{FF2B5EF4-FFF2-40B4-BE49-F238E27FC236}">
                <a16:creationId xmlns:a16="http://schemas.microsoft.com/office/drawing/2014/main" id="{DF1BB675-C74C-9605-B1BB-E78F371576D6}"/>
              </a:ext>
            </a:extLst>
          </p:cNvPr>
          <p:cNvSpPr/>
          <p:nvPr/>
        </p:nvSpPr>
        <p:spPr>
          <a:xfrm>
            <a:off x="5907881" y="1735931"/>
            <a:ext cx="800100" cy="3357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extBox 11">
            <a:extLst>
              <a:ext uri="{FF2B5EF4-FFF2-40B4-BE49-F238E27FC236}">
                <a16:creationId xmlns:a16="http://schemas.microsoft.com/office/drawing/2014/main" id="{CAAC816E-35D3-560E-0168-DA2DB09F061A}"/>
              </a:ext>
            </a:extLst>
          </p:cNvPr>
          <p:cNvSpPr txBox="1"/>
          <p:nvPr/>
        </p:nvSpPr>
        <p:spPr>
          <a:xfrm>
            <a:off x="6971761" y="1534181"/>
            <a:ext cx="1955985" cy="600164"/>
          </a:xfrm>
          <a:prstGeom prst="rect">
            <a:avLst/>
          </a:prstGeom>
          <a:noFill/>
        </p:spPr>
        <p:txBody>
          <a:bodyPr wrap="none" rtlCol="0">
            <a:spAutoFit/>
          </a:bodyPr>
          <a:lstStyle/>
          <a:p>
            <a:r>
              <a:rPr kumimoji="1" lang="en-US" altLang="ja-JP" sz="1100" dirty="0" err="1">
                <a:latin typeface="+mn-ea"/>
                <a:ea typeface="+mn-ea"/>
              </a:rPr>
              <a:t>minCount</a:t>
            </a:r>
            <a:r>
              <a:rPr kumimoji="1" lang="en-US" altLang="ja-JP" sz="1100" dirty="0">
                <a:latin typeface="+mn-ea"/>
                <a:ea typeface="+mn-ea"/>
              </a:rPr>
              <a:t>: 1</a:t>
            </a:r>
          </a:p>
          <a:p>
            <a:r>
              <a:rPr kumimoji="1" lang="en-US" altLang="ja-JP" sz="1100" dirty="0">
                <a:latin typeface="+mn-ea"/>
                <a:ea typeface="+mn-ea"/>
              </a:rPr>
              <a:t>Mandatory Element</a:t>
            </a:r>
          </a:p>
          <a:p>
            <a:r>
              <a:rPr kumimoji="1" lang="en-US" altLang="ja-JP" sz="1100" dirty="0">
                <a:latin typeface="+mn-ea"/>
                <a:ea typeface="+mn-ea"/>
              </a:rPr>
              <a:t>1</a:t>
            </a:r>
            <a:r>
              <a:rPr kumimoji="1" lang="ja-JP" altLang="en-US" sz="1100" dirty="0">
                <a:latin typeface="+mn-ea"/>
                <a:ea typeface="+mn-ea"/>
              </a:rPr>
              <a:t>つ以上存在してはいけない</a:t>
            </a:r>
          </a:p>
        </p:txBody>
      </p:sp>
    </p:spTree>
    <p:extLst>
      <p:ext uri="{BB962C8B-B14F-4D97-AF65-F5344CB8AC3E}">
        <p14:creationId xmlns:p14="http://schemas.microsoft.com/office/powerpoint/2010/main" val="126641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60D-9ED7-0FC0-1FAC-BB2A10652338}"/>
              </a:ext>
            </a:extLst>
          </p:cNvPr>
          <p:cNvSpPr>
            <a:spLocks noGrp="1"/>
          </p:cNvSpPr>
          <p:nvPr>
            <p:ph type="title"/>
          </p:nvPr>
        </p:nvSpPr>
        <p:spPr/>
        <p:txBody>
          <a:bodyPr>
            <a:normAutofit fontScale="90000"/>
          </a:bodyPr>
          <a:lstStyle/>
          <a:p>
            <a:r>
              <a:rPr lang="en-US" altLang="ja-JP" dirty="0"/>
              <a:t>Properties</a:t>
            </a:r>
            <a:endParaRPr kumimoji="1" lang="ja-JP" altLang="en-US" dirty="0"/>
          </a:p>
        </p:txBody>
      </p:sp>
      <p:sp>
        <p:nvSpPr>
          <p:cNvPr id="3" name="Text Placeholder 2">
            <a:extLst>
              <a:ext uri="{FF2B5EF4-FFF2-40B4-BE49-F238E27FC236}">
                <a16:creationId xmlns:a16="http://schemas.microsoft.com/office/drawing/2014/main" id="{8FEABFBD-BCFB-0CC4-E646-D1B8C7DCA2C0}"/>
              </a:ext>
            </a:extLst>
          </p:cNvPr>
          <p:cNvSpPr>
            <a:spLocks noGrp="1"/>
          </p:cNvSpPr>
          <p:nvPr>
            <p:ph type="body" idx="1"/>
          </p:nvPr>
        </p:nvSpPr>
        <p:spPr>
          <a:xfrm>
            <a:off x="395189" y="1336418"/>
            <a:ext cx="1777050" cy="3339000"/>
          </a:xfrm>
        </p:spPr>
        <p:txBody>
          <a:bodyPr>
            <a:normAutofit fontScale="62500" lnSpcReduction="20000"/>
          </a:bodyPr>
          <a:lstStyle/>
          <a:p>
            <a:pPr marL="114300" indent="0" algn="l">
              <a:lnSpc>
                <a:spcPct val="120000"/>
              </a:lnSpc>
              <a:buNone/>
            </a:pPr>
            <a:r>
              <a:rPr lang="en-US" altLang="ja-JP"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packageVersion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i="0" dirty="0" err="1">
                <a:solidFill>
                  <a:schemeClr val="tx1"/>
                </a:solidFill>
                <a:effectLst/>
                <a:latin typeface="+mn-ea"/>
                <a:ea typeface="+mn-ea"/>
              </a:rPr>
              <a:t>minCount</a:t>
            </a:r>
            <a:r>
              <a:rPr lang="en-US" altLang="ja-JP" i="0" dirty="0">
                <a:solidFill>
                  <a:schemeClr val="tx1"/>
                </a:solidFill>
                <a:effectLst/>
                <a:latin typeface="+mn-ea"/>
                <a:ea typeface="+mn-ea"/>
              </a:rPr>
              <a:t>: 0</a:t>
            </a:r>
          </a:p>
          <a:p>
            <a:pPr marL="457200" lvl="1" indent="0" algn="l">
              <a:lnSpc>
                <a:spcPct val="120000"/>
              </a:lnSpc>
              <a:buNone/>
            </a:pPr>
            <a:r>
              <a:rPr lang="en-US" altLang="ja-JP" i="0" dirty="0" err="1">
                <a:solidFill>
                  <a:schemeClr val="tx1"/>
                </a:solidFill>
                <a:effectLst/>
                <a:latin typeface="+mn-ea"/>
                <a:ea typeface="+mn-ea"/>
              </a:rPr>
              <a:t>maxCount</a:t>
            </a:r>
            <a:r>
              <a:rPr lang="en-US" altLang="ja-JP" i="0" dirty="0">
                <a:solidFill>
                  <a:schemeClr val="tx1"/>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downloadLocation</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packageUrl</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homePage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sourceInfo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endParaRPr kumimoji="1" lang="ja-JP" altLang="en-US" dirty="0">
              <a:latin typeface="+mn-ea"/>
              <a:ea typeface="+mn-ea"/>
            </a:endParaRPr>
          </a:p>
        </p:txBody>
      </p:sp>
      <p:sp>
        <p:nvSpPr>
          <p:cNvPr id="4" name="Text Placeholder 2">
            <a:extLst>
              <a:ext uri="{FF2B5EF4-FFF2-40B4-BE49-F238E27FC236}">
                <a16:creationId xmlns:a16="http://schemas.microsoft.com/office/drawing/2014/main" id="{51F8E3C7-4940-8DB3-38C0-0E9971D8FC72}"/>
              </a:ext>
            </a:extLst>
          </p:cNvPr>
          <p:cNvSpPr txBox="1">
            <a:spLocks/>
          </p:cNvSpPr>
          <p:nvPr/>
        </p:nvSpPr>
        <p:spPr>
          <a:xfrm>
            <a:off x="2172239" y="1343361"/>
            <a:ext cx="2100263" cy="3339000"/>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3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contentIdentifier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primaryPurpose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additionalPurpose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SoftwarePurpose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concludedLicense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declaredLicense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/Licensing/</a:t>
            </a:r>
            <a:r>
              <a:rPr lang="en-US" altLang="ja-JP" b="0" i="0" dirty="0" err="1">
                <a:solidFill>
                  <a:srgbClr val="1F2328"/>
                </a:solidFill>
                <a:effectLst/>
                <a:latin typeface="+mn-ea"/>
                <a:ea typeface="+mn-ea"/>
              </a:rPr>
              <a:t>LicenseField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copyrightText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attributionText</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1" i="0" dirty="0" err="1">
                <a:solidFill>
                  <a:srgbClr val="1F2328"/>
                </a:solidFill>
                <a:effectLst/>
                <a:latin typeface="+mn-ea"/>
                <a:ea typeface="+mn-ea"/>
              </a:rPr>
              <a:t>minCount</a:t>
            </a:r>
            <a:r>
              <a:rPr lang="en-US" altLang="ja-JP" b="1"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nSpc>
                <a:spcPct val="120000"/>
              </a:lnSpc>
              <a:buNone/>
            </a:pPr>
            <a:endParaRPr lang="ja-JP" altLang="en-US" dirty="0">
              <a:latin typeface="+mn-ea"/>
              <a:ea typeface="+mn-ea"/>
            </a:endParaRPr>
          </a:p>
        </p:txBody>
      </p:sp>
      <p:sp>
        <p:nvSpPr>
          <p:cNvPr id="6" name="TextBox 5">
            <a:extLst>
              <a:ext uri="{FF2B5EF4-FFF2-40B4-BE49-F238E27FC236}">
                <a16:creationId xmlns:a16="http://schemas.microsoft.com/office/drawing/2014/main" id="{26019DDC-5682-2E24-256D-D44C27813B49}"/>
              </a:ext>
            </a:extLst>
          </p:cNvPr>
          <p:cNvSpPr txBox="1"/>
          <p:nvPr/>
        </p:nvSpPr>
        <p:spPr>
          <a:xfrm>
            <a:off x="2273179" y="1059419"/>
            <a:ext cx="1418978" cy="276999"/>
          </a:xfrm>
          <a:prstGeom prst="rect">
            <a:avLst/>
          </a:prstGeom>
          <a:noFill/>
        </p:spPr>
        <p:txBody>
          <a:bodyPr wrap="none" rtlCol="0">
            <a:spAutoFit/>
          </a:bodyPr>
          <a:lstStyle/>
          <a:p>
            <a:r>
              <a:rPr kumimoji="1" lang="en-US" altLang="ja-JP" sz="1200" b="1" u="sng" dirty="0" err="1">
                <a:latin typeface="+mn-ea"/>
                <a:ea typeface="+mn-ea"/>
              </a:rPr>
              <a:t>SoftwareArtifact</a:t>
            </a:r>
            <a:endParaRPr kumimoji="1" lang="ja-JP" altLang="en-US" sz="1200" b="1" u="sng" dirty="0">
              <a:latin typeface="+mn-ea"/>
              <a:ea typeface="+mn-ea"/>
            </a:endParaRPr>
          </a:p>
        </p:txBody>
      </p:sp>
      <p:sp>
        <p:nvSpPr>
          <p:cNvPr id="7" name="TextBox 6">
            <a:extLst>
              <a:ext uri="{FF2B5EF4-FFF2-40B4-BE49-F238E27FC236}">
                <a16:creationId xmlns:a16="http://schemas.microsoft.com/office/drawing/2014/main" id="{FB0B4474-E808-DA9D-B88A-F673084084FD}"/>
              </a:ext>
            </a:extLst>
          </p:cNvPr>
          <p:cNvSpPr txBox="1"/>
          <p:nvPr/>
        </p:nvSpPr>
        <p:spPr>
          <a:xfrm>
            <a:off x="496129" y="1060178"/>
            <a:ext cx="824265" cy="276999"/>
          </a:xfrm>
          <a:prstGeom prst="rect">
            <a:avLst/>
          </a:prstGeom>
          <a:noFill/>
        </p:spPr>
        <p:txBody>
          <a:bodyPr wrap="none" rtlCol="0">
            <a:spAutoFit/>
          </a:bodyPr>
          <a:lstStyle/>
          <a:p>
            <a:r>
              <a:rPr kumimoji="1" lang="en-US" altLang="ja-JP" sz="1200" b="1" u="sng" dirty="0">
                <a:latin typeface="+mn-ea"/>
                <a:ea typeface="+mn-ea"/>
              </a:rPr>
              <a:t>Package</a:t>
            </a:r>
            <a:endParaRPr kumimoji="1" lang="ja-JP" altLang="en-US" sz="1200" b="1" u="sng" dirty="0">
              <a:latin typeface="+mn-ea"/>
              <a:ea typeface="+mn-ea"/>
            </a:endParaRPr>
          </a:p>
        </p:txBody>
      </p:sp>
      <p:sp>
        <p:nvSpPr>
          <p:cNvPr id="8" name="Text Placeholder 2">
            <a:extLst>
              <a:ext uri="{FF2B5EF4-FFF2-40B4-BE49-F238E27FC236}">
                <a16:creationId xmlns:a16="http://schemas.microsoft.com/office/drawing/2014/main" id="{601E970A-E5D9-20C2-AF80-B1DA20680E35}"/>
              </a:ext>
            </a:extLst>
          </p:cNvPr>
          <p:cNvSpPr txBox="1">
            <a:spLocks/>
          </p:cNvSpPr>
          <p:nvPr/>
        </p:nvSpPr>
        <p:spPr>
          <a:xfrm>
            <a:off x="3945024" y="1364397"/>
            <a:ext cx="2100263" cy="318410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0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originatedBy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suppliedBy</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Agent</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builtTime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releaseTime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validUntilTime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DateTime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standard</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nSpc>
                <a:spcPct val="120000"/>
              </a:lnSpc>
              <a:buNone/>
            </a:pPr>
            <a:endParaRPr lang="ja-JP" altLang="en-US" dirty="0">
              <a:latin typeface="+mn-ea"/>
              <a:ea typeface="+mn-ea"/>
            </a:endParaRPr>
          </a:p>
        </p:txBody>
      </p:sp>
      <p:sp>
        <p:nvSpPr>
          <p:cNvPr id="9" name="TextBox 8">
            <a:extLst>
              <a:ext uri="{FF2B5EF4-FFF2-40B4-BE49-F238E27FC236}">
                <a16:creationId xmlns:a16="http://schemas.microsoft.com/office/drawing/2014/main" id="{8DFB144F-B0BB-ED40-73B9-1B71877C9DDF}"/>
              </a:ext>
            </a:extLst>
          </p:cNvPr>
          <p:cNvSpPr txBox="1"/>
          <p:nvPr/>
        </p:nvSpPr>
        <p:spPr>
          <a:xfrm>
            <a:off x="4039594" y="1061887"/>
            <a:ext cx="742511" cy="276999"/>
          </a:xfrm>
          <a:prstGeom prst="rect">
            <a:avLst/>
          </a:prstGeom>
          <a:noFill/>
        </p:spPr>
        <p:txBody>
          <a:bodyPr wrap="none" rtlCol="0">
            <a:spAutoFit/>
          </a:bodyPr>
          <a:lstStyle/>
          <a:p>
            <a:r>
              <a:rPr kumimoji="1" lang="en-US" altLang="ja-JP" sz="1200" b="1" u="sng" dirty="0">
                <a:latin typeface="+mn-ea"/>
                <a:ea typeface="+mn-ea"/>
              </a:rPr>
              <a:t>Artifact</a:t>
            </a:r>
            <a:endParaRPr kumimoji="1" lang="ja-JP" altLang="en-US" sz="1200" b="1" u="sng" dirty="0">
              <a:latin typeface="+mn-ea"/>
              <a:ea typeface="+mn-ea"/>
            </a:endParaRPr>
          </a:p>
        </p:txBody>
      </p:sp>
      <p:sp>
        <p:nvSpPr>
          <p:cNvPr id="10" name="Text Placeholder 2">
            <a:extLst>
              <a:ext uri="{FF2B5EF4-FFF2-40B4-BE49-F238E27FC236}">
                <a16:creationId xmlns:a16="http://schemas.microsoft.com/office/drawing/2014/main" id="{C2218461-A453-60F6-8771-E4CF53C18B2E}"/>
              </a:ext>
            </a:extLst>
          </p:cNvPr>
          <p:cNvSpPr txBox="1">
            <a:spLocks/>
          </p:cNvSpPr>
          <p:nvPr/>
        </p:nvSpPr>
        <p:spPr>
          <a:xfrm>
            <a:off x="5559512" y="1355448"/>
            <a:ext cx="2100263" cy="3765296"/>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Medium"/>
              <a:buChar char="●"/>
              <a:defRPr kumimoji="1" sz="1800" b="0" i="0" u="none" strike="noStrike" cap="none">
                <a:solidFill>
                  <a:schemeClr val="dk2"/>
                </a:solidFill>
                <a:latin typeface="+mn-lt"/>
                <a:ea typeface="Open Sans Medium"/>
                <a:cs typeface="Open Sans Medium"/>
                <a:sym typeface="Open Sans Medium"/>
              </a:defRPr>
            </a:lvl1pPr>
            <a:lvl2pPr marL="914400" marR="0" lvl="1"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2pPr>
            <a:lvl3pPr marL="1371600" marR="0" lvl="2"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3pPr>
            <a:lvl4pPr marL="1828800" marR="0" lvl="3"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4pPr>
            <a:lvl5pPr marL="2286000" marR="0" lvl="4"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5pPr>
            <a:lvl6pPr marL="2743200" marR="0" lvl="5"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6pPr>
            <a:lvl7pPr marL="3200400" marR="0" lvl="6"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7pPr>
            <a:lvl8pPr marL="3657600" marR="0" lvl="7"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8pPr>
            <a:lvl9pPr marL="4114800" marR="0" lvl="8" indent="-317500" algn="l" rtl="0" eaLnBrk="1" hangingPunct="1">
              <a:lnSpc>
                <a:spcPct val="115000"/>
              </a:lnSpc>
              <a:spcBef>
                <a:spcPts val="0"/>
              </a:spcBef>
              <a:spcAft>
                <a:spcPts val="0"/>
              </a:spcAft>
              <a:buClr>
                <a:schemeClr val="dk2"/>
              </a:buClr>
              <a:buSzPts val="1400"/>
              <a:buFont typeface="Open Sans Medium"/>
              <a:buChar char="■"/>
              <a:defRPr kumimoji="1" sz="1400" b="0" i="0" u="none" strike="noStrike" cap="none">
                <a:solidFill>
                  <a:schemeClr val="dk2"/>
                </a:solidFill>
                <a:latin typeface="Open Sans Medium"/>
                <a:ea typeface="Open Sans Medium"/>
                <a:cs typeface="Open Sans Medium"/>
                <a:sym typeface="Open Sans Medium"/>
              </a:defRPr>
            </a:lvl9pPr>
          </a:lstStyle>
          <a:p>
            <a:pPr marL="114300" indent="0" algn="l">
              <a:lnSpc>
                <a:spcPct val="120000"/>
              </a:lnSpc>
              <a:buNone/>
            </a:pPr>
            <a:r>
              <a:rPr lang="en-US" altLang="ja-JP" sz="2800" b="1" i="0" dirty="0">
                <a:solidFill>
                  <a:srgbClr val="1F2328"/>
                </a:solidFill>
                <a:effectLst/>
                <a:latin typeface="+mn-ea"/>
                <a:ea typeface="+mn-ea"/>
              </a:rPr>
              <a:t>Properties</a:t>
            </a:r>
          </a:p>
          <a:p>
            <a:pPr marL="114300" indent="0" algn="l">
              <a:lnSpc>
                <a:spcPct val="120000"/>
              </a:lnSpc>
              <a:buNone/>
            </a:pPr>
            <a:r>
              <a:rPr lang="en-US" altLang="ja-JP" b="0" i="0" dirty="0" err="1">
                <a:solidFill>
                  <a:srgbClr val="1F2328"/>
                </a:solidFill>
                <a:effectLst/>
                <a:latin typeface="+mn-ea"/>
                <a:ea typeface="+mn-ea"/>
              </a:rPr>
              <a:t>spdxId</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xsd:anyURI</a:t>
            </a:r>
            <a:endParaRPr lang="en-US" altLang="ja-JP" b="0" i="0" dirty="0">
              <a:solidFill>
                <a:srgbClr val="1F2328"/>
              </a:solidFill>
              <a:effectLst/>
              <a:latin typeface="+mn-ea"/>
              <a:ea typeface="+mn-ea"/>
            </a:endParaRPr>
          </a:p>
          <a:p>
            <a:pPr marL="457200" lvl="1" indent="0" algn="l">
              <a:lnSpc>
                <a:spcPct val="120000"/>
              </a:lnSpc>
              <a:buNone/>
            </a:pPr>
            <a:r>
              <a:rPr lang="en-US" altLang="ja-JP" b="1" i="0" dirty="0" err="1">
                <a:solidFill>
                  <a:srgbClr val="1F2328"/>
                </a:solidFill>
                <a:effectLst/>
                <a:latin typeface="+mn-ea"/>
                <a:ea typeface="+mn-ea"/>
              </a:rPr>
              <a:t>minCount</a:t>
            </a:r>
            <a:r>
              <a:rPr lang="en-US" altLang="ja-JP" b="1" i="0" dirty="0">
                <a:solidFill>
                  <a:srgbClr val="1F2328"/>
                </a:solidFill>
                <a:effectLst/>
                <a:latin typeface="+mn-ea"/>
                <a:ea typeface="+mn-ea"/>
              </a:rPr>
              <a:t>: 1</a:t>
            </a:r>
          </a:p>
          <a:p>
            <a:pPr marL="457200" lvl="1" indent="0" algn="l">
              <a:lnSpc>
                <a:spcPct val="120000"/>
              </a:lnSpc>
              <a:buNone/>
            </a:pPr>
            <a:r>
              <a:rPr lang="en-US" altLang="ja-JP" b="1" i="0" dirty="0" err="1">
                <a:solidFill>
                  <a:srgbClr val="1F2328"/>
                </a:solidFill>
                <a:effectLst/>
                <a:latin typeface="+mn-ea"/>
                <a:ea typeface="+mn-ea"/>
              </a:rPr>
              <a:t>maxCount</a:t>
            </a:r>
            <a:r>
              <a:rPr lang="en-US" altLang="ja-JP" b="1"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name</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summary</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description</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a:solidFill>
                  <a:srgbClr val="1F2328"/>
                </a:solidFill>
                <a:effectLst/>
                <a:latin typeface="+mn-ea"/>
                <a:ea typeface="+mn-ea"/>
              </a:rPr>
              <a:t>comment</a:t>
            </a: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xsd:string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CreationInfo</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457200" lvl="1" indent="0" algn="l">
              <a:lnSpc>
                <a:spcPct val="120000"/>
              </a:lnSpc>
              <a:buNone/>
            </a:pPr>
            <a:r>
              <a:rPr lang="en-US" altLang="ja-JP" b="0" i="0" dirty="0" err="1">
                <a:solidFill>
                  <a:srgbClr val="1F2328"/>
                </a:solidFill>
                <a:effectLst/>
                <a:latin typeface="+mn-ea"/>
                <a:ea typeface="+mn-ea"/>
              </a:rPr>
              <a:t>maxCount</a:t>
            </a:r>
            <a:r>
              <a:rPr lang="en-US" altLang="ja-JP" b="0" i="0" dirty="0">
                <a:solidFill>
                  <a:srgbClr val="1F2328"/>
                </a:solidFill>
                <a:effectLst/>
                <a:latin typeface="+mn-ea"/>
                <a:ea typeface="+mn-ea"/>
              </a:rPr>
              <a:t>: 1</a:t>
            </a:r>
          </a:p>
          <a:p>
            <a:pPr marL="114300" indent="0" algn="l">
              <a:lnSpc>
                <a:spcPct val="120000"/>
              </a:lnSpc>
              <a:buNone/>
            </a:pPr>
            <a:r>
              <a:rPr lang="en-US" altLang="ja-JP" b="0" i="0" dirty="0" err="1">
                <a:solidFill>
                  <a:srgbClr val="1F2328"/>
                </a:solidFill>
                <a:effectLst/>
                <a:latin typeface="+mn-ea"/>
                <a:ea typeface="+mn-ea"/>
              </a:rPr>
              <a:t>verifiedUsing</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IntegrityMethod</a:t>
            </a:r>
            <a:endParaRPr lang="en-US" altLang="ja-JP" b="0" i="0" dirty="0">
              <a:solidFill>
                <a:srgbClr val="1F2328"/>
              </a:solidFill>
              <a:effectLst/>
              <a:latin typeface="+mn-ea"/>
              <a:ea typeface="+mn-ea"/>
            </a:endParaRPr>
          </a:p>
          <a:p>
            <a:pPr marL="114300" indent="0" algn="l">
              <a:lnSpc>
                <a:spcPct val="120000"/>
              </a:lnSpc>
              <a:buNone/>
            </a:pP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ExternalReference</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a:solidFill>
                  <a:srgbClr val="1F2328"/>
                </a:solidFill>
                <a:effectLst/>
                <a:latin typeface="+mn-ea"/>
                <a:ea typeface="+mn-ea"/>
              </a:rPr>
              <a:t>type: </a:t>
            </a:r>
            <a:r>
              <a:rPr lang="en-US" altLang="ja-JP" b="0" i="0" dirty="0" err="1">
                <a:solidFill>
                  <a:srgbClr val="1F2328"/>
                </a:solidFill>
                <a:effectLst/>
                <a:latin typeface="+mn-ea"/>
                <a:ea typeface="+mn-ea"/>
              </a:rPr>
              <a:t>ExternalIdentifier</a:t>
            </a:r>
            <a:endParaRPr lang="en-US" altLang="ja-JP" b="0" i="0" dirty="0">
              <a:solidFill>
                <a:srgbClr val="1F2328"/>
              </a:solidFill>
              <a:effectLst/>
              <a:latin typeface="+mn-ea"/>
              <a:ea typeface="+mn-ea"/>
            </a:endParaRP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a:p>
            <a:pPr marL="114300" indent="0" algn="l">
              <a:lnSpc>
                <a:spcPct val="120000"/>
              </a:lnSpc>
              <a:buNone/>
            </a:pPr>
            <a:r>
              <a:rPr lang="en-US" altLang="ja-JP" b="0" i="0" dirty="0">
                <a:solidFill>
                  <a:srgbClr val="1F2328"/>
                </a:solidFill>
                <a:effectLst/>
                <a:latin typeface="+mn-ea"/>
                <a:ea typeface="+mn-ea"/>
              </a:rPr>
              <a:t>extension</a:t>
            </a:r>
          </a:p>
          <a:p>
            <a:pPr marL="457200" lvl="1" indent="0" algn="l">
              <a:lnSpc>
                <a:spcPct val="120000"/>
              </a:lnSpc>
              <a:buNone/>
            </a:pPr>
            <a:r>
              <a:rPr lang="en-US" altLang="ja-JP" b="0" i="0" dirty="0">
                <a:solidFill>
                  <a:srgbClr val="1F2328"/>
                </a:solidFill>
                <a:effectLst/>
                <a:latin typeface="+mn-ea"/>
                <a:ea typeface="+mn-ea"/>
              </a:rPr>
              <a:t>type: Extension</a:t>
            </a:r>
          </a:p>
          <a:p>
            <a:pPr marL="457200" lvl="1" indent="0" algn="l">
              <a:lnSpc>
                <a:spcPct val="120000"/>
              </a:lnSpc>
              <a:buNone/>
            </a:pPr>
            <a:r>
              <a:rPr lang="en-US" altLang="ja-JP" b="0" i="0" dirty="0" err="1">
                <a:solidFill>
                  <a:srgbClr val="1F2328"/>
                </a:solidFill>
                <a:effectLst/>
                <a:latin typeface="+mn-ea"/>
                <a:ea typeface="+mn-ea"/>
              </a:rPr>
              <a:t>minCount</a:t>
            </a:r>
            <a:r>
              <a:rPr lang="en-US" altLang="ja-JP" b="0" i="0" dirty="0">
                <a:solidFill>
                  <a:srgbClr val="1F2328"/>
                </a:solidFill>
                <a:effectLst/>
                <a:latin typeface="+mn-ea"/>
                <a:ea typeface="+mn-ea"/>
              </a:rPr>
              <a:t>: 0</a:t>
            </a:r>
          </a:p>
        </p:txBody>
      </p:sp>
      <p:sp>
        <p:nvSpPr>
          <p:cNvPr id="11" name="TextBox 10">
            <a:extLst>
              <a:ext uri="{FF2B5EF4-FFF2-40B4-BE49-F238E27FC236}">
                <a16:creationId xmlns:a16="http://schemas.microsoft.com/office/drawing/2014/main" id="{3F5CB4B4-7048-C042-341A-469CE65A1948}"/>
              </a:ext>
            </a:extLst>
          </p:cNvPr>
          <p:cNvSpPr txBox="1"/>
          <p:nvPr/>
        </p:nvSpPr>
        <p:spPr>
          <a:xfrm>
            <a:off x="5645177" y="1061362"/>
            <a:ext cx="800219" cy="276999"/>
          </a:xfrm>
          <a:prstGeom prst="rect">
            <a:avLst/>
          </a:prstGeom>
          <a:noFill/>
        </p:spPr>
        <p:txBody>
          <a:bodyPr wrap="none" rtlCol="0">
            <a:spAutoFit/>
          </a:bodyPr>
          <a:lstStyle/>
          <a:p>
            <a:r>
              <a:rPr kumimoji="1" lang="en-US" altLang="ja-JP" sz="1200" b="1" u="sng" dirty="0">
                <a:latin typeface="+mn-ea"/>
                <a:ea typeface="+mn-ea"/>
              </a:rPr>
              <a:t>Element</a:t>
            </a:r>
            <a:endParaRPr kumimoji="1" lang="ja-JP" altLang="en-US" sz="1200" b="1" u="sng" dirty="0">
              <a:latin typeface="+mn-ea"/>
              <a:ea typeface="+mn-ea"/>
            </a:endParaRPr>
          </a:p>
        </p:txBody>
      </p:sp>
      <p:sp>
        <p:nvSpPr>
          <p:cNvPr id="5" name="Oval 4">
            <a:extLst>
              <a:ext uri="{FF2B5EF4-FFF2-40B4-BE49-F238E27FC236}">
                <a16:creationId xmlns:a16="http://schemas.microsoft.com/office/drawing/2014/main" id="{DF1BB675-C74C-9605-B1BB-E78F371576D6}"/>
              </a:ext>
            </a:extLst>
          </p:cNvPr>
          <p:cNvSpPr/>
          <p:nvPr/>
        </p:nvSpPr>
        <p:spPr>
          <a:xfrm>
            <a:off x="2572349" y="3821906"/>
            <a:ext cx="800100" cy="430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extBox 11">
            <a:extLst>
              <a:ext uri="{FF2B5EF4-FFF2-40B4-BE49-F238E27FC236}">
                <a16:creationId xmlns:a16="http://schemas.microsoft.com/office/drawing/2014/main" id="{CAAC816E-35D3-560E-0168-DA2DB09F061A}"/>
              </a:ext>
            </a:extLst>
          </p:cNvPr>
          <p:cNvSpPr txBox="1"/>
          <p:nvPr/>
        </p:nvSpPr>
        <p:spPr>
          <a:xfrm>
            <a:off x="7055250" y="2516219"/>
            <a:ext cx="1777050" cy="1107996"/>
          </a:xfrm>
          <a:prstGeom prst="rect">
            <a:avLst/>
          </a:prstGeom>
          <a:noFill/>
        </p:spPr>
        <p:txBody>
          <a:bodyPr wrap="square" rtlCol="0">
            <a:spAutoFit/>
          </a:bodyPr>
          <a:lstStyle/>
          <a:p>
            <a:r>
              <a:rPr kumimoji="1" lang="en-US" altLang="ja-JP" sz="1100" dirty="0" err="1">
                <a:latin typeface="+mn-ea"/>
                <a:ea typeface="+mn-ea"/>
              </a:rPr>
              <a:t>minCount</a:t>
            </a:r>
            <a:r>
              <a:rPr kumimoji="1" lang="en-US" altLang="ja-JP" sz="1100" dirty="0">
                <a:latin typeface="+mn-ea"/>
                <a:ea typeface="+mn-ea"/>
              </a:rPr>
              <a:t>: ?</a:t>
            </a:r>
          </a:p>
          <a:p>
            <a:r>
              <a:rPr kumimoji="1" lang="ja-JP" altLang="en-US" sz="1100" dirty="0">
                <a:latin typeface="+mn-ea"/>
                <a:ea typeface="+mn-ea"/>
              </a:rPr>
              <a:t>多分、</a:t>
            </a:r>
            <a:r>
              <a:rPr kumimoji="1" lang="en-US" altLang="ja-JP" sz="1100" dirty="0" err="1">
                <a:latin typeface="+mn-ea"/>
                <a:ea typeface="+mn-ea"/>
              </a:rPr>
              <a:t>minCound</a:t>
            </a:r>
            <a:r>
              <a:rPr kumimoji="1" lang="en-US" altLang="ja-JP" sz="1100" dirty="0">
                <a:latin typeface="+mn-ea"/>
                <a:ea typeface="+mn-ea"/>
              </a:rPr>
              <a:t>: 0</a:t>
            </a:r>
            <a:r>
              <a:rPr kumimoji="1" lang="ja-JP" altLang="en-US" sz="1100" dirty="0">
                <a:latin typeface="+mn-ea"/>
                <a:ea typeface="+mn-ea"/>
              </a:rPr>
              <a:t>だと思われるが、省略可能かどうかの定義は無くどのように扱っているのか現時点で不明</a:t>
            </a:r>
            <a:endParaRPr kumimoji="1" lang="en-US" altLang="ja-JP" sz="1100" dirty="0">
              <a:latin typeface="+mn-ea"/>
              <a:ea typeface="+mn-ea"/>
            </a:endParaRPr>
          </a:p>
        </p:txBody>
      </p:sp>
      <p:sp>
        <p:nvSpPr>
          <p:cNvPr id="13" name="Oval 12">
            <a:extLst>
              <a:ext uri="{FF2B5EF4-FFF2-40B4-BE49-F238E27FC236}">
                <a16:creationId xmlns:a16="http://schemas.microsoft.com/office/drawing/2014/main" id="{CB53890D-F088-9063-006A-ED7622596211}"/>
              </a:ext>
            </a:extLst>
          </p:cNvPr>
          <p:cNvSpPr/>
          <p:nvPr/>
        </p:nvSpPr>
        <p:spPr>
          <a:xfrm>
            <a:off x="5976584" y="2902338"/>
            <a:ext cx="800100" cy="3357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446723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106</TotalTime>
  <Words>2466</Words>
  <Application>Microsoft Office PowerPoint</Application>
  <PresentationFormat>On-screen Show (16:9)</PresentationFormat>
  <Paragraphs>606</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游ゴシック</vt:lpstr>
      <vt:lpstr>Roboto</vt:lpstr>
      <vt:lpstr>Open Sans Medium</vt:lpstr>
      <vt:lpstr>游ゴシック Light</vt:lpstr>
      <vt:lpstr>游ゴシック Medium</vt:lpstr>
      <vt:lpstr>Arial</vt:lpstr>
      <vt:lpstr>Roboto Slab Light</vt:lpstr>
      <vt:lpstr>Linux Foundation EU Theme 2023</vt:lpstr>
      <vt:lpstr>SBOM SG</vt:lpstr>
      <vt:lpstr>Anti-Trust Policy Notice</vt:lpstr>
      <vt:lpstr>独占禁止法順守ポリシー (Antitrust Policy)</vt:lpstr>
      <vt:lpstr>SPDX Asia Meeting 2023/06/13</vt:lpstr>
      <vt:lpstr>SPDX v3.0 model の歩き方</vt:lpstr>
      <vt:lpstr>SPDX v3.0 model の歩き方</vt:lpstr>
      <vt:lpstr>Properties</vt:lpstr>
      <vt:lpstr>Properties</vt:lpstr>
      <vt:lpstr>Properties</vt:lpstr>
      <vt:lpstr>Properties</vt:lpstr>
      <vt:lpstr>Properties</vt:lpstr>
      <vt:lpstr>各プロパティの説明</vt:lpstr>
      <vt:lpstr>各プロパティに設定する値の制限</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SBOM SG</dc:title>
  <dc:creator>Kobota, Norio (SGC)</dc:creator>
  <cp:lastModifiedBy>Kobota, Norio (SGC)</cp:lastModifiedBy>
  <cp:revision>1</cp:revision>
  <dcterms:created xsi:type="dcterms:W3CDTF">2023-06-13T06:01:19Z</dcterms:created>
  <dcterms:modified xsi:type="dcterms:W3CDTF">2023-06-13T07:57:09Z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2023-06-13T06:10:16Z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70b9239d-f917-465c-a37f-4b9439e89ea9</vt:lpwstr>
  </property>
  <property fmtid="{D5CDD505-2E9C-101B-9397-08002B2CF9AE}" pid="8" name="MSIP_Label_1f8e20e6-048a-4bad-a26b-318dd1cd4d47_ContentBits">
    <vt:lpwstr>0</vt:lpwstr>
  </property>
</Properties>
</file>