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4" r:id="rId2"/>
    <p:sldId id="270" r:id="rId3"/>
    <p:sldId id="260" r:id="rId4"/>
    <p:sldId id="27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D180FA-D4A0-4BEC-A08C-6582EB69E2B3}" v="6" dt="2023-03-14T02:24:53.1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 varScale="1">
        <p:scale>
          <a:sx n="76" d="100"/>
          <a:sy n="76" d="100"/>
        </p:scale>
        <p:origin x="32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92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440"/>
            </a:lvl3pPr>
            <a:lvl4pPr marL="1371600" indent="0" algn="ctr">
              <a:buNone/>
              <a:defRPr sz="1280"/>
            </a:lvl4pPr>
            <a:lvl5pPr marL="1828800" indent="0" algn="ctr">
              <a:buNone/>
              <a:defRPr sz="1280"/>
            </a:lvl5pPr>
            <a:lvl6pPr marL="2286000" indent="0" algn="ctr">
              <a:buNone/>
              <a:defRPr sz="1280"/>
            </a:lvl6pPr>
            <a:lvl7pPr marL="2743200" indent="0" algn="ctr">
              <a:buNone/>
              <a:defRPr sz="1280"/>
            </a:lvl7pPr>
            <a:lvl8pPr marL="3200400" indent="0" algn="ctr">
              <a:buNone/>
              <a:defRPr sz="1280"/>
            </a:lvl8pPr>
            <a:lvl9pPr marL="3657600" indent="0" algn="ctr">
              <a:buNone/>
              <a:defRPr sz="128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F60B5-D326-4281-A1CA-C4F5931155E4}" type="datetimeFigureOut">
              <a:rPr kumimoji="1" lang="ja-JP" altLang="en-US" smtClean="0"/>
              <a:t>2023/3/14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D000-A58C-48E1-90CB-F9CD3B7E4D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25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F60B5-D326-4281-A1CA-C4F5931155E4}" type="datetimeFigureOut">
              <a:rPr kumimoji="1" lang="ja-JP" altLang="en-US" smtClean="0"/>
              <a:t>2023/3/14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D000-A58C-48E1-90CB-F9CD3B7E4D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681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 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F60B5-D326-4281-A1CA-C4F5931155E4}" type="datetimeFigureOut">
              <a:rPr kumimoji="1" lang="ja-JP" altLang="en-US" smtClean="0"/>
              <a:t>2023/3/14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D000-A58C-48E1-90CB-F9CD3B7E4D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012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F60B5-D326-4281-A1CA-C4F5931155E4}" type="datetimeFigureOut">
              <a:rPr kumimoji="1" lang="ja-JP" altLang="en-US" smtClean="0"/>
              <a:t>2023/3/14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D000-A58C-48E1-90CB-F9CD3B7E4D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7015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F60B5-D326-4281-A1CA-C4F5931155E4}" type="datetimeFigureOut">
              <a:rPr kumimoji="1" lang="ja-JP" altLang="en-US" smtClean="0"/>
              <a:t>2023/3/14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D000-A58C-48E1-90CB-F9CD3B7E4D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48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F60B5-D326-4281-A1CA-C4F5931155E4}" type="datetimeFigureOut">
              <a:rPr kumimoji="1" lang="ja-JP" altLang="en-US" smtClean="0"/>
              <a:t>2023/3/14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D000-A58C-48E1-90CB-F9CD3B7E4D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3676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440" b="1"/>
            </a:lvl3pPr>
            <a:lvl4pPr marL="1371600" indent="0">
              <a:buNone/>
              <a:defRPr sz="1280" b="1"/>
            </a:lvl4pPr>
            <a:lvl5pPr marL="1828800" indent="0">
              <a:buNone/>
              <a:defRPr sz="1280" b="1"/>
            </a:lvl5pPr>
            <a:lvl6pPr marL="2286000" indent="0">
              <a:buNone/>
              <a:defRPr sz="1280" b="1"/>
            </a:lvl6pPr>
            <a:lvl7pPr marL="2743200" indent="0">
              <a:buNone/>
              <a:defRPr sz="1280" b="1"/>
            </a:lvl7pPr>
            <a:lvl8pPr marL="3200400" indent="0">
              <a:buNone/>
              <a:defRPr sz="1280" b="1"/>
            </a:lvl8pPr>
            <a:lvl9pPr marL="3657600" indent="0">
              <a:buNone/>
              <a:defRPr sz="128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457200" indent="0">
              <a:buNone/>
              <a:defRPr sz="1600" b="1"/>
            </a:lvl2pPr>
            <a:lvl3pPr marL="914400" indent="0">
              <a:buNone/>
              <a:defRPr sz="1440" b="1"/>
            </a:lvl3pPr>
            <a:lvl4pPr marL="1371600" indent="0">
              <a:buNone/>
              <a:defRPr sz="1280" b="1"/>
            </a:lvl4pPr>
            <a:lvl5pPr marL="1828800" indent="0">
              <a:buNone/>
              <a:defRPr sz="1280" b="1"/>
            </a:lvl5pPr>
            <a:lvl6pPr marL="2286000" indent="0">
              <a:buNone/>
              <a:defRPr sz="1280" b="1"/>
            </a:lvl6pPr>
            <a:lvl7pPr marL="2743200" indent="0">
              <a:buNone/>
              <a:defRPr sz="1280" b="1"/>
            </a:lvl7pPr>
            <a:lvl8pPr marL="3200400" indent="0">
              <a:buNone/>
              <a:defRPr sz="1280" b="1"/>
            </a:lvl8pPr>
            <a:lvl9pPr marL="3657600" indent="0">
              <a:buNone/>
              <a:defRPr sz="128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F60B5-D326-4281-A1CA-C4F5931155E4}" type="datetimeFigureOut">
              <a:rPr kumimoji="1" lang="ja-JP" altLang="en-US" smtClean="0"/>
              <a:t>2023/3/14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D000-A58C-48E1-90CB-F9CD3B7E4D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7445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F60B5-D326-4281-A1CA-C4F5931155E4}" type="datetimeFigureOut">
              <a:rPr kumimoji="1" lang="ja-JP" altLang="en-US" smtClean="0"/>
              <a:t>2023/3/14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D000-A58C-48E1-90CB-F9CD3B7E4D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3975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F60B5-D326-4281-A1CA-C4F5931155E4}" type="datetimeFigureOut">
              <a:rPr kumimoji="1" lang="ja-JP" altLang="en-US" smtClean="0"/>
              <a:t>2023/3/14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D000-A58C-48E1-90CB-F9CD3B7E4D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0432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80"/>
            </a:lvl1pPr>
            <a:lvl2pPr marL="457200" indent="0">
              <a:buNone/>
              <a:defRPr sz="1120"/>
            </a:lvl2pPr>
            <a:lvl3pPr marL="914400" indent="0">
              <a:buNone/>
              <a:defRPr sz="96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  <a:lvl6pPr marL="2286000" indent="0">
              <a:buNone/>
              <a:defRPr sz="800"/>
            </a:lvl6pPr>
            <a:lvl7pPr marL="2743200" indent="0">
              <a:buNone/>
              <a:defRPr sz="800"/>
            </a:lvl7pPr>
            <a:lvl8pPr marL="3200400" indent="0">
              <a:buNone/>
              <a:defRPr sz="800"/>
            </a:lvl8pPr>
            <a:lvl9pPr marL="3657600" indent="0">
              <a:buNone/>
              <a:defRPr sz="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F60B5-D326-4281-A1CA-C4F5931155E4}" type="datetimeFigureOut">
              <a:rPr kumimoji="1" lang="ja-JP" altLang="en-US" smtClean="0"/>
              <a:t>2023/3/14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D000-A58C-48E1-90CB-F9CD3B7E4D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680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2560"/>
            </a:lvl1pPr>
            <a:lvl2pPr marL="457200" indent="0">
              <a:buNone/>
              <a:defRPr sz="2240"/>
            </a:lvl2pPr>
            <a:lvl3pPr marL="914400" indent="0">
              <a:buNone/>
              <a:defRPr sz="192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80"/>
            </a:lvl1pPr>
            <a:lvl2pPr marL="457200" indent="0">
              <a:buNone/>
              <a:defRPr sz="1120"/>
            </a:lvl2pPr>
            <a:lvl3pPr marL="914400" indent="0">
              <a:buNone/>
              <a:defRPr sz="960"/>
            </a:lvl3pPr>
            <a:lvl4pPr marL="1371600" indent="0">
              <a:buNone/>
              <a:defRPr sz="800"/>
            </a:lvl4pPr>
            <a:lvl5pPr marL="1828800" indent="0">
              <a:buNone/>
              <a:defRPr sz="800"/>
            </a:lvl5pPr>
            <a:lvl6pPr marL="2286000" indent="0">
              <a:buNone/>
              <a:defRPr sz="800"/>
            </a:lvl6pPr>
            <a:lvl7pPr marL="2743200" indent="0">
              <a:buNone/>
              <a:defRPr sz="800"/>
            </a:lvl7pPr>
            <a:lvl8pPr marL="3200400" indent="0">
              <a:buNone/>
              <a:defRPr sz="800"/>
            </a:lvl8pPr>
            <a:lvl9pPr marL="3657600" indent="0">
              <a:buNone/>
              <a:defRPr sz="8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F60B5-D326-4281-A1CA-C4F5931155E4}" type="datetimeFigureOut">
              <a:rPr kumimoji="1" lang="ja-JP" altLang="en-US" smtClean="0"/>
              <a:t>2023/3/14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FD000-A58C-48E1-90CB-F9CD3B7E4D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8905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F60B5-D326-4281-A1CA-C4F5931155E4}" type="datetimeFigureOut">
              <a:rPr kumimoji="1" lang="ja-JP" altLang="en-US" smtClean="0"/>
              <a:t>2023/3/14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7FD000-A58C-48E1-90CB-F9CD3B7E4D6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21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224F7D1-50EF-8263-F76F-C372323D6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noProof="1"/>
              <a:t>Issues and concerns on SPDX Lite and SPDX V 3.0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0BBB2A-54BB-1C62-122E-AD8D0D79E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ja-JP" noProof="1"/>
              <a:t>Can SPDX Lite be defined across Profile?</a:t>
            </a:r>
            <a:endParaRPr kumimoji="1" lang="en-US" altLang="ja-JP" dirty="0"/>
          </a:p>
          <a:p>
            <a:pPr lvl="1"/>
            <a:r>
              <a:rPr kumimoji="1" lang="en-US" altLang="ja-JP" noProof="1"/>
              <a:t>In V 3.0, SPDX Lite </a:t>
            </a:r>
            <a:r>
              <a:rPr lang="en-US" altLang="ja-JP" noProof="1"/>
              <a:t>field</a:t>
            </a:r>
            <a:r>
              <a:rPr kumimoji="1" lang="en-US" altLang="ja-JP" noProof="1"/>
              <a:t>s are split into Core Profile, Softtware Profile and Licensing Profile</a:t>
            </a:r>
            <a:endParaRPr kumimoji="1" lang="en-US" altLang="ja-JP" dirty="0"/>
          </a:p>
          <a:p>
            <a:pPr lvl="1"/>
            <a:r>
              <a:rPr lang="en-US" altLang="ja-JP" noProof="1"/>
              <a:t>Can</a:t>
            </a:r>
            <a:r>
              <a:rPr kumimoji="1" lang="en-US" altLang="ja-JP" noProof="1"/>
              <a:t> </a:t>
            </a:r>
            <a:r>
              <a:rPr lang="en-US" altLang="ja-JP" noProof="1"/>
              <a:t>SPDX Lite</a:t>
            </a:r>
            <a:r>
              <a:rPr kumimoji="1" lang="en-US" altLang="ja-JP" noProof="1"/>
              <a:t> be defined </a:t>
            </a:r>
            <a:r>
              <a:rPr lang="en-US" altLang="ja-JP" noProof="1"/>
              <a:t>across</a:t>
            </a:r>
            <a:r>
              <a:rPr kumimoji="1" lang="en-US" altLang="ja-JP" noProof="1"/>
              <a:t> Profiles?</a:t>
            </a:r>
            <a:endParaRPr lang="en-US" altLang="ja-JP" dirty="0"/>
          </a:p>
          <a:p>
            <a:pPr lvl="1"/>
            <a:r>
              <a:rPr kumimoji="1" lang="en-US" altLang="ja-JP" noProof="1"/>
              <a:t>What is the position of what </a:t>
            </a:r>
            <a:r>
              <a:rPr lang="en-US" altLang="ja-JP" noProof="1"/>
              <a:t>is</a:t>
            </a:r>
            <a:r>
              <a:rPr kumimoji="1" lang="en-US" altLang="ja-JP" noProof="1"/>
              <a:t> defined across Profile? (Can you call it a Profile?)</a:t>
            </a:r>
            <a:endParaRPr kumimoji="1" lang="en-US" altLang="ja-JP" dirty="0"/>
          </a:p>
          <a:p>
            <a:endParaRPr lang="en-US" altLang="ja-JP" dirty="0"/>
          </a:p>
          <a:p>
            <a:r>
              <a:rPr lang="en-US" altLang="ja-JP" noProof="1"/>
              <a:t>Does the SPDX Lite need to satisfy the NTIA minimum elements? Is it particularly necessary to revise V 2.3 to accommodate this?</a:t>
            </a:r>
            <a:endParaRPr lang="en-US" altLang="ja-JP" dirty="0"/>
          </a:p>
          <a:p>
            <a:pPr lvl="1"/>
            <a:r>
              <a:rPr lang="en-US" altLang="ja-JP" noProof="1"/>
              <a:t>For SPDX Lite to satisfy the NTIA minimum elements, it must include Relationship field</a:t>
            </a:r>
            <a:endParaRPr lang="en-US" altLang="ja-JP" dirty="0"/>
          </a:p>
          <a:p>
            <a:pPr lvl="1"/>
            <a:r>
              <a:rPr lang="en-US" altLang="ja-JP" noProof="1"/>
              <a:t>In V 3.0, the Licensing Profile should have the same issues</a:t>
            </a:r>
            <a:endParaRPr lang="en-US" altLang="ja-JP" dirty="0"/>
          </a:p>
          <a:p>
            <a:pPr lvl="1"/>
            <a:r>
              <a:rPr lang="en-US" altLang="ja-JP" noProof="1"/>
              <a:t>Relationship is difficult for beginners and different from the concept of SPDX Lite</a:t>
            </a:r>
            <a:endParaRPr lang="en-US" altLang="ja-JP" dirty="0"/>
          </a:p>
          <a:p>
            <a:pPr lvl="1"/>
            <a:r>
              <a:rPr lang="en-US" altLang="ja-JP" noProof="1"/>
              <a:t>Benefits of Relationship in license compliance is unclear</a:t>
            </a:r>
            <a:endParaRPr lang="en-US" altLang="ja-JP" dirty="0"/>
          </a:p>
          <a:p>
            <a:pPr lvl="1"/>
            <a:r>
              <a:rPr lang="en-US" altLang="ja-JP" noProof="1"/>
              <a:t>If the NTIA minimum elements requirement is not satisfied, SPDX Lite will no longer be used in the market as SBOMs as defined by legislation (= SPDX Lite is no longer usable).</a:t>
            </a:r>
            <a:endParaRPr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0332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EEF6172-18A9-A933-CBEF-6B263277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noProof="1"/>
              <a:t>Reference: NTIA Minimum E</a:t>
            </a:r>
            <a:r>
              <a:rPr lang="en-US" altLang="ja-JP" noProof="1"/>
              <a:t>lements</a:t>
            </a:r>
            <a:endParaRPr kumimoji="1" lang="en-US" altLang="ja-JP" noProof="1"/>
          </a:p>
        </p:txBody>
      </p:sp>
      <p:pic>
        <p:nvPicPr>
          <p:cNvPr id="5" name="コンテンツ プレースホルダー 4" descr="Table  Automatically generated description">
            <a:extLst>
              <a:ext uri="{FF2B5EF4-FFF2-40B4-BE49-F238E27FC236}">
                <a16:creationId xmlns:a16="http://schemas.microsoft.com/office/drawing/2014/main" id="{0E20CE06-1C2E-AA14-E2CA-CB954AD53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7998" y="1825625"/>
            <a:ext cx="6416004" cy="4351338"/>
          </a:xfrm>
        </p:spPr>
      </p:pic>
    </p:spTree>
    <p:extLst>
      <p:ext uri="{BB962C8B-B14F-4D97-AF65-F5344CB8AC3E}">
        <p14:creationId xmlns:p14="http://schemas.microsoft.com/office/powerpoint/2010/main" val="449019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タイトル 56">
            <a:extLst>
              <a:ext uri="{FF2B5EF4-FFF2-40B4-BE49-F238E27FC236}">
                <a16:creationId xmlns:a16="http://schemas.microsoft.com/office/drawing/2014/main" id="{ED3E3689-0FEE-E10F-5FE5-DDFF1FD77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noProof="1"/>
              <a:t>Going back to the basics and positioning SPDX Lite</a:t>
            </a:r>
          </a:p>
        </p:txBody>
      </p:sp>
      <p:sp>
        <p:nvSpPr>
          <p:cNvPr id="58" name="コンテンツ プレースホルダー 57">
            <a:extLst>
              <a:ext uri="{FF2B5EF4-FFF2-40B4-BE49-F238E27FC236}">
                <a16:creationId xmlns:a16="http://schemas.microsoft.com/office/drawing/2014/main" id="{975CB04F-AA1C-9BFB-6A1B-BBF8B4E746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noProof="1"/>
              <a:t>Personal thoughts on SPDX Lite (apart from the V 3.0 spec situation)</a:t>
            </a:r>
          </a:p>
          <a:p>
            <a:pPr lvl="1"/>
            <a:r>
              <a:rPr lang="en-US" altLang="ja-JP" noProof="1"/>
              <a:t>We created SPDX Lite as a minimum elements for license compliance.</a:t>
            </a:r>
          </a:p>
          <a:p>
            <a:pPr lvl="1"/>
            <a:r>
              <a:rPr lang="ja-JP" altLang="en-US" noProof="1"/>
              <a:t>(In that sense), SPDX Lite deserves a place at the minimum </a:t>
            </a:r>
            <a:r>
              <a:rPr lang="en-US" altLang="ja-JP" noProof="1"/>
              <a:t>elements </a:t>
            </a:r>
            <a:r>
              <a:rPr lang="ja-JP" altLang="en-US" noProof="1"/>
              <a:t>of the Licensing Profile.</a:t>
            </a:r>
          </a:p>
          <a:p>
            <a:pPr lvl="1"/>
            <a:endParaRPr lang="en-US" altLang="ja-JP" dirty="0"/>
          </a:p>
          <a:p>
            <a:pPr lvl="1"/>
            <a:r>
              <a:rPr lang="en-US" altLang="ja-JP" noProof="1"/>
              <a:t>NTIA minimum item refers to general SBOMs  (SW management)</a:t>
            </a:r>
            <a:endParaRPr lang="en-US" altLang="ja-JP" dirty="0"/>
          </a:p>
          <a:p>
            <a:pPr lvl="2"/>
            <a:r>
              <a:rPr lang="ja-JP" altLang="en-US" noProof="1"/>
              <a:t>License compliance and </a:t>
            </a:r>
            <a:r>
              <a:rPr lang="en-US" altLang="ja-JP" noProof="1"/>
              <a:t>general </a:t>
            </a:r>
            <a:r>
              <a:rPr lang="ja-JP" altLang="en-US" noProof="1"/>
              <a:t>SBOMs (SW management) </a:t>
            </a:r>
            <a:r>
              <a:rPr lang="en-US" altLang="ja-JP" noProof="1"/>
              <a:t>is different</a:t>
            </a:r>
            <a:r>
              <a:rPr lang="ja-JP" altLang="en-US" noProof="1"/>
              <a:t> in scope</a:t>
            </a:r>
            <a:endParaRPr lang="en-US" altLang="ja-JP" dirty="0"/>
          </a:p>
          <a:p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541994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574B9B-5E20-8FEE-1A04-02E17253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Ideas on SPDX Lite in SPDX v3.0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C68304-F4B4-68A0-CD62-8CBAE2C0C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Licensing minimum elements</a:t>
            </a:r>
          </a:p>
          <a:p>
            <a:pPr lvl="1"/>
            <a:r>
              <a:rPr kumimoji="1" lang="en-US" altLang="ja-JP" dirty="0"/>
              <a:t>SPDX Lite as defined in SPDX v2.3</a:t>
            </a:r>
          </a:p>
          <a:p>
            <a:endParaRPr lang="en-US" altLang="ja-JP" dirty="0"/>
          </a:p>
          <a:p>
            <a:r>
              <a:rPr lang="en-US" altLang="ja-JP" dirty="0"/>
              <a:t>General SBOM minimum elements</a:t>
            </a:r>
          </a:p>
          <a:p>
            <a:pPr lvl="1"/>
            <a:r>
              <a:rPr lang="en-US" altLang="ja-JP" dirty="0"/>
              <a:t>SPDX Lite v3 = (SPDX Lite v2.3) + (minimum Relationship field)</a:t>
            </a:r>
          </a:p>
          <a:p>
            <a:pPr lvl="1"/>
            <a:r>
              <a:rPr lang="en-US" altLang="ja-JP" dirty="0"/>
              <a:t>minimum Relationship field:  {“CONTAINS”, “NONE”} (only these can be used)</a:t>
            </a:r>
          </a:p>
          <a:p>
            <a:pPr lvl="1"/>
            <a:r>
              <a:rPr lang="en-US" altLang="ja-JP" dirty="0"/>
              <a:t>Example #1: CONTIANS A-package</a:t>
            </a:r>
          </a:p>
          <a:p>
            <a:pPr lvl="1"/>
            <a:r>
              <a:rPr lang="en-US" altLang="ja-JP" dirty="0"/>
              <a:t>Example #2: CONTAINS B-package, C-package, D-package, …</a:t>
            </a:r>
          </a:p>
          <a:p>
            <a:pPr lvl="1"/>
            <a:r>
              <a:rPr lang="en-US" altLang="ja-JP" dirty="0"/>
              <a:t>Example #3: NONE</a:t>
            </a:r>
          </a:p>
          <a:p>
            <a:pPr lvl="1"/>
            <a:endParaRPr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05364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3543</TotalTime>
  <Words>329</Words>
  <Application>Microsoft Office PowerPoint</Application>
  <PresentationFormat>ワイド画面</PresentationFormat>
  <Paragraphs>34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Issues and concerns on SPDX Lite and SPDX V 3.0</vt:lpstr>
      <vt:lpstr>Reference: NTIA Minimum Elements</vt:lpstr>
      <vt:lpstr>Going back to the basics and positioning SPDX Lite</vt:lpstr>
      <vt:lpstr>Ideas on SPDX Lite in SPDX v3.0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Fukuchi, Hiroyuki (SGC)</dc:creator>
  <cp:lastModifiedBy>Fukuchi, Hiroyuki (SGC)</cp:lastModifiedBy>
  <cp:revision>7</cp:revision>
  <dcterms:created xsi:type="dcterms:W3CDTF">2023-02-27T01:58:10Z</dcterms:created>
  <dcterms:modified xsi:type="dcterms:W3CDTF">2023-03-14T08:59:39Z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f8e20e6-048a-4bad-a26b-318dd1cd4d47_Enabled">
    <vt:lpwstr>true</vt:lpwstr>
  </property>
  <property fmtid="{D5CDD505-2E9C-101B-9397-08002B2CF9AE}" pid="3" name="MSIP_Label_1f8e20e6-048a-4bad-a26b-318dd1cd4d47_SetDate">
    <vt:lpwstr>2023-03-12T23:37:10Z</vt:lpwstr>
  </property>
  <property fmtid="{D5CDD505-2E9C-101B-9397-08002B2CF9AE}" pid="4" name="MSIP_Label_1f8e20e6-048a-4bad-a26b-318dd1cd4d47_Method">
    <vt:lpwstr>Privileged</vt:lpwstr>
  </property>
  <property fmtid="{D5CDD505-2E9C-101B-9397-08002B2CF9AE}" pid="5" name="MSIP_Label_1f8e20e6-048a-4bad-a26b-318dd1cd4d47_Name">
    <vt:lpwstr>1f8e20e6-048a-4bad-a26b-318dd1cd4d47</vt:lpwstr>
  </property>
  <property fmtid="{D5CDD505-2E9C-101B-9397-08002B2CF9AE}" pid="6" name="MSIP_Label_1f8e20e6-048a-4bad-a26b-318dd1cd4d47_SiteId">
    <vt:lpwstr>66c65d8a-9158-4521-a2d8-664963db48e4</vt:lpwstr>
  </property>
  <property fmtid="{D5CDD505-2E9C-101B-9397-08002B2CF9AE}" pid="7" name="MSIP_Label_1f8e20e6-048a-4bad-a26b-318dd1cd4d47_ActionId">
    <vt:lpwstr>4bab7b76-3d7b-43fe-9b3b-aa1f14f3ba23</vt:lpwstr>
  </property>
  <property fmtid="{D5CDD505-2E9C-101B-9397-08002B2CF9AE}" pid="8" name="MSIP_Label_1f8e20e6-048a-4bad-a26b-318dd1cd4d47_ContentBits">
    <vt:lpwstr>0</vt:lpwstr>
  </property>
</Properties>
</file>