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96" r:id="rId3"/>
    <p:sldId id="308" r:id="rId4"/>
    <p:sldId id="309" r:id="rId5"/>
    <p:sldId id="311" r:id="rId6"/>
    <p:sldId id="306" r:id="rId7"/>
  </p:sldIdLst>
  <p:sldSz cx="9144000" cy="5143500" type="screen16x9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5"/>
    <a:srgbClr val="5A2781"/>
    <a:srgbClr val="006664"/>
    <a:srgbClr val="008080"/>
    <a:srgbClr val="009999"/>
    <a:srgbClr val="008000"/>
    <a:srgbClr val="E7E7FF"/>
    <a:srgbClr val="C9C9FF"/>
    <a:srgbClr val="99CCFF"/>
    <a:srgbClr val="A7E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6761" autoAdjust="0"/>
  </p:normalViewPr>
  <p:slideViewPr>
    <p:cSldViewPr snapToGrid="0">
      <p:cViewPr varScale="1">
        <p:scale>
          <a:sx n="151" d="100"/>
          <a:sy n="151" d="100"/>
        </p:scale>
        <p:origin x="132" y="312"/>
      </p:cViewPr>
      <p:guideLst>
        <p:guide orient="horz" pos="1620"/>
        <p:guide pos="287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16" y="102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6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938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938" y="937260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0C60A137-C4C4-4DD2-8B8F-B913C5F8C7F3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3107" userDrawn="1">
          <p15:clr>
            <a:srgbClr val="F26B43"/>
          </p15:clr>
        </p15:guide>
        <p15:guide id="2" pos="2121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938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1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9375" y="739775"/>
            <a:ext cx="657701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87888"/>
            <a:ext cx="4938713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938" y="937260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8582B321-5692-4D8A-BC00-DF672CA085E7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266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  <a:ea typeface="ＭＳ Ｐ明朝" pitchFamily="18" charset="-128"/>
            </a:endParaRPr>
          </a:p>
        </p:txBody>
      </p:sp>
      <p:sp>
        <p:nvSpPr>
          <p:cNvPr id="11267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64D700-DCBA-4DD7-8C6A-63BE612C82F9}" type="slidenum">
              <a:rPr lang="en-US" altLang="ja-JP" smtClean="0">
                <a:latin typeface="Times New Roman" pitchFamily="18" charset="0"/>
              </a:rPr>
              <a:pPr/>
              <a:t>0</a:t>
            </a:fld>
            <a:endParaRPr lang="en-US" altLang="ja-JP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410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  <a:ea typeface="ＭＳ Ｐ明朝" pitchFamily="18" charset="-128"/>
            </a:endParaRPr>
          </a:p>
        </p:txBody>
      </p:sp>
      <p:sp>
        <p:nvSpPr>
          <p:cNvPr id="17411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9F3153-0F41-40EE-9F41-E6F7E9DC1C60}" type="slidenum">
              <a:rPr lang="en-US" altLang="ja-JP" smtClean="0">
                <a:latin typeface="Times New Roman" pitchFamily="18" charset="0"/>
              </a:rPr>
              <a:pPr/>
              <a:t>1</a:t>
            </a:fld>
            <a:endParaRPr lang="en-US" altLang="ja-JP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50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410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  <a:ea typeface="ＭＳ Ｐ明朝" pitchFamily="18" charset="-128"/>
            </a:endParaRPr>
          </a:p>
        </p:txBody>
      </p:sp>
      <p:sp>
        <p:nvSpPr>
          <p:cNvPr id="17411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9F3153-0F41-40EE-9F41-E6F7E9DC1C60}" type="slidenum">
              <a:rPr lang="en-US" altLang="ja-JP" smtClean="0">
                <a:latin typeface="Times New Roman" pitchFamily="18" charset="0"/>
              </a:rPr>
              <a:pPr/>
              <a:t>2</a:t>
            </a:fld>
            <a:endParaRPr lang="en-US" altLang="ja-JP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566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410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  <a:ea typeface="ＭＳ Ｐ明朝" pitchFamily="18" charset="-128"/>
            </a:endParaRPr>
          </a:p>
        </p:txBody>
      </p:sp>
      <p:sp>
        <p:nvSpPr>
          <p:cNvPr id="17411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9F3153-0F41-40EE-9F41-E6F7E9DC1C60}" type="slidenum">
              <a:rPr lang="en-US" altLang="ja-JP" smtClean="0">
                <a:latin typeface="Times New Roman" pitchFamily="18" charset="0"/>
              </a:rPr>
              <a:pPr/>
              <a:t>3</a:t>
            </a:fld>
            <a:endParaRPr lang="en-US" altLang="ja-JP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847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410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  <a:ea typeface="ＭＳ Ｐ明朝" pitchFamily="18" charset="-128"/>
            </a:endParaRPr>
          </a:p>
        </p:txBody>
      </p:sp>
      <p:sp>
        <p:nvSpPr>
          <p:cNvPr id="17411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9F3153-0F41-40EE-9F41-E6F7E9DC1C60}" type="slidenum">
              <a:rPr lang="en-US" altLang="ja-JP" smtClean="0">
                <a:latin typeface="Times New Roman" pitchFamily="18" charset="0"/>
              </a:rPr>
              <a:pPr/>
              <a:t>4</a:t>
            </a:fld>
            <a:endParaRPr lang="en-US" altLang="ja-JP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32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タイトル 1"/>
          <p:cNvSpPr>
            <a:spLocks noGrp="1"/>
          </p:cNvSpPr>
          <p:nvPr>
            <p:ph type="title"/>
          </p:nvPr>
        </p:nvSpPr>
        <p:spPr>
          <a:xfrm>
            <a:off x="2190367" y="2335279"/>
            <a:ext cx="3358612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テキスト プレースホルダ 48"/>
          <p:cNvSpPr>
            <a:spLocks noGrp="1"/>
          </p:cNvSpPr>
          <p:nvPr>
            <p:ph type="body" sz="quarter" idx="11"/>
          </p:nvPr>
        </p:nvSpPr>
        <p:spPr>
          <a:xfrm>
            <a:off x="2190366" y="2742133"/>
            <a:ext cx="259237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37" name="スライド番号プレースホルダ 2"/>
          <p:cNvSpPr>
            <a:spLocks noGrp="1"/>
          </p:cNvSpPr>
          <p:nvPr>
            <p:ph type="sldNum" sz="quarter" idx="12"/>
          </p:nvPr>
        </p:nvSpPr>
        <p:spPr>
          <a:xfrm>
            <a:off x="8559800" y="4916488"/>
            <a:ext cx="488950" cy="228600"/>
          </a:xfrm>
          <a:prstGeom prst="rect">
            <a:avLst/>
          </a:prstGeom>
        </p:spPr>
        <p:txBody>
          <a:bodyPr/>
          <a:lstStyle>
            <a:lvl1pPr algn="r">
              <a:lnSpc>
                <a:spcPct val="90000"/>
              </a:lnSpc>
              <a:defRPr sz="11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B96B8E3-C1BE-4637-91F7-0F0D1BC8D8C5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6A15C661-0E5F-C64D-E737-ABB4CB5ECB76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2077360"/>
            <a:ext cx="9144000" cy="0"/>
          </a:xfrm>
          <a:prstGeom prst="line">
            <a:avLst/>
          </a:prstGeom>
          <a:noFill/>
          <a:ln w="82550" cap="flat" cmpd="sng" algn="ctr">
            <a:gradFill flip="none" rotWithShape="1"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B12D52E3-2BC4-E8DE-3FF0-94B998BE550B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2077360"/>
            <a:ext cx="9144000" cy="0"/>
          </a:xfrm>
          <a:prstGeom prst="line">
            <a:avLst/>
          </a:prstGeom>
          <a:noFill/>
          <a:ln w="82550" cap="flat" cmpd="sng" algn="ctr">
            <a:gradFill flip="none" rotWithShape="1"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59800" y="4916488"/>
            <a:ext cx="488950" cy="228600"/>
          </a:xfrm>
          <a:prstGeom prst="rect">
            <a:avLst/>
          </a:prstGeom>
        </p:spPr>
        <p:txBody>
          <a:bodyPr/>
          <a:lstStyle>
            <a:lvl1pPr algn="r">
              <a:lnSpc>
                <a:spcPct val="90000"/>
              </a:lnSpc>
              <a:defRPr sz="11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C1EDDBA-2F25-4A41-BE6B-A64A208A85B2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99DC4BD-A188-6D82-2E44-0BCDE2F1FC36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2077360"/>
            <a:ext cx="9144000" cy="0"/>
          </a:xfrm>
          <a:prstGeom prst="line">
            <a:avLst/>
          </a:prstGeom>
          <a:noFill/>
          <a:ln w="82550" cap="flat" cmpd="sng" algn="ctr">
            <a:gradFill flip="none" rotWithShape="1"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スライド番号プレースホルダ 2"/>
          <p:cNvSpPr txBox="1">
            <a:spLocks/>
          </p:cNvSpPr>
          <p:nvPr userDrawn="1"/>
        </p:nvSpPr>
        <p:spPr>
          <a:xfrm>
            <a:off x="8559800" y="4916488"/>
            <a:ext cx="488950" cy="228600"/>
          </a:xfrm>
          <a:prstGeom prst="rect">
            <a:avLst/>
          </a:prstGeom>
        </p:spPr>
        <p:txBody>
          <a:bodyPr/>
          <a:lstStyle>
            <a:lvl1pPr algn="r">
              <a:defRPr sz="11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lnSpc>
                <a:spcPct val="90000"/>
              </a:lnSpc>
              <a:defRPr/>
            </a:pPr>
            <a:fld id="{AF355A9A-6456-4B2C-85C3-CD6D9907A5C6}" type="slidenum">
              <a:rPr lang="en-US" altLang="ja-JP"/>
              <a:pPr>
                <a:lnSpc>
                  <a:spcPct val="90000"/>
                </a:lnSpc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6739" y="2365096"/>
            <a:ext cx="3094117" cy="3970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E4755772-492E-5188-4461-1E88295801F2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629560"/>
            <a:ext cx="9144000" cy="0"/>
          </a:xfrm>
          <a:prstGeom prst="line">
            <a:avLst/>
          </a:prstGeom>
          <a:noFill/>
          <a:ln w="82550" cap="flat" cmpd="sng" algn="ctr">
            <a:gradFill flip="none" rotWithShape="1"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スライド番号プレースホルダ 2"/>
          <p:cNvSpPr txBox="1">
            <a:spLocks/>
          </p:cNvSpPr>
          <p:nvPr userDrawn="1"/>
        </p:nvSpPr>
        <p:spPr>
          <a:xfrm>
            <a:off x="8578850" y="4871894"/>
            <a:ext cx="488950" cy="228600"/>
          </a:xfrm>
          <a:prstGeom prst="rect">
            <a:avLst/>
          </a:prstGeom>
        </p:spPr>
        <p:txBody>
          <a:bodyPr/>
          <a:lstStyle>
            <a:lvl1pPr algn="r">
              <a:defRPr sz="11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lnSpc>
                <a:spcPct val="90000"/>
              </a:lnSpc>
              <a:defRPr/>
            </a:pPr>
            <a:fld id="{BF1118D1-F1C7-4629-A5CF-7753F2E450BB}" type="slidenum">
              <a:rPr lang="en-US" altLang="ja-JP"/>
              <a:pPr>
                <a:lnSpc>
                  <a:spcPct val="90000"/>
                </a:lnSpc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192" y="134612"/>
            <a:ext cx="7227887" cy="33694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スライド番号プレースホルダ 7">
            <a:extLst>
              <a:ext uri="{FF2B5EF4-FFF2-40B4-BE49-F238E27FC236}">
                <a16:creationId xmlns:a16="http://schemas.microsoft.com/office/drawing/2014/main" id="{D945A9A8-1306-058A-4DB8-6565D00923F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5931273" y="4828888"/>
            <a:ext cx="2799977" cy="31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ja-JP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/>
              </a:rPr>
              <a:t>The</a:t>
            </a:r>
            <a:r>
              <a:rPr kumimoji="1" lang="ja-JP" altLang="en-US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/>
              </a:rPr>
              <a:t> </a:t>
            </a:r>
            <a:r>
              <a:rPr kumimoji="1" lang="en-US" altLang="ja-JP" sz="7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/>
              </a:rPr>
              <a:t>OpenChain</a:t>
            </a:r>
            <a:r>
              <a:rPr kumimoji="1" lang="ja-JP" altLang="en-US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/>
              </a:rPr>
              <a:t> </a:t>
            </a:r>
            <a:r>
              <a:rPr kumimoji="1" lang="en-US" altLang="ja-JP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/>
              </a:rPr>
              <a:t>project</a:t>
            </a:r>
            <a:r>
              <a:rPr kumimoji="1" lang="ja-JP" altLang="en-US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/>
              </a:rPr>
              <a:t> </a:t>
            </a:r>
            <a:r>
              <a:rPr kumimoji="1" lang="en-US" altLang="ja-JP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/>
              </a:rPr>
              <a:t>Japan</a:t>
            </a:r>
            <a:r>
              <a:rPr kumimoji="1" lang="ja-JP" altLang="en-US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/>
              </a:rPr>
              <a:t> </a:t>
            </a:r>
            <a:r>
              <a:rPr kumimoji="1" lang="en-US" altLang="ja-JP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/>
              </a:rPr>
              <a:t>work</a:t>
            </a:r>
            <a:r>
              <a:rPr kumimoji="1" lang="ja-JP" altLang="en-US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/>
              </a:rPr>
              <a:t> </a:t>
            </a:r>
            <a:r>
              <a:rPr kumimoji="1" lang="en-US" altLang="ja-JP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/>
              </a:rPr>
              <a:t>group</a:t>
            </a:r>
            <a:r>
              <a:rPr kumimoji="1" lang="ja-JP" altLang="en-US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/>
              </a:rPr>
              <a:t> </a:t>
            </a:r>
            <a:r>
              <a:rPr kumimoji="1" lang="en-US" altLang="ja-JP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/>
              </a:rPr>
              <a:t>/</a:t>
            </a:r>
            <a:r>
              <a:rPr kumimoji="1" lang="ja-JP" altLang="en-US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/>
              </a:rPr>
              <a:t> </a:t>
            </a:r>
            <a:r>
              <a:rPr kumimoji="1" lang="en-US" altLang="ja-JP" sz="7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/>
              </a:rPr>
              <a:t>CC0-1.0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eiryo UI" panose="020B0604030504040204" pitchFamily="50" charset="-128"/>
              <a:ea typeface="Meiryo UI" panose="020B0604030504040204" pitchFamily="50" charset="-128"/>
              <a:cs typeface="ＭＳ Ｐゴシック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60" r:id="rId5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Tw Cen MT" pitchFamily="34" charset="0"/>
          <a:ea typeface="HGPｺﾞｼｯｸE" pitchFamily="50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Tw Cen MT" pitchFamily="34" charset="0"/>
          <a:ea typeface="HGPｺﾞｼｯｸE" pitchFamily="50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Tw Cen MT" pitchFamily="34" charset="0"/>
          <a:ea typeface="HGPｺﾞｼｯｸE" pitchFamily="50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Tw Cen MT" pitchFamily="34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タイトル 28"/>
          <p:cNvSpPr>
            <a:spLocks noGrp="1"/>
          </p:cNvSpPr>
          <p:nvPr>
            <p:ph type="title"/>
          </p:nvPr>
        </p:nvSpPr>
        <p:spPr bwMode="auto">
          <a:xfrm>
            <a:off x="2190750" y="2335213"/>
            <a:ext cx="5408853" cy="461665"/>
          </a:xfrm>
          <a:noFill/>
          <a:ln>
            <a:miter lim="800000"/>
            <a:headEnd/>
            <a:tailEnd/>
          </a:ln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b="0" i="0" dirty="0" err="1">
                <a:solidFill>
                  <a:srgbClr val="1D1C1D"/>
                </a:solidFill>
                <a:effectLst/>
                <a:latin typeface="NotoSansJP"/>
              </a:rPr>
              <a:t>ITmedia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連載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NotoSansJP"/>
              </a:rPr>
              <a:t>finale – 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新連載トピックス検討</a:t>
            </a:r>
            <a:endParaRPr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タイトル 11"/>
          <p:cNvSpPr>
            <a:spLocks noGrp="1"/>
          </p:cNvSpPr>
          <p:nvPr>
            <p:ph type="title"/>
          </p:nvPr>
        </p:nvSpPr>
        <p:spPr bwMode="auto">
          <a:xfrm>
            <a:off x="112713" y="134938"/>
            <a:ext cx="7227887" cy="3365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１ これまでの活動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CC1D84D-DE3B-EE9E-1918-EA1DFAE8D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0" y="1002303"/>
            <a:ext cx="8690349" cy="2252072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C052307-E9F4-13A6-FA02-082939109B94}"/>
              </a:ext>
            </a:extLst>
          </p:cNvPr>
          <p:cNvSpPr txBox="1"/>
          <p:nvPr/>
        </p:nvSpPr>
        <p:spPr>
          <a:xfrm>
            <a:off x="488949" y="3454400"/>
            <a:ext cx="81696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2022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日から連載開始、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2023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日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本日！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に最終回となる第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回をリリース。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連載を読みたい方は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こちらから！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ITmedia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の会員登録が必要です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無料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))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https://atmarkit.itmedia.co.jp/ait/series/27403/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302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タイトル 11"/>
          <p:cNvSpPr>
            <a:spLocks noGrp="1"/>
          </p:cNvSpPr>
          <p:nvPr>
            <p:ph type="title"/>
          </p:nvPr>
        </p:nvSpPr>
        <p:spPr bwMode="auto">
          <a:xfrm>
            <a:off x="112713" y="134938"/>
            <a:ext cx="7227887" cy="3365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２ 執筆の流れ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E48DF4-C1B8-ACD4-9B7D-7D78710905AE}"/>
              </a:ext>
            </a:extLst>
          </p:cNvPr>
          <p:cNvSpPr txBox="1"/>
          <p:nvPr/>
        </p:nvSpPr>
        <p:spPr>
          <a:xfrm>
            <a:off x="136524" y="730178"/>
            <a:ext cx="8880475" cy="41529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(1)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各回のテーマにしたがって、超ドラフト原稿を書く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		(3)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原稿が完成したら、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レイアウト版を作成してもらう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(2)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メンバーの皆さんにレビューしてもらう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			</a:t>
            </a:r>
          </a:p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					(4)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問題なければ完成版を公開！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0064E3C-CC82-FBE5-07EB-A1A24991A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45" y="1186462"/>
            <a:ext cx="3852886" cy="264258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E7C19E12-B231-76FC-B634-06C42EE5C9A6}"/>
              </a:ext>
            </a:extLst>
          </p:cNvPr>
          <p:cNvSpPr/>
          <p:nvPr/>
        </p:nvSpPr>
        <p:spPr bwMode="auto">
          <a:xfrm>
            <a:off x="440613" y="4389438"/>
            <a:ext cx="3638550" cy="493712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議論しながらアイデアを膨らませたり、悩んでいるポイントを相談したりして原稿を完成させます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4779BE2-86B8-42EA-0C65-D8BCB7EAD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671" y="1120711"/>
            <a:ext cx="3743530" cy="277409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380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タイトル 11"/>
          <p:cNvSpPr>
            <a:spLocks noGrp="1"/>
          </p:cNvSpPr>
          <p:nvPr>
            <p:ph type="title"/>
          </p:nvPr>
        </p:nvSpPr>
        <p:spPr bwMode="auto">
          <a:xfrm>
            <a:off x="112713" y="134938"/>
            <a:ext cx="7227887" cy="3365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３ 新連載企画について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78872A75-4BB1-BC07-9F44-157ABDFFD263}"/>
              </a:ext>
            </a:extLst>
          </p:cNvPr>
          <p:cNvSpPr/>
          <p:nvPr/>
        </p:nvSpPr>
        <p:spPr bwMode="auto">
          <a:xfrm>
            <a:off x="296506" y="903288"/>
            <a:ext cx="8550987" cy="868362"/>
          </a:xfrm>
          <a:prstGeom prst="roundRect">
            <a:avLst>
              <a:gd name="adj" fmla="val 1008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OSPO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をテーマとした新連載をスタートします！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FC9A232C-6CC0-A7DB-2AB6-E53A79284F03}"/>
              </a:ext>
            </a:extLst>
          </p:cNvPr>
          <p:cNvSpPr/>
          <p:nvPr/>
        </p:nvSpPr>
        <p:spPr bwMode="auto">
          <a:xfrm>
            <a:off x="294919" y="1963738"/>
            <a:ext cx="8550987" cy="2843212"/>
          </a:xfrm>
          <a:prstGeom prst="roundRect">
            <a:avLst>
              <a:gd name="adj" fmla="val 7733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 anchorCtr="0">
            <a:noAutofit/>
          </a:bodyPr>
          <a:lstStyle/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今日は、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どのような内容の連載にすると良いか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どのような伝え方をすれば、読者に関心をもってもらえるか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など、連載のテーマについてのアイデア出しをしたいと思います</a:t>
            </a:r>
            <a:endParaRPr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95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タイトル 11"/>
          <p:cNvSpPr>
            <a:spLocks noGrp="1"/>
          </p:cNvSpPr>
          <p:nvPr>
            <p:ph type="title"/>
          </p:nvPr>
        </p:nvSpPr>
        <p:spPr bwMode="auto">
          <a:xfrm>
            <a:off x="112713" y="134938"/>
            <a:ext cx="7227887" cy="3365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４ 新連載に関するミーティング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E48DF4-C1B8-ACD4-9B7D-7D78710905AE}"/>
              </a:ext>
            </a:extLst>
          </p:cNvPr>
          <p:cNvSpPr txBox="1"/>
          <p:nvPr/>
        </p:nvSpPr>
        <p:spPr>
          <a:xfrm>
            <a:off x="136524" y="787400"/>
            <a:ext cx="8785225" cy="2152650"/>
          </a:xfrm>
          <a:prstGeom prst="roundRect">
            <a:avLst>
              <a:gd name="adj" fmla="val 7022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■次回のミーティング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日時：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2023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19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日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水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18:00-19:00</a:t>
            </a:r>
          </a:p>
          <a:p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参加はこちらから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(zoom)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https://itmedia-co-jp.zoom.us/j/88371058849?pwd=OU9hZ2FCSmNzTTFNc2t6S2hHNi9nUT09</a:t>
            </a:r>
          </a:p>
          <a:p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ミーティング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ID: 883 7105 8849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パスコード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: K87iVAiL)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F32F2679-ACC3-4289-D59D-2BEA848778FB}"/>
              </a:ext>
            </a:extLst>
          </p:cNvPr>
          <p:cNvSpPr/>
          <p:nvPr/>
        </p:nvSpPr>
        <p:spPr bwMode="auto">
          <a:xfrm>
            <a:off x="821613" y="3255962"/>
            <a:ext cx="3356688" cy="1084262"/>
          </a:xfrm>
          <a:prstGeom prst="wedgeRoundRectCallout">
            <a:avLst>
              <a:gd name="adj1" fmla="val 40838"/>
              <a:gd name="adj2" fmla="val 6660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執筆、レビューに参加していただける方は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遠藤・渡邊までご一報ください。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メール、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Slack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DM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、なんでも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OK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です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3D3010FD-4CE9-F843-FE89-21E59D349553}"/>
              </a:ext>
            </a:extLst>
          </p:cNvPr>
          <p:cNvSpPr/>
          <p:nvPr/>
        </p:nvSpPr>
        <p:spPr bwMode="auto">
          <a:xfrm>
            <a:off x="4739562" y="3582988"/>
            <a:ext cx="3813887" cy="1084262"/>
          </a:xfrm>
          <a:prstGeom prst="wedgeRoundRectCallout">
            <a:avLst>
              <a:gd name="adj1" fmla="val 40838"/>
              <a:gd name="adj2" fmla="val 6660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原稿のレビューやミーティングの予定連絡などは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Slack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の「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81_it-media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執筆」チャンネルでおこなっています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プライベートチャンネル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参加希望の方は遠藤・渡邊までお知らせください。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314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0633103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>
          <a:solidFill>
            <a:schemeClr val="tx1"/>
          </a:solidFill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dirty="0"/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kumimoji="1" sz="2200" dirty="0"/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3188</TotalTime>
  <Words>339</Words>
  <Application>Microsoft Office PowerPoint</Application>
  <PresentationFormat>画面に合わせる (16:9)</PresentationFormat>
  <Paragraphs>52</Paragraphs>
  <Slides>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HGPｺﾞｼｯｸE</vt:lpstr>
      <vt:lpstr>Meiryo UI</vt:lpstr>
      <vt:lpstr>NotoSansJP</vt:lpstr>
      <vt:lpstr>Arial</vt:lpstr>
      <vt:lpstr>Times New Roman</vt:lpstr>
      <vt:lpstr>Tw Cen MT</vt:lpstr>
      <vt:lpstr>標準デザイン</vt:lpstr>
      <vt:lpstr>ITmedia連載finale – 新連載トピックス検討</vt:lpstr>
      <vt:lpstr>１ これまでの活動</vt:lpstr>
      <vt:lpstr>２ 執筆の流れ</vt:lpstr>
      <vt:lpstr>３ 新連載企画について</vt:lpstr>
      <vt:lpstr>４ 新連載に関するミーティング</vt:lpstr>
      <vt:lpstr>PowerPoint プレゼンテーション</vt:lpstr>
    </vt:vector>
  </TitlesOfParts>
  <Company>(株)日立製作所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HIGIS 3/ﾌﾟﾚｾﾞﾝﾃｰｼｮﾝ資料/J_GrayA.ppt</dc:title>
  <dc:subject>HIGIS テンプレート</dc:subject>
  <dc:creator>(株)日立製作所　ブランド・コミュニケーション本部／デザイン本部</dc:creator>
  <cp:lastModifiedBy>渡邊歩 / WATANABE，AYUMI</cp:lastModifiedBy>
  <cp:revision>197</cp:revision>
  <dcterms:created xsi:type="dcterms:W3CDTF">2004-05-26T10:25:15Z</dcterms:created>
  <dcterms:modified xsi:type="dcterms:W3CDTF">2023-07-11T02:07:09Z</dcterms:modified>
</cp:coreProperties>
</file>