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0"/>
  </p:notesMasterIdLst>
  <p:sldIdLst>
    <p:sldId id="256" r:id="rId3"/>
    <p:sldId id="261" r:id="rId4"/>
    <p:sldId id="262" r:id="rId5"/>
    <p:sldId id="263" r:id="rId6"/>
    <p:sldId id="264" r:id="rId7"/>
    <p:sldId id="284" r:id="rId8"/>
    <p:sldId id="285" r:id="rId9"/>
  </p:sldIdLst>
  <p:sldSz cx="9144000" cy="5143500" type="screen16x9"/>
  <p:notesSz cx="6858000" cy="9144000"/>
  <p:embeddedFontLst>
    <p:embeddedFont>
      <p:font typeface="Meiryo" panose="020B0604030504040204" pitchFamily="50" charset="-128"/>
      <p:regular r:id="rId11"/>
      <p:bold r:id="rId12"/>
      <p:italic r:id="rId13"/>
      <p:boldItalic r:id="rId14"/>
    </p:embeddedFont>
    <p:embeddedFont>
      <p:font typeface="Carter One" panose="020B060007020508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Economica" panose="020B060007020508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Medium" panose="020B060007020508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Slab Light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7E5D9-09FC-47B7-97D1-F168C0D796BE}">
  <a:tblStyle styleId="{86A7E5D9-09FC-47B7-97D1-F168C0D79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7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312e1db9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312e1db9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7e4363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7e4363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c8700518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c8700518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c870051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c870051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OSS is essential to business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OSS itself does not generate profit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Profit is generated through OSS utilization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Businesses near and far from OSS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Think about the relationship between them,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and discuss issues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do not focus on discussion about internal rules, process samples related with OSS in company, OSPO KPI,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8700518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8700518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Imagine the issues of OSS activities of companies (persona) who do business by leveraging OSS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Almost the same OSS contribution activity items required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ja" noProof="1"/>
              <a:t>However, the impact of each activity on the business is different.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c870051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c870051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ja" noProof="1"/>
              <a:t>Discussing the weight of each contribution activity items and its impact per each persona company.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ja" noProof="1"/>
              <a:t>Please join us!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65807b9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65807b9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0" y="1866900"/>
            <a:ext cx="2641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アイコン が含まれている画像  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4207" y="1779785"/>
            <a:ext cx="2351763" cy="149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ユーザー設定レイアウト(リスト表記)">
  <p:cSld name="ユーザー設定レイアウト(リスト表記)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3421" y="935185"/>
            <a:ext cx="85782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  <a:defRPr sz="1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■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3422" y="249493"/>
            <a:ext cx="7527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68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120"/>
            </a:lvl9pPr>
          </a:lstStyle>
          <a:p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0002" y="217565"/>
            <a:ext cx="791746" cy="486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313421" y="660368"/>
            <a:ext cx="752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6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6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6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84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192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2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4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67" name="Google Shape;67;p14" descr="Image number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descr="アイコン が含まれている画像  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3292" y="4476850"/>
            <a:ext cx="1101674" cy="70117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0" y="4113454"/>
            <a:ext cx="6858000" cy="7269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-1" y="2986862"/>
            <a:ext cx="6900300" cy="11151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</a:pPr>
            <a:r>
              <a:rPr lang="ja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 Local Meetup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6988" y="4548211"/>
            <a:ext cx="1115497" cy="59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43" y="4618434"/>
            <a:ext cx="673324" cy="3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8020" y="4550887"/>
            <a:ext cx="1212850" cy="6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336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44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2400" b="0" i="0" u="none" strike="noStrike" cap="none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44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AGNvBQUm9YbMRoCJSxOqyE7jTagIBsv8Pa-IbR2oc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s://docs.google.com/spreadsheets/d/1-3RHm92Xp_ES98AYW_bpPILn-dP9mXzsteFCtbhgk9c/" TargetMode="External"/><Relationship Id="rId4" Type="http://schemas.openxmlformats.org/officeDocument/2006/relationships/hyperlink" Target="https://docs.google.com/spreadsheets/d/1vOwPrDIYrX29HshDwYsN1lAsQ4RcBOTEHIl9e5Oakx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7ArTnbwh3t1fcShud-SqLru9K6zmYAokUH6Zxk5sSA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 descr="Image number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1926" y="4555379"/>
            <a:ext cx="1102074" cy="58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Image containing icon  Automatically generated descrip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4519035"/>
            <a:ext cx="981156" cy="62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939725" y="68426"/>
            <a:ext cx="21402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40" b="0" i="0" u="none" strike="noStrike" cap="none" noProof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2025-04-</a:t>
            </a:r>
            <a:r>
              <a:rPr lang="ja" sz="2240" noProof="1"/>
              <a:t>11</a:t>
            </a:r>
            <a:endParaRPr sz="224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40" noProof="1"/>
              <a:t>OSS Strategy</a:t>
            </a:r>
            <a:endParaRPr sz="2240"/>
          </a:p>
        </p:txBody>
      </p:sp>
      <p:sp>
        <p:nvSpPr>
          <p:cNvPr id="101" name="Google Shape;101;p18"/>
          <p:cNvSpPr txBox="1"/>
          <p:nvPr/>
        </p:nvSpPr>
        <p:spPr>
          <a:xfrm>
            <a:off x="439375" y="3009325"/>
            <a:ext cx="6126300" cy="1086000"/>
          </a:xfrm>
          <a:prstGeom prst="rect">
            <a:avLst/>
          </a:prstGeom>
          <a:solidFill>
            <a:srgbClr val="FFFFFF">
              <a:alpha val="3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840" noProof="1">
                <a:solidFill>
                  <a:srgbClr val="FFFFFF"/>
                </a:solidFill>
                <a:latin typeface="Carter One"/>
                <a:ea typeface="Carter One"/>
                <a:cs typeface="Carter One"/>
                <a:sym typeface="Carter One"/>
              </a:rPr>
              <a:t>Japan Local Meetup</a:t>
            </a:r>
            <a:endParaRPr sz="3840">
              <a:solidFill>
                <a:srgbClr val="FFFFFF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/>
              <a:t>Administrative communication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/>
              <a:t>Communication method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noProof="1"/>
              <a:t>Slack: thetodogroup.slack.com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noProof="1"/>
              <a:t>#chapter-japan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noProof="1"/>
              <a:t>Materials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noProof="1"/>
              <a:t>Slide material (this slide) </a:t>
            </a:r>
            <a:r>
              <a:rPr lang="ja" u="sng" noProof="1">
                <a:solidFill>
                  <a:schemeClr val="hlink"/>
                </a:solidFill>
                <a:hlinkClick r:id="rId3"/>
              </a:rPr>
              <a:t>https://docs.google.com/presentation/d/1lAGNvBQUm9YbMRoCJSxOqyE7jTagIBsv8Pa-IbR2ocY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noProof="1"/>
              <a:t>Discussion sheet </a:t>
            </a:r>
            <a:r>
              <a:rPr lang="ja" u="sng" noProof="1">
                <a:solidFill>
                  <a:schemeClr val="hlink"/>
                </a:solidFill>
                <a:hlinkClick r:id="rId4"/>
              </a:rPr>
              <a:t>https://docs.google.com/spreadsheets/d/1vOwPrDIYrX29HshDwYsN1lAsQ4RcBOTEHIl9e5Oakxc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noProof="1"/>
              <a:t>Weighting sheet </a:t>
            </a:r>
            <a:r>
              <a:rPr lang="ja" u="sng" noProof="1">
                <a:solidFill>
                  <a:schemeClr val="hlink"/>
                </a:solidFill>
                <a:hlinkClick r:id="rId5"/>
              </a:rPr>
              <a:t>https://docs.google.com/spreadsheets/d/1-3RHm92Xp_ES98AYW_bpPILn-dP9mXzsteFCtbhgk9c/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noProof="1"/>
              <a:t>Since this is a personal account file, please do not insert images with large file sizes.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9882" y="3023500"/>
            <a:ext cx="4487550" cy="2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778600" y="1016575"/>
            <a:ext cx="7586700" cy="16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/>
              <a:t>OSS Strategy &amp; Hosting Activities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5578325" y="3849650"/>
            <a:ext cx="336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40" noProof="1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Last Updated 2024/10</a:t>
            </a:r>
            <a:endParaRPr sz="144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1840" noProof="1"/>
              <a:t>OSS Strategy &amp; Hosting</a:t>
            </a:r>
            <a:endParaRPr sz="1840"/>
          </a:p>
        </p:txBody>
      </p:sp>
      <p:sp>
        <p:nvSpPr>
          <p:cNvPr id="146" name="Google Shape;146;p25"/>
          <p:cNvSpPr/>
          <p:nvPr/>
        </p:nvSpPr>
        <p:spPr>
          <a:xfrm>
            <a:off x="5116729" y="2377014"/>
            <a:ext cx="1919400" cy="191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Secondary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4340977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</a:pPr>
            <a:r>
              <a:rPr lang="ja" noProof="1"/>
              <a:t>OSS is essential to business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</a:pPr>
            <a:r>
              <a:rPr lang="ja" noProof="1"/>
              <a:t>OSS itself does not generate profit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</a:pPr>
            <a:r>
              <a:rPr lang="ja" noProof="1"/>
              <a:t>Profit is generated through OSS utilization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</a:pPr>
            <a:r>
              <a:rPr lang="ja" noProof="1"/>
              <a:t>Businesses near and far from OSS</a:t>
            </a:r>
            <a:br>
              <a:rPr lang="ja" dirty="0"/>
            </a:br>
            <a:r>
              <a:rPr lang="ja" noProof="1"/>
              <a:t>A meeting to consider the relationship and discuss issues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</a:pPr>
            <a:r>
              <a:rPr lang="ja" noProof="1"/>
              <a:t>*We will not discuss the following or how OSPO should be.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Rules and processes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KPI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Organization, internal structure, and internal collaboration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Compliance</a:t>
            </a:r>
            <a:endParaRPr dirty="0"/>
          </a:p>
        </p:txBody>
      </p:sp>
      <p:sp>
        <p:nvSpPr>
          <p:cNvPr id="148" name="Google Shape;148;p25"/>
          <p:cNvSpPr/>
          <p:nvPr/>
        </p:nvSpPr>
        <p:spPr>
          <a:xfrm>
            <a:off x="4621327" y="1017789"/>
            <a:ext cx="1919400" cy="191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Business</a:t>
            </a:r>
            <a:br>
              <a:rPr lang="ja">
                <a:latin typeface="Open Sans"/>
                <a:ea typeface="Open Sans"/>
                <a:cs typeface="Open Sans"/>
                <a:sym typeface="Open Sans"/>
              </a:rPr>
            </a:b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Primary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6619850" y="3068439"/>
            <a:ext cx="1919400" cy="191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Tertiary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6272019" y="978825"/>
            <a:ext cx="1919400" cy="191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Secondary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7175500" y="0"/>
            <a:ext cx="1968600" cy="1968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cubic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4241100" y="718375"/>
            <a:ext cx="1092900" cy="10929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>
                <a:latin typeface="Open Sans"/>
                <a:ea typeface="Open Sans"/>
                <a:cs typeface="Open Sans"/>
                <a:sym typeface="Open Sans"/>
              </a:rPr>
              <a:t>OSS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1840" noProof="1"/>
              <a:t>OSS Strategy &amp; Hosting</a:t>
            </a:r>
            <a:endParaRPr sz="1840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ja" noProof="1"/>
              <a:t>Imagine the </a:t>
            </a:r>
            <a:r>
              <a:rPr lang="ja" noProof="1">
                <a:solidFill>
                  <a:schemeClr val="accent5"/>
                </a:solidFill>
              </a:rPr>
              <a:t>challenges of OSS activities</a:t>
            </a:r>
            <a:r>
              <a:rPr lang="ja" noProof="1"/>
              <a:t> for companies (personas) that do business using OSS.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Linux distro vendor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Automotive and telecommunications industries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Semiconductor vendor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Online sales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Cloud services (not under consideration)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OSS consulting services (not under consideration)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ja" noProof="1"/>
              <a:t>OSS contribution activities required are similar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ja" noProof="1"/>
              <a:t>However, the business impact of each activity varies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/>
              <a:t>OSS Strategy &amp; Hosting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280350" y="107907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</a:pPr>
            <a:r>
              <a:rPr lang="ja" noProof="1"/>
              <a:t>contribution activity items and their impact in each persona company.</a:t>
            </a:r>
            <a:br>
              <a:rPr lang="ja" dirty="0"/>
            </a:br>
            <a:r>
              <a:rPr lang="ja" noProof="1"/>
              <a:t>We're discussing weighting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</a:pPr>
            <a:r>
              <a:rPr lang="ja" noProof="1"/>
              <a:t>Join us!</a:t>
            </a:r>
            <a:br>
              <a:rPr lang="ja" dirty="0"/>
            </a:br>
            <a:r>
              <a:rPr lang="ja" noProof="1"/>
              <a:t>(</a:t>
            </a:r>
            <a:r>
              <a:rPr lang="ja" u="sng" noProof="1">
                <a:solidFill>
                  <a:schemeClr val="hlink"/>
                </a:solidFill>
                <a:hlinkClick r:id="rId3"/>
              </a:rPr>
              <a:t>URL</a:t>
            </a:r>
            <a:r>
              <a:rPr lang="ja" noProof="1"/>
              <a:t>)</a:t>
            </a:r>
            <a:endParaRPr dirty="0"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750" y="1743350"/>
            <a:ext cx="5880725" cy="286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noProof="1"/>
              <a:t>June Agenda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noProof="1"/>
              <a:t>6/13 (Fri) 15:00 ~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"Weighting of OSS Activities" objectives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 noProof="1"/>
              <a:t>We will organize the stacks and indicators of "objectives of persona companies and industrial fields (for organization)" and reorganize persona companies based on them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 noProof="1"/>
              <a:t>Based on the discussion until today, we will create a base for the reorganizing version of persona companies (Takanori)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noProof="1"/>
              <a:t>Continuation of the discussion on how to organize</a:t>
            </a:r>
            <a:endParaRPr/>
          </a:p>
        </p:txBody>
      </p:sp>
      <p:sp>
        <p:nvSpPr>
          <p:cNvPr id="291" name="Google Shape;291;p47"/>
          <p:cNvSpPr/>
          <p:nvPr/>
        </p:nvSpPr>
        <p:spPr>
          <a:xfrm>
            <a:off x="7700175" y="45250"/>
            <a:ext cx="671100" cy="173400"/>
          </a:xfrm>
          <a:prstGeom prst="rect">
            <a:avLst/>
          </a:prstGeom>
          <a:gradFill>
            <a:gsLst>
              <a:gs pos="0">
                <a:schemeClr val="lt1">
                  <a:alpha val="32000"/>
                </a:schemeClr>
              </a:gs>
              <a:gs pos="91000">
                <a:schemeClr val="lt1">
                  <a:alpha val="32000"/>
                </a:schemeClr>
              </a:gs>
              <a:gs pos="100000">
                <a:schemeClr val="accent6">
                  <a:alpha val="3200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40" noProof="1">
                <a:latin typeface="Open Sans Medium"/>
                <a:ea typeface="Open Sans Medium"/>
                <a:cs typeface="Open Sans Medium"/>
                <a:sym typeface="Open Sans Medium"/>
              </a:rPr>
              <a:t>202504</a:t>
            </a:r>
            <a:endParaRPr sz="64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画面に合わせる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Consolas</vt:lpstr>
      <vt:lpstr>Noto Sans Symbols</vt:lpstr>
      <vt:lpstr>Economica</vt:lpstr>
      <vt:lpstr>Arial</vt:lpstr>
      <vt:lpstr>Carter One</vt:lpstr>
      <vt:lpstr>Calibri</vt:lpstr>
      <vt:lpstr>Open Sans Medium</vt:lpstr>
      <vt:lpstr>Roboto Slab Light</vt:lpstr>
      <vt:lpstr>Roboto</vt:lpstr>
      <vt:lpstr>Open Sans</vt:lpstr>
      <vt:lpstr>Meiryo</vt:lpstr>
      <vt:lpstr>Luxe</vt:lpstr>
      <vt:lpstr>Linux Foundation EU Theme 2023</vt:lpstr>
      <vt:lpstr>PowerPoint プレゼンテーション</vt:lpstr>
      <vt:lpstr>Administrative communication</vt:lpstr>
      <vt:lpstr>OSS Strategy &amp; Hosting Activities </vt:lpstr>
      <vt:lpstr>OSS Strategy &amp; Hosting</vt:lpstr>
      <vt:lpstr>OSS Strategy &amp; Hosting</vt:lpstr>
      <vt:lpstr>OSS Strategy &amp; Hosting</vt:lpstr>
      <vt:lpstr>June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Kuwata, Masayuki (SGC)</cp:lastModifiedBy>
  <cp:revision>2</cp:revision>
  <dcterms:modified xsi:type="dcterms:W3CDTF">2025-07-13T05:09:39Z</dcterms:modified>
</cp:coreProperties>
</file>