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5"/>
  </p:notesMasterIdLst>
  <p:sldIdLst>
    <p:sldId id="309" r:id="rId2"/>
    <p:sldId id="310" r:id="rId3"/>
    <p:sldId id="311" r:id="rId4"/>
  </p:sldIdLst>
  <p:sldSz cx="9144000" cy="5143500" type="screen16x9"/>
  <p:notesSz cx="6858000" cy="9144000"/>
  <p:embeddedFontLst>
    <p:embeddedFont>
      <p:font typeface="Open Sans" panose="020B0606030504020204" pitchFamily="34" charset="0"/>
      <p:regular r:id="rId6"/>
      <p:bold r:id="rId7"/>
      <p:italic r:id="rId8"/>
      <p:boldItalic r:id="rId9"/>
    </p:embeddedFont>
    <p:embeddedFont>
      <p:font typeface="Quattrocento Sans" panose="020B0502050000020003" pitchFamily="34" charset="0"/>
      <p:regular r:id="rId10"/>
      <p:bold r:id="rId11"/>
      <p:italic r:id="rId12"/>
      <p:boldItalic r:id="rId13"/>
    </p:embeddedFont>
    <p:embeddedFont>
      <p:font typeface="Tahoma" panose="020B0604030504040204" pitchFamily="34"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sayuki Kuwata" initials="" lastIdx="1" clrIdx="0"/>
  <p:cmAuthor id="1" name="小泉悟" initials="" lastIdx="1" clrIdx="1"/>
  <p:cmAuthor id="2" name="Anonymous" initials="" lastIdx="2" clrIdx="2"/>
  <p:cmAuthor id="3" name="Naomichi Shima" initials="" lastIdx="2" clrIdx="3"/>
  <p:cmAuthor id="4" name="Shu Muto" initials="" lastIdx="5"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0C9C2B-1728-47ED-8A5C-43A4ADC61DD6}">
  <a:tblStyle styleId="{200C9C2B-1728-47ED-8A5C-43A4ADC61DD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7" d="100"/>
          <a:sy n="77" d="100"/>
        </p:scale>
        <p:origin x="388"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font" Target="fonts/font10.fntdata"/><Relationship Id="rId10" Type="http://schemas.openxmlformats.org/officeDocument/2006/relationships/font" Target="fonts/font5.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880"/>
            </a:lvl1pPr>
            <a:lvl2pPr marL="914400" lvl="1" indent="-298450">
              <a:spcBef>
                <a:spcPts val="0"/>
              </a:spcBef>
              <a:spcAft>
                <a:spcPts val="0"/>
              </a:spcAft>
              <a:buSzPts val="1100"/>
              <a:buChar char="○"/>
              <a:defRPr sz="880"/>
            </a:lvl2pPr>
            <a:lvl3pPr marL="1371600" lvl="2" indent="-298450">
              <a:spcBef>
                <a:spcPts val="0"/>
              </a:spcBef>
              <a:spcAft>
                <a:spcPts val="0"/>
              </a:spcAft>
              <a:buSzPts val="1100"/>
              <a:buChar char="■"/>
              <a:defRPr sz="880"/>
            </a:lvl3pPr>
            <a:lvl4pPr marL="1828800" lvl="3" indent="-298450">
              <a:spcBef>
                <a:spcPts val="0"/>
              </a:spcBef>
              <a:spcAft>
                <a:spcPts val="0"/>
              </a:spcAft>
              <a:buSzPts val="1100"/>
              <a:buChar char="●"/>
              <a:defRPr sz="880"/>
            </a:lvl4pPr>
            <a:lvl5pPr marL="2286000" lvl="4" indent="-298450">
              <a:spcBef>
                <a:spcPts val="0"/>
              </a:spcBef>
              <a:spcAft>
                <a:spcPts val="0"/>
              </a:spcAft>
              <a:buSzPts val="1100"/>
              <a:buChar char="○"/>
              <a:defRPr sz="880"/>
            </a:lvl5pPr>
            <a:lvl6pPr marL="2743200" lvl="5" indent="-298450">
              <a:spcBef>
                <a:spcPts val="0"/>
              </a:spcBef>
              <a:spcAft>
                <a:spcPts val="0"/>
              </a:spcAft>
              <a:buSzPts val="1100"/>
              <a:buChar char="■"/>
              <a:defRPr sz="880"/>
            </a:lvl6pPr>
            <a:lvl7pPr marL="3200400" lvl="6" indent="-298450">
              <a:spcBef>
                <a:spcPts val="0"/>
              </a:spcBef>
              <a:spcAft>
                <a:spcPts val="0"/>
              </a:spcAft>
              <a:buSzPts val="1100"/>
              <a:buChar char="●"/>
              <a:defRPr sz="880"/>
            </a:lvl7pPr>
            <a:lvl8pPr marL="3657600" lvl="7" indent="-298450">
              <a:spcBef>
                <a:spcPts val="0"/>
              </a:spcBef>
              <a:spcAft>
                <a:spcPts val="0"/>
              </a:spcAft>
              <a:buSzPts val="1100"/>
              <a:buChar char="○"/>
              <a:defRPr sz="880"/>
            </a:lvl8pPr>
            <a:lvl9pPr marL="4114800" lvl="8" indent="-298450">
              <a:spcBef>
                <a:spcPts val="0"/>
              </a:spcBef>
              <a:spcAft>
                <a:spcPts val="0"/>
              </a:spcAft>
              <a:buSzPts val="1100"/>
              <a:buChar char="■"/>
              <a:defRPr sz="88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3e09741be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3e09741be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35c0d7cfaa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35c0d7cfaa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36055ed00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36055ed00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page">
  <p:cSld name="Titlepage">
    <p:spTree>
      <p:nvGrpSpPr>
        <p:cNvPr id="1" name="Shape 6"/>
        <p:cNvGrpSpPr/>
        <p:nvPr/>
      </p:nvGrpSpPr>
      <p:grpSpPr>
        <a:xfrm>
          <a:off x="0" y="0"/>
          <a:ext cx="0" cy="0"/>
          <a:chOff x="0" y="0"/>
          <a:chExt cx="0" cy="0"/>
        </a:xfrm>
      </p:grpSpPr>
      <p:sp>
        <p:nvSpPr>
          <p:cNvPr id="7" name="Google Shape;7;p2"/>
          <p:cNvSpPr txBox="1">
            <a:spLocks noGrp="1"/>
          </p:cNvSpPr>
          <p:nvPr>
            <p:ph type="ctrTitle"/>
          </p:nvPr>
        </p:nvSpPr>
        <p:spPr>
          <a:xfrm>
            <a:off x="524140" y="1352038"/>
            <a:ext cx="8095800" cy="1080300"/>
          </a:xfrm>
          <a:prstGeom prst="rect">
            <a:avLst/>
          </a:prstGeom>
          <a:noFill/>
          <a:ln>
            <a:noFill/>
          </a:ln>
        </p:spPr>
        <p:txBody>
          <a:bodyPr spcFirstLastPara="1" wrap="square" lIns="19625" tIns="0" rIns="19625" bIns="0" anchor="b" anchorCtr="0">
            <a:noAutofit/>
          </a:bodyPr>
          <a:lstStyle>
            <a:lvl1pPr marR="0" lvl="0" algn="l" rtl="0">
              <a:spcBef>
                <a:spcPts val="0"/>
              </a:spcBef>
              <a:spcAft>
                <a:spcPts val="0"/>
              </a:spcAft>
              <a:buSzPts val="1100"/>
              <a:buNone/>
              <a:defRPr sz="1600" b="0" i="0" u="none" strike="noStrike" cap="none">
                <a:solidFill>
                  <a:schemeClr val="dk1"/>
                </a:solidFill>
                <a:latin typeface="Quattrocento Sans"/>
                <a:ea typeface="Quattrocento Sans"/>
                <a:cs typeface="Quattrocento Sans"/>
                <a:sym typeface="Quattrocento Sans"/>
              </a:defRPr>
            </a:lvl1pPr>
            <a:lvl2pPr marR="0" lvl="1" algn="l" rtl="0">
              <a:spcBef>
                <a:spcPts val="0"/>
              </a:spcBef>
              <a:spcAft>
                <a:spcPts val="0"/>
              </a:spcAft>
              <a:buSzPts val="1100"/>
              <a:buNone/>
              <a:defRPr sz="1440" b="0" i="0" u="none" strike="noStrike" cap="none">
                <a:solidFill>
                  <a:schemeClr val="dk2"/>
                </a:solidFill>
                <a:latin typeface="Arial"/>
                <a:ea typeface="Arial"/>
                <a:cs typeface="Arial"/>
                <a:sym typeface="Arial"/>
              </a:defRPr>
            </a:lvl2pPr>
            <a:lvl3pPr marR="0" lvl="2" algn="l" rtl="0">
              <a:spcBef>
                <a:spcPts val="0"/>
              </a:spcBef>
              <a:spcAft>
                <a:spcPts val="0"/>
              </a:spcAft>
              <a:buSzPts val="1100"/>
              <a:buNone/>
              <a:defRPr sz="1440" b="0" i="0" u="none" strike="noStrike" cap="none">
                <a:solidFill>
                  <a:schemeClr val="dk2"/>
                </a:solidFill>
                <a:latin typeface="Arial"/>
                <a:ea typeface="Arial"/>
                <a:cs typeface="Arial"/>
                <a:sym typeface="Arial"/>
              </a:defRPr>
            </a:lvl3pPr>
            <a:lvl4pPr marR="0" lvl="3" algn="l" rtl="0">
              <a:spcBef>
                <a:spcPts val="0"/>
              </a:spcBef>
              <a:spcAft>
                <a:spcPts val="0"/>
              </a:spcAft>
              <a:buSzPts val="1100"/>
              <a:buNone/>
              <a:defRPr sz="1440" b="0" i="0" u="none" strike="noStrike" cap="none">
                <a:solidFill>
                  <a:schemeClr val="dk2"/>
                </a:solidFill>
                <a:latin typeface="Arial"/>
                <a:ea typeface="Arial"/>
                <a:cs typeface="Arial"/>
                <a:sym typeface="Arial"/>
              </a:defRPr>
            </a:lvl4pPr>
            <a:lvl5pPr marR="0" lvl="4" algn="l" rtl="0">
              <a:spcBef>
                <a:spcPts val="0"/>
              </a:spcBef>
              <a:spcAft>
                <a:spcPts val="0"/>
              </a:spcAft>
              <a:buSzPts val="1100"/>
              <a:buNone/>
              <a:defRPr sz="1440" b="0" i="0" u="none" strike="noStrike" cap="none">
                <a:solidFill>
                  <a:schemeClr val="dk2"/>
                </a:solidFill>
                <a:latin typeface="Arial"/>
                <a:ea typeface="Arial"/>
                <a:cs typeface="Arial"/>
                <a:sym typeface="Arial"/>
              </a:defRPr>
            </a:lvl5pPr>
            <a:lvl6pPr marR="0" lvl="5" algn="l" rtl="0">
              <a:spcBef>
                <a:spcPts val="0"/>
              </a:spcBef>
              <a:spcAft>
                <a:spcPts val="0"/>
              </a:spcAft>
              <a:buSzPts val="1100"/>
              <a:buNone/>
              <a:defRPr sz="1600" b="0" i="0" u="none" strike="noStrike" cap="none">
                <a:solidFill>
                  <a:schemeClr val="dk2"/>
                </a:solidFill>
                <a:latin typeface="Arial"/>
                <a:ea typeface="Arial"/>
                <a:cs typeface="Arial"/>
                <a:sym typeface="Arial"/>
              </a:defRPr>
            </a:lvl6pPr>
            <a:lvl7pPr marR="0" lvl="6" algn="l" rtl="0">
              <a:spcBef>
                <a:spcPts val="0"/>
              </a:spcBef>
              <a:spcAft>
                <a:spcPts val="0"/>
              </a:spcAft>
              <a:buSzPts val="1100"/>
              <a:buNone/>
              <a:defRPr sz="1600" b="0" i="0" u="none" strike="noStrike" cap="none">
                <a:solidFill>
                  <a:schemeClr val="dk2"/>
                </a:solidFill>
                <a:latin typeface="Arial"/>
                <a:ea typeface="Arial"/>
                <a:cs typeface="Arial"/>
                <a:sym typeface="Arial"/>
              </a:defRPr>
            </a:lvl7pPr>
            <a:lvl8pPr marR="0" lvl="7" algn="l" rtl="0">
              <a:spcBef>
                <a:spcPts val="0"/>
              </a:spcBef>
              <a:spcAft>
                <a:spcPts val="0"/>
              </a:spcAft>
              <a:buSzPts val="1100"/>
              <a:buNone/>
              <a:defRPr sz="1600" b="0" i="0" u="none" strike="noStrike" cap="none">
                <a:solidFill>
                  <a:schemeClr val="dk2"/>
                </a:solidFill>
                <a:latin typeface="Arial"/>
                <a:ea typeface="Arial"/>
                <a:cs typeface="Arial"/>
                <a:sym typeface="Arial"/>
              </a:defRPr>
            </a:lvl8pPr>
            <a:lvl9pPr marR="0" lvl="8" algn="l" rtl="0">
              <a:spcBef>
                <a:spcPts val="0"/>
              </a:spcBef>
              <a:spcAft>
                <a:spcPts val="0"/>
              </a:spcAft>
              <a:buSzPts val="1100"/>
              <a:buNone/>
              <a:defRPr sz="1600" b="0" i="0" u="none" strike="noStrike" cap="none">
                <a:solidFill>
                  <a:schemeClr val="dk2"/>
                </a:solidFill>
                <a:latin typeface="Arial"/>
                <a:ea typeface="Arial"/>
                <a:cs typeface="Arial"/>
                <a:sym typeface="Arial"/>
              </a:defRPr>
            </a:lvl9pPr>
          </a:lstStyle>
          <a:p>
            <a:endParaRPr/>
          </a:p>
        </p:txBody>
      </p:sp>
      <p:sp>
        <p:nvSpPr>
          <p:cNvPr id="8" name="Google Shape;8;p2"/>
          <p:cNvSpPr txBox="1">
            <a:spLocks noGrp="1"/>
          </p:cNvSpPr>
          <p:nvPr>
            <p:ph type="subTitle" idx="1"/>
          </p:nvPr>
        </p:nvSpPr>
        <p:spPr>
          <a:xfrm>
            <a:off x="524140" y="2696740"/>
            <a:ext cx="8095800" cy="810300"/>
          </a:xfrm>
          <a:prstGeom prst="rect">
            <a:avLst/>
          </a:prstGeom>
          <a:noFill/>
          <a:ln>
            <a:noFill/>
          </a:ln>
        </p:spPr>
        <p:txBody>
          <a:bodyPr spcFirstLastPara="1" wrap="square" lIns="19625" tIns="0" rIns="19625" bIns="0" anchor="t" anchorCtr="0">
            <a:noAutofit/>
          </a:bodyPr>
          <a:lstStyle>
            <a:lvl1pPr marR="0" lvl="0" algn="l" rtl="0">
              <a:spcBef>
                <a:spcPts val="300"/>
              </a:spcBef>
              <a:spcAft>
                <a:spcPts val="0"/>
              </a:spcAft>
              <a:buSzPts val="1100"/>
              <a:buNone/>
              <a:defRPr sz="1120" b="0" i="0" u="none" strike="noStrike" cap="none">
                <a:solidFill>
                  <a:schemeClr val="dk1"/>
                </a:solidFill>
                <a:latin typeface="Quattrocento Sans"/>
                <a:ea typeface="Quattrocento Sans"/>
                <a:cs typeface="Quattrocento Sans"/>
                <a:sym typeface="Quattrocento Sans"/>
              </a:defRPr>
            </a:lvl1pPr>
            <a:lvl2pPr marR="0" lvl="1" algn="l" rtl="0">
              <a:spcBef>
                <a:spcPts val="300"/>
              </a:spcBef>
              <a:spcAft>
                <a:spcPts val="0"/>
              </a:spcAft>
              <a:buClr>
                <a:schemeClr val="dk1"/>
              </a:buClr>
              <a:buSzPts val="1400"/>
              <a:buFont typeface="Quattrocento Sans"/>
              <a:buChar char="–"/>
              <a:defRPr sz="1120" b="0" i="0" u="none" strike="noStrike" cap="none">
                <a:solidFill>
                  <a:schemeClr val="dk1"/>
                </a:solidFill>
                <a:latin typeface="Quattrocento Sans"/>
                <a:ea typeface="Quattrocento Sans"/>
                <a:cs typeface="Quattrocento Sans"/>
                <a:sym typeface="Quattrocento Sans"/>
              </a:defRPr>
            </a:lvl2pPr>
            <a:lvl3pPr marR="0" lvl="2" algn="l" rtl="0">
              <a:spcBef>
                <a:spcPts val="300"/>
              </a:spcBef>
              <a:spcAft>
                <a:spcPts val="0"/>
              </a:spcAft>
              <a:buClr>
                <a:schemeClr val="dk1"/>
              </a:buClr>
              <a:buSzPts val="1400"/>
              <a:buFont typeface="Quattrocento Sans"/>
              <a:buChar char="•"/>
              <a:defRPr sz="1120" b="0" i="0" u="none" strike="noStrike" cap="none">
                <a:solidFill>
                  <a:schemeClr val="dk1"/>
                </a:solidFill>
                <a:latin typeface="Quattrocento Sans"/>
                <a:ea typeface="Quattrocento Sans"/>
                <a:cs typeface="Quattrocento Sans"/>
                <a:sym typeface="Quattrocento Sans"/>
              </a:defRPr>
            </a:lvl3pPr>
            <a:lvl4pPr marR="0" lvl="3" algn="l" rtl="0">
              <a:spcBef>
                <a:spcPts val="200"/>
              </a:spcBef>
              <a:spcAft>
                <a:spcPts val="0"/>
              </a:spcAft>
              <a:buSzPts val="1100"/>
              <a:buNone/>
              <a:defRPr sz="880" b="0" i="0" u="none" strike="noStrike" cap="none">
                <a:solidFill>
                  <a:schemeClr val="dk1"/>
                </a:solidFill>
                <a:latin typeface="Quattrocento Sans"/>
                <a:ea typeface="Quattrocento Sans"/>
                <a:cs typeface="Quattrocento Sans"/>
                <a:sym typeface="Quattrocento Sans"/>
              </a:defRPr>
            </a:lvl4pPr>
            <a:lvl5pPr marR="0" lvl="4" algn="l" rtl="0">
              <a:spcBef>
                <a:spcPts val="200"/>
              </a:spcBef>
              <a:spcAft>
                <a:spcPts val="0"/>
              </a:spcAft>
              <a:buSzPts val="1100"/>
              <a:buNone/>
              <a:defRPr sz="880" b="0" i="0" u="none" strike="noStrike" cap="none">
                <a:solidFill>
                  <a:schemeClr val="dk1"/>
                </a:solidFill>
                <a:latin typeface="Quattrocento Sans"/>
                <a:ea typeface="Quattrocento Sans"/>
                <a:cs typeface="Quattrocento Sans"/>
                <a:sym typeface="Quattrocento Sans"/>
              </a:defRPr>
            </a:lvl5pPr>
            <a:lvl6pPr marR="0" lvl="5" algn="l" rtl="0">
              <a:spcBef>
                <a:spcPts val="200"/>
              </a:spcBef>
              <a:spcAft>
                <a:spcPts val="0"/>
              </a:spcAft>
              <a:buClr>
                <a:schemeClr val="dk1"/>
              </a:buClr>
              <a:buSzPts val="1100"/>
              <a:buFont typeface="Quattrocento Sans"/>
              <a:buChar char="»"/>
              <a:defRPr sz="880" b="0" i="0" u="none" strike="noStrike" cap="none">
                <a:solidFill>
                  <a:schemeClr val="dk1"/>
                </a:solidFill>
                <a:latin typeface="Quattrocento Sans"/>
                <a:ea typeface="Quattrocento Sans"/>
                <a:cs typeface="Quattrocento Sans"/>
                <a:sym typeface="Quattrocento Sans"/>
              </a:defRPr>
            </a:lvl6pPr>
            <a:lvl7pPr marR="0" lvl="6" algn="l" rtl="0">
              <a:spcBef>
                <a:spcPts val="200"/>
              </a:spcBef>
              <a:spcAft>
                <a:spcPts val="0"/>
              </a:spcAft>
              <a:buClr>
                <a:schemeClr val="dk1"/>
              </a:buClr>
              <a:buSzPts val="1100"/>
              <a:buFont typeface="Quattrocento Sans"/>
              <a:buChar char="»"/>
              <a:defRPr sz="880" b="0" i="0" u="none" strike="noStrike" cap="none">
                <a:solidFill>
                  <a:schemeClr val="dk1"/>
                </a:solidFill>
                <a:latin typeface="Quattrocento Sans"/>
                <a:ea typeface="Quattrocento Sans"/>
                <a:cs typeface="Quattrocento Sans"/>
                <a:sym typeface="Quattrocento Sans"/>
              </a:defRPr>
            </a:lvl7pPr>
            <a:lvl8pPr marR="0" lvl="7" algn="l" rtl="0">
              <a:spcBef>
                <a:spcPts val="200"/>
              </a:spcBef>
              <a:spcAft>
                <a:spcPts val="0"/>
              </a:spcAft>
              <a:buClr>
                <a:schemeClr val="dk1"/>
              </a:buClr>
              <a:buSzPts val="1100"/>
              <a:buFont typeface="Quattrocento Sans"/>
              <a:buChar char="»"/>
              <a:defRPr sz="880" b="0" i="0" u="none" strike="noStrike" cap="none">
                <a:solidFill>
                  <a:schemeClr val="dk1"/>
                </a:solidFill>
                <a:latin typeface="Quattrocento Sans"/>
                <a:ea typeface="Quattrocento Sans"/>
                <a:cs typeface="Quattrocento Sans"/>
                <a:sym typeface="Quattrocento Sans"/>
              </a:defRPr>
            </a:lvl8pPr>
            <a:lvl9pPr marR="0" lvl="8" algn="l" rtl="0">
              <a:spcBef>
                <a:spcPts val="200"/>
              </a:spcBef>
              <a:spcAft>
                <a:spcPts val="0"/>
              </a:spcAft>
              <a:buClr>
                <a:schemeClr val="dk1"/>
              </a:buClr>
              <a:buSzPts val="1100"/>
              <a:buFont typeface="Quattrocento Sans"/>
              <a:buChar char="»"/>
              <a:defRPr sz="880" b="0" i="0" u="none" strike="noStrike" cap="none">
                <a:solidFill>
                  <a:schemeClr val="dk1"/>
                </a:solidFill>
                <a:latin typeface="Quattrocento Sans"/>
                <a:ea typeface="Quattrocento Sans"/>
                <a:cs typeface="Quattrocento Sans"/>
                <a:sym typeface="Quattrocento Sans"/>
              </a:defRPr>
            </a:lvl9pPr>
          </a:lstStyle>
          <a:p>
            <a:endParaRPr/>
          </a:p>
        </p:txBody>
      </p:sp>
      <p:cxnSp>
        <p:nvCxnSpPr>
          <p:cNvPr id="9" name="Google Shape;9;p2"/>
          <p:cNvCxnSpPr/>
          <p:nvPr/>
        </p:nvCxnSpPr>
        <p:spPr>
          <a:xfrm>
            <a:off x="269860" y="2572346"/>
            <a:ext cx="8635500" cy="0"/>
          </a:xfrm>
          <a:prstGeom prst="straightConnector1">
            <a:avLst/>
          </a:prstGeom>
          <a:noFill/>
          <a:ln w="9525" cap="flat" cmpd="sng">
            <a:solidFill>
              <a:srgbClr val="333333"/>
            </a:solidFill>
            <a:prstDash val="solid"/>
            <a:round/>
            <a:headEnd type="none" w="sm" len="sm"/>
            <a:tailEnd type="none" w="sm" len="sm"/>
          </a:ln>
        </p:spPr>
      </p:cxnSp>
      <p:sp>
        <p:nvSpPr>
          <p:cNvPr id="10" name="Google Shape;10;p2"/>
          <p:cNvSpPr txBox="1"/>
          <p:nvPr/>
        </p:nvSpPr>
        <p:spPr>
          <a:xfrm>
            <a:off x="161918" y="4806000"/>
            <a:ext cx="4857600" cy="270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fld id="{00000000-1234-1234-1234-123412341234}" type="slidenum">
              <a:rPr lang="ja" sz="1200" b="1" i="0" u="none" strike="noStrike" cap="none">
                <a:solidFill>
                  <a:srgbClr val="7F7F7F"/>
                </a:solidFill>
                <a:latin typeface="Quattrocento Sans"/>
                <a:ea typeface="Quattrocento Sans"/>
                <a:cs typeface="Quattrocento Sans"/>
                <a:sym typeface="Quattrocento Sans"/>
              </a:rPr>
              <a:t>‹#›</a:t>
            </a:fld>
            <a:r>
              <a:rPr lang="ja" sz="1200" b="1" i="0" u="none" strike="noStrike" cap="none">
                <a:solidFill>
                  <a:srgbClr val="7F7F7F"/>
                </a:solidFill>
                <a:latin typeface="Quattrocento Sans"/>
                <a:ea typeface="Quattrocento Sans"/>
                <a:cs typeface="Quattrocento Sans"/>
                <a:sym typeface="Quattrocento Sans"/>
              </a:rPr>
              <a:t>  </a:t>
            </a:r>
            <a:r>
              <a:rPr lang="ja" sz="1200" b="0" i="0" u="none" strike="noStrike" cap="none">
                <a:solidFill>
                  <a:srgbClr val="7FD13B"/>
                </a:solidFill>
                <a:latin typeface="Open Sans"/>
                <a:ea typeface="Open Sans"/>
                <a:cs typeface="Open Sans"/>
                <a:sym typeface="Open Sans"/>
              </a:rPr>
              <a:t>▇</a:t>
            </a:r>
            <a:r>
              <a:rPr lang="ja" sz="1200" b="0" i="0" u="none" strike="noStrike" cap="none">
                <a:solidFill>
                  <a:srgbClr val="EA157A"/>
                </a:solidFill>
                <a:latin typeface="Open Sans"/>
                <a:ea typeface="Open Sans"/>
                <a:cs typeface="Open Sans"/>
                <a:sym typeface="Open Sans"/>
              </a:rPr>
              <a:t>▇</a:t>
            </a:r>
            <a:r>
              <a:rPr lang="ja" sz="1200" b="0" i="0" u="none" strike="noStrike" cap="none">
                <a:solidFill>
                  <a:srgbClr val="007DEA"/>
                </a:solidFill>
                <a:latin typeface="Open Sans"/>
                <a:ea typeface="Open Sans"/>
                <a:cs typeface="Open Sans"/>
                <a:sym typeface="Open Sans"/>
              </a:rPr>
              <a:t>▇</a:t>
            </a:r>
            <a:r>
              <a:rPr lang="ja" sz="1200" b="0" i="0" u="none" strike="noStrike" cap="none">
                <a:solidFill>
                  <a:srgbClr val="7FD13B"/>
                </a:solidFill>
                <a:latin typeface="Open Sans"/>
                <a:ea typeface="Open Sans"/>
                <a:cs typeface="Open Sans"/>
                <a:sym typeface="Open Sans"/>
              </a:rPr>
              <a:t> </a:t>
            </a:r>
            <a:r>
              <a:rPr lang="ja" sz="1200" b="0" i="0" u="none" strike="noStrike" cap="none">
                <a:solidFill>
                  <a:schemeClr val="dk1"/>
                </a:solidFill>
                <a:latin typeface="Open Sans"/>
                <a:ea typeface="Open Sans"/>
                <a:cs typeface="Open Sans"/>
                <a:sym typeface="Open Sans"/>
              </a:rPr>
              <a:t>The OpenChain project Japan work group / CC BY 4.0</a:t>
            </a:r>
            <a:endParaRPr sz="1200" b="0" i="0" u="none" strike="noStrike" cap="none">
              <a:solidFill>
                <a:srgbClr val="A5A5A5"/>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7_MiddlePage_1_white">
  <p:cSld name="7_MiddlePage_1_white">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32000" y="34524"/>
            <a:ext cx="8280000" cy="59430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100"/>
              <a:buNone/>
              <a:defRPr sz="1440" b="0" i="0" u="none" strike="noStrike" cap="none">
                <a:solidFill>
                  <a:schemeClr val="dk1"/>
                </a:solidFill>
                <a:latin typeface="Tahoma"/>
                <a:ea typeface="Tahoma"/>
                <a:cs typeface="Tahoma"/>
                <a:sym typeface="Tahoma"/>
              </a:defRPr>
            </a:lvl1pPr>
            <a:lvl2pPr marR="0" lvl="1" algn="l" rtl="0">
              <a:spcBef>
                <a:spcPts val="0"/>
              </a:spcBef>
              <a:spcAft>
                <a:spcPts val="0"/>
              </a:spcAft>
              <a:buSzPts val="1100"/>
              <a:buNone/>
              <a:defRPr sz="1440" b="0" i="0" u="none" strike="noStrike" cap="none">
                <a:solidFill>
                  <a:schemeClr val="dk2"/>
                </a:solidFill>
                <a:latin typeface="Arial"/>
                <a:ea typeface="Arial"/>
                <a:cs typeface="Arial"/>
                <a:sym typeface="Arial"/>
              </a:defRPr>
            </a:lvl2pPr>
            <a:lvl3pPr marR="0" lvl="2" algn="l" rtl="0">
              <a:spcBef>
                <a:spcPts val="0"/>
              </a:spcBef>
              <a:spcAft>
                <a:spcPts val="0"/>
              </a:spcAft>
              <a:buSzPts val="1100"/>
              <a:buNone/>
              <a:defRPr sz="1440" b="0" i="0" u="none" strike="noStrike" cap="none">
                <a:solidFill>
                  <a:schemeClr val="dk2"/>
                </a:solidFill>
                <a:latin typeface="Arial"/>
                <a:ea typeface="Arial"/>
                <a:cs typeface="Arial"/>
                <a:sym typeface="Arial"/>
              </a:defRPr>
            </a:lvl3pPr>
            <a:lvl4pPr marR="0" lvl="3" algn="l" rtl="0">
              <a:spcBef>
                <a:spcPts val="0"/>
              </a:spcBef>
              <a:spcAft>
                <a:spcPts val="0"/>
              </a:spcAft>
              <a:buSzPts val="1100"/>
              <a:buNone/>
              <a:defRPr sz="1440" b="0" i="0" u="none" strike="noStrike" cap="none">
                <a:solidFill>
                  <a:schemeClr val="dk2"/>
                </a:solidFill>
                <a:latin typeface="Arial"/>
                <a:ea typeface="Arial"/>
                <a:cs typeface="Arial"/>
                <a:sym typeface="Arial"/>
              </a:defRPr>
            </a:lvl4pPr>
            <a:lvl5pPr marR="0" lvl="4" algn="l" rtl="0">
              <a:spcBef>
                <a:spcPts val="0"/>
              </a:spcBef>
              <a:spcAft>
                <a:spcPts val="0"/>
              </a:spcAft>
              <a:buSzPts val="1100"/>
              <a:buNone/>
              <a:defRPr sz="1440" b="0" i="0" u="none" strike="noStrike" cap="none">
                <a:solidFill>
                  <a:schemeClr val="dk2"/>
                </a:solidFill>
                <a:latin typeface="Arial"/>
                <a:ea typeface="Arial"/>
                <a:cs typeface="Arial"/>
                <a:sym typeface="Arial"/>
              </a:defRPr>
            </a:lvl5pPr>
            <a:lvl6pPr marR="0" lvl="5" algn="l" rtl="0">
              <a:spcBef>
                <a:spcPts val="0"/>
              </a:spcBef>
              <a:spcAft>
                <a:spcPts val="0"/>
              </a:spcAft>
              <a:buSzPts val="1100"/>
              <a:buNone/>
              <a:defRPr sz="1600" b="0" i="0" u="none" strike="noStrike" cap="none">
                <a:solidFill>
                  <a:schemeClr val="dk2"/>
                </a:solidFill>
                <a:latin typeface="Arial"/>
                <a:ea typeface="Arial"/>
                <a:cs typeface="Arial"/>
                <a:sym typeface="Arial"/>
              </a:defRPr>
            </a:lvl6pPr>
            <a:lvl7pPr marR="0" lvl="6" algn="l" rtl="0">
              <a:spcBef>
                <a:spcPts val="0"/>
              </a:spcBef>
              <a:spcAft>
                <a:spcPts val="0"/>
              </a:spcAft>
              <a:buSzPts val="1100"/>
              <a:buNone/>
              <a:defRPr sz="1600" b="0" i="0" u="none" strike="noStrike" cap="none">
                <a:solidFill>
                  <a:schemeClr val="dk2"/>
                </a:solidFill>
                <a:latin typeface="Arial"/>
                <a:ea typeface="Arial"/>
                <a:cs typeface="Arial"/>
                <a:sym typeface="Arial"/>
              </a:defRPr>
            </a:lvl7pPr>
            <a:lvl8pPr marR="0" lvl="7" algn="l" rtl="0">
              <a:spcBef>
                <a:spcPts val="0"/>
              </a:spcBef>
              <a:spcAft>
                <a:spcPts val="0"/>
              </a:spcAft>
              <a:buSzPts val="1100"/>
              <a:buNone/>
              <a:defRPr sz="1600" b="0" i="0" u="none" strike="noStrike" cap="none">
                <a:solidFill>
                  <a:schemeClr val="dk2"/>
                </a:solidFill>
                <a:latin typeface="Arial"/>
                <a:ea typeface="Arial"/>
                <a:cs typeface="Arial"/>
                <a:sym typeface="Arial"/>
              </a:defRPr>
            </a:lvl8pPr>
            <a:lvl9pPr marR="0" lvl="8" algn="l" rtl="0">
              <a:spcBef>
                <a:spcPts val="0"/>
              </a:spcBef>
              <a:spcAft>
                <a:spcPts val="0"/>
              </a:spcAft>
              <a:buSzPts val="1100"/>
              <a:buNone/>
              <a:defRPr sz="1600" b="0" i="0" u="none" strike="noStrike" cap="none">
                <a:solidFill>
                  <a:schemeClr val="dk2"/>
                </a:solidFill>
                <a:latin typeface="Arial"/>
                <a:ea typeface="Arial"/>
                <a:cs typeface="Arial"/>
                <a:sym typeface="Arial"/>
              </a:defRPr>
            </a:lvl9pPr>
          </a:lstStyle>
          <a:p>
            <a:endParaRPr/>
          </a:p>
        </p:txBody>
      </p:sp>
      <p:cxnSp>
        <p:nvCxnSpPr>
          <p:cNvPr id="13" name="Google Shape;13;p3"/>
          <p:cNvCxnSpPr/>
          <p:nvPr/>
        </p:nvCxnSpPr>
        <p:spPr>
          <a:xfrm>
            <a:off x="269860" y="681698"/>
            <a:ext cx="8635500" cy="0"/>
          </a:xfrm>
          <a:prstGeom prst="straightConnector1">
            <a:avLst/>
          </a:prstGeom>
          <a:noFill/>
          <a:ln w="9525" cap="flat" cmpd="sng">
            <a:solidFill>
              <a:srgbClr val="333333"/>
            </a:solidFill>
            <a:prstDash val="solid"/>
            <a:round/>
            <a:headEnd type="none" w="sm" len="sm"/>
            <a:tailEnd type="none" w="sm" len="sm"/>
          </a:ln>
        </p:spPr>
      </p:cxnSp>
      <p:sp>
        <p:nvSpPr>
          <p:cNvPr id="14" name="Google Shape;14;p3"/>
          <p:cNvSpPr txBox="1"/>
          <p:nvPr/>
        </p:nvSpPr>
        <p:spPr>
          <a:xfrm>
            <a:off x="161918" y="4806000"/>
            <a:ext cx="4857600" cy="270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fld id="{00000000-1234-1234-1234-123412341234}" type="slidenum">
              <a:rPr lang="ja" sz="1200" b="1" i="0" u="none" strike="noStrike" cap="none">
                <a:solidFill>
                  <a:srgbClr val="7F7F7F"/>
                </a:solidFill>
                <a:latin typeface="Quattrocento Sans"/>
                <a:ea typeface="Quattrocento Sans"/>
                <a:cs typeface="Quattrocento Sans"/>
                <a:sym typeface="Quattrocento Sans"/>
              </a:rPr>
              <a:t>‹#›</a:t>
            </a:fld>
            <a:r>
              <a:rPr lang="ja" sz="1200" b="1" i="0" u="none" strike="noStrike" cap="none">
                <a:solidFill>
                  <a:srgbClr val="7F7F7F"/>
                </a:solidFill>
                <a:latin typeface="Quattrocento Sans"/>
                <a:ea typeface="Quattrocento Sans"/>
                <a:cs typeface="Quattrocento Sans"/>
                <a:sym typeface="Quattrocento Sans"/>
              </a:rPr>
              <a:t>  </a:t>
            </a:r>
            <a:r>
              <a:rPr lang="ja" sz="1200" b="0" i="0" u="none" strike="noStrike" cap="none">
                <a:solidFill>
                  <a:srgbClr val="7FD13B"/>
                </a:solidFill>
                <a:latin typeface="Open Sans"/>
                <a:ea typeface="Open Sans"/>
                <a:cs typeface="Open Sans"/>
                <a:sym typeface="Open Sans"/>
              </a:rPr>
              <a:t>▇</a:t>
            </a:r>
            <a:r>
              <a:rPr lang="ja" sz="1200" b="0" i="0" u="none" strike="noStrike" cap="none">
                <a:solidFill>
                  <a:srgbClr val="EA157A"/>
                </a:solidFill>
                <a:latin typeface="Open Sans"/>
                <a:ea typeface="Open Sans"/>
                <a:cs typeface="Open Sans"/>
                <a:sym typeface="Open Sans"/>
              </a:rPr>
              <a:t>▇</a:t>
            </a:r>
            <a:r>
              <a:rPr lang="ja" sz="1200" b="0" i="0" u="none" strike="noStrike" cap="none">
                <a:solidFill>
                  <a:srgbClr val="007DEA"/>
                </a:solidFill>
                <a:latin typeface="Open Sans"/>
                <a:ea typeface="Open Sans"/>
                <a:cs typeface="Open Sans"/>
                <a:sym typeface="Open Sans"/>
              </a:rPr>
              <a:t>▇</a:t>
            </a:r>
            <a:r>
              <a:rPr lang="ja" sz="1200" b="0" i="0" u="none" strike="noStrike" cap="none">
                <a:solidFill>
                  <a:srgbClr val="7FD13B"/>
                </a:solidFill>
                <a:latin typeface="Open Sans"/>
                <a:ea typeface="Open Sans"/>
                <a:cs typeface="Open Sans"/>
                <a:sym typeface="Open Sans"/>
              </a:rPr>
              <a:t> </a:t>
            </a:r>
            <a:r>
              <a:rPr lang="ja" sz="1200" b="0" i="0" u="none" strike="noStrike" cap="none">
                <a:solidFill>
                  <a:schemeClr val="dk1"/>
                </a:solidFill>
                <a:latin typeface="Open Sans"/>
                <a:ea typeface="Open Sans"/>
                <a:cs typeface="Open Sans"/>
                <a:sym typeface="Open Sans"/>
              </a:rPr>
              <a:t>The OpenChain project Japan work group / CC BY 4.0</a:t>
            </a:r>
            <a:endParaRPr sz="1200" b="0" i="0" u="none" strike="noStrike" cap="none">
              <a:solidFill>
                <a:srgbClr val="A5A5A5"/>
              </a:solidFill>
              <a:latin typeface="Open Sans"/>
              <a:ea typeface="Open Sans"/>
              <a:cs typeface="Open Sans"/>
              <a:sym typeface="Open Sans"/>
            </a:endParaRPr>
          </a:p>
        </p:txBody>
      </p:sp>
      <p:sp>
        <p:nvSpPr>
          <p:cNvPr id="15" name="Google Shape;15;p3"/>
          <p:cNvSpPr txBox="1"/>
          <p:nvPr/>
        </p:nvSpPr>
        <p:spPr>
          <a:xfrm>
            <a:off x="7114375" y="4778975"/>
            <a:ext cx="18945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ja" sz="1400" b="0" i="0" u="none" strike="noStrike" cap="none">
                <a:solidFill>
                  <a:schemeClr val="dk1"/>
                </a:solidFill>
                <a:latin typeface="Quattrocento Sans"/>
                <a:ea typeface="Quattrocento Sans"/>
                <a:cs typeface="Quattrocento Sans"/>
                <a:sym typeface="Quattrocento Sans"/>
              </a:rPr>
              <a:t>2022/</a:t>
            </a:r>
            <a:r>
              <a:rPr lang="ja">
                <a:solidFill>
                  <a:schemeClr val="dk1"/>
                </a:solidFill>
                <a:latin typeface="Quattrocento Sans"/>
                <a:ea typeface="Quattrocento Sans"/>
                <a:cs typeface="Quattrocento Sans"/>
                <a:sym typeface="Quattrocento Sans"/>
              </a:rPr>
              <a:t>3/31-</a:t>
            </a:r>
            <a:r>
              <a:rPr lang="ja" sz="1400" b="0" i="0" u="none" strike="noStrike" cap="none">
                <a:solidFill>
                  <a:schemeClr val="dk1"/>
                </a:solidFill>
                <a:latin typeface="Quattrocento Sans"/>
                <a:ea typeface="Quattrocento Sans"/>
                <a:cs typeface="Quattrocento Sans"/>
                <a:sym typeface="Quattrocento Sans"/>
              </a:rPr>
              <a:t>4/</a:t>
            </a:r>
            <a:r>
              <a:rPr lang="ja">
                <a:solidFill>
                  <a:schemeClr val="dk1"/>
                </a:solidFill>
                <a:latin typeface="Quattrocento Sans"/>
                <a:ea typeface="Quattrocento Sans"/>
                <a:cs typeface="Quattrocento Sans"/>
                <a:sym typeface="Quattrocento Sans"/>
              </a:rPr>
              <a:t>30調査</a:t>
            </a:r>
            <a:endParaRPr sz="1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ユーザー設定レイアウト">
  <p:cSld name="ユーザー設定レイアウト">
    <p:spTree>
      <p:nvGrpSpPr>
        <p:cNvPr id="1" name="Shape 2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8_MiddlePage_1_white　CC0">
  <p:cSld name="8_MiddlePage_1_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432000" y="34524"/>
            <a:ext cx="8280000" cy="59430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100"/>
              <a:buNone/>
              <a:defRPr sz="1440" b="0" i="0" u="none" strike="noStrike" cap="none">
                <a:solidFill>
                  <a:schemeClr val="dk1"/>
                </a:solidFill>
                <a:latin typeface="Tahoma"/>
                <a:ea typeface="Tahoma"/>
                <a:cs typeface="Tahoma"/>
                <a:sym typeface="Tahoma"/>
              </a:defRPr>
            </a:lvl1pPr>
            <a:lvl2pPr marR="0" lvl="1" algn="l" rtl="0">
              <a:spcBef>
                <a:spcPts val="0"/>
              </a:spcBef>
              <a:spcAft>
                <a:spcPts val="0"/>
              </a:spcAft>
              <a:buSzPts val="1100"/>
              <a:buNone/>
              <a:defRPr sz="1440" b="0" i="0" u="none" strike="noStrike" cap="none">
                <a:solidFill>
                  <a:schemeClr val="dk2"/>
                </a:solidFill>
                <a:latin typeface="Arial"/>
                <a:ea typeface="Arial"/>
                <a:cs typeface="Arial"/>
                <a:sym typeface="Arial"/>
              </a:defRPr>
            </a:lvl2pPr>
            <a:lvl3pPr marR="0" lvl="2" algn="l" rtl="0">
              <a:spcBef>
                <a:spcPts val="0"/>
              </a:spcBef>
              <a:spcAft>
                <a:spcPts val="0"/>
              </a:spcAft>
              <a:buSzPts val="1100"/>
              <a:buNone/>
              <a:defRPr sz="1440" b="0" i="0" u="none" strike="noStrike" cap="none">
                <a:solidFill>
                  <a:schemeClr val="dk2"/>
                </a:solidFill>
                <a:latin typeface="Arial"/>
                <a:ea typeface="Arial"/>
                <a:cs typeface="Arial"/>
                <a:sym typeface="Arial"/>
              </a:defRPr>
            </a:lvl3pPr>
            <a:lvl4pPr marR="0" lvl="3" algn="l" rtl="0">
              <a:spcBef>
                <a:spcPts val="0"/>
              </a:spcBef>
              <a:spcAft>
                <a:spcPts val="0"/>
              </a:spcAft>
              <a:buSzPts val="1100"/>
              <a:buNone/>
              <a:defRPr sz="1440" b="0" i="0" u="none" strike="noStrike" cap="none">
                <a:solidFill>
                  <a:schemeClr val="dk2"/>
                </a:solidFill>
                <a:latin typeface="Arial"/>
                <a:ea typeface="Arial"/>
                <a:cs typeface="Arial"/>
                <a:sym typeface="Arial"/>
              </a:defRPr>
            </a:lvl4pPr>
            <a:lvl5pPr marR="0" lvl="4" algn="l" rtl="0">
              <a:spcBef>
                <a:spcPts val="0"/>
              </a:spcBef>
              <a:spcAft>
                <a:spcPts val="0"/>
              </a:spcAft>
              <a:buSzPts val="1100"/>
              <a:buNone/>
              <a:defRPr sz="1440" b="0" i="0" u="none" strike="noStrike" cap="none">
                <a:solidFill>
                  <a:schemeClr val="dk2"/>
                </a:solidFill>
                <a:latin typeface="Arial"/>
                <a:ea typeface="Arial"/>
                <a:cs typeface="Arial"/>
                <a:sym typeface="Arial"/>
              </a:defRPr>
            </a:lvl5pPr>
            <a:lvl6pPr marR="0" lvl="5" algn="l" rtl="0">
              <a:spcBef>
                <a:spcPts val="0"/>
              </a:spcBef>
              <a:spcAft>
                <a:spcPts val="0"/>
              </a:spcAft>
              <a:buSzPts val="1100"/>
              <a:buNone/>
              <a:defRPr sz="1600" b="0" i="0" u="none" strike="noStrike" cap="none">
                <a:solidFill>
                  <a:schemeClr val="dk2"/>
                </a:solidFill>
                <a:latin typeface="Arial"/>
                <a:ea typeface="Arial"/>
                <a:cs typeface="Arial"/>
                <a:sym typeface="Arial"/>
              </a:defRPr>
            </a:lvl6pPr>
            <a:lvl7pPr marR="0" lvl="6" algn="l" rtl="0">
              <a:spcBef>
                <a:spcPts val="0"/>
              </a:spcBef>
              <a:spcAft>
                <a:spcPts val="0"/>
              </a:spcAft>
              <a:buSzPts val="1100"/>
              <a:buNone/>
              <a:defRPr sz="1600" b="0" i="0" u="none" strike="noStrike" cap="none">
                <a:solidFill>
                  <a:schemeClr val="dk2"/>
                </a:solidFill>
                <a:latin typeface="Arial"/>
                <a:ea typeface="Arial"/>
                <a:cs typeface="Arial"/>
                <a:sym typeface="Arial"/>
              </a:defRPr>
            </a:lvl7pPr>
            <a:lvl8pPr marR="0" lvl="7" algn="l" rtl="0">
              <a:spcBef>
                <a:spcPts val="0"/>
              </a:spcBef>
              <a:spcAft>
                <a:spcPts val="0"/>
              </a:spcAft>
              <a:buSzPts val="1100"/>
              <a:buNone/>
              <a:defRPr sz="1600" b="0" i="0" u="none" strike="noStrike" cap="none">
                <a:solidFill>
                  <a:schemeClr val="dk2"/>
                </a:solidFill>
                <a:latin typeface="Arial"/>
                <a:ea typeface="Arial"/>
                <a:cs typeface="Arial"/>
                <a:sym typeface="Arial"/>
              </a:defRPr>
            </a:lvl8pPr>
            <a:lvl9pPr marR="0" lvl="8" algn="l" rtl="0">
              <a:spcBef>
                <a:spcPts val="0"/>
              </a:spcBef>
              <a:spcAft>
                <a:spcPts val="0"/>
              </a:spcAft>
              <a:buSzPts val="1100"/>
              <a:buNone/>
              <a:defRPr sz="1600" b="0" i="0" u="none" strike="noStrike" cap="none">
                <a:solidFill>
                  <a:schemeClr val="dk2"/>
                </a:solidFill>
                <a:latin typeface="Arial"/>
                <a:ea typeface="Arial"/>
                <a:cs typeface="Arial"/>
                <a:sym typeface="Arial"/>
              </a:defRPr>
            </a:lvl9pPr>
          </a:lstStyle>
          <a:p>
            <a:endParaRPr/>
          </a:p>
        </p:txBody>
      </p:sp>
      <p:cxnSp>
        <p:nvCxnSpPr>
          <p:cNvPr id="24" name="Google Shape;24;p6"/>
          <p:cNvCxnSpPr/>
          <p:nvPr/>
        </p:nvCxnSpPr>
        <p:spPr>
          <a:xfrm>
            <a:off x="269860" y="681698"/>
            <a:ext cx="8635500" cy="0"/>
          </a:xfrm>
          <a:prstGeom prst="straightConnector1">
            <a:avLst/>
          </a:prstGeom>
          <a:noFill/>
          <a:ln w="9525" cap="flat" cmpd="sng">
            <a:solidFill>
              <a:srgbClr val="333333"/>
            </a:solidFill>
            <a:prstDash val="solid"/>
            <a:round/>
            <a:headEnd type="none" w="sm" len="sm"/>
            <a:tailEnd type="none" w="sm" len="sm"/>
          </a:ln>
        </p:spPr>
      </p:cxnSp>
      <p:sp>
        <p:nvSpPr>
          <p:cNvPr id="25" name="Google Shape;25;p6"/>
          <p:cNvSpPr/>
          <p:nvPr/>
        </p:nvSpPr>
        <p:spPr>
          <a:xfrm>
            <a:off x="8382000" y="4883214"/>
            <a:ext cx="108300" cy="1086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ja" sz="900">
                <a:solidFill>
                  <a:srgbClr val="FFFFFF"/>
                </a:solidFill>
                <a:latin typeface="Quattrocento Sans"/>
                <a:ea typeface="Quattrocento Sans"/>
                <a:cs typeface="Quattrocento Sans"/>
                <a:sym typeface="Quattrocento Sans"/>
              </a:rPr>
              <a:t>CONFIDENTIAL</a:t>
            </a:r>
            <a:endParaRPr sz="1100"/>
          </a:p>
        </p:txBody>
      </p:sp>
      <p:sp>
        <p:nvSpPr>
          <p:cNvPr id="26" name="Google Shape;26;p6"/>
          <p:cNvSpPr txBox="1"/>
          <p:nvPr/>
        </p:nvSpPr>
        <p:spPr>
          <a:xfrm>
            <a:off x="161918" y="4806000"/>
            <a:ext cx="4857600" cy="270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fld id="{00000000-1234-1234-1234-123412341234}" type="slidenum">
              <a:rPr lang="ja" sz="1300" b="1">
                <a:solidFill>
                  <a:srgbClr val="7F7F7F"/>
                </a:solidFill>
                <a:latin typeface="Quattrocento Sans"/>
                <a:ea typeface="Quattrocento Sans"/>
                <a:cs typeface="Quattrocento Sans"/>
                <a:sym typeface="Quattrocento Sans"/>
              </a:rPr>
              <a:t>‹#›</a:t>
            </a:fld>
            <a:r>
              <a:rPr lang="ja" sz="1300" b="1">
                <a:solidFill>
                  <a:srgbClr val="7F7F7F"/>
                </a:solidFill>
                <a:latin typeface="Quattrocento Sans"/>
                <a:ea typeface="Quattrocento Sans"/>
                <a:cs typeface="Quattrocento Sans"/>
                <a:sym typeface="Quattrocento Sans"/>
              </a:rPr>
              <a:t>  </a:t>
            </a:r>
            <a:r>
              <a:rPr lang="ja" sz="1300">
                <a:solidFill>
                  <a:srgbClr val="7FD13B"/>
                </a:solidFill>
                <a:latin typeface="Open Sans"/>
                <a:ea typeface="Open Sans"/>
                <a:cs typeface="Open Sans"/>
                <a:sym typeface="Open Sans"/>
              </a:rPr>
              <a:t>▇</a:t>
            </a:r>
            <a:r>
              <a:rPr lang="ja" sz="1300">
                <a:solidFill>
                  <a:srgbClr val="EA157A"/>
                </a:solidFill>
                <a:latin typeface="Open Sans"/>
                <a:ea typeface="Open Sans"/>
                <a:cs typeface="Open Sans"/>
                <a:sym typeface="Open Sans"/>
              </a:rPr>
              <a:t>▇</a:t>
            </a:r>
            <a:r>
              <a:rPr lang="ja" sz="1300">
                <a:solidFill>
                  <a:srgbClr val="007DEA"/>
                </a:solidFill>
                <a:latin typeface="Open Sans"/>
                <a:ea typeface="Open Sans"/>
                <a:cs typeface="Open Sans"/>
                <a:sym typeface="Open Sans"/>
              </a:rPr>
              <a:t>▇</a:t>
            </a:r>
            <a:r>
              <a:rPr lang="ja" sz="1300">
                <a:solidFill>
                  <a:srgbClr val="7FD13B"/>
                </a:solidFill>
                <a:latin typeface="Open Sans"/>
                <a:ea typeface="Open Sans"/>
                <a:cs typeface="Open Sans"/>
                <a:sym typeface="Open Sans"/>
              </a:rPr>
              <a:t> </a:t>
            </a:r>
            <a:r>
              <a:rPr lang="ja" sz="1300">
                <a:solidFill>
                  <a:schemeClr val="dk1"/>
                </a:solidFill>
                <a:latin typeface="Open Sans"/>
                <a:ea typeface="Open Sans"/>
                <a:cs typeface="Open Sans"/>
                <a:sym typeface="Open Sans"/>
              </a:rPr>
              <a:t>The OpenChain project Japan work group / CC0-1.0</a:t>
            </a:r>
            <a:endParaRPr sz="1200">
              <a:solidFill>
                <a:srgbClr val="A5A5A5"/>
              </a:solidFill>
              <a:latin typeface="Open Sans"/>
              <a:ea typeface="Open Sans"/>
              <a:cs typeface="Open Sans"/>
              <a:sym typeface="Open Sans"/>
            </a:endParaRPr>
          </a:p>
        </p:txBody>
      </p:sp>
      <p:sp>
        <p:nvSpPr>
          <p:cNvPr id="27" name="Google Shape;27;p6"/>
          <p:cNvSpPr txBox="1">
            <a:spLocks noGrp="1"/>
          </p:cNvSpPr>
          <p:nvPr>
            <p:ph type="body" idx="1"/>
          </p:nvPr>
        </p:nvSpPr>
        <p:spPr>
          <a:xfrm>
            <a:off x="432000" y="792368"/>
            <a:ext cx="8280000" cy="3835800"/>
          </a:xfrm>
          <a:prstGeom prst="rect">
            <a:avLst/>
          </a:prstGeom>
          <a:noFill/>
          <a:ln>
            <a:noFill/>
          </a:ln>
        </p:spPr>
        <p:txBody>
          <a:bodyPr spcFirstLastPara="1" wrap="square" lIns="49625" tIns="24875" rIns="49625" bIns="24875" anchor="t" anchorCtr="0">
            <a:noAutofit/>
          </a:bodyPr>
          <a:lstStyle>
            <a:lvl1pPr marL="457200" marR="0" lvl="0" indent="-342900" algn="l">
              <a:spcBef>
                <a:spcPts val="0"/>
              </a:spcBef>
              <a:spcAft>
                <a:spcPts val="0"/>
              </a:spcAft>
              <a:buClr>
                <a:schemeClr val="dk1"/>
              </a:buClr>
              <a:buSzPts val="1800"/>
              <a:buFont typeface="Arial"/>
              <a:buChar char="•"/>
              <a:defRPr sz="1440" b="0" i="0" u="none" strike="noStrike" cap="none">
                <a:solidFill>
                  <a:schemeClr val="dk1"/>
                </a:solidFill>
                <a:latin typeface="Quattrocento Sans"/>
                <a:ea typeface="Quattrocento Sans"/>
                <a:cs typeface="Quattrocento Sans"/>
                <a:sym typeface="Quattrocento Sans"/>
              </a:defRPr>
            </a:lvl1pPr>
            <a:lvl2pPr marL="914400" marR="0" lvl="1" indent="-323850" algn="l">
              <a:spcBef>
                <a:spcPts val="0"/>
              </a:spcBef>
              <a:spcAft>
                <a:spcPts val="0"/>
              </a:spcAft>
              <a:buClr>
                <a:schemeClr val="dk1"/>
              </a:buClr>
              <a:buSzPts val="1500"/>
              <a:buFont typeface="Arial"/>
              <a:buChar char="•"/>
              <a:defRPr sz="1200" b="0" i="0" u="none" strike="noStrike" cap="none">
                <a:solidFill>
                  <a:schemeClr val="dk1"/>
                </a:solidFill>
                <a:latin typeface="Quattrocento Sans"/>
                <a:ea typeface="Quattrocento Sans"/>
                <a:cs typeface="Quattrocento Sans"/>
                <a:sym typeface="Quattrocento Sans"/>
              </a:defRPr>
            </a:lvl2pPr>
            <a:lvl3pPr marL="1371600" marR="0" lvl="2" indent="-304800" algn="l">
              <a:spcBef>
                <a:spcPts val="0"/>
              </a:spcBef>
              <a:spcAft>
                <a:spcPts val="0"/>
              </a:spcAft>
              <a:buClr>
                <a:schemeClr val="dk1"/>
              </a:buClr>
              <a:buSzPts val="1200"/>
              <a:buFont typeface="Arial"/>
              <a:buChar char="•"/>
              <a:defRPr sz="960" b="0" i="0" u="none" strike="noStrike" cap="none">
                <a:solidFill>
                  <a:schemeClr val="dk1"/>
                </a:solidFill>
                <a:latin typeface="Quattrocento Sans"/>
                <a:ea typeface="Quattrocento Sans"/>
                <a:cs typeface="Quattrocento Sans"/>
                <a:sym typeface="Quattrocento Sans"/>
              </a:defRPr>
            </a:lvl3pPr>
            <a:lvl4pPr marL="1828800" marR="0" lvl="3" indent="-298450" algn="l">
              <a:spcBef>
                <a:spcPts val="0"/>
              </a:spcBef>
              <a:spcAft>
                <a:spcPts val="0"/>
              </a:spcAft>
              <a:buClr>
                <a:schemeClr val="dk1"/>
              </a:buClr>
              <a:buSzPts val="1100"/>
              <a:buFont typeface="Arial"/>
              <a:buChar char="•"/>
              <a:defRPr sz="880" b="0" i="0" u="none" strike="noStrike" cap="none">
                <a:solidFill>
                  <a:schemeClr val="dk1"/>
                </a:solidFill>
                <a:latin typeface="Quattrocento Sans"/>
                <a:ea typeface="Quattrocento Sans"/>
                <a:cs typeface="Quattrocento Sans"/>
                <a:sym typeface="Quattrocento Sans"/>
              </a:defRPr>
            </a:lvl4pPr>
            <a:lvl5pPr marL="2286000" marR="0" lvl="4" indent="-298450" algn="l">
              <a:spcBef>
                <a:spcPts val="0"/>
              </a:spcBef>
              <a:spcAft>
                <a:spcPts val="0"/>
              </a:spcAft>
              <a:buClr>
                <a:schemeClr val="dk1"/>
              </a:buClr>
              <a:buSzPts val="1100"/>
              <a:buFont typeface="Arial"/>
              <a:buChar char="•"/>
              <a:defRPr sz="880" b="0" i="0" u="none" strike="noStrike" cap="none">
                <a:solidFill>
                  <a:schemeClr val="dk1"/>
                </a:solidFill>
                <a:latin typeface="Quattrocento Sans"/>
                <a:ea typeface="Quattrocento Sans"/>
                <a:cs typeface="Quattrocento Sans"/>
                <a:sym typeface="Quattrocento Sans"/>
              </a:defRPr>
            </a:lvl5pPr>
            <a:lvl6pPr marL="2743200" marR="0" lvl="5" indent="-298450" algn="l">
              <a:spcBef>
                <a:spcPts val="200"/>
              </a:spcBef>
              <a:spcAft>
                <a:spcPts val="0"/>
              </a:spcAft>
              <a:buClr>
                <a:schemeClr val="dk1"/>
              </a:buClr>
              <a:buSzPts val="1100"/>
              <a:buFont typeface="Quattrocento Sans"/>
              <a:buChar char="»"/>
              <a:defRPr sz="880" b="0" i="0" u="none" strike="noStrike" cap="none">
                <a:solidFill>
                  <a:schemeClr val="dk1"/>
                </a:solidFill>
                <a:latin typeface="Quattrocento Sans"/>
                <a:ea typeface="Quattrocento Sans"/>
                <a:cs typeface="Quattrocento Sans"/>
                <a:sym typeface="Quattrocento Sans"/>
              </a:defRPr>
            </a:lvl6pPr>
            <a:lvl7pPr marL="3200400" marR="0" lvl="6" indent="-298450" algn="l">
              <a:spcBef>
                <a:spcPts val="200"/>
              </a:spcBef>
              <a:spcAft>
                <a:spcPts val="0"/>
              </a:spcAft>
              <a:buClr>
                <a:schemeClr val="dk1"/>
              </a:buClr>
              <a:buSzPts val="1100"/>
              <a:buFont typeface="Quattrocento Sans"/>
              <a:buChar char="»"/>
              <a:defRPr sz="880" b="0" i="0" u="none" strike="noStrike" cap="none">
                <a:solidFill>
                  <a:schemeClr val="dk1"/>
                </a:solidFill>
                <a:latin typeface="Quattrocento Sans"/>
                <a:ea typeface="Quattrocento Sans"/>
                <a:cs typeface="Quattrocento Sans"/>
                <a:sym typeface="Quattrocento Sans"/>
              </a:defRPr>
            </a:lvl7pPr>
            <a:lvl8pPr marL="3657600" marR="0" lvl="7" indent="-298450" algn="l">
              <a:spcBef>
                <a:spcPts val="200"/>
              </a:spcBef>
              <a:spcAft>
                <a:spcPts val="0"/>
              </a:spcAft>
              <a:buClr>
                <a:schemeClr val="dk1"/>
              </a:buClr>
              <a:buSzPts val="1100"/>
              <a:buFont typeface="Quattrocento Sans"/>
              <a:buChar char="»"/>
              <a:defRPr sz="880" b="0" i="0" u="none" strike="noStrike" cap="none">
                <a:solidFill>
                  <a:schemeClr val="dk1"/>
                </a:solidFill>
                <a:latin typeface="Quattrocento Sans"/>
                <a:ea typeface="Quattrocento Sans"/>
                <a:cs typeface="Quattrocento Sans"/>
                <a:sym typeface="Quattrocento Sans"/>
              </a:defRPr>
            </a:lvl8pPr>
            <a:lvl9pPr marL="4114800" marR="0" lvl="8" indent="-298450" algn="l">
              <a:spcBef>
                <a:spcPts val="200"/>
              </a:spcBef>
              <a:spcAft>
                <a:spcPts val="0"/>
              </a:spcAft>
              <a:buClr>
                <a:schemeClr val="dk1"/>
              </a:buClr>
              <a:buSzPts val="1100"/>
              <a:buFont typeface="Quattrocento Sans"/>
              <a:buChar char="»"/>
              <a:defRPr sz="880" b="0" i="0" u="none" strike="noStrike" cap="none">
                <a:solidFill>
                  <a:schemeClr val="dk1"/>
                </a:solidFill>
                <a:latin typeface="Quattrocento Sans"/>
                <a:ea typeface="Quattrocento Sans"/>
                <a:cs typeface="Quattrocento Sans"/>
                <a:sym typeface="Quattrocento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
        <p:cNvGrpSpPr/>
        <p:nvPr/>
      </p:nvGrpSpPr>
      <p:grpSpPr>
        <a:xfrm>
          <a:off x="0" y="0"/>
          <a:ext cx="0" cy="0"/>
          <a:chOff x="0" y="0"/>
          <a:chExt cx="0" cy="0"/>
        </a:xfrm>
      </p:grpSpPr>
      <p:sp>
        <p:nvSpPr>
          <p:cNvPr id="29" name="Google Shape;29;p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Char char="●"/>
              <a:defRPr sz="4160"/>
            </a:lvl1pPr>
            <a:lvl2pPr lvl="1" algn="ctr" rtl="0">
              <a:spcBef>
                <a:spcPts val="0"/>
              </a:spcBef>
              <a:spcAft>
                <a:spcPts val="0"/>
              </a:spcAft>
              <a:buSzPts val="5200"/>
              <a:buChar char="○"/>
              <a:defRPr sz="4160"/>
            </a:lvl2pPr>
            <a:lvl3pPr lvl="2" algn="ctr" rtl="0">
              <a:spcBef>
                <a:spcPts val="0"/>
              </a:spcBef>
              <a:spcAft>
                <a:spcPts val="0"/>
              </a:spcAft>
              <a:buSzPts val="5200"/>
              <a:buChar char="■"/>
              <a:defRPr sz="4160"/>
            </a:lvl3pPr>
            <a:lvl4pPr lvl="3" algn="ctr" rtl="0">
              <a:spcBef>
                <a:spcPts val="0"/>
              </a:spcBef>
              <a:spcAft>
                <a:spcPts val="0"/>
              </a:spcAft>
              <a:buSzPts val="5200"/>
              <a:buChar char="●"/>
              <a:defRPr sz="4160"/>
            </a:lvl4pPr>
            <a:lvl5pPr lvl="4" algn="ctr" rtl="0">
              <a:spcBef>
                <a:spcPts val="0"/>
              </a:spcBef>
              <a:spcAft>
                <a:spcPts val="0"/>
              </a:spcAft>
              <a:buSzPts val="5200"/>
              <a:buChar char="○"/>
              <a:defRPr sz="4160"/>
            </a:lvl5pPr>
            <a:lvl6pPr lvl="5" algn="ctr" rtl="0">
              <a:spcBef>
                <a:spcPts val="0"/>
              </a:spcBef>
              <a:spcAft>
                <a:spcPts val="0"/>
              </a:spcAft>
              <a:buSzPts val="5200"/>
              <a:buChar char="■"/>
              <a:defRPr sz="4160"/>
            </a:lvl6pPr>
            <a:lvl7pPr lvl="6" algn="ctr" rtl="0">
              <a:spcBef>
                <a:spcPts val="0"/>
              </a:spcBef>
              <a:spcAft>
                <a:spcPts val="0"/>
              </a:spcAft>
              <a:buSzPts val="5200"/>
              <a:buChar char="●"/>
              <a:defRPr sz="4160"/>
            </a:lvl7pPr>
            <a:lvl8pPr lvl="7" algn="ctr" rtl="0">
              <a:spcBef>
                <a:spcPts val="0"/>
              </a:spcBef>
              <a:spcAft>
                <a:spcPts val="0"/>
              </a:spcAft>
              <a:buSzPts val="5200"/>
              <a:buChar char="○"/>
              <a:defRPr sz="4160"/>
            </a:lvl8pPr>
            <a:lvl9pPr lvl="8" algn="ctr" rtl="0">
              <a:spcBef>
                <a:spcPts val="0"/>
              </a:spcBef>
              <a:spcAft>
                <a:spcPts val="0"/>
              </a:spcAft>
              <a:buSzPts val="5200"/>
              <a:buChar char="■"/>
              <a:defRPr sz="4160"/>
            </a:lvl9pPr>
          </a:lstStyle>
          <a:p>
            <a:endParaRPr/>
          </a:p>
        </p:txBody>
      </p:sp>
      <p:sp>
        <p:nvSpPr>
          <p:cNvPr id="30" name="Google Shape;30;p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240"/>
            </a:lvl1pPr>
            <a:lvl2pPr lvl="1" algn="ctr" rtl="0">
              <a:lnSpc>
                <a:spcPct val="100000"/>
              </a:lnSpc>
              <a:spcBef>
                <a:spcPts val="0"/>
              </a:spcBef>
              <a:spcAft>
                <a:spcPts val="0"/>
              </a:spcAft>
              <a:buSzPts val="2800"/>
              <a:buNone/>
              <a:defRPr sz="2240"/>
            </a:lvl2pPr>
            <a:lvl3pPr lvl="2" algn="ctr" rtl="0">
              <a:lnSpc>
                <a:spcPct val="100000"/>
              </a:lnSpc>
              <a:spcBef>
                <a:spcPts val="0"/>
              </a:spcBef>
              <a:spcAft>
                <a:spcPts val="0"/>
              </a:spcAft>
              <a:buSzPts val="2800"/>
              <a:buNone/>
              <a:defRPr sz="2240"/>
            </a:lvl3pPr>
            <a:lvl4pPr lvl="3" algn="ctr" rtl="0">
              <a:lnSpc>
                <a:spcPct val="100000"/>
              </a:lnSpc>
              <a:spcBef>
                <a:spcPts val="0"/>
              </a:spcBef>
              <a:spcAft>
                <a:spcPts val="0"/>
              </a:spcAft>
              <a:buSzPts val="2800"/>
              <a:buNone/>
              <a:defRPr sz="2240"/>
            </a:lvl4pPr>
            <a:lvl5pPr lvl="4" algn="ctr" rtl="0">
              <a:lnSpc>
                <a:spcPct val="100000"/>
              </a:lnSpc>
              <a:spcBef>
                <a:spcPts val="0"/>
              </a:spcBef>
              <a:spcAft>
                <a:spcPts val="0"/>
              </a:spcAft>
              <a:buSzPts val="2800"/>
              <a:buNone/>
              <a:defRPr sz="2240"/>
            </a:lvl5pPr>
            <a:lvl6pPr lvl="5" algn="ctr" rtl="0">
              <a:lnSpc>
                <a:spcPct val="100000"/>
              </a:lnSpc>
              <a:spcBef>
                <a:spcPts val="0"/>
              </a:spcBef>
              <a:spcAft>
                <a:spcPts val="0"/>
              </a:spcAft>
              <a:buSzPts val="2800"/>
              <a:buNone/>
              <a:defRPr sz="2240"/>
            </a:lvl6pPr>
            <a:lvl7pPr lvl="6" algn="ctr" rtl="0">
              <a:lnSpc>
                <a:spcPct val="100000"/>
              </a:lnSpc>
              <a:spcBef>
                <a:spcPts val="0"/>
              </a:spcBef>
              <a:spcAft>
                <a:spcPts val="0"/>
              </a:spcAft>
              <a:buSzPts val="2800"/>
              <a:buNone/>
              <a:defRPr sz="2240"/>
            </a:lvl7pPr>
            <a:lvl8pPr lvl="7" algn="ctr" rtl="0">
              <a:lnSpc>
                <a:spcPct val="100000"/>
              </a:lnSpc>
              <a:spcBef>
                <a:spcPts val="0"/>
              </a:spcBef>
              <a:spcAft>
                <a:spcPts val="0"/>
              </a:spcAft>
              <a:buSzPts val="2800"/>
              <a:buNone/>
              <a:defRPr sz="2240"/>
            </a:lvl8pPr>
            <a:lvl9pPr lvl="8" algn="ctr" rtl="0">
              <a:lnSpc>
                <a:spcPct val="100000"/>
              </a:lnSpc>
              <a:spcBef>
                <a:spcPts val="0"/>
              </a:spcBef>
              <a:spcAft>
                <a:spcPts val="0"/>
              </a:spcAft>
              <a:buSzPts val="2800"/>
              <a:buNone/>
              <a:defRPr sz="224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2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62"/>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3/28</a:t>
            </a:r>
            <a:endParaRPr/>
          </a:p>
        </p:txBody>
      </p:sp>
      <p:sp>
        <p:nvSpPr>
          <p:cNvPr id="686" name="Google Shape;686;p62"/>
          <p:cNvSpPr txBox="1">
            <a:spLocks noGrp="1"/>
          </p:cNvSpPr>
          <p:nvPr>
            <p:ph type="body" idx="1"/>
          </p:nvPr>
        </p:nvSpPr>
        <p:spPr>
          <a:xfrm>
            <a:off x="432000" y="792368"/>
            <a:ext cx="8280000" cy="3835800"/>
          </a:xfrm>
          <a:prstGeom prst="rect">
            <a:avLst/>
          </a:prstGeom>
        </p:spPr>
        <p:txBody>
          <a:bodyPr spcFirstLastPara="1" wrap="square" lIns="49625" tIns="24875" rIns="49625" bIns="24875" anchor="t" anchorCtr="0">
            <a:noAutofit/>
          </a:bodyPr>
          <a:lstStyle/>
          <a:p>
            <a:pPr marL="457200" lvl="0" indent="-342900" algn="l" rtl="0">
              <a:spcBef>
                <a:spcPts val="0"/>
              </a:spcBef>
              <a:spcAft>
                <a:spcPts val="0"/>
              </a:spcAft>
              <a:buSzPts val="1800"/>
              <a:buChar char="•"/>
            </a:pPr>
            <a:r>
              <a:rPr lang="ja" noProof="1"/>
              <a:t>SBOM image matching</a:t>
            </a:r>
            <a:endParaRPr/>
          </a:p>
          <a:p>
            <a:pPr marL="914400" lvl="1" indent="-323850" algn="l" rtl="0">
              <a:spcBef>
                <a:spcPts val="0"/>
              </a:spcBef>
              <a:spcAft>
                <a:spcPts val="0"/>
              </a:spcAft>
              <a:buSzPts val="1500"/>
              <a:buChar char="•"/>
            </a:pPr>
            <a:r>
              <a:rPr lang="ja" noProof="1"/>
              <a:t>Software BOM</a:t>
            </a:r>
            <a:endParaRPr/>
          </a:p>
          <a:p>
            <a:pPr marL="1371600" lvl="2" indent="-304800" algn="l" rtl="0">
              <a:spcBef>
                <a:spcPts val="0"/>
              </a:spcBef>
              <a:spcAft>
                <a:spcPts val="0"/>
              </a:spcAft>
              <a:buSzPts val="1200"/>
              <a:buChar char="•"/>
            </a:pPr>
            <a:r>
              <a:rPr lang="ja" noProof="1"/>
              <a:t>There is a range of variation such as granularity of parts, distinction of what to put on and what not to put on (OSS or not), format, etc.</a:t>
            </a:r>
            <a:endParaRPr/>
          </a:p>
          <a:p>
            <a:pPr marL="914400" lvl="1" indent="-323850" algn="l" rtl="0">
              <a:spcBef>
                <a:spcPts val="0"/>
              </a:spcBef>
              <a:spcAft>
                <a:spcPts val="0"/>
              </a:spcAft>
              <a:buSzPts val="1500"/>
              <a:buChar char="•"/>
            </a:pPr>
            <a:r>
              <a:rPr lang="ja" noProof="1"/>
              <a:t>What has become machine-readable</a:t>
            </a:r>
            <a:endParaRPr/>
          </a:p>
          <a:p>
            <a:pPr marL="1371600" lvl="2" indent="-304800" algn="l" rtl="0">
              <a:spcBef>
                <a:spcPts val="0"/>
              </a:spcBef>
              <a:spcAft>
                <a:spcPts val="0"/>
              </a:spcAft>
              <a:buSzPts val="1200"/>
              <a:buChar char="•"/>
            </a:pPr>
            <a:r>
              <a:rPr lang="ja" noProof="1"/>
              <a:t>There is a range of variation such as format, ID rules, etc.</a:t>
            </a:r>
            <a:endParaRPr/>
          </a:p>
          <a:p>
            <a:pPr marL="1371600" lvl="2" indent="-304800" algn="l" rtl="0">
              <a:spcBef>
                <a:spcPts val="0"/>
              </a:spcBef>
              <a:spcAft>
                <a:spcPts val="0"/>
              </a:spcAft>
              <a:buSzPts val="1200"/>
              <a:buChar char="•"/>
            </a:pPr>
            <a:r>
              <a:rPr lang="ja" noProof="1"/>
              <a:t>There may be some people who see it as an SBOM that does not care about machine reading.</a:t>
            </a:r>
            <a:endParaRPr/>
          </a:p>
          <a:p>
            <a:pPr marL="1828800" lvl="3" indent="-298450" algn="l" rtl="0">
              <a:spcBef>
                <a:spcPts val="0"/>
              </a:spcBef>
              <a:spcAft>
                <a:spcPts val="0"/>
              </a:spcAft>
              <a:buSzPts val="1100"/>
              <a:buChar char="•"/>
            </a:pPr>
            <a:r>
              <a:rPr lang="ja" noProof="1"/>
              <a:t>For example:</a:t>
            </a:r>
            <a:endParaRPr/>
          </a:p>
          <a:p>
            <a:pPr marL="1371600" lvl="2" indent="-304800" algn="l" rtl="0">
              <a:spcBef>
                <a:spcPts val="0"/>
              </a:spcBef>
              <a:spcAft>
                <a:spcPts val="0"/>
              </a:spcAft>
              <a:buSzPts val="1200"/>
              <a:buChar char="•"/>
            </a:pPr>
            <a:r>
              <a:rPr lang="ja" noProof="1"/>
              <a:t>It would be interesting to discuss from both sides</a:t>
            </a:r>
            <a:endParaRPr/>
          </a:p>
          <a:p>
            <a:pPr marL="1371600" lvl="2" indent="-304800" algn="l" rtl="0">
              <a:spcBef>
                <a:spcPts val="0"/>
              </a:spcBef>
              <a:spcAft>
                <a:spcPts val="0"/>
              </a:spcAft>
              <a:buSzPts val="1200"/>
              <a:buChar char="•"/>
            </a:pPr>
            <a:endParaRPr/>
          </a:p>
          <a:p>
            <a:pPr marL="914400" lvl="1" indent="-323850" algn="l" rtl="0">
              <a:spcBef>
                <a:spcPts val="0"/>
              </a:spcBef>
              <a:spcAft>
                <a:spcPts val="0"/>
              </a:spcAft>
              <a:buSzPts val="1500"/>
              <a:buChar char="•"/>
            </a:pPr>
            <a:r>
              <a:rPr lang="ja" noProof="1"/>
              <a:t>Purpose of use, use case</a:t>
            </a:r>
            <a:endParaRPr/>
          </a:p>
          <a:p>
            <a:pPr marL="1371600" lvl="2" indent="-304800" algn="l" rtl="0">
              <a:spcBef>
                <a:spcPts val="0"/>
              </a:spcBef>
              <a:spcAft>
                <a:spcPts val="0"/>
              </a:spcAft>
              <a:buSzPts val="1200"/>
              <a:buChar char="•"/>
            </a:pPr>
            <a:r>
              <a:rPr lang="ja" noProof="1"/>
              <a:t>Doesn't the emphasis differ depending on the company and position?</a:t>
            </a:r>
            <a:endParaRPr/>
          </a:p>
          <a:p>
            <a:pPr marL="457200" lvl="0" indent="-342900" algn="l" rtl="0">
              <a:spcBef>
                <a:spcPts val="0"/>
              </a:spcBef>
              <a:spcAft>
                <a:spcPts val="0"/>
              </a:spcAft>
              <a:buSzPts val="1800"/>
              <a:buChar char="•"/>
            </a:pPr>
            <a:r>
              <a:rPr lang="ja" noProof="1"/>
              <a:t>SBOM (understanding of parts) is necessary for the company to take responsibility for the product</a:t>
            </a:r>
            <a:endParaRPr/>
          </a:p>
          <a:p>
            <a:pPr marL="914400" lvl="1" indent="-323850" algn="l" rtl="0">
              <a:spcBef>
                <a:spcPts val="0"/>
              </a:spcBef>
              <a:spcAft>
                <a:spcPts val="0"/>
              </a:spcAft>
              <a:buSzPts val="1500"/>
              <a:buChar char="•"/>
            </a:pPr>
            <a:r>
              <a:rPr lang="ja" noProof="1"/>
              <a:t>OSPO is responsible for defining, communicating and disseminating defacto SBOM(purpose, tool, format, process, etc.) within the company</a:t>
            </a:r>
            <a:endParaRPr/>
          </a:p>
          <a:p>
            <a:pPr marL="914400" lvl="1" indent="-323850" algn="l" rtl="0">
              <a:spcBef>
                <a:spcPts val="0"/>
              </a:spcBef>
              <a:spcAft>
                <a:spcPts val="0"/>
              </a:spcAft>
              <a:buSzPts val="1500"/>
              <a:buChar char="•"/>
            </a:pPr>
            <a:r>
              <a:rPr lang="ja" noProof="1"/>
              <a:t>As a bridge between the community and the company, OSPO is also responsible for promoting opinions from the company side to the community and making SBOM better for both the community and the company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63"/>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sz="1120" noProof="1"/>
              <a:t>I organized the "SBOM management process" in the comment section on 5/23 into a picture.</a:t>
            </a:r>
            <a:endParaRPr sz="1120"/>
          </a:p>
          <a:p>
            <a:pPr marL="0" lvl="0" indent="0" algn="l" rtl="0">
              <a:spcBef>
                <a:spcPts val="0"/>
              </a:spcBef>
              <a:spcAft>
                <a:spcPts val="0"/>
              </a:spcAft>
              <a:buNone/>
            </a:pPr>
            <a:r>
              <a:rPr lang="ja" sz="1120" noProof="1"/>
              <a:t>I appreciate your advice and comments.</a:t>
            </a:r>
            <a:endParaRPr sz="1120"/>
          </a:p>
        </p:txBody>
      </p:sp>
      <p:sp>
        <p:nvSpPr>
          <p:cNvPr id="692" name="Google Shape;692;p63"/>
          <p:cNvSpPr/>
          <p:nvPr/>
        </p:nvSpPr>
        <p:spPr>
          <a:xfrm>
            <a:off x="1132238" y="2468650"/>
            <a:ext cx="1343700" cy="5943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noProof="1"/>
              <a:t>Parts</a:t>
            </a:r>
            <a:endParaRPr/>
          </a:p>
          <a:p>
            <a:pPr marL="0" lvl="0" indent="0" algn="ctr" rtl="0">
              <a:spcBef>
                <a:spcPts val="0"/>
              </a:spcBef>
              <a:spcAft>
                <a:spcPts val="0"/>
              </a:spcAft>
              <a:buNone/>
            </a:pPr>
            <a:r>
              <a:rPr lang="ja" noProof="1"/>
              <a:t>Procurement Department</a:t>
            </a:r>
            <a:endParaRPr/>
          </a:p>
        </p:txBody>
      </p:sp>
      <p:sp>
        <p:nvSpPr>
          <p:cNvPr id="693" name="Google Shape;693;p63"/>
          <p:cNvSpPr/>
          <p:nvPr/>
        </p:nvSpPr>
        <p:spPr>
          <a:xfrm>
            <a:off x="203400" y="1722425"/>
            <a:ext cx="712500" cy="594300"/>
          </a:xfrm>
          <a:prstGeom prst="foldedCorner">
            <a:avLst>
              <a:gd name="adj" fmla="val 3019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noProof="1"/>
              <a:t>Parts</a:t>
            </a:r>
            <a:endParaRPr/>
          </a:p>
          <a:p>
            <a:pPr marL="0" lvl="0" indent="0" algn="ctr" rtl="0">
              <a:spcBef>
                <a:spcPts val="0"/>
              </a:spcBef>
              <a:spcAft>
                <a:spcPts val="0"/>
              </a:spcAft>
              <a:buNone/>
            </a:pPr>
            <a:r>
              <a:rPr lang="ja" noProof="1"/>
              <a:t>SBOM</a:t>
            </a:r>
            <a:endParaRPr/>
          </a:p>
        </p:txBody>
      </p:sp>
      <p:sp>
        <p:nvSpPr>
          <p:cNvPr id="694" name="Google Shape;694;p63"/>
          <p:cNvSpPr/>
          <p:nvPr/>
        </p:nvSpPr>
        <p:spPr>
          <a:xfrm>
            <a:off x="203400" y="2468650"/>
            <a:ext cx="712500" cy="594300"/>
          </a:xfrm>
          <a:prstGeom prst="foldedCorner">
            <a:avLst>
              <a:gd name="adj" fmla="val 3019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noProof="1"/>
              <a:t>Parts</a:t>
            </a:r>
            <a:endParaRPr/>
          </a:p>
          <a:p>
            <a:pPr marL="0" lvl="0" indent="0" algn="ctr" rtl="0">
              <a:spcBef>
                <a:spcPts val="0"/>
              </a:spcBef>
              <a:spcAft>
                <a:spcPts val="0"/>
              </a:spcAft>
              <a:buNone/>
            </a:pPr>
            <a:r>
              <a:rPr lang="ja" noProof="1"/>
              <a:t>SBOM</a:t>
            </a:r>
            <a:endParaRPr/>
          </a:p>
        </p:txBody>
      </p:sp>
      <p:sp>
        <p:nvSpPr>
          <p:cNvPr id="695" name="Google Shape;695;p63"/>
          <p:cNvSpPr/>
          <p:nvPr/>
        </p:nvSpPr>
        <p:spPr>
          <a:xfrm>
            <a:off x="203400" y="3214875"/>
            <a:ext cx="712500" cy="594300"/>
          </a:xfrm>
          <a:prstGeom prst="foldedCorner">
            <a:avLst>
              <a:gd name="adj" fmla="val 3019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noProof="1"/>
              <a:t>Parts</a:t>
            </a:r>
            <a:endParaRPr/>
          </a:p>
          <a:p>
            <a:pPr marL="0" lvl="0" indent="0" algn="ctr" rtl="0">
              <a:spcBef>
                <a:spcPts val="0"/>
              </a:spcBef>
              <a:spcAft>
                <a:spcPts val="0"/>
              </a:spcAft>
              <a:buNone/>
            </a:pPr>
            <a:r>
              <a:rPr lang="ja" noProof="1"/>
              <a:t>SBOM</a:t>
            </a:r>
            <a:endParaRPr/>
          </a:p>
        </p:txBody>
      </p:sp>
      <p:sp>
        <p:nvSpPr>
          <p:cNvPr id="696" name="Google Shape;696;p63"/>
          <p:cNvSpPr/>
          <p:nvPr/>
        </p:nvSpPr>
        <p:spPr>
          <a:xfrm>
            <a:off x="2525224" y="2468650"/>
            <a:ext cx="1343700" cy="5943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noProof="1"/>
              <a:t>Parts</a:t>
            </a:r>
            <a:endParaRPr/>
          </a:p>
          <a:p>
            <a:pPr marL="0" lvl="0" indent="0" algn="ctr" rtl="0">
              <a:spcBef>
                <a:spcPts val="0"/>
              </a:spcBef>
              <a:spcAft>
                <a:spcPts val="0"/>
              </a:spcAft>
              <a:buNone/>
            </a:pPr>
            <a:r>
              <a:rPr lang="ja" noProof="1"/>
              <a:t>Ordering Department</a:t>
            </a:r>
            <a:endParaRPr/>
          </a:p>
        </p:txBody>
      </p:sp>
      <p:sp>
        <p:nvSpPr>
          <p:cNvPr id="697" name="Google Shape;697;p63"/>
          <p:cNvSpPr/>
          <p:nvPr/>
        </p:nvSpPr>
        <p:spPr>
          <a:xfrm>
            <a:off x="3918210" y="2468650"/>
            <a:ext cx="1343700" cy="5943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noProof="1"/>
              <a:t>Product</a:t>
            </a:r>
            <a:endParaRPr/>
          </a:p>
          <a:p>
            <a:pPr marL="0" lvl="0" indent="0" algn="ctr" rtl="0">
              <a:spcBef>
                <a:spcPts val="0"/>
              </a:spcBef>
              <a:spcAft>
                <a:spcPts val="0"/>
              </a:spcAft>
              <a:buNone/>
            </a:pPr>
            <a:r>
              <a:rPr lang="ja" noProof="1"/>
              <a:t>Development Department</a:t>
            </a:r>
            <a:endParaRPr/>
          </a:p>
        </p:txBody>
      </p:sp>
      <p:sp>
        <p:nvSpPr>
          <p:cNvPr id="698" name="Google Shape;698;p63"/>
          <p:cNvSpPr/>
          <p:nvPr/>
        </p:nvSpPr>
        <p:spPr>
          <a:xfrm>
            <a:off x="6664326" y="2468650"/>
            <a:ext cx="1343700" cy="5943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noProof="1"/>
              <a:t>Product</a:t>
            </a:r>
            <a:endParaRPr/>
          </a:p>
          <a:p>
            <a:pPr marL="0" lvl="0" indent="0" algn="ctr" rtl="0">
              <a:spcBef>
                <a:spcPts val="0"/>
              </a:spcBef>
              <a:spcAft>
                <a:spcPts val="0"/>
              </a:spcAft>
              <a:buNone/>
            </a:pPr>
            <a:r>
              <a:rPr lang="ja" noProof="1"/>
              <a:t>Delivery Department</a:t>
            </a:r>
            <a:endParaRPr/>
          </a:p>
        </p:txBody>
      </p:sp>
      <p:sp>
        <p:nvSpPr>
          <p:cNvPr id="699" name="Google Shape;699;p63"/>
          <p:cNvSpPr txBox="1"/>
          <p:nvPr/>
        </p:nvSpPr>
        <p:spPr>
          <a:xfrm>
            <a:off x="-58062" y="4162675"/>
            <a:ext cx="12516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noProof="1"/>
              <a:t>(upstream)</a:t>
            </a:r>
            <a:endParaRPr/>
          </a:p>
          <a:p>
            <a:pPr marL="0" lvl="0" indent="0" algn="ctr" rtl="0">
              <a:spcBef>
                <a:spcPts val="0"/>
              </a:spcBef>
              <a:spcAft>
                <a:spcPts val="0"/>
              </a:spcAft>
              <a:buNone/>
            </a:pPr>
            <a:r>
              <a:rPr lang="ja" noProof="1"/>
              <a:t>Component Manufacturer</a:t>
            </a:r>
            <a:endParaRPr/>
          </a:p>
        </p:txBody>
      </p:sp>
      <p:sp>
        <p:nvSpPr>
          <p:cNvPr id="700" name="Google Shape;700;p63"/>
          <p:cNvSpPr/>
          <p:nvPr/>
        </p:nvSpPr>
        <p:spPr>
          <a:xfrm>
            <a:off x="8173367" y="2468650"/>
            <a:ext cx="712500" cy="594300"/>
          </a:xfrm>
          <a:prstGeom prst="foldedCorner">
            <a:avLst>
              <a:gd name="adj" fmla="val 3019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noProof="1"/>
              <a:t>Product</a:t>
            </a:r>
            <a:endParaRPr/>
          </a:p>
          <a:p>
            <a:pPr marL="0" lvl="0" indent="0" algn="ctr" rtl="0">
              <a:spcBef>
                <a:spcPts val="0"/>
              </a:spcBef>
              <a:spcAft>
                <a:spcPts val="0"/>
              </a:spcAft>
              <a:buNone/>
            </a:pPr>
            <a:r>
              <a:rPr lang="ja" noProof="1"/>
              <a:t>SBOM</a:t>
            </a:r>
            <a:endParaRPr/>
          </a:p>
        </p:txBody>
      </p:sp>
      <p:sp>
        <p:nvSpPr>
          <p:cNvPr id="701" name="Google Shape;701;p63"/>
          <p:cNvSpPr txBox="1"/>
          <p:nvPr/>
        </p:nvSpPr>
        <p:spPr>
          <a:xfrm>
            <a:off x="7602163" y="4162675"/>
            <a:ext cx="1428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noProof="1"/>
              <a:t>(downstream)</a:t>
            </a:r>
            <a:endParaRPr/>
          </a:p>
          <a:p>
            <a:pPr marL="0" lvl="0" indent="0" algn="l" rtl="0">
              <a:spcBef>
                <a:spcPts val="0"/>
              </a:spcBef>
              <a:spcAft>
                <a:spcPts val="0"/>
              </a:spcAft>
              <a:buNone/>
            </a:pPr>
            <a:r>
              <a:rPr lang="ja" noProof="1"/>
              <a:t>Recipient/Customer</a:t>
            </a:r>
            <a:endParaRPr/>
          </a:p>
        </p:txBody>
      </p:sp>
      <p:sp>
        <p:nvSpPr>
          <p:cNvPr id="702" name="Google Shape;702;p63"/>
          <p:cNvSpPr txBox="1"/>
          <p:nvPr/>
        </p:nvSpPr>
        <p:spPr>
          <a:xfrm>
            <a:off x="1073282" y="3151200"/>
            <a:ext cx="12354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800" b="1" u="sng" noProof="1"/>
              <a:t>Management of receipt of SBOM for ordered parts</a:t>
            </a:r>
            <a:endParaRPr sz="800" b="1" u="sng"/>
          </a:p>
          <a:p>
            <a:pPr marL="0" lvl="0" indent="0" algn="ctr" rtl="0">
              <a:spcBef>
                <a:spcPts val="0"/>
              </a:spcBef>
              <a:spcAft>
                <a:spcPts val="0"/>
              </a:spcAft>
              <a:buNone/>
            </a:pPr>
            <a:r>
              <a:rPr lang="ja" sz="800" noProof="1"/>
              <a:t>(Ensure receipt at the time of VUP, etc.)</a:t>
            </a:r>
            <a:endParaRPr sz="800"/>
          </a:p>
        </p:txBody>
      </p:sp>
      <p:sp>
        <p:nvSpPr>
          <p:cNvPr id="703" name="Google Shape;703;p63"/>
          <p:cNvSpPr txBox="1"/>
          <p:nvPr/>
        </p:nvSpPr>
        <p:spPr>
          <a:xfrm>
            <a:off x="2525224" y="3151200"/>
            <a:ext cx="12354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800" b="1" u="sng" noProof="1"/>
              <a:t>Management of SBOM descriptions for ordered parts</a:t>
            </a:r>
            <a:endParaRPr sz="800" b="1" u="sng"/>
          </a:p>
          <a:p>
            <a:pPr marL="0" lvl="0" indent="0" algn="ctr" rtl="0">
              <a:spcBef>
                <a:spcPts val="0"/>
              </a:spcBef>
              <a:spcAft>
                <a:spcPts val="0"/>
              </a:spcAft>
              <a:buNone/>
            </a:pPr>
            <a:r>
              <a:rPr lang="ja" sz="800" noProof="1"/>
              <a:t>(Component vulnerability management/handling/reporting to the component manufacturer when the vulnerability occurs, etc.)</a:t>
            </a:r>
            <a:endParaRPr sz="800"/>
          </a:p>
        </p:txBody>
      </p:sp>
      <p:sp>
        <p:nvSpPr>
          <p:cNvPr id="704" name="Google Shape;704;p63"/>
          <p:cNvSpPr txBox="1"/>
          <p:nvPr/>
        </p:nvSpPr>
        <p:spPr>
          <a:xfrm>
            <a:off x="3868804" y="3151200"/>
            <a:ext cx="12354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800" b="1" u="sng" noProof="1"/>
              <a:t>Management of creation of product SBOM</a:t>
            </a:r>
            <a:endParaRPr sz="800" b="1" u="sng"/>
          </a:p>
          <a:p>
            <a:pPr marL="0" lvl="0" indent="0" algn="l" rtl="0">
              <a:spcBef>
                <a:spcPts val="0"/>
              </a:spcBef>
              <a:spcAft>
                <a:spcPts val="0"/>
              </a:spcAft>
              <a:buNone/>
            </a:pPr>
            <a:r>
              <a:rPr lang="ja" sz="800" noProof="1"/>
              <a:t>(FIX the OSS version at the time of development and create SBOM of the product to be delivered, etc.)</a:t>
            </a:r>
            <a:endParaRPr sz="800"/>
          </a:p>
        </p:txBody>
      </p:sp>
      <p:sp>
        <p:nvSpPr>
          <p:cNvPr id="705" name="Google Shape;705;p63"/>
          <p:cNvSpPr txBox="1"/>
          <p:nvPr/>
        </p:nvSpPr>
        <p:spPr>
          <a:xfrm>
            <a:off x="6664326" y="3151200"/>
            <a:ext cx="1235400" cy="1416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800" b="1" u="sng" noProof="1"/>
              <a:t>Management of product SBOM</a:t>
            </a:r>
            <a:endParaRPr sz="800" b="1" u="sng"/>
          </a:p>
          <a:p>
            <a:pPr marL="0" lvl="0" indent="0" algn="l" rtl="0">
              <a:spcBef>
                <a:spcPts val="0"/>
              </a:spcBef>
              <a:spcAft>
                <a:spcPts val="0"/>
              </a:spcAft>
              <a:buNone/>
            </a:pPr>
            <a:r>
              <a:rPr lang="ja" sz="800" noProof="1"/>
              <a:t>(Managing delivery of product SBOMs, managing versions of delivered product SBOMs, ensuring delivery of SBOMs at product VUP, etc.)</a:t>
            </a:r>
            <a:endParaRPr sz="800"/>
          </a:p>
        </p:txBody>
      </p:sp>
      <p:sp>
        <p:nvSpPr>
          <p:cNvPr id="706" name="Google Shape;706;p63"/>
          <p:cNvSpPr/>
          <p:nvPr/>
        </p:nvSpPr>
        <p:spPr>
          <a:xfrm>
            <a:off x="5311195" y="2468650"/>
            <a:ext cx="1343700" cy="594300"/>
          </a:xfrm>
          <a:prstGeom prst="homePlate">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noProof="1"/>
              <a:t>Quality management</a:t>
            </a:r>
            <a:endParaRPr/>
          </a:p>
          <a:p>
            <a:pPr marL="0" lvl="0" indent="0" algn="ctr" rtl="0">
              <a:spcBef>
                <a:spcPts val="0"/>
              </a:spcBef>
              <a:spcAft>
                <a:spcPts val="0"/>
              </a:spcAft>
              <a:buNone/>
            </a:pPr>
            <a:r>
              <a:rPr lang="ja" noProof="1"/>
              <a:t>Department</a:t>
            </a:r>
            <a:endParaRPr/>
          </a:p>
        </p:txBody>
      </p:sp>
      <p:sp>
        <p:nvSpPr>
          <p:cNvPr id="707" name="Google Shape;707;p63"/>
          <p:cNvSpPr/>
          <p:nvPr/>
        </p:nvSpPr>
        <p:spPr>
          <a:xfrm>
            <a:off x="1215125" y="1025050"/>
            <a:ext cx="6792900" cy="33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noProof="1"/>
              <a:t>OSPO</a:t>
            </a:r>
            <a:endParaRPr/>
          </a:p>
        </p:txBody>
      </p:sp>
      <p:sp>
        <p:nvSpPr>
          <p:cNvPr id="708" name="Google Shape;708;p63"/>
          <p:cNvSpPr txBox="1"/>
          <p:nvPr/>
        </p:nvSpPr>
        <p:spPr>
          <a:xfrm>
            <a:off x="1867450" y="1280625"/>
            <a:ext cx="5734800" cy="800400"/>
          </a:xfrm>
          <a:prstGeom prst="rect">
            <a:avLst/>
          </a:prstGeom>
          <a:noFill/>
          <a:ln>
            <a:noFill/>
          </a:ln>
        </p:spPr>
        <p:txBody>
          <a:bodyPr spcFirstLastPara="1" wrap="square" lIns="91425" tIns="91425" rIns="91425" bIns="91425" anchor="t" anchorCtr="0">
            <a:spAutoFit/>
          </a:bodyPr>
          <a:lstStyle/>
          <a:p>
            <a:pPr marL="457200" lvl="0" indent="-292100" algn="l" rtl="0">
              <a:spcBef>
                <a:spcPts val="0"/>
              </a:spcBef>
              <a:spcAft>
                <a:spcPts val="0"/>
              </a:spcAft>
              <a:buSzPts val="1000"/>
              <a:buChar char="●"/>
            </a:pPr>
            <a:r>
              <a:rPr lang="ja" sz="800" b="1" noProof="1"/>
              <a:t>Rulemaking the SBOM Management Process from parts procurement to product delivery</a:t>
            </a:r>
            <a:endParaRPr sz="800" b="1"/>
          </a:p>
          <a:p>
            <a:pPr marL="457200" lvl="0" indent="-292100" algn="l" rtl="0">
              <a:spcBef>
                <a:spcPts val="0"/>
              </a:spcBef>
              <a:spcAft>
                <a:spcPts val="0"/>
              </a:spcAft>
              <a:buSzPts val="1000"/>
              <a:buChar char="●"/>
            </a:pPr>
            <a:r>
              <a:rPr lang="ja" sz="800" b="1" noProof="1"/>
              <a:t>Control of the SBOM Management Process, and measures and improvements in the event of abnormalities</a:t>
            </a:r>
            <a:endParaRPr sz="800" b="1"/>
          </a:p>
          <a:p>
            <a:pPr marL="457200" lvl="0" indent="-292100" algn="l" rtl="0">
              <a:spcBef>
                <a:spcPts val="0"/>
              </a:spcBef>
              <a:spcAft>
                <a:spcPts val="0"/>
              </a:spcAft>
              <a:buSzPts val="1000"/>
              <a:buChar char="●"/>
            </a:pPr>
            <a:r>
              <a:rPr lang="ja" sz="800" b="1" noProof="1"/>
              <a:t>Examining improvement and efficiency of the SBOM Management Process</a:t>
            </a:r>
            <a:endParaRPr sz="800" b="1"/>
          </a:p>
          <a:p>
            <a:pPr marL="457200" lvl="0" indent="-292100" algn="l" rtl="0">
              <a:spcBef>
                <a:spcPts val="0"/>
              </a:spcBef>
              <a:spcAft>
                <a:spcPts val="0"/>
              </a:spcAft>
              <a:buSzPts val="1000"/>
              <a:buChar char="●"/>
            </a:pPr>
            <a:r>
              <a:rPr lang="ja" sz="800" b="1" noProof="1">
                <a:solidFill>
                  <a:schemeClr val="dk1"/>
                </a:solidFill>
              </a:rPr>
              <a:t>Examination, evaluation, procurement, and introduction of tools necessary for the SBOM Management Process</a:t>
            </a:r>
            <a:endParaRPr sz="800" b="1"/>
          </a:p>
        </p:txBody>
      </p:sp>
      <p:sp>
        <p:nvSpPr>
          <p:cNvPr id="709" name="Google Shape;709;p63"/>
          <p:cNvSpPr txBox="1"/>
          <p:nvPr/>
        </p:nvSpPr>
        <p:spPr>
          <a:xfrm>
            <a:off x="5266565" y="3151200"/>
            <a:ext cx="12354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ja" sz="800" b="1" u="sng" noProof="1"/>
              <a:t>Product SBOM Quality Management</a:t>
            </a:r>
            <a:endParaRPr sz="800" b="1" u="sng"/>
          </a:p>
          <a:p>
            <a:pPr marL="0" lvl="0" indent="0" algn="ctr" rtl="0">
              <a:spcBef>
                <a:spcPts val="0"/>
              </a:spcBef>
              <a:spcAft>
                <a:spcPts val="0"/>
              </a:spcAft>
              <a:buNone/>
            </a:pPr>
            <a:r>
              <a:rPr lang="ja" sz="800" u="sng" noProof="1"/>
              <a:t>(It is convenient to have a validator tool to check if there are any defects.)</a:t>
            </a:r>
            <a:endParaRPr sz="800" u="sn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64"/>
          <p:cNvSpPr txBox="1">
            <a:spLocks noGrp="1"/>
          </p:cNvSpPr>
          <p:nvPr>
            <p:ph type="title"/>
          </p:nvPr>
        </p:nvSpPr>
        <p:spPr>
          <a:xfrm>
            <a:off x="432000" y="34524"/>
            <a:ext cx="8280000" cy="5943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ja" noProof="1"/>
              <a:t>5/23 chat notes (excluding speaker information)</a:t>
            </a:r>
            <a:endParaRPr/>
          </a:p>
        </p:txBody>
      </p:sp>
      <p:sp>
        <p:nvSpPr>
          <p:cNvPr id="715" name="Google Shape;715;p64"/>
          <p:cNvSpPr txBox="1">
            <a:spLocks noGrp="1"/>
          </p:cNvSpPr>
          <p:nvPr>
            <p:ph type="body" idx="1"/>
          </p:nvPr>
        </p:nvSpPr>
        <p:spPr>
          <a:xfrm>
            <a:off x="432000" y="792368"/>
            <a:ext cx="8280000" cy="3835800"/>
          </a:xfrm>
          <a:prstGeom prst="rect">
            <a:avLst/>
          </a:prstGeom>
        </p:spPr>
        <p:txBody>
          <a:bodyPr spcFirstLastPara="1" wrap="square" lIns="49625" tIns="24875" rIns="49625" bIns="24875" anchor="t" anchorCtr="0">
            <a:normAutofit fontScale="55000" lnSpcReduction="10000"/>
          </a:bodyPr>
          <a:lstStyle/>
          <a:p>
            <a:pPr marL="457200" lvl="0" indent="-291465" algn="l" rtl="0">
              <a:lnSpc>
                <a:spcPct val="115000"/>
              </a:lnSpc>
              <a:spcBef>
                <a:spcPts val="0"/>
              </a:spcBef>
              <a:spcAft>
                <a:spcPts val="0"/>
              </a:spcAft>
              <a:buSzPct val="100000"/>
              <a:buChar char="●"/>
            </a:pPr>
            <a:r>
              <a:rPr lang="ja" noProof="1"/>
              <a:t>You mentioned that it doesn't make money, but based on the information you shared on Slack, I think Japan needs to do OSS activities to the extent that they make money.</a:t>
            </a:r>
            <a:endParaRPr/>
          </a:p>
          <a:p>
            <a:pPr marL="457200" lvl="0" indent="-291465" algn="l" rtl="0">
              <a:lnSpc>
                <a:spcPct val="115000"/>
              </a:lnSpc>
              <a:spcBef>
                <a:spcPts val="0"/>
              </a:spcBef>
              <a:spcAft>
                <a:spcPts val="0"/>
              </a:spcAft>
              <a:buSzPct val="100000"/>
              <a:buChar char="●"/>
            </a:pPr>
            <a:r>
              <a:rPr lang="ja" noProof="1"/>
              <a:t>I have the impression that community activities tend to be more difficult to explain when the main body of OSPO-like activities is in the profit center.</a:t>
            </a:r>
            <a:endParaRPr/>
          </a:p>
          <a:p>
            <a:pPr marL="914400" lvl="1" indent="-280987" algn="l" rtl="0">
              <a:lnSpc>
                <a:spcPct val="115000"/>
              </a:lnSpc>
              <a:spcBef>
                <a:spcPts val="0"/>
              </a:spcBef>
              <a:spcAft>
                <a:spcPts val="0"/>
              </a:spcAft>
              <a:buSzPct val="100000"/>
              <a:buChar char="○"/>
            </a:pPr>
            <a:r>
              <a:rPr lang="ja" noProof="1"/>
              <a:t>I think there are various factors.</a:t>
            </a:r>
            <a:endParaRPr/>
          </a:p>
          <a:p>
            <a:pPr marL="457200" lvl="0" indent="-291465" algn="l" rtl="0">
              <a:lnSpc>
                <a:spcPct val="115000"/>
              </a:lnSpc>
              <a:spcBef>
                <a:spcPts val="0"/>
              </a:spcBef>
              <a:spcAft>
                <a:spcPts val="0"/>
              </a:spcAft>
              <a:buSzPct val="100000"/>
              <a:buChar char="●"/>
            </a:pPr>
            <a:r>
              <a:rPr lang="ja" noProof="1"/>
              <a:t>The stages of a company (including group companies) vary depending on the business, so it is difficult to put into "cross-group activities."</a:t>
            </a:r>
            <a:endParaRPr/>
          </a:p>
          <a:p>
            <a:pPr marL="457200" lvl="0" indent="-291465" algn="l" rtl="0">
              <a:lnSpc>
                <a:spcPct val="115000"/>
              </a:lnSpc>
              <a:spcBef>
                <a:spcPts val="0"/>
              </a:spcBef>
              <a:spcAft>
                <a:spcPts val="0"/>
              </a:spcAft>
              <a:buSzPct val="100000"/>
              <a:buChar char="●"/>
            </a:pPr>
            <a:r>
              <a:rPr lang="ja" noProof="1"/>
              <a:t>It happens quite often. &gt;The whole throw of "Think about that in OSPO."</a:t>
            </a:r>
            <a:endParaRPr/>
          </a:p>
          <a:p>
            <a:pPr marL="457200" lvl="0" indent="-291465" algn="l" rtl="0">
              <a:lnSpc>
                <a:spcPct val="115000"/>
              </a:lnSpc>
              <a:spcBef>
                <a:spcPts val="0"/>
              </a:spcBef>
              <a:spcAft>
                <a:spcPts val="0"/>
              </a:spcAft>
              <a:buSzPct val="100000"/>
              <a:buChar char="●"/>
            </a:pPr>
            <a:r>
              <a:rPr lang="ja" noProof="1"/>
              <a:t>Is OSPO in charge of SBOM management? I thought the answer might be confusing because the question could imply "Is OSPO responsible for SBOM?" ...</a:t>
            </a:r>
            <a:endParaRPr/>
          </a:p>
          <a:p>
            <a:pPr marL="457200" lvl="0" indent="-291465" algn="l" rtl="0">
              <a:lnSpc>
                <a:spcPct val="115000"/>
              </a:lnSpc>
              <a:spcBef>
                <a:spcPts val="0"/>
              </a:spcBef>
              <a:spcAft>
                <a:spcPts val="0"/>
              </a:spcAft>
              <a:buSzPct val="100000"/>
              <a:buChar char="●"/>
            </a:pPr>
            <a:r>
              <a:rPr lang="ja" noProof="1"/>
              <a:t>This is exactly the situation being discussed at our company, and since there are no resources to deal with it individually, we would like to establish OSPO as the contact point for SBOM for the whole company.</a:t>
            </a:r>
            <a:endParaRPr/>
          </a:p>
          <a:p>
            <a:pPr marL="914400" lvl="1" indent="-280987" algn="l" rtl="0">
              <a:lnSpc>
                <a:spcPct val="115000"/>
              </a:lnSpc>
              <a:spcBef>
                <a:spcPts val="0"/>
              </a:spcBef>
              <a:spcAft>
                <a:spcPts val="0"/>
              </a:spcAft>
              <a:buSzPct val="100000"/>
              <a:buChar char="○"/>
            </a:pPr>
            <a:r>
              <a:rPr lang="ja" noProof="1"/>
              <a:t>We are considering how to handle the inquiries we receive.</a:t>
            </a:r>
            <a:endParaRPr/>
          </a:p>
          <a:p>
            <a:pPr marL="457200" lvl="0" indent="-291465" algn="l" rtl="0">
              <a:lnSpc>
                <a:spcPct val="115000"/>
              </a:lnSpc>
              <a:spcBef>
                <a:spcPts val="0"/>
              </a:spcBef>
              <a:spcAft>
                <a:spcPts val="0"/>
              </a:spcAft>
              <a:buSzPct val="100000"/>
              <a:buChar char="●"/>
            </a:pPr>
            <a:r>
              <a:rPr lang="ja" noProof="1"/>
              <a:t>I think the (development) field expects someone to do it. We need to organize roles and responsibilities.</a:t>
            </a:r>
            <a:endParaRPr/>
          </a:p>
          <a:p>
            <a:pPr marL="457200" lvl="0" indent="-291465" algn="l" rtl="0">
              <a:lnSpc>
                <a:spcPct val="115000"/>
              </a:lnSpc>
              <a:spcBef>
                <a:spcPts val="0"/>
              </a:spcBef>
              <a:spcAft>
                <a:spcPts val="0"/>
              </a:spcAft>
              <a:buSzPct val="100000"/>
              <a:buChar char="●"/>
            </a:pPr>
            <a:r>
              <a:rPr lang="ja" noProof="1"/>
              <a:t>It is the responsibility of the developer to "create" and "submit" an SBOM. I agree with you on the developer side, but it would be nice if there was a guide for automating it in CI/CD, or even if it was implemented. (Like GitHub)</a:t>
            </a:r>
            <a:endParaRPr/>
          </a:p>
          <a:p>
            <a:pPr marL="457200" lvl="0" indent="-291465" algn="l" rtl="0">
              <a:lnSpc>
                <a:spcPct val="115000"/>
              </a:lnSpc>
              <a:spcBef>
                <a:spcPts val="0"/>
              </a:spcBef>
              <a:spcAft>
                <a:spcPts val="0"/>
              </a:spcAft>
              <a:buSzPct val="100000"/>
              <a:buChar char="●"/>
            </a:pPr>
            <a:r>
              <a:rPr lang="ja" noProof="1"/>
              <a:t>I don't think OSPO at my previous job was responsible for managing SBOM.</a:t>
            </a:r>
            <a:br>
              <a:rPr lang="ja"/>
            </a:br>
            <a:r>
              <a:rPr lang="ja" noProof="1"/>
              <a:t>However, it was my role to manage "best practices" and "platforms" including OSPO related/SBOM.</a:t>
            </a:r>
            <a:endParaRPr/>
          </a:p>
          <a:p>
            <a:pPr marL="914400" lvl="1" indent="-280987" algn="l" rtl="0">
              <a:lnSpc>
                <a:spcPct val="115000"/>
              </a:lnSpc>
              <a:spcBef>
                <a:spcPts val="0"/>
              </a:spcBef>
              <a:spcAft>
                <a:spcPts val="0"/>
              </a:spcAft>
              <a:buSzPct val="100000"/>
              <a:buChar char="○"/>
            </a:pPr>
            <a:r>
              <a:rPr lang="ja" noProof="1"/>
              <a:t>(Not managing SBOM itself)</a:t>
            </a:r>
            <a:endParaRPr/>
          </a:p>
          <a:p>
            <a:pPr marL="457200" lvl="0" indent="-291465" algn="l" rtl="0">
              <a:lnSpc>
                <a:spcPct val="115000"/>
              </a:lnSpc>
              <a:spcBef>
                <a:spcPts val="0"/>
              </a:spcBef>
              <a:spcAft>
                <a:spcPts val="0"/>
              </a:spcAft>
              <a:buSzPct val="100000"/>
              <a:buChar char="●"/>
            </a:pPr>
            <a:r>
              <a:rPr lang="ja" noProof="1"/>
              <a:t>I think if there is a department like PSIRT (Security department? Or procurement department?), it should be in charge of SBOM rather than OSPO.</a:t>
            </a:r>
            <a:endParaRPr/>
          </a:p>
          <a:p>
            <a:pPr marL="457200" lvl="0" indent="-291465" algn="l" rtl="0">
              <a:lnSpc>
                <a:spcPct val="115000"/>
              </a:lnSpc>
              <a:spcBef>
                <a:spcPts val="0"/>
              </a:spcBef>
              <a:spcAft>
                <a:spcPts val="0"/>
              </a:spcAft>
              <a:buSzPct val="100000"/>
              <a:buChar char="●"/>
            </a:pPr>
            <a:r>
              <a:rPr lang="ja" noProof="1"/>
              <a:t>When automating, the requirements for SBOM used by an organization should be normalized, and in this sense I think TelcoWG's SBOM guide will be useful for my industry. I (personally) think that OSPO should take the lead (but there is no consensus within our company OSPO team.)</a:t>
            </a:r>
            <a:endParaRPr/>
          </a:p>
          <a:p>
            <a:pPr marL="457200" lvl="0" indent="-291465" algn="l" rtl="0">
              <a:lnSpc>
                <a:spcPct val="115000"/>
              </a:lnSpc>
              <a:spcBef>
                <a:spcPts val="0"/>
              </a:spcBef>
              <a:spcAft>
                <a:spcPts val="0"/>
              </a:spcAft>
              <a:buSzPct val="100000"/>
              <a:buChar char="●"/>
            </a:pPr>
            <a:r>
              <a:rPr lang="ja" noProof="1"/>
              <a:t>Replying to "If there is a division like PSIRT (Security department? Or procurement department?), it is better than OSPO ...":</a:t>
            </a:r>
            <a:br>
              <a:rPr lang="ja"/>
            </a:br>
            <a:r>
              <a:rPr lang="ja"/>
              <a:t>	</a:t>
            </a:r>
            <a:r>
              <a:rPr lang="ja" noProof="1"/>
              <a:t>Why? Can you tell us more about that?</a:t>
            </a:r>
            <a:endParaRPr/>
          </a:p>
        </p:txBody>
      </p:sp>
    </p:spTree>
  </p:cSld>
  <p:clrMapOvr>
    <a:masterClrMapping/>
  </p:clrMapOvr>
</p:sld>
</file>

<file path=ppt/theme/theme1.xml><?xml version="1.0" encoding="utf-8"?>
<a:theme xmlns:a="http://schemas.openxmlformats.org/drawingml/2006/main" name="OpenChain Japan Work Group">
  <a:themeElements>
    <a:clrScheme name="ユーザー定義 1">
      <a:dk1>
        <a:srgbClr val="000000"/>
      </a:dk1>
      <a:lt1>
        <a:srgbClr val="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f8e20e6-048a-4bad-a26b-318dd1cd4d47}" enabled="1" method="Privileged" siteId="{66c65d8a-9158-4521-a2d8-664963db48e4}" contentBits="0" removed="0"/>
</clbl:labelList>
</file>

<file path=docProps/app.xml><?xml version="1.0" encoding="utf-8"?>
<Properties xmlns="http://schemas.openxmlformats.org/officeDocument/2006/extended-properties" xmlns:vt="http://schemas.openxmlformats.org/officeDocument/2006/docPropsVTypes">
  <TotalTime>93</TotalTime>
  <Words>887</Words>
  <Application>Microsoft Office PowerPoint</Application>
  <PresentationFormat>画面に合わせる (16:9)</PresentationFormat>
  <Paragraphs>70</Paragraphs>
  <Slides>3</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Arial</vt:lpstr>
      <vt:lpstr>Open Sans</vt:lpstr>
      <vt:lpstr>Tahoma</vt:lpstr>
      <vt:lpstr>Quattrocento Sans</vt:lpstr>
      <vt:lpstr>OpenChain Japan Work Group</vt:lpstr>
      <vt:lpstr>3/28</vt:lpstr>
      <vt:lpstr>I organized the "SBOM management process" in the comment section on 5/23 into a picture. I appreciate your advice and comments.</vt:lpstr>
      <vt:lpstr>5/23 chat notes (excluding speaker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Kuwata, Masayuki (SGC)</cp:lastModifiedBy>
  <cp:revision>3</cp:revision>
  <dcterms:modified xsi:type="dcterms:W3CDTF">2025-07-14T09:44:18Z</dcterms:modified>
</cp:coreProperties>
</file>