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handoutMasterIdLst>
    <p:handoutMasterId r:id="rId75"/>
  </p:handoutMasterIdLst>
  <p:sldIdLst>
    <p:sldId id="608" r:id="rId2"/>
    <p:sldId id="321" r:id="rId3"/>
    <p:sldId id="626" r:id="rId4"/>
    <p:sldId id="619" r:id="rId5"/>
    <p:sldId id="607" r:id="rId6"/>
    <p:sldId id="258" r:id="rId7"/>
    <p:sldId id="259" r:id="rId8"/>
    <p:sldId id="604" r:id="rId9"/>
    <p:sldId id="260" r:id="rId10"/>
    <p:sldId id="340" r:id="rId11"/>
    <p:sldId id="648" r:id="rId12"/>
    <p:sldId id="595" r:id="rId13"/>
    <p:sldId id="315" r:id="rId14"/>
    <p:sldId id="336" r:id="rId15"/>
    <p:sldId id="265" r:id="rId16"/>
    <p:sldId id="327" r:id="rId17"/>
    <p:sldId id="328" r:id="rId18"/>
    <p:sldId id="333" r:id="rId19"/>
    <p:sldId id="573" r:id="rId20"/>
    <p:sldId id="341" r:id="rId21"/>
    <p:sldId id="269" r:id="rId22"/>
    <p:sldId id="598" r:id="rId23"/>
    <p:sldId id="330" r:id="rId24"/>
    <p:sldId id="263" r:id="rId25"/>
    <p:sldId id="264" r:id="rId26"/>
    <p:sldId id="290" r:id="rId27"/>
    <p:sldId id="570" r:id="rId28"/>
    <p:sldId id="294" r:id="rId29"/>
    <p:sldId id="331" r:id="rId30"/>
    <p:sldId id="594" r:id="rId31"/>
    <p:sldId id="337" r:id="rId32"/>
    <p:sldId id="295" r:id="rId33"/>
    <p:sldId id="319" r:id="rId34"/>
    <p:sldId id="596" r:id="rId35"/>
    <p:sldId id="334" r:id="rId36"/>
    <p:sldId id="335" r:id="rId37"/>
    <p:sldId id="610" r:id="rId38"/>
    <p:sldId id="325" r:id="rId39"/>
    <p:sldId id="314" r:id="rId40"/>
    <p:sldId id="618" r:id="rId41"/>
    <p:sldId id="309" r:id="rId42"/>
    <p:sldId id="611" r:id="rId43"/>
    <p:sldId id="612" r:id="rId44"/>
    <p:sldId id="613" r:id="rId45"/>
    <p:sldId id="338" r:id="rId46"/>
    <p:sldId id="576" r:id="rId47"/>
    <p:sldId id="624" r:id="rId48"/>
    <p:sldId id="311" r:id="rId49"/>
    <p:sldId id="326" r:id="rId50"/>
    <p:sldId id="329" r:id="rId51"/>
    <p:sldId id="603" r:id="rId52"/>
    <p:sldId id="592" r:id="rId53"/>
    <p:sldId id="593" r:id="rId54"/>
    <p:sldId id="625" r:id="rId55"/>
    <p:sldId id="609" r:id="rId56"/>
    <p:sldId id="312" r:id="rId57"/>
    <p:sldId id="323" r:id="rId58"/>
    <p:sldId id="322" r:id="rId59"/>
    <p:sldId id="659" r:id="rId60"/>
    <p:sldId id="614" r:id="rId61"/>
    <p:sldId id="621" r:id="rId62"/>
    <p:sldId id="655" r:id="rId63"/>
    <p:sldId id="656" r:id="rId64"/>
    <p:sldId id="658" r:id="rId65"/>
    <p:sldId id="622" r:id="rId66"/>
    <p:sldId id="577" r:id="rId67"/>
    <p:sldId id="615" r:id="rId68"/>
    <p:sldId id="602" r:id="rId69"/>
    <p:sldId id="616" r:id="rId70"/>
    <p:sldId id="617" r:id="rId71"/>
    <p:sldId id="623" r:id="rId72"/>
    <p:sldId id="292" r:id="rId73"/>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90" autoAdjust="0"/>
    <p:restoredTop sz="95571" autoAdjust="0"/>
  </p:normalViewPr>
  <p:slideViewPr>
    <p:cSldViewPr>
      <p:cViewPr varScale="1">
        <p:scale>
          <a:sx n="69" d="100"/>
          <a:sy n="69" d="100"/>
        </p:scale>
        <p:origin x="1110" y="72"/>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huchi, Yoshiko/大内 佳子" userId="9854f7bf-13ce-4664-898c-4e3fe0189526" providerId="ADAL" clId="{33472C35-440C-4334-AA1B-FC37C992AF33}"/>
    <pc:docChg chg="custSel modSld">
      <pc:chgData name="Ohuchi, Yoshiko/大内 佳子" userId="9854f7bf-13ce-4664-898c-4e3fe0189526" providerId="ADAL" clId="{33472C35-440C-4334-AA1B-FC37C992AF33}" dt="2023-02-07T06:58:55.176" v="1497"/>
      <pc:docMkLst>
        <pc:docMk/>
      </pc:docMkLst>
      <pc:sldChg chg="addSp delSp modSp">
        <pc:chgData name="Ohuchi, Yoshiko/大内 佳子" userId="9854f7bf-13ce-4664-898c-4e3fe0189526" providerId="ADAL" clId="{33472C35-440C-4334-AA1B-FC37C992AF33}" dt="2023-02-07T06:58:55.135" v="1326"/>
        <pc:sldMkLst>
          <pc:docMk/>
          <pc:sldMk cId="1705708944" sldId="258"/>
        </pc:sldMkLst>
        <pc:spChg chg="add del mod">
          <ac:chgData name="Ohuchi, Yoshiko/大内 佳子" userId="9854f7bf-13ce-4664-898c-4e3fe0189526" providerId="ADAL" clId="{33472C35-440C-4334-AA1B-FC37C992AF33}" dt="2023-02-07T06:51:14.149" v="831"/>
          <ac:spMkLst>
            <pc:docMk/>
            <pc:sldMk cId="1705708944" sldId="258"/>
            <ac:spMk id="7" creationId="{61E02B37-33CD-F9A4-7E67-2C0AEB31FF9A}"/>
          </ac:spMkLst>
        </pc:spChg>
        <pc:spChg chg="add del mod">
          <ac:chgData name="Ohuchi, Yoshiko/大内 佳子" userId="9854f7bf-13ce-4664-898c-4e3fe0189526" providerId="ADAL" clId="{33472C35-440C-4334-AA1B-FC37C992AF33}" dt="2023-01-26T06:48:30.437" v="580"/>
          <ac:spMkLst>
            <pc:docMk/>
            <pc:sldMk cId="1705708944" sldId="258"/>
            <ac:spMk id="7" creationId="{90FC30D7-10C4-4CA0-8A66-1A315585126C}"/>
          </ac:spMkLst>
        </pc:spChg>
        <pc:spChg chg="add del mod">
          <ac:chgData name="Ohuchi, Yoshiko/大内 佳子" userId="9854f7bf-13ce-4664-898c-4e3fe0189526" providerId="ADAL" clId="{33472C35-440C-4334-AA1B-FC37C992AF33}" dt="2023-02-07T06:58:55.134" v="1325"/>
          <ac:spMkLst>
            <pc:docMk/>
            <pc:sldMk cId="1705708944" sldId="258"/>
            <ac:spMk id="7" creationId="{BEE93F87-8C16-8E1C-CEB6-ADDBF29BF93F}"/>
          </ac:spMkLst>
        </pc:spChg>
        <pc:spChg chg="add del mod">
          <ac:chgData name="Ohuchi, Yoshiko/大内 佳子" userId="9854f7bf-13ce-4664-898c-4e3fe0189526" providerId="ADAL" clId="{33472C35-440C-4334-AA1B-FC37C992AF33}" dt="2023-01-26T06:01:55.610" v="71"/>
          <ac:spMkLst>
            <pc:docMk/>
            <pc:sldMk cId="1705708944" sldId="258"/>
            <ac:spMk id="7" creationId="{FA630D78-E971-40FA-9AF3-70BEFBAA48B4}"/>
          </ac:spMkLst>
        </pc:spChg>
        <pc:spChg chg="add del mod">
          <ac:chgData name="Ohuchi, Yoshiko/大内 佳子" userId="9854f7bf-13ce-4664-898c-4e3fe0189526" providerId="ADAL" clId="{33472C35-440C-4334-AA1B-FC37C992AF33}" dt="2023-02-07T06:51:14.136" v="763"/>
          <ac:spMkLst>
            <pc:docMk/>
            <pc:sldMk cId="1705708944" sldId="258"/>
            <ac:spMk id="8" creationId="{3261070D-2676-425D-8D36-4546ABA98FBF}"/>
          </ac:spMkLst>
        </pc:spChg>
        <pc:spChg chg="add mod">
          <ac:chgData name="Ohuchi, Yoshiko/大内 佳子" userId="9854f7bf-13ce-4664-898c-4e3fe0189526" providerId="ADAL" clId="{33472C35-440C-4334-AA1B-FC37C992AF33}" dt="2023-02-07T06:58:55.135" v="1326"/>
          <ac:spMkLst>
            <pc:docMk/>
            <pc:sldMk cId="1705708944" sldId="258"/>
            <ac:spMk id="8" creationId="{809A3546-5DD2-8E22-D36E-6DB28BE5641E}"/>
          </ac:spMkLst>
        </pc:spChg>
        <pc:spChg chg="del">
          <ac:chgData name="Ohuchi, Yoshiko/大内 佳子" userId="9854f7bf-13ce-4664-898c-4e3fe0189526" providerId="ADAL" clId="{33472C35-440C-4334-AA1B-FC37C992AF33}" dt="2023-01-26T06:01:55.602" v="3"/>
          <ac:spMkLst>
            <pc:docMk/>
            <pc:sldMk cId="1705708944" sldId="258"/>
            <ac:spMk id="8" creationId="{E6DA6C4A-AEC4-49C7-AD4C-B7F83E17D27D}"/>
          </ac:spMkLst>
        </pc:spChg>
        <pc:spChg chg="add del mod">
          <ac:chgData name="Ohuchi, Yoshiko/大内 佳子" userId="9854f7bf-13ce-4664-898c-4e3fe0189526" providerId="ADAL" clId="{33472C35-440C-4334-AA1B-FC37C992AF33}" dt="2023-01-26T06:30:29.970" v="247"/>
          <ac:spMkLst>
            <pc:docMk/>
            <pc:sldMk cId="1705708944" sldId="258"/>
            <ac:spMk id="13" creationId="{4AF64635-71C0-4414-8ADB-CBED90AB2317}"/>
          </ac:spMkLst>
        </pc:spChg>
        <pc:spChg chg="add del mod">
          <ac:chgData name="Ohuchi, Yoshiko/大内 佳子" userId="9854f7bf-13ce-4664-898c-4e3fe0189526" providerId="ADAL" clId="{33472C35-440C-4334-AA1B-FC37C992AF33}" dt="2023-02-07T06:52:08.367" v="1007"/>
          <ac:spMkLst>
            <pc:docMk/>
            <pc:sldMk cId="1705708944" sldId="258"/>
            <ac:spMk id="13" creationId="{7B6C63FA-9672-4882-F7F6-21E2135BD10D}"/>
          </ac:spMkLst>
        </pc:spChg>
        <pc:spChg chg="add del mod">
          <ac:chgData name="Ohuchi, Yoshiko/大内 佳子" userId="9854f7bf-13ce-4664-898c-4e3fe0189526" providerId="ADAL" clId="{33472C35-440C-4334-AA1B-FC37C992AF33}" dt="2023-02-07T06:52:08.378" v="1075"/>
          <ac:spMkLst>
            <pc:docMk/>
            <pc:sldMk cId="1705708944" sldId="258"/>
            <ac:spMk id="14" creationId="{2374B45C-A1BE-2D5E-9923-564EBE3C87A3}"/>
          </ac:spMkLst>
        </pc:spChg>
        <pc:spChg chg="add del mod">
          <ac:chgData name="Ohuchi, Yoshiko/大内 佳子" userId="9854f7bf-13ce-4664-898c-4e3fe0189526" providerId="ADAL" clId="{33472C35-440C-4334-AA1B-FC37C992AF33}" dt="2023-01-26T06:30:29.970" v="315"/>
          <ac:spMkLst>
            <pc:docMk/>
            <pc:sldMk cId="1705708944" sldId="258"/>
            <ac:spMk id="14" creationId="{5251D32F-20CA-421A-B737-5F335B8161BB}"/>
          </ac:spMkLst>
        </pc:spChg>
        <pc:spChg chg="add del mod">
          <ac:chgData name="Ohuchi, Yoshiko/大内 佳子" userId="9854f7bf-13ce-4664-898c-4e3fe0189526" providerId="ADAL" clId="{33472C35-440C-4334-AA1B-FC37C992AF33}" dt="2023-02-07T06:58:55.122" v="1257"/>
          <ac:spMkLst>
            <pc:docMk/>
            <pc:sldMk cId="1705708944" sldId="258"/>
            <ac:spMk id="16" creationId="{223BC915-6997-3CD5-1D98-171806D854B4}"/>
          </ac:spMkLst>
        </pc:spChg>
        <pc:spChg chg="add del mod">
          <ac:chgData name="Ohuchi, Yoshiko/大内 佳子" userId="9854f7bf-13ce-4664-898c-4e3fe0189526" providerId="ADAL" clId="{33472C35-440C-4334-AA1B-FC37C992AF33}" dt="2023-01-26T06:48:30.437" v="512"/>
          <ac:spMkLst>
            <pc:docMk/>
            <pc:sldMk cId="1705708944" sldId="258"/>
            <ac:spMk id="16" creationId="{4C5B0FA3-3788-47CC-B772-42FC75D016B7}"/>
          </ac:spMkLst>
        </pc:spChg>
      </pc:sldChg>
      <pc:sldChg chg="addSp delSp modSp">
        <pc:chgData name="Ohuchi, Yoshiko/大内 佳子" userId="9854f7bf-13ce-4664-898c-4e3fe0189526" providerId="ADAL" clId="{33472C35-440C-4334-AA1B-FC37C992AF33}" dt="2023-02-07T06:58:55.135" v="1329"/>
        <pc:sldMkLst>
          <pc:docMk/>
          <pc:sldMk cId="197945752" sldId="259"/>
        </pc:sldMkLst>
        <pc:spChg chg="add del mod">
          <ac:chgData name="Ohuchi, Yoshiko/大内 佳子" userId="9854f7bf-13ce-4664-898c-4e3fe0189526" providerId="ADAL" clId="{33472C35-440C-4334-AA1B-FC37C992AF33}" dt="2023-01-26T06:48:30.437" v="583"/>
          <ac:spMkLst>
            <pc:docMk/>
            <pc:sldMk cId="197945752" sldId="259"/>
            <ac:spMk id="5" creationId="{11294CBF-C483-4208-AE5F-8B1572AA8F33}"/>
          </ac:spMkLst>
        </pc:spChg>
        <pc:spChg chg="add del mod">
          <ac:chgData name="Ohuchi, Yoshiko/大内 佳子" userId="9854f7bf-13ce-4664-898c-4e3fe0189526" providerId="ADAL" clId="{33472C35-440C-4334-AA1B-FC37C992AF33}" dt="2023-02-07T06:51:14.150" v="834"/>
          <ac:spMkLst>
            <pc:docMk/>
            <pc:sldMk cId="197945752" sldId="259"/>
            <ac:spMk id="5" creationId="{1DAE01AA-2D75-FF73-9431-C5A899889C23}"/>
          </ac:spMkLst>
        </pc:spChg>
        <pc:spChg chg="add del mod">
          <ac:chgData name="Ohuchi, Yoshiko/大内 佳子" userId="9854f7bf-13ce-4664-898c-4e3fe0189526" providerId="ADAL" clId="{33472C35-440C-4334-AA1B-FC37C992AF33}" dt="2023-02-07T06:58:55.135" v="1328"/>
          <ac:spMkLst>
            <pc:docMk/>
            <pc:sldMk cId="197945752" sldId="259"/>
            <ac:spMk id="5" creationId="{3DD8975F-687A-94EA-C18F-671C5EEA93DF}"/>
          </ac:spMkLst>
        </pc:spChg>
        <pc:spChg chg="add del mod">
          <ac:chgData name="Ohuchi, Yoshiko/大内 佳子" userId="9854f7bf-13ce-4664-898c-4e3fe0189526" providerId="ADAL" clId="{33472C35-440C-4334-AA1B-FC37C992AF33}" dt="2023-01-26T06:01:55.610" v="74"/>
          <ac:spMkLst>
            <pc:docMk/>
            <pc:sldMk cId="197945752" sldId="259"/>
            <ac:spMk id="5" creationId="{E3DD2BD7-6F59-4F6A-BC15-3DB992C58E28}"/>
          </ac:spMkLst>
        </pc:spChg>
        <pc:spChg chg="del">
          <ac:chgData name="Ohuchi, Yoshiko/大内 佳子" userId="9854f7bf-13ce-4664-898c-4e3fe0189526" providerId="ADAL" clId="{33472C35-440C-4334-AA1B-FC37C992AF33}" dt="2023-01-26T06:01:55.602" v="4"/>
          <ac:spMkLst>
            <pc:docMk/>
            <pc:sldMk cId="197945752" sldId="259"/>
            <ac:spMk id="7" creationId="{19D5BBD9-BD3B-4831-9ABD-33ACF7E4C00C}"/>
          </ac:spMkLst>
        </pc:spChg>
        <pc:spChg chg="add del mod">
          <ac:chgData name="Ohuchi, Yoshiko/大内 佳子" userId="9854f7bf-13ce-4664-898c-4e3fe0189526" providerId="ADAL" clId="{33472C35-440C-4334-AA1B-FC37C992AF33}" dt="2023-02-07T06:51:14.136" v="764"/>
          <ac:spMkLst>
            <pc:docMk/>
            <pc:sldMk cId="197945752" sldId="259"/>
            <ac:spMk id="7" creationId="{807F65D2-B90C-44C8-BBC8-A6021F5B3A94}"/>
          </ac:spMkLst>
        </pc:spChg>
        <pc:spChg chg="add mod">
          <ac:chgData name="Ohuchi, Yoshiko/大内 佳子" userId="9854f7bf-13ce-4664-898c-4e3fe0189526" providerId="ADAL" clId="{33472C35-440C-4334-AA1B-FC37C992AF33}" dt="2023-02-07T06:58:55.135" v="1329"/>
          <ac:spMkLst>
            <pc:docMk/>
            <pc:sldMk cId="197945752" sldId="259"/>
            <ac:spMk id="7" creationId="{84B20EE9-27B6-AF2A-3D50-5E5506AD9601}"/>
          </ac:spMkLst>
        </pc:spChg>
        <pc:spChg chg="add del mod">
          <ac:chgData name="Ohuchi, Yoshiko/大内 佳子" userId="9854f7bf-13ce-4664-898c-4e3fe0189526" providerId="ADAL" clId="{33472C35-440C-4334-AA1B-FC37C992AF33}" dt="2023-02-07T06:52:08.367" v="1008"/>
          <ac:spMkLst>
            <pc:docMk/>
            <pc:sldMk cId="197945752" sldId="259"/>
            <ac:spMk id="8" creationId="{834E22BE-D09A-B2A0-5E3B-53AD4D515807}"/>
          </ac:spMkLst>
        </pc:spChg>
        <pc:spChg chg="add del mod">
          <ac:chgData name="Ohuchi, Yoshiko/大内 佳子" userId="9854f7bf-13ce-4664-898c-4e3fe0189526" providerId="ADAL" clId="{33472C35-440C-4334-AA1B-FC37C992AF33}" dt="2023-01-26T06:30:29.970" v="248"/>
          <ac:spMkLst>
            <pc:docMk/>
            <pc:sldMk cId="197945752" sldId="259"/>
            <ac:spMk id="8" creationId="{835510FE-5979-44FB-A38F-007939C369A1}"/>
          </ac:spMkLst>
        </pc:spChg>
        <pc:spChg chg="add del mod">
          <ac:chgData name="Ohuchi, Yoshiko/大内 佳子" userId="9854f7bf-13ce-4664-898c-4e3fe0189526" providerId="ADAL" clId="{33472C35-440C-4334-AA1B-FC37C992AF33}" dt="2023-02-07T06:52:08.379" v="1078"/>
          <ac:spMkLst>
            <pc:docMk/>
            <pc:sldMk cId="197945752" sldId="259"/>
            <ac:spMk id="14" creationId="{063BE6BB-69FA-6669-F647-5D0AD40F6E43}"/>
          </ac:spMkLst>
        </pc:spChg>
        <pc:spChg chg="add del mod">
          <ac:chgData name="Ohuchi, Yoshiko/大内 佳子" userId="9854f7bf-13ce-4664-898c-4e3fe0189526" providerId="ADAL" clId="{33472C35-440C-4334-AA1B-FC37C992AF33}" dt="2023-01-26T06:30:29.970" v="318"/>
          <ac:spMkLst>
            <pc:docMk/>
            <pc:sldMk cId="197945752" sldId="259"/>
            <ac:spMk id="14" creationId="{CC1DA703-24FA-4659-A66E-A043CD06CF2F}"/>
          </ac:spMkLst>
        </pc:spChg>
        <pc:spChg chg="add del mod">
          <ac:chgData name="Ohuchi, Yoshiko/大内 佳子" userId="9854f7bf-13ce-4664-898c-4e3fe0189526" providerId="ADAL" clId="{33472C35-440C-4334-AA1B-FC37C992AF33}" dt="2023-01-26T06:48:30.437" v="513"/>
          <ac:spMkLst>
            <pc:docMk/>
            <pc:sldMk cId="197945752" sldId="259"/>
            <ac:spMk id="15" creationId="{4A1EC359-430F-450A-A63F-7AF51E744D7A}"/>
          </ac:spMkLst>
        </pc:spChg>
        <pc:spChg chg="add del mod">
          <ac:chgData name="Ohuchi, Yoshiko/大内 佳子" userId="9854f7bf-13ce-4664-898c-4e3fe0189526" providerId="ADAL" clId="{33472C35-440C-4334-AA1B-FC37C992AF33}" dt="2023-02-07T06:58:55.122" v="1258"/>
          <ac:spMkLst>
            <pc:docMk/>
            <pc:sldMk cId="197945752" sldId="259"/>
            <ac:spMk id="15" creationId="{A1870A2F-9A39-7339-AA57-8F78793003B3}"/>
          </ac:spMkLst>
        </pc:spChg>
      </pc:sldChg>
      <pc:sldChg chg="addSp delSp modSp">
        <pc:chgData name="Ohuchi, Yoshiko/大内 佳子" userId="9854f7bf-13ce-4664-898c-4e3fe0189526" providerId="ADAL" clId="{33472C35-440C-4334-AA1B-FC37C992AF33}" dt="2023-02-07T06:58:55.137" v="1335"/>
        <pc:sldMkLst>
          <pc:docMk/>
          <pc:sldMk cId="3037454174" sldId="260"/>
        </pc:sldMkLst>
        <pc:spChg chg="add del mod">
          <ac:chgData name="Ohuchi, Yoshiko/大内 佳子" userId="9854f7bf-13ce-4664-898c-4e3fe0189526" providerId="ADAL" clId="{33472C35-440C-4334-AA1B-FC37C992AF33}" dt="2023-02-07T06:51:14.151" v="840"/>
          <ac:spMkLst>
            <pc:docMk/>
            <pc:sldMk cId="3037454174" sldId="260"/>
            <ac:spMk id="5" creationId="{427CCF01-03D1-C1B8-B2F3-942A8A3A78EF}"/>
          </ac:spMkLst>
        </pc:spChg>
        <pc:spChg chg="add del mod">
          <ac:chgData name="Ohuchi, Yoshiko/大内 佳子" userId="9854f7bf-13ce-4664-898c-4e3fe0189526" providerId="ADAL" clId="{33472C35-440C-4334-AA1B-FC37C992AF33}" dt="2023-01-26T06:01:55.611" v="80"/>
          <ac:spMkLst>
            <pc:docMk/>
            <pc:sldMk cId="3037454174" sldId="260"/>
            <ac:spMk id="5" creationId="{471F67C7-E468-4EA3-BC54-889A25217523}"/>
          </ac:spMkLst>
        </pc:spChg>
        <pc:spChg chg="add del mod">
          <ac:chgData name="Ohuchi, Yoshiko/大内 佳子" userId="9854f7bf-13ce-4664-898c-4e3fe0189526" providerId="ADAL" clId="{33472C35-440C-4334-AA1B-FC37C992AF33}" dt="2023-02-07T06:58:55.136" v="1334"/>
          <ac:spMkLst>
            <pc:docMk/>
            <pc:sldMk cId="3037454174" sldId="260"/>
            <ac:spMk id="5" creationId="{81C2B73E-D84C-2AAA-5A6A-DEC79565E6F5}"/>
          </ac:spMkLst>
        </pc:spChg>
        <pc:spChg chg="add del mod">
          <ac:chgData name="Ohuchi, Yoshiko/大内 佳子" userId="9854f7bf-13ce-4664-898c-4e3fe0189526" providerId="ADAL" clId="{33472C35-440C-4334-AA1B-FC37C992AF33}" dt="2023-01-26T06:48:30.437" v="589"/>
          <ac:spMkLst>
            <pc:docMk/>
            <pc:sldMk cId="3037454174" sldId="260"/>
            <ac:spMk id="5" creationId="{9AE3506C-4F71-4979-B76A-B47B09A39AAA}"/>
          </ac:spMkLst>
        </pc:spChg>
        <pc:spChg chg="del">
          <ac:chgData name="Ohuchi, Yoshiko/大内 佳子" userId="9854f7bf-13ce-4664-898c-4e3fe0189526" providerId="ADAL" clId="{33472C35-440C-4334-AA1B-FC37C992AF33}" dt="2023-01-26T06:01:55.602" v="6"/>
          <ac:spMkLst>
            <pc:docMk/>
            <pc:sldMk cId="3037454174" sldId="260"/>
            <ac:spMk id="7" creationId="{0D25E2DA-F0E4-4C82-8F07-02C5DD1E90AF}"/>
          </ac:spMkLst>
        </pc:spChg>
        <pc:spChg chg="add del mod">
          <ac:chgData name="Ohuchi, Yoshiko/大内 佳子" userId="9854f7bf-13ce-4664-898c-4e3fe0189526" providerId="ADAL" clId="{33472C35-440C-4334-AA1B-FC37C992AF33}" dt="2023-02-07T06:51:14.136" v="766"/>
          <ac:spMkLst>
            <pc:docMk/>
            <pc:sldMk cId="3037454174" sldId="260"/>
            <ac:spMk id="7" creationId="{24D3D89A-1133-4998-AE0A-A49CE61314F7}"/>
          </ac:spMkLst>
        </pc:spChg>
        <pc:spChg chg="add mod">
          <ac:chgData name="Ohuchi, Yoshiko/大内 佳子" userId="9854f7bf-13ce-4664-898c-4e3fe0189526" providerId="ADAL" clId="{33472C35-440C-4334-AA1B-FC37C992AF33}" dt="2023-02-07T06:58:55.137" v="1335"/>
          <ac:spMkLst>
            <pc:docMk/>
            <pc:sldMk cId="3037454174" sldId="260"/>
            <ac:spMk id="7" creationId="{3765F87B-F9D3-3931-E92D-5A33EE33E069}"/>
          </ac:spMkLst>
        </pc:spChg>
        <pc:spChg chg="add del mod">
          <ac:chgData name="Ohuchi, Yoshiko/大内 佳子" userId="9854f7bf-13ce-4664-898c-4e3fe0189526" providerId="ADAL" clId="{33472C35-440C-4334-AA1B-FC37C992AF33}" dt="2023-01-26T06:30:29.970" v="250"/>
          <ac:spMkLst>
            <pc:docMk/>
            <pc:sldMk cId="3037454174" sldId="260"/>
            <ac:spMk id="8" creationId="{191FC396-C232-4950-B532-AB0196A9ACBC}"/>
          </ac:spMkLst>
        </pc:spChg>
        <pc:spChg chg="add del mod">
          <ac:chgData name="Ohuchi, Yoshiko/大内 佳子" userId="9854f7bf-13ce-4664-898c-4e3fe0189526" providerId="ADAL" clId="{33472C35-440C-4334-AA1B-FC37C992AF33}" dt="2023-02-07T06:52:08.367" v="1010"/>
          <ac:spMkLst>
            <pc:docMk/>
            <pc:sldMk cId="3037454174" sldId="260"/>
            <ac:spMk id="8" creationId="{F84850E8-AFFB-9BE6-1501-6B3722E955CE}"/>
          </ac:spMkLst>
        </pc:spChg>
        <pc:spChg chg="add del mod">
          <ac:chgData name="Ohuchi, Yoshiko/大内 佳子" userId="9854f7bf-13ce-4664-898c-4e3fe0189526" providerId="ADAL" clId="{33472C35-440C-4334-AA1B-FC37C992AF33}" dt="2023-02-07T06:52:08.380" v="1084"/>
          <ac:spMkLst>
            <pc:docMk/>
            <pc:sldMk cId="3037454174" sldId="260"/>
            <ac:spMk id="14" creationId="{D5E26E81-6812-F6F8-D63F-912EE5B1EC64}"/>
          </ac:spMkLst>
        </pc:spChg>
        <pc:spChg chg="add del mod">
          <ac:chgData name="Ohuchi, Yoshiko/大内 佳子" userId="9854f7bf-13ce-4664-898c-4e3fe0189526" providerId="ADAL" clId="{33472C35-440C-4334-AA1B-FC37C992AF33}" dt="2023-01-26T06:30:29.970" v="324"/>
          <ac:spMkLst>
            <pc:docMk/>
            <pc:sldMk cId="3037454174" sldId="260"/>
            <ac:spMk id="14" creationId="{E386A791-FC1C-4A17-81D5-74CFF0B4AD9B}"/>
          </ac:spMkLst>
        </pc:spChg>
        <pc:spChg chg="add del mod">
          <ac:chgData name="Ohuchi, Yoshiko/大内 佳子" userId="9854f7bf-13ce-4664-898c-4e3fe0189526" providerId="ADAL" clId="{33472C35-440C-4334-AA1B-FC37C992AF33}" dt="2023-02-07T06:58:55.123" v="1260"/>
          <ac:spMkLst>
            <pc:docMk/>
            <pc:sldMk cId="3037454174" sldId="260"/>
            <ac:spMk id="15" creationId="{7AAA1033-2A19-71D9-1BD7-9CC43F75D43E}"/>
          </ac:spMkLst>
        </pc:spChg>
        <pc:spChg chg="add del mod">
          <ac:chgData name="Ohuchi, Yoshiko/大内 佳子" userId="9854f7bf-13ce-4664-898c-4e3fe0189526" providerId="ADAL" clId="{33472C35-440C-4334-AA1B-FC37C992AF33}" dt="2023-01-26T06:48:30.437" v="515"/>
          <ac:spMkLst>
            <pc:docMk/>
            <pc:sldMk cId="3037454174" sldId="260"/>
            <ac:spMk id="15" creationId="{F81E2CB4-CB51-4024-B8FB-06DEB9F43B55}"/>
          </ac:spMkLst>
        </pc:spChg>
      </pc:sldChg>
      <pc:sldChg chg="addSp delSp modSp">
        <pc:chgData name="Ohuchi, Yoshiko/大内 佳子" userId="9854f7bf-13ce-4664-898c-4e3fe0189526" providerId="ADAL" clId="{33472C35-440C-4334-AA1B-FC37C992AF33}" dt="2023-02-07T06:58:55.147" v="1377"/>
        <pc:sldMkLst>
          <pc:docMk/>
          <pc:sldMk cId="1517806112" sldId="263"/>
        </pc:sldMkLst>
        <pc:spChg chg="add del mod">
          <ac:chgData name="Ohuchi, Yoshiko/大内 佳子" userId="9854f7bf-13ce-4664-898c-4e3fe0189526" providerId="ADAL" clId="{33472C35-440C-4334-AA1B-FC37C992AF33}" dt="2023-01-26T06:48:30.452" v="631"/>
          <ac:spMkLst>
            <pc:docMk/>
            <pc:sldMk cId="1517806112" sldId="263"/>
            <ac:spMk id="5" creationId="{21493808-0C67-452C-9CDF-D1D962C6A2FB}"/>
          </ac:spMkLst>
        </pc:spChg>
        <pc:spChg chg="add del mod">
          <ac:chgData name="Ohuchi, Yoshiko/大内 佳子" userId="9854f7bf-13ce-4664-898c-4e3fe0189526" providerId="ADAL" clId="{33472C35-440C-4334-AA1B-FC37C992AF33}" dt="2023-02-07T06:51:14.163" v="882"/>
          <ac:spMkLst>
            <pc:docMk/>
            <pc:sldMk cId="1517806112" sldId="263"/>
            <ac:spMk id="5" creationId="{2701F847-3052-6721-39C0-0D896E1518C1}"/>
          </ac:spMkLst>
        </pc:spChg>
        <pc:spChg chg="add del mod">
          <ac:chgData name="Ohuchi, Yoshiko/大内 佳子" userId="9854f7bf-13ce-4664-898c-4e3fe0189526" providerId="ADAL" clId="{33472C35-440C-4334-AA1B-FC37C992AF33}" dt="2023-01-26T06:01:55.621" v="122"/>
          <ac:spMkLst>
            <pc:docMk/>
            <pc:sldMk cId="1517806112" sldId="263"/>
            <ac:spMk id="5" creationId="{42EAB9D5-04CE-416B-8249-2F14D65B68F5}"/>
          </ac:spMkLst>
        </pc:spChg>
        <pc:spChg chg="add del mod">
          <ac:chgData name="Ohuchi, Yoshiko/大内 佳子" userId="9854f7bf-13ce-4664-898c-4e3fe0189526" providerId="ADAL" clId="{33472C35-440C-4334-AA1B-FC37C992AF33}" dt="2023-02-07T06:58:55.146" v="1376"/>
          <ac:spMkLst>
            <pc:docMk/>
            <pc:sldMk cId="1517806112" sldId="263"/>
            <ac:spMk id="5" creationId="{D46C5EBB-8D39-6E4C-8881-44CC21DA2255}"/>
          </ac:spMkLst>
        </pc:spChg>
        <pc:spChg chg="del">
          <ac:chgData name="Ohuchi, Yoshiko/大内 佳子" userId="9854f7bf-13ce-4664-898c-4e3fe0189526" providerId="ADAL" clId="{33472C35-440C-4334-AA1B-FC37C992AF33}" dt="2023-01-26T06:01:55.602" v="20"/>
          <ac:spMkLst>
            <pc:docMk/>
            <pc:sldMk cId="1517806112" sldId="263"/>
            <ac:spMk id="7" creationId="{2C916CF2-B65A-446B-B03A-F72B5D46E8A0}"/>
          </ac:spMkLst>
        </pc:spChg>
        <pc:spChg chg="add del mod">
          <ac:chgData name="Ohuchi, Yoshiko/大内 佳子" userId="9854f7bf-13ce-4664-898c-4e3fe0189526" providerId="ADAL" clId="{33472C35-440C-4334-AA1B-FC37C992AF33}" dt="2023-02-07T06:51:14.138" v="780"/>
          <ac:spMkLst>
            <pc:docMk/>
            <pc:sldMk cId="1517806112" sldId="263"/>
            <ac:spMk id="7" creationId="{4442807E-0ED0-4F70-B25D-C297C7E58FB3}"/>
          </ac:spMkLst>
        </pc:spChg>
        <pc:spChg chg="add mod">
          <ac:chgData name="Ohuchi, Yoshiko/大内 佳子" userId="9854f7bf-13ce-4664-898c-4e3fe0189526" providerId="ADAL" clId="{33472C35-440C-4334-AA1B-FC37C992AF33}" dt="2023-02-07T06:58:55.147" v="1377"/>
          <ac:spMkLst>
            <pc:docMk/>
            <pc:sldMk cId="1517806112" sldId="263"/>
            <ac:spMk id="7" creationId="{5733E156-0896-6100-C483-54F4E3622426}"/>
          </ac:spMkLst>
        </pc:spChg>
        <pc:spChg chg="add del mod">
          <ac:chgData name="Ohuchi, Yoshiko/大内 佳子" userId="9854f7bf-13ce-4664-898c-4e3fe0189526" providerId="ADAL" clId="{33472C35-440C-4334-AA1B-FC37C992AF33}" dt="2023-01-26T06:30:29.970" v="264"/>
          <ac:spMkLst>
            <pc:docMk/>
            <pc:sldMk cId="1517806112" sldId="263"/>
            <ac:spMk id="8" creationId="{B3B8FD35-9205-4703-9894-9DB5B7C36C22}"/>
          </ac:spMkLst>
        </pc:spChg>
        <pc:spChg chg="add del mod">
          <ac:chgData name="Ohuchi, Yoshiko/大内 佳子" userId="9854f7bf-13ce-4664-898c-4e3fe0189526" providerId="ADAL" clId="{33472C35-440C-4334-AA1B-FC37C992AF33}" dt="2023-02-07T06:52:08.368" v="1024"/>
          <ac:spMkLst>
            <pc:docMk/>
            <pc:sldMk cId="1517806112" sldId="263"/>
            <ac:spMk id="8" creationId="{BE00F737-0FB6-CF5B-F9B7-4B6B7C4ADC7B}"/>
          </ac:spMkLst>
        </pc:spChg>
        <pc:spChg chg="add del mod">
          <ac:chgData name="Ohuchi, Yoshiko/大内 佳子" userId="9854f7bf-13ce-4664-898c-4e3fe0189526" providerId="ADAL" clId="{33472C35-440C-4334-AA1B-FC37C992AF33}" dt="2023-01-26T06:30:29.986" v="366"/>
          <ac:spMkLst>
            <pc:docMk/>
            <pc:sldMk cId="1517806112" sldId="263"/>
            <ac:spMk id="14" creationId="{445B6EC5-4A8D-4951-B58D-9B906677C0B9}"/>
          </ac:spMkLst>
        </pc:spChg>
        <pc:spChg chg="add del mod">
          <ac:chgData name="Ohuchi, Yoshiko/大内 佳子" userId="9854f7bf-13ce-4664-898c-4e3fe0189526" providerId="ADAL" clId="{33472C35-440C-4334-AA1B-FC37C992AF33}" dt="2023-02-07T06:52:08.390" v="1126"/>
          <ac:spMkLst>
            <pc:docMk/>
            <pc:sldMk cId="1517806112" sldId="263"/>
            <ac:spMk id="14" creationId="{CFC24B32-919D-C29C-4AC0-22D7393DCB5E}"/>
          </ac:spMkLst>
        </pc:spChg>
        <pc:spChg chg="add del mod">
          <ac:chgData name="Ohuchi, Yoshiko/大内 佳子" userId="9854f7bf-13ce-4664-898c-4e3fe0189526" providerId="ADAL" clId="{33472C35-440C-4334-AA1B-FC37C992AF33}" dt="2023-01-26T06:48:30.437" v="529"/>
          <ac:spMkLst>
            <pc:docMk/>
            <pc:sldMk cId="1517806112" sldId="263"/>
            <ac:spMk id="15" creationId="{298DA930-A0EC-4C7F-9EF9-6F89CB7F489D}"/>
          </ac:spMkLst>
        </pc:spChg>
        <pc:spChg chg="add del mod">
          <ac:chgData name="Ohuchi, Yoshiko/大内 佳子" userId="9854f7bf-13ce-4664-898c-4e3fe0189526" providerId="ADAL" clId="{33472C35-440C-4334-AA1B-FC37C992AF33}" dt="2023-02-07T06:58:55.124" v="1274"/>
          <ac:spMkLst>
            <pc:docMk/>
            <pc:sldMk cId="1517806112" sldId="263"/>
            <ac:spMk id="15" creationId="{35EACAD2-76BD-78AE-BB7C-ABD9CDA0C12B}"/>
          </ac:spMkLst>
        </pc:spChg>
      </pc:sldChg>
      <pc:sldChg chg="addSp delSp modSp">
        <pc:chgData name="Ohuchi, Yoshiko/大内 佳子" userId="9854f7bf-13ce-4664-898c-4e3fe0189526" providerId="ADAL" clId="{33472C35-440C-4334-AA1B-FC37C992AF33}" dt="2023-02-07T06:58:55.147" v="1380"/>
        <pc:sldMkLst>
          <pc:docMk/>
          <pc:sldMk cId="305831280" sldId="264"/>
        </pc:sldMkLst>
        <pc:spChg chg="add del mod">
          <ac:chgData name="Ohuchi, Yoshiko/大内 佳子" userId="9854f7bf-13ce-4664-898c-4e3fe0189526" providerId="ADAL" clId="{33472C35-440C-4334-AA1B-FC37C992AF33}" dt="2023-02-07T06:58:55.147" v="1379"/>
          <ac:spMkLst>
            <pc:docMk/>
            <pc:sldMk cId="305831280" sldId="264"/>
            <ac:spMk id="5" creationId="{37BB4DCD-5846-6A6E-FC26-3BCCE6240630}"/>
          </ac:spMkLst>
        </pc:spChg>
        <pc:spChg chg="add del mod">
          <ac:chgData name="Ohuchi, Yoshiko/大内 佳子" userId="9854f7bf-13ce-4664-898c-4e3fe0189526" providerId="ADAL" clId="{33472C35-440C-4334-AA1B-FC37C992AF33}" dt="2023-01-26T06:48:30.452" v="634"/>
          <ac:spMkLst>
            <pc:docMk/>
            <pc:sldMk cId="305831280" sldId="264"/>
            <ac:spMk id="5" creationId="{7EFE261C-AFCF-438E-B225-EC5CEAA38DD5}"/>
          </ac:spMkLst>
        </pc:spChg>
        <pc:spChg chg="add del mod">
          <ac:chgData name="Ohuchi, Yoshiko/大内 佳子" userId="9854f7bf-13ce-4664-898c-4e3fe0189526" providerId="ADAL" clId="{33472C35-440C-4334-AA1B-FC37C992AF33}" dt="2023-02-07T06:51:14.164" v="885"/>
          <ac:spMkLst>
            <pc:docMk/>
            <pc:sldMk cId="305831280" sldId="264"/>
            <ac:spMk id="5" creationId="{95B60884-6421-A291-33F3-1521A95BBD56}"/>
          </ac:spMkLst>
        </pc:spChg>
        <pc:spChg chg="add del mod">
          <ac:chgData name="Ohuchi, Yoshiko/大内 佳子" userId="9854f7bf-13ce-4664-898c-4e3fe0189526" providerId="ADAL" clId="{33472C35-440C-4334-AA1B-FC37C992AF33}" dt="2023-01-26T06:01:55.621" v="125"/>
          <ac:spMkLst>
            <pc:docMk/>
            <pc:sldMk cId="305831280" sldId="264"/>
            <ac:spMk id="5" creationId="{EAA81D8A-A96B-4284-B8A1-436F6E7BAC68}"/>
          </ac:spMkLst>
        </pc:spChg>
        <pc:spChg chg="add del mod">
          <ac:chgData name="Ohuchi, Yoshiko/大内 佳子" userId="9854f7bf-13ce-4664-898c-4e3fe0189526" providerId="ADAL" clId="{33472C35-440C-4334-AA1B-FC37C992AF33}" dt="2023-02-07T06:51:14.138" v="781"/>
          <ac:spMkLst>
            <pc:docMk/>
            <pc:sldMk cId="305831280" sldId="264"/>
            <ac:spMk id="7" creationId="{6161D19F-39C8-4E3B-AF25-9302286EFDF3}"/>
          </ac:spMkLst>
        </pc:spChg>
        <pc:spChg chg="del">
          <ac:chgData name="Ohuchi, Yoshiko/大内 佳子" userId="9854f7bf-13ce-4664-898c-4e3fe0189526" providerId="ADAL" clId="{33472C35-440C-4334-AA1B-FC37C992AF33}" dt="2023-01-26T06:01:55.602" v="21"/>
          <ac:spMkLst>
            <pc:docMk/>
            <pc:sldMk cId="305831280" sldId="264"/>
            <ac:spMk id="7" creationId="{D97B55F3-2133-4C4C-B073-57BD0C6D0C40}"/>
          </ac:spMkLst>
        </pc:spChg>
        <pc:spChg chg="add mod">
          <ac:chgData name="Ohuchi, Yoshiko/大内 佳子" userId="9854f7bf-13ce-4664-898c-4e3fe0189526" providerId="ADAL" clId="{33472C35-440C-4334-AA1B-FC37C992AF33}" dt="2023-02-07T06:58:55.147" v="1380"/>
          <ac:spMkLst>
            <pc:docMk/>
            <pc:sldMk cId="305831280" sldId="264"/>
            <ac:spMk id="7" creationId="{D9CED9C8-ABE6-1456-E941-F1740B39FD1E}"/>
          </ac:spMkLst>
        </pc:spChg>
        <pc:spChg chg="add del mod">
          <ac:chgData name="Ohuchi, Yoshiko/大内 佳子" userId="9854f7bf-13ce-4664-898c-4e3fe0189526" providerId="ADAL" clId="{33472C35-440C-4334-AA1B-FC37C992AF33}" dt="2023-01-26T06:30:29.970" v="265"/>
          <ac:spMkLst>
            <pc:docMk/>
            <pc:sldMk cId="305831280" sldId="264"/>
            <ac:spMk id="8" creationId="{D35EAD72-CC4D-454A-9D19-27841BB60218}"/>
          </ac:spMkLst>
        </pc:spChg>
        <pc:spChg chg="add del mod">
          <ac:chgData name="Ohuchi, Yoshiko/大内 佳子" userId="9854f7bf-13ce-4664-898c-4e3fe0189526" providerId="ADAL" clId="{33472C35-440C-4334-AA1B-FC37C992AF33}" dt="2023-02-07T06:52:08.369" v="1025"/>
          <ac:spMkLst>
            <pc:docMk/>
            <pc:sldMk cId="305831280" sldId="264"/>
            <ac:spMk id="8" creationId="{E3245E94-1D83-B3C0-FEC2-16B9288B2A89}"/>
          </ac:spMkLst>
        </pc:spChg>
        <pc:spChg chg="add del mod">
          <ac:chgData name="Ohuchi, Yoshiko/大内 佳子" userId="9854f7bf-13ce-4664-898c-4e3fe0189526" providerId="ADAL" clId="{33472C35-440C-4334-AA1B-FC37C992AF33}" dt="2023-02-07T06:52:08.391" v="1129"/>
          <ac:spMkLst>
            <pc:docMk/>
            <pc:sldMk cId="305831280" sldId="264"/>
            <ac:spMk id="14" creationId="{D1AB1673-EEFC-21A3-A787-D6276B0F754B}"/>
          </ac:spMkLst>
        </pc:spChg>
        <pc:spChg chg="add del mod">
          <ac:chgData name="Ohuchi, Yoshiko/大内 佳子" userId="9854f7bf-13ce-4664-898c-4e3fe0189526" providerId="ADAL" clId="{33472C35-440C-4334-AA1B-FC37C992AF33}" dt="2023-01-26T06:30:29.986" v="369"/>
          <ac:spMkLst>
            <pc:docMk/>
            <pc:sldMk cId="305831280" sldId="264"/>
            <ac:spMk id="14" creationId="{E5FD0D73-138B-4178-B4DC-B3EFE64BECB3}"/>
          </ac:spMkLst>
        </pc:spChg>
        <pc:spChg chg="add del mod">
          <ac:chgData name="Ohuchi, Yoshiko/大内 佳子" userId="9854f7bf-13ce-4664-898c-4e3fe0189526" providerId="ADAL" clId="{33472C35-440C-4334-AA1B-FC37C992AF33}" dt="2023-01-26T06:48:30.437" v="530"/>
          <ac:spMkLst>
            <pc:docMk/>
            <pc:sldMk cId="305831280" sldId="264"/>
            <ac:spMk id="15" creationId="{1C82E92B-202D-40D0-BD75-7E9CD97F14CE}"/>
          </ac:spMkLst>
        </pc:spChg>
        <pc:spChg chg="add del mod">
          <ac:chgData name="Ohuchi, Yoshiko/大内 佳子" userId="9854f7bf-13ce-4664-898c-4e3fe0189526" providerId="ADAL" clId="{33472C35-440C-4334-AA1B-FC37C992AF33}" dt="2023-02-07T06:58:55.124" v="1275"/>
          <ac:spMkLst>
            <pc:docMk/>
            <pc:sldMk cId="305831280" sldId="264"/>
            <ac:spMk id="15" creationId="{423C6672-095F-DCE5-B844-D75FF548FFA6}"/>
          </ac:spMkLst>
        </pc:spChg>
      </pc:sldChg>
      <pc:sldChg chg="addSp delSp modSp">
        <pc:chgData name="Ohuchi, Yoshiko/大内 佳子" userId="9854f7bf-13ce-4664-898c-4e3fe0189526" providerId="ADAL" clId="{33472C35-440C-4334-AA1B-FC37C992AF33}" dt="2023-02-07T06:58:55.140" v="1350"/>
        <pc:sldMkLst>
          <pc:docMk/>
          <pc:sldMk cId="2533835670" sldId="265"/>
        </pc:sldMkLst>
        <pc:spChg chg="add del mod">
          <ac:chgData name="Ohuchi, Yoshiko/大内 佳子" userId="9854f7bf-13ce-4664-898c-4e3fe0189526" providerId="ADAL" clId="{33472C35-440C-4334-AA1B-FC37C992AF33}" dt="2023-02-07T06:58:55.140" v="1349"/>
          <ac:spMkLst>
            <pc:docMk/>
            <pc:sldMk cId="2533835670" sldId="265"/>
            <ac:spMk id="5" creationId="{3C91FA0D-6801-6E0B-F3EA-ABF655F518CE}"/>
          </ac:spMkLst>
        </pc:spChg>
        <pc:spChg chg="add del mod">
          <ac:chgData name="Ohuchi, Yoshiko/大内 佳子" userId="9854f7bf-13ce-4664-898c-4e3fe0189526" providerId="ADAL" clId="{33472C35-440C-4334-AA1B-FC37C992AF33}" dt="2023-02-07T06:51:14.155" v="855"/>
          <ac:spMkLst>
            <pc:docMk/>
            <pc:sldMk cId="2533835670" sldId="265"/>
            <ac:spMk id="5" creationId="{4C918F15-4A86-DCB4-D9A7-3694447CB742}"/>
          </ac:spMkLst>
        </pc:spChg>
        <pc:spChg chg="add del mod">
          <ac:chgData name="Ohuchi, Yoshiko/大内 佳子" userId="9854f7bf-13ce-4664-898c-4e3fe0189526" providerId="ADAL" clId="{33472C35-440C-4334-AA1B-FC37C992AF33}" dt="2023-01-26T06:01:55.615" v="95"/>
          <ac:spMkLst>
            <pc:docMk/>
            <pc:sldMk cId="2533835670" sldId="265"/>
            <ac:spMk id="5" creationId="{7B31649B-D270-4BCA-9D3A-F6A79D44347E}"/>
          </ac:spMkLst>
        </pc:spChg>
        <pc:spChg chg="add del mod">
          <ac:chgData name="Ohuchi, Yoshiko/大内 佳子" userId="9854f7bf-13ce-4664-898c-4e3fe0189526" providerId="ADAL" clId="{33472C35-440C-4334-AA1B-FC37C992AF33}" dt="2023-01-26T06:48:30.452" v="604"/>
          <ac:spMkLst>
            <pc:docMk/>
            <pc:sldMk cId="2533835670" sldId="265"/>
            <ac:spMk id="5" creationId="{ADD5B62E-3A8B-4E6E-B223-9A089E1A18DC}"/>
          </ac:spMkLst>
        </pc:spChg>
        <pc:spChg chg="del">
          <ac:chgData name="Ohuchi, Yoshiko/大内 佳子" userId="9854f7bf-13ce-4664-898c-4e3fe0189526" providerId="ADAL" clId="{33472C35-440C-4334-AA1B-FC37C992AF33}" dt="2023-01-26T06:01:55.602" v="11"/>
          <ac:spMkLst>
            <pc:docMk/>
            <pc:sldMk cId="2533835670" sldId="265"/>
            <ac:spMk id="7" creationId="{03CB52DA-C87A-4C42-B600-D32EA5C3FC46}"/>
          </ac:spMkLst>
        </pc:spChg>
        <pc:spChg chg="add del mod">
          <ac:chgData name="Ohuchi, Yoshiko/大内 佳子" userId="9854f7bf-13ce-4664-898c-4e3fe0189526" providerId="ADAL" clId="{33472C35-440C-4334-AA1B-FC37C992AF33}" dt="2023-02-07T06:51:14.137" v="771"/>
          <ac:spMkLst>
            <pc:docMk/>
            <pc:sldMk cId="2533835670" sldId="265"/>
            <ac:spMk id="7" creationId="{03CCBD53-79AC-4505-A570-E1409641B4B2}"/>
          </ac:spMkLst>
        </pc:spChg>
        <pc:spChg chg="add mod">
          <ac:chgData name="Ohuchi, Yoshiko/大内 佳子" userId="9854f7bf-13ce-4664-898c-4e3fe0189526" providerId="ADAL" clId="{33472C35-440C-4334-AA1B-FC37C992AF33}" dt="2023-02-07T06:58:55.140" v="1350"/>
          <ac:spMkLst>
            <pc:docMk/>
            <pc:sldMk cId="2533835670" sldId="265"/>
            <ac:spMk id="7" creationId="{84C0057A-36DF-A4DC-6FEA-46136AF087D7}"/>
          </ac:spMkLst>
        </pc:spChg>
        <pc:spChg chg="add del mod">
          <ac:chgData name="Ohuchi, Yoshiko/大内 佳子" userId="9854f7bf-13ce-4664-898c-4e3fe0189526" providerId="ADAL" clId="{33472C35-440C-4334-AA1B-FC37C992AF33}" dt="2023-01-26T06:30:29.970" v="255"/>
          <ac:spMkLst>
            <pc:docMk/>
            <pc:sldMk cId="2533835670" sldId="265"/>
            <ac:spMk id="8" creationId="{49A53CF5-359B-48F3-BDE0-30EADDF03F5B}"/>
          </ac:spMkLst>
        </pc:spChg>
        <pc:spChg chg="add del mod">
          <ac:chgData name="Ohuchi, Yoshiko/大内 佳子" userId="9854f7bf-13ce-4664-898c-4e3fe0189526" providerId="ADAL" clId="{33472C35-440C-4334-AA1B-FC37C992AF33}" dt="2023-02-07T06:52:08.368" v="1015"/>
          <ac:spMkLst>
            <pc:docMk/>
            <pc:sldMk cId="2533835670" sldId="265"/>
            <ac:spMk id="8" creationId="{82776483-143D-46B3-0166-5B3574AB4125}"/>
          </ac:spMkLst>
        </pc:spChg>
        <pc:spChg chg="add del mod">
          <ac:chgData name="Ohuchi, Yoshiko/大内 佳子" userId="9854f7bf-13ce-4664-898c-4e3fe0189526" providerId="ADAL" clId="{33472C35-440C-4334-AA1B-FC37C992AF33}" dt="2023-01-26T06:30:29.970" v="339"/>
          <ac:spMkLst>
            <pc:docMk/>
            <pc:sldMk cId="2533835670" sldId="265"/>
            <ac:spMk id="14" creationId="{08328881-BC4D-45D3-9928-7DF78B0E72D2}"/>
          </ac:spMkLst>
        </pc:spChg>
        <pc:spChg chg="add del mod">
          <ac:chgData name="Ohuchi, Yoshiko/大内 佳子" userId="9854f7bf-13ce-4664-898c-4e3fe0189526" providerId="ADAL" clId="{33472C35-440C-4334-AA1B-FC37C992AF33}" dt="2023-02-07T06:52:08.384" v="1099"/>
          <ac:spMkLst>
            <pc:docMk/>
            <pc:sldMk cId="2533835670" sldId="265"/>
            <ac:spMk id="14" creationId="{F7811EDE-137E-5269-A40E-D4138C66C18D}"/>
          </ac:spMkLst>
        </pc:spChg>
        <pc:spChg chg="add del mod">
          <ac:chgData name="Ohuchi, Yoshiko/大内 佳子" userId="9854f7bf-13ce-4664-898c-4e3fe0189526" providerId="ADAL" clId="{33472C35-440C-4334-AA1B-FC37C992AF33}" dt="2023-02-07T06:58:55.123" v="1265"/>
          <ac:spMkLst>
            <pc:docMk/>
            <pc:sldMk cId="2533835670" sldId="265"/>
            <ac:spMk id="15" creationId="{6E3CDD29-ADA0-E689-F2CF-36406F1E6CDC}"/>
          </ac:spMkLst>
        </pc:spChg>
        <pc:spChg chg="add del mod">
          <ac:chgData name="Ohuchi, Yoshiko/大内 佳子" userId="9854f7bf-13ce-4664-898c-4e3fe0189526" providerId="ADAL" clId="{33472C35-440C-4334-AA1B-FC37C992AF33}" dt="2023-01-26T06:48:30.437" v="520"/>
          <ac:spMkLst>
            <pc:docMk/>
            <pc:sldMk cId="2533835670" sldId="265"/>
            <ac:spMk id="15" creationId="{A09D23F7-8577-4AE0-8DC6-3DA84E20FF56}"/>
          </ac:spMkLst>
        </pc:spChg>
      </pc:sldChg>
      <pc:sldChg chg="addSp delSp modSp">
        <pc:chgData name="Ohuchi, Yoshiko/大内 佳子" userId="9854f7bf-13ce-4664-898c-4e3fe0189526" providerId="ADAL" clId="{33472C35-440C-4334-AA1B-FC37C992AF33}" dt="2023-02-07T06:58:55.145" v="1368"/>
        <pc:sldMkLst>
          <pc:docMk/>
          <pc:sldMk cId="2580678118" sldId="269"/>
        </pc:sldMkLst>
        <pc:spChg chg="add del mod">
          <ac:chgData name="Ohuchi, Yoshiko/大内 佳子" userId="9854f7bf-13ce-4664-898c-4e3fe0189526" providerId="ADAL" clId="{33472C35-440C-4334-AA1B-FC37C992AF33}" dt="2023-02-07T06:51:14.160" v="873"/>
          <ac:spMkLst>
            <pc:docMk/>
            <pc:sldMk cId="2580678118" sldId="269"/>
            <ac:spMk id="5" creationId="{1D370B8E-9B28-5817-AFCC-6E3A38C9F20F}"/>
          </ac:spMkLst>
        </pc:spChg>
        <pc:spChg chg="add del mod">
          <ac:chgData name="Ohuchi, Yoshiko/大内 佳子" userId="9854f7bf-13ce-4664-898c-4e3fe0189526" providerId="ADAL" clId="{33472C35-440C-4334-AA1B-FC37C992AF33}" dt="2023-02-07T06:58:55.144" v="1367"/>
          <ac:spMkLst>
            <pc:docMk/>
            <pc:sldMk cId="2580678118" sldId="269"/>
            <ac:spMk id="5" creationId="{3643975C-21DB-79EE-C4CC-A0A5A5691649}"/>
          </ac:spMkLst>
        </pc:spChg>
        <pc:spChg chg="add del mod">
          <ac:chgData name="Ohuchi, Yoshiko/大内 佳子" userId="9854f7bf-13ce-4664-898c-4e3fe0189526" providerId="ADAL" clId="{33472C35-440C-4334-AA1B-FC37C992AF33}" dt="2023-01-26T06:01:55.619" v="113"/>
          <ac:spMkLst>
            <pc:docMk/>
            <pc:sldMk cId="2580678118" sldId="269"/>
            <ac:spMk id="5" creationId="{5E1E5738-BB80-4C64-B859-6F1356B50948}"/>
          </ac:spMkLst>
        </pc:spChg>
        <pc:spChg chg="add del mod">
          <ac:chgData name="Ohuchi, Yoshiko/大内 佳子" userId="9854f7bf-13ce-4664-898c-4e3fe0189526" providerId="ADAL" clId="{33472C35-440C-4334-AA1B-FC37C992AF33}" dt="2023-01-26T06:48:30.452" v="622"/>
          <ac:spMkLst>
            <pc:docMk/>
            <pc:sldMk cId="2580678118" sldId="269"/>
            <ac:spMk id="5" creationId="{C52CCBA4-88A9-4126-97F0-C4D15A0C5BA6}"/>
          </ac:spMkLst>
        </pc:spChg>
        <pc:spChg chg="add del mod">
          <ac:chgData name="Ohuchi, Yoshiko/大内 佳子" userId="9854f7bf-13ce-4664-898c-4e3fe0189526" providerId="ADAL" clId="{33472C35-440C-4334-AA1B-FC37C992AF33}" dt="2023-02-07T06:51:14.137" v="777"/>
          <ac:spMkLst>
            <pc:docMk/>
            <pc:sldMk cId="2580678118" sldId="269"/>
            <ac:spMk id="7" creationId="{4DB21D4B-551F-4F21-B4D3-22403E560592}"/>
          </ac:spMkLst>
        </pc:spChg>
        <pc:spChg chg="add mod">
          <ac:chgData name="Ohuchi, Yoshiko/大内 佳子" userId="9854f7bf-13ce-4664-898c-4e3fe0189526" providerId="ADAL" clId="{33472C35-440C-4334-AA1B-FC37C992AF33}" dt="2023-02-07T06:58:55.145" v="1368"/>
          <ac:spMkLst>
            <pc:docMk/>
            <pc:sldMk cId="2580678118" sldId="269"/>
            <ac:spMk id="7" creationId="{AF6C900E-0D81-A9EC-55DF-1A6C621C4678}"/>
          </ac:spMkLst>
        </pc:spChg>
        <pc:spChg chg="del">
          <ac:chgData name="Ohuchi, Yoshiko/大内 佳子" userId="9854f7bf-13ce-4664-898c-4e3fe0189526" providerId="ADAL" clId="{33472C35-440C-4334-AA1B-FC37C992AF33}" dt="2023-01-26T06:01:55.602" v="17"/>
          <ac:spMkLst>
            <pc:docMk/>
            <pc:sldMk cId="2580678118" sldId="269"/>
            <ac:spMk id="7" creationId="{E653FC58-7910-48C5-8A44-0D2D7DBE0508}"/>
          </ac:spMkLst>
        </pc:spChg>
        <pc:spChg chg="add del mod">
          <ac:chgData name="Ohuchi, Yoshiko/大内 佳子" userId="9854f7bf-13ce-4664-898c-4e3fe0189526" providerId="ADAL" clId="{33472C35-440C-4334-AA1B-FC37C992AF33}" dt="2023-01-26T06:30:29.970" v="261"/>
          <ac:spMkLst>
            <pc:docMk/>
            <pc:sldMk cId="2580678118" sldId="269"/>
            <ac:spMk id="8" creationId="{4429644A-F70A-47DD-8365-4943007BC8A9}"/>
          </ac:spMkLst>
        </pc:spChg>
        <pc:spChg chg="add del mod">
          <ac:chgData name="Ohuchi, Yoshiko/大内 佳子" userId="9854f7bf-13ce-4664-898c-4e3fe0189526" providerId="ADAL" clId="{33472C35-440C-4334-AA1B-FC37C992AF33}" dt="2023-02-07T06:52:08.368" v="1021"/>
          <ac:spMkLst>
            <pc:docMk/>
            <pc:sldMk cId="2580678118" sldId="269"/>
            <ac:spMk id="8" creationId="{89F9D104-B806-8603-1BCD-082BB075F9FF}"/>
          </ac:spMkLst>
        </pc:spChg>
        <pc:spChg chg="add del mod">
          <ac:chgData name="Ohuchi, Yoshiko/大内 佳子" userId="9854f7bf-13ce-4664-898c-4e3fe0189526" providerId="ADAL" clId="{33472C35-440C-4334-AA1B-FC37C992AF33}" dt="2023-01-26T06:30:29.986" v="357"/>
          <ac:spMkLst>
            <pc:docMk/>
            <pc:sldMk cId="2580678118" sldId="269"/>
            <ac:spMk id="14" creationId="{45504689-0C79-4C4D-BBD6-964498D12418}"/>
          </ac:spMkLst>
        </pc:spChg>
        <pc:spChg chg="add del mod">
          <ac:chgData name="Ohuchi, Yoshiko/大内 佳子" userId="9854f7bf-13ce-4664-898c-4e3fe0189526" providerId="ADAL" clId="{33472C35-440C-4334-AA1B-FC37C992AF33}" dt="2023-02-07T06:52:08.388" v="1117"/>
          <ac:spMkLst>
            <pc:docMk/>
            <pc:sldMk cId="2580678118" sldId="269"/>
            <ac:spMk id="14" creationId="{D8668767-E776-36F9-96B6-8B526A1593AC}"/>
          </ac:spMkLst>
        </pc:spChg>
        <pc:spChg chg="add del mod">
          <ac:chgData name="Ohuchi, Yoshiko/大内 佳子" userId="9854f7bf-13ce-4664-898c-4e3fe0189526" providerId="ADAL" clId="{33472C35-440C-4334-AA1B-FC37C992AF33}" dt="2023-02-07T06:58:55.124" v="1271"/>
          <ac:spMkLst>
            <pc:docMk/>
            <pc:sldMk cId="2580678118" sldId="269"/>
            <ac:spMk id="15" creationId="{2725A825-7FA7-759E-0D4B-A302270639E3}"/>
          </ac:spMkLst>
        </pc:spChg>
        <pc:spChg chg="add del mod">
          <ac:chgData name="Ohuchi, Yoshiko/大内 佳子" userId="9854f7bf-13ce-4664-898c-4e3fe0189526" providerId="ADAL" clId="{33472C35-440C-4334-AA1B-FC37C992AF33}" dt="2023-01-26T06:48:30.437" v="526"/>
          <ac:spMkLst>
            <pc:docMk/>
            <pc:sldMk cId="2580678118" sldId="269"/>
            <ac:spMk id="15" creationId="{2CCD3067-1C3C-48EF-8EC1-B80A491C4922}"/>
          </ac:spMkLst>
        </pc:spChg>
      </pc:sldChg>
      <pc:sldChg chg="addSp delSp modSp">
        <pc:chgData name="Ohuchi, Yoshiko/大内 佳子" userId="9854f7bf-13ce-4664-898c-4e3fe0189526" providerId="ADAL" clId="{33472C35-440C-4334-AA1B-FC37C992AF33}" dt="2023-02-07T06:58:55.148" v="1383"/>
        <pc:sldMkLst>
          <pc:docMk/>
          <pc:sldMk cId="1273626663" sldId="290"/>
        </pc:sldMkLst>
        <pc:spChg chg="add del mod">
          <ac:chgData name="Ohuchi, Yoshiko/大内 佳子" userId="9854f7bf-13ce-4664-898c-4e3fe0189526" providerId="ADAL" clId="{33472C35-440C-4334-AA1B-FC37C992AF33}" dt="2023-01-26T06:01:55.621" v="128"/>
          <ac:spMkLst>
            <pc:docMk/>
            <pc:sldMk cId="1273626663" sldId="290"/>
            <ac:spMk id="8" creationId="{31340843-ABE4-460A-83EF-D61AD46DC38E}"/>
          </ac:spMkLst>
        </pc:spChg>
        <pc:spChg chg="add del mod">
          <ac:chgData name="Ohuchi, Yoshiko/大内 佳子" userId="9854f7bf-13ce-4664-898c-4e3fe0189526" providerId="ADAL" clId="{33472C35-440C-4334-AA1B-FC37C992AF33}" dt="2023-01-26T06:48:30.452" v="637"/>
          <ac:spMkLst>
            <pc:docMk/>
            <pc:sldMk cId="1273626663" sldId="290"/>
            <ac:spMk id="8" creationId="{8228C468-5385-4DE8-A6D2-0FD31C81C3FC}"/>
          </ac:spMkLst>
        </pc:spChg>
        <pc:spChg chg="add del mod">
          <ac:chgData name="Ohuchi, Yoshiko/大内 佳子" userId="9854f7bf-13ce-4664-898c-4e3fe0189526" providerId="ADAL" clId="{33472C35-440C-4334-AA1B-FC37C992AF33}" dt="2023-02-07T06:58:55.148" v="1382"/>
          <ac:spMkLst>
            <pc:docMk/>
            <pc:sldMk cId="1273626663" sldId="290"/>
            <ac:spMk id="8" creationId="{84C6DCE4-4DBF-6540-4AC9-6382443BA95C}"/>
          </ac:spMkLst>
        </pc:spChg>
        <pc:spChg chg="add del mod">
          <ac:chgData name="Ohuchi, Yoshiko/大内 佳子" userId="9854f7bf-13ce-4664-898c-4e3fe0189526" providerId="ADAL" clId="{33472C35-440C-4334-AA1B-FC37C992AF33}" dt="2023-02-07T06:51:14.164" v="888"/>
          <ac:spMkLst>
            <pc:docMk/>
            <pc:sldMk cId="1273626663" sldId="290"/>
            <ac:spMk id="8" creationId="{B361ECE5-1068-76BA-97B9-81E87BF25FD1}"/>
          </ac:spMkLst>
        </pc:spChg>
        <pc:spChg chg="add del mod">
          <ac:chgData name="Ohuchi, Yoshiko/大内 佳子" userId="9854f7bf-13ce-4664-898c-4e3fe0189526" providerId="ADAL" clId="{33472C35-440C-4334-AA1B-FC37C992AF33}" dt="2023-02-07T06:51:14.138" v="782"/>
          <ac:spMkLst>
            <pc:docMk/>
            <pc:sldMk cId="1273626663" sldId="290"/>
            <ac:spMk id="10" creationId="{8D0FAFB8-EEA0-44AB-9F6F-849DDFF345AB}"/>
          </ac:spMkLst>
        </pc:spChg>
        <pc:spChg chg="del">
          <ac:chgData name="Ohuchi, Yoshiko/大内 佳子" userId="9854f7bf-13ce-4664-898c-4e3fe0189526" providerId="ADAL" clId="{33472C35-440C-4334-AA1B-FC37C992AF33}" dt="2023-01-26T06:01:55.603" v="22"/>
          <ac:spMkLst>
            <pc:docMk/>
            <pc:sldMk cId="1273626663" sldId="290"/>
            <ac:spMk id="10" creationId="{A1C47DA7-F254-450B-82D1-C10B85E018BD}"/>
          </ac:spMkLst>
        </pc:spChg>
        <pc:spChg chg="add mod">
          <ac:chgData name="Ohuchi, Yoshiko/大内 佳子" userId="9854f7bf-13ce-4664-898c-4e3fe0189526" providerId="ADAL" clId="{33472C35-440C-4334-AA1B-FC37C992AF33}" dt="2023-02-07T06:58:55.148" v="1383"/>
          <ac:spMkLst>
            <pc:docMk/>
            <pc:sldMk cId="1273626663" sldId="290"/>
            <ac:spMk id="10" creationId="{B95B5891-5896-A28E-08A8-26F4BBBF8815}"/>
          </ac:spMkLst>
        </pc:spChg>
        <pc:spChg chg="add del mod">
          <ac:chgData name="Ohuchi, Yoshiko/大内 佳子" userId="9854f7bf-13ce-4664-898c-4e3fe0189526" providerId="ADAL" clId="{33472C35-440C-4334-AA1B-FC37C992AF33}" dt="2023-01-26T06:30:29.970" v="266"/>
          <ac:spMkLst>
            <pc:docMk/>
            <pc:sldMk cId="1273626663" sldId="290"/>
            <ac:spMk id="11" creationId="{5A74F819-2DEF-4AD2-A49E-BE7977F5340E}"/>
          </ac:spMkLst>
        </pc:spChg>
        <pc:spChg chg="add del mod">
          <ac:chgData name="Ohuchi, Yoshiko/大内 佳子" userId="9854f7bf-13ce-4664-898c-4e3fe0189526" providerId="ADAL" clId="{33472C35-440C-4334-AA1B-FC37C992AF33}" dt="2023-02-07T06:52:08.369" v="1026"/>
          <ac:spMkLst>
            <pc:docMk/>
            <pc:sldMk cId="1273626663" sldId="290"/>
            <ac:spMk id="11" creationId="{F9EAD207-C36F-0924-F9BD-1BDF73C81C45}"/>
          </ac:spMkLst>
        </pc:spChg>
        <pc:spChg chg="add del mod">
          <ac:chgData name="Ohuchi, Yoshiko/大内 佳子" userId="9854f7bf-13ce-4664-898c-4e3fe0189526" providerId="ADAL" clId="{33472C35-440C-4334-AA1B-FC37C992AF33}" dt="2023-01-26T06:30:29.986" v="372"/>
          <ac:spMkLst>
            <pc:docMk/>
            <pc:sldMk cId="1273626663" sldId="290"/>
            <ac:spMk id="14" creationId="{6DE25F1F-1FF5-4A00-9881-D2E6DEDCF88B}"/>
          </ac:spMkLst>
        </pc:spChg>
        <pc:spChg chg="add del mod">
          <ac:chgData name="Ohuchi, Yoshiko/大内 佳子" userId="9854f7bf-13ce-4664-898c-4e3fe0189526" providerId="ADAL" clId="{33472C35-440C-4334-AA1B-FC37C992AF33}" dt="2023-02-07T06:52:08.392" v="1132"/>
          <ac:spMkLst>
            <pc:docMk/>
            <pc:sldMk cId="1273626663" sldId="290"/>
            <ac:spMk id="14" creationId="{A2FE1D51-3626-1345-808D-FF6AACA7D05D}"/>
          </ac:spMkLst>
        </pc:spChg>
        <pc:spChg chg="add del mod">
          <ac:chgData name="Ohuchi, Yoshiko/大内 佳子" userId="9854f7bf-13ce-4664-898c-4e3fe0189526" providerId="ADAL" clId="{33472C35-440C-4334-AA1B-FC37C992AF33}" dt="2023-02-07T06:58:55.124" v="1276"/>
          <ac:spMkLst>
            <pc:docMk/>
            <pc:sldMk cId="1273626663" sldId="290"/>
            <ac:spMk id="15" creationId="{4CC684ED-DC36-7120-D667-869657701846}"/>
          </ac:spMkLst>
        </pc:spChg>
        <pc:spChg chg="add del mod">
          <ac:chgData name="Ohuchi, Yoshiko/大内 佳子" userId="9854f7bf-13ce-4664-898c-4e3fe0189526" providerId="ADAL" clId="{33472C35-440C-4334-AA1B-FC37C992AF33}" dt="2023-01-26T06:48:30.437" v="531"/>
          <ac:spMkLst>
            <pc:docMk/>
            <pc:sldMk cId="1273626663" sldId="290"/>
            <ac:spMk id="15" creationId="{E9412C3E-9BB5-4141-BE4B-FCEFB2A1BCB0}"/>
          </ac:spMkLst>
        </pc:spChg>
      </pc:sldChg>
      <pc:sldChg chg="addSp delSp modSp">
        <pc:chgData name="Ohuchi, Yoshiko/大内 佳子" userId="9854f7bf-13ce-4664-898c-4e3fe0189526" providerId="ADAL" clId="{33472C35-440C-4334-AA1B-FC37C992AF33}" dt="2023-02-07T06:58:55.149" v="1389"/>
        <pc:sldMkLst>
          <pc:docMk/>
          <pc:sldMk cId="2005057549" sldId="294"/>
        </pc:sldMkLst>
        <pc:spChg chg="add del mod">
          <ac:chgData name="Ohuchi, Yoshiko/大内 佳子" userId="9854f7bf-13ce-4664-898c-4e3fe0189526" providerId="ADAL" clId="{33472C35-440C-4334-AA1B-FC37C992AF33}" dt="2023-01-26T06:01:55.621" v="134"/>
          <ac:spMkLst>
            <pc:docMk/>
            <pc:sldMk cId="2005057549" sldId="294"/>
            <ac:spMk id="7" creationId="{4F4AE9CF-6B0E-409C-A553-387A69EDFE46}"/>
          </ac:spMkLst>
        </pc:spChg>
        <pc:spChg chg="add del mod">
          <ac:chgData name="Ohuchi, Yoshiko/大内 佳子" userId="9854f7bf-13ce-4664-898c-4e3fe0189526" providerId="ADAL" clId="{33472C35-440C-4334-AA1B-FC37C992AF33}" dt="2023-02-07T06:58:55.149" v="1388"/>
          <ac:spMkLst>
            <pc:docMk/>
            <pc:sldMk cId="2005057549" sldId="294"/>
            <ac:spMk id="7" creationId="{73B40436-5E56-063E-2BEF-A226D9C7EFAF}"/>
          </ac:spMkLst>
        </pc:spChg>
        <pc:spChg chg="add del mod">
          <ac:chgData name="Ohuchi, Yoshiko/大内 佳子" userId="9854f7bf-13ce-4664-898c-4e3fe0189526" providerId="ADAL" clId="{33472C35-440C-4334-AA1B-FC37C992AF33}" dt="2023-02-07T06:51:14.166" v="894"/>
          <ac:spMkLst>
            <pc:docMk/>
            <pc:sldMk cId="2005057549" sldId="294"/>
            <ac:spMk id="7" creationId="{A89C4555-A71E-C0AF-4CE0-EE380FD41D1F}"/>
          </ac:spMkLst>
        </pc:spChg>
        <pc:spChg chg="add del mod">
          <ac:chgData name="Ohuchi, Yoshiko/大内 佳子" userId="9854f7bf-13ce-4664-898c-4e3fe0189526" providerId="ADAL" clId="{33472C35-440C-4334-AA1B-FC37C992AF33}" dt="2023-01-26T06:48:30.452" v="643"/>
          <ac:spMkLst>
            <pc:docMk/>
            <pc:sldMk cId="2005057549" sldId="294"/>
            <ac:spMk id="7" creationId="{BEE2F4B3-7052-4000-A307-C292416C7B5B}"/>
          </ac:spMkLst>
        </pc:spChg>
        <pc:spChg chg="add del mod">
          <ac:chgData name="Ohuchi, Yoshiko/大内 佳子" userId="9854f7bf-13ce-4664-898c-4e3fe0189526" providerId="ADAL" clId="{33472C35-440C-4334-AA1B-FC37C992AF33}" dt="2023-02-07T06:51:14.138" v="784"/>
          <ac:spMkLst>
            <pc:docMk/>
            <pc:sldMk cId="2005057549" sldId="294"/>
            <ac:spMk id="8" creationId="{059CAB6F-D796-4C1F-BBD1-60B690C46434}"/>
          </ac:spMkLst>
        </pc:spChg>
        <pc:spChg chg="del">
          <ac:chgData name="Ohuchi, Yoshiko/大内 佳子" userId="9854f7bf-13ce-4664-898c-4e3fe0189526" providerId="ADAL" clId="{33472C35-440C-4334-AA1B-FC37C992AF33}" dt="2023-01-26T06:01:55.603" v="24"/>
          <ac:spMkLst>
            <pc:docMk/>
            <pc:sldMk cId="2005057549" sldId="294"/>
            <ac:spMk id="8" creationId="{827AE75E-B9BA-4870-92E9-E64FB41D528F}"/>
          </ac:spMkLst>
        </pc:spChg>
        <pc:spChg chg="add mod">
          <ac:chgData name="Ohuchi, Yoshiko/大内 佳子" userId="9854f7bf-13ce-4664-898c-4e3fe0189526" providerId="ADAL" clId="{33472C35-440C-4334-AA1B-FC37C992AF33}" dt="2023-02-07T06:58:55.149" v="1389"/>
          <ac:spMkLst>
            <pc:docMk/>
            <pc:sldMk cId="2005057549" sldId="294"/>
            <ac:spMk id="8" creationId="{C04045AE-4B79-EB97-DBA0-AE35F0B6F52A}"/>
          </ac:spMkLst>
        </pc:spChg>
        <pc:spChg chg="add del mod">
          <ac:chgData name="Ohuchi, Yoshiko/大内 佳子" userId="9854f7bf-13ce-4664-898c-4e3fe0189526" providerId="ADAL" clId="{33472C35-440C-4334-AA1B-FC37C992AF33}" dt="2023-02-07T06:52:08.369" v="1028"/>
          <ac:spMkLst>
            <pc:docMk/>
            <pc:sldMk cId="2005057549" sldId="294"/>
            <ac:spMk id="10" creationId="{8A78FC9C-4F99-BC2B-A277-6F8A5D402B45}"/>
          </ac:spMkLst>
        </pc:spChg>
        <pc:spChg chg="add del mod">
          <ac:chgData name="Ohuchi, Yoshiko/大内 佳子" userId="9854f7bf-13ce-4664-898c-4e3fe0189526" providerId="ADAL" clId="{33472C35-440C-4334-AA1B-FC37C992AF33}" dt="2023-01-26T06:30:29.970" v="268"/>
          <ac:spMkLst>
            <pc:docMk/>
            <pc:sldMk cId="2005057549" sldId="294"/>
            <ac:spMk id="10" creationId="{B4A9717D-3A3B-48D7-BCC0-F1BC173F7FBE}"/>
          </ac:spMkLst>
        </pc:spChg>
        <pc:spChg chg="add del mod">
          <ac:chgData name="Ohuchi, Yoshiko/大内 佳子" userId="9854f7bf-13ce-4664-898c-4e3fe0189526" providerId="ADAL" clId="{33472C35-440C-4334-AA1B-FC37C992AF33}" dt="2023-01-26T06:30:29.986" v="378"/>
          <ac:spMkLst>
            <pc:docMk/>
            <pc:sldMk cId="2005057549" sldId="294"/>
            <ac:spMk id="11" creationId="{DFBA5FEA-74B0-44EC-A01A-ECE87B781016}"/>
          </ac:spMkLst>
        </pc:spChg>
        <pc:spChg chg="add del mod">
          <ac:chgData name="Ohuchi, Yoshiko/大内 佳子" userId="9854f7bf-13ce-4664-898c-4e3fe0189526" providerId="ADAL" clId="{33472C35-440C-4334-AA1B-FC37C992AF33}" dt="2023-02-07T06:52:08.393" v="1138"/>
          <ac:spMkLst>
            <pc:docMk/>
            <pc:sldMk cId="2005057549" sldId="294"/>
            <ac:spMk id="11" creationId="{FF1D3A6E-DCEE-36C4-13E5-A495509A51AC}"/>
          </ac:spMkLst>
        </pc:spChg>
        <pc:spChg chg="add del mod">
          <ac:chgData name="Ohuchi, Yoshiko/大内 佳子" userId="9854f7bf-13ce-4664-898c-4e3fe0189526" providerId="ADAL" clId="{33472C35-440C-4334-AA1B-FC37C992AF33}" dt="2023-02-07T06:58:55.124" v="1278"/>
          <ac:spMkLst>
            <pc:docMk/>
            <pc:sldMk cId="2005057549" sldId="294"/>
            <ac:spMk id="15" creationId="{D6BDBEC3-B4CD-0B01-29B0-57596D0E85FE}"/>
          </ac:spMkLst>
        </pc:spChg>
        <pc:spChg chg="add del mod">
          <ac:chgData name="Ohuchi, Yoshiko/大内 佳子" userId="9854f7bf-13ce-4664-898c-4e3fe0189526" providerId="ADAL" clId="{33472C35-440C-4334-AA1B-FC37C992AF33}" dt="2023-01-26T06:48:30.437" v="533"/>
          <ac:spMkLst>
            <pc:docMk/>
            <pc:sldMk cId="2005057549" sldId="294"/>
            <ac:spMk id="15" creationId="{E09F44B7-8A8E-45D3-B1DC-76BBF8656C7F}"/>
          </ac:spMkLst>
        </pc:spChg>
      </pc:sldChg>
      <pc:sldChg chg="addSp delSp modSp">
        <pc:chgData name="Ohuchi, Yoshiko/大内 佳子" userId="9854f7bf-13ce-4664-898c-4e3fe0189526" providerId="ADAL" clId="{33472C35-440C-4334-AA1B-FC37C992AF33}" dt="2023-02-07T06:58:55.152" v="1401"/>
        <pc:sldMkLst>
          <pc:docMk/>
          <pc:sldMk cId="2446876195" sldId="295"/>
        </pc:sldMkLst>
        <pc:spChg chg="add del mod">
          <ac:chgData name="Ohuchi, Yoshiko/大内 佳子" userId="9854f7bf-13ce-4664-898c-4e3fe0189526" providerId="ADAL" clId="{33472C35-440C-4334-AA1B-FC37C992AF33}" dt="2023-01-26T06:01:55.623" v="146"/>
          <ac:spMkLst>
            <pc:docMk/>
            <pc:sldMk cId="2446876195" sldId="295"/>
            <ac:spMk id="7" creationId="{304B4A20-020D-4CC2-AD1F-240E1D471968}"/>
          </ac:spMkLst>
        </pc:spChg>
        <pc:spChg chg="add del mod">
          <ac:chgData name="Ohuchi, Yoshiko/大内 佳子" userId="9854f7bf-13ce-4664-898c-4e3fe0189526" providerId="ADAL" clId="{33472C35-440C-4334-AA1B-FC37C992AF33}" dt="2023-02-07T06:51:14.169" v="906"/>
          <ac:spMkLst>
            <pc:docMk/>
            <pc:sldMk cId="2446876195" sldId="295"/>
            <ac:spMk id="7" creationId="{93807DE2-5FCB-4B97-890F-5573FC025305}"/>
          </ac:spMkLst>
        </pc:spChg>
        <pc:spChg chg="add del mod">
          <ac:chgData name="Ohuchi, Yoshiko/大内 佳子" userId="9854f7bf-13ce-4664-898c-4e3fe0189526" providerId="ADAL" clId="{33472C35-440C-4334-AA1B-FC37C992AF33}" dt="2023-02-07T06:58:55.152" v="1400"/>
          <ac:spMkLst>
            <pc:docMk/>
            <pc:sldMk cId="2446876195" sldId="295"/>
            <ac:spMk id="7" creationId="{B50C1763-F4E0-671E-1E1A-949D4D12E0CA}"/>
          </ac:spMkLst>
        </pc:spChg>
        <pc:spChg chg="add del mod">
          <ac:chgData name="Ohuchi, Yoshiko/大内 佳子" userId="9854f7bf-13ce-4664-898c-4e3fe0189526" providerId="ADAL" clId="{33472C35-440C-4334-AA1B-FC37C992AF33}" dt="2023-01-26T06:48:30.452" v="655"/>
          <ac:spMkLst>
            <pc:docMk/>
            <pc:sldMk cId="2446876195" sldId="295"/>
            <ac:spMk id="7" creationId="{DB895BF9-3532-4967-B6F4-0F6F7E45A65D}"/>
          </ac:spMkLst>
        </pc:spChg>
        <pc:spChg chg="del">
          <ac:chgData name="Ohuchi, Yoshiko/大内 佳子" userId="9854f7bf-13ce-4664-898c-4e3fe0189526" providerId="ADAL" clId="{33472C35-440C-4334-AA1B-FC37C992AF33}" dt="2023-01-26T06:01:55.603" v="28"/>
          <ac:spMkLst>
            <pc:docMk/>
            <pc:sldMk cId="2446876195" sldId="295"/>
            <ac:spMk id="8" creationId="{9502CD57-3028-4DCB-AA38-A2695E09203C}"/>
          </ac:spMkLst>
        </pc:spChg>
        <pc:spChg chg="add del mod">
          <ac:chgData name="Ohuchi, Yoshiko/大内 佳子" userId="9854f7bf-13ce-4664-898c-4e3fe0189526" providerId="ADAL" clId="{33472C35-440C-4334-AA1B-FC37C992AF33}" dt="2023-02-07T06:51:14.139" v="788"/>
          <ac:spMkLst>
            <pc:docMk/>
            <pc:sldMk cId="2446876195" sldId="295"/>
            <ac:spMk id="8" creationId="{B4B5E413-77E1-4278-99B6-A9D619BACA83}"/>
          </ac:spMkLst>
        </pc:spChg>
        <pc:spChg chg="add mod">
          <ac:chgData name="Ohuchi, Yoshiko/大内 佳子" userId="9854f7bf-13ce-4664-898c-4e3fe0189526" providerId="ADAL" clId="{33472C35-440C-4334-AA1B-FC37C992AF33}" dt="2023-02-07T06:58:55.152" v="1401"/>
          <ac:spMkLst>
            <pc:docMk/>
            <pc:sldMk cId="2446876195" sldId="295"/>
            <ac:spMk id="8" creationId="{FEAF068C-FF3D-8A10-E80D-F8836CBCB8D0}"/>
          </ac:spMkLst>
        </pc:spChg>
        <pc:spChg chg="add del mod">
          <ac:chgData name="Ohuchi, Yoshiko/大内 佳子" userId="9854f7bf-13ce-4664-898c-4e3fe0189526" providerId="ADAL" clId="{33472C35-440C-4334-AA1B-FC37C992AF33}" dt="2023-02-07T06:52:08.369" v="1032"/>
          <ac:spMkLst>
            <pc:docMk/>
            <pc:sldMk cId="2446876195" sldId="295"/>
            <ac:spMk id="10" creationId="{8CE1647F-91B7-9F58-BD15-59312ADA818F}"/>
          </ac:spMkLst>
        </pc:spChg>
        <pc:spChg chg="add del mod">
          <ac:chgData name="Ohuchi, Yoshiko/大内 佳子" userId="9854f7bf-13ce-4664-898c-4e3fe0189526" providerId="ADAL" clId="{33472C35-440C-4334-AA1B-FC37C992AF33}" dt="2023-01-26T06:30:29.970" v="272"/>
          <ac:spMkLst>
            <pc:docMk/>
            <pc:sldMk cId="2446876195" sldId="295"/>
            <ac:spMk id="10" creationId="{96C839AD-3241-4B14-B360-160E06A860E4}"/>
          </ac:spMkLst>
        </pc:spChg>
        <pc:spChg chg="add del mod">
          <ac:chgData name="Ohuchi, Yoshiko/大内 佳子" userId="9854f7bf-13ce-4664-898c-4e3fe0189526" providerId="ADAL" clId="{33472C35-440C-4334-AA1B-FC37C992AF33}" dt="2023-02-07T06:52:08.396" v="1150"/>
          <ac:spMkLst>
            <pc:docMk/>
            <pc:sldMk cId="2446876195" sldId="295"/>
            <ac:spMk id="11" creationId="{DC43B979-33A5-ADFB-5ED8-73C9D47832FF}"/>
          </ac:spMkLst>
        </pc:spChg>
        <pc:spChg chg="add del mod">
          <ac:chgData name="Ohuchi, Yoshiko/大内 佳子" userId="9854f7bf-13ce-4664-898c-4e3fe0189526" providerId="ADAL" clId="{33472C35-440C-4334-AA1B-FC37C992AF33}" dt="2023-01-26T06:30:29.986" v="390"/>
          <ac:spMkLst>
            <pc:docMk/>
            <pc:sldMk cId="2446876195" sldId="295"/>
            <ac:spMk id="11" creationId="{E7404BF5-6A33-417B-A8A7-5915E0B41CDE}"/>
          </ac:spMkLst>
        </pc:spChg>
        <pc:spChg chg="add del mod">
          <ac:chgData name="Ohuchi, Yoshiko/大内 佳子" userId="9854f7bf-13ce-4664-898c-4e3fe0189526" providerId="ADAL" clId="{33472C35-440C-4334-AA1B-FC37C992AF33}" dt="2023-01-26T06:48:30.437" v="537"/>
          <ac:spMkLst>
            <pc:docMk/>
            <pc:sldMk cId="2446876195" sldId="295"/>
            <ac:spMk id="14" creationId="{2E409671-21B0-4A52-B757-DCBA27C5825D}"/>
          </ac:spMkLst>
        </pc:spChg>
        <pc:spChg chg="add del mod">
          <ac:chgData name="Ohuchi, Yoshiko/大内 佳子" userId="9854f7bf-13ce-4664-898c-4e3fe0189526" providerId="ADAL" clId="{33472C35-440C-4334-AA1B-FC37C992AF33}" dt="2023-02-07T06:58:55.125" v="1282"/>
          <ac:spMkLst>
            <pc:docMk/>
            <pc:sldMk cId="2446876195" sldId="295"/>
            <ac:spMk id="14" creationId="{7712FBF2-1410-0ED2-EBD7-AEB2E2F86EF9}"/>
          </ac:spMkLst>
        </pc:spChg>
      </pc:sldChg>
      <pc:sldChg chg="addSp delSp modSp">
        <pc:chgData name="Ohuchi, Yoshiko/大内 佳子" userId="9854f7bf-13ce-4664-898c-4e3fe0189526" providerId="ADAL" clId="{33472C35-440C-4334-AA1B-FC37C992AF33}" dt="2023-02-07T06:58:55.159" v="1428"/>
        <pc:sldMkLst>
          <pc:docMk/>
          <pc:sldMk cId="3113002364" sldId="309"/>
        </pc:sldMkLst>
        <pc:spChg chg="add del mod">
          <ac:chgData name="Ohuchi, Yoshiko/大内 佳子" userId="9854f7bf-13ce-4664-898c-4e3fe0189526" providerId="ADAL" clId="{33472C35-440C-4334-AA1B-FC37C992AF33}" dt="2023-02-07T06:51:14.177" v="933"/>
          <ac:spMkLst>
            <pc:docMk/>
            <pc:sldMk cId="3113002364" sldId="309"/>
            <ac:spMk id="7" creationId="{6BB21E2E-7584-4460-0F96-D510BCEE6331}"/>
          </ac:spMkLst>
        </pc:spChg>
        <pc:spChg chg="add del mod">
          <ac:chgData name="Ohuchi, Yoshiko/大内 佳子" userId="9854f7bf-13ce-4664-898c-4e3fe0189526" providerId="ADAL" clId="{33472C35-440C-4334-AA1B-FC37C992AF33}" dt="2023-02-07T06:58:55.158" v="1427"/>
          <ac:spMkLst>
            <pc:docMk/>
            <pc:sldMk cId="3113002364" sldId="309"/>
            <ac:spMk id="7" creationId="{8A281600-ACC6-A87C-C82D-C0A8C66EEAA1}"/>
          </ac:spMkLst>
        </pc:spChg>
        <pc:spChg chg="add del mod">
          <ac:chgData name="Ohuchi, Yoshiko/大内 佳子" userId="9854f7bf-13ce-4664-898c-4e3fe0189526" providerId="ADAL" clId="{33472C35-440C-4334-AA1B-FC37C992AF33}" dt="2023-01-26T06:01:55.629" v="173"/>
          <ac:spMkLst>
            <pc:docMk/>
            <pc:sldMk cId="3113002364" sldId="309"/>
            <ac:spMk id="7" creationId="{AFA42D31-CF85-4608-9F71-504091B59E96}"/>
          </ac:spMkLst>
        </pc:spChg>
        <pc:spChg chg="add del mod">
          <ac:chgData name="Ohuchi, Yoshiko/大内 佳子" userId="9854f7bf-13ce-4664-898c-4e3fe0189526" providerId="ADAL" clId="{33472C35-440C-4334-AA1B-FC37C992AF33}" dt="2023-01-26T06:48:30.452" v="682"/>
          <ac:spMkLst>
            <pc:docMk/>
            <pc:sldMk cId="3113002364" sldId="309"/>
            <ac:spMk id="7" creationId="{EBE5A707-8D32-45DC-8D18-CE3EE7419A25}"/>
          </ac:spMkLst>
        </pc:spChg>
        <pc:spChg chg="del">
          <ac:chgData name="Ohuchi, Yoshiko/大内 佳子" userId="9854f7bf-13ce-4664-898c-4e3fe0189526" providerId="ADAL" clId="{33472C35-440C-4334-AA1B-FC37C992AF33}" dt="2023-01-26T06:01:55.603" v="37"/>
          <ac:spMkLst>
            <pc:docMk/>
            <pc:sldMk cId="3113002364" sldId="309"/>
            <ac:spMk id="10" creationId="{1E5204EA-4DDE-412E-9CC0-FB4637C3DC6A}"/>
          </ac:spMkLst>
        </pc:spChg>
        <pc:spChg chg="add mod">
          <ac:chgData name="Ohuchi, Yoshiko/大内 佳子" userId="9854f7bf-13ce-4664-898c-4e3fe0189526" providerId="ADAL" clId="{33472C35-440C-4334-AA1B-FC37C992AF33}" dt="2023-02-07T06:58:55.159" v="1428"/>
          <ac:spMkLst>
            <pc:docMk/>
            <pc:sldMk cId="3113002364" sldId="309"/>
            <ac:spMk id="10" creationId="{789D7889-5617-6366-88E8-A981F0101A89}"/>
          </ac:spMkLst>
        </pc:spChg>
        <pc:spChg chg="add del mod">
          <ac:chgData name="Ohuchi, Yoshiko/大内 佳子" userId="9854f7bf-13ce-4664-898c-4e3fe0189526" providerId="ADAL" clId="{33472C35-440C-4334-AA1B-FC37C992AF33}" dt="2023-02-07T06:51:14.139" v="797"/>
          <ac:spMkLst>
            <pc:docMk/>
            <pc:sldMk cId="3113002364" sldId="309"/>
            <ac:spMk id="10" creationId="{A339A9CC-7D33-4DF1-8CC8-FE9804EED4AB}"/>
          </ac:spMkLst>
        </pc:spChg>
        <pc:spChg chg="add del mod">
          <ac:chgData name="Ohuchi, Yoshiko/大内 佳子" userId="9854f7bf-13ce-4664-898c-4e3fe0189526" providerId="ADAL" clId="{33472C35-440C-4334-AA1B-FC37C992AF33}" dt="2023-01-26T06:30:29.970" v="281"/>
          <ac:spMkLst>
            <pc:docMk/>
            <pc:sldMk cId="3113002364" sldId="309"/>
            <ac:spMk id="11" creationId="{3F900E7A-45EB-4486-A901-06E93473DB86}"/>
          </ac:spMkLst>
        </pc:spChg>
        <pc:spChg chg="add del mod">
          <ac:chgData name="Ohuchi, Yoshiko/大内 佳子" userId="9854f7bf-13ce-4664-898c-4e3fe0189526" providerId="ADAL" clId="{33472C35-440C-4334-AA1B-FC37C992AF33}" dt="2023-02-07T06:52:08.370" v="1041"/>
          <ac:spMkLst>
            <pc:docMk/>
            <pc:sldMk cId="3113002364" sldId="309"/>
            <ac:spMk id="11" creationId="{E455E598-9F80-424D-E22B-7FEA565091C2}"/>
          </ac:spMkLst>
        </pc:spChg>
        <pc:spChg chg="add del mod">
          <ac:chgData name="Ohuchi, Yoshiko/大内 佳子" userId="9854f7bf-13ce-4664-898c-4e3fe0189526" providerId="ADAL" clId="{33472C35-440C-4334-AA1B-FC37C992AF33}" dt="2023-01-26T06:30:29.986" v="417"/>
          <ac:spMkLst>
            <pc:docMk/>
            <pc:sldMk cId="3113002364" sldId="309"/>
            <ac:spMk id="14" creationId="{885936F5-DD3F-4FF8-BF3D-7BC6C37C1B86}"/>
          </ac:spMkLst>
        </pc:spChg>
        <pc:spChg chg="add del mod">
          <ac:chgData name="Ohuchi, Yoshiko/大内 佳子" userId="9854f7bf-13ce-4664-898c-4e3fe0189526" providerId="ADAL" clId="{33472C35-440C-4334-AA1B-FC37C992AF33}" dt="2023-02-07T06:52:08.403" v="1177"/>
          <ac:spMkLst>
            <pc:docMk/>
            <pc:sldMk cId="3113002364" sldId="309"/>
            <ac:spMk id="14" creationId="{93300898-99FF-0BF3-87DF-32EBE676CA36}"/>
          </ac:spMkLst>
        </pc:spChg>
        <pc:spChg chg="add del mod">
          <ac:chgData name="Ohuchi, Yoshiko/大内 佳子" userId="9854f7bf-13ce-4664-898c-4e3fe0189526" providerId="ADAL" clId="{33472C35-440C-4334-AA1B-FC37C992AF33}" dt="2023-02-07T06:58:55.126" v="1291"/>
          <ac:spMkLst>
            <pc:docMk/>
            <pc:sldMk cId="3113002364" sldId="309"/>
            <ac:spMk id="15" creationId="{853B6B6A-F2DE-A772-B949-CFCEBE347AB6}"/>
          </ac:spMkLst>
        </pc:spChg>
        <pc:spChg chg="add del mod">
          <ac:chgData name="Ohuchi, Yoshiko/大内 佳子" userId="9854f7bf-13ce-4664-898c-4e3fe0189526" providerId="ADAL" clId="{33472C35-440C-4334-AA1B-FC37C992AF33}" dt="2023-01-26T06:48:30.437" v="546"/>
          <ac:spMkLst>
            <pc:docMk/>
            <pc:sldMk cId="3113002364" sldId="309"/>
            <ac:spMk id="15" creationId="{ABA3374B-F0E2-4099-BB00-DB2FD908EE5F}"/>
          </ac:spMkLst>
        </pc:spChg>
      </pc:sldChg>
      <pc:sldChg chg="addSp delSp modSp">
        <pc:chgData name="Ohuchi, Yoshiko/大内 佳子" userId="9854f7bf-13ce-4664-898c-4e3fe0189526" providerId="ADAL" clId="{33472C35-440C-4334-AA1B-FC37C992AF33}" dt="2023-02-07T06:58:55.164" v="1449"/>
        <pc:sldMkLst>
          <pc:docMk/>
          <pc:sldMk cId="475079672" sldId="311"/>
        </pc:sldMkLst>
        <pc:spChg chg="add del mod">
          <ac:chgData name="Ohuchi, Yoshiko/大内 佳子" userId="9854f7bf-13ce-4664-898c-4e3fe0189526" providerId="ADAL" clId="{33472C35-440C-4334-AA1B-FC37C992AF33}" dt="2023-02-07T06:58:55.163" v="1448"/>
          <ac:spMkLst>
            <pc:docMk/>
            <pc:sldMk cId="475079672" sldId="311"/>
            <ac:spMk id="5" creationId="{3063D232-B789-868C-91CC-388940DDDE4E}"/>
          </ac:spMkLst>
        </pc:spChg>
        <pc:spChg chg="add del mod">
          <ac:chgData name="Ohuchi, Yoshiko/大内 佳子" userId="9854f7bf-13ce-4664-898c-4e3fe0189526" providerId="ADAL" clId="{33472C35-440C-4334-AA1B-FC37C992AF33}" dt="2023-02-07T06:51:14.183" v="954"/>
          <ac:spMkLst>
            <pc:docMk/>
            <pc:sldMk cId="475079672" sldId="311"/>
            <ac:spMk id="5" creationId="{51B9F3E4-0C09-8BCA-85AC-23D207AE063F}"/>
          </ac:spMkLst>
        </pc:spChg>
        <pc:spChg chg="add del mod">
          <ac:chgData name="Ohuchi, Yoshiko/大内 佳子" userId="9854f7bf-13ce-4664-898c-4e3fe0189526" providerId="ADAL" clId="{33472C35-440C-4334-AA1B-FC37C992AF33}" dt="2023-01-26T06:01:55.632" v="194"/>
          <ac:spMkLst>
            <pc:docMk/>
            <pc:sldMk cId="475079672" sldId="311"/>
            <ac:spMk id="5" creationId="{5C34C470-4ABD-4D33-A620-261065B0D01E}"/>
          </ac:spMkLst>
        </pc:spChg>
        <pc:spChg chg="add del mod">
          <ac:chgData name="Ohuchi, Yoshiko/大内 佳子" userId="9854f7bf-13ce-4664-898c-4e3fe0189526" providerId="ADAL" clId="{33472C35-440C-4334-AA1B-FC37C992AF33}" dt="2023-01-26T06:48:30.468" v="703"/>
          <ac:spMkLst>
            <pc:docMk/>
            <pc:sldMk cId="475079672" sldId="311"/>
            <ac:spMk id="5" creationId="{D4628F04-583C-4C7A-B087-30155C3CD9C5}"/>
          </ac:spMkLst>
        </pc:spChg>
        <pc:spChg chg="add del mod">
          <ac:chgData name="Ohuchi, Yoshiko/大内 佳子" userId="9854f7bf-13ce-4664-898c-4e3fe0189526" providerId="ADAL" clId="{33472C35-440C-4334-AA1B-FC37C992AF33}" dt="2023-02-07T06:51:14.140" v="804"/>
          <ac:spMkLst>
            <pc:docMk/>
            <pc:sldMk cId="475079672" sldId="311"/>
            <ac:spMk id="7" creationId="{415E8B7A-48A6-4DE6-B0AD-3B98D0A58813}"/>
          </ac:spMkLst>
        </pc:spChg>
        <pc:spChg chg="del">
          <ac:chgData name="Ohuchi, Yoshiko/大内 佳子" userId="9854f7bf-13ce-4664-898c-4e3fe0189526" providerId="ADAL" clId="{33472C35-440C-4334-AA1B-FC37C992AF33}" dt="2023-01-26T06:01:55.604" v="44"/>
          <ac:spMkLst>
            <pc:docMk/>
            <pc:sldMk cId="475079672" sldId="311"/>
            <ac:spMk id="7" creationId="{B15F3EBD-9DB9-4385-9CB8-9B40494E5081}"/>
          </ac:spMkLst>
        </pc:spChg>
        <pc:spChg chg="add mod">
          <ac:chgData name="Ohuchi, Yoshiko/大内 佳子" userId="9854f7bf-13ce-4664-898c-4e3fe0189526" providerId="ADAL" clId="{33472C35-440C-4334-AA1B-FC37C992AF33}" dt="2023-02-07T06:58:55.164" v="1449"/>
          <ac:spMkLst>
            <pc:docMk/>
            <pc:sldMk cId="475079672" sldId="311"/>
            <ac:spMk id="7" creationId="{F81995DD-E037-7996-3EC9-E540E1E2B2AB}"/>
          </ac:spMkLst>
        </pc:spChg>
        <pc:spChg chg="add del mod">
          <ac:chgData name="Ohuchi, Yoshiko/大内 佳子" userId="9854f7bf-13ce-4664-898c-4e3fe0189526" providerId="ADAL" clId="{33472C35-440C-4334-AA1B-FC37C992AF33}" dt="2023-02-07T06:52:08.371" v="1048"/>
          <ac:spMkLst>
            <pc:docMk/>
            <pc:sldMk cId="475079672" sldId="311"/>
            <ac:spMk id="8" creationId="{40BF12A4-6994-7B51-A372-F8179BB6631C}"/>
          </ac:spMkLst>
        </pc:spChg>
        <pc:spChg chg="add del mod">
          <ac:chgData name="Ohuchi, Yoshiko/大内 佳子" userId="9854f7bf-13ce-4664-898c-4e3fe0189526" providerId="ADAL" clId="{33472C35-440C-4334-AA1B-FC37C992AF33}" dt="2023-01-26T06:30:29.970" v="288"/>
          <ac:spMkLst>
            <pc:docMk/>
            <pc:sldMk cId="475079672" sldId="311"/>
            <ac:spMk id="8" creationId="{82BAB29E-0774-4CE1-947B-B61FD93613B1}"/>
          </ac:spMkLst>
        </pc:spChg>
        <pc:spChg chg="add del mod">
          <ac:chgData name="Ohuchi, Yoshiko/大内 佳子" userId="9854f7bf-13ce-4664-898c-4e3fe0189526" providerId="ADAL" clId="{33472C35-440C-4334-AA1B-FC37C992AF33}" dt="2023-02-07T06:52:08.408" v="1198"/>
          <ac:spMkLst>
            <pc:docMk/>
            <pc:sldMk cId="475079672" sldId="311"/>
            <ac:spMk id="14" creationId="{4A6E9FD5-158B-82CE-DFEC-B3ABFBC77BB1}"/>
          </ac:spMkLst>
        </pc:spChg>
        <pc:spChg chg="add del mod">
          <ac:chgData name="Ohuchi, Yoshiko/大内 佳子" userId="9854f7bf-13ce-4664-898c-4e3fe0189526" providerId="ADAL" clId="{33472C35-440C-4334-AA1B-FC37C992AF33}" dt="2023-01-26T06:30:30.001" v="438"/>
          <ac:spMkLst>
            <pc:docMk/>
            <pc:sldMk cId="475079672" sldId="311"/>
            <ac:spMk id="14" creationId="{C4EEA1D6-9E9E-4A2B-A510-45F263B4546D}"/>
          </ac:spMkLst>
        </pc:spChg>
        <pc:spChg chg="add del mod">
          <ac:chgData name="Ohuchi, Yoshiko/大内 佳子" userId="9854f7bf-13ce-4664-898c-4e3fe0189526" providerId="ADAL" clId="{33472C35-440C-4334-AA1B-FC37C992AF33}" dt="2023-01-26T06:48:30.437" v="553"/>
          <ac:spMkLst>
            <pc:docMk/>
            <pc:sldMk cId="475079672" sldId="311"/>
            <ac:spMk id="15" creationId="{2D330999-D4AB-4C21-815E-74D43C2D789F}"/>
          </ac:spMkLst>
        </pc:spChg>
        <pc:spChg chg="add del mod">
          <ac:chgData name="Ohuchi, Yoshiko/大内 佳子" userId="9854f7bf-13ce-4664-898c-4e3fe0189526" providerId="ADAL" clId="{33472C35-440C-4334-AA1B-FC37C992AF33}" dt="2023-02-07T06:58:55.126" v="1298"/>
          <ac:spMkLst>
            <pc:docMk/>
            <pc:sldMk cId="475079672" sldId="311"/>
            <ac:spMk id="15" creationId="{8FD02B55-53A6-4F53-8F82-EB63FD1B2360}"/>
          </ac:spMkLst>
        </pc:spChg>
      </pc:sldChg>
      <pc:sldChg chg="addSp delSp modSp">
        <pc:chgData name="Ohuchi, Yoshiko/大内 佳子" userId="9854f7bf-13ce-4664-898c-4e3fe0189526" providerId="ADAL" clId="{33472C35-440C-4334-AA1B-FC37C992AF33}" dt="2023-02-07T06:58:55.169" v="1473"/>
        <pc:sldMkLst>
          <pc:docMk/>
          <pc:sldMk cId="3228063983" sldId="312"/>
        </pc:sldMkLst>
        <pc:spChg chg="add del mod">
          <ac:chgData name="Ohuchi, Yoshiko/大内 佳子" userId="9854f7bf-13ce-4664-898c-4e3fe0189526" providerId="ADAL" clId="{33472C35-440C-4334-AA1B-FC37C992AF33}" dt="2023-01-26T06:48:30.468" v="727"/>
          <ac:spMkLst>
            <pc:docMk/>
            <pc:sldMk cId="3228063983" sldId="312"/>
            <ac:spMk id="5" creationId="{38444167-A9B8-415F-AF2A-F2CB4D7E45C7}"/>
          </ac:spMkLst>
        </pc:spChg>
        <pc:spChg chg="add del mod">
          <ac:chgData name="Ohuchi, Yoshiko/大内 佳子" userId="9854f7bf-13ce-4664-898c-4e3fe0189526" providerId="ADAL" clId="{33472C35-440C-4334-AA1B-FC37C992AF33}" dt="2023-02-07T06:58:55.169" v="1472"/>
          <ac:spMkLst>
            <pc:docMk/>
            <pc:sldMk cId="3228063983" sldId="312"/>
            <ac:spMk id="5" creationId="{86AEDA7C-9490-D906-DE31-47172BB21B28}"/>
          </ac:spMkLst>
        </pc:spChg>
        <pc:spChg chg="add del mod">
          <ac:chgData name="Ohuchi, Yoshiko/大内 佳子" userId="9854f7bf-13ce-4664-898c-4e3fe0189526" providerId="ADAL" clId="{33472C35-440C-4334-AA1B-FC37C992AF33}" dt="2023-02-07T06:51:14.188" v="978"/>
          <ac:spMkLst>
            <pc:docMk/>
            <pc:sldMk cId="3228063983" sldId="312"/>
            <ac:spMk id="5" creationId="{A8480101-7E45-E3EC-FFF3-6DD0D6DBD59E}"/>
          </ac:spMkLst>
        </pc:spChg>
        <pc:spChg chg="add del mod">
          <ac:chgData name="Ohuchi, Yoshiko/大内 佳子" userId="9854f7bf-13ce-4664-898c-4e3fe0189526" providerId="ADAL" clId="{33472C35-440C-4334-AA1B-FC37C992AF33}" dt="2023-01-26T06:01:55.636" v="218"/>
          <ac:spMkLst>
            <pc:docMk/>
            <pc:sldMk cId="3228063983" sldId="312"/>
            <ac:spMk id="5" creationId="{E0EB670F-92B5-4C9E-AA30-BC18EF09A5E9}"/>
          </ac:spMkLst>
        </pc:spChg>
        <pc:spChg chg="del">
          <ac:chgData name="Ohuchi, Yoshiko/大内 佳子" userId="9854f7bf-13ce-4664-898c-4e3fe0189526" providerId="ADAL" clId="{33472C35-440C-4334-AA1B-FC37C992AF33}" dt="2023-01-26T06:01:55.604" v="52"/>
          <ac:spMkLst>
            <pc:docMk/>
            <pc:sldMk cId="3228063983" sldId="312"/>
            <ac:spMk id="7" creationId="{111FDED2-76A0-408A-A7E4-6C59ED01C294}"/>
          </ac:spMkLst>
        </pc:spChg>
        <pc:spChg chg="add del mod">
          <ac:chgData name="Ohuchi, Yoshiko/大内 佳子" userId="9854f7bf-13ce-4664-898c-4e3fe0189526" providerId="ADAL" clId="{33472C35-440C-4334-AA1B-FC37C992AF33}" dt="2023-02-07T06:51:14.141" v="812"/>
          <ac:spMkLst>
            <pc:docMk/>
            <pc:sldMk cId="3228063983" sldId="312"/>
            <ac:spMk id="7" creationId="{476BBB8D-9677-483E-8A7E-99AC68DC4295}"/>
          </ac:spMkLst>
        </pc:spChg>
        <pc:spChg chg="add mod">
          <ac:chgData name="Ohuchi, Yoshiko/大内 佳子" userId="9854f7bf-13ce-4664-898c-4e3fe0189526" providerId="ADAL" clId="{33472C35-440C-4334-AA1B-FC37C992AF33}" dt="2023-02-07T06:58:55.169" v="1473"/>
          <ac:spMkLst>
            <pc:docMk/>
            <pc:sldMk cId="3228063983" sldId="312"/>
            <ac:spMk id="7" creationId="{5A8F85B1-297A-5909-DCD0-D87EA06F773B}"/>
          </ac:spMkLst>
        </pc:spChg>
        <pc:spChg chg="add del mod">
          <ac:chgData name="Ohuchi, Yoshiko/大内 佳子" userId="9854f7bf-13ce-4664-898c-4e3fe0189526" providerId="ADAL" clId="{33472C35-440C-4334-AA1B-FC37C992AF33}" dt="2023-01-26T06:30:29.970" v="296"/>
          <ac:spMkLst>
            <pc:docMk/>
            <pc:sldMk cId="3228063983" sldId="312"/>
            <ac:spMk id="8" creationId="{B2D111DC-EDD6-4A8F-96F7-665215187B59}"/>
          </ac:spMkLst>
        </pc:spChg>
        <pc:spChg chg="add del mod">
          <ac:chgData name="Ohuchi, Yoshiko/大内 佳子" userId="9854f7bf-13ce-4664-898c-4e3fe0189526" providerId="ADAL" clId="{33472C35-440C-4334-AA1B-FC37C992AF33}" dt="2023-02-07T06:52:08.371" v="1056"/>
          <ac:spMkLst>
            <pc:docMk/>
            <pc:sldMk cId="3228063983" sldId="312"/>
            <ac:spMk id="8" creationId="{CA836660-01AA-7370-F5D5-74A23F1479A3}"/>
          </ac:spMkLst>
        </pc:spChg>
        <pc:spChg chg="add del mod">
          <ac:chgData name="Ohuchi, Yoshiko/大内 佳子" userId="9854f7bf-13ce-4664-898c-4e3fe0189526" providerId="ADAL" clId="{33472C35-440C-4334-AA1B-FC37C992AF33}" dt="2023-02-07T06:52:08.413" v="1222"/>
          <ac:spMkLst>
            <pc:docMk/>
            <pc:sldMk cId="3228063983" sldId="312"/>
            <ac:spMk id="14" creationId="{79D7742B-DC5F-50E7-C229-99F6E20B4804}"/>
          </ac:spMkLst>
        </pc:spChg>
        <pc:spChg chg="add del mod">
          <ac:chgData name="Ohuchi, Yoshiko/大内 佳子" userId="9854f7bf-13ce-4664-898c-4e3fe0189526" providerId="ADAL" clId="{33472C35-440C-4334-AA1B-FC37C992AF33}" dt="2023-01-26T06:30:30.001" v="462"/>
          <ac:spMkLst>
            <pc:docMk/>
            <pc:sldMk cId="3228063983" sldId="312"/>
            <ac:spMk id="14" creationId="{EC7A3294-2B0F-49D8-8321-798A97F3910C}"/>
          </ac:spMkLst>
        </pc:spChg>
        <pc:spChg chg="add del mod">
          <ac:chgData name="Ohuchi, Yoshiko/大内 佳子" userId="9854f7bf-13ce-4664-898c-4e3fe0189526" providerId="ADAL" clId="{33472C35-440C-4334-AA1B-FC37C992AF33}" dt="2023-01-26T06:48:30.437" v="561"/>
          <ac:spMkLst>
            <pc:docMk/>
            <pc:sldMk cId="3228063983" sldId="312"/>
            <ac:spMk id="15" creationId="{597C65D2-8125-43E3-A0A5-30013CE22822}"/>
          </ac:spMkLst>
        </pc:spChg>
        <pc:spChg chg="add del mod">
          <ac:chgData name="Ohuchi, Yoshiko/大内 佳子" userId="9854f7bf-13ce-4664-898c-4e3fe0189526" providerId="ADAL" clId="{33472C35-440C-4334-AA1B-FC37C992AF33}" dt="2023-02-07T06:58:55.127" v="1306"/>
          <ac:spMkLst>
            <pc:docMk/>
            <pc:sldMk cId="3228063983" sldId="312"/>
            <ac:spMk id="15" creationId="{B9AE7149-14FF-D607-31E1-9114CA71EFA1}"/>
          </ac:spMkLst>
        </pc:spChg>
      </pc:sldChg>
      <pc:sldChg chg="addSp delSp modSp">
        <pc:chgData name="Ohuchi, Yoshiko/大内 佳子" userId="9854f7bf-13ce-4664-898c-4e3fe0189526" providerId="ADAL" clId="{33472C35-440C-4334-AA1B-FC37C992AF33}" dt="2023-02-07T06:58:55.157" v="1422"/>
        <pc:sldMkLst>
          <pc:docMk/>
          <pc:sldMk cId="67097617" sldId="314"/>
        </pc:sldMkLst>
        <pc:spChg chg="add del mod">
          <ac:chgData name="Ohuchi, Yoshiko/大内 佳子" userId="9854f7bf-13ce-4664-898c-4e3fe0189526" providerId="ADAL" clId="{33472C35-440C-4334-AA1B-FC37C992AF33}" dt="2023-02-07T06:51:14.175" v="927"/>
          <ac:spMkLst>
            <pc:docMk/>
            <pc:sldMk cId="67097617" sldId="314"/>
            <ac:spMk id="5" creationId="{9802414D-4276-2BF3-C13E-DCF7704D3A3D}"/>
          </ac:spMkLst>
        </pc:spChg>
        <pc:spChg chg="add del mod">
          <ac:chgData name="Ohuchi, Yoshiko/大内 佳子" userId="9854f7bf-13ce-4664-898c-4e3fe0189526" providerId="ADAL" clId="{33472C35-440C-4334-AA1B-FC37C992AF33}" dt="2023-01-26T06:48:30.452" v="676"/>
          <ac:spMkLst>
            <pc:docMk/>
            <pc:sldMk cId="67097617" sldId="314"/>
            <ac:spMk id="5" creationId="{A6F9BECD-9B10-43E8-863D-6FC6EBE1AAA6}"/>
          </ac:spMkLst>
        </pc:spChg>
        <pc:spChg chg="add del mod">
          <ac:chgData name="Ohuchi, Yoshiko/大内 佳子" userId="9854f7bf-13ce-4664-898c-4e3fe0189526" providerId="ADAL" clId="{33472C35-440C-4334-AA1B-FC37C992AF33}" dt="2023-01-26T06:01:55.627" v="167"/>
          <ac:spMkLst>
            <pc:docMk/>
            <pc:sldMk cId="67097617" sldId="314"/>
            <ac:spMk id="5" creationId="{D3085B32-C81D-4708-A014-53AA7BC98ACA}"/>
          </ac:spMkLst>
        </pc:spChg>
        <pc:spChg chg="add del mod">
          <ac:chgData name="Ohuchi, Yoshiko/大内 佳子" userId="9854f7bf-13ce-4664-898c-4e3fe0189526" providerId="ADAL" clId="{33472C35-440C-4334-AA1B-FC37C992AF33}" dt="2023-02-07T06:58:55.157" v="1421"/>
          <ac:spMkLst>
            <pc:docMk/>
            <pc:sldMk cId="67097617" sldId="314"/>
            <ac:spMk id="5" creationId="{FFA2BFE5-2F35-C031-B48E-802A08E9064E}"/>
          </ac:spMkLst>
        </pc:spChg>
        <pc:spChg chg="add del mod">
          <ac:chgData name="Ohuchi, Yoshiko/大内 佳子" userId="9854f7bf-13ce-4664-898c-4e3fe0189526" providerId="ADAL" clId="{33472C35-440C-4334-AA1B-FC37C992AF33}" dt="2023-02-07T06:51:14.139" v="795"/>
          <ac:spMkLst>
            <pc:docMk/>
            <pc:sldMk cId="67097617" sldId="314"/>
            <ac:spMk id="7" creationId="{5DC68F25-CDB1-4C91-8A65-DBFEB7F73B34}"/>
          </ac:spMkLst>
        </pc:spChg>
        <pc:spChg chg="del">
          <ac:chgData name="Ohuchi, Yoshiko/大内 佳子" userId="9854f7bf-13ce-4664-898c-4e3fe0189526" providerId="ADAL" clId="{33472C35-440C-4334-AA1B-FC37C992AF33}" dt="2023-01-26T06:01:55.603" v="35"/>
          <ac:spMkLst>
            <pc:docMk/>
            <pc:sldMk cId="67097617" sldId="314"/>
            <ac:spMk id="7" creationId="{9BE66565-1184-475A-A23D-FEA4AB104B3D}"/>
          </ac:spMkLst>
        </pc:spChg>
        <pc:spChg chg="add mod">
          <ac:chgData name="Ohuchi, Yoshiko/大内 佳子" userId="9854f7bf-13ce-4664-898c-4e3fe0189526" providerId="ADAL" clId="{33472C35-440C-4334-AA1B-FC37C992AF33}" dt="2023-02-07T06:58:55.157" v="1422"/>
          <ac:spMkLst>
            <pc:docMk/>
            <pc:sldMk cId="67097617" sldId="314"/>
            <ac:spMk id="7" creationId="{FC87198E-1432-228D-1B6E-929F274508B0}"/>
          </ac:spMkLst>
        </pc:spChg>
        <pc:spChg chg="add del mod">
          <ac:chgData name="Ohuchi, Yoshiko/大内 佳子" userId="9854f7bf-13ce-4664-898c-4e3fe0189526" providerId="ADAL" clId="{33472C35-440C-4334-AA1B-FC37C992AF33}" dt="2023-01-26T06:30:29.970" v="279"/>
          <ac:spMkLst>
            <pc:docMk/>
            <pc:sldMk cId="67097617" sldId="314"/>
            <ac:spMk id="8" creationId="{1E1C8F45-FE0A-472A-BF7F-1822818FE283}"/>
          </ac:spMkLst>
        </pc:spChg>
        <pc:spChg chg="add del mod">
          <ac:chgData name="Ohuchi, Yoshiko/大内 佳子" userId="9854f7bf-13ce-4664-898c-4e3fe0189526" providerId="ADAL" clId="{33472C35-440C-4334-AA1B-FC37C992AF33}" dt="2023-02-07T06:52:08.370" v="1039"/>
          <ac:spMkLst>
            <pc:docMk/>
            <pc:sldMk cId="67097617" sldId="314"/>
            <ac:spMk id="8" creationId="{8C69D167-2337-701B-B76D-90B2D4001748}"/>
          </ac:spMkLst>
        </pc:spChg>
        <pc:spChg chg="add del mod">
          <ac:chgData name="Ohuchi, Yoshiko/大内 佳子" userId="9854f7bf-13ce-4664-898c-4e3fe0189526" providerId="ADAL" clId="{33472C35-440C-4334-AA1B-FC37C992AF33}" dt="2023-02-07T06:52:08.401" v="1171"/>
          <ac:spMkLst>
            <pc:docMk/>
            <pc:sldMk cId="67097617" sldId="314"/>
            <ac:spMk id="11" creationId="{574BCE27-5BE8-24ED-1F07-03C430DEF94C}"/>
          </ac:spMkLst>
        </pc:spChg>
        <pc:spChg chg="add del mod">
          <ac:chgData name="Ohuchi, Yoshiko/大内 佳子" userId="9854f7bf-13ce-4664-898c-4e3fe0189526" providerId="ADAL" clId="{33472C35-440C-4334-AA1B-FC37C992AF33}" dt="2023-01-26T06:30:29.986" v="411"/>
          <ac:spMkLst>
            <pc:docMk/>
            <pc:sldMk cId="67097617" sldId="314"/>
            <ac:spMk id="11" creationId="{6DB55882-3C9C-48B2-878A-E82A5CF80D9D}"/>
          </ac:spMkLst>
        </pc:spChg>
        <pc:spChg chg="add del mod">
          <ac:chgData name="Ohuchi, Yoshiko/大内 佳子" userId="9854f7bf-13ce-4664-898c-4e3fe0189526" providerId="ADAL" clId="{33472C35-440C-4334-AA1B-FC37C992AF33}" dt="2023-01-26T06:48:30.437" v="544"/>
          <ac:spMkLst>
            <pc:docMk/>
            <pc:sldMk cId="67097617" sldId="314"/>
            <ac:spMk id="15" creationId="{0E0BE854-067E-4B65-AB5E-AEC71C7BC873}"/>
          </ac:spMkLst>
        </pc:spChg>
        <pc:spChg chg="add del mod">
          <ac:chgData name="Ohuchi, Yoshiko/大内 佳子" userId="9854f7bf-13ce-4664-898c-4e3fe0189526" providerId="ADAL" clId="{33472C35-440C-4334-AA1B-FC37C992AF33}" dt="2023-02-07T06:58:55.125" v="1289"/>
          <ac:spMkLst>
            <pc:docMk/>
            <pc:sldMk cId="67097617" sldId="314"/>
            <ac:spMk id="15" creationId="{73B4D862-6D04-9DBD-33E7-86803685CCB3}"/>
          </ac:spMkLst>
        </pc:spChg>
      </pc:sldChg>
      <pc:sldChg chg="addSp delSp modSp">
        <pc:chgData name="Ohuchi, Yoshiko/大内 佳子" userId="9854f7bf-13ce-4664-898c-4e3fe0189526" providerId="ADAL" clId="{33472C35-440C-4334-AA1B-FC37C992AF33}" dt="2023-02-07T06:58:55.139" v="1344"/>
        <pc:sldMkLst>
          <pc:docMk/>
          <pc:sldMk cId="1078524742" sldId="315"/>
        </pc:sldMkLst>
        <pc:spChg chg="add del mod">
          <ac:chgData name="Ohuchi, Yoshiko/大内 佳子" userId="9854f7bf-13ce-4664-898c-4e3fe0189526" providerId="ADAL" clId="{33472C35-440C-4334-AA1B-FC37C992AF33}" dt="2023-02-07T06:58:55.139" v="1343"/>
          <ac:spMkLst>
            <pc:docMk/>
            <pc:sldMk cId="1078524742" sldId="315"/>
            <ac:spMk id="5" creationId="{82E498F2-8724-039A-DB47-F947F289BCB8}"/>
          </ac:spMkLst>
        </pc:spChg>
        <pc:spChg chg="add del mod">
          <ac:chgData name="Ohuchi, Yoshiko/大内 佳子" userId="9854f7bf-13ce-4664-898c-4e3fe0189526" providerId="ADAL" clId="{33472C35-440C-4334-AA1B-FC37C992AF33}" dt="2023-01-26T06:01:55.613" v="89"/>
          <ac:spMkLst>
            <pc:docMk/>
            <pc:sldMk cId="1078524742" sldId="315"/>
            <ac:spMk id="5" creationId="{B1270754-AD0C-444A-B87C-E9A2F5C9146F}"/>
          </ac:spMkLst>
        </pc:spChg>
        <pc:spChg chg="add del mod">
          <ac:chgData name="Ohuchi, Yoshiko/大内 佳子" userId="9854f7bf-13ce-4664-898c-4e3fe0189526" providerId="ADAL" clId="{33472C35-440C-4334-AA1B-FC37C992AF33}" dt="2023-01-26T06:48:30.437" v="598"/>
          <ac:spMkLst>
            <pc:docMk/>
            <pc:sldMk cId="1078524742" sldId="315"/>
            <ac:spMk id="5" creationId="{E858D300-802F-41D2-9AB9-BC2B0E83AF82}"/>
          </ac:spMkLst>
        </pc:spChg>
        <pc:spChg chg="add del mod">
          <ac:chgData name="Ohuchi, Yoshiko/大内 佳子" userId="9854f7bf-13ce-4664-898c-4e3fe0189526" providerId="ADAL" clId="{33472C35-440C-4334-AA1B-FC37C992AF33}" dt="2023-02-07T06:51:14.154" v="849"/>
          <ac:spMkLst>
            <pc:docMk/>
            <pc:sldMk cId="1078524742" sldId="315"/>
            <ac:spMk id="5" creationId="{FB56BADF-FDB0-624C-2E9C-A051E2648E84}"/>
          </ac:spMkLst>
        </pc:spChg>
        <pc:spChg chg="del">
          <ac:chgData name="Ohuchi, Yoshiko/大内 佳子" userId="9854f7bf-13ce-4664-898c-4e3fe0189526" providerId="ADAL" clId="{33472C35-440C-4334-AA1B-FC37C992AF33}" dt="2023-01-26T06:01:55.602" v="9"/>
          <ac:spMkLst>
            <pc:docMk/>
            <pc:sldMk cId="1078524742" sldId="315"/>
            <ac:spMk id="7" creationId="{5957D9EC-B4EF-4D63-89CF-313017016EC2}"/>
          </ac:spMkLst>
        </pc:spChg>
        <pc:spChg chg="add mod">
          <ac:chgData name="Ohuchi, Yoshiko/大内 佳子" userId="9854f7bf-13ce-4664-898c-4e3fe0189526" providerId="ADAL" clId="{33472C35-440C-4334-AA1B-FC37C992AF33}" dt="2023-02-07T06:58:55.139" v="1344"/>
          <ac:spMkLst>
            <pc:docMk/>
            <pc:sldMk cId="1078524742" sldId="315"/>
            <ac:spMk id="7" creationId="{7731320A-D86A-9C1C-2F80-12402BBC771B}"/>
          </ac:spMkLst>
        </pc:spChg>
        <pc:spChg chg="add del mod">
          <ac:chgData name="Ohuchi, Yoshiko/大内 佳子" userId="9854f7bf-13ce-4664-898c-4e3fe0189526" providerId="ADAL" clId="{33472C35-440C-4334-AA1B-FC37C992AF33}" dt="2023-02-07T06:51:14.136" v="769"/>
          <ac:spMkLst>
            <pc:docMk/>
            <pc:sldMk cId="1078524742" sldId="315"/>
            <ac:spMk id="7" creationId="{CD32863B-EE47-4280-959A-216A4081A8C5}"/>
          </ac:spMkLst>
        </pc:spChg>
        <pc:spChg chg="add del mod">
          <ac:chgData name="Ohuchi, Yoshiko/大内 佳子" userId="9854f7bf-13ce-4664-898c-4e3fe0189526" providerId="ADAL" clId="{33472C35-440C-4334-AA1B-FC37C992AF33}" dt="2023-01-26T06:30:29.970" v="253"/>
          <ac:spMkLst>
            <pc:docMk/>
            <pc:sldMk cId="1078524742" sldId="315"/>
            <ac:spMk id="8" creationId="{86C037A0-5E10-49AC-AF56-0DCACBE7E296}"/>
          </ac:spMkLst>
        </pc:spChg>
        <pc:spChg chg="add del mod">
          <ac:chgData name="Ohuchi, Yoshiko/大内 佳子" userId="9854f7bf-13ce-4664-898c-4e3fe0189526" providerId="ADAL" clId="{33472C35-440C-4334-AA1B-FC37C992AF33}" dt="2023-02-07T06:52:08.367" v="1013"/>
          <ac:spMkLst>
            <pc:docMk/>
            <pc:sldMk cId="1078524742" sldId="315"/>
            <ac:spMk id="8" creationId="{B64B896B-6FCA-18F8-4C77-29CAACB69699}"/>
          </ac:spMkLst>
        </pc:spChg>
        <pc:spChg chg="add del mod">
          <ac:chgData name="Ohuchi, Yoshiko/大内 佳子" userId="9854f7bf-13ce-4664-898c-4e3fe0189526" providerId="ADAL" clId="{33472C35-440C-4334-AA1B-FC37C992AF33}" dt="2023-02-07T06:52:08.382" v="1093"/>
          <ac:spMkLst>
            <pc:docMk/>
            <pc:sldMk cId="1078524742" sldId="315"/>
            <ac:spMk id="14" creationId="{47629655-397C-C09C-0D87-C8D29C9240DF}"/>
          </ac:spMkLst>
        </pc:spChg>
        <pc:spChg chg="add del mod">
          <ac:chgData name="Ohuchi, Yoshiko/大内 佳子" userId="9854f7bf-13ce-4664-898c-4e3fe0189526" providerId="ADAL" clId="{33472C35-440C-4334-AA1B-FC37C992AF33}" dt="2023-01-26T06:30:29.970" v="333"/>
          <ac:spMkLst>
            <pc:docMk/>
            <pc:sldMk cId="1078524742" sldId="315"/>
            <ac:spMk id="14" creationId="{6A7784C9-9B64-4FAC-B129-D54C6B17BA58}"/>
          </ac:spMkLst>
        </pc:spChg>
        <pc:spChg chg="add del mod">
          <ac:chgData name="Ohuchi, Yoshiko/大内 佳子" userId="9854f7bf-13ce-4664-898c-4e3fe0189526" providerId="ADAL" clId="{33472C35-440C-4334-AA1B-FC37C992AF33}" dt="2023-02-07T06:58:55.123" v="1263"/>
          <ac:spMkLst>
            <pc:docMk/>
            <pc:sldMk cId="1078524742" sldId="315"/>
            <ac:spMk id="15" creationId="{356281B3-C224-8B2E-CAF3-D4100B71C879}"/>
          </ac:spMkLst>
        </pc:spChg>
        <pc:spChg chg="add del mod">
          <ac:chgData name="Ohuchi, Yoshiko/大内 佳子" userId="9854f7bf-13ce-4664-898c-4e3fe0189526" providerId="ADAL" clId="{33472C35-440C-4334-AA1B-FC37C992AF33}" dt="2023-01-26T06:48:30.437" v="518"/>
          <ac:spMkLst>
            <pc:docMk/>
            <pc:sldMk cId="1078524742" sldId="315"/>
            <ac:spMk id="15" creationId="{F10703BE-4F49-4211-8509-3295DB64C9C8}"/>
          </ac:spMkLst>
        </pc:spChg>
      </pc:sldChg>
      <pc:sldChg chg="addSp delSp modSp">
        <pc:chgData name="Ohuchi, Yoshiko/大内 佳子" userId="9854f7bf-13ce-4664-898c-4e3fe0189526" providerId="ADAL" clId="{33472C35-440C-4334-AA1B-FC37C992AF33}" dt="2023-02-07T06:58:55.153" v="1404"/>
        <pc:sldMkLst>
          <pc:docMk/>
          <pc:sldMk cId="1615555423" sldId="319"/>
        </pc:sldMkLst>
        <pc:spChg chg="add del mod">
          <ac:chgData name="Ohuchi, Yoshiko/大内 佳子" userId="9854f7bf-13ce-4664-898c-4e3fe0189526" providerId="ADAL" clId="{33472C35-440C-4334-AA1B-FC37C992AF33}" dt="2023-02-07T06:51:14.170" v="909"/>
          <ac:spMkLst>
            <pc:docMk/>
            <pc:sldMk cId="1615555423" sldId="319"/>
            <ac:spMk id="7" creationId="{23502765-7B48-5747-643C-127D91B6A167}"/>
          </ac:spMkLst>
        </pc:spChg>
        <pc:spChg chg="add del mod">
          <ac:chgData name="Ohuchi, Yoshiko/大内 佳子" userId="9854f7bf-13ce-4664-898c-4e3fe0189526" providerId="ADAL" clId="{33472C35-440C-4334-AA1B-FC37C992AF33}" dt="2023-01-26T06:48:30.452" v="658"/>
          <ac:spMkLst>
            <pc:docMk/>
            <pc:sldMk cId="1615555423" sldId="319"/>
            <ac:spMk id="7" creationId="{56EEF750-78E7-4B00-9CFF-9EB53547B0D4}"/>
          </ac:spMkLst>
        </pc:spChg>
        <pc:spChg chg="add del mod">
          <ac:chgData name="Ohuchi, Yoshiko/大内 佳子" userId="9854f7bf-13ce-4664-898c-4e3fe0189526" providerId="ADAL" clId="{33472C35-440C-4334-AA1B-FC37C992AF33}" dt="2023-02-07T06:58:55.152" v="1403"/>
          <ac:spMkLst>
            <pc:docMk/>
            <pc:sldMk cId="1615555423" sldId="319"/>
            <ac:spMk id="7" creationId="{6C1FB54B-46AE-0863-D629-A0B8A32580B9}"/>
          </ac:spMkLst>
        </pc:spChg>
        <pc:spChg chg="add del mod">
          <ac:chgData name="Ohuchi, Yoshiko/大内 佳子" userId="9854f7bf-13ce-4664-898c-4e3fe0189526" providerId="ADAL" clId="{33472C35-440C-4334-AA1B-FC37C992AF33}" dt="2023-01-26T06:01:55.624" v="149"/>
          <ac:spMkLst>
            <pc:docMk/>
            <pc:sldMk cId="1615555423" sldId="319"/>
            <ac:spMk id="7" creationId="{D4E59C33-8567-43FA-BCF2-F7F3D8CBF230}"/>
          </ac:spMkLst>
        </pc:spChg>
        <pc:spChg chg="add mod">
          <ac:chgData name="Ohuchi, Yoshiko/大内 佳子" userId="9854f7bf-13ce-4664-898c-4e3fe0189526" providerId="ADAL" clId="{33472C35-440C-4334-AA1B-FC37C992AF33}" dt="2023-02-07T06:58:55.153" v="1404"/>
          <ac:spMkLst>
            <pc:docMk/>
            <pc:sldMk cId="1615555423" sldId="319"/>
            <ac:spMk id="8" creationId="{7B722251-CA8D-F18E-0EF2-B79C5589FCD3}"/>
          </ac:spMkLst>
        </pc:spChg>
        <pc:spChg chg="add del mod">
          <ac:chgData name="Ohuchi, Yoshiko/大内 佳子" userId="9854f7bf-13ce-4664-898c-4e3fe0189526" providerId="ADAL" clId="{33472C35-440C-4334-AA1B-FC37C992AF33}" dt="2023-02-07T06:51:14.139" v="789"/>
          <ac:spMkLst>
            <pc:docMk/>
            <pc:sldMk cId="1615555423" sldId="319"/>
            <ac:spMk id="8" creationId="{AF845BF0-3418-4953-B14F-3ED7CCFF1E29}"/>
          </ac:spMkLst>
        </pc:spChg>
        <pc:spChg chg="del">
          <ac:chgData name="Ohuchi, Yoshiko/大内 佳子" userId="9854f7bf-13ce-4664-898c-4e3fe0189526" providerId="ADAL" clId="{33472C35-440C-4334-AA1B-FC37C992AF33}" dt="2023-01-26T06:01:55.603" v="29"/>
          <ac:spMkLst>
            <pc:docMk/>
            <pc:sldMk cId="1615555423" sldId="319"/>
            <ac:spMk id="8" creationId="{E67E5EFD-7ECF-499F-8040-3498CE8D66B7}"/>
          </ac:spMkLst>
        </pc:spChg>
        <pc:spChg chg="add del mod">
          <ac:chgData name="Ohuchi, Yoshiko/大内 佳子" userId="9854f7bf-13ce-4664-898c-4e3fe0189526" providerId="ADAL" clId="{33472C35-440C-4334-AA1B-FC37C992AF33}" dt="2023-02-07T06:52:08.369" v="1033"/>
          <ac:spMkLst>
            <pc:docMk/>
            <pc:sldMk cId="1615555423" sldId="319"/>
            <ac:spMk id="10" creationId="{B34753F8-3C15-FF63-4DB0-4AEF2DDB441B}"/>
          </ac:spMkLst>
        </pc:spChg>
        <pc:spChg chg="add del mod">
          <ac:chgData name="Ohuchi, Yoshiko/大内 佳子" userId="9854f7bf-13ce-4664-898c-4e3fe0189526" providerId="ADAL" clId="{33472C35-440C-4334-AA1B-FC37C992AF33}" dt="2023-01-26T06:30:29.970" v="273"/>
          <ac:spMkLst>
            <pc:docMk/>
            <pc:sldMk cId="1615555423" sldId="319"/>
            <ac:spMk id="10" creationId="{D9708BC5-40B5-470B-8331-9D1BDBA41340}"/>
          </ac:spMkLst>
        </pc:spChg>
        <pc:spChg chg="add del mod">
          <ac:chgData name="Ohuchi, Yoshiko/大内 佳子" userId="9854f7bf-13ce-4664-898c-4e3fe0189526" providerId="ADAL" clId="{33472C35-440C-4334-AA1B-FC37C992AF33}" dt="2023-01-26T06:30:29.986" v="393"/>
          <ac:spMkLst>
            <pc:docMk/>
            <pc:sldMk cId="1615555423" sldId="319"/>
            <ac:spMk id="11" creationId="{3E157904-F0A1-46A7-A67B-C6D89032AAAC}"/>
          </ac:spMkLst>
        </pc:spChg>
        <pc:spChg chg="add del mod">
          <ac:chgData name="Ohuchi, Yoshiko/大内 佳子" userId="9854f7bf-13ce-4664-898c-4e3fe0189526" providerId="ADAL" clId="{33472C35-440C-4334-AA1B-FC37C992AF33}" dt="2023-02-07T06:52:08.397" v="1153"/>
          <ac:spMkLst>
            <pc:docMk/>
            <pc:sldMk cId="1615555423" sldId="319"/>
            <ac:spMk id="11" creationId="{CDC90DCD-0B9C-3B82-2CBF-982E13DFF337}"/>
          </ac:spMkLst>
        </pc:spChg>
        <pc:spChg chg="add del mod">
          <ac:chgData name="Ohuchi, Yoshiko/大内 佳子" userId="9854f7bf-13ce-4664-898c-4e3fe0189526" providerId="ADAL" clId="{33472C35-440C-4334-AA1B-FC37C992AF33}" dt="2023-02-07T06:58:55.125" v="1283"/>
          <ac:spMkLst>
            <pc:docMk/>
            <pc:sldMk cId="1615555423" sldId="319"/>
            <ac:spMk id="15" creationId="{03AFDD4A-C172-7D25-5278-2AB160515C2C}"/>
          </ac:spMkLst>
        </pc:spChg>
        <pc:spChg chg="add del mod">
          <ac:chgData name="Ohuchi, Yoshiko/大内 佳子" userId="9854f7bf-13ce-4664-898c-4e3fe0189526" providerId="ADAL" clId="{33472C35-440C-4334-AA1B-FC37C992AF33}" dt="2023-01-26T06:48:30.437" v="538"/>
          <ac:spMkLst>
            <pc:docMk/>
            <pc:sldMk cId="1615555423" sldId="319"/>
            <ac:spMk id="15" creationId="{ABBEA471-DCBE-4C44-B88E-1F997F95895F}"/>
          </ac:spMkLst>
        </pc:spChg>
      </pc:sldChg>
      <pc:sldChg chg="addSp delSp modSp mod">
        <pc:chgData name="Ohuchi, Yoshiko/大内 佳子" userId="9854f7bf-13ce-4664-898c-4e3fe0189526" providerId="ADAL" clId="{33472C35-440C-4334-AA1B-FC37C992AF33}" dt="2023-02-07T06:58:55.133" v="1317"/>
        <pc:sldMkLst>
          <pc:docMk/>
          <pc:sldMk cId="2012581087" sldId="321"/>
        </pc:sldMkLst>
        <pc:spChg chg="add del mod">
          <ac:chgData name="Ohuchi, Yoshiko/大内 佳子" userId="9854f7bf-13ce-4664-898c-4e3fe0189526" providerId="ADAL" clId="{33472C35-440C-4334-AA1B-FC37C992AF33}" dt="2023-02-07T06:51:14.147" v="822"/>
          <ac:spMkLst>
            <pc:docMk/>
            <pc:sldMk cId="2012581087" sldId="321"/>
            <ac:spMk id="2" creationId="{13BC0174-D29E-BB4E-F985-5C55F6024245}"/>
          </ac:spMkLst>
        </pc:spChg>
        <pc:spChg chg="add del mod">
          <ac:chgData name="Ohuchi, Yoshiko/大内 佳子" userId="9854f7bf-13ce-4664-898c-4e3fe0189526" providerId="ADAL" clId="{33472C35-440C-4334-AA1B-FC37C992AF33}" dt="2023-02-07T06:58:55.132" v="1316"/>
          <ac:spMkLst>
            <pc:docMk/>
            <pc:sldMk cId="2012581087" sldId="321"/>
            <ac:spMk id="2" creationId="{90E21405-839D-8F3B-C8C1-FCFD45BAA3E7}"/>
          </ac:spMkLst>
        </pc:spChg>
        <pc:spChg chg="add del mod">
          <ac:chgData name="Ohuchi, Yoshiko/大内 佳子" userId="9854f7bf-13ce-4664-898c-4e3fe0189526" providerId="ADAL" clId="{33472C35-440C-4334-AA1B-FC37C992AF33}" dt="2023-01-26T06:01:55.608" v="62"/>
          <ac:spMkLst>
            <pc:docMk/>
            <pc:sldMk cId="2012581087" sldId="321"/>
            <ac:spMk id="2" creationId="{B551554D-4C49-4471-9933-C8B69C1D3D18}"/>
          </ac:spMkLst>
        </pc:spChg>
        <pc:spChg chg="add del mod">
          <ac:chgData name="Ohuchi, Yoshiko/大内 佳子" userId="9854f7bf-13ce-4664-898c-4e3fe0189526" providerId="ADAL" clId="{33472C35-440C-4334-AA1B-FC37C992AF33}" dt="2023-01-26T06:48:30.437" v="571"/>
          <ac:spMkLst>
            <pc:docMk/>
            <pc:sldMk cId="2012581087" sldId="321"/>
            <ac:spMk id="2" creationId="{BA6D8151-0ABB-41F0-94C5-1AFD0EF80675}"/>
          </ac:spMkLst>
        </pc:spChg>
        <pc:spChg chg="mod">
          <ac:chgData name="Ohuchi, Yoshiko/大内 佳子" userId="9854f7bf-13ce-4664-898c-4e3fe0189526" providerId="ADAL" clId="{33472C35-440C-4334-AA1B-FC37C992AF33}" dt="2023-01-26T06:45:55.977" v="492" actId="20577"/>
          <ac:spMkLst>
            <pc:docMk/>
            <pc:sldMk cId="2012581087" sldId="321"/>
            <ac:spMk id="3" creationId="{00000000-0000-0000-0000-000000000000}"/>
          </ac:spMkLst>
        </pc:spChg>
        <pc:spChg chg="add del mod">
          <ac:chgData name="Ohuchi, Yoshiko/大内 佳子" userId="9854f7bf-13ce-4664-898c-4e3fe0189526" providerId="ADAL" clId="{33472C35-440C-4334-AA1B-FC37C992AF33}" dt="2023-02-07T06:51:14.135" v="760"/>
          <ac:spMkLst>
            <pc:docMk/>
            <pc:sldMk cId="2012581087" sldId="321"/>
            <ac:spMk id="5" creationId="{16934764-21AD-407A-8DE7-97DA62260685}"/>
          </ac:spMkLst>
        </pc:spChg>
        <pc:spChg chg="add mod">
          <ac:chgData name="Ohuchi, Yoshiko/大内 佳子" userId="9854f7bf-13ce-4664-898c-4e3fe0189526" providerId="ADAL" clId="{33472C35-440C-4334-AA1B-FC37C992AF33}" dt="2023-02-07T06:58:55.133" v="1317"/>
          <ac:spMkLst>
            <pc:docMk/>
            <pc:sldMk cId="2012581087" sldId="321"/>
            <ac:spMk id="5" creationId="{2548621D-2EF2-1075-8522-6399F5DA003E}"/>
          </ac:spMkLst>
        </pc:spChg>
        <pc:spChg chg="del">
          <ac:chgData name="Ohuchi, Yoshiko/大内 佳子" userId="9854f7bf-13ce-4664-898c-4e3fe0189526" providerId="ADAL" clId="{33472C35-440C-4334-AA1B-FC37C992AF33}" dt="2023-01-26T06:01:55.601" v="0"/>
          <ac:spMkLst>
            <pc:docMk/>
            <pc:sldMk cId="2012581087" sldId="321"/>
            <ac:spMk id="5" creationId="{26B9D89F-C337-4F62-8F28-B3AC408B7E4E}"/>
          </ac:spMkLst>
        </pc:spChg>
        <pc:spChg chg="mod">
          <ac:chgData name="Ohuchi, Yoshiko/大内 佳子" userId="9854f7bf-13ce-4664-898c-4e3fe0189526" providerId="ADAL" clId="{33472C35-440C-4334-AA1B-FC37C992AF33}" dt="2023-01-26T06:47:28.083" v="508" actId="20577"/>
          <ac:spMkLst>
            <pc:docMk/>
            <pc:sldMk cId="2012581087" sldId="321"/>
            <ac:spMk id="6" creationId="{00000000-0000-0000-0000-000000000000}"/>
          </ac:spMkLst>
        </pc:spChg>
        <pc:spChg chg="add del mod">
          <ac:chgData name="Ohuchi, Yoshiko/大内 佳子" userId="9854f7bf-13ce-4664-898c-4e3fe0189526" providerId="ADAL" clId="{33472C35-440C-4334-AA1B-FC37C992AF33}" dt="2023-02-07T06:52:08.366" v="1004"/>
          <ac:spMkLst>
            <pc:docMk/>
            <pc:sldMk cId="2012581087" sldId="321"/>
            <ac:spMk id="8" creationId="{0E76F8AE-C8F4-26BE-184C-C3872FC69E2A}"/>
          </ac:spMkLst>
        </pc:spChg>
        <pc:spChg chg="add del mod">
          <ac:chgData name="Ohuchi, Yoshiko/大内 佳子" userId="9854f7bf-13ce-4664-898c-4e3fe0189526" providerId="ADAL" clId="{33472C35-440C-4334-AA1B-FC37C992AF33}" dt="2023-01-26T06:30:29.970" v="244"/>
          <ac:spMkLst>
            <pc:docMk/>
            <pc:sldMk cId="2012581087" sldId="321"/>
            <ac:spMk id="8" creationId="{3BB68C5C-C53A-4B12-9375-8A91B39C88A2}"/>
          </ac:spMkLst>
        </pc:spChg>
        <pc:spChg chg="add del mod">
          <ac:chgData name="Ohuchi, Yoshiko/大内 佳子" userId="9854f7bf-13ce-4664-898c-4e3fe0189526" providerId="ADAL" clId="{33472C35-440C-4334-AA1B-FC37C992AF33}" dt="2023-02-07T06:52:08.376" v="1066"/>
          <ac:spMkLst>
            <pc:docMk/>
            <pc:sldMk cId="2012581087" sldId="321"/>
            <ac:spMk id="9" creationId="{67BF89E8-AF2B-9AA0-F600-06680A724278}"/>
          </ac:spMkLst>
        </pc:spChg>
        <pc:spChg chg="add del mod">
          <ac:chgData name="Ohuchi, Yoshiko/大内 佳子" userId="9854f7bf-13ce-4664-898c-4e3fe0189526" providerId="ADAL" clId="{33472C35-440C-4334-AA1B-FC37C992AF33}" dt="2023-01-26T06:30:29.970" v="306"/>
          <ac:spMkLst>
            <pc:docMk/>
            <pc:sldMk cId="2012581087" sldId="321"/>
            <ac:spMk id="9" creationId="{A2D49E01-3020-45EA-8404-6A8F3D604FDE}"/>
          </ac:spMkLst>
        </pc:spChg>
        <pc:spChg chg="add del mod">
          <ac:chgData name="Ohuchi, Yoshiko/大内 佳子" userId="9854f7bf-13ce-4664-898c-4e3fe0189526" providerId="ADAL" clId="{33472C35-440C-4334-AA1B-FC37C992AF33}" dt="2023-02-07T06:58:55.122" v="1254"/>
          <ac:spMkLst>
            <pc:docMk/>
            <pc:sldMk cId="2012581087" sldId="321"/>
            <ac:spMk id="10" creationId="{BD8859D9-F70B-B386-443F-4A41E0903695}"/>
          </ac:spMkLst>
        </pc:spChg>
        <pc:spChg chg="add del mod">
          <ac:chgData name="Ohuchi, Yoshiko/大内 佳子" userId="9854f7bf-13ce-4664-898c-4e3fe0189526" providerId="ADAL" clId="{33472C35-440C-4334-AA1B-FC37C992AF33}" dt="2023-01-26T06:48:30.437" v="509"/>
          <ac:spMkLst>
            <pc:docMk/>
            <pc:sldMk cId="2012581087" sldId="321"/>
            <ac:spMk id="10" creationId="{C646A74A-D6BD-44DB-AD00-D23F84FBC8D7}"/>
          </ac:spMkLst>
        </pc:spChg>
      </pc:sldChg>
      <pc:sldChg chg="addSp delSp modSp">
        <pc:chgData name="Ohuchi, Yoshiko/大内 佳子" userId="9854f7bf-13ce-4664-898c-4e3fe0189526" providerId="ADAL" clId="{33472C35-440C-4334-AA1B-FC37C992AF33}" dt="2023-02-07T06:58:55.171" v="1479"/>
        <pc:sldMkLst>
          <pc:docMk/>
          <pc:sldMk cId="1265945358" sldId="322"/>
        </pc:sldMkLst>
        <pc:spChg chg="add del mod">
          <ac:chgData name="Ohuchi, Yoshiko/大内 佳子" userId="9854f7bf-13ce-4664-898c-4e3fe0189526" providerId="ADAL" clId="{33472C35-440C-4334-AA1B-FC37C992AF33}" dt="2023-02-07T06:58:55.171" v="1478"/>
          <ac:spMkLst>
            <pc:docMk/>
            <pc:sldMk cId="1265945358" sldId="322"/>
            <ac:spMk id="5" creationId="{234DDE95-3ACF-0518-8555-ED26ED84D1B5}"/>
          </ac:spMkLst>
        </pc:spChg>
        <pc:spChg chg="add del mod">
          <ac:chgData name="Ohuchi, Yoshiko/大内 佳子" userId="9854f7bf-13ce-4664-898c-4e3fe0189526" providerId="ADAL" clId="{33472C35-440C-4334-AA1B-FC37C992AF33}" dt="2023-01-26T06:01:55.636" v="224"/>
          <ac:spMkLst>
            <pc:docMk/>
            <pc:sldMk cId="1265945358" sldId="322"/>
            <ac:spMk id="5" creationId="{62E5F32E-294A-4B03-8CF6-624E6088D652}"/>
          </ac:spMkLst>
        </pc:spChg>
        <pc:spChg chg="add del mod">
          <ac:chgData name="Ohuchi, Yoshiko/大内 佳子" userId="9854f7bf-13ce-4664-898c-4e3fe0189526" providerId="ADAL" clId="{33472C35-440C-4334-AA1B-FC37C992AF33}" dt="2023-02-07T06:51:14.190" v="984"/>
          <ac:spMkLst>
            <pc:docMk/>
            <pc:sldMk cId="1265945358" sldId="322"/>
            <ac:spMk id="5" creationId="{A44BF252-8F35-73FE-A319-D7FC5634EFCE}"/>
          </ac:spMkLst>
        </pc:spChg>
        <pc:spChg chg="add del mod">
          <ac:chgData name="Ohuchi, Yoshiko/大内 佳子" userId="9854f7bf-13ce-4664-898c-4e3fe0189526" providerId="ADAL" clId="{33472C35-440C-4334-AA1B-FC37C992AF33}" dt="2023-01-26T06:48:30.468" v="733"/>
          <ac:spMkLst>
            <pc:docMk/>
            <pc:sldMk cId="1265945358" sldId="322"/>
            <ac:spMk id="5" creationId="{D278278D-19C3-45C0-935D-4CA21B714682}"/>
          </ac:spMkLst>
        </pc:spChg>
        <pc:spChg chg="del">
          <ac:chgData name="Ohuchi, Yoshiko/大内 佳子" userId="9854f7bf-13ce-4664-898c-4e3fe0189526" providerId="ADAL" clId="{33472C35-440C-4334-AA1B-FC37C992AF33}" dt="2023-01-26T06:01:55.604" v="54"/>
          <ac:spMkLst>
            <pc:docMk/>
            <pc:sldMk cId="1265945358" sldId="322"/>
            <ac:spMk id="7" creationId="{4ED13C41-0B41-4EDF-B26A-CEA310EB33B5}"/>
          </ac:spMkLst>
        </pc:spChg>
        <pc:spChg chg="add del mod">
          <ac:chgData name="Ohuchi, Yoshiko/大内 佳子" userId="9854f7bf-13ce-4664-898c-4e3fe0189526" providerId="ADAL" clId="{33472C35-440C-4334-AA1B-FC37C992AF33}" dt="2023-02-07T06:51:14.141" v="814"/>
          <ac:spMkLst>
            <pc:docMk/>
            <pc:sldMk cId="1265945358" sldId="322"/>
            <ac:spMk id="7" creationId="{CB8B0015-2711-42AE-8B25-9B7A9219AFA9}"/>
          </ac:spMkLst>
        </pc:spChg>
        <pc:spChg chg="add mod">
          <ac:chgData name="Ohuchi, Yoshiko/大内 佳子" userId="9854f7bf-13ce-4664-898c-4e3fe0189526" providerId="ADAL" clId="{33472C35-440C-4334-AA1B-FC37C992AF33}" dt="2023-02-07T06:58:55.171" v="1479"/>
          <ac:spMkLst>
            <pc:docMk/>
            <pc:sldMk cId="1265945358" sldId="322"/>
            <ac:spMk id="7" creationId="{D9952A70-F168-90CB-8535-C23F1B997996}"/>
          </ac:spMkLst>
        </pc:spChg>
        <pc:spChg chg="add del mod">
          <ac:chgData name="Ohuchi, Yoshiko/大内 佳子" userId="9854f7bf-13ce-4664-898c-4e3fe0189526" providerId="ADAL" clId="{33472C35-440C-4334-AA1B-FC37C992AF33}" dt="2023-01-26T06:30:29.970" v="298"/>
          <ac:spMkLst>
            <pc:docMk/>
            <pc:sldMk cId="1265945358" sldId="322"/>
            <ac:spMk id="8" creationId="{04004F54-32A5-4663-8062-5148AD341B82}"/>
          </ac:spMkLst>
        </pc:spChg>
        <pc:spChg chg="add del mod">
          <ac:chgData name="Ohuchi, Yoshiko/大内 佳子" userId="9854f7bf-13ce-4664-898c-4e3fe0189526" providerId="ADAL" clId="{33472C35-440C-4334-AA1B-FC37C992AF33}" dt="2023-02-07T06:52:08.371" v="1058"/>
          <ac:spMkLst>
            <pc:docMk/>
            <pc:sldMk cId="1265945358" sldId="322"/>
            <ac:spMk id="8" creationId="{D036A7CC-692E-5D98-B35A-9493ACA2AB6F}"/>
          </ac:spMkLst>
        </pc:spChg>
        <pc:spChg chg="add del mod">
          <ac:chgData name="Ohuchi, Yoshiko/大内 佳子" userId="9854f7bf-13ce-4664-898c-4e3fe0189526" providerId="ADAL" clId="{33472C35-440C-4334-AA1B-FC37C992AF33}" dt="2023-02-07T06:52:08.415" v="1228"/>
          <ac:spMkLst>
            <pc:docMk/>
            <pc:sldMk cId="1265945358" sldId="322"/>
            <ac:spMk id="14" creationId="{00F46648-C1D0-5F0D-AC0F-0962F8824E04}"/>
          </ac:spMkLst>
        </pc:spChg>
        <pc:spChg chg="add del mod">
          <ac:chgData name="Ohuchi, Yoshiko/大内 佳子" userId="9854f7bf-13ce-4664-898c-4e3fe0189526" providerId="ADAL" clId="{33472C35-440C-4334-AA1B-FC37C992AF33}" dt="2023-01-26T06:30:30.001" v="468"/>
          <ac:spMkLst>
            <pc:docMk/>
            <pc:sldMk cId="1265945358" sldId="322"/>
            <ac:spMk id="14" creationId="{F619FBEF-0AFA-4047-8297-FF4EF8345234}"/>
          </ac:spMkLst>
        </pc:spChg>
        <pc:spChg chg="add del mod">
          <ac:chgData name="Ohuchi, Yoshiko/大内 佳子" userId="9854f7bf-13ce-4664-898c-4e3fe0189526" providerId="ADAL" clId="{33472C35-440C-4334-AA1B-FC37C992AF33}" dt="2023-01-26T06:48:30.437" v="563"/>
          <ac:spMkLst>
            <pc:docMk/>
            <pc:sldMk cId="1265945358" sldId="322"/>
            <ac:spMk id="15" creationId="{59DF2357-EAF8-4119-A6CD-4803F458FE1C}"/>
          </ac:spMkLst>
        </pc:spChg>
        <pc:spChg chg="add del mod">
          <ac:chgData name="Ohuchi, Yoshiko/大内 佳子" userId="9854f7bf-13ce-4664-898c-4e3fe0189526" providerId="ADAL" clId="{33472C35-440C-4334-AA1B-FC37C992AF33}" dt="2023-02-07T06:58:55.127" v="1308"/>
          <ac:spMkLst>
            <pc:docMk/>
            <pc:sldMk cId="1265945358" sldId="322"/>
            <ac:spMk id="15" creationId="{D2DA7996-C14D-59D2-1BCB-A4A798BABB2F}"/>
          </ac:spMkLst>
        </pc:spChg>
      </pc:sldChg>
      <pc:sldChg chg="addSp delSp modSp">
        <pc:chgData name="Ohuchi, Yoshiko/大内 佳子" userId="9854f7bf-13ce-4664-898c-4e3fe0189526" providerId="ADAL" clId="{33472C35-440C-4334-AA1B-FC37C992AF33}" dt="2023-02-07T06:58:55.170" v="1476"/>
        <pc:sldMkLst>
          <pc:docMk/>
          <pc:sldMk cId="3175107662" sldId="323"/>
        </pc:sldMkLst>
        <pc:spChg chg="add del mod">
          <ac:chgData name="Ohuchi, Yoshiko/大内 佳子" userId="9854f7bf-13ce-4664-898c-4e3fe0189526" providerId="ADAL" clId="{33472C35-440C-4334-AA1B-FC37C992AF33}" dt="2023-02-07T06:51:14.189" v="981"/>
          <ac:spMkLst>
            <pc:docMk/>
            <pc:sldMk cId="3175107662" sldId="323"/>
            <ac:spMk id="5" creationId="{7C7BA9F4-B651-4480-28F2-49D990ED7991}"/>
          </ac:spMkLst>
        </pc:spChg>
        <pc:spChg chg="add del mod">
          <ac:chgData name="Ohuchi, Yoshiko/大内 佳子" userId="9854f7bf-13ce-4664-898c-4e3fe0189526" providerId="ADAL" clId="{33472C35-440C-4334-AA1B-FC37C992AF33}" dt="2023-01-26T06:48:30.468" v="730"/>
          <ac:spMkLst>
            <pc:docMk/>
            <pc:sldMk cId="3175107662" sldId="323"/>
            <ac:spMk id="5" creationId="{99CD24C7-A5D0-47C6-99C2-DA3025077BA3}"/>
          </ac:spMkLst>
        </pc:spChg>
        <pc:spChg chg="add del mod">
          <ac:chgData name="Ohuchi, Yoshiko/大内 佳子" userId="9854f7bf-13ce-4664-898c-4e3fe0189526" providerId="ADAL" clId="{33472C35-440C-4334-AA1B-FC37C992AF33}" dt="2023-02-07T06:58:55.170" v="1475"/>
          <ac:spMkLst>
            <pc:docMk/>
            <pc:sldMk cId="3175107662" sldId="323"/>
            <ac:spMk id="5" creationId="{99E312E7-1D4A-D64B-ACA9-B9BDE1CB33AF}"/>
          </ac:spMkLst>
        </pc:spChg>
        <pc:spChg chg="add del mod">
          <ac:chgData name="Ohuchi, Yoshiko/大内 佳子" userId="9854f7bf-13ce-4664-898c-4e3fe0189526" providerId="ADAL" clId="{33472C35-440C-4334-AA1B-FC37C992AF33}" dt="2023-01-26T06:01:55.636" v="221"/>
          <ac:spMkLst>
            <pc:docMk/>
            <pc:sldMk cId="3175107662" sldId="323"/>
            <ac:spMk id="5" creationId="{F3BCADE8-8720-4CDD-A5A8-F7F6B9E7907C}"/>
          </ac:spMkLst>
        </pc:spChg>
        <pc:spChg chg="add del mod">
          <ac:chgData name="Ohuchi, Yoshiko/大内 佳子" userId="9854f7bf-13ce-4664-898c-4e3fe0189526" providerId="ADAL" clId="{33472C35-440C-4334-AA1B-FC37C992AF33}" dt="2023-02-07T06:51:14.141" v="813"/>
          <ac:spMkLst>
            <pc:docMk/>
            <pc:sldMk cId="3175107662" sldId="323"/>
            <ac:spMk id="7" creationId="{8138CF1B-1BF5-4786-A287-487C36D0E9C5}"/>
          </ac:spMkLst>
        </pc:spChg>
        <pc:spChg chg="del">
          <ac:chgData name="Ohuchi, Yoshiko/大内 佳子" userId="9854f7bf-13ce-4664-898c-4e3fe0189526" providerId="ADAL" clId="{33472C35-440C-4334-AA1B-FC37C992AF33}" dt="2023-01-26T06:01:55.604" v="53"/>
          <ac:spMkLst>
            <pc:docMk/>
            <pc:sldMk cId="3175107662" sldId="323"/>
            <ac:spMk id="7" creationId="{E32DC69A-5A1B-44E0-8B6D-245DC2250BF2}"/>
          </ac:spMkLst>
        </pc:spChg>
        <pc:spChg chg="add mod">
          <ac:chgData name="Ohuchi, Yoshiko/大内 佳子" userId="9854f7bf-13ce-4664-898c-4e3fe0189526" providerId="ADAL" clId="{33472C35-440C-4334-AA1B-FC37C992AF33}" dt="2023-02-07T06:58:55.170" v="1476"/>
          <ac:spMkLst>
            <pc:docMk/>
            <pc:sldMk cId="3175107662" sldId="323"/>
            <ac:spMk id="7" creationId="{E79237F7-9CA9-6992-C2CF-DB3B0319DA8F}"/>
          </ac:spMkLst>
        </pc:spChg>
        <pc:spChg chg="add del mod">
          <ac:chgData name="Ohuchi, Yoshiko/大内 佳子" userId="9854f7bf-13ce-4664-898c-4e3fe0189526" providerId="ADAL" clId="{33472C35-440C-4334-AA1B-FC37C992AF33}" dt="2023-02-07T06:52:08.371" v="1057"/>
          <ac:spMkLst>
            <pc:docMk/>
            <pc:sldMk cId="3175107662" sldId="323"/>
            <ac:spMk id="8" creationId="{8419C325-67DE-BBF9-B823-06D1040E41A8}"/>
          </ac:spMkLst>
        </pc:spChg>
        <pc:spChg chg="add del mod">
          <ac:chgData name="Ohuchi, Yoshiko/大内 佳子" userId="9854f7bf-13ce-4664-898c-4e3fe0189526" providerId="ADAL" clId="{33472C35-440C-4334-AA1B-FC37C992AF33}" dt="2023-01-26T06:30:29.970" v="297"/>
          <ac:spMkLst>
            <pc:docMk/>
            <pc:sldMk cId="3175107662" sldId="323"/>
            <ac:spMk id="8" creationId="{8C526726-64F6-44EB-A3AE-0A90146A14C0}"/>
          </ac:spMkLst>
        </pc:spChg>
        <pc:spChg chg="add del mod">
          <ac:chgData name="Ohuchi, Yoshiko/大内 佳子" userId="9854f7bf-13ce-4664-898c-4e3fe0189526" providerId="ADAL" clId="{33472C35-440C-4334-AA1B-FC37C992AF33}" dt="2023-01-26T06:30:30.001" v="465"/>
          <ac:spMkLst>
            <pc:docMk/>
            <pc:sldMk cId="3175107662" sldId="323"/>
            <ac:spMk id="14" creationId="{A6FFA09C-9E34-4DEB-83E4-DAF36F5D181D}"/>
          </ac:spMkLst>
        </pc:spChg>
        <pc:spChg chg="add del mod">
          <ac:chgData name="Ohuchi, Yoshiko/大内 佳子" userId="9854f7bf-13ce-4664-898c-4e3fe0189526" providerId="ADAL" clId="{33472C35-440C-4334-AA1B-FC37C992AF33}" dt="2023-02-07T06:52:08.414" v="1225"/>
          <ac:spMkLst>
            <pc:docMk/>
            <pc:sldMk cId="3175107662" sldId="323"/>
            <ac:spMk id="14" creationId="{ACE94663-9676-535C-0AEE-FB6FCD0A1AE9}"/>
          </ac:spMkLst>
        </pc:spChg>
        <pc:spChg chg="add del mod">
          <ac:chgData name="Ohuchi, Yoshiko/大内 佳子" userId="9854f7bf-13ce-4664-898c-4e3fe0189526" providerId="ADAL" clId="{33472C35-440C-4334-AA1B-FC37C992AF33}" dt="2023-02-07T06:58:55.127" v="1307"/>
          <ac:spMkLst>
            <pc:docMk/>
            <pc:sldMk cId="3175107662" sldId="323"/>
            <ac:spMk id="15" creationId="{5F648E87-99FA-7A50-9D6E-CBEA98D0BBC5}"/>
          </ac:spMkLst>
        </pc:spChg>
        <pc:spChg chg="add del mod">
          <ac:chgData name="Ohuchi, Yoshiko/大内 佳子" userId="9854f7bf-13ce-4664-898c-4e3fe0189526" providerId="ADAL" clId="{33472C35-440C-4334-AA1B-FC37C992AF33}" dt="2023-01-26T06:48:30.437" v="562"/>
          <ac:spMkLst>
            <pc:docMk/>
            <pc:sldMk cId="3175107662" sldId="323"/>
            <ac:spMk id="15" creationId="{9E89CF82-74B4-4B09-AC5C-53FC4F1D9CED}"/>
          </ac:spMkLst>
        </pc:spChg>
      </pc:sldChg>
      <pc:sldChg chg="addSp delSp modSp">
        <pc:chgData name="Ohuchi, Yoshiko/大内 佳子" userId="9854f7bf-13ce-4664-898c-4e3fe0189526" providerId="ADAL" clId="{33472C35-440C-4334-AA1B-FC37C992AF33}" dt="2023-02-07T06:58:55.156" v="1419"/>
        <pc:sldMkLst>
          <pc:docMk/>
          <pc:sldMk cId="2119744727" sldId="325"/>
        </pc:sldMkLst>
        <pc:spChg chg="add del mod">
          <ac:chgData name="Ohuchi, Yoshiko/大内 佳子" userId="9854f7bf-13ce-4664-898c-4e3fe0189526" providerId="ADAL" clId="{33472C35-440C-4334-AA1B-FC37C992AF33}" dt="2023-02-07T06:51:14.175" v="924"/>
          <ac:spMkLst>
            <pc:docMk/>
            <pc:sldMk cId="2119744727" sldId="325"/>
            <ac:spMk id="5" creationId="{04FACAE6-8D85-40C6-B11D-B1C31EE48067}"/>
          </ac:spMkLst>
        </pc:spChg>
        <pc:spChg chg="add del mod">
          <ac:chgData name="Ohuchi, Yoshiko/大内 佳子" userId="9854f7bf-13ce-4664-898c-4e3fe0189526" providerId="ADAL" clId="{33472C35-440C-4334-AA1B-FC37C992AF33}" dt="2023-01-26T06:48:30.452" v="673"/>
          <ac:spMkLst>
            <pc:docMk/>
            <pc:sldMk cId="2119744727" sldId="325"/>
            <ac:spMk id="5" creationId="{0962CD76-EA58-4808-BC63-A7DCBF90636C}"/>
          </ac:spMkLst>
        </pc:spChg>
        <pc:spChg chg="add del mod">
          <ac:chgData name="Ohuchi, Yoshiko/大内 佳子" userId="9854f7bf-13ce-4664-898c-4e3fe0189526" providerId="ADAL" clId="{33472C35-440C-4334-AA1B-FC37C992AF33}" dt="2023-02-07T06:58:55.156" v="1418"/>
          <ac:spMkLst>
            <pc:docMk/>
            <pc:sldMk cId="2119744727" sldId="325"/>
            <ac:spMk id="5" creationId="{B342ED33-973F-BCBF-4062-3ED4D68EC409}"/>
          </ac:spMkLst>
        </pc:spChg>
        <pc:spChg chg="add del mod">
          <ac:chgData name="Ohuchi, Yoshiko/大内 佳子" userId="9854f7bf-13ce-4664-898c-4e3fe0189526" providerId="ADAL" clId="{33472C35-440C-4334-AA1B-FC37C992AF33}" dt="2023-01-26T06:01:55.626" v="164"/>
          <ac:spMkLst>
            <pc:docMk/>
            <pc:sldMk cId="2119744727" sldId="325"/>
            <ac:spMk id="5" creationId="{C6B01F27-FAB1-4DAC-B0ED-A011977C875C}"/>
          </ac:spMkLst>
        </pc:spChg>
        <pc:spChg chg="add mod">
          <ac:chgData name="Ohuchi, Yoshiko/大内 佳子" userId="9854f7bf-13ce-4664-898c-4e3fe0189526" providerId="ADAL" clId="{33472C35-440C-4334-AA1B-FC37C992AF33}" dt="2023-02-07T06:58:55.156" v="1419"/>
          <ac:spMkLst>
            <pc:docMk/>
            <pc:sldMk cId="2119744727" sldId="325"/>
            <ac:spMk id="7" creationId="{01A9FDED-1C88-1031-8C47-BEBA59B44E6E}"/>
          </ac:spMkLst>
        </pc:spChg>
        <pc:spChg chg="del">
          <ac:chgData name="Ohuchi, Yoshiko/大内 佳子" userId="9854f7bf-13ce-4664-898c-4e3fe0189526" providerId="ADAL" clId="{33472C35-440C-4334-AA1B-FC37C992AF33}" dt="2023-01-26T06:01:55.603" v="34"/>
          <ac:spMkLst>
            <pc:docMk/>
            <pc:sldMk cId="2119744727" sldId="325"/>
            <ac:spMk id="7" creationId="{96393754-1D3C-4E1B-ABB2-D6FFEF74FA80}"/>
          </ac:spMkLst>
        </pc:spChg>
        <pc:spChg chg="add del mod">
          <ac:chgData name="Ohuchi, Yoshiko/大内 佳子" userId="9854f7bf-13ce-4664-898c-4e3fe0189526" providerId="ADAL" clId="{33472C35-440C-4334-AA1B-FC37C992AF33}" dt="2023-02-07T06:51:14.139" v="794"/>
          <ac:spMkLst>
            <pc:docMk/>
            <pc:sldMk cId="2119744727" sldId="325"/>
            <ac:spMk id="7" creationId="{ABE85100-13EA-4457-94AF-79F3D192C09D}"/>
          </ac:spMkLst>
        </pc:spChg>
        <pc:spChg chg="add del mod">
          <ac:chgData name="Ohuchi, Yoshiko/大内 佳子" userId="9854f7bf-13ce-4664-898c-4e3fe0189526" providerId="ADAL" clId="{33472C35-440C-4334-AA1B-FC37C992AF33}" dt="2023-02-07T06:52:08.370" v="1038"/>
          <ac:spMkLst>
            <pc:docMk/>
            <pc:sldMk cId="2119744727" sldId="325"/>
            <ac:spMk id="8" creationId="{A23CDD80-6422-E4B6-9D6C-7549E0CB7F03}"/>
          </ac:spMkLst>
        </pc:spChg>
        <pc:spChg chg="add del mod">
          <ac:chgData name="Ohuchi, Yoshiko/大内 佳子" userId="9854f7bf-13ce-4664-898c-4e3fe0189526" providerId="ADAL" clId="{33472C35-440C-4334-AA1B-FC37C992AF33}" dt="2023-01-26T06:30:29.970" v="278"/>
          <ac:spMkLst>
            <pc:docMk/>
            <pc:sldMk cId="2119744727" sldId="325"/>
            <ac:spMk id="8" creationId="{DB8694E6-E558-430C-B7C7-FACD7FE5BABE}"/>
          </ac:spMkLst>
        </pc:spChg>
        <pc:spChg chg="add del mod">
          <ac:chgData name="Ohuchi, Yoshiko/大内 佳子" userId="9854f7bf-13ce-4664-898c-4e3fe0189526" providerId="ADAL" clId="{33472C35-440C-4334-AA1B-FC37C992AF33}" dt="2023-02-07T06:52:08.401" v="1168"/>
          <ac:spMkLst>
            <pc:docMk/>
            <pc:sldMk cId="2119744727" sldId="325"/>
            <ac:spMk id="9" creationId="{1BFE7560-3B02-F0DD-5AC7-92C902D69C8C}"/>
          </ac:spMkLst>
        </pc:spChg>
        <pc:spChg chg="add del mod">
          <ac:chgData name="Ohuchi, Yoshiko/大内 佳子" userId="9854f7bf-13ce-4664-898c-4e3fe0189526" providerId="ADAL" clId="{33472C35-440C-4334-AA1B-FC37C992AF33}" dt="2023-01-26T06:30:29.986" v="408"/>
          <ac:spMkLst>
            <pc:docMk/>
            <pc:sldMk cId="2119744727" sldId="325"/>
            <ac:spMk id="9" creationId="{7A6BEBC5-8BAC-448D-AC4D-34A462503435}"/>
          </ac:spMkLst>
        </pc:spChg>
        <pc:spChg chg="add del mod">
          <ac:chgData name="Ohuchi, Yoshiko/大内 佳子" userId="9854f7bf-13ce-4664-898c-4e3fe0189526" providerId="ADAL" clId="{33472C35-440C-4334-AA1B-FC37C992AF33}" dt="2023-02-07T06:58:55.125" v="1288"/>
          <ac:spMkLst>
            <pc:docMk/>
            <pc:sldMk cId="2119744727" sldId="325"/>
            <ac:spMk id="14" creationId="{51910EB5-595C-19E4-62F4-1D02D4B9322B}"/>
          </ac:spMkLst>
        </pc:spChg>
        <pc:spChg chg="add del mod">
          <ac:chgData name="Ohuchi, Yoshiko/大内 佳子" userId="9854f7bf-13ce-4664-898c-4e3fe0189526" providerId="ADAL" clId="{33472C35-440C-4334-AA1B-FC37C992AF33}" dt="2023-01-26T06:48:30.437" v="543"/>
          <ac:spMkLst>
            <pc:docMk/>
            <pc:sldMk cId="2119744727" sldId="325"/>
            <ac:spMk id="14" creationId="{9A99585B-D459-4B30-BD1C-877877EFADAB}"/>
          </ac:spMkLst>
        </pc:spChg>
      </pc:sldChg>
      <pc:sldChg chg="addSp delSp modSp">
        <pc:chgData name="Ohuchi, Yoshiko/大内 佳子" userId="9854f7bf-13ce-4664-898c-4e3fe0189526" providerId="ADAL" clId="{33472C35-440C-4334-AA1B-FC37C992AF33}" dt="2023-02-07T06:58:55.164" v="1452"/>
        <pc:sldMkLst>
          <pc:docMk/>
          <pc:sldMk cId="1466541825" sldId="326"/>
        </pc:sldMkLst>
        <pc:spChg chg="add del mod">
          <ac:chgData name="Ohuchi, Yoshiko/大内 佳子" userId="9854f7bf-13ce-4664-898c-4e3fe0189526" providerId="ADAL" clId="{33472C35-440C-4334-AA1B-FC37C992AF33}" dt="2023-01-26T06:48:30.468" v="706"/>
          <ac:spMkLst>
            <pc:docMk/>
            <pc:sldMk cId="1466541825" sldId="326"/>
            <ac:spMk id="5" creationId="{068B8CBB-D0CD-4B93-8072-14DC7934F348}"/>
          </ac:spMkLst>
        </pc:spChg>
        <pc:spChg chg="add del mod">
          <ac:chgData name="Ohuchi, Yoshiko/大内 佳子" userId="9854f7bf-13ce-4664-898c-4e3fe0189526" providerId="ADAL" clId="{33472C35-440C-4334-AA1B-FC37C992AF33}" dt="2023-02-07T06:58:55.164" v="1451"/>
          <ac:spMkLst>
            <pc:docMk/>
            <pc:sldMk cId="1466541825" sldId="326"/>
            <ac:spMk id="5" creationId="{D3BD7FCE-8E06-F693-5960-295EE0EF6B84}"/>
          </ac:spMkLst>
        </pc:spChg>
        <pc:spChg chg="add del mod">
          <ac:chgData name="Ohuchi, Yoshiko/大内 佳子" userId="9854f7bf-13ce-4664-898c-4e3fe0189526" providerId="ADAL" clId="{33472C35-440C-4334-AA1B-FC37C992AF33}" dt="2023-01-26T06:01:55.632" v="197"/>
          <ac:spMkLst>
            <pc:docMk/>
            <pc:sldMk cId="1466541825" sldId="326"/>
            <ac:spMk id="5" creationId="{D67132A8-2925-4CE1-92A4-F81FA8B0FF5C}"/>
          </ac:spMkLst>
        </pc:spChg>
        <pc:spChg chg="add del mod">
          <ac:chgData name="Ohuchi, Yoshiko/大内 佳子" userId="9854f7bf-13ce-4664-898c-4e3fe0189526" providerId="ADAL" clId="{33472C35-440C-4334-AA1B-FC37C992AF33}" dt="2023-02-07T06:51:14.183" v="957"/>
          <ac:spMkLst>
            <pc:docMk/>
            <pc:sldMk cId="1466541825" sldId="326"/>
            <ac:spMk id="5" creationId="{FA5F14CF-7666-7BB2-BE0C-121ADD0953BA}"/>
          </ac:spMkLst>
        </pc:spChg>
        <pc:spChg chg="add mod">
          <ac:chgData name="Ohuchi, Yoshiko/大内 佳子" userId="9854f7bf-13ce-4664-898c-4e3fe0189526" providerId="ADAL" clId="{33472C35-440C-4334-AA1B-FC37C992AF33}" dt="2023-02-07T06:58:55.164" v="1452"/>
          <ac:spMkLst>
            <pc:docMk/>
            <pc:sldMk cId="1466541825" sldId="326"/>
            <ac:spMk id="7" creationId="{71DAF431-394E-727C-757B-9D57D4536A1C}"/>
          </ac:spMkLst>
        </pc:spChg>
        <pc:spChg chg="add del mod">
          <ac:chgData name="Ohuchi, Yoshiko/大内 佳子" userId="9854f7bf-13ce-4664-898c-4e3fe0189526" providerId="ADAL" clId="{33472C35-440C-4334-AA1B-FC37C992AF33}" dt="2023-02-07T06:51:14.140" v="805"/>
          <ac:spMkLst>
            <pc:docMk/>
            <pc:sldMk cId="1466541825" sldId="326"/>
            <ac:spMk id="7" creationId="{820EAD64-E37D-4740-ACCF-FEA0ABB08823}"/>
          </ac:spMkLst>
        </pc:spChg>
        <pc:spChg chg="del">
          <ac:chgData name="Ohuchi, Yoshiko/大内 佳子" userId="9854f7bf-13ce-4664-898c-4e3fe0189526" providerId="ADAL" clId="{33472C35-440C-4334-AA1B-FC37C992AF33}" dt="2023-01-26T06:01:55.604" v="45"/>
          <ac:spMkLst>
            <pc:docMk/>
            <pc:sldMk cId="1466541825" sldId="326"/>
            <ac:spMk id="7" creationId="{9A07A161-8FC3-4601-A704-4DA9B31F0E0A}"/>
          </ac:spMkLst>
        </pc:spChg>
        <pc:spChg chg="add del mod">
          <ac:chgData name="Ohuchi, Yoshiko/大内 佳子" userId="9854f7bf-13ce-4664-898c-4e3fe0189526" providerId="ADAL" clId="{33472C35-440C-4334-AA1B-FC37C992AF33}" dt="2023-01-26T06:30:29.970" v="289"/>
          <ac:spMkLst>
            <pc:docMk/>
            <pc:sldMk cId="1466541825" sldId="326"/>
            <ac:spMk id="8" creationId="{02F91881-2524-4CB4-8E48-7C614E88D29E}"/>
          </ac:spMkLst>
        </pc:spChg>
        <pc:spChg chg="add del mod">
          <ac:chgData name="Ohuchi, Yoshiko/大内 佳子" userId="9854f7bf-13ce-4664-898c-4e3fe0189526" providerId="ADAL" clId="{33472C35-440C-4334-AA1B-FC37C992AF33}" dt="2023-02-07T06:52:08.371" v="1049"/>
          <ac:spMkLst>
            <pc:docMk/>
            <pc:sldMk cId="1466541825" sldId="326"/>
            <ac:spMk id="8" creationId="{4D356FC6-BAC2-8A01-6A06-C769E5BC5097}"/>
          </ac:spMkLst>
        </pc:spChg>
        <pc:spChg chg="add del mod">
          <ac:chgData name="Ohuchi, Yoshiko/大内 佳子" userId="9854f7bf-13ce-4664-898c-4e3fe0189526" providerId="ADAL" clId="{33472C35-440C-4334-AA1B-FC37C992AF33}" dt="2023-01-26T06:30:30.001" v="441"/>
          <ac:spMkLst>
            <pc:docMk/>
            <pc:sldMk cId="1466541825" sldId="326"/>
            <ac:spMk id="9" creationId="{532BE35C-6D2F-4A6D-92EB-CF1E5B401B7B}"/>
          </ac:spMkLst>
        </pc:spChg>
        <pc:spChg chg="add del mod">
          <ac:chgData name="Ohuchi, Yoshiko/大内 佳子" userId="9854f7bf-13ce-4664-898c-4e3fe0189526" providerId="ADAL" clId="{33472C35-440C-4334-AA1B-FC37C992AF33}" dt="2023-02-07T06:52:08.408" v="1201"/>
          <ac:spMkLst>
            <pc:docMk/>
            <pc:sldMk cId="1466541825" sldId="326"/>
            <ac:spMk id="9" creationId="{BEF58C9B-5DFB-BDD5-26DE-92B6199FCB74}"/>
          </ac:spMkLst>
        </pc:spChg>
        <pc:spChg chg="add del mod">
          <ac:chgData name="Ohuchi, Yoshiko/大内 佳子" userId="9854f7bf-13ce-4664-898c-4e3fe0189526" providerId="ADAL" clId="{33472C35-440C-4334-AA1B-FC37C992AF33}" dt="2023-01-26T06:48:30.437" v="554"/>
          <ac:spMkLst>
            <pc:docMk/>
            <pc:sldMk cId="1466541825" sldId="326"/>
            <ac:spMk id="14" creationId="{3BB6AC44-F32E-4D97-AB73-A17D42797B06}"/>
          </ac:spMkLst>
        </pc:spChg>
        <pc:spChg chg="add del mod">
          <ac:chgData name="Ohuchi, Yoshiko/大内 佳子" userId="9854f7bf-13ce-4664-898c-4e3fe0189526" providerId="ADAL" clId="{33472C35-440C-4334-AA1B-FC37C992AF33}" dt="2023-02-07T06:58:55.126" v="1299"/>
          <ac:spMkLst>
            <pc:docMk/>
            <pc:sldMk cId="1466541825" sldId="326"/>
            <ac:spMk id="14" creationId="{74F778F1-3DD8-D7D7-269E-215F04CCC930}"/>
          </ac:spMkLst>
        </pc:spChg>
      </pc:sldChg>
      <pc:sldChg chg="addSp delSp modSp">
        <pc:chgData name="Ohuchi, Yoshiko/大内 佳子" userId="9854f7bf-13ce-4664-898c-4e3fe0189526" providerId="ADAL" clId="{33472C35-440C-4334-AA1B-FC37C992AF33}" dt="2023-02-07T06:58:55.141" v="1353"/>
        <pc:sldMkLst>
          <pc:docMk/>
          <pc:sldMk cId="2917524810" sldId="327"/>
        </pc:sldMkLst>
        <pc:spChg chg="add del mod">
          <ac:chgData name="Ohuchi, Yoshiko/大内 佳子" userId="9854f7bf-13ce-4664-898c-4e3fe0189526" providerId="ADAL" clId="{33472C35-440C-4334-AA1B-FC37C992AF33}" dt="2023-02-07T06:58:55.141" v="1352"/>
          <ac:spMkLst>
            <pc:docMk/>
            <pc:sldMk cId="2917524810" sldId="327"/>
            <ac:spMk id="5" creationId="{4B3E9BE8-84DC-C3BF-86B1-DAE3B952DF56}"/>
          </ac:spMkLst>
        </pc:spChg>
        <pc:spChg chg="add del mod">
          <ac:chgData name="Ohuchi, Yoshiko/大内 佳子" userId="9854f7bf-13ce-4664-898c-4e3fe0189526" providerId="ADAL" clId="{33472C35-440C-4334-AA1B-FC37C992AF33}" dt="2023-02-07T06:51:14.156" v="858"/>
          <ac:spMkLst>
            <pc:docMk/>
            <pc:sldMk cId="2917524810" sldId="327"/>
            <ac:spMk id="5" creationId="{66A03A2E-1C81-FB79-7031-0B9BEF69FAE7}"/>
          </ac:spMkLst>
        </pc:spChg>
        <pc:spChg chg="add del mod">
          <ac:chgData name="Ohuchi, Yoshiko/大内 佳子" userId="9854f7bf-13ce-4664-898c-4e3fe0189526" providerId="ADAL" clId="{33472C35-440C-4334-AA1B-FC37C992AF33}" dt="2023-01-26T06:01:55.616" v="98"/>
          <ac:spMkLst>
            <pc:docMk/>
            <pc:sldMk cId="2917524810" sldId="327"/>
            <ac:spMk id="5" creationId="{96896589-FC7F-4ADE-B3D0-2C3C14B42AA0}"/>
          </ac:spMkLst>
        </pc:spChg>
        <pc:spChg chg="add del mod">
          <ac:chgData name="Ohuchi, Yoshiko/大内 佳子" userId="9854f7bf-13ce-4664-898c-4e3fe0189526" providerId="ADAL" clId="{33472C35-440C-4334-AA1B-FC37C992AF33}" dt="2023-01-26T06:48:30.452" v="607"/>
          <ac:spMkLst>
            <pc:docMk/>
            <pc:sldMk cId="2917524810" sldId="327"/>
            <ac:spMk id="5" creationId="{B1CA8BC8-CBD2-46D6-8B01-CAA050A7AF10}"/>
          </ac:spMkLst>
        </pc:spChg>
        <pc:spChg chg="add del mod">
          <ac:chgData name="Ohuchi, Yoshiko/大内 佳子" userId="9854f7bf-13ce-4664-898c-4e3fe0189526" providerId="ADAL" clId="{33472C35-440C-4334-AA1B-FC37C992AF33}" dt="2023-02-07T06:51:14.137" v="772"/>
          <ac:spMkLst>
            <pc:docMk/>
            <pc:sldMk cId="2917524810" sldId="327"/>
            <ac:spMk id="7" creationId="{37D6E9D7-E2A8-497B-80CF-DC70D5BAFFF5}"/>
          </ac:spMkLst>
        </pc:spChg>
        <pc:spChg chg="add mod">
          <ac:chgData name="Ohuchi, Yoshiko/大内 佳子" userId="9854f7bf-13ce-4664-898c-4e3fe0189526" providerId="ADAL" clId="{33472C35-440C-4334-AA1B-FC37C992AF33}" dt="2023-02-07T06:58:55.141" v="1353"/>
          <ac:spMkLst>
            <pc:docMk/>
            <pc:sldMk cId="2917524810" sldId="327"/>
            <ac:spMk id="7" creationId="{55F051D0-56BA-85B4-EAC5-B6A259C8697B}"/>
          </ac:spMkLst>
        </pc:spChg>
        <pc:spChg chg="del">
          <ac:chgData name="Ohuchi, Yoshiko/大内 佳子" userId="9854f7bf-13ce-4664-898c-4e3fe0189526" providerId="ADAL" clId="{33472C35-440C-4334-AA1B-FC37C992AF33}" dt="2023-01-26T06:01:55.602" v="12"/>
          <ac:spMkLst>
            <pc:docMk/>
            <pc:sldMk cId="2917524810" sldId="327"/>
            <ac:spMk id="7" creationId="{E9DEDA9C-67B1-4B81-9275-426B6D9BEFCE}"/>
          </ac:spMkLst>
        </pc:spChg>
        <pc:spChg chg="add del mod">
          <ac:chgData name="Ohuchi, Yoshiko/大内 佳子" userId="9854f7bf-13ce-4664-898c-4e3fe0189526" providerId="ADAL" clId="{33472C35-440C-4334-AA1B-FC37C992AF33}" dt="2023-02-07T06:52:08.368" v="1016"/>
          <ac:spMkLst>
            <pc:docMk/>
            <pc:sldMk cId="2917524810" sldId="327"/>
            <ac:spMk id="8" creationId="{37E10D34-3328-977B-41D5-64043EF91344}"/>
          </ac:spMkLst>
        </pc:spChg>
        <pc:spChg chg="add del mod">
          <ac:chgData name="Ohuchi, Yoshiko/大内 佳子" userId="9854f7bf-13ce-4664-898c-4e3fe0189526" providerId="ADAL" clId="{33472C35-440C-4334-AA1B-FC37C992AF33}" dt="2023-01-26T06:30:29.970" v="256"/>
          <ac:spMkLst>
            <pc:docMk/>
            <pc:sldMk cId="2917524810" sldId="327"/>
            <ac:spMk id="8" creationId="{4D15D4A8-A5E1-4D76-94CB-9140E15CA3F1}"/>
          </ac:spMkLst>
        </pc:spChg>
        <pc:spChg chg="add del mod">
          <ac:chgData name="Ohuchi, Yoshiko/大内 佳子" userId="9854f7bf-13ce-4664-898c-4e3fe0189526" providerId="ADAL" clId="{33472C35-440C-4334-AA1B-FC37C992AF33}" dt="2023-01-26T06:30:29.970" v="342"/>
          <ac:spMkLst>
            <pc:docMk/>
            <pc:sldMk cId="2917524810" sldId="327"/>
            <ac:spMk id="9" creationId="{81421436-AAF6-405F-AF08-853B75A450EA}"/>
          </ac:spMkLst>
        </pc:spChg>
        <pc:spChg chg="add del mod">
          <ac:chgData name="Ohuchi, Yoshiko/大内 佳子" userId="9854f7bf-13ce-4664-898c-4e3fe0189526" providerId="ADAL" clId="{33472C35-440C-4334-AA1B-FC37C992AF33}" dt="2023-02-07T06:52:08.385" v="1102"/>
          <ac:spMkLst>
            <pc:docMk/>
            <pc:sldMk cId="2917524810" sldId="327"/>
            <ac:spMk id="9" creationId="{E87AB5A5-38F8-ADDF-005B-4D37932D2D39}"/>
          </ac:spMkLst>
        </pc:spChg>
        <pc:spChg chg="add del mod">
          <ac:chgData name="Ohuchi, Yoshiko/大内 佳子" userId="9854f7bf-13ce-4664-898c-4e3fe0189526" providerId="ADAL" clId="{33472C35-440C-4334-AA1B-FC37C992AF33}" dt="2023-02-07T06:58:55.123" v="1266"/>
          <ac:spMkLst>
            <pc:docMk/>
            <pc:sldMk cId="2917524810" sldId="327"/>
            <ac:spMk id="14" creationId="{389BE148-C31E-3877-2E4E-C080F3CF7C10}"/>
          </ac:spMkLst>
        </pc:spChg>
        <pc:spChg chg="add del mod">
          <ac:chgData name="Ohuchi, Yoshiko/大内 佳子" userId="9854f7bf-13ce-4664-898c-4e3fe0189526" providerId="ADAL" clId="{33472C35-440C-4334-AA1B-FC37C992AF33}" dt="2023-01-26T06:48:30.437" v="521"/>
          <ac:spMkLst>
            <pc:docMk/>
            <pc:sldMk cId="2917524810" sldId="327"/>
            <ac:spMk id="14" creationId="{8167D314-5041-4ECB-8353-B0F8687359B7}"/>
          </ac:spMkLst>
        </pc:spChg>
      </pc:sldChg>
      <pc:sldChg chg="addSp delSp modSp">
        <pc:chgData name="Ohuchi, Yoshiko/大内 佳子" userId="9854f7bf-13ce-4664-898c-4e3fe0189526" providerId="ADAL" clId="{33472C35-440C-4334-AA1B-FC37C992AF33}" dt="2023-02-07T06:58:55.142" v="1356"/>
        <pc:sldMkLst>
          <pc:docMk/>
          <pc:sldMk cId="2271821445" sldId="328"/>
        </pc:sldMkLst>
        <pc:spChg chg="add del mod">
          <ac:chgData name="Ohuchi, Yoshiko/大内 佳子" userId="9854f7bf-13ce-4664-898c-4e3fe0189526" providerId="ADAL" clId="{33472C35-440C-4334-AA1B-FC37C992AF33}" dt="2023-01-26T06:01:55.617" v="101"/>
          <ac:spMkLst>
            <pc:docMk/>
            <pc:sldMk cId="2271821445" sldId="328"/>
            <ac:spMk id="5" creationId="{12C12881-AC59-4482-9055-BD840842F1CE}"/>
          </ac:spMkLst>
        </pc:spChg>
        <pc:spChg chg="add del mod">
          <ac:chgData name="Ohuchi, Yoshiko/大内 佳子" userId="9854f7bf-13ce-4664-898c-4e3fe0189526" providerId="ADAL" clId="{33472C35-440C-4334-AA1B-FC37C992AF33}" dt="2023-02-07T06:51:14.157" v="861"/>
          <ac:spMkLst>
            <pc:docMk/>
            <pc:sldMk cId="2271821445" sldId="328"/>
            <ac:spMk id="5" creationId="{65A71845-F582-9AFC-6743-1081383C49A5}"/>
          </ac:spMkLst>
        </pc:spChg>
        <pc:spChg chg="add del mod">
          <ac:chgData name="Ohuchi, Yoshiko/大内 佳子" userId="9854f7bf-13ce-4664-898c-4e3fe0189526" providerId="ADAL" clId="{33472C35-440C-4334-AA1B-FC37C992AF33}" dt="2023-01-26T06:48:30.452" v="610"/>
          <ac:spMkLst>
            <pc:docMk/>
            <pc:sldMk cId="2271821445" sldId="328"/>
            <ac:spMk id="5" creationId="{962D0963-025A-4E4B-B2B7-18CF18D277B3}"/>
          </ac:spMkLst>
        </pc:spChg>
        <pc:spChg chg="add del mod">
          <ac:chgData name="Ohuchi, Yoshiko/大内 佳子" userId="9854f7bf-13ce-4664-898c-4e3fe0189526" providerId="ADAL" clId="{33472C35-440C-4334-AA1B-FC37C992AF33}" dt="2023-02-07T06:58:55.141" v="1355"/>
          <ac:spMkLst>
            <pc:docMk/>
            <pc:sldMk cId="2271821445" sldId="328"/>
            <ac:spMk id="5" creationId="{98E3DF28-7B9F-B8D6-19D5-56FC82B88480}"/>
          </ac:spMkLst>
        </pc:spChg>
        <pc:spChg chg="add mod">
          <ac:chgData name="Ohuchi, Yoshiko/大内 佳子" userId="9854f7bf-13ce-4664-898c-4e3fe0189526" providerId="ADAL" clId="{33472C35-440C-4334-AA1B-FC37C992AF33}" dt="2023-02-07T06:58:55.142" v="1356"/>
          <ac:spMkLst>
            <pc:docMk/>
            <pc:sldMk cId="2271821445" sldId="328"/>
            <ac:spMk id="7" creationId="{1461BF6C-92BE-20F6-3402-E7A38980CEA0}"/>
          </ac:spMkLst>
        </pc:spChg>
        <pc:spChg chg="add del mod">
          <ac:chgData name="Ohuchi, Yoshiko/大内 佳子" userId="9854f7bf-13ce-4664-898c-4e3fe0189526" providerId="ADAL" clId="{33472C35-440C-4334-AA1B-FC37C992AF33}" dt="2023-02-07T06:51:14.137" v="773"/>
          <ac:spMkLst>
            <pc:docMk/>
            <pc:sldMk cId="2271821445" sldId="328"/>
            <ac:spMk id="7" creationId="{C8F5B5D9-4526-46B1-B6D3-C4BCB8134162}"/>
          </ac:spMkLst>
        </pc:spChg>
        <pc:spChg chg="del">
          <ac:chgData name="Ohuchi, Yoshiko/大内 佳子" userId="9854f7bf-13ce-4664-898c-4e3fe0189526" providerId="ADAL" clId="{33472C35-440C-4334-AA1B-FC37C992AF33}" dt="2023-01-26T06:01:55.602" v="13"/>
          <ac:spMkLst>
            <pc:docMk/>
            <pc:sldMk cId="2271821445" sldId="328"/>
            <ac:spMk id="7" creationId="{DC90ACE8-9619-4585-97D7-512816EE56FC}"/>
          </ac:spMkLst>
        </pc:spChg>
        <pc:spChg chg="add del mod">
          <ac:chgData name="Ohuchi, Yoshiko/大内 佳子" userId="9854f7bf-13ce-4664-898c-4e3fe0189526" providerId="ADAL" clId="{33472C35-440C-4334-AA1B-FC37C992AF33}" dt="2023-01-26T06:30:29.970" v="257"/>
          <ac:spMkLst>
            <pc:docMk/>
            <pc:sldMk cId="2271821445" sldId="328"/>
            <ac:spMk id="8" creationId="{7B6A8354-C710-4C67-AE60-8AED59E4D2CF}"/>
          </ac:spMkLst>
        </pc:spChg>
        <pc:spChg chg="add del mod">
          <ac:chgData name="Ohuchi, Yoshiko/大内 佳子" userId="9854f7bf-13ce-4664-898c-4e3fe0189526" providerId="ADAL" clId="{33472C35-440C-4334-AA1B-FC37C992AF33}" dt="2023-02-07T06:52:08.368" v="1017"/>
          <ac:spMkLst>
            <pc:docMk/>
            <pc:sldMk cId="2271821445" sldId="328"/>
            <ac:spMk id="8" creationId="{7B83F492-5E90-2E06-15AA-FB2D9E0F978C}"/>
          </ac:spMkLst>
        </pc:spChg>
        <pc:spChg chg="add del mod">
          <ac:chgData name="Ohuchi, Yoshiko/大内 佳子" userId="9854f7bf-13ce-4664-898c-4e3fe0189526" providerId="ADAL" clId="{33472C35-440C-4334-AA1B-FC37C992AF33}" dt="2023-01-26T06:30:29.970" v="345"/>
          <ac:spMkLst>
            <pc:docMk/>
            <pc:sldMk cId="2271821445" sldId="328"/>
            <ac:spMk id="14" creationId="{2ED09D92-D3C8-4D23-9D59-42C9A715978C}"/>
          </ac:spMkLst>
        </pc:spChg>
        <pc:spChg chg="add del mod">
          <ac:chgData name="Ohuchi, Yoshiko/大内 佳子" userId="9854f7bf-13ce-4664-898c-4e3fe0189526" providerId="ADAL" clId="{33472C35-440C-4334-AA1B-FC37C992AF33}" dt="2023-02-07T06:52:08.385" v="1105"/>
          <ac:spMkLst>
            <pc:docMk/>
            <pc:sldMk cId="2271821445" sldId="328"/>
            <ac:spMk id="14" creationId="{64A9CA5F-3066-4665-1822-787C5696410E}"/>
          </ac:spMkLst>
        </pc:spChg>
        <pc:spChg chg="add del mod">
          <ac:chgData name="Ohuchi, Yoshiko/大内 佳子" userId="9854f7bf-13ce-4664-898c-4e3fe0189526" providerId="ADAL" clId="{33472C35-440C-4334-AA1B-FC37C992AF33}" dt="2023-02-07T06:58:55.123" v="1267"/>
          <ac:spMkLst>
            <pc:docMk/>
            <pc:sldMk cId="2271821445" sldId="328"/>
            <ac:spMk id="15" creationId="{16677751-2388-166B-AE04-42D814E29256}"/>
          </ac:spMkLst>
        </pc:spChg>
        <pc:spChg chg="add del mod">
          <ac:chgData name="Ohuchi, Yoshiko/大内 佳子" userId="9854f7bf-13ce-4664-898c-4e3fe0189526" providerId="ADAL" clId="{33472C35-440C-4334-AA1B-FC37C992AF33}" dt="2023-01-26T06:48:30.437" v="522"/>
          <ac:spMkLst>
            <pc:docMk/>
            <pc:sldMk cId="2271821445" sldId="328"/>
            <ac:spMk id="15" creationId="{A6B8AE97-5AB4-4EAA-A72C-52C23BEF2DEF}"/>
          </ac:spMkLst>
        </pc:spChg>
      </pc:sldChg>
      <pc:sldChg chg="addSp delSp modSp">
        <pc:chgData name="Ohuchi, Yoshiko/大内 佳子" userId="9854f7bf-13ce-4664-898c-4e3fe0189526" providerId="ADAL" clId="{33472C35-440C-4334-AA1B-FC37C992AF33}" dt="2023-02-07T06:58:55.165" v="1455"/>
        <pc:sldMkLst>
          <pc:docMk/>
          <pc:sldMk cId="1337103069" sldId="329"/>
        </pc:sldMkLst>
        <pc:spChg chg="add del mod">
          <ac:chgData name="Ohuchi, Yoshiko/大内 佳子" userId="9854f7bf-13ce-4664-898c-4e3fe0189526" providerId="ADAL" clId="{33472C35-440C-4334-AA1B-FC37C992AF33}" dt="2023-01-26T06:48:30.468" v="709"/>
          <ac:spMkLst>
            <pc:docMk/>
            <pc:sldMk cId="1337103069" sldId="329"/>
            <ac:spMk id="7" creationId="{1A733208-8993-4062-A90F-305C13AB6E88}"/>
          </ac:spMkLst>
        </pc:spChg>
        <pc:spChg chg="add del mod">
          <ac:chgData name="Ohuchi, Yoshiko/大内 佳子" userId="9854f7bf-13ce-4664-898c-4e3fe0189526" providerId="ADAL" clId="{33472C35-440C-4334-AA1B-FC37C992AF33}" dt="2023-02-07T06:51:14.184" v="960"/>
          <ac:spMkLst>
            <pc:docMk/>
            <pc:sldMk cId="1337103069" sldId="329"/>
            <ac:spMk id="7" creationId="{B55AC86E-3693-3DFF-FFC0-FDA4B1BD45BB}"/>
          </ac:spMkLst>
        </pc:spChg>
        <pc:spChg chg="add del mod">
          <ac:chgData name="Ohuchi, Yoshiko/大内 佳子" userId="9854f7bf-13ce-4664-898c-4e3fe0189526" providerId="ADAL" clId="{33472C35-440C-4334-AA1B-FC37C992AF33}" dt="2023-01-26T06:01:55.633" v="200"/>
          <ac:spMkLst>
            <pc:docMk/>
            <pc:sldMk cId="1337103069" sldId="329"/>
            <ac:spMk id="7" creationId="{C72C22E0-32DA-45D7-966B-79DB8C12B811}"/>
          </ac:spMkLst>
        </pc:spChg>
        <pc:spChg chg="add del mod">
          <ac:chgData name="Ohuchi, Yoshiko/大内 佳子" userId="9854f7bf-13ce-4664-898c-4e3fe0189526" providerId="ADAL" clId="{33472C35-440C-4334-AA1B-FC37C992AF33}" dt="2023-02-07T06:58:55.165" v="1454"/>
          <ac:spMkLst>
            <pc:docMk/>
            <pc:sldMk cId="1337103069" sldId="329"/>
            <ac:spMk id="7" creationId="{EEF0BA32-A720-758A-5741-E112D8B44754}"/>
          </ac:spMkLst>
        </pc:spChg>
        <pc:spChg chg="add del mod">
          <ac:chgData name="Ohuchi, Yoshiko/大内 佳子" userId="9854f7bf-13ce-4664-898c-4e3fe0189526" providerId="ADAL" clId="{33472C35-440C-4334-AA1B-FC37C992AF33}" dt="2023-02-07T06:51:14.140" v="806"/>
          <ac:spMkLst>
            <pc:docMk/>
            <pc:sldMk cId="1337103069" sldId="329"/>
            <ac:spMk id="8" creationId="{8B9280F1-E7C7-4988-A66B-43BA5FE6A225}"/>
          </ac:spMkLst>
        </pc:spChg>
        <pc:spChg chg="del">
          <ac:chgData name="Ohuchi, Yoshiko/大内 佳子" userId="9854f7bf-13ce-4664-898c-4e3fe0189526" providerId="ADAL" clId="{33472C35-440C-4334-AA1B-FC37C992AF33}" dt="2023-01-26T06:01:55.604" v="46"/>
          <ac:spMkLst>
            <pc:docMk/>
            <pc:sldMk cId="1337103069" sldId="329"/>
            <ac:spMk id="8" creationId="{A29A0263-A5EC-46AA-BA73-9E32488BCE59}"/>
          </ac:spMkLst>
        </pc:spChg>
        <pc:spChg chg="add mod">
          <ac:chgData name="Ohuchi, Yoshiko/大内 佳子" userId="9854f7bf-13ce-4664-898c-4e3fe0189526" providerId="ADAL" clId="{33472C35-440C-4334-AA1B-FC37C992AF33}" dt="2023-02-07T06:58:55.165" v="1455"/>
          <ac:spMkLst>
            <pc:docMk/>
            <pc:sldMk cId="1337103069" sldId="329"/>
            <ac:spMk id="8" creationId="{BA321E29-21DD-BB51-388A-7D230080B0BF}"/>
          </ac:spMkLst>
        </pc:spChg>
        <pc:spChg chg="add del mod">
          <ac:chgData name="Ohuchi, Yoshiko/大内 佳子" userId="9854f7bf-13ce-4664-898c-4e3fe0189526" providerId="ADAL" clId="{33472C35-440C-4334-AA1B-FC37C992AF33}" dt="2023-01-26T06:30:29.970" v="290"/>
          <ac:spMkLst>
            <pc:docMk/>
            <pc:sldMk cId="1337103069" sldId="329"/>
            <ac:spMk id="10" creationId="{C373AA20-77E5-4B3C-8B91-BC097316A701}"/>
          </ac:spMkLst>
        </pc:spChg>
        <pc:spChg chg="add del mod">
          <ac:chgData name="Ohuchi, Yoshiko/大内 佳子" userId="9854f7bf-13ce-4664-898c-4e3fe0189526" providerId="ADAL" clId="{33472C35-440C-4334-AA1B-FC37C992AF33}" dt="2023-02-07T06:52:08.371" v="1050"/>
          <ac:spMkLst>
            <pc:docMk/>
            <pc:sldMk cId="1337103069" sldId="329"/>
            <ac:spMk id="10" creationId="{DFAD5263-9349-98B6-3B7F-5C2377AE8D9F}"/>
          </ac:spMkLst>
        </pc:spChg>
        <pc:spChg chg="add del mod">
          <ac:chgData name="Ohuchi, Yoshiko/大内 佳子" userId="9854f7bf-13ce-4664-898c-4e3fe0189526" providerId="ADAL" clId="{33472C35-440C-4334-AA1B-FC37C992AF33}" dt="2023-02-07T06:52:08.409" v="1204"/>
          <ac:spMkLst>
            <pc:docMk/>
            <pc:sldMk cId="1337103069" sldId="329"/>
            <ac:spMk id="11" creationId="{A24D3EB0-7671-34EF-0FE5-AA34B22521EF}"/>
          </ac:spMkLst>
        </pc:spChg>
        <pc:spChg chg="add del mod">
          <ac:chgData name="Ohuchi, Yoshiko/大内 佳子" userId="9854f7bf-13ce-4664-898c-4e3fe0189526" providerId="ADAL" clId="{33472C35-440C-4334-AA1B-FC37C992AF33}" dt="2023-01-26T06:30:30.001" v="444"/>
          <ac:spMkLst>
            <pc:docMk/>
            <pc:sldMk cId="1337103069" sldId="329"/>
            <ac:spMk id="11" creationId="{D8D3A006-F010-4E6E-8EB0-857311A223CB}"/>
          </ac:spMkLst>
        </pc:spChg>
        <pc:spChg chg="add del mod">
          <ac:chgData name="Ohuchi, Yoshiko/大内 佳子" userId="9854f7bf-13ce-4664-898c-4e3fe0189526" providerId="ADAL" clId="{33472C35-440C-4334-AA1B-FC37C992AF33}" dt="2023-01-26T06:48:30.437" v="555"/>
          <ac:spMkLst>
            <pc:docMk/>
            <pc:sldMk cId="1337103069" sldId="329"/>
            <ac:spMk id="15" creationId="{0992E346-8238-4CE9-9624-5D76214C8BAE}"/>
          </ac:spMkLst>
        </pc:spChg>
        <pc:spChg chg="add del mod">
          <ac:chgData name="Ohuchi, Yoshiko/大内 佳子" userId="9854f7bf-13ce-4664-898c-4e3fe0189526" providerId="ADAL" clId="{33472C35-440C-4334-AA1B-FC37C992AF33}" dt="2023-02-07T06:58:55.127" v="1300"/>
          <ac:spMkLst>
            <pc:docMk/>
            <pc:sldMk cId="1337103069" sldId="329"/>
            <ac:spMk id="15" creationId="{CCB9B416-DC05-0FFF-A00C-B5AC25B4F85A}"/>
          </ac:spMkLst>
        </pc:spChg>
      </pc:sldChg>
      <pc:sldChg chg="addSp delSp modSp">
        <pc:chgData name="Ohuchi, Yoshiko/大内 佳子" userId="9854f7bf-13ce-4664-898c-4e3fe0189526" providerId="ADAL" clId="{33472C35-440C-4334-AA1B-FC37C992AF33}" dt="2023-02-07T06:58:55.146" v="1374"/>
        <pc:sldMkLst>
          <pc:docMk/>
          <pc:sldMk cId="3663511606" sldId="330"/>
        </pc:sldMkLst>
        <pc:spChg chg="add del mod">
          <ac:chgData name="Ohuchi, Yoshiko/大内 佳子" userId="9854f7bf-13ce-4664-898c-4e3fe0189526" providerId="ADAL" clId="{33472C35-440C-4334-AA1B-FC37C992AF33}" dt="2023-02-07T06:58:55.146" v="1373"/>
          <ac:spMkLst>
            <pc:docMk/>
            <pc:sldMk cId="3663511606" sldId="330"/>
            <ac:spMk id="5" creationId="{3DED6916-352D-6ADC-1480-22B90D526387}"/>
          </ac:spMkLst>
        </pc:spChg>
        <pc:spChg chg="add del mod">
          <ac:chgData name="Ohuchi, Yoshiko/大内 佳子" userId="9854f7bf-13ce-4664-898c-4e3fe0189526" providerId="ADAL" clId="{33472C35-440C-4334-AA1B-FC37C992AF33}" dt="2023-01-26T06:01:55.620" v="119"/>
          <ac:spMkLst>
            <pc:docMk/>
            <pc:sldMk cId="3663511606" sldId="330"/>
            <ac:spMk id="5" creationId="{5281B47B-FD9A-4D02-A1DC-4ADE49987ACA}"/>
          </ac:spMkLst>
        </pc:spChg>
        <pc:spChg chg="add del mod">
          <ac:chgData name="Ohuchi, Yoshiko/大内 佳子" userId="9854f7bf-13ce-4664-898c-4e3fe0189526" providerId="ADAL" clId="{33472C35-440C-4334-AA1B-FC37C992AF33}" dt="2023-02-07T06:51:14.162" v="879"/>
          <ac:spMkLst>
            <pc:docMk/>
            <pc:sldMk cId="3663511606" sldId="330"/>
            <ac:spMk id="5" creationId="{A633AA4B-22AF-DE54-D886-EE8D302F94C7}"/>
          </ac:spMkLst>
        </pc:spChg>
        <pc:spChg chg="add del mod">
          <ac:chgData name="Ohuchi, Yoshiko/大内 佳子" userId="9854f7bf-13ce-4664-898c-4e3fe0189526" providerId="ADAL" clId="{33472C35-440C-4334-AA1B-FC37C992AF33}" dt="2023-01-26T06:48:30.452" v="628"/>
          <ac:spMkLst>
            <pc:docMk/>
            <pc:sldMk cId="3663511606" sldId="330"/>
            <ac:spMk id="5" creationId="{C50289D3-F2FB-4641-98C1-1CC0D68E3961}"/>
          </ac:spMkLst>
        </pc:spChg>
        <pc:spChg chg="add del mod">
          <ac:chgData name="Ohuchi, Yoshiko/大内 佳子" userId="9854f7bf-13ce-4664-898c-4e3fe0189526" providerId="ADAL" clId="{33472C35-440C-4334-AA1B-FC37C992AF33}" dt="2023-02-07T06:51:14.138" v="779"/>
          <ac:spMkLst>
            <pc:docMk/>
            <pc:sldMk cId="3663511606" sldId="330"/>
            <ac:spMk id="7" creationId="{1F834288-098E-4C14-9F05-432B3CDAAF66}"/>
          </ac:spMkLst>
        </pc:spChg>
        <pc:spChg chg="add mod">
          <ac:chgData name="Ohuchi, Yoshiko/大内 佳子" userId="9854f7bf-13ce-4664-898c-4e3fe0189526" providerId="ADAL" clId="{33472C35-440C-4334-AA1B-FC37C992AF33}" dt="2023-02-07T06:58:55.146" v="1374"/>
          <ac:spMkLst>
            <pc:docMk/>
            <pc:sldMk cId="3663511606" sldId="330"/>
            <ac:spMk id="7" creationId="{1FC8F268-D73A-CD70-0DE6-83C7FB22784C}"/>
          </ac:spMkLst>
        </pc:spChg>
        <pc:spChg chg="del">
          <ac:chgData name="Ohuchi, Yoshiko/大内 佳子" userId="9854f7bf-13ce-4664-898c-4e3fe0189526" providerId="ADAL" clId="{33472C35-440C-4334-AA1B-FC37C992AF33}" dt="2023-01-26T06:01:55.602" v="19"/>
          <ac:spMkLst>
            <pc:docMk/>
            <pc:sldMk cId="3663511606" sldId="330"/>
            <ac:spMk id="7" creationId="{795CF0D0-912C-4B0F-9F43-9F89D94C60C9}"/>
          </ac:spMkLst>
        </pc:spChg>
        <pc:spChg chg="add del mod">
          <ac:chgData name="Ohuchi, Yoshiko/大内 佳子" userId="9854f7bf-13ce-4664-898c-4e3fe0189526" providerId="ADAL" clId="{33472C35-440C-4334-AA1B-FC37C992AF33}" dt="2023-01-26T06:30:29.970" v="263"/>
          <ac:spMkLst>
            <pc:docMk/>
            <pc:sldMk cId="3663511606" sldId="330"/>
            <ac:spMk id="8" creationId="{2D7C19C7-56DB-4D50-8360-559B0B20FA72}"/>
          </ac:spMkLst>
        </pc:spChg>
        <pc:spChg chg="add del mod">
          <ac:chgData name="Ohuchi, Yoshiko/大内 佳子" userId="9854f7bf-13ce-4664-898c-4e3fe0189526" providerId="ADAL" clId="{33472C35-440C-4334-AA1B-FC37C992AF33}" dt="2023-02-07T06:52:08.368" v="1023"/>
          <ac:spMkLst>
            <pc:docMk/>
            <pc:sldMk cId="3663511606" sldId="330"/>
            <ac:spMk id="8" creationId="{3C8D6655-2F0F-A7F0-FE20-5F682E4162E0}"/>
          </ac:spMkLst>
        </pc:spChg>
        <pc:spChg chg="add del mod">
          <ac:chgData name="Ohuchi, Yoshiko/大内 佳子" userId="9854f7bf-13ce-4664-898c-4e3fe0189526" providerId="ADAL" clId="{33472C35-440C-4334-AA1B-FC37C992AF33}" dt="2023-02-07T06:52:08.390" v="1123"/>
          <ac:spMkLst>
            <pc:docMk/>
            <pc:sldMk cId="3663511606" sldId="330"/>
            <ac:spMk id="14" creationId="{2C662BE6-FF02-AE21-D631-B01A7B98BE20}"/>
          </ac:spMkLst>
        </pc:spChg>
        <pc:spChg chg="add del mod">
          <ac:chgData name="Ohuchi, Yoshiko/大内 佳子" userId="9854f7bf-13ce-4664-898c-4e3fe0189526" providerId="ADAL" clId="{33472C35-440C-4334-AA1B-FC37C992AF33}" dt="2023-01-26T06:30:29.986" v="363"/>
          <ac:spMkLst>
            <pc:docMk/>
            <pc:sldMk cId="3663511606" sldId="330"/>
            <ac:spMk id="14" creationId="{3B83F076-6D65-422C-9444-F98D44DB4E5C}"/>
          </ac:spMkLst>
        </pc:spChg>
        <pc:spChg chg="add del mod">
          <ac:chgData name="Ohuchi, Yoshiko/大内 佳子" userId="9854f7bf-13ce-4664-898c-4e3fe0189526" providerId="ADAL" clId="{33472C35-440C-4334-AA1B-FC37C992AF33}" dt="2023-01-26T06:48:30.437" v="528"/>
          <ac:spMkLst>
            <pc:docMk/>
            <pc:sldMk cId="3663511606" sldId="330"/>
            <ac:spMk id="15" creationId="{5BFEF69B-11C6-4040-B9C8-CC9620D55D6D}"/>
          </ac:spMkLst>
        </pc:spChg>
        <pc:spChg chg="add del mod">
          <ac:chgData name="Ohuchi, Yoshiko/大内 佳子" userId="9854f7bf-13ce-4664-898c-4e3fe0189526" providerId="ADAL" clId="{33472C35-440C-4334-AA1B-FC37C992AF33}" dt="2023-02-07T06:58:55.124" v="1273"/>
          <ac:spMkLst>
            <pc:docMk/>
            <pc:sldMk cId="3663511606" sldId="330"/>
            <ac:spMk id="15" creationId="{D1897C4E-7366-D634-F307-A43748D6EAA1}"/>
          </ac:spMkLst>
        </pc:spChg>
      </pc:sldChg>
      <pc:sldChg chg="addSp delSp modSp">
        <pc:chgData name="Ohuchi, Yoshiko/大内 佳子" userId="9854f7bf-13ce-4664-898c-4e3fe0189526" providerId="ADAL" clId="{33472C35-440C-4334-AA1B-FC37C992AF33}" dt="2023-02-07T06:58:55.150" v="1392"/>
        <pc:sldMkLst>
          <pc:docMk/>
          <pc:sldMk cId="2025917650" sldId="331"/>
        </pc:sldMkLst>
        <pc:spChg chg="add del mod">
          <ac:chgData name="Ohuchi, Yoshiko/大内 佳子" userId="9854f7bf-13ce-4664-898c-4e3fe0189526" providerId="ADAL" clId="{33472C35-440C-4334-AA1B-FC37C992AF33}" dt="2023-02-07T06:58:55.150" v="1391"/>
          <ac:spMkLst>
            <pc:docMk/>
            <pc:sldMk cId="2025917650" sldId="331"/>
            <ac:spMk id="5" creationId="{75A48C2E-BE00-DFB3-793F-D4AB7A047A58}"/>
          </ac:spMkLst>
        </pc:spChg>
        <pc:spChg chg="add del mod">
          <ac:chgData name="Ohuchi, Yoshiko/大内 佳子" userId="9854f7bf-13ce-4664-898c-4e3fe0189526" providerId="ADAL" clId="{33472C35-440C-4334-AA1B-FC37C992AF33}" dt="2023-01-26T06:48:30.452" v="646"/>
          <ac:spMkLst>
            <pc:docMk/>
            <pc:sldMk cId="2025917650" sldId="331"/>
            <ac:spMk id="5" creationId="{8DBEA3F0-8F00-4D76-8E41-EE8ED30F8573}"/>
          </ac:spMkLst>
        </pc:spChg>
        <pc:spChg chg="add del mod">
          <ac:chgData name="Ohuchi, Yoshiko/大内 佳子" userId="9854f7bf-13ce-4664-898c-4e3fe0189526" providerId="ADAL" clId="{33472C35-440C-4334-AA1B-FC37C992AF33}" dt="2023-02-07T06:51:14.167" v="897"/>
          <ac:spMkLst>
            <pc:docMk/>
            <pc:sldMk cId="2025917650" sldId="331"/>
            <ac:spMk id="5" creationId="{C0D6BA4A-149D-F31E-AED4-B069322A4B86}"/>
          </ac:spMkLst>
        </pc:spChg>
        <pc:spChg chg="add del mod">
          <ac:chgData name="Ohuchi, Yoshiko/大内 佳子" userId="9854f7bf-13ce-4664-898c-4e3fe0189526" providerId="ADAL" clId="{33472C35-440C-4334-AA1B-FC37C992AF33}" dt="2023-01-26T06:01:55.622" v="137"/>
          <ac:spMkLst>
            <pc:docMk/>
            <pc:sldMk cId="2025917650" sldId="331"/>
            <ac:spMk id="5" creationId="{D313B718-CC5D-4BCE-B768-06B593F2A63B}"/>
          </ac:spMkLst>
        </pc:spChg>
        <pc:spChg chg="add mod">
          <ac:chgData name="Ohuchi, Yoshiko/大内 佳子" userId="9854f7bf-13ce-4664-898c-4e3fe0189526" providerId="ADAL" clId="{33472C35-440C-4334-AA1B-FC37C992AF33}" dt="2023-02-07T06:58:55.150" v="1392"/>
          <ac:spMkLst>
            <pc:docMk/>
            <pc:sldMk cId="2025917650" sldId="331"/>
            <ac:spMk id="7" creationId="{1D1C7184-AB29-F259-8096-5CB49F94C31C}"/>
          </ac:spMkLst>
        </pc:spChg>
        <pc:spChg chg="add del mod">
          <ac:chgData name="Ohuchi, Yoshiko/大内 佳子" userId="9854f7bf-13ce-4664-898c-4e3fe0189526" providerId="ADAL" clId="{33472C35-440C-4334-AA1B-FC37C992AF33}" dt="2023-02-07T06:51:14.138" v="785"/>
          <ac:spMkLst>
            <pc:docMk/>
            <pc:sldMk cId="2025917650" sldId="331"/>
            <ac:spMk id="7" creationId="{5A2D1FF4-9A26-4C2A-8120-DB44036B9419}"/>
          </ac:spMkLst>
        </pc:spChg>
        <pc:spChg chg="del">
          <ac:chgData name="Ohuchi, Yoshiko/大内 佳子" userId="9854f7bf-13ce-4664-898c-4e3fe0189526" providerId="ADAL" clId="{33472C35-440C-4334-AA1B-FC37C992AF33}" dt="2023-01-26T06:01:55.603" v="25"/>
          <ac:spMkLst>
            <pc:docMk/>
            <pc:sldMk cId="2025917650" sldId="331"/>
            <ac:spMk id="7" creationId="{A89F6232-2F99-4314-87B2-48AE4590DA3F}"/>
          </ac:spMkLst>
        </pc:spChg>
        <pc:spChg chg="add del mod">
          <ac:chgData name="Ohuchi, Yoshiko/大内 佳子" userId="9854f7bf-13ce-4664-898c-4e3fe0189526" providerId="ADAL" clId="{33472C35-440C-4334-AA1B-FC37C992AF33}" dt="2023-02-07T06:52:08.369" v="1029"/>
          <ac:spMkLst>
            <pc:docMk/>
            <pc:sldMk cId="2025917650" sldId="331"/>
            <ac:spMk id="8" creationId="{26E1B9B7-91F1-5299-E4FF-2F6E9450B606}"/>
          </ac:spMkLst>
        </pc:spChg>
        <pc:spChg chg="add del mod">
          <ac:chgData name="Ohuchi, Yoshiko/大内 佳子" userId="9854f7bf-13ce-4664-898c-4e3fe0189526" providerId="ADAL" clId="{33472C35-440C-4334-AA1B-FC37C992AF33}" dt="2023-01-26T06:30:29.970" v="269"/>
          <ac:spMkLst>
            <pc:docMk/>
            <pc:sldMk cId="2025917650" sldId="331"/>
            <ac:spMk id="8" creationId="{A12E5AB2-7CE5-4F35-A857-6737918AFB71}"/>
          </ac:spMkLst>
        </pc:spChg>
        <pc:spChg chg="add del mod">
          <ac:chgData name="Ohuchi, Yoshiko/大内 佳子" userId="9854f7bf-13ce-4664-898c-4e3fe0189526" providerId="ADAL" clId="{33472C35-440C-4334-AA1B-FC37C992AF33}" dt="2023-02-07T06:52:08.394" v="1141"/>
          <ac:spMkLst>
            <pc:docMk/>
            <pc:sldMk cId="2025917650" sldId="331"/>
            <ac:spMk id="14" creationId="{790D06EA-BBE2-73A0-1EA4-8D94548A2AA2}"/>
          </ac:spMkLst>
        </pc:spChg>
        <pc:spChg chg="add del mod">
          <ac:chgData name="Ohuchi, Yoshiko/大内 佳子" userId="9854f7bf-13ce-4664-898c-4e3fe0189526" providerId="ADAL" clId="{33472C35-440C-4334-AA1B-FC37C992AF33}" dt="2023-01-26T06:30:29.986" v="381"/>
          <ac:spMkLst>
            <pc:docMk/>
            <pc:sldMk cId="2025917650" sldId="331"/>
            <ac:spMk id="14" creationId="{C3906762-8E02-474E-B23C-515D26EF0A48}"/>
          </ac:spMkLst>
        </pc:spChg>
        <pc:spChg chg="add del mod">
          <ac:chgData name="Ohuchi, Yoshiko/大内 佳子" userId="9854f7bf-13ce-4664-898c-4e3fe0189526" providerId="ADAL" clId="{33472C35-440C-4334-AA1B-FC37C992AF33}" dt="2023-02-07T06:58:55.124" v="1279"/>
          <ac:spMkLst>
            <pc:docMk/>
            <pc:sldMk cId="2025917650" sldId="331"/>
            <ac:spMk id="15" creationId="{9C2B7DE3-5663-DF66-6F42-79E549AD3267}"/>
          </ac:spMkLst>
        </pc:spChg>
        <pc:spChg chg="add del mod">
          <ac:chgData name="Ohuchi, Yoshiko/大内 佳子" userId="9854f7bf-13ce-4664-898c-4e3fe0189526" providerId="ADAL" clId="{33472C35-440C-4334-AA1B-FC37C992AF33}" dt="2023-01-26T06:48:30.437" v="534"/>
          <ac:spMkLst>
            <pc:docMk/>
            <pc:sldMk cId="2025917650" sldId="331"/>
            <ac:spMk id="15" creationId="{F921DB54-E48A-45F1-93AC-D07E8FB517AF}"/>
          </ac:spMkLst>
        </pc:spChg>
      </pc:sldChg>
      <pc:sldChg chg="addSp delSp modSp">
        <pc:chgData name="Ohuchi, Yoshiko/大内 佳子" userId="9854f7bf-13ce-4664-898c-4e3fe0189526" providerId="ADAL" clId="{33472C35-440C-4334-AA1B-FC37C992AF33}" dt="2023-02-07T06:58:55.142" v="1359"/>
        <pc:sldMkLst>
          <pc:docMk/>
          <pc:sldMk cId="880681590" sldId="333"/>
        </pc:sldMkLst>
        <pc:spChg chg="add del mod">
          <ac:chgData name="Ohuchi, Yoshiko/大内 佳子" userId="9854f7bf-13ce-4664-898c-4e3fe0189526" providerId="ADAL" clId="{33472C35-440C-4334-AA1B-FC37C992AF33}" dt="2023-01-26T06:48:30.452" v="613"/>
          <ac:spMkLst>
            <pc:docMk/>
            <pc:sldMk cId="880681590" sldId="333"/>
            <ac:spMk id="5" creationId="{11D0266E-C3A3-45F4-9016-C4F4AFFF411C}"/>
          </ac:spMkLst>
        </pc:spChg>
        <pc:spChg chg="add del mod">
          <ac:chgData name="Ohuchi, Yoshiko/大内 佳子" userId="9854f7bf-13ce-4664-898c-4e3fe0189526" providerId="ADAL" clId="{33472C35-440C-4334-AA1B-FC37C992AF33}" dt="2023-01-26T06:01:55.618" v="104"/>
          <ac:spMkLst>
            <pc:docMk/>
            <pc:sldMk cId="880681590" sldId="333"/>
            <ac:spMk id="5" creationId="{D5F7F858-EE3B-4878-846B-26B5940590C7}"/>
          </ac:spMkLst>
        </pc:spChg>
        <pc:spChg chg="add del mod">
          <ac:chgData name="Ohuchi, Yoshiko/大内 佳子" userId="9854f7bf-13ce-4664-898c-4e3fe0189526" providerId="ADAL" clId="{33472C35-440C-4334-AA1B-FC37C992AF33}" dt="2023-02-07T06:58:55.142" v="1358"/>
          <ac:spMkLst>
            <pc:docMk/>
            <pc:sldMk cId="880681590" sldId="333"/>
            <ac:spMk id="5" creationId="{F9B1D4B5-1FB3-C390-1BE1-5782A577DD70}"/>
          </ac:spMkLst>
        </pc:spChg>
        <pc:spChg chg="add del mod">
          <ac:chgData name="Ohuchi, Yoshiko/大内 佳子" userId="9854f7bf-13ce-4664-898c-4e3fe0189526" providerId="ADAL" clId="{33472C35-440C-4334-AA1B-FC37C992AF33}" dt="2023-02-07T06:51:14.158" v="864"/>
          <ac:spMkLst>
            <pc:docMk/>
            <pc:sldMk cId="880681590" sldId="333"/>
            <ac:spMk id="5" creationId="{FAD65FD0-0E21-D5F4-3BA5-E2B50D35694E}"/>
          </ac:spMkLst>
        </pc:spChg>
        <pc:spChg chg="add mod">
          <ac:chgData name="Ohuchi, Yoshiko/大内 佳子" userId="9854f7bf-13ce-4664-898c-4e3fe0189526" providerId="ADAL" clId="{33472C35-440C-4334-AA1B-FC37C992AF33}" dt="2023-02-07T06:58:55.142" v="1359"/>
          <ac:spMkLst>
            <pc:docMk/>
            <pc:sldMk cId="880681590" sldId="333"/>
            <ac:spMk id="7" creationId="{2C34C7AE-77E4-059B-A73F-CE5A5FC89AEF}"/>
          </ac:spMkLst>
        </pc:spChg>
        <pc:spChg chg="del">
          <ac:chgData name="Ohuchi, Yoshiko/大内 佳子" userId="9854f7bf-13ce-4664-898c-4e3fe0189526" providerId="ADAL" clId="{33472C35-440C-4334-AA1B-FC37C992AF33}" dt="2023-01-26T06:01:55.602" v="14"/>
          <ac:spMkLst>
            <pc:docMk/>
            <pc:sldMk cId="880681590" sldId="333"/>
            <ac:spMk id="7" creationId="{7B61E7DC-D777-42A8-8C05-93541B3C8021}"/>
          </ac:spMkLst>
        </pc:spChg>
        <pc:spChg chg="add del mod">
          <ac:chgData name="Ohuchi, Yoshiko/大内 佳子" userId="9854f7bf-13ce-4664-898c-4e3fe0189526" providerId="ADAL" clId="{33472C35-440C-4334-AA1B-FC37C992AF33}" dt="2023-02-07T06:51:14.137" v="774"/>
          <ac:spMkLst>
            <pc:docMk/>
            <pc:sldMk cId="880681590" sldId="333"/>
            <ac:spMk id="7" creationId="{7E209016-1768-49A1-A249-C374F51353CB}"/>
          </ac:spMkLst>
        </pc:spChg>
        <pc:spChg chg="add del mod">
          <ac:chgData name="Ohuchi, Yoshiko/大内 佳子" userId="9854f7bf-13ce-4664-898c-4e3fe0189526" providerId="ADAL" clId="{33472C35-440C-4334-AA1B-FC37C992AF33}" dt="2023-02-07T06:52:08.368" v="1018"/>
          <ac:spMkLst>
            <pc:docMk/>
            <pc:sldMk cId="880681590" sldId="333"/>
            <ac:spMk id="8" creationId="{05F8251C-E27E-F8E0-13F9-C906B7B90D4E}"/>
          </ac:spMkLst>
        </pc:spChg>
        <pc:spChg chg="add del mod">
          <ac:chgData name="Ohuchi, Yoshiko/大内 佳子" userId="9854f7bf-13ce-4664-898c-4e3fe0189526" providerId="ADAL" clId="{33472C35-440C-4334-AA1B-FC37C992AF33}" dt="2023-01-26T06:30:29.970" v="258"/>
          <ac:spMkLst>
            <pc:docMk/>
            <pc:sldMk cId="880681590" sldId="333"/>
            <ac:spMk id="8" creationId="{5241410A-9B9C-4935-BE85-1AE042A0692E}"/>
          </ac:spMkLst>
        </pc:spChg>
        <pc:spChg chg="add del mod">
          <ac:chgData name="Ohuchi, Yoshiko/大内 佳子" userId="9854f7bf-13ce-4664-898c-4e3fe0189526" providerId="ADAL" clId="{33472C35-440C-4334-AA1B-FC37C992AF33}" dt="2023-01-26T06:30:29.986" v="348"/>
          <ac:spMkLst>
            <pc:docMk/>
            <pc:sldMk cId="880681590" sldId="333"/>
            <ac:spMk id="14" creationId="{311B0384-14CA-42B1-8671-8EB58B4DF102}"/>
          </ac:spMkLst>
        </pc:spChg>
        <pc:spChg chg="add del mod">
          <ac:chgData name="Ohuchi, Yoshiko/大内 佳子" userId="9854f7bf-13ce-4664-898c-4e3fe0189526" providerId="ADAL" clId="{33472C35-440C-4334-AA1B-FC37C992AF33}" dt="2023-02-07T06:52:08.386" v="1108"/>
          <ac:spMkLst>
            <pc:docMk/>
            <pc:sldMk cId="880681590" sldId="333"/>
            <ac:spMk id="14" creationId="{D1A746FB-EE79-D0C4-42C4-534E279728F8}"/>
          </ac:spMkLst>
        </pc:spChg>
        <pc:spChg chg="add del mod">
          <ac:chgData name="Ohuchi, Yoshiko/大内 佳子" userId="9854f7bf-13ce-4664-898c-4e3fe0189526" providerId="ADAL" clId="{33472C35-440C-4334-AA1B-FC37C992AF33}" dt="2023-02-07T06:58:55.123" v="1268"/>
          <ac:spMkLst>
            <pc:docMk/>
            <pc:sldMk cId="880681590" sldId="333"/>
            <ac:spMk id="15" creationId="{0CD89FD8-C781-EED6-715A-E4D74DE08B22}"/>
          </ac:spMkLst>
        </pc:spChg>
        <pc:spChg chg="add del mod">
          <ac:chgData name="Ohuchi, Yoshiko/大内 佳子" userId="9854f7bf-13ce-4664-898c-4e3fe0189526" providerId="ADAL" clId="{33472C35-440C-4334-AA1B-FC37C992AF33}" dt="2023-01-26T06:48:30.437" v="523"/>
          <ac:spMkLst>
            <pc:docMk/>
            <pc:sldMk cId="880681590" sldId="333"/>
            <ac:spMk id="15" creationId="{6CDB9D8E-643D-4128-87F5-0F7C9333447D}"/>
          </ac:spMkLst>
        </pc:spChg>
      </pc:sldChg>
      <pc:sldChg chg="addSp delSp modSp">
        <pc:chgData name="Ohuchi, Yoshiko/大内 佳子" userId="9854f7bf-13ce-4664-898c-4e3fe0189526" providerId="ADAL" clId="{33472C35-440C-4334-AA1B-FC37C992AF33}" dt="2023-02-07T06:58:55.154" v="1410"/>
        <pc:sldMkLst>
          <pc:docMk/>
          <pc:sldMk cId="713852592" sldId="334"/>
        </pc:sldMkLst>
        <pc:spChg chg="add del mod">
          <ac:chgData name="Ohuchi, Yoshiko/大内 佳子" userId="9854f7bf-13ce-4664-898c-4e3fe0189526" providerId="ADAL" clId="{33472C35-440C-4334-AA1B-FC37C992AF33}" dt="2023-02-07T06:58:55.154" v="1409"/>
          <ac:spMkLst>
            <pc:docMk/>
            <pc:sldMk cId="713852592" sldId="334"/>
            <ac:spMk id="7" creationId="{48B0E62E-0032-AC0C-CE45-FCB50F3D3319}"/>
          </ac:spMkLst>
        </pc:spChg>
        <pc:spChg chg="add del mod">
          <ac:chgData name="Ohuchi, Yoshiko/大内 佳子" userId="9854f7bf-13ce-4664-898c-4e3fe0189526" providerId="ADAL" clId="{33472C35-440C-4334-AA1B-FC37C992AF33}" dt="2023-01-26T06:48:30.452" v="664"/>
          <ac:spMkLst>
            <pc:docMk/>
            <pc:sldMk cId="713852592" sldId="334"/>
            <ac:spMk id="7" creationId="{50ACAF09-93CE-4693-A3B1-68C34F584264}"/>
          </ac:spMkLst>
        </pc:spChg>
        <pc:spChg chg="add del mod">
          <ac:chgData name="Ohuchi, Yoshiko/大内 佳子" userId="9854f7bf-13ce-4664-898c-4e3fe0189526" providerId="ADAL" clId="{33472C35-440C-4334-AA1B-FC37C992AF33}" dt="2023-02-07T06:51:14.172" v="915"/>
          <ac:spMkLst>
            <pc:docMk/>
            <pc:sldMk cId="713852592" sldId="334"/>
            <ac:spMk id="7" creationId="{8A008C6F-96B0-68F0-52A7-8EF6AD2F5254}"/>
          </ac:spMkLst>
        </pc:spChg>
        <pc:spChg chg="add del mod">
          <ac:chgData name="Ohuchi, Yoshiko/大内 佳子" userId="9854f7bf-13ce-4664-898c-4e3fe0189526" providerId="ADAL" clId="{33472C35-440C-4334-AA1B-FC37C992AF33}" dt="2023-01-26T06:01:55.625" v="155"/>
          <ac:spMkLst>
            <pc:docMk/>
            <pc:sldMk cId="713852592" sldId="334"/>
            <ac:spMk id="7" creationId="{A1BF834F-E5D0-402A-91A7-337E7B8A3BB5}"/>
          </ac:spMkLst>
        </pc:spChg>
        <pc:spChg chg="add mod">
          <ac:chgData name="Ohuchi, Yoshiko/大内 佳子" userId="9854f7bf-13ce-4664-898c-4e3fe0189526" providerId="ADAL" clId="{33472C35-440C-4334-AA1B-FC37C992AF33}" dt="2023-02-07T06:58:55.154" v="1410"/>
          <ac:spMkLst>
            <pc:docMk/>
            <pc:sldMk cId="713852592" sldId="334"/>
            <ac:spMk id="8" creationId="{03E6F735-1576-26C8-C797-7C25FC769FC9}"/>
          </ac:spMkLst>
        </pc:spChg>
        <pc:spChg chg="add del mod">
          <ac:chgData name="Ohuchi, Yoshiko/大内 佳子" userId="9854f7bf-13ce-4664-898c-4e3fe0189526" providerId="ADAL" clId="{33472C35-440C-4334-AA1B-FC37C992AF33}" dt="2023-02-07T06:51:14.139" v="791"/>
          <ac:spMkLst>
            <pc:docMk/>
            <pc:sldMk cId="713852592" sldId="334"/>
            <ac:spMk id="8" creationId="{50B99AB5-2A8E-493F-A6AA-C6B9CC5BABE7}"/>
          </ac:spMkLst>
        </pc:spChg>
        <pc:spChg chg="del">
          <ac:chgData name="Ohuchi, Yoshiko/大内 佳子" userId="9854f7bf-13ce-4664-898c-4e3fe0189526" providerId="ADAL" clId="{33472C35-440C-4334-AA1B-FC37C992AF33}" dt="2023-01-26T06:01:55.603" v="31"/>
          <ac:spMkLst>
            <pc:docMk/>
            <pc:sldMk cId="713852592" sldId="334"/>
            <ac:spMk id="8" creationId="{BA13AC11-2B71-4F72-B318-0FD03B6C25A8}"/>
          </ac:spMkLst>
        </pc:spChg>
        <pc:spChg chg="add del mod">
          <ac:chgData name="Ohuchi, Yoshiko/大内 佳子" userId="9854f7bf-13ce-4664-898c-4e3fe0189526" providerId="ADAL" clId="{33472C35-440C-4334-AA1B-FC37C992AF33}" dt="2023-01-26T06:30:29.970" v="275"/>
          <ac:spMkLst>
            <pc:docMk/>
            <pc:sldMk cId="713852592" sldId="334"/>
            <ac:spMk id="11" creationId="{9049CF2B-3275-46E7-988E-600509EA7D28}"/>
          </ac:spMkLst>
        </pc:spChg>
        <pc:spChg chg="add del mod">
          <ac:chgData name="Ohuchi, Yoshiko/大内 佳子" userId="9854f7bf-13ce-4664-898c-4e3fe0189526" providerId="ADAL" clId="{33472C35-440C-4334-AA1B-FC37C992AF33}" dt="2023-02-07T06:52:08.370" v="1035"/>
          <ac:spMkLst>
            <pc:docMk/>
            <pc:sldMk cId="713852592" sldId="334"/>
            <ac:spMk id="11" creationId="{FB353973-778E-9BDF-D555-2A2BC69AD568}"/>
          </ac:spMkLst>
        </pc:spChg>
        <pc:spChg chg="add del mod">
          <ac:chgData name="Ohuchi, Yoshiko/大内 佳子" userId="9854f7bf-13ce-4664-898c-4e3fe0189526" providerId="ADAL" clId="{33472C35-440C-4334-AA1B-FC37C992AF33}" dt="2023-01-26T06:30:29.986" v="399"/>
          <ac:spMkLst>
            <pc:docMk/>
            <pc:sldMk cId="713852592" sldId="334"/>
            <ac:spMk id="14" creationId="{60A3F6E5-0562-4B6C-9A9F-7BA78E12A1F4}"/>
          </ac:spMkLst>
        </pc:spChg>
        <pc:spChg chg="add del mod">
          <ac:chgData name="Ohuchi, Yoshiko/大内 佳子" userId="9854f7bf-13ce-4664-898c-4e3fe0189526" providerId="ADAL" clId="{33472C35-440C-4334-AA1B-FC37C992AF33}" dt="2023-02-07T06:52:08.398" v="1159"/>
          <ac:spMkLst>
            <pc:docMk/>
            <pc:sldMk cId="713852592" sldId="334"/>
            <ac:spMk id="14" creationId="{CF3D6794-048D-56D0-6875-B095CC7E4F77}"/>
          </ac:spMkLst>
        </pc:spChg>
        <pc:spChg chg="add del mod">
          <ac:chgData name="Ohuchi, Yoshiko/大内 佳子" userId="9854f7bf-13ce-4664-898c-4e3fe0189526" providerId="ADAL" clId="{33472C35-440C-4334-AA1B-FC37C992AF33}" dt="2023-01-26T06:48:30.437" v="540"/>
          <ac:spMkLst>
            <pc:docMk/>
            <pc:sldMk cId="713852592" sldId="334"/>
            <ac:spMk id="15" creationId="{01320A3D-8D05-4598-88C1-F263F4EDD566}"/>
          </ac:spMkLst>
        </pc:spChg>
        <pc:spChg chg="add del mod">
          <ac:chgData name="Ohuchi, Yoshiko/大内 佳子" userId="9854f7bf-13ce-4664-898c-4e3fe0189526" providerId="ADAL" clId="{33472C35-440C-4334-AA1B-FC37C992AF33}" dt="2023-02-07T06:58:55.125" v="1285"/>
          <ac:spMkLst>
            <pc:docMk/>
            <pc:sldMk cId="713852592" sldId="334"/>
            <ac:spMk id="15" creationId="{C551CFAD-EB5B-BD2D-DDAE-1E25DD8186E7}"/>
          </ac:spMkLst>
        </pc:spChg>
      </pc:sldChg>
      <pc:sldChg chg="addSp delSp modSp">
        <pc:chgData name="Ohuchi, Yoshiko/大内 佳子" userId="9854f7bf-13ce-4664-898c-4e3fe0189526" providerId="ADAL" clId="{33472C35-440C-4334-AA1B-FC37C992AF33}" dt="2023-02-07T06:58:55.155" v="1413"/>
        <pc:sldMkLst>
          <pc:docMk/>
          <pc:sldMk cId="772904500" sldId="335"/>
        </pc:sldMkLst>
        <pc:spChg chg="add del mod">
          <ac:chgData name="Ohuchi, Yoshiko/大内 佳子" userId="9854f7bf-13ce-4664-898c-4e3fe0189526" providerId="ADAL" clId="{33472C35-440C-4334-AA1B-FC37C992AF33}" dt="2023-01-26T06:48:30.452" v="667"/>
          <ac:spMkLst>
            <pc:docMk/>
            <pc:sldMk cId="772904500" sldId="335"/>
            <ac:spMk id="5" creationId="{2ECEB9CB-7A6A-435B-8120-7013B0477536}"/>
          </ac:spMkLst>
        </pc:spChg>
        <pc:spChg chg="add del mod">
          <ac:chgData name="Ohuchi, Yoshiko/大内 佳子" userId="9854f7bf-13ce-4664-898c-4e3fe0189526" providerId="ADAL" clId="{33472C35-440C-4334-AA1B-FC37C992AF33}" dt="2023-02-07T06:58:55.155" v="1412"/>
          <ac:spMkLst>
            <pc:docMk/>
            <pc:sldMk cId="772904500" sldId="335"/>
            <ac:spMk id="5" creationId="{38220727-B0B3-13E6-6418-CECACBC681C6}"/>
          </ac:spMkLst>
        </pc:spChg>
        <pc:spChg chg="add del mod">
          <ac:chgData name="Ohuchi, Yoshiko/大内 佳子" userId="9854f7bf-13ce-4664-898c-4e3fe0189526" providerId="ADAL" clId="{33472C35-440C-4334-AA1B-FC37C992AF33}" dt="2023-02-07T06:51:14.173" v="918"/>
          <ac:spMkLst>
            <pc:docMk/>
            <pc:sldMk cId="772904500" sldId="335"/>
            <ac:spMk id="5" creationId="{A771939F-8BB3-DCED-31FC-A9077E7B1E7C}"/>
          </ac:spMkLst>
        </pc:spChg>
        <pc:spChg chg="add del mod">
          <ac:chgData name="Ohuchi, Yoshiko/大内 佳子" userId="9854f7bf-13ce-4664-898c-4e3fe0189526" providerId="ADAL" clId="{33472C35-440C-4334-AA1B-FC37C992AF33}" dt="2023-01-26T06:01:55.625" v="158"/>
          <ac:spMkLst>
            <pc:docMk/>
            <pc:sldMk cId="772904500" sldId="335"/>
            <ac:spMk id="5" creationId="{C4A0FB4D-9944-47C1-A6DE-0A306D97DA05}"/>
          </ac:spMkLst>
        </pc:spChg>
        <pc:spChg chg="add del mod">
          <ac:chgData name="Ohuchi, Yoshiko/大内 佳子" userId="9854f7bf-13ce-4664-898c-4e3fe0189526" providerId="ADAL" clId="{33472C35-440C-4334-AA1B-FC37C992AF33}" dt="2023-02-07T06:51:14.139" v="792"/>
          <ac:spMkLst>
            <pc:docMk/>
            <pc:sldMk cId="772904500" sldId="335"/>
            <ac:spMk id="7" creationId="{3D887F72-B14C-4649-9C57-B1AE553B0E3C}"/>
          </ac:spMkLst>
        </pc:spChg>
        <pc:spChg chg="del">
          <ac:chgData name="Ohuchi, Yoshiko/大内 佳子" userId="9854f7bf-13ce-4664-898c-4e3fe0189526" providerId="ADAL" clId="{33472C35-440C-4334-AA1B-FC37C992AF33}" dt="2023-01-26T06:01:55.603" v="32"/>
          <ac:spMkLst>
            <pc:docMk/>
            <pc:sldMk cId="772904500" sldId="335"/>
            <ac:spMk id="7" creationId="{A2E5875F-FB08-4E4B-A453-90D8AE75C94C}"/>
          </ac:spMkLst>
        </pc:spChg>
        <pc:spChg chg="add mod">
          <ac:chgData name="Ohuchi, Yoshiko/大内 佳子" userId="9854f7bf-13ce-4664-898c-4e3fe0189526" providerId="ADAL" clId="{33472C35-440C-4334-AA1B-FC37C992AF33}" dt="2023-02-07T06:58:55.155" v="1413"/>
          <ac:spMkLst>
            <pc:docMk/>
            <pc:sldMk cId="772904500" sldId="335"/>
            <ac:spMk id="7" creationId="{A4D480A9-0591-F353-0D48-E9E1E4F60D12}"/>
          </ac:spMkLst>
        </pc:spChg>
        <pc:spChg chg="add del mod">
          <ac:chgData name="Ohuchi, Yoshiko/大内 佳子" userId="9854f7bf-13ce-4664-898c-4e3fe0189526" providerId="ADAL" clId="{33472C35-440C-4334-AA1B-FC37C992AF33}" dt="2023-02-07T06:52:08.370" v="1036"/>
          <ac:spMkLst>
            <pc:docMk/>
            <pc:sldMk cId="772904500" sldId="335"/>
            <ac:spMk id="8" creationId="{2143FCF0-555A-E47C-731F-0945E0FB0E97}"/>
          </ac:spMkLst>
        </pc:spChg>
        <pc:spChg chg="add del mod">
          <ac:chgData name="Ohuchi, Yoshiko/大内 佳子" userId="9854f7bf-13ce-4664-898c-4e3fe0189526" providerId="ADAL" clId="{33472C35-440C-4334-AA1B-FC37C992AF33}" dt="2023-01-26T06:30:29.970" v="276"/>
          <ac:spMkLst>
            <pc:docMk/>
            <pc:sldMk cId="772904500" sldId="335"/>
            <ac:spMk id="8" creationId="{7DFF9940-6414-4205-A487-77FA6CC36785}"/>
          </ac:spMkLst>
        </pc:spChg>
        <pc:spChg chg="add del mod">
          <ac:chgData name="Ohuchi, Yoshiko/大内 佳子" userId="9854f7bf-13ce-4664-898c-4e3fe0189526" providerId="ADAL" clId="{33472C35-440C-4334-AA1B-FC37C992AF33}" dt="2023-01-26T06:30:29.986" v="402"/>
          <ac:spMkLst>
            <pc:docMk/>
            <pc:sldMk cId="772904500" sldId="335"/>
            <ac:spMk id="14" creationId="{AB3A97B6-8870-4F42-8129-B93C988869AF}"/>
          </ac:spMkLst>
        </pc:spChg>
        <pc:spChg chg="add del mod">
          <ac:chgData name="Ohuchi, Yoshiko/大内 佳子" userId="9854f7bf-13ce-4664-898c-4e3fe0189526" providerId="ADAL" clId="{33472C35-440C-4334-AA1B-FC37C992AF33}" dt="2023-02-07T06:52:08.399" v="1162"/>
          <ac:spMkLst>
            <pc:docMk/>
            <pc:sldMk cId="772904500" sldId="335"/>
            <ac:spMk id="14" creationId="{BFB0E5D8-716D-5FFC-76DF-3031A327E9DA}"/>
          </ac:spMkLst>
        </pc:spChg>
        <pc:spChg chg="add del mod">
          <ac:chgData name="Ohuchi, Yoshiko/大内 佳子" userId="9854f7bf-13ce-4664-898c-4e3fe0189526" providerId="ADAL" clId="{33472C35-440C-4334-AA1B-FC37C992AF33}" dt="2023-02-07T06:58:55.125" v="1286"/>
          <ac:spMkLst>
            <pc:docMk/>
            <pc:sldMk cId="772904500" sldId="335"/>
            <ac:spMk id="15" creationId="{39265E94-E2BE-B0A6-3299-D8E98B45F423}"/>
          </ac:spMkLst>
        </pc:spChg>
        <pc:spChg chg="add del mod">
          <ac:chgData name="Ohuchi, Yoshiko/大内 佳子" userId="9854f7bf-13ce-4664-898c-4e3fe0189526" providerId="ADAL" clId="{33472C35-440C-4334-AA1B-FC37C992AF33}" dt="2023-01-26T06:48:30.437" v="541"/>
          <ac:spMkLst>
            <pc:docMk/>
            <pc:sldMk cId="772904500" sldId="335"/>
            <ac:spMk id="15" creationId="{75E8ADCA-5537-4BEB-9011-B3F09FA738E0}"/>
          </ac:spMkLst>
        </pc:spChg>
      </pc:sldChg>
      <pc:sldChg chg="addSp delSp modSp">
        <pc:chgData name="Ohuchi, Yoshiko/大内 佳子" userId="9854f7bf-13ce-4664-898c-4e3fe0189526" providerId="ADAL" clId="{33472C35-440C-4334-AA1B-FC37C992AF33}" dt="2023-02-07T06:58:55.140" v="1347"/>
        <pc:sldMkLst>
          <pc:docMk/>
          <pc:sldMk cId="1548211802" sldId="336"/>
        </pc:sldMkLst>
        <pc:spChg chg="add del mod">
          <ac:chgData name="Ohuchi, Yoshiko/大内 佳子" userId="9854f7bf-13ce-4664-898c-4e3fe0189526" providerId="ADAL" clId="{33472C35-440C-4334-AA1B-FC37C992AF33}" dt="2023-01-26T06:48:30.437" v="601"/>
          <ac:spMkLst>
            <pc:docMk/>
            <pc:sldMk cId="1548211802" sldId="336"/>
            <ac:spMk id="5" creationId="{25E9E066-9CEE-4254-9989-B8E323E04E78}"/>
          </ac:spMkLst>
        </pc:spChg>
        <pc:spChg chg="add del mod">
          <ac:chgData name="Ohuchi, Yoshiko/大内 佳子" userId="9854f7bf-13ce-4664-898c-4e3fe0189526" providerId="ADAL" clId="{33472C35-440C-4334-AA1B-FC37C992AF33}" dt="2023-01-26T06:01:55.614" v="92"/>
          <ac:spMkLst>
            <pc:docMk/>
            <pc:sldMk cId="1548211802" sldId="336"/>
            <ac:spMk id="5" creationId="{A4F2C744-AC33-4065-9472-227969CA04CE}"/>
          </ac:spMkLst>
        </pc:spChg>
        <pc:spChg chg="add del mod">
          <ac:chgData name="Ohuchi, Yoshiko/大内 佳子" userId="9854f7bf-13ce-4664-898c-4e3fe0189526" providerId="ADAL" clId="{33472C35-440C-4334-AA1B-FC37C992AF33}" dt="2023-02-07T06:51:14.154" v="852"/>
          <ac:spMkLst>
            <pc:docMk/>
            <pc:sldMk cId="1548211802" sldId="336"/>
            <ac:spMk id="5" creationId="{C3FBAE45-5BB7-FDA7-58DE-51F914092B8C}"/>
          </ac:spMkLst>
        </pc:spChg>
        <pc:spChg chg="add del mod">
          <ac:chgData name="Ohuchi, Yoshiko/大内 佳子" userId="9854f7bf-13ce-4664-898c-4e3fe0189526" providerId="ADAL" clId="{33472C35-440C-4334-AA1B-FC37C992AF33}" dt="2023-02-07T06:58:55.139" v="1346"/>
          <ac:spMkLst>
            <pc:docMk/>
            <pc:sldMk cId="1548211802" sldId="336"/>
            <ac:spMk id="5" creationId="{CDB6C3E0-F46A-8A24-761B-A832094C109D}"/>
          </ac:spMkLst>
        </pc:spChg>
        <pc:spChg chg="del">
          <ac:chgData name="Ohuchi, Yoshiko/大内 佳子" userId="9854f7bf-13ce-4664-898c-4e3fe0189526" providerId="ADAL" clId="{33472C35-440C-4334-AA1B-FC37C992AF33}" dt="2023-01-26T06:01:55.602" v="10"/>
          <ac:spMkLst>
            <pc:docMk/>
            <pc:sldMk cId="1548211802" sldId="336"/>
            <ac:spMk id="7" creationId="{9B83A92E-35A3-4D33-83D8-0EF65D8A7108}"/>
          </ac:spMkLst>
        </pc:spChg>
        <pc:spChg chg="add mod">
          <ac:chgData name="Ohuchi, Yoshiko/大内 佳子" userId="9854f7bf-13ce-4664-898c-4e3fe0189526" providerId="ADAL" clId="{33472C35-440C-4334-AA1B-FC37C992AF33}" dt="2023-02-07T06:58:55.140" v="1347"/>
          <ac:spMkLst>
            <pc:docMk/>
            <pc:sldMk cId="1548211802" sldId="336"/>
            <ac:spMk id="7" creationId="{D2B9463C-5F45-2093-8104-6AE8C69CF421}"/>
          </ac:spMkLst>
        </pc:spChg>
        <pc:spChg chg="add del mod">
          <ac:chgData name="Ohuchi, Yoshiko/大内 佳子" userId="9854f7bf-13ce-4664-898c-4e3fe0189526" providerId="ADAL" clId="{33472C35-440C-4334-AA1B-FC37C992AF33}" dt="2023-02-07T06:51:14.137" v="770"/>
          <ac:spMkLst>
            <pc:docMk/>
            <pc:sldMk cId="1548211802" sldId="336"/>
            <ac:spMk id="7" creationId="{ED8DCA5E-BFD1-4535-9447-423CA5564F38}"/>
          </ac:spMkLst>
        </pc:spChg>
        <pc:spChg chg="add del mod">
          <ac:chgData name="Ohuchi, Yoshiko/大内 佳子" userId="9854f7bf-13ce-4664-898c-4e3fe0189526" providerId="ADAL" clId="{33472C35-440C-4334-AA1B-FC37C992AF33}" dt="2023-01-26T06:30:29.970" v="254"/>
          <ac:spMkLst>
            <pc:docMk/>
            <pc:sldMk cId="1548211802" sldId="336"/>
            <ac:spMk id="8" creationId="{88248B05-21BE-4970-994D-B0BD553685D9}"/>
          </ac:spMkLst>
        </pc:spChg>
        <pc:spChg chg="add del mod">
          <ac:chgData name="Ohuchi, Yoshiko/大内 佳子" userId="9854f7bf-13ce-4664-898c-4e3fe0189526" providerId="ADAL" clId="{33472C35-440C-4334-AA1B-FC37C992AF33}" dt="2023-02-07T06:52:08.368" v="1014"/>
          <ac:spMkLst>
            <pc:docMk/>
            <pc:sldMk cId="1548211802" sldId="336"/>
            <ac:spMk id="8" creationId="{B8D181FA-5FFF-A121-59DD-7B2C3DFE822C}"/>
          </ac:spMkLst>
        </pc:spChg>
        <pc:spChg chg="add del mod">
          <ac:chgData name="Ohuchi, Yoshiko/大内 佳子" userId="9854f7bf-13ce-4664-898c-4e3fe0189526" providerId="ADAL" clId="{33472C35-440C-4334-AA1B-FC37C992AF33}" dt="2023-01-26T06:30:29.970" v="336"/>
          <ac:spMkLst>
            <pc:docMk/>
            <pc:sldMk cId="1548211802" sldId="336"/>
            <ac:spMk id="14" creationId="{7FB07DE5-59DC-4F27-A406-611D2E0439EC}"/>
          </ac:spMkLst>
        </pc:spChg>
        <pc:spChg chg="add del mod">
          <ac:chgData name="Ohuchi, Yoshiko/大内 佳子" userId="9854f7bf-13ce-4664-898c-4e3fe0189526" providerId="ADAL" clId="{33472C35-440C-4334-AA1B-FC37C992AF33}" dt="2023-02-07T06:52:08.383" v="1096"/>
          <ac:spMkLst>
            <pc:docMk/>
            <pc:sldMk cId="1548211802" sldId="336"/>
            <ac:spMk id="14" creationId="{E118ADDF-53F3-AF50-E54C-0268778B3874}"/>
          </ac:spMkLst>
        </pc:spChg>
        <pc:spChg chg="add del mod">
          <ac:chgData name="Ohuchi, Yoshiko/大内 佳子" userId="9854f7bf-13ce-4664-898c-4e3fe0189526" providerId="ADAL" clId="{33472C35-440C-4334-AA1B-FC37C992AF33}" dt="2023-01-26T06:48:30.437" v="519"/>
          <ac:spMkLst>
            <pc:docMk/>
            <pc:sldMk cId="1548211802" sldId="336"/>
            <ac:spMk id="15" creationId="{9DD760CF-62C6-4589-9EA6-76310F6D1E63}"/>
          </ac:spMkLst>
        </pc:spChg>
        <pc:spChg chg="add del mod">
          <ac:chgData name="Ohuchi, Yoshiko/大内 佳子" userId="9854f7bf-13ce-4664-898c-4e3fe0189526" providerId="ADAL" clId="{33472C35-440C-4334-AA1B-FC37C992AF33}" dt="2023-02-07T06:58:55.123" v="1264"/>
          <ac:spMkLst>
            <pc:docMk/>
            <pc:sldMk cId="1548211802" sldId="336"/>
            <ac:spMk id="15" creationId="{F0CDB9FB-4A31-A5BF-B9FD-1D00792AFEA1}"/>
          </ac:spMkLst>
        </pc:spChg>
      </pc:sldChg>
      <pc:sldChg chg="addSp delSp modSp">
        <pc:chgData name="Ohuchi, Yoshiko/大内 佳子" userId="9854f7bf-13ce-4664-898c-4e3fe0189526" providerId="ADAL" clId="{33472C35-440C-4334-AA1B-FC37C992AF33}" dt="2023-02-07T06:58:55.151" v="1398"/>
        <pc:sldMkLst>
          <pc:docMk/>
          <pc:sldMk cId="1850203627" sldId="337"/>
        </pc:sldMkLst>
        <pc:spChg chg="add del mod">
          <ac:chgData name="Ohuchi, Yoshiko/大内 佳子" userId="9854f7bf-13ce-4664-898c-4e3fe0189526" providerId="ADAL" clId="{33472C35-440C-4334-AA1B-FC37C992AF33}" dt="2023-02-07T06:51:14.168" v="903"/>
          <ac:spMkLst>
            <pc:docMk/>
            <pc:sldMk cId="1850203627" sldId="337"/>
            <ac:spMk id="7" creationId="{9EA1A0FB-7A67-C935-B0ED-3E5E29DCDB2B}"/>
          </ac:spMkLst>
        </pc:spChg>
        <pc:spChg chg="add del mod">
          <ac:chgData name="Ohuchi, Yoshiko/大内 佳子" userId="9854f7bf-13ce-4664-898c-4e3fe0189526" providerId="ADAL" clId="{33472C35-440C-4334-AA1B-FC37C992AF33}" dt="2023-01-26T06:48:30.452" v="652"/>
          <ac:spMkLst>
            <pc:docMk/>
            <pc:sldMk cId="1850203627" sldId="337"/>
            <ac:spMk id="7" creationId="{C13E354F-F9CF-4054-9543-DA2D94E87674}"/>
          </ac:spMkLst>
        </pc:spChg>
        <pc:spChg chg="add del mod">
          <ac:chgData name="Ohuchi, Yoshiko/大内 佳子" userId="9854f7bf-13ce-4664-898c-4e3fe0189526" providerId="ADAL" clId="{33472C35-440C-4334-AA1B-FC37C992AF33}" dt="2023-02-07T06:58:55.151" v="1397"/>
          <ac:spMkLst>
            <pc:docMk/>
            <pc:sldMk cId="1850203627" sldId="337"/>
            <ac:spMk id="7" creationId="{C1F2AA92-8EEA-3202-4DD4-D0CFFE4C0782}"/>
          </ac:spMkLst>
        </pc:spChg>
        <pc:spChg chg="add del mod">
          <ac:chgData name="Ohuchi, Yoshiko/大内 佳子" userId="9854f7bf-13ce-4664-898c-4e3fe0189526" providerId="ADAL" clId="{33472C35-440C-4334-AA1B-FC37C992AF33}" dt="2023-01-26T06:01:55.623" v="143"/>
          <ac:spMkLst>
            <pc:docMk/>
            <pc:sldMk cId="1850203627" sldId="337"/>
            <ac:spMk id="7" creationId="{C350D5D4-254D-4390-B2EC-A99C507EED51}"/>
          </ac:spMkLst>
        </pc:spChg>
        <pc:spChg chg="add del mod">
          <ac:chgData name="Ohuchi, Yoshiko/大内 佳子" userId="9854f7bf-13ce-4664-898c-4e3fe0189526" providerId="ADAL" clId="{33472C35-440C-4334-AA1B-FC37C992AF33}" dt="2023-02-07T06:51:14.138" v="787"/>
          <ac:spMkLst>
            <pc:docMk/>
            <pc:sldMk cId="1850203627" sldId="337"/>
            <ac:spMk id="8" creationId="{035C1568-C76B-4E8E-912F-88662C0890E6}"/>
          </ac:spMkLst>
        </pc:spChg>
        <pc:spChg chg="del">
          <ac:chgData name="Ohuchi, Yoshiko/大内 佳子" userId="9854f7bf-13ce-4664-898c-4e3fe0189526" providerId="ADAL" clId="{33472C35-440C-4334-AA1B-FC37C992AF33}" dt="2023-01-26T06:01:55.603" v="27"/>
          <ac:spMkLst>
            <pc:docMk/>
            <pc:sldMk cId="1850203627" sldId="337"/>
            <ac:spMk id="8" creationId="{1CBABDFC-8FE0-4436-BAB8-FF27D685F069}"/>
          </ac:spMkLst>
        </pc:spChg>
        <pc:spChg chg="add mod">
          <ac:chgData name="Ohuchi, Yoshiko/大内 佳子" userId="9854f7bf-13ce-4664-898c-4e3fe0189526" providerId="ADAL" clId="{33472C35-440C-4334-AA1B-FC37C992AF33}" dt="2023-02-07T06:58:55.151" v="1398"/>
          <ac:spMkLst>
            <pc:docMk/>
            <pc:sldMk cId="1850203627" sldId="337"/>
            <ac:spMk id="8" creationId="{81F3386C-642E-3CE8-B652-20F353789D01}"/>
          </ac:spMkLst>
        </pc:spChg>
        <pc:spChg chg="add del mod">
          <ac:chgData name="Ohuchi, Yoshiko/大内 佳子" userId="9854f7bf-13ce-4664-898c-4e3fe0189526" providerId="ADAL" clId="{33472C35-440C-4334-AA1B-FC37C992AF33}" dt="2023-02-07T06:52:08.369" v="1031"/>
          <ac:spMkLst>
            <pc:docMk/>
            <pc:sldMk cId="1850203627" sldId="337"/>
            <ac:spMk id="10" creationId="{3457118A-F8A5-64ED-4923-53CAE355AF72}"/>
          </ac:spMkLst>
        </pc:spChg>
        <pc:spChg chg="add del mod">
          <ac:chgData name="Ohuchi, Yoshiko/大内 佳子" userId="9854f7bf-13ce-4664-898c-4e3fe0189526" providerId="ADAL" clId="{33472C35-440C-4334-AA1B-FC37C992AF33}" dt="2023-01-26T06:30:29.970" v="271"/>
          <ac:spMkLst>
            <pc:docMk/>
            <pc:sldMk cId="1850203627" sldId="337"/>
            <ac:spMk id="10" creationId="{E73F3EE7-9113-4ECF-9266-2103EE26C85D}"/>
          </ac:spMkLst>
        </pc:spChg>
        <pc:spChg chg="add del mod">
          <ac:chgData name="Ohuchi, Yoshiko/大内 佳子" userId="9854f7bf-13ce-4664-898c-4e3fe0189526" providerId="ADAL" clId="{33472C35-440C-4334-AA1B-FC37C992AF33}" dt="2023-02-07T06:52:08.395" v="1147"/>
          <ac:spMkLst>
            <pc:docMk/>
            <pc:sldMk cId="1850203627" sldId="337"/>
            <ac:spMk id="11" creationId="{7AFE76C6-6819-5548-3797-9C00417DAE8F}"/>
          </ac:spMkLst>
        </pc:spChg>
        <pc:spChg chg="add del mod">
          <ac:chgData name="Ohuchi, Yoshiko/大内 佳子" userId="9854f7bf-13ce-4664-898c-4e3fe0189526" providerId="ADAL" clId="{33472C35-440C-4334-AA1B-FC37C992AF33}" dt="2023-01-26T06:30:29.986" v="387"/>
          <ac:spMkLst>
            <pc:docMk/>
            <pc:sldMk cId="1850203627" sldId="337"/>
            <ac:spMk id="11" creationId="{D4C0D3DC-B8C8-4FB0-A297-E8DA25ADC7AC}"/>
          </ac:spMkLst>
        </pc:spChg>
        <pc:spChg chg="add del mod">
          <ac:chgData name="Ohuchi, Yoshiko/大内 佳子" userId="9854f7bf-13ce-4664-898c-4e3fe0189526" providerId="ADAL" clId="{33472C35-440C-4334-AA1B-FC37C992AF33}" dt="2023-02-07T06:58:55.125" v="1281"/>
          <ac:spMkLst>
            <pc:docMk/>
            <pc:sldMk cId="1850203627" sldId="337"/>
            <ac:spMk id="15" creationId="{232D7AA9-045A-DB3B-D92A-8F61D1D3850F}"/>
          </ac:spMkLst>
        </pc:spChg>
        <pc:spChg chg="add del mod">
          <ac:chgData name="Ohuchi, Yoshiko/大内 佳子" userId="9854f7bf-13ce-4664-898c-4e3fe0189526" providerId="ADAL" clId="{33472C35-440C-4334-AA1B-FC37C992AF33}" dt="2023-01-26T06:48:30.437" v="536"/>
          <ac:spMkLst>
            <pc:docMk/>
            <pc:sldMk cId="1850203627" sldId="337"/>
            <ac:spMk id="15" creationId="{9321818E-D694-4154-B31F-774571514FA4}"/>
          </ac:spMkLst>
        </pc:spChg>
      </pc:sldChg>
      <pc:sldChg chg="addSp delSp modSp">
        <pc:chgData name="Ohuchi, Yoshiko/大内 佳子" userId="9854f7bf-13ce-4664-898c-4e3fe0189526" providerId="ADAL" clId="{33472C35-440C-4334-AA1B-FC37C992AF33}" dt="2023-02-07T06:58:55.162" v="1440"/>
        <pc:sldMkLst>
          <pc:docMk/>
          <pc:sldMk cId="2114388353" sldId="338"/>
        </pc:sldMkLst>
        <pc:spChg chg="add del mod">
          <ac:chgData name="Ohuchi, Yoshiko/大内 佳子" userId="9854f7bf-13ce-4664-898c-4e3fe0189526" providerId="ADAL" clId="{33472C35-440C-4334-AA1B-FC37C992AF33}" dt="2023-01-26T06:48:30.452" v="694"/>
          <ac:spMkLst>
            <pc:docMk/>
            <pc:sldMk cId="2114388353" sldId="338"/>
            <ac:spMk id="5" creationId="{2EE7D027-C7A9-4092-B80B-688B1A91DA2B}"/>
          </ac:spMkLst>
        </pc:spChg>
        <pc:spChg chg="add del mod">
          <ac:chgData name="Ohuchi, Yoshiko/大内 佳子" userId="9854f7bf-13ce-4664-898c-4e3fe0189526" providerId="ADAL" clId="{33472C35-440C-4334-AA1B-FC37C992AF33}" dt="2023-01-26T06:01:55.631" v="185"/>
          <ac:spMkLst>
            <pc:docMk/>
            <pc:sldMk cId="2114388353" sldId="338"/>
            <ac:spMk id="5" creationId="{52590432-5BCC-4D82-A0F2-7B807B19B8FA}"/>
          </ac:spMkLst>
        </pc:spChg>
        <pc:spChg chg="add del mod">
          <ac:chgData name="Ohuchi, Yoshiko/大内 佳子" userId="9854f7bf-13ce-4664-898c-4e3fe0189526" providerId="ADAL" clId="{33472C35-440C-4334-AA1B-FC37C992AF33}" dt="2023-02-07T06:51:14.180" v="945"/>
          <ac:spMkLst>
            <pc:docMk/>
            <pc:sldMk cId="2114388353" sldId="338"/>
            <ac:spMk id="5" creationId="{8954AA5F-3720-E058-69C9-944D064C6F5B}"/>
          </ac:spMkLst>
        </pc:spChg>
        <pc:spChg chg="add del mod">
          <ac:chgData name="Ohuchi, Yoshiko/大内 佳子" userId="9854f7bf-13ce-4664-898c-4e3fe0189526" providerId="ADAL" clId="{33472C35-440C-4334-AA1B-FC37C992AF33}" dt="2023-02-07T06:58:55.161" v="1439"/>
          <ac:spMkLst>
            <pc:docMk/>
            <pc:sldMk cId="2114388353" sldId="338"/>
            <ac:spMk id="5" creationId="{CC573D84-4005-9F12-EA52-E56A63BB5AD8}"/>
          </ac:spMkLst>
        </pc:spChg>
        <pc:spChg chg="del">
          <ac:chgData name="Ohuchi, Yoshiko/大内 佳子" userId="9854f7bf-13ce-4664-898c-4e3fe0189526" providerId="ADAL" clId="{33472C35-440C-4334-AA1B-FC37C992AF33}" dt="2023-01-26T06:01:55.603" v="41"/>
          <ac:spMkLst>
            <pc:docMk/>
            <pc:sldMk cId="2114388353" sldId="338"/>
            <ac:spMk id="7" creationId="{2FEFCFF3-4D4C-46A2-BF1A-94CE88C880ED}"/>
          </ac:spMkLst>
        </pc:spChg>
        <pc:spChg chg="add del mod">
          <ac:chgData name="Ohuchi, Yoshiko/大内 佳子" userId="9854f7bf-13ce-4664-898c-4e3fe0189526" providerId="ADAL" clId="{33472C35-440C-4334-AA1B-FC37C992AF33}" dt="2023-02-07T06:51:14.140" v="801"/>
          <ac:spMkLst>
            <pc:docMk/>
            <pc:sldMk cId="2114388353" sldId="338"/>
            <ac:spMk id="7" creationId="{4BFAC84D-2B41-4F9D-893B-18E728CD1B8B}"/>
          </ac:spMkLst>
        </pc:spChg>
        <pc:spChg chg="add mod">
          <ac:chgData name="Ohuchi, Yoshiko/大内 佳子" userId="9854f7bf-13ce-4664-898c-4e3fe0189526" providerId="ADAL" clId="{33472C35-440C-4334-AA1B-FC37C992AF33}" dt="2023-02-07T06:58:55.162" v="1440"/>
          <ac:spMkLst>
            <pc:docMk/>
            <pc:sldMk cId="2114388353" sldId="338"/>
            <ac:spMk id="7" creationId="{D49FC7F9-4CFF-06E2-64BB-DFDE37630239}"/>
          </ac:spMkLst>
        </pc:spChg>
        <pc:spChg chg="add del mod">
          <ac:chgData name="Ohuchi, Yoshiko/大内 佳子" userId="9854f7bf-13ce-4664-898c-4e3fe0189526" providerId="ADAL" clId="{33472C35-440C-4334-AA1B-FC37C992AF33}" dt="2023-01-26T06:30:29.970" v="285"/>
          <ac:spMkLst>
            <pc:docMk/>
            <pc:sldMk cId="2114388353" sldId="338"/>
            <ac:spMk id="8" creationId="{53ACD84F-3CD0-43B6-91BC-BE02F23B4BEF}"/>
          </ac:spMkLst>
        </pc:spChg>
        <pc:spChg chg="add del mod">
          <ac:chgData name="Ohuchi, Yoshiko/大内 佳子" userId="9854f7bf-13ce-4664-898c-4e3fe0189526" providerId="ADAL" clId="{33472C35-440C-4334-AA1B-FC37C992AF33}" dt="2023-02-07T06:52:08.370" v="1045"/>
          <ac:spMkLst>
            <pc:docMk/>
            <pc:sldMk cId="2114388353" sldId="338"/>
            <ac:spMk id="8" creationId="{7DF9F448-3E41-DD83-4F2F-C911EB7EFEC2}"/>
          </ac:spMkLst>
        </pc:spChg>
        <pc:spChg chg="add del mod">
          <ac:chgData name="Ohuchi, Yoshiko/大内 佳子" userId="9854f7bf-13ce-4664-898c-4e3fe0189526" providerId="ADAL" clId="{33472C35-440C-4334-AA1B-FC37C992AF33}" dt="2023-01-26T06:30:29.986" v="429"/>
          <ac:spMkLst>
            <pc:docMk/>
            <pc:sldMk cId="2114388353" sldId="338"/>
            <ac:spMk id="14" creationId="{0D2B12AC-0F6F-4FC9-AE6A-8C48BC382C54}"/>
          </ac:spMkLst>
        </pc:spChg>
        <pc:spChg chg="add del mod">
          <ac:chgData name="Ohuchi, Yoshiko/大内 佳子" userId="9854f7bf-13ce-4664-898c-4e3fe0189526" providerId="ADAL" clId="{33472C35-440C-4334-AA1B-FC37C992AF33}" dt="2023-02-07T06:52:08.405" v="1189"/>
          <ac:spMkLst>
            <pc:docMk/>
            <pc:sldMk cId="2114388353" sldId="338"/>
            <ac:spMk id="14" creationId="{A93570CE-507C-BA68-835B-13A45B34F139}"/>
          </ac:spMkLst>
        </pc:spChg>
        <pc:spChg chg="add del mod">
          <ac:chgData name="Ohuchi, Yoshiko/大内 佳子" userId="9854f7bf-13ce-4664-898c-4e3fe0189526" providerId="ADAL" clId="{33472C35-440C-4334-AA1B-FC37C992AF33}" dt="2023-02-07T06:58:55.126" v="1295"/>
          <ac:spMkLst>
            <pc:docMk/>
            <pc:sldMk cId="2114388353" sldId="338"/>
            <ac:spMk id="15" creationId="{45113ECF-8EF8-6CAD-C70F-1FC9FE4E1378}"/>
          </ac:spMkLst>
        </pc:spChg>
        <pc:spChg chg="add del mod">
          <ac:chgData name="Ohuchi, Yoshiko/大内 佳子" userId="9854f7bf-13ce-4664-898c-4e3fe0189526" providerId="ADAL" clId="{33472C35-440C-4334-AA1B-FC37C992AF33}" dt="2023-01-26T06:48:30.437" v="550"/>
          <ac:spMkLst>
            <pc:docMk/>
            <pc:sldMk cId="2114388353" sldId="338"/>
            <ac:spMk id="15" creationId="{E2225BE0-5D83-4C6A-B2B7-A25AED8CE145}"/>
          </ac:spMkLst>
        </pc:spChg>
      </pc:sldChg>
      <pc:sldChg chg="addSp delSp modSp">
        <pc:chgData name="Ohuchi, Yoshiko/大内 佳子" userId="9854f7bf-13ce-4664-898c-4e3fe0189526" providerId="ADAL" clId="{33472C35-440C-4334-AA1B-FC37C992AF33}" dt="2023-02-07T06:58:55.137" v="1338"/>
        <pc:sldMkLst>
          <pc:docMk/>
          <pc:sldMk cId="3337683733" sldId="340"/>
        </pc:sldMkLst>
        <pc:spChg chg="add del mod">
          <ac:chgData name="Ohuchi, Yoshiko/大内 佳子" userId="9854f7bf-13ce-4664-898c-4e3fe0189526" providerId="ADAL" clId="{33472C35-440C-4334-AA1B-FC37C992AF33}" dt="2023-02-07T06:58:55.137" v="1337"/>
          <ac:spMkLst>
            <pc:docMk/>
            <pc:sldMk cId="3337683733" sldId="340"/>
            <ac:spMk id="5" creationId="{0299EA59-3C49-2B1B-CE8C-77034CF53C3B}"/>
          </ac:spMkLst>
        </pc:spChg>
        <pc:spChg chg="add del mod">
          <ac:chgData name="Ohuchi, Yoshiko/大内 佳子" userId="9854f7bf-13ce-4664-898c-4e3fe0189526" providerId="ADAL" clId="{33472C35-440C-4334-AA1B-FC37C992AF33}" dt="2023-01-26T06:01:55.612" v="83"/>
          <ac:spMkLst>
            <pc:docMk/>
            <pc:sldMk cId="3337683733" sldId="340"/>
            <ac:spMk id="5" creationId="{7E5501F1-5A73-431D-AE7A-03E2A6E9272B}"/>
          </ac:spMkLst>
        </pc:spChg>
        <pc:spChg chg="add del mod">
          <ac:chgData name="Ohuchi, Yoshiko/大内 佳子" userId="9854f7bf-13ce-4664-898c-4e3fe0189526" providerId="ADAL" clId="{33472C35-440C-4334-AA1B-FC37C992AF33}" dt="2023-01-26T06:48:30.437" v="592"/>
          <ac:spMkLst>
            <pc:docMk/>
            <pc:sldMk cId="3337683733" sldId="340"/>
            <ac:spMk id="5" creationId="{AA09339B-AE36-44DF-A298-F9D7F1C1CBA3}"/>
          </ac:spMkLst>
        </pc:spChg>
        <pc:spChg chg="add del mod">
          <ac:chgData name="Ohuchi, Yoshiko/大内 佳子" userId="9854f7bf-13ce-4664-898c-4e3fe0189526" providerId="ADAL" clId="{33472C35-440C-4334-AA1B-FC37C992AF33}" dt="2023-02-07T06:51:14.152" v="843"/>
          <ac:spMkLst>
            <pc:docMk/>
            <pc:sldMk cId="3337683733" sldId="340"/>
            <ac:spMk id="5" creationId="{AE32A394-1B45-8B46-37F3-6B611F942CB0}"/>
          </ac:spMkLst>
        </pc:spChg>
        <pc:spChg chg="add mod">
          <ac:chgData name="Ohuchi, Yoshiko/大内 佳子" userId="9854f7bf-13ce-4664-898c-4e3fe0189526" providerId="ADAL" clId="{33472C35-440C-4334-AA1B-FC37C992AF33}" dt="2023-02-07T06:58:55.137" v="1338"/>
          <ac:spMkLst>
            <pc:docMk/>
            <pc:sldMk cId="3337683733" sldId="340"/>
            <ac:spMk id="7" creationId="{509E9B83-8F56-9CF2-2904-677475C493C9}"/>
          </ac:spMkLst>
        </pc:spChg>
        <pc:spChg chg="del">
          <ac:chgData name="Ohuchi, Yoshiko/大内 佳子" userId="9854f7bf-13ce-4664-898c-4e3fe0189526" providerId="ADAL" clId="{33472C35-440C-4334-AA1B-FC37C992AF33}" dt="2023-01-26T06:01:55.602" v="7"/>
          <ac:spMkLst>
            <pc:docMk/>
            <pc:sldMk cId="3337683733" sldId="340"/>
            <ac:spMk id="7" creationId="{78D4379A-F31F-43CC-971D-26655400A74B}"/>
          </ac:spMkLst>
        </pc:spChg>
        <pc:spChg chg="add del mod">
          <ac:chgData name="Ohuchi, Yoshiko/大内 佳子" userId="9854f7bf-13ce-4664-898c-4e3fe0189526" providerId="ADAL" clId="{33472C35-440C-4334-AA1B-FC37C992AF33}" dt="2023-02-07T06:51:14.136" v="767"/>
          <ac:spMkLst>
            <pc:docMk/>
            <pc:sldMk cId="3337683733" sldId="340"/>
            <ac:spMk id="7" creationId="{C0A075C8-E223-433A-AA9B-451EE8631CE4}"/>
          </ac:spMkLst>
        </pc:spChg>
        <pc:spChg chg="add del mod">
          <ac:chgData name="Ohuchi, Yoshiko/大内 佳子" userId="9854f7bf-13ce-4664-898c-4e3fe0189526" providerId="ADAL" clId="{33472C35-440C-4334-AA1B-FC37C992AF33}" dt="2023-02-07T06:52:08.367" v="1011"/>
          <ac:spMkLst>
            <pc:docMk/>
            <pc:sldMk cId="3337683733" sldId="340"/>
            <ac:spMk id="8" creationId="{B1AED84B-522A-BCB6-2F33-E193B988ACBE}"/>
          </ac:spMkLst>
        </pc:spChg>
        <pc:spChg chg="add del mod">
          <ac:chgData name="Ohuchi, Yoshiko/大内 佳子" userId="9854f7bf-13ce-4664-898c-4e3fe0189526" providerId="ADAL" clId="{33472C35-440C-4334-AA1B-FC37C992AF33}" dt="2023-01-26T06:30:29.970" v="251"/>
          <ac:spMkLst>
            <pc:docMk/>
            <pc:sldMk cId="3337683733" sldId="340"/>
            <ac:spMk id="8" creationId="{C576130E-4E58-405D-803F-6053338D2234}"/>
          </ac:spMkLst>
        </pc:spChg>
        <pc:spChg chg="add del mod">
          <ac:chgData name="Ohuchi, Yoshiko/大内 佳子" userId="9854f7bf-13ce-4664-898c-4e3fe0189526" providerId="ADAL" clId="{33472C35-440C-4334-AA1B-FC37C992AF33}" dt="2023-02-07T06:52:08.381" v="1087"/>
          <ac:spMkLst>
            <pc:docMk/>
            <pc:sldMk cId="3337683733" sldId="340"/>
            <ac:spMk id="14" creationId="{185231E1-9EDA-26D4-4A25-BF5931FB38BF}"/>
          </ac:spMkLst>
        </pc:spChg>
        <pc:spChg chg="add del mod">
          <ac:chgData name="Ohuchi, Yoshiko/大内 佳子" userId="9854f7bf-13ce-4664-898c-4e3fe0189526" providerId="ADAL" clId="{33472C35-440C-4334-AA1B-FC37C992AF33}" dt="2023-01-26T06:30:29.970" v="327"/>
          <ac:spMkLst>
            <pc:docMk/>
            <pc:sldMk cId="3337683733" sldId="340"/>
            <ac:spMk id="14" creationId="{99B32552-EF1C-4D80-B0BA-55C18A3F4B6A}"/>
          </ac:spMkLst>
        </pc:spChg>
        <pc:spChg chg="add del mod">
          <ac:chgData name="Ohuchi, Yoshiko/大内 佳子" userId="9854f7bf-13ce-4664-898c-4e3fe0189526" providerId="ADAL" clId="{33472C35-440C-4334-AA1B-FC37C992AF33}" dt="2023-02-07T06:58:55.123" v="1261"/>
          <ac:spMkLst>
            <pc:docMk/>
            <pc:sldMk cId="3337683733" sldId="340"/>
            <ac:spMk id="15" creationId="{26CCB2BB-24E0-10BC-39EC-FEB668C30CC6}"/>
          </ac:spMkLst>
        </pc:spChg>
        <pc:spChg chg="add del mod">
          <ac:chgData name="Ohuchi, Yoshiko/大内 佳子" userId="9854f7bf-13ce-4664-898c-4e3fe0189526" providerId="ADAL" clId="{33472C35-440C-4334-AA1B-FC37C992AF33}" dt="2023-01-26T06:48:30.437" v="516"/>
          <ac:spMkLst>
            <pc:docMk/>
            <pc:sldMk cId="3337683733" sldId="340"/>
            <ac:spMk id="15" creationId="{B53A1C55-19AB-4ED6-98B7-5D33631455B6}"/>
          </ac:spMkLst>
        </pc:spChg>
      </pc:sldChg>
      <pc:sldChg chg="addSp delSp modSp">
        <pc:chgData name="Ohuchi, Yoshiko/大内 佳子" userId="9854f7bf-13ce-4664-898c-4e3fe0189526" providerId="ADAL" clId="{33472C35-440C-4334-AA1B-FC37C992AF33}" dt="2023-02-07T06:58:55.144" v="1365"/>
        <pc:sldMkLst>
          <pc:docMk/>
          <pc:sldMk cId="1138077038" sldId="341"/>
        </pc:sldMkLst>
        <pc:spChg chg="add del mod">
          <ac:chgData name="Ohuchi, Yoshiko/大内 佳子" userId="9854f7bf-13ce-4664-898c-4e3fe0189526" providerId="ADAL" clId="{33472C35-440C-4334-AA1B-FC37C992AF33}" dt="2023-02-07T06:51:14.160" v="870"/>
          <ac:spMkLst>
            <pc:docMk/>
            <pc:sldMk cId="1138077038" sldId="341"/>
            <ac:spMk id="5" creationId="{985ECDBD-26E9-F9B2-DCDB-C7071094B381}"/>
          </ac:spMkLst>
        </pc:spChg>
        <pc:spChg chg="add del mod">
          <ac:chgData name="Ohuchi, Yoshiko/大内 佳子" userId="9854f7bf-13ce-4664-898c-4e3fe0189526" providerId="ADAL" clId="{33472C35-440C-4334-AA1B-FC37C992AF33}" dt="2023-01-26T06:48:30.452" v="619"/>
          <ac:spMkLst>
            <pc:docMk/>
            <pc:sldMk cId="1138077038" sldId="341"/>
            <ac:spMk id="5" creationId="{B88583C0-FAC6-4B97-8DCC-FC2140232802}"/>
          </ac:spMkLst>
        </pc:spChg>
        <pc:spChg chg="add del mod">
          <ac:chgData name="Ohuchi, Yoshiko/大内 佳子" userId="9854f7bf-13ce-4664-898c-4e3fe0189526" providerId="ADAL" clId="{33472C35-440C-4334-AA1B-FC37C992AF33}" dt="2023-02-07T06:58:55.144" v="1364"/>
          <ac:spMkLst>
            <pc:docMk/>
            <pc:sldMk cId="1138077038" sldId="341"/>
            <ac:spMk id="5" creationId="{DC3A5109-D530-0F07-12D9-08A1E2DCE5FF}"/>
          </ac:spMkLst>
        </pc:spChg>
        <pc:spChg chg="add del mod">
          <ac:chgData name="Ohuchi, Yoshiko/大内 佳子" userId="9854f7bf-13ce-4664-898c-4e3fe0189526" providerId="ADAL" clId="{33472C35-440C-4334-AA1B-FC37C992AF33}" dt="2023-01-26T06:01:55.619" v="110"/>
          <ac:spMkLst>
            <pc:docMk/>
            <pc:sldMk cId="1138077038" sldId="341"/>
            <ac:spMk id="5" creationId="{F7AC7F55-D1DF-4C82-A2C1-EDDC38CB9A41}"/>
          </ac:spMkLst>
        </pc:spChg>
        <pc:spChg chg="add mod">
          <ac:chgData name="Ohuchi, Yoshiko/大内 佳子" userId="9854f7bf-13ce-4664-898c-4e3fe0189526" providerId="ADAL" clId="{33472C35-440C-4334-AA1B-FC37C992AF33}" dt="2023-02-07T06:58:55.144" v="1365"/>
          <ac:spMkLst>
            <pc:docMk/>
            <pc:sldMk cId="1138077038" sldId="341"/>
            <ac:spMk id="7" creationId="{37C98718-9F32-0AA5-967F-F5C35F1B7E75}"/>
          </ac:spMkLst>
        </pc:spChg>
        <pc:spChg chg="add del mod">
          <ac:chgData name="Ohuchi, Yoshiko/大内 佳子" userId="9854f7bf-13ce-4664-898c-4e3fe0189526" providerId="ADAL" clId="{33472C35-440C-4334-AA1B-FC37C992AF33}" dt="2023-02-07T06:51:14.137" v="776"/>
          <ac:spMkLst>
            <pc:docMk/>
            <pc:sldMk cId="1138077038" sldId="341"/>
            <ac:spMk id="7" creationId="{3972F7FF-1D8F-4782-A0EB-778455F1A30A}"/>
          </ac:spMkLst>
        </pc:spChg>
        <pc:spChg chg="del">
          <ac:chgData name="Ohuchi, Yoshiko/大内 佳子" userId="9854f7bf-13ce-4664-898c-4e3fe0189526" providerId="ADAL" clId="{33472C35-440C-4334-AA1B-FC37C992AF33}" dt="2023-01-26T06:01:55.602" v="16"/>
          <ac:spMkLst>
            <pc:docMk/>
            <pc:sldMk cId="1138077038" sldId="341"/>
            <ac:spMk id="7" creationId="{42CD5227-7B1A-434A-A2A6-B070C0360CF4}"/>
          </ac:spMkLst>
        </pc:spChg>
        <pc:spChg chg="add del mod">
          <ac:chgData name="Ohuchi, Yoshiko/大内 佳子" userId="9854f7bf-13ce-4664-898c-4e3fe0189526" providerId="ADAL" clId="{33472C35-440C-4334-AA1B-FC37C992AF33}" dt="2023-01-26T06:30:29.970" v="260"/>
          <ac:spMkLst>
            <pc:docMk/>
            <pc:sldMk cId="1138077038" sldId="341"/>
            <ac:spMk id="8" creationId="{08F79BDA-5BAA-4CC1-A425-59AACC6178A6}"/>
          </ac:spMkLst>
        </pc:spChg>
        <pc:spChg chg="add del mod">
          <ac:chgData name="Ohuchi, Yoshiko/大内 佳子" userId="9854f7bf-13ce-4664-898c-4e3fe0189526" providerId="ADAL" clId="{33472C35-440C-4334-AA1B-FC37C992AF33}" dt="2023-02-07T06:52:08.368" v="1020"/>
          <ac:spMkLst>
            <pc:docMk/>
            <pc:sldMk cId="1138077038" sldId="341"/>
            <ac:spMk id="8" creationId="{EAD8FE88-7189-98EF-AFD9-C0784ECE0FCD}"/>
          </ac:spMkLst>
        </pc:spChg>
        <pc:spChg chg="add del mod">
          <ac:chgData name="Ohuchi, Yoshiko/大内 佳子" userId="9854f7bf-13ce-4664-898c-4e3fe0189526" providerId="ADAL" clId="{33472C35-440C-4334-AA1B-FC37C992AF33}" dt="2023-02-07T06:52:08.388" v="1114"/>
          <ac:spMkLst>
            <pc:docMk/>
            <pc:sldMk cId="1138077038" sldId="341"/>
            <ac:spMk id="14" creationId="{BBC753F1-D5AB-F302-A5E1-12FC4DF79154}"/>
          </ac:spMkLst>
        </pc:spChg>
        <pc:spChg chg="add del mod">
          <ac:chgData name="Ohuchi, Yoshiko/大内 佳子" userId="9854f7bf-13ce-4664-898c-4e3fe0189526" providerId="ADAL" clId="{33472C35-440C-4334-AA1B-FC37C992AF33}" dt="2023-01-26T06:30:29.986" v="354"/>
          <ac:spMkLst>
            <pc:docMk/>
            <pc:sldMk cId="1138077038" sldId="341"/>
            <ac:spMk id="14" creationId="{CD676001-B623-4FA8-BDBE-D4295B711A5E}"/>
          </ac:spMkLst>
        </pc:spChg>
        <pc:spChg chg="add del mod">
          <ac:chgData name="Ohuchi, Yoshiko/大内 佳子" userId="9854f7bf-13ce-4664-898c-4e3fe0189526" providerId="ADAL" clId="{33472C35-440C-4334-AA1B-FC37C992AF33}" dt="2023-02-07T06:58:55.124" v="1270"/>
          <ac:spMkLst>
            <pc:docMk/>
            <pc:sldMk cId="1138077038" sldId="341"/>
            <ac:spMk id="15" creationId="{003DD8E2-E1DA-9F17-BB47-CE3E3F217AFF}"/>
          </ac:spMkLst>
        </pc:spChg>
        <pc:spChg chg="add del mod">
          <ac:chgData name="Ohuchi, Yoshiko/大内 佳子" userId="9854f7bf-13ce-4664-898c-4e3fe0189526" providerId="ADAL" clId="{33472C35-440C-4334-AA1B-FC37C992AF33}" dt="2023-01-26T06:48:30.437" v="525"/>
          <ac:spMkLst>
            <pc:docMk/>
            <pc:sldMk cId="1138077038" sldId="341"/>
            <ac:spMk id="15" creationId="{84635F79-FFCF-4F2E-93A3-85FBB85E47DD}"/>
          </ac:spMkLst>
        </pc:spChg>
      </pc:sldChg>
      <pc:sldChg chg="addSp delSp modSp">
        <pc:chgData name="Ohuchi, Yoshiko/大内 佳子" userId="9854f7bf-13ce-4664-898c-4e3fe0189526" providerId="ADAL" clId="{33472C35-440C-4334-AA1B-FC37C992AF33}" dt="2023-02-07T06:58:55.149" v="1386"/>
        <pc:sldMkLst>
          <pc:docMk/>
          <pc:sldMk cId="2635030553" sldId="570"/>
        </pc:sldMkLst>
        <pc:spChg chg="add del mod">
          <ac:chgData name="Ohuchi, Yoshiko/大内 佳子" userId="9854f7bf-13ce-4664-898c-4e3fe0189526" providerId="ADAL" clId="{33472C35-440C-4334-AA1B-FC37C992AF33}" dt="2023-01-26T06:48:30.452" v="640"/>
          <ac:spMkLst>
            <pc:docMk/>
            <pc:sldMk cId="2635030553" sldId="570"/>
            <ac:spMk id="5" creationId="{41E05157-7231-4475-8313-ED23208946B3}"/>
          </ac:spMkLst>
        </pc:spChg>
        <pc:spChg chg="add del mod">
          <ac:chgData name="Ohuchi, Yoshiko/大内 佳子" userId="9854f7bf-13ce-4664-898c-4e3fe0189526" providerId="ADAL" clId="{33472C35-440C-4334-AA1B-FC37C992AF33}" dt="2023-01-26T06:01:55.621" v="131"/>
          <ac:spMkLst>
            <pc:docMk/>
            <pc:sldMk cId="2635030553" sldId="570"/>
            <ac:spMk id="5" creationId="{544F0F22-431E-4D06-A86A-C3BB7749BA4F}"/>
          </ac:spMkLst>
        </pc:spChg>
        <pc:spChg chg="add del mod">
          <ac:chgData name="Ohuchi, Yoshiko/大内 佳子" userId="9854f7bf-13ce-4664-898c-4e3fe0189526" providerId="ADAL" clId="{33472C35-440C-4334-AA1B-FC37C992AF33}" dt="2023-02-07T06:58:55.148" v="1385"/>
          <ac:spMkLst>
            <pc:docMk/>
            <pc:sldMk cId="2635030553" sldId="570"/>
            <ac:spMk id="5" creationId="{A38AB0F8-2816-8847-1915-505A1CC22C34}"/>
          </ac:spMkLst>
        </pc:spChg>
        <pc:spChg chg="add del mod">
          <ac:chgData name="Ohuchi, Yoshiko/大内 佳子" userId="9854f7bf-13ce-4664-898c-4e3fe0189526" providerId="ADAL" clId="{33472C35-440C-4334-AA1B-FC37C992AF33}" dt="2023-02-07T06:51:14.165" v="891"/>
          <ac:spMkLst>
            <pc:docMk/>
            <pc:sldMk cId="2635030553" sldId="570"/>
            <ac:spMk id="5" creationId="{C68FCB37-FA3B-6C2C-F165-0753BA5F7BAC}"/>
          </ac:spMkLst>
        </pc:spChg>
        <pc:spChg chg="add mod">
          <ac:chgData name="Ohuchi, Yoshiko/大内 佳子" userId="9854f7bf-13ce-4664-898c-4e3fe0189526" providerId="ADAL" clId="{33472C35-440C-4334-AA1B-FC37C992AF33}" dt="2023-02-07T06:58:55.149" v="1386"/>
          <ac:spMkLst>
            <pc:docMk/>
            <pc:sldMk cId="2635030553" sldId="570"/>
            <ac:spMk id="7" creationId="{719C883A-7F2B-9359-D698-FF7B31CCE18A}"/>
          </ac:spMkLst>
        </pc:spChg>
        <pc:spChg chg="add del mod">
          <ac:chgData name="Ohuchi, Yoshiko/大内 佳子" userId="9854f7bf-13ce-4664-898c-4e3fe0189526" providerId="ADAL" clId="{33472C35-440C-4334-AA1B-FC37C992AF33}" dt="2023-02-07T06:51:14.138" v="783"/>
          <ac:spMkLst>
            <pc:docMk/>
            <pc:sldMk cId="2635030553" sldId="570"/>
            <ac:spMk id="7" creationId="{88499630-CB20-4E2A-8FE4-2B60504A1CD2}"/>
          </ac:spMkLst>
        </pc:spChg>
        <pc:spChg chg="del">
          <ac:chgData name="Ohuchi, Yoshiko/大内 佳子" userId="9854f7bf-13ce-4664-898c-4e3fe0189526" providerId="ADAL" clId="{33472C35-440C-4334-AA1B-FC37C992AF33}" dt="2023-01-26T06:01:55.603" v="23"/>
          <ac:spMkLst>
            <pc:docMk/>
            <pc:sldMk cId="2635030553" sldId="570"/>
            <ac:spMk id="7" creationId="{E31684A0-452B-4828-9B04-E9B5694E96AA}"/>
          </ac:spMkLst>
        </pc:spChg>
        <pc:spChg chg="add del mod">
          <ac:chgData name="Ohuchi, Yoshiko/大内 佳子" userId="9854f7bf-13ce-4664-898c-4e3fe0189526" providerId="ADAL" clId="{33472C35-440C-4334-AA1B-FC37C992AF33}" dt="2023-01-26T06:30:29.970" v="267"/>
          <ac:spMkLst>
            <pc:docMk/>
            <pc:sldMk cId="2635030553" sldId="570"/>
            <ac:spMk id="8" creationId="{26776D58-9104-4200-9C8B-34B65F56E643}"/>
          </ac:spMkLst>
        </pc:spChg>
        <pc:spChg chg="add del mod">
          <ac:chgData name="Ohuchi, Yoshiko/大内 佳子" userId="9854f7bf-13ce-4664-898c-4e3fe0189526" providerId="ADAL" clId="{33472C35-440C-4334-AA1B-FC37C992AF33}" dt="2023-02-07T06:52:08.369" v="1027"/>
          <ac:spMkLst>
            <pc:docMk/>
            <pc:sldMk cId="2635030553" sldId="570"/>
            <ac:spMk id="8" creationId="{4CD856F3-355B-02EE-46F6-D69D1EB25C3E}"/>
          </ac:spMkLst>
        </pc:spChg>
        <pc:spChg chg="add del mod">
          <ac:chgData name="Ohuchi, Yoshiko/大内 佳子" userId="9854f7bf-13ce-4664-898c-4e3fe0189526" providerId="ADAL" clId="{33472C35-440C-4334-AA1B-FC37C992AF33}" dt="2023-01-26T06:30:29.986" v="375"/>
          <ac:spMkLst>
            <pc:docMk/>
            <pc:sldMk cId="2635030553" sldId="570"/>
            <ac:spMk id="14" creationId="{CD080BF1-2D6C-47D2-9EE0-CDE0EB174F1D}"/>
          </ac:spMkLst>
        </pc:spChg>
        <pc:spChg chg="add del mod">
          <ac:chgData name="Ohuchi, Yoshiko/大内 佳子" userId="9854f7bf-13ce-4664-898c-4e3fe0189526" providerId="ADAL" clId="{33472C35-440C-4334-AA1B-FC37C992AF33}" dt="2023-02-07T06:52:08.393" v="1135"/>
          <ac:spMkLst>
            <pc:docMk/>
            <pc:sldMk cId="2635030553" sldId="570"/>
            <ac:spMk id="14" creationId="{F057FB1F-6571-413E-8CBA-8869CC3B376F}"/>
          </ac:spMkLst>
        </pc:spChg>
        <pc:spChg chg="add del mod">
          <ac:chgData name="Ohuchi, Yoshiko/大内 佳子" userId="9854f7bf-13ce-4664-898c-4e3fe0189526" providerId="ADAL" clId="{33472C35-440C-4334-AA1B-FC37C992AF33}" dt="2023-01-26T06:48:30.437" v="532"/>
          <ac:spMkLst>
            <pc:docMk/>
            <pc:sldMk cId="2635030553" sldId="570"/>
            <ac:spMk id="15" creationId="{8CCD1B6B-2C84-4D82-AE04-36EEF9A296E8}"/>
          </ac:spMkLst>
        </pc:spChg>
        <pc:spChg chg="add del mod">
          <ac:chgData name="Ohuchi, Yoshiko/大内 佳子" userId="9854f7bf-13ce-4664-898c-4e3fe0189526" providerId="ADAL" clId="{33472C35-440C-4334-AA1B-FC37C992AF33}" dt="2023-02-07T06:58:55.124" v="1277"/>
          <ac:spMkLst>
            <pc:docMk/>
            <pc:sldMk cId="2635030553" sldId="570"/>
            <ac:spMk id="15" creationId="{E17C284A-0CEC-6004-F872-C6141CC70540}"/>
          </ac:spMkLst>
        </pc:spChg>
      </pc:sldChg>
      <pc:sldChg chg="addSp delSp modSp">
        <pc:chgData name="Ohuchi, Yoshiko/大内 佳子" userId="9854f7bf-13ce-4664-898c-4e3fe0189526" providerId="ADAL" clId="{33472C35-440C-4334-AA1B-FC37C992AF33}" dt="2023-02-07T06:58:55.143" v="1362"/>
        <pc:sldMkLst>
          <pc:docMk/>
          <pc:sldMk cId="2547910785" sldId="573"/>
        </pc:sldMkLst>
        <pc:spChg chg="add del mod">
          <ac:chgData name="Ohuchi, Yoshiko/大内 佳子" userId="9854f7bf-13ce-4664-898c-4e3fe0189526" providerId="ADAL" clId="{33472C35-440C-4334-AA1B-FC37C992AF33}" dt="2023-01-26T06:48:30.452" v="616"/>
          <ac:spMkLst>
            <pc:docMk/>
            <pc:sldMk cId="2547910785" sldId="573"/>
            <ac:spMk id="5" creationId="{7630B55C-D3E5-43DF-AFF0-3304CF541DE6}"/>
          </ac:spMkLst>
        </pc:spChg>
        <pc:spChg chg="add del mod">
          <ac:chgData name="Ohuchi, Yoshiko/大内 佳子" userId="9854f7bf-13ce-4664-898c-4e3fe0189526" providerId="ADAL" clId="{33472C35-440C-4334-AA1B-FC37C992AF33}" dt="2023-02-07T06:58:55.143" v="1361"/>
          <ac:spMkLst>
            <pc:docMk/>
            <pc:sldMk cId="2547910785" sldId="573"/>
            <ac:spMk id="5" creationId="{B3094DCF-4E7E-3F67-BE2F-A1881DF49977}"/>
          </ac:spMkLst>
        </pc:spChg>
        <pc:spChg chg="add del mod">
          <ac:chgData name="Ohuchi, Yoshiko/大内 佳子" userId="9854f7bf-13ce-4664-898c-4e3fe0189526" providerId="ADAL" clId="{33472C35-440C-4334-AA1B-FC37C992AF33}" dt="2023-02-07T06:51:14.159" v="867"/>
          <ac:spMkLst>
            <pc:docMk/>
            <pc:sldMk cId="2547910785" sldId="573"/>
            <ac:spMk id="5" creationId="{BFB74D41-0F0E-7EEF-CF89-8F970E531763}"/>
          </ac:spMkLst>
        </pc:spChg>
        <pc:spChg chg="add del mod">
          <ac:chgData name="Ohuchi, Yoshiko/大内 佳子" userId="9854f7bf-13ce-4664-898c-4e3fe0189526" providerId="ADAL" clId="{33472C35-440C-4334-AA1B-FC37C992AF33}" dt="2023-01-26T06:01:55.618" v="107"/>
          <ac:spMkLst>
            <pc:docMk/>
            <pc:sldMk cId="2547910785" sldId="573"/>
            <ac:spMk id="5" creationId="{D6E8418C-86C7-4DDD-A567-43CA9B7C3129}"/>
          </ac:spMkLst>
        </pc:spChg>
        <pc:spChg chg="add del mod">
          <ac:chgData name="Ohuchi, Yoshiko/大内 佳子" userId="9854f7bf-13ce-4664-898c-4e3fe0189526" providerId="ADAL" clId="{33472C35-440C-4334-AA1B-FC37C992AF33}" dt="2023-02-07T06:51:14.137" v="775"/>
          <ac:spMkLst>
            <pc:docMk/>
            <pc:sldMk cId="2547910785" sldId="573"/>
            <ac:spMk id="7" creationId="{891A26C9-225D-4721-9A5B-386A7CCD4B62}"/>
          </ac:spMkLst>
        </pc:spChg>
        <pc:spChg chg="del">
          <ac:chgData name="Ohuchi, Yoshiko/大内 佳子" userId="9854f7bf-13ce-4664-898c-4e3fe0189526" providerId="ADAL" clId="{33472C35-440C-4334-AA1B-FC37C992AF33}" dt="2023-01-26T06:01:55.602" v="15"/>
          <ac:spMkLst>
            <pc:docMk/>
            <pc:sldMk cId="2547910785" sldId="573"/>
            <ac:spMk id="7" creationId="{9F3F50C7-3949-4A45-A6E7-D871087E858F}"/>
          </ac:spMkLst>
        </pc:spChg>
        <pc:spChg chg="add mod">
          <ac:chgData name="Ohuchi, Yoshiko/大内 佳子" userId="9854f7bf-13ce-4664-898c-4e3fe0189526" providerId="ADAL" clId="{33472C35-440C-4334-AA1B-FC37C992AF33}" dt="2023-02-07T06:58:55.143" v="1362"/>
          <ac:spMkLst>
            <pc:docMk/>
            <pc:sldMk cId="2547910785" sldId="573"/>
            <ac:spMk id="7" creationId="{B65B21A3-0F28-C044-37E9-282554F02BDA}"/>
          </ac:spMkLst>
        </pc:spChg>
        <pc:spChg chg="add del mod">
          <ac:chgData name="Ohuchi, Yoshiko/大内 佳子" userId="9854f7bf-13ce-4664-898c-4e3fe0189526" providerId="ADAL" clId="{33472C35-440C-4334-AA1B-FC37C992AF33}" dt="2023-01-26T06:30:29.970" v="259"/>
          <ac:spMkLst>
            <pc:docMk/>
            <pc:sldMk cId="2547910785" sldId="573"/>
            <ac:spMk id="8" creationId="{7C55EC71-C7F7-444B-ADCB-241D8FA80347}"/>
          </ac:spMkLst>
        </pc:spChg>
        <pc:spChg chg="add del mod">
          <ac:chgData name="Ohuchi, Yoshiko/大内 佳子" userId="9854f7bf-13ce-4664-898c-4e3fe0189526" providerId="ADAL" clId="{33472C35-440C-4334-AA1B-FC37C992AF33}" dt="2023-02-07T06:52:08.368" v="1019"/>
          <ac:spMkLst>
            <pc:docMk/>
            <pc:sldMk cId="2547910785" sldId="573"/>
            <ac:spMk id="8" creationId="{FF5039EE-82CF-75F1-C81C-706F5DB56410}"/>
          </ac:spMkLst>
        </pc:spChg>
        <pc:spChg chg="add del mod">
          <ac:chgData name="Ohuchi, Yoshiko/大内 佳子" userId="9854f7bf-13ce-4664-898c-4e3fe0189526" providerId="ADAL" clId="{33472C35-440C-4334-AA1B-FC37C992AF33}" dt="2023-01-26T06:30:29.986" v="351"/>
          <ac:spMkLst>
            <pc:docMk/>
            <pc:sldMk cId="2547910785" sldId="573"/>
            <ac:spMk id="14" creationId="{192AA28E-FB36-43CE-A533-3A811E20D23A}"/>
          </ac:spMkLst>
        </pc:spChg>
        <pc:spChg chg="add del mod">
          <ac:chgData name="Ohuchi, Yoshiko/大内 佳子" userId="9854f7bf-13ce-4664-898c-4e3fe0189526" providerId="ADAL" clId="{33472C35-440C-4334-AA1B-FC37C992AF33}" dt="2023-02-07T06:52:08.387" v="1111"/>
          <ac:spMkLst>
            <pc:docMk/>
            <pc:sldMk cId="2547910785" sldId="573"/>
            <ac:spMk id="14" creationId="{CFCA44EC-7330-F43F-6659-721C41D8773F}"/>
          </ac:spMkLst>
        </pc:spChg>
        <pc:spChg chg="add del mod">
          <ac:chgData name="Ohuchi, Yoshiko/大内 佳子" userId="9854f7bf-13ce-4664-898c-4e3fe0189526" providerId="ADAL" clId="{33472C35-440C-4334-AA1B-FC37C992AF33}" dt="2023-02-07T06:58:55.123" v="1269"/>
          <ac:spMkLst>
            <pc:docMk/>
            <pc:sldMk cId="2547910785" sldId="573"/>
            <ac:spMk id="15" creationId="{85E2871C-4266-5026-DE06-5C1F073E1F9A}"/>
          </ac:spMkLst>
        </pc:spChg>
        <pc:spChg chg="add del mod">
          <ac:chgData name="Ohuchi, Yoshiko/大内 佳子" userId="9854f7bf-13ce-4664-898c-4e3fe0189526" providerId="ADAL" clId="{33472C35-440C-4334-AA1B-FC37C992AF33}" dt="2023-01-26T06:48:30.437" v="524"/>
          <ac:spMkLst>
            <pc:docMk/>
            <pc:sldMk cId="2547910785" sldId="573"/>
            <ac:spMk id="15" creationId="{CA567C5B-5D06-4B8E-AF33-90EE6555E47A}"/>
          </ac:spMkLst>
        </pc:spChg>
      </pc:sldChg>
      <pc:sldChg chg="addSp delSp modSp">
        <pc:chgData name="Ohuchi, Yoshiko/大内 佳子" userId="9854f7bf-13ce-4664-898c-4e3fe0189526" providerId="ADAL" clId="{33472C35-440C-4334-AA1B-FC37C992AF33}" dt="2023-02-07T06:58:55.162" v="1443"/>
        <pc:sldMkLst>
          <pc:docMk/>
          <pc:sldMk cId="3574807713" sldId="576"/>
        </pc:sldMkLst>
        <pc:spChg chg="add del mod">
          <ac:chgData name="Ohuchi, Yoshiko/大内 佳子" userId="9854f7bf-13ce-4664-898c-4e3fe0189526" providerId="ADAL" clId="{33472C35-440C-4334-AA1B-FC37C992AF33}" dt="2023-01-26T06:48:30.452" v="697"/>
          <ac:spMkLst>
            <pc:docMk/>
            <pc:sldMk cId="3574807713" sldId="576"/>
            <ac:spMk id="5" creationId="{5C66F9E4-0854-45AC-8610-AC5D31023047}"/>
          </ac:spMkLst>
        </pc:spChg>
        <pc:spChg chg="add del mod">
          <ac:chgData name="Ohuchi, Yoshiko/大内 佳子" userId="9854f7bf-13ce-4664-898c-4e3fe0189526" providerId="ADAL" clId="{33472C35-440C-4334-AA1B-FC37C992AF33}" dt="2023-02-07T06:58:55.162" v="1442"/>
          <ac:spMkLst>
            <pc:docMk/>
            <pc:sldMk cId="3574807713" sldId="576"/>
            <ac:spMk id="5" creationId="{9EA664FD-E7E8-99F2-89C3-5C48C98937DB}"/>
          </ac:spMkLst>
        </pc:spChg>
        <pc:spChg chg="add del mod">
          <ac:chgData name="Ohuchi, Yoshiko/大内 佳子" userId="9854f7bf-13ce-4664-898c-4e3fe0189526" providerId="ADAL" clId="{33472C35-440C-4334-AA1B-FC37C992AF33}" dt="2023-02-07T06:51:14.181" v="948"/>
          <ac:spMkLst>
            <pc:docMk/>
            <pc:sldMk cId="3574807713" sldId="576"/>
            <ac:spMk id="5" creationId="{AC58A77E-0D08-DB67-8437-56E07272A17B}"/>
          </ac:spMkLst>
        </pc:spChg>
        <pc:spChg chg="add del mod">
          <ac:chgData name="Ohuchi, Yoshiko/大内 佳子" userId="9854f7bf-13ce-4664-898c-4e3fe0189526" providerId="ADAL" clId="{33472C35-440C-4334-AA1B-FC37C992AF33}" dt="2023-01-26T06:01:55.631" v="188"/>
          <ac:spMkLst>
            <pc:docMk/>
            <pc:sldMk cId="3574807713" sldId="576"/>
            <ac:spMk id="5" creationId="{F7C28EDC-3D81-40B5-8E38-B6E4EB84DF05}"/>
          </ac:spMkLst>
        </pc:spChg>
        <pc:spChg chg="add mod">
          <ac:chgData name="Ohuchi, Yoshiko/大内 佳子" userId="9854f7bf-13ce-4664-898c-4e3fe0189526" providerId="ADAL" clId="{33472C35-440C-4334-AA1B-FC37C992AF33}" dt="2023-02-07T06:58:55.162" v="1443"/>
          <ac:spMkLst>
            <pc:docMk/>
            <pc:sldMk cId="3574807713" sldId="576"/>
            <ac:spMk id="7" creationId="{026F01FA-082C-E8BB-5DEF-C50C83B11FB5}"/>
          </ac:spMkLst>
        </pc:spChg>
        <pc:spChg chg="add del mod">
          <ac:chgData name="Ohuchi, Yoshiko/大内 佳子" userId="9854f7bf-13ce-4664-898c-4e3fe0189526" providerId="ADAL" clId="{33472C35-440C-4334-AA1B-FC37C992AF33}" dt="2023-02-07T06:51:14.140" v="802"/>
          <ac:spMkLst>
            <pc:docMk/>
            <pc:sldMk cId="3574807713" sldId="576"/>
            <ac:spMk id="7" creationId="{D4B3F8B0-CEB2-4A02-B311-F5ABA5F65B1C}"/>
          </ac:spMkLst>
        </pc:spChg>
        <pc:spChg chg="del">
          <ac:chgData name="Ohuchi, Yoshiko/大内 佳子" userId="9854f7bf-13ce-4664-898c-4e3fe0189526" providerId="ADAL" clId="{33472C35-440C-4334-AA1B-FC37C992AF33}" dt="2023-01-26T06:01:55.604" v="42"/>
          <ac:spMkLst>
            <pc:docMk/>
            <pc:sldMk cId="3574807713" sldId="576"/>
            <ac:spMk id="7" creationId="{FC84E942-BF8D-4F37-8B15-1DAAD2182EEF}"/>
          </ac:spMkLst>
        </pc:spChg>
        <pc:spChg chg="add del mod">
          <ac:chgData name="Ohuchi, Yoshiko/大内 佳子" userId="9854f7bf-13ce-4664-898c-4e3fe0189526" providerId="ADAL" clId="{33472C35-440C-4334-AA1B-FC37C992AF33}" dt="2023-01-26T06:30:29.970" v="286"/>
          <ac:spMkLst>
            <pc:docMk/>
            <pc:sldMk cId="3574807713" sldId="576"/>
            <ac:spMk id="8" creationId="{6A03B70E-E016-4094-99AA-CBF95F6EDC7E}"/>
          </ac:spMkLst>
        </pc:spChg>
        <pc:spChg chg="add del mod">
          <ac:chgData name="Ohuchi, Yoshiko/大内 佳子" userId="9854f7bf-13ce-4664-898c-4e3fe0189526" providerId="ADAL" clId="{33472C35-440C-4334-AA1B-FC37C992AF33}" dt="2023-02-07T06:52:08.370" v="1046"/>
          <ac:spMkLst>
            <pc:docMk/>
            <pc:sldMk cId="3574807713" sldId="576"/>
            <ac:spMk id="8" creationId="{A1F6FC74-C550-8814-D92C-02F6D7B86040}"/>
          </ac:spMkLst>
        </pc:spChg>
        <pc:spChg chg="add del mod">
          <ac:chgData name="Ohuchi, Yoshiko/大内 佳子" userId="9854f7bf-13ce-4664-898c-4e3fe0189526" providerId="ADAL" clId="{33472C35-440C-4334-AA1B-FC37C992AF33}" dt="2023-01-26T06:30:29.986" v="432"/>
          <ac:spMkLst>
            <pc:docMk/>
            <pc:sldMk cId="3574807713" sldId="576"/>
            <ac:spMk id="10" creationId="{0145C85F-FB4C-4C49-884A-61A3DD0C980F}"/>
          </ac:spMkLst>
        </pc:spChg>
        <pc:spChg chg="add del mod">
          <ac:chgData name="Ohuchi, Yoshiko/大内 佳子" userId="9854f7bf-13ce-4664-898c-4e3fe0189526" providerId="ADAL" clId="{33472C35-440C-4334-AA1B-FC37C992AF33}" dt="2023-02-07T06:52:08.406" v="1192"/>
          <ac:spMkLst>
            <pc:docMk/>
            <pc:sldMk cId="3574807713" sldId="576"/>
            <ac:spMk id="10" creationId="{DCCDCC74-C95B-0A1D-554E-A9A1D8A8B83E}"/>
          </ac:spMkLst>
        </pc:spChg>
        <pc:spChg chg="add del mod">
          <ac:chgData name="Ohuchi, Yoshiko/大内 佳子" userId="9854f7bf-13ce-4664-898c-4e3fe0189526" providerId="ADAL" clId="{33472C35-440C-4334-AA1B-FC37C992AF33}" dt="2023-02-07T06:58:55.126" v="1296"/>
          <ac:spMkLst>
            <pc:docMk/>
            <pc:sldMk cId="3574807713" sldId="576"/>
            <ac:spMk id="14" creationId="{155366F1-40FF-BC9B-B673-A2A9964A62F5}"/>
          </ac:spMkLst>
        </pc:spChg>
        <pc:spChg chg="add del mod">
          <ac:chgData name="Ohuchi, Yoshiko/大内 佳子" userId="9854f7bf-13ce-4664-898c-4e3fe0189526" providerId="ADAL" clId="{33472C35-440C-4334-AA1B-FC37C992AF33}" dt="2023-01-26T06:48:30.437" v="551"/>
          <ac:spMkLst>
            <pc:docMk/>
            <pc:sldMk cId="3574807713" sldId="576"/>
            <ac:spMk id="14" creationId="{6A449340-47AC-4801-98B5-7B654E6EABF5}"/>
          </ac:spMkLst>
        </pc:spChg>
      </pc:sldChg>
      <pc:sldChg chg="addSp delSp modSp">
        <pc:chgData name="Ohuchi, Yoshiko/大内 佳子" userId="9854f7bf-13ce-4664-898c-4e3fe0189526" providerId="ADAL" clId="{33472C35-440C-4334-AA1B-FC37C992AF33}" dt="2023-02-07T06:58:55.173" v="1488"/>
        <pc:sldMkLst>
          <pc:docMk/>
          <pc:sldMk cId="3733551806" sldId="577"/>
        </pc:sldMkLst>
        <pc:spChg chg="add del mod">
          <ac:chgData name="Ohuchi, Yoshiko/大内 佳子" userId="9854f7bf-13ce-4664-898c-4e3fe0189526" providerId="ADAL" clId="{33472C35-440C-4334-AA1B-FC37C992AF33}" dt="2023-01-26T06:01:55.637" v="233"/>
          <ac:spMkLst>
            <pc:docMk/>
            <pc:sldMk cId="3733551806" sldId="577"/>
            <ac:spMk id="4" creationId="{118B1DDB-E109-4CA0-904A-888806E5D654}"/>
          </ac:spMkLst>
        </pc:spChg>
        <pc:spChg chg="add del mod">
          <ac:chgData name="Ohuchi, Yoshiko/大内 佳子" userId="9854f7bf-13ce-4664-898c-4e3fe0189526" providerId="ADAL" clId="{33472C35-440C-4334-AA1B-FC37C992AF33}" dt="2023-02-07T06:58:55.173" v="1487"/>
          <ac:spMkLst>
            <pc:docMk/>
            <pc:sldMk cId="3733551806" sldId="577"/>
            <ac:spMk id="4" creationId="{2EE2EEDF-CA0C-7B9C-15C0-E0612229E0A2}"/>
          </ac:spMkLst>
        </pc:spChg>
        <pc:spChg chg="add del mod">
          <ac:chgData name="Ohuchi, Yoshiko/大内 佳子" userId="9854f7bf-13ce-4664-898c-4e3fe0189526" providerId="ADAL" clId="{33472C35-440C-4334-AA1B-FC37C992AF33}" dt="2023-01-26T06:48:30.475" v="742"/>
          <ac:spMkLst>
            <pc:docMk/>
            <pc:sldMk cId="3733551806" sldId="577"/>
            <ac:spMk id="4" creationId="{6F6613DE-CD21-44E2-AA6A-589A546924FB}"/>
          </ac:spMkLst>
        </pc:spChg>
        <pc:spChg chg="add del mod">
          <ac:chgData name="Ohuchi, Yoshiko/大内 佳子" userId="9854f7bf-13ce-4664-898c-4e3fe0189526" providerId="ADAL" clId="{33472C35-440C-4334-AA1B-FC37C992AF33}" dt="2023-02-07T06:51:14.193" v="993"/>
          <ac:spMkLst>
            <pc:docMk/>
            <pc:sldMk cId="3733551806" sldId="577"/>
            <ac:spMk id="4" creationId="{8556BEB3-F1D8-1BDB-BC5F-D805F6492E4F}"/>
          </ac:spMkLst>
        </pc:spChg>
        <pc:spChg chg="add mod">
          <ac:chgData name="Ohuchi, Yoshiko/大内 佳子" userId="9854f7bf-13ce-4664-898c-4e3fe0189526" providerId="ADAL" clId="{33472C35-440C-4334-AA1B-FC37C992AF33}" dt="2023-02-07T06:58:55.173" v="1488"/>
          <ac:spMkLst>
            <pc:docMk/>
            <pc:sldMk cId="3733551806" sldId="577"/>
            <ac:spMk id="6" creationId="{0F908780-B6CE-4074-FD98-19ECB39B24B8}"/>
          </ac:spMkLst>
        </pc:spChg>
        <pc:spChg chg="add del mod">
          <ac:chgData name="Ohuchi, Yoshiko/大内 佳子" userId="9854f7bf-13ce-4664-898c-4e3fe0189526" providerId="ADAL" clId="{33472C35-440C-4334-AA1B-FC37C992AF33}" dt="2023-02-07T06:51:14.141" v="817"/>
          <ac:spMkLst>
            <pc:docMk/>
            <pc:sldMk cId="3733551806" sldId="577"/>
            <ac:spMk id="6" creationId="{60555211-D5EF-47E1-A1C2-1BD87129FA60}"/>
          </ac:spMkLst>
        </pc:spChg>
        <pc:spChg chg="del">
          <ac:chgData name="Ohuchi, Yoshiko/大内 佳子" userId="9854f7bf-13ce-4664-898c-4e3fe0189526" providerId="ADAL" clId="{33472C35-440C-4334-AA1B-FC37C992AF33}" dt="2023-01-26T06:01:55.604" v="57"/>
          <ac:spMkLst>
            <pc:docMk/>
            <pc:sldMk cId="3733551806" sldId="577"/>
            <ac:spMk id="6" creationId="{DEB08BF2-5353-4E3F-9461-67F6C63E8918}"/>
          </ac:spMkLst>
        </pc:spChg>
        <pc:spChg chg="add del mod">
          <ac:chgData name="Ohuchi, Yoshiko/大内 佳子" userId="9854f7bf-13ce-4664-898c-4e3fe0189526" providerId="ADAL" clId="{33472C35-440C-4334-AA1B-FC37C992AF33}" dt="2023-02-07T06:52:08.372" v="1061"/>
          <ac:spMkLst>
            <pc:docMk/>
            <pc:sldMk cId="3733551806" sldId="577"/>
            <ac:spMk id="7" creationId="{0E907C0D-1CBF-1A87-63A8-434D550741F9}"/>
          </ac:spMkLst>
        </pc:spChg>
        <pc:spChg chg="add del mod">
          <ac:chgData name="Ohuchi, Yoshiko/大内 佳子" userId="9854f7bf-13ce-4664-898c-4e3fe0189526" providerId="ADAL" clId="{33472C35-440C-4334-AA1B-FC37C992AF33}" dt="2023-01-26T06:30:29.970" v="301"/>
          <ac:spMkLst>
            <pc:docMk/>
            <pc:sldMk cId="3733551806" sldId="577"/>
            <ac:spMk id="7" creationId="{DE4BB980-45F1-4DAA-ACAB-FA6A2F762710}"/>
          </ac:spMkLst>
        </pc:spChg>
        <pc:spChg chg="add del mod">
          <ac:chgData name="Ohuchi, Yoshiko/大内 佳子" userId="9854f7bf-13ce-4664-898c-4e3fe0189526" providerId="ADAL" clId="{33472C35-440C-4334-AA1B-FC37C992AF33}" dt="2023-02-07T06:52:08.417" v="1237"/>
          <ac:spMkLst>
            <pc:docMk/>
            <pc:sldMk cId="3733551806" sldId="577"/>
            <ac:spMk id="8" creationId="{1A5901E4-8D88-141E-7DFC-5C0AE5937A51}"/>
          </ac:spMkLst>
        </pc:spChg>
        <pc:spChg chg="add del mod">
          <ac:chgData name="Ohuchi, Yoshiko/大内 佳子" userId="9854f7bf-13ce-4664-898c-4e3fe0189526" providerId="ADAL" clId="{33472C35-440C-4334-AA1B-FC37C992AF33}" dt="2023-01-26T06:30:30.001" v="477"/>
          <ac:spMkLst>
            <pc:docMk/>
            <pc:sldMk cId="3733551806" sldId="577"/>
            <ac:spMk id="8" creationId="{9FFFBE63-13BD-4395-BBD5-363D756E65D4}"/>
          </ac:spMkLst>
        </pc:spChg>
        <pc:spChg chg="add del mod">
          <ac:chgData name="Ohuchi, Yoshiko/大内 佳子" userId="9854f7bf-13ce-4664-898c-4e3fe0189526" providerId="ADAL" clId="{33472C35-440C-4334-AA1B-FC37C992AF33}" dt="2023-02-07T06:58:55.128" v="1311"/>
          <ac:spMkLst>
            <pc:docMk/>
            <pc:sldMk cId="3733551806" sldId="577"/>
            <ac:spMk id="9" creationId="{E0F8AB52-3FBA-7858-74AD-58ACF203E6DF}"/>
          </ac:spMkLst>
        </pc:spChg>
        <pc:spChg chg="add del mod">
          <ac:chgData name="Ohuchi, Yoshiko/大内 佳子" userId="9854f7bf-13ce-4664-898c-4e3fe0189526" providerId="ADAL" clId="{33472C35-440C-4334-AA1B-FC37C992AF33}" dt="2023-01-26T06:48:30.437" v="566"/>
          <ac:spMkLst>
            <pc:docMk/>
            <pc:sldMk cId="3733551806" sldId="577"/>
            <ac:spMk id="9" creationId="{E1428735-375C-41F0-943A-81CD08C2B0ED}"/>
          </ac:spMkLst>
        </pc:spChg>
      </pc:sldChg>
      <pc:sldChg chg="addSp delSp modSp">
        <pc:chgData name="Ohuchi, Yoshiko/大内 佳子" userId="9854f7bf-13ce-4664-898c-4e3fe0189526" providerId="ADAL" clId="{33472C35-440C-4334-AA1B-FC37C992AF33}" dt="2023-02-07T06:58:55.167" v="1461"/>
        <pc:sldMkLst>
          <pc:docMk/>
          <pc:sldMk cId="210708008" sldId="592"/>
        </pc:sldMkLst>
        <pc:spChg chg="add del mod">
          <ac:chgData name="Ohuchi, Yoshiko/大内 佳子" userId="9854f7bf-13ce-4664-898c-4e3fe0189526" providerId="ADAL" clId="{33472C35-440C-4334-AA1B-FC37C992AF33}" dt="2023-02-07T06:58:55.166" v="1460"/>
          <ac:spMkLst>
            <pc:docMk/>
            <pc:sldMk cId="210708008" sldId="592"/>
            <ac:spMk id="5" creationId="{05ACA4A4-F8B1-4E86-51E1-6F8E39D57386}"/>
          </ac:spMkLst>
        </pc:spChg>
        <pc:spChg chg="add del mod">
          <ac:chgData name="Ohuchi, Yoshiko/大内 佳子" userId="9854f7bf-13ce-4664-898c-4e3fe0189526" providerId="ADAL" clId="{33472C35-440C-4334-AA1B-FC37C992AF33}" dt="2023-01-26T06:01:55.634" v="206"/>
          <ac:spMkLst>
            <pc:docMk/>
            <pc:sldMk cId="210708008" sldId="592"/>
            <ac:spMk id="5" creationId="{4120965A-31D7-4899-AFE8-C96DD2ACC9DC}"/>
          </ac:spMkLst>
        </pc:spChg>
        <pc:spChg chg="add del mod">
          <ac:chgData name="Ohuchi, Yoshiko/大内 佳子" userId="9854f7bf-13ce-4664-898c-4e3fe0189526" providerId="ADAL" clId="{33472C35-440C-4334-AA1B-FC37C992AF33}" dt="2023-01-26T06:48:30.468" v="715"/>
          <ac:spMkLst>
            <pc:docMk/>
            <pc:sldMk cId="210708008" sldId="592"/>
            <ac:spMk id="5" creationId="{8BB4BECB-F5EC-4570-9696-31DE31C3FE35}"/>
          </ac:spMkLst>
        </pc:spChg>
        <pc:spChg chg="add del mod">
          <ac:chgData name="Ohuchi, Yoshiko/大内 佳子" userId="9854f7bf-13ce-4664-898c-4e3fe0189526" providerId="ADAL" clId="{33472C35-440C-4334-AA1B-FC37C992AF33}" dt="2023-02-07T06:51:14.186" v="966"/>
          <ac:spMkLst>
            <pc:docMk/>
            <pc:sldMk cId="210708008" sldId="592"/>
            <ac:spMk id="5" creationId="{C9D7D6D2-7C55-1CB1-40AF-68D81AE79B09}"/>
          </ac:spMkLst>
        </pc:spChg>
        <pc:spChg chg="del">
          <ac:chgData name="Ohuchi, Yoshiko/大内 佳子" userId="9854f7bf-13ce-4664-898c-4e3fe0189526" providerId="ADAL" clId="{33472C35-440C-4334-AA1B-FC37C992AF33}" dt="2023-01-26T06:01:55.604" v="48"/>
          <ac:spMkLst>
            <pc:docMk/>
            <pc:sldMk cId="210708008" sldId="592"/>
            <ac:spMk id="7" creationId="{D8E0DD9F-BFB8-4973-AFD0-D1E0AB1A9BA6}"/>
          </ac:spMkLst>
        </pc:spChg>
        <pc:spChg chg="add mod">
          <ac:chgData name="Ohuchi, Yoshiko/大内 佳子" userId="9854f7bf-13ce-4664-898c-4e3fe0189526" providerId="ADAL" clId="{33472C35-440C-4334-AA1B-FC37C992AF33}" dt="2023-02-07T06:58:55.167" v="1461"/>
          <ac:spMkLst>
            <pc:docMk/>
            <pc:sldMk cId="210708008" sldId="592"/>
            <ac:spMk id="7" creationId="{DD5945CC-BDFF-392E-D0BB-615764DC71A9}"/>
          </ac:spMkLst>
        </pc:spChg>
        <pc:spChg chg="add del mod">
          <ac:chgData name="Ohuchi, Yoshiko/大内 佳子" userId="9854f7bf-13ce-4664-898c-4e3fe0189526" providerId="ADAL" clId="{33472C35-440C-4334-AA1B-FC37C992AF33}" dt="2023-02-07T06:51:14.140" v="808"/>
          <ac:spMkLst>
            <pc:docMk/>
            <pc:sldMk cId="210708008" sldId="592"/>
            <ac:spMk id="7" creationId="{F9F1F478-BF81-44A8-92EC-C977361F703D}"/>
          </ac:spMkLst>
        </pc:spChg>
        <pc:spChg chg="add del mod">
          <ac:chgData name="Ohuchi, Yoshiko/大内 佳子" userId="9854f7bf-13ce-4664-898c-4e3fe0189526" providerId="ADAL" clId="{33472C35-440C-4334-AA1B-FC37C992AF33}" dt="2023-01-26T06:30:29.970" v="292"/>
          <ac:spMkLst>
            <pc:docMk/>
            <pc:sldMk cId="210708008" sldId="592"/>
            <ac:spMk id="8" creationId="{04604020-550E-43F1-BE5C-3B79FA1D8EF6}"/>
          </ac:spMkLst>
        </pc:spChg>
        <pc:spChg chg="add del mod">
          <ac:chgData name="Ohuchi, Yoshiko/大内 佳子" userId="9854f7bf-13ce-4664-898c-4e3fe0189526" providerId="ADAL" clId="{33472C35-440C-4334-AA1B-FC37C992AF33}" dt="2023-02-07T06:52:08.371" v="1052"/>
          <ac:spMkLst>
            <pc:docMk/>
            <pc:sldMk cId="210708008" sldId="592"/>
            <ac:spMk id="8" creationId="{7C57A1CA-D0CF-1175-3702-EA3EF39324D9}"/>
          </ac:spMkLst>
        </pc:spChg>
        <pc:spChg chg="add del mod">
          <ac:chgData name="Ohuchi, Yoshiko/大内 佳子" userId="9854f7bf-13ce-4664-898c-4e3fe0189526" providerId="ADAL" clId="{33472C35-440C-4334-AA1B-FC37C992AF33}" dt="2023-02-07T06:52:08.411" v="1210"/>
          <ac:spMkLst>
            <pc:docMk/>
            <pc:sldMk cId="210708008" sldId="592"/>
            <ac:spMk id="14" creationId="{704AB6BA-1192-7403-2C6C-6263CF865CE7}"/>
          </ac:spMkLst>
        </pc:spChg>
        <pc:spChg chg="add del mod">
          <ac:chgData name="Ohuchi, Yoshiko/大内 佳子" userId="9854f7bf-13ce-4664-898c-4e3fe0189526" providerId="ADAL" clId="{33472C35-440C-4334-AA1B-FC37C992AF33}" dt="2023-01-26T06:30:30.001" v="450"/>
          <ac:spMkLst>
            <pc:docMk/>
            <pc:sldMk cId="210708008" sldId="592"/>
            <ac:spMk id="14" creationId="{E82F7A3C-6E38-4A63-AAB6-618F68B7D5D3}"/>
          </ac:spMkLst>
        </pc:spChg>
        <pc:spChg chg="add del mod">
          <ac:chgData name="Ohuchi, Yoshiko/大内 佳子" userId="9854f7bf-13ce-4664-898c-4e3fe0189526" providerId="ADAL" clId="{33472C35-440C-4334-AA1B-FC37C992AF33}" dt="2023-02-07T06:58:55.127" v="1302"/>
          <ac:spMkLst>
            <pc:docMk/>
            <pc:sldMk cId="210708008" sldId="592"/>
            <ac:spMk id="15" creationId="{889872A8-2B6B-DF3D-9267-C4C0158FAEC8}"/>
          </ac:spMkLst>
        </pc:spChg>
        <pc:spChg chg="add del mod">
          <ac:chgData name="Ohuchi, Yoshiko/大内 佳子" userId="9854f7bf-13ce-4664-898c-4e3fe0189526" providerId="ADAL" clId="{33472C35-440C-4334-AA1B-FC37C992AF33}" dt="2023-01-26T06:48:30.437" v="557"/>
          <ac:spMkLst>
            <pc:docMk/>
            <pc:sldMk cId="210708008" sldId="592"/>
            <ac:spMk id="15" creationId="{DED7F65A-F56A-455A-9E4C-C281912E0D0F}"/>
          </ac:spMkLst>
        </pc:spChg>
      </pc:sldChg>
      <pc:sldChg chg="addSp delSp modSp">
        <pc:chgData name="Ohuchi, Yoshiko/大内 佳子" userId="9854f7bf-13ce-4664-898c-4e3fe0189526" providerId="ADAL" clId="{33472C35-440C-4334-AA1B-FC37C992AF33}" dt="2023-02-07T06:58:55.167" v="1464"/>
        <pc:sldMkLst>
          <pc:docMk/>
          <pc:sldMk cId="3222626393" sldId="593"/>
        </pc:sldMkLst>
        <pc:spChg chg="add del mod">
          <ac:chgData name="Ohuchi, Yoshiko/大内 佳子" userId="9854f7bf-13ce-4664-898c-4e3fe0189526" providerId="ADAL" clId="{33472C35-440C-4334-AA1B-FC37C992AF33}" dt="2023-02-07T06:58:55.167" v="1463"/>
          <ac:spMkLst>
            <pc:docMk/>
            <pc:sldMk cId="3222626393" sldId="593"/>
            <ac:spMk id="5" creationId="{29B2B4B4-6223-FC47-C468-2138A2F39691}"/>
          </ac:spMkLst>
        </pc:spChg>
        <pc:spChg chg="add del mod">
          <ac:chgData name="Ohuchi, Yoshiko/大内 佳子" userId="9854f7bf-13ce-4664-898c-4e3fe0189526" providerId="ADAL" clId="{33472C35-440C-4334-AA1B-FC37C992AF33}" dt="2023-02-07T06:51:14.186" v="969"/>
          <ac:spMkLst>
            <pc:docMk/>
            <pc:sldMk cId="3222626393" sldId="593"/>
            <ac:spMk id="5" creationId="{2A8AA6A0-F855-D10D-9AF9-909AC67D571A}"/>
          </ac:spMkLst>
        </pc:spChg>
        <pc:spChg chg="add del mod">
          <ac:chgData name="Ohuchi, Yoshiko/大内 佳子" userId="9854f7bf-13ce-4664-898c-4e3fe0189526" providerId="ADAL" clId="{33472C35-440C-4334-AA1B-FC37C992AF33}" dt="2023-01-26T06:48:30.468" v="718"/>
          <ac:spMkLst>
            <pc:docMk/>
            <pc:sldMk cId="3222626393" sldId="593"/>
            <ac:spMk id="5" creationId="{412157F1-5FC8-4143-95DF-8924AED752C1}"/>
          </ac:spMkLst>
        </pc:spChg>
        <pc:spChg chg="add del mod">
          <ac:chgData name="Ohuchi, Yoshiko/大内 佳子" userId="9854f7bf-13ce-4664-898c-4e3fe0189526" providerId="ADAL" clId="{33472C35-440C-4334-AA1B-FC37C992AF33}" dt="2023-01-26T06:01:55.634" v="209"/>
          <ac:spMkLst>
            <pc:docMk/>
            <pc:sldMk cId="3222626393" sldId="593"/>
            <ac:spMk id="5" creationId="{5B941583-78B3-413A-B524-E4BA4C7C067D}"/>
          </ac:spMkLst>
        </pc:spChg>
        <pc:spChg chg="add del mod">
          <ac:chgData name="Ohuchi, Yoshiko/大内 佳子" userId="9854f7bf-13ce-4664-898c-4e3fe0189526" providerId="ADAL" clId="{33472C35-440C-4334-AA1B-FC37C992AF33}" dt="2023-02-07T06:51:14.140" v="809"/>
          <ac:spMkLst>
            <pc:docMk/>
            <pc:sldMk cId="3222626393" sldId="593"/>
            <ac:spMk id="7" creationId="{0C120993-1055-4590-957E-E122DC82B23A}"/>
          </ac:spMkLst>
        </pc:spChg>
        <pc:spChg chg="del">
          <ac:chgData name="Ohuchi, Yoshiko/大内 佳子" userId="9854f7bf-13ce-4664-898c-4e3fe0189526" providerId="ADAL" clId="{33472C35-440C-4334-AA1B-FC37C992AF33}" dt="2023-01-26T06:01:55.604" v="49"/>
          <ac:spMkLst>
            <pc:docMk/>
            <pc:sldMk cId="3222626393" sldId="593"/>
            <ac:spMk id="7" creationId="{39F84E13-0633-4C2C-B0E9-3F88FE858EFB}"/>
          </ac:spMkLst>
        </pc:spChg>
        <pc:spChg chg="add mod">
          <ac:chgData name="Ohuchi, Yoshiko/大内 佳子" userId="9854f7bf-13ce-4664-898c-4e3fe0189526" providerId="ADAL" clId="{33472C35-440C-4334-AA1B-FC37C992AF33}" dt="2023-02-07T06:58:55.167" v="1464"/>
          <ac:spMkLst>
            <pc:docMk/>
            <pc:sldMk cId="3222626393" sldId="593"/>
            <ac:spMk id="7" creationId="{83A9A4D4-B5A9-1D93-F42C-E47421E681B3}"/>
          </ac:spMkLst>
        </pc:spChg>
        <pc:spChg chg="add del mod">
          <ac:chgData name="Ohuchi, Yoshiko/大内 佳子" userId="9854f7bf-13ce-4664-898c-4e3fe0189526" providerId="ADAL" clId="{33472C35-440C-4334-AA1B-FC37C992AF33}" dt="2023-01-26T06:30:29.970" v="293"/>
          <ac:spMkLst>
            <pc:docMk/>
            <pc:sldMk cId="3222626393" sldId="593"/>
            <ac:spMk id="8" creationId="{98970C6F-D47D-4A2C-9A50-EF1F85A17C56}"/>
          </ac:spMkLst>
        </pc:spChg>
        <pc:spChg chg="add del mod">
          <ac:chgData name="Ohuchi, Yoshiko/大内 佳子" userId="9854f7bf-13ce-4664-898c-4e3fe0189526" providerId="ADAL" clId="{33472C35-440C-4334-AA1B-FC37C992AF33}" dt="2023-02-07T06:52:08.371" v="1053"/>
          <ac:spMkLst>
            <pc:docMk/>
            <pc:sldMk cId="3222626393" sldId="593"/>
            <ac:spMk id="8" creationId="{C107AD2C-F43F-BCE8-ADE9-85AE5EBEE956}"/>
          </ac:spMkLst>
        </pc:spChg>
        <pc:spChg chg="add del mod">
          <ac:chgData name="Ohuchi, Yoshiko/大内 佳子" userId="9854f7bf-13ce-4664-898c-4e3fe0189526" providerId="ADAL" clId="{33472C35-440C-4334-AA1B-FC37C992AF33}" dt="2023-02-07T06:52:08.411" v="1213"/>
          <ac:spMkLst>
            <pc:docMk/>
            <pc:sldMk cId="3222626393" sldId="593"/>
            <ac:spMk id="9" creationId="{1696EBA6-92C5-1E4D-0A13-0E17FEAE3B60}"/>
          </ac:spMkLst>
        </pc:spChg>
        <pc:spChg chg="add del mod">
          <ac:chgData name="Ohuchi, Yoshiko/大内 佳子" userId="9854f7bf-13ce-4664-898c-4e3fe0189526" providerId="ADAL" clId="{33472C35-440C-4334-AA1B-FC37C992AF33}" dt="2023-01-26T06:30:30.001" v="453"/>
          <ac:spMkLst>
            <pc:docMk/>
            <pc:sldMk cId="3222626393" sldId="593"/>
            <ac:spMk id="9" creationId="{F9EA47BF-E878-470C-BEAC-A356A399C16E}"/>
          </ac:spMkLst>
        </pc:spChg>
        <pc:spChg chg="add del mod">
          <ac:chgData name="Ohuchi, Yoshiko/大内 佳子" userId="9854f7bf-13ce-4664-898c-4e3fe0189526" providerId="ADAL" clId="{33472C35-440C-4334-AA1B-FC37C992AF33}" dt="2023-02-07T06:58:55.127" v="1303"/>
          <ac:spMkLst>
            <pc:docMk/>
            <pc:sldMk cId="3222626393" sldId="593"/>
            <ac:spMk id="14" creationId="{31F4C9B1-3CB0-143F-49C6-AF8ED9A490E2}"/>
          </ac:spMkLst>
        </pc:spChg>
        <pc:spChg chg="add del mod">
          <ac:chgData name="Ohuchi, Yoshiko/大内 佳子" userId="9854f7bf-13ce-4664-898c-4e3fe0189526" providerId="ADAL" clId="{33472C35-440C-4334-AA1B-FC37C992AF33}" dt="2023-01-26T06:48:30.437" v="558"/>
          <ac:spMkLst>
            <pc:docMk/>
            <pc:sldMk cId="3222626393" sldId="593"/>
            <ac:spMk id="14" creationId="{5FD2C15B-2A47-4902-BC05-947F870620B9}"/>
          </ac:spMkLst>
        </pc:spChg>
      </pc:sldChg>
      <pc:sldChg chg="addSp delSp modSp">
        <pc:chgData name="Ohuchi, Yoshiko/大内 佳子" userId="9854f7bf-13ce-4664-898c-4e3fe0189526" providerId="ADAL" clId="{33472C35-440C-4334-AA1B-FC37C992AF33}" dt="2023-02-07T06:58:55.151" v="1395"/>
        <pc:sldMkLst>
          <pc:docMk/>
          <pc:sldMk cId="264587085" sldId="594"/>
        </pc:sldMkLst>
        <pc:spChg chg="add del mod">
          <ac:chgData name="Ohuchi, Yoshiko/大内 佳子" userId="9854f7bf-13ce-4664-898c-4e3fe0189526" providerId="ADAL" clId="{33472C35-440C-4334-AA1B-FC37C992AF33}" dt="2023-01-26T06:48:30.452" v="649"/>
          <ac:spMkLst>
            <pc:docMk/>
            <pc:sldMk cId="264587085" sldId="594"/>
            <ac:spMk id="5" creationId="{3749ED65-E7B1-496B-A0BE-C36896C5705B}"/>
          </ac:spMkLst>
        </pc:spChg>
        <pc:spChg chg="add del mod">
          <ac:chgData name="Ohuchi, Yoshiko/大内 佳子" userId="9854f7bf-13ce-4664-898c-4e3fe0189526" providerId="ADAL" clId="{33472C35-440C-4334-AA1B-FC37C992AF33}" dt="2023-02-07T06:51:14.168" v="900"/>
          <ac:spMkLst>
            <pc:docMk/>
            <pc:sldMk cId="264587085" sldId="594"/>
            <ac:spMk id="5" creationId="{7B8147B5-1F93-D824-DE6C-FB7DA57BBA84}"/>
          </ac:spMkLst>
        </pc:spChg>
        <pc:spChg chg="add del mod">
          <ac:chgData name="Ohuchi, Yoshiko/大内 佳子" userId="9854f7bf-13ce-4664-898c-4e3fe0189526" providerId="ADAL" clId="{33472C35-440C-4334-AA1B-FC37C992AF33}" dt="2023-01-26T06:01:55.622" v="140"/>
          <ac:spMkLst>
            <pc:docMk/>
            <pc:sldMk cId="264587085" sldId="594"/>
            <ac:spMk id="5" creationId="{EBE74893-C7A5-4F50-8655-6193EB0C0A34}"/>
          </ac:spMkLst>
        </pc:spChg>
        <pc:spChg chg="add del mod">
          <ac:chgData name="Ohuchi, Yoshiko/大内 佳子" userId="9854f7bf-13ce-4664-898c-4e3fe0189526" providerId="ADAL" clId="{33472C35-440C-4334-AA1B-FC37C992AF33}" dt="2023-02-07T06:58:55.150" v="1394"/>
          <ac:spMkLst>
            <pc:docMk/>
            <pc:sldMk cId="264587085" sldId="594"/>
            <ac:spMk id="5" creationId="{F5CE06B1-18B4-2F35-1246-429E31EB8E30}"/>
          </ac:spMkLst>
        </pc:spChg>
        <pc:spChg chg="add del mod">
          <ac:chgData name="Ohuchi, Yoshiko/大内 佳子" userId="9854f7bf-13ce-4664-898c-4e3fe0189526" providerId="ADAL" clId="{33472C35-440C-4334-AA1B-FC37C992AF33}" dt="2023-02-07T06:51:14.138" v="786"/>
          <ac:spMkLst>
            <pc:docMk/>
            <pc:sldMk cId="264587085" sldId="594"/>
            <ac:spMk id="7" creationId="{6AD58F2A-1BA1-4688-9AAB-4FDBAC80F140}"/>
          </ac:spMkLst>
        </pc:spChg>
        <pc:spChg chg="del">
          <ac:chgData name="Ohuchi, Yoshiko/大内 佳子" userId="9854f7bf-13ce-4664-898c-4e3fe0189526" providerId="ADAL" clId="{33472C35-440C-4334-AA1B-FC37C992AF33}" dt="2023-01-26T06:01:55.603" v="26"/>
          <ac:spMkLst>
            <pc:docMk/>
            <pc:sldMk cId="264587085" sldId="594"/>
            <ac:spMk id="7" creationId="{B97225FA-0E7E-4661-8632-20CECC2C69F8}"/>
          </ac:spMkLst>
        </pc:spChg>
        <pc:spChg chg="add mod">
          <ac:chgData name="Ohuchi, Yoshiko/大内 佳子" userId="9854f7bf-13ce-4664-898c-4e3fe0189526" providerId="ADAL" clId="{33472C35-440C-4334-AA1B-FC37C992AF33}" dt="2023-02-07T06:58:55.151" v="1395"/>
          <ac:spMkLst>
            <pc:docMk/>
            <pc:sldMk cId="264587085" sldId="594"/>
            <ac:spMk id="7" creationId="{D802A9B5-D79E-2A0E-6434-4B4E3695725E}"/>
          </ac:spMkLst>
        </pc:spChg>
        <pc:spChg chg="add del mod">
          <ac:chgData name="Ohuchi, Yoshiko/大内 佳子" userId="9854f7bf-13ce-4664-898c-4e3fe0189526" providerId="ADAL" clId="{33472C35-440C-4334-AA1B-FC37C992AF33}" dt="2023-01-26T06:30:29.970" v="270"/>
          <ac:spMkLst>
            <pc:docMk/>
            <pc:sldMk cId="264587085" sldId="594"/>
            <ac:spMk id="8" creationId="{0F114B22-BC8F-492B-8CB4-E4B467059EA0}"/>
          </ac:spMkLst>
        </pc:spChg>
        <pc:spChg chg="add del mod">
          <ac:chgData name="Ohuchi, Yoshiko/大内 佳子" userId="9854f7bf-13ce-4664-898c-4e3fe0189526" providerId="ADAL" clId="{33472C35-440C-4334-AA1B-FC37C992AF33}" dt="2023-02-07T06:52:08.369" v="1030"/>
          <ac:spMkLst>
            <pc:docMk/>
            <pc:sldMk cId="264587085" sldId="594"/>
            <ac:spMk id="8" creationId="{B4FE4C20-696E-B964-45AA-7D7539B38EA0}"/>
          </ac:spMkLst>
        </pc:spChg>
        <pc:spChg chg="add del mod">
          <ac:chgData name="Ohuchi, Yoshiko/大内 佳子" userId="9854f7bf-13ce-4664-898c-4e3fe0189526" providerId="ADAL" clId="{33472C35-440C-4334-AA1B-FC37C992AF33}" dt="2023-02-07T06:52:08.395" v="1144"/>
          <ac:spMkLst>
            <pc:docMk/>
            <pc:sldMk cId="264587085" sldId="594"/>
            <ac:spMk id="14" creationId="{00938DD6-8A8F-7F64-B9D8-C8078A770ECD}"/>
          </ac:spMkLst>
        </pc:spChg>
        <pc:spChg chg="add del mod">
          <ac:chgData name="Ohuchi, Yoshiko/大内 佳子" userId="9854f7bf-13ce-4664-898c-4e3fe0189526" providerId="ADAL" clId="{33472C35-440C-4334-AA1B-FC37C992AF33}" dt="2023-01-26T06:30:29.986" v="384"/>
          <ac:spMkLst>
            <pc:docMk/>
            <pc:sldMk cId="264587085" sldId="594"/>
            <ac:spMk id="14" creationId="{0397829F-16A1-46D6-B721-A35AA0FE799C}"/>
          </ac:spMkLst>
        </pc:spChg>
        <pc:spChg chg="add del mod">
          <ac:chgData name="Ohuchi, Yoshiko/大内 佳子" userId="9854f7bf-13ce-4664-898c-4e3fe0189526" providerId="ADAL" clId="{33472C35-440C-4334-AA1B-FC37C992AF33}" dt="2023-02-07T06:58:55.125" v="1280"/>
          <ac:spMkLst>
            <pc:docMk/>
            <pc:sldMk cId="264587085" sldId="594"/>
            <ac:spMk id="15" creationId="{25CFFB82-F73B-D0DD-31BC-32003B5DFC66}"/>
          </ac:spMkLst>
        </pc:spChg>
        <pc:spChg chg="add del mod">
          <ac:chgData name="Ohuchi, Yoshiko/大内 佳子" userId="9854f7bf-13ce-4664-898c-4e3fe0189526" providerId="ADAL" clId="{33472C35-440C-4334-AA1B-FC37C992AF33}" dt="2023-01-26T06:48:30.437" v="535"/>
          <ac:spMkLst>
            <pc:docMk/>
            <pc:sldMk cId="264587085" sldId="594"/>
            <ac:spMk id="15" creationId="{BA803BA8-19B5-4374-BCAA-4173E1B62C03}"/>
          </ac:spMkLst>
        </pc:spChg>
      </pc:sldChg>
      <pc:sldChg chg="addSp delSp modSp">
        <pc:chgData name="Ohuchi, Yoshiko/大内 佳子" userId="9854f7bf-13ce-4664-898c-4e3fe0189526" providerId="ADAL" clId="{33472C35-440C-4334-AA1B-FC37C992AF33}" dt="2023-02-07T06:58:55.138" v="1341"/>
        <pc:sldMkLst>
          <pc:docMk/>
          <pc:sldMk cId="3290797090" sldId="595"/>
        </pc:sldMkLst>
        <pc:spChg chg="add del mod">
          <ac:chgData name="Ohuchi, Yoshiko/大内 佳子" userId="9854f7bf-13ce-4664-898c-4e3fe0189526" providerId="ADAL" clId="{33472C35-440C-4334-AA1B-FC37C992AF33}" dt="2023-01-26T06:48:30.437" v="595"/>
          <ac:spMkLst>
            <pc:docMk/>
            <pc:sldMk cId="3290797090" sldId="595"/>
            <ac:spMk id="5" creationId="{4BF7A56A-C73A-4BDB-A0EF-1DBAC3CE528C}"/>
          </ac:spMkLst>
        </pc:spChg>
        <pc:spChg chg="add del mod">
          <ac:chgData name="Ohuchi, Yoshiko/大内 佳子" userId="9854f7bf-13ce-4664-898c-4e3fe0189526" providerId="ADAL" clId="{33472C35-440C-4334-AA1B-FC37C992AF33}" dt="2023-01-26T06:01:55.612" v="86"/>
          <ac:spMkLst>
            <pc:docMk/>
            <pc:sldMk cId="3290797090" sldId="595"/>
            <ac:spMk id="5" creationId="{8F0A1D7C-6E2F-4D71-AE27-357731BA00DD}"/>
          </ac:spMkLst>
        </pc:spChg>
        <pc:spChg chg="add del mod">
          <ac:chgData name="Ohuchi, Yoshiko/大内 佳子" userId="9854f7bf-13ce-4664-898c-4e3fe0189526" providerId="ADAL" clId="{33472C35-440C-4334-AA1B-FC37C992AF33}" dt="2023-02-07T06:51:14.153" v="846"/>
          <ac:spMkLst>
            <pc:docMk/>
            <pc:sldMk cId="3290797090" sldId="595"/>
            <ac:spMk id="5" creationId="{B232AFA9-D06D-95BD-7475-7E3EFCD4D780}"/>
          </ac:spMkLst>
        </pc:spChg>
        <pc:spChg chg="add del mod">
          <ac:chgData name="Ohuchi, Yoshiko/大内 佳子" userId="9854f7bf-13ce-4664-898c-4e3fe0189526" providerId="ADAL" clId="{33472C35-440C-4334-AA1B-FC37C992AF33}" dt="2023-02-07T06:58:55.138" v="1340"/>
          <ac:spMkLst>
            <pc:docMk/>
            <pc:sldMk cId="3290797090" sldId="595"/>
            <ac:spMk id="5" creationId="{E5256CF2-F4B9-F455-71A2-661745AA79AB}"/>
          </ac:spMkLst>
        </pc:spChg>
        <pc:spChg chg="add del mod">
          <ac:chgData name="Ohuchi, Yoshiko/大内 佳子" userId="9854f7bf-13ce-4664-898c-4e3fe0189526" providerId="ADAL" clId="{33472C35-440C-4334-AA1B-FC37C992AF33}" dt="2023-02-07T06:51:14.136" v="768"/>
          <ac:spMkLst>
            <pc:docMk/>
            <pc:sldMk cId="3290797090" sldId="595"/>
            <ac:spMk id="7" creationId="{4BA349AD-A3B4-42BB-B7B4-D19FB6F81187}"/>
          </ac:spMkLst>
        </pc:spChg>
        <pc:spChg chg="add mod">
          <ac:chgData name="Ohuchi, Yoshiko/大内 佳子" userId="9854f7bf-13ce-4664-898c-4e3fe0189526" providerId="ADAL" clId="{33472C35-440C-4334-AA1B-FC37C992AF33}" dt="2023-02-07T06:58:55.138" v="1341"/>
          <ac:spMkLst>
            <pc:docMk/>
            <pc:sldMk cId="3290797090" sldId="595"/>
            <ac:spMk id="7" creationId="{A8AAD0F6-5B75-4B71-5CF9-82D37AC8EECB}"/>
          </ac:spMkLst>
        </pc:spChg>
        <pc:spChg chg="del">
          <ac:chgData name="Ohuchi, Yoshiko/大内 佳子" userId="9854f7bf-13ce-4664-898c-4e3fe0189526" providerId="ADAL" clId="{33472C35-440C-4334-AA1B-FC37C992AF33}" dt="2023-01-26T06:01:55.602" v="8"/>
          <ac:spMkLst>
            <pc:docMk/>
            <pc:sldMk cId="3290797090" sldId="595"/>
            <ac:spMk id="7" creationId="{F4995CFB-8001-4354-BD3E-F8E10DD88777}"/>
          </ac:spMkLst>
        </pc:spChg>
        <pc:spChg chg="add del mod">
          <ac:chgData name="Ohuchi, Yoshiko/大内 佳子" userId="9854f7bf-13ce-4664-898c-4e3fe0189526" providerId="ADAL" clId="{33472C35-440C-4334-AA1B-FC37C992AF33}" dt="2023-01-26T06:30:29.970" v="252"/>
          <ac:spMkLst>
            <pc:docMk/>
            <pc:sldMk cId="3290797090" sldId="595"/>
            <ac:spMk id="8" creationId="{4AE90A62-B9B8-4E5E-8CA3-2B3D217510D4}"/>
          </ac:spMkLst>
        </pc:spChg>
        <pc:spChg chg="add del mod">
          <ac:chgData name="Ohuchi, Yoshiko/大内 佳子" userId="9854f7bf-13ce-4664-898c-4e3fe0189526" providerId="ADAL" clId="{33472C35-440C-4334-AA1B-FC37C992AF33}" dt="2023-02-07T06:52:08.367" v="1012"/>
          <ac:spMkLst>
            <pc:docMk/>
            <pc:sldMk cId="3290797090" sldId="595"/>
            <ac:spMk id="8" creationId="{FC6FDF15-6995-06B1-2DEA-14349374301F}"/>
          </ac:spMkLst>
        </pc:spChg>
        <pc:spChg chg="add del mod">
          <ac:chgData name="Ohuchi, Yoshiko/大内 佳子" userId="9854f7bf-13ce-4664-898c-4e3fe0189526" providerId="ADAL" clId="{33472C35-440C-4334-AA1B-FC37C992AF33}" dt="2023-01-26T06:30:29.970" v="330"/>
          <ac:spMkLst>
            <pc:docMk/>
            <pc:sldMk cId="3290797090" sldId="595"/>
            <ac:spMk id="14" creationId="{B9AA7B6C-A8E5-44FC-9B60-AD064DBF3C6D}"/>
          </ac:spMkLst>
        </pc:spChg>
        <pc:spChg chg="add del mod">
          <ac:chgData name="Ohuchi, Yoshiko/大内 佳子" userId="9854f7bf-13ce-4664-898c-4e3fe0189526" providerId="ADAL" clId="{33472C35-440C-4334-AA1B-FC37C992AF33}" dt="2023-02-07T06:52:08.382" v="1090"/>
          <ac:spMkLst>
            <pc:docMk/>
            <pc:sldMk cId="3290797090" sldId="595"/>
            <ac:spMk id="14" creationId="{D83BCF1F-FDB4-663B-A716-CD8D61CEF711}"/>
          </ac:spMkLst>
        </pc:spChg>
        <pc:spChg chg="add del mod">
          <ac:chgData name="Ohuchi, Yoshiko/大内 佳子" userId="9854f7bf-13ce-4664-898c-4e3fe0189526" providerId="ADAL" clId="{33472C35-440C-4334-AA1B-FC37C992AF33}" dt="2023-01-26T06:48:30.437" v="517"/>
          <ac:spMkLst>
            <pc:docMk/>
            <pc:sldMk cId="3290797090" sldId="595"/>
            <ac:spMk id="15" creationId="{86D03BA3-22D3-4063-882D-8667CC802418}"/>
          </ac:spMkLst>
        </pc:spChg>
        <pc:spChg chg="add del mod">
          <ac:chgData name="Ohuchi, Yoshiko/大内 佳子" userId="9854f7bf-13ce-4664-898c-4e3fe0189526" providerId="ADAL" clId="{33472C35-440C-4334-AA1B-FC37C992AF33}" dt="2023-02-07T06:58:55.123" v="1262"/>
          <ac:spMkLst>
            <pc:docMk/>
            <pc:sldMk cId="3290797090" sldId="595"/>
            <ac:spMk id="15" creationId="{BE4FFA7D-4F56-6AD8-752F-81D8B56AB4C4}"/>
          </ac:spMkLst>
        </pc:spChg>
      </pc:sldChg>
      <pc:sldChg chg="addSp delSp modSp">
        <pc:chgData name="Ohuchi, Yoshiko/大内 佳子" userId="9854f7bf-13ce-4664-898c-4e3fe0189526" providerId="ADAL" clId="{33472C35-440C-4334-AA1B-FC37C992AF33}" dt="2023-02-07T06:58:55.153" v="1407"/>
        <pc:sldMkLst>
          <pc:docMk/>
          <pc:sldMk cId="2064492352" sldId="596"/>
        </pc:sldMkLst>
        <pc:spChg chg="add del mod">
          <ac:chgData name="Ohuchi, Yoshiko/大内 佳子" userId="9854f7bf-13ce-4664-898c-4e3fe0189526" providerId="ADAL" clId="{33472C35-440C-4334-AA1B-FC37C992AF33}" dt="2023-02-07T06:51:14.171" v="912"/>
          <ac:spMkLst>
            <pc:docMk/>
            <pc:sldMk cId="2064492352" sldId="596"/>
            <ac:spMk id="5" creationId="{29DDAFE1-301C-2C52-77E3-402AB8A21CEC}"/>
          </ac:spMkLst>
        </pc:spChg>
        <pc:spChg chg="add del mod">
          <ac:chgData name="Ohuchi, Yoshiko/大内 佳子" userId="9854f7bf-13ce-4664-898c-4e3fe0189526" providerId="ADAL" clId="{33472C35-440C-4334-AA1B-FC37C992AF33}" dt="2023-01-26T06:01:55.624" v="152"/>
          <ac:spMkLst>
            <pc:docMk/>
            <pc:sldMk cId="2064492352" sldId="596"/>
            <ac:spMk id="5" creationId="{9F641229-3F0D-4248-8736-D6F3CAED627F}"/>
          </ac:spMkLst>
        </pc:spChg>
        <pc:spChg chg="add del mod">
          <ac:chgData name="Ohuchi, Yoshiko/大内 佳子" userId="9854f7bf-13ce-4664-898c-4e3fe0189526" providerId="ADAL" clId="{33472C35-440C-4334-AA1B-FC37C992AF33}" dt="2023-02-07T06:58:55.153" v="1406"/>
          <ac:spMkLst>
            <pc:docMk/>
            <pc:sldMk cId="2064492352" sldId="596"/>
            <ac:spMk id="5" creationId="{A719D562-5D5D-2AA7-F6F8-CEFAABBD790A}"/>
          </ac:spMkLst>
        </pc:spChg>
        <pc:spChg chg="add del mod">
          <ac:chgData name="Ohuchi, Yoshiko/大内 佳子" userId="9854f7bf-13ce-4664-898c-4e3fe0189526" providerId="ADAL" clId="{33472C35-440C-4334-AA1B-FC37C992AF33}" dt="2023-01-26T06:48:30.452" v="661"/>
          <ac:spMkLst>
            <pc:docMk/>
            <pc:sldMk cId="2064492352" sldId="596"/>
            <ac:spMk id="5" creationId="{A80E95C1-E983-4E1A-8825-91DCD2CC4D16}"/>
          </ac:spMkLst>
        </pc:spChg>
        <pc:spChg chg="add mod">
          <ac:chgData name="Ohuchi, Yoshiko/大内 佳子" userId="9854f7bf-13ce-4664-898c-4e3fe0189526" providerId="ADAL" clId="{33472C35-440C-4334-AA1B-FC37C992AF33}" dt="2023-02-07T06:58:55.153" v="1407"/>
          <ac:spMkLst>
            <pc:docMk/>
            <pc:sldMk cId="2064492352" sldId="596"/>
            <ac:spMk id="7" creationId="{0B5F11ED-D1DA-B1CE-D7A1-4B52874C0B70}"/>
          </ac:spMkLst>
        </pc:spChg>
        <pc:spChg chg="add del mod">
          <ac:chgData name="Ohuchi, Yoshiko/大内 佳子" userId="9854f7bf-13ce-4664-898c-4e3fe0189526" providerId="ADAL" clId="{33472C35-440C-4334-AA1B-FC37C992AF33}" dt="2023-02-07T06:51:14.139" v="790"/>
          <ac:spMkLst>
            <pc:docMk/>
            <pc:sldMk cId="2064492352" sldId="596"/>
            <ac:spMk id="7" creationId="{3D4D6310-A6BB-450D-BDED-CE47E6B460A2}"/>
          </ac:spMkLst>
        </pc:spChg>
        <pc:spChg chg="del">
          <ac:chgData name="Ohuchi, Yoshiko/大内 佳子" userId="9854f7bf-13ce-4664-898c-4e3fe0189526" providerId="ADAL" clId="{33472C35-440C-4334-AA1B-FC37C992AF33}" dt="2023-01-26T06:01:55.603" v="30"/>
          <ac:spMkLst>
            <pc:docMk/>
            <pc:sldMk cId="2064492352" sldId="596"/>
            <ac:spMk id="7" creationId="{49FCF3D6-071E-48C8-AC67-B404A9D3F966}"/>
          </ac:spMkLst>
        </pc:spChg>
        <pc:spChg chg="add del mod">
          <ac:chgData name="Ohuchi, Yoshiko/大内 佳子" userId="9854f7bf-13ce-4664-898c-4e3fe0189526" providerId="ADAL" clId="{33472C35-440C-4334-AA1B-FC37C992AF33}" dt="2023-02-07T06:52:08.369" v="1034"/>
          <ac:spMkLst>
            <pc:docMk/>
            <pc:sldMk cId="2064492352" sldId="596"/>
            <ac:spMk id="8" creationId="{DAE1699D-8EEC-0A35-B198-D8B5C1FBD74A}"/>
          </ac:spMkLst>
        </pc:spChg>
        <pc:spChg chg="add del mod">
          <ac:chgData name="Ohuchi, Yoshiko/大内 佳子" userId="9854f7bf-13ce-4664-898c-4e3fe0189526" providerId="ADAL" clId="{33472C35-440C-4334-AA1B-FC37C992AF33}" dt="2023-01-26T06:30:29.970" v="274"/>
          <ac:spMkLst>
            <pc:docMk/>
            <pc:sldMk cId="2064492352" sldId="596"/>
            <ac:spMk id="8" creationId="{F9E69D34-3A5B-4CE2-83ED-8022A6085ACC}"/>
          </ac:spMkLst>
        </pc:spChg>
        <pc:spChg chg="add del mod">
          <ac:chgData name="Ohuchi, Yoshiko/大内 佳子" userId="9854f7bf-13ce-4664-898c-4e3fe0189526" providerId="ADAL" clId="{33472C35-440C-4334-AA1B-FC37C992AF33}" dt="2023-02-07T06:52:08.398" v="1156"/>
          <ac:spMkLst>
            <pc:docMk/>
            <pc:sldMk cId="2064492352" sldId="596"/>
            <ac:spMk id="9" creationId="{03C45C2B-B9AB-5F09-90CE-411DD20EB735}"/>
          </ac:spMkLst>
        </pc:spChg>
        <pc:spChg chg="add del mod">
          <ac:chgData name="Ohuchi, Yoshiko/大内 佳子" userId="9854f7bf-13ce-4664-898c-4e3fe0189526" providerId="ADAL" clId="{33472C35-440C-4334-AA1B-FC37C992AF33}" dt="2023-01-26T06:30:29.986" v="396"/>
          <ac:spMkLst>
            <pc:docMk/>
            <pc:sldMk cId="2064492352" sldId="596"/>
            <ac:spMk id="9" creationId="{143D66D4-66B1-4AD8-88F1-4ADFC6D62CA6}"/>
          </ac:spMkLst>
        </pc:spChg>
        <pc:spChg chg="add del mod">
          <ac:chgData name="Ohuchi, Yoshiko/大内 佳子" userId="9854f7bf-13ce-4664-898c-4e3fe0189526" providerId="ADAL" clId="{33472C35-440C-4334-AA1B-FC37C992AF33}" dt="2023-01-26T06:48:30.437" v="539"/>
          <ac:spMkLst>
            <pc:docMk/>
            <pc:sldMk cId="2064492352" sldId="596"/>
            <ac:spMk id="14" creationId="{530D47E7-B43E-42FC-BED0-F54C6C18302F}"/>
          </ac:spMkLst>
        </pc:spChg>
        <pc:spChg chg="add del mod">
          <ac:chgData name="Ohuchi, Yoshiko/大内 佳子" userId="9854f7bf-13ce-4664-898c-4e3fe0189526" providerId="ADAL" clId="{33472C35-440C-4334-AA1B-FC37C992AF33}" dt="2023-02-07T06:58:55.125" v="1284"/>
          <ac:spMkLst>
            <pc:docMk/>
            <pc:sldMk cId="2064492352" sldId="596"/>
            <ac:spMk id="14" creationId="{5A375CBC-DDBD-1E82-6D60-BC14A8897722}"/>
          </ac:spMkLst>
        </pc:spChg>
      </pc:sldChg>
      <pc:sldChg chg="addSp delSp modSp">
        <pc:chgData name="Ohuchi, Yoshiko/大内 佳子" userId="9854f7bf-13ce-4664-898c-4e3fe0189526" providerId="ADAL" clId="{33472C35-440C-4334-AA1B-FC37C992AF33}" dt="2023-02-07T06:58:55.145" v="1371"/>
        <pc:sldMkLst>
          <pc:docMk/>
          <pc:sldMk cId="996159638" sldId="598"/>
        </pc:sldMkLst>
        <pc:spChg chg="add del mod">
          <ac:chgData name="Ohuchi, Yoshiko/大内 佳子" userId="9854f7bf-13ce-4664-898c-4e3fe0189526" providerId="ADAL" clId="{33472C35-440C-4334-AA1B-FC37C992AF33}" dt="2023-01-26T06:48:30.452" v="625"/>
          <ac:spMkLst>
            <pc:docMk/>
            <pc:sldMk cId="996159638" sldId="598"/>
            <ac:spMk id="5" creationId="{2206B4AB-4E39-42E3-9A06-EA11B5A550B2}"/>
          </ac:spMkLst>
        </pc:spChg>
        <pc:spChg chg="add del mod">
          <ac:chgData name="Ohuchi, Yoshiko/大内 佳子" userId="9854f7bf-13ce-4664-898c-4e3fe0189526" providerId="ADAL" clId="{33472C35-440C-4334-AA1B-FC37C992AF33}" dt="2023-02-07T06:58:55.145" v="1370"/>
          <ac:spMkLst>
            <pc:docMk/>
            <pc:sldMk cId="996159638" sldId="598"/>
            <ac:spMk id="5" creationId="{228572D6-4BDF-FE78-3200-AFF4A8070D42}"/>
          </ac:spMkLst>
        </pc:spChg>
        <pc:spChg chg="add del mod">
          <ac:chgData name="Ohuchi, Yoshiko/大内 佳子" userId="9854f7bf-13ce-4664-898c-4e3fe0189526" providerId="ADAL" clId="{33472C35-440C-4334-AA1B-FC37C992AF33}" dt="2023-02-07T06:51:14.161" v="876"/>
          <ac:spMkLst>
            <pc:docMk/>
            <pc:sldMk cId="996159638" sldId="598"/>
            <ac:spMk id="5" creationId="{28998195-F8C4-48CD-4882-23DEDE40AD1D}"/>
          </ac:spMkLst>
        </pc:spChg>
        <pc:spChg chg="add del mod">
          <ac:chgData name="Ohuchi, Yoshiko/大内 佳子" userId="9854f7bf-13ce-4664-898c-4e3fe0189526" providerId="ADAL" clId="{33472C35-440C-4334-AA1B-FC37C992AF33}" dt="2023-01-26T06:01:55.620" v="116"/>
          <ac:spMkLst>
            <pc:docMk/>
            <pc:sldMk cId="996159638" sldId="598"/>
            <ac:spMk id="5" creationId="{EE283CAC-A00E-48C8-A7B6-E777BEE2C7CF}"/>
          </ac:spMkLst>
        </pc:spChg>
        <pc:spChg chg="del">
          <ac:chgData name="Ohuchi, Yoshiko/大内 佳子" userId="9854f7bf-13ce-4664-898c-4e3fe0189526" providerId="ADAL" clId="{33472C35-440C-4334-AA1B-FC37C992AF33}" dt="2023-01-26T06:01:55.602" v="18"/>
          <ac:spMkLst>
            <pc:docMk/>
            <pc:sldMk cId="996159638" sldId="598"/>
            <ac:spMk id="7" creationId="{CE1CF91A-E23C-41DA-BA3C-12E131F310ED}"/>
          </ac:spMkLst>
        </pc:spChg>
        <pc:spChg chg="add mod">
          <ac:chgData name="Ohuchi, Yoshiko/大内 佳子" userId="9854f7bf-13ce-4664-898c-4e3fe0189526" providerId="ADAL" clId="{33472C35-440C-4334-AA1B-FC37C992AF33}" dt="2023-02-07T06:58:55.145" v="1371"/>
          <ac:spMkLst>
            <pc:docMk/>
            <pc:sldMk cId="996159638" sldId="598"/>
            <ac:spMk id="7" creationId="{F695C3C8-567D-4540-51AC-30F9BEFA9800}"/>
          </ac:spMkLst>
        </pc:spChg>
        <pc:spChg chg="add del mod">
          <ac:chgData name="Ohuchi, Yoshiko/大内 佳子" userId="9854f7bf-13ce-4664-898c-4e3fe0189526" providerId="ADAL" clId="{33472C35-440C-4334-AA1B-FC37C992AF33}" dt="2023-02-07T06:51:14.138" v="778"/>
          <ac:spMkLst>
            <pc:docMk/>
            <pc:sldMk cId="996159638" sldId="598"/>
            <ac:spMk id="7" creationId="{FEE22A18-21F8-4D9B-B481-FCD07BB41C82}"/>
          </ac:spMkLst>
        </pc:spChg>
        <pc:spChg chg="add del mod">
          <ac:chgData name="Ohuchi, Yoshiko/大内 佳子" userId="9854f7bf-13ce-4664-898c-4e3fe0189526" providerId="ADAL" clId="{33472C35-440C-4334-AA1B-FC37C992AF33}" dt="2023-02-07T06:52:08.368" v="1022"/>
          <ac:spMkLst>
            <pc:docMk/>
            <pc:sldMk cId="996159638" sldId="598"/>
            <ac:spMk id="8" creationId="{756287EF-AD28-77CC-E404-EDAED69680FF}"/>
          </ac:spMkLst>
        </pc:spChg>
        <pc:spChg chg="add del mod">
          <ac:chgData name="Ohuchi, Yoshiko/大内 佳子" userId="9854f7bf-13ce-4664-898c-4e3fe0189526" providerId="ADAL" clId="{33472C35-440C-4334-AA1B-FC37C992AF33}" dt="2023-01-26T06:30:29.970" v="262"/>
          <ac:spMkLst>
            <pc:docMk/>
            <pc:sldMk cId="996159638" sldId="598"/>
            <ac:spMk id="8" creationId="{E94232F9-911E-44C5-88A2-792A365C3552}"/>
          </ac:spMkLst>
        </pc:spChg>
        <pc:spChg chg="add del mod">
          <ac:chgData name="Ohuchi, Yoshiko/大内 佳子" userId="9854f7bf-13ce-4664-898c-4e3fe0189526" providerId="ADAL" clId="{33472C35-440C-4334-AA1B-FC37C992AF33}" dt="2023-01-26T06:30:29.986" v="360"/>
          <ac:spMkLst>
            <pc:docMk/>
            <pc:sldMk cId="996159638" sldId="598"/>
            <ac:spMk id="9" creationId="{C3899014-6716-4411-8921-0AB21095A8B7}"/>
          </ac:spMkLst>
        </pc:spChg>
        <pc:spChg chg="add del mod">
          <ac:chgData name="Ohuchi, Yoshiko/大内 佳子" userId="9854f7bf-13ce-4664-898c-4e3fe0189526" providerId="ADAL" clId="{33472C35-440C-4334-AA1B-FC37C992AF33}" dt="2023-02-07T06:52:08.389" v="1120"/>
          <ac:spMkLst>
            <pc:docMk/>
            <pc:sldMk cId="996159638" sldId="598"/>
            <ac:spMk id="9" creationId="{DF89F279-285F-53DD-701A-CA8EE9339C4B}"/>
          </ac:spMkLst>
        </pc:spChg>
        <pc:spChg chg="add del mod">
          <ac:chgData name="Ohuchi, Yoshiko/大内 佳子" userId="9854f7bf-13ce-4664-898c-4e3fe0189526" providerId="ADAL" clId="{33472C35-440C-4334-AA1B-FC37C992AF33}" dt="2023-02-07T06:58:55.124" v="1272"/>
          <ac:spMkLst>
            <pc:docMk/>
            <pc:sldMk cId="996159638" sldId="598"/>
            <ac:spMk id="14" creationId="{C993EA70-B0DF-1634-3545-AEBDB1868DDF}"/>
          </ac:spMkLst>
        </pc:spChg>
        <pc:spChg chg="add del mod">
          <ac:chgData name="Ohuchi, Yoshiko/大内 佳子" userId="9854f7bf-13ce-4664-898c-4e3fe0189526" providerId="ADAL" clId="{33472C35-440C-4334-AA1B-FC37C992AF33}" dt="2023-01-26T06:48:30.437" v="527"/>
          <ac:spMkLst>
            <pc:docMk/>
            <pc:sldMk cId="996159638" sldId="598"/>
            <ac:spMk id="14" creationId="{E0847D91-8A4A-48F4-9931-EF21B2217928}"/>
          </ac:spMkLst>
        </pc:spChg>
      </pc:sldChg>
      <pc:sldChg chg="addSp delSp modSp">
        <pc:chgData name="Ohuchi, Yoshiko/大内 佳子" userId="9854f7bf-13ce-4664-898c-4e3fe0189526" providerId="ADAL" clId="{33472C35-440C-4334-AA1B-FC37C992AF33}" dt="2023-02-07T06:58:55.174" v="1491"/>
        <pc:sldMkLst>
          <pc:docMk/>
          <pc:sldMk cId="3420122805" sldId="602"/>
        </pc:sldMkLst>
        <pc:spChg chg="add del mod">
          <ac:chgData name="Ohuchi, Yoshiko/大内 佳子" userId="9854f7bf-13ce-4664-898c-4e3fe0189526" providerId="ADAL" clId="{33472C35-440C-4334-AA1B-FC37C992AF33}" dt="2023-02-07T06:51:14.194" v="996"/>
          <ac:spMkLst>
            <pc:docMk/>
            <pc:sldMk cId="3420122805" sldId="602"/>
            <ac:spMk id="5" creationId="{10B32D66-0A57-4B07-EB39-311B176214D3}"/>
          </ac:spMkLst>
        </pc:spChg>
        <pc:spChg chg="add del mod">
          <ac:chgData name="Ohuchi, Yoshiko/大内 佳子" userId="9854f7bf-13ce-4664-898c-4e3fe0189526" providerId="ADAL" clId="{33472C35-440C-4334-AA1B-FC37C992AF33}" dt="2023-01-26T06:48:30.475" v="745"/>
          <ac:spMkLst>
            <pc:docMk/>
            <pc:sldMk cId="3420122805" sldId="602"/>
            <ac:spMk id="5" creationId="{558FAA6B-ECB0-46A5-A400-5EA3A57F87F4}"/>
          </ac:spMkLst>
        </pc:spChg>
        <pc:spChg chg="add del mod">
          <ac:chgData name="Ohuchi, Yoshiko/大内 佳子" userId="9854f7bf-13ce-4664-898c-4e3fe0189526" providerId="ADAL" clId="{33472C35-440C-4334-AA1B-FC37C992AF33}" dt="2023-02-07T06:58:55.174" v="1490"/>
          <ac:spMkLst>
            <pc:docMk/>
            <pc:sldMk cId="3420122805" sldId="602"/>
            <ac:spMk id="5" creationId="{A0B5BD4F-8930-8A23-1E72-FAEDA5932F64}"/>
          </ac:spMkLst>
        </pc:spChg>
        <pc:spChg chg="add del mod">
          <ac:chgData name="Ohuchi, Yoshiko/大内 佳子" userId="9854f7bf-13ce-4664-898c-4e3fe0189526" providerId="ADAL" clId="{33472C35-440C-4334-AA1B-FC37C992AF33}" dt="2023-01-26T06:01:55.637" v="236"/>
          <ac:spMkLst>
            <pc:docMk/>
            <pc:sldMk cId="3420122805" sldId="602"/>
            <ac:spMk id="5" creationId="{C22FB53E-379E-4B4E-A339-FAA41B049591}"/>
          </ac:spMkLst>
        </pc:spChg>
        <pc:spChg chg="del">
          <ac:chgData name="Ohuchi, Yoshiko/大内 佳子" userId="9854f7bf-13ce-4664-898c-4e3fe0189526" providerId="ADAL" clId="{33472C35-440C-4334-AA1B-FC37C992AF33}" dt="2023-01-26T06:01:55.605" v="58"/>
          <ac:spMkLst>
            <pc:docMk/>
            <pc:sldMk cId="3420122805" sldId="602"/>
            <ac:spMk id="6" creationId="{7E0E87E9-FA0C-4D79-8C2F-2D3124774A0C}"/>
          </ac:spMkLst>
        </pc:spChg>
        <pc:spChg chg="add del mod">
          <ac:chgData name="Ohuchi, Yoshiko/大内 佳子" userId="9854f7bf-13ce-4664-898c-4e3fe0189526" providerId="ADAL" clId="{33472C35-440C-4334-AA1B-FC37C992AF33}" dt="2023-02-07T06:51:14.142" v="818"/>
          <ac:spMkLst>
            <pc:docMk/>
            <pc:sldMk cId="3420122805" sldId="602"/>
            <ac:spMk id="6" creationId="{87CE3138-C4C1-4C54-9E8B-2D9094C328EF}"/>
          </ac:spMkLst>
        </pc:spChg>
        <pc:spChg chg="add mod">
          <ac:chgData name="Ohuchi, Yoshiko/大内 佳子" userId="9854f7bf-13ce-4664-898c-4e3fe0189526" providerId="ADAL" clId="{33472C35-440C-4334-AA1B-FC37C992AF33}" dt="2023-02-07T06:58:55.174" v="1491"/>
          <ac:spMkLst>
            <pc:docMk/>
            <pc:sldMk cId="3420122805" sldId="602"/>
            <ac:spMk id="6" creationId="{C1BD1777-623E-0BBC-DABA-D7397C1417C6}"/>
          </ac:spMkLst>
        </pc:spChg>
        <pc:spChg chg="add del mod">
          <ac:chgData name="Ohuchi, Yoshiko/大内 佳子" userId="9854f7bf-13ce-4664-898c-4e3fe0189526" providerId="ADAL" clId="{33472C35-440C-4334-AA1B-FC37C992AF33}" dt="2023-01-26T06:30:29.970" v="302"/>
          <ac:spMkLst>
            <pc:docMk/>
            <pc:sldMk cId="3420122805" sldId="602"/>
            <ac:spMk id="8" creationId="{239740A7-A570-4D79-9048-9FCD0652DEF0}"/>
          </ac:spMkLst>
        </pc:spChg>
        <pc:spChg chg="add del mod">
          <ac:chgData name="Ohuchi, Yoshiko/大内 佳子" userId="9854f7bf-13ce-4664-898c-4e3fe0189526" providerId="ADAL" clId="{33472C35-440C-4334-AA1B-FC37C992AF33}" dt="2023-02-07T06:52:08.372" v="1062"/>
          <ac:spMkLst>
            <pc:docMk/>
            <pc:sldMk cId="3420122805" sldId="602"/>
            <ac:spMk id="8" creationId="{2EEC0B2B-5E43-707B-AE78-9D18A0595FD8}"/>
          </ac:spMkLst>
        </pc:spChg>
        <pc:spChg chg="add del mod">
          <ac:chgData name="Ohuchi, Yoshiko/大内 佳子" userId="9854f7bf-13ce-4664-898c-4e3fe0189526" providerId="ADAL" clId="{33472C35-440C-4334-AA1B-FC37C992AF33}" dt="2023-02-07T06:52:08.418" v="1240"/>
          <ac:spMkLst>
            <pc:docMk/>
            <pc:sldMk cId="3420122805" sldId="602"/>
            <ac:spMk id="9" creationId="{284344F8-DB2F-F1E4-9116-E62B8147C94E}"/>
          </ac:spMkLst>
        </pc:spChg>
        <pc:spChg chg="add del mod">
          <ac:chgData name="Ohuchi, Yoshiko/大内 佳子" userId="9854f7bf-13ce-4664-898c-4e3fe0189526" providerId="ADAL" clId="{33472C35-440C-4334-AA1B-FC37C992AF33}" dt="2023-01-26T06:30:30.001" v="480"/>
          <ac:spMkLst>
            <pc:docMk/>
            <pc:sldMk cId="3420122805" sldId="602"/>
            <ac:spMk id="9" creationId="{364C0F6E-85ED-4822-A807-3FA15776F020}"/>
          </ac:spMkLst>
        </pc:spChg>
        <pc:spChg chg="add del mod">
          <ac:chgData name="Ohuchi, Yoshiko/大内 佳子" userId="9854f7bf-13ce-4664-898c-4e3fe0189526" providerId="ADAL" clId="{33472C35-440C-4334-AA1B-FC37C992AF33}" dt="2023-02-07T06:58:55.128" v="1312"/>
          <ac:spMkLst>
            <pc:docMk/>
            <pc:sldMk cId="3420122805" sldId="602"/>
            <ac:spMk id="10" creationId="{79549ADD-C1E1-61FF-B0D0-94AE515F3227}"/>
          </ac:spMkLst>
        </pc:spChg>
        <pc:spChg chg="add del mod">
          <ac:chgData name="Ohuchi, Yoshiko/大内 佳子" userId="9854f7bf-13ce-4664-898c-4e3fe0189526" providerId="ADAL" clId="{33472C35-440C-4334-AA1B-FC37C992AF33}" dt="2023-01-26T06:48:30.437" v="567"/>
          <ac:spMkLst>
            <pc:docMk/>
            <pc:sldMk cId="3420122805" sldId="602"/>
            <ac:spMk id="10" creationId="{BB2191A4-2642-4EDE-ADAC-CE255CB43E72}"/>
          </ac:spMkLst>
        </pc:spChg>
      </pc:sldChg>
      <pc:sldChg chg="addSp delSp modSp">
        <pc:chgData name="Ohuchi, Yoshiko/大内 佳子" userId="9854f7bf-13ce-4664-898c-4e3fe0189526" providerId="ADAL" clId="{33472C35-440C-4334-AA1B-FC37C992AF33}" dt="2023-02-07T06:58:55.166" v="1458"/>
        <pc:sldMkLst>
          <pc:docMk/>
          <pc:sldMk cId="4108658722" sldId="603"/>
        </pc:sldMkLst>
        <pc:spChg chg="add del mod">
          <ac:chgData name="Ohuchi, Yoshiko/大内 佳子" userId="9854f7bf-13ce-4664-898c-4e3fe0189526" providerId="ADAL" clId="{33472C35-440C-4334-AA1B-FC37C992AF33}" dt="2023-01-26T06:48:30.468" v="712"/>
          <ac:spMkLst>
            <pc:docMk/>
            <pc:sldMk cId="4108658722" sldId="603"/>
            <ac:spMk id="5" creationId="{1CDDFED6-ABE9-4211-B220-2F545613B171}"/>
          </ac:spMkLst>
        </pc:spChg>
        <pc:spChg chg="add del mod">
          <ac:chgData name="Ohuchi, Yoshiko/大内 佳子" userId="9854f7bf-13ce-4664-898c-4e3fe0189526" providerId="ADAL" clId="{33472C35-440C-4334-AA1B-FC37C992AF33}" dt="2023-02-07T06:51:14.185" v="963"/>
          <ac:spMkLst>
            <pc:docMk/>
            <pc:sldMk cId="4108658722" sldId="603"/>
            <ac:spMk id="5" creationId="{5150F40E-AA29-BD68-4FA2-60473E520E0C}"/>
          </ac:spMkLst>
        </pc:spChg>
        <pc:spChg chg="add del mod">
          <ac:chgData name="Ohuchi, Yoshiko/大内 佳子" userId="9854f7bf-13ce-4664-898c-4e3fe0189526" providerId="ADAL" clId="{33472C35-440C-4334-AA1B-FC37C992AF33}" dt="2023-02-07T06:58:55.166" v="1457"/>
          <ac:spMkLst>
            <pc:docMk/>
            <pc:sldMk cId="4108658722" sldId="603"/>
            <ac:spMk id="5" creationId="{C4FC1D7A-2BBB-61C8-1631-EC923330EACF}"/>
          </ac:spMkLst>
        </pc:spChg>
        <pc:spChg chg="add del mod">
          <ac:chgData name="Ohuchi, Yoshiko/大内 佳子" userId="9854f7bf-13ce-4664-898c-4e3fe0189526" providerId="ADAL" clId="{33472C35-440C-4334-AA1B-FC37C992AF33}" dt="2023-01-26T06:01:55.633" v="203"/>
          <ac:spMkLst>
            <pc:docMk/>
            <pc:sldMk cId="4108658722" sldId="603"/>
            <ac:spMk id="5" creationId="{D8E29917-7862-42DA-A0A3-485F0CE6462E}"/>
          </ac:spMkLst>
        </pc:spChg>
        <pc:spChg chg="del">
          <ac:chgData name="Ohuchi, Yoshiko/大内 佳子" userId="9854f7bf-13ce-4664-898c-4e3fe0189526" providerId="ADAL" clId="{33472C35-440C-4334-AA1B-FC37C992AF33}" dt="2023-01-26T06:01:55.604" v="47"/>
          <ac:spMkLst>
            <pc:docMk/>
            <pc:sldMk cId="4108658722" sldId="603"/>
            <ac:spMk id="7" creationId="{3C8D0C1A-FBF2-4067-B227-E9598131B787}"/>
          </ac:spMkLst>
        </pc:spChg>
        <pc:spChg chg="add mod">
          <ac:chgData name="Ohuchi, Yoshiko/大内 佳子" userId="9854f7bf-13ce-4664-898c-4e3fe0189526" providerId="ADAL" clId="{33472C35-440C-4334-AA1B-FC37C992AF33}" dt="2023-02-07T06:58:55.166" v="1458"/>
          <ac:spMkLst>
            <pc:docMk/>
            <pc:sldMk cId="4108658722" sldId="603"/>
            <ac:spMk id="7" creationId="{78836A98-DBE8-2C13-B51C-A7B9F0F051BF}"/>
          </ac:spMkLst>
        </pc:spChg>
        <pc:spChg chg="add del mod">
          <ac:chgData name="Ohuchi, Yoshiko/大内 佳子" userId="9854f7bf-13ce-4664-898c-4e3fe0189526" providerId="ADAL" clId="{33472C35-440C-4334-AA1B-FC37C992AF33}" dt="2023-02-07T06:51:14.140" v="807"/>
          <ac:spMkLst>
            <pc:docMk/>
            <pc:sldMk cId="4108658722" sldId="603"/>
            <ac:spMk id="7" creationId="{A5BE29BF-5488-4BD7-BF7F-D5A3468084CE}"/>
          </ac:spMkLst>
        </pc:spChg>
        <pc:spChg chg="add del mod">
          <ac:chgData name="Ohuchi, Yoshiko/大内 佳子" userId="9854f7bf-13ce-4664-898c-4e3fe0189526" providerId="ADAL" clId="{33472C35-440C-4334-AA1B-FC37C992AF33}" dt="2023-01-26T06:30:29.970" v="291"/>
          <ac:spMkLst>
            <pc:docMk/>
            <pc:sldMk cId="4108658722" sldId="603"/>
            <ac:spMk id="8" creationId="{306823EE-93AD-4ECD-93F3-8243B9E3364F}"/>
          </ac:spMkLst>
        </pc:spChg>
        <pc:spChg chg="add del mod">
          <ac:chgData name="Ohuchi, Yoshiko/大内 佳子" userId="9854f7bf-13ce-4664-898c-4e3fe0189526" providerId="ADAL" clId="{33472C35-440C-4334-AA1B-FC37C992AF33}" dt="2023-02-07T06:52:08.371" v="1051"/>
          <ac:spMkLst>
            <pc:docMk/>
            <pc:sldMk cId="4108658722" sldId="603"/>
            <ac:spMk id="8" creationId="{82D61D7E-C370-CE8D-A8E3-AEE466626C08}"/>
          </ac:spMkLst>
        </pc:spChg>
        <pc:spChg chg="add del mod">
          <ac:chgData name="Ohuchi, Yoshiko/大内 佳子" userId="9854f7bf-13ce-4664-898c-4e3fe0189526" providerId="ADAL" clId="{33472C35-440C-4334-AA1B-FC37C992AF33}" dt="2023-01-26T06:30:30.001" v="447"/>
          <ac:spMkLst>
            <pc:docMk/>
            <pc:sldMk cId="4108658722" sldId="603"/>
            <ac:spMk id="14" creationId="{0A8169AB-8B43-484B-BC97-6476A3E68BEF}"/>
          </ac:spMkLst>
        </pc:spChg>
        <pc:spChg chg="add del mod">
          <ac:chgData name="Ohuchi, Yoshiko/大内 佳子" userId="9854f7bf-13ce-4664-898c-4e3fe0189526" providerId="ADAL" clId="{33472C35-440C-4334-AA1B-FC37C992AF33}" dt="2023-02-07T06:52:08.410" v="1207"/>
          <ac:spMkLst>
            <pc:docMk/>
            <pc:sldMk cId="4108658722" sldId="603"/>
            <ac:spMk id="14" creationId="{349204E2-68AE-4F3D-DE5B-B2782E8A8936}"/>
          </ac:spMkLst>
        </pc:spChg>
        <pc:spChg chg="add del mod">
          <ac:chgData name="Ohuchi, Yoshiko/大内 佳子" userId="9854f7bf-13ce-4664-898c-4e3fe0189526" providerId="ADAL" clId="{33472C35-440C-4334-AA1B-FC37C992AF33}" dt="2023-01-26T06:48:30.437" v="556"/>
          <ac:spMkLst>
            <pc:docMk/>
            <pc:sldMk cId="4108658722" sldId="603"/>
            <ac:spMk id="15" creationId="{ADB354AF-D789-45F5-8161-B494177C5393}"/>
          </ac:spMkLst>
        </pc:spChg>
        <pc:spChg chg="add del mod">
          <ac:chgData name="Ohuchi, Yoshiko/大内 佳子" userId="9854f7bf-13ce-4664-898c-4e3fe0189526" providerId="ADAL" clId="{33472C35-440C-4334-AA1B-FC37C992AF33}" dt="2023-02-07T06:58:55.127" v="1301"/>
          <ac:spMkLst>
            <pc:docMk/>
            <pc:sldMk cId="4108658722" sldId="603"/>
            <ac:spMk id="15" creationId="{CD9DF8EF-A7C5-B153-A2E9-9B4164D44757}"/>
          </ac:spMkLst>
        </pc:spChg>
      </pc:sldChg>
      <pc:sldChg chg="addSp delSp modSp">
        <pc:chgData name="Ohuchi, Yoshiko/大内 佳子" userId="9854f7bf-13ce-4664-898c-4e3fe0189526" providerId="ADAL" clId="{33472C35-440C-4334-AA1B-FC37C992AF33}" dt="2023-02-07T06:58:55.136" v="1332"/>
        <pc:sldMkLst>
          <pc:docMk/>
          <pc:sldMk cId="1692029180" sldId="604"/>
        </pc:sldMkLst>
        <pc:spChg chg="add del mod">
          <ac:chgData name="Ohuchi, Yoshiko/大内 佳子" userId="9854f7bf-13ce-4664-898c-4e3fe0189526" providerId="ADAL" clId="{33472C35-440C-4334-AA1B-FC37C992AF33}" dt="2023-01-26T06:01:55.611" v="77"/>
          <ac:spMkLst>
            <pc:docMk/>
            <pc:sldMk cId="1692029180" sldId="604"/>
            <ac:spMk id="5" creationId="{2AFCD0B1-9523-426F-B482-A75BA93607DC}"/>
          </ac:spMkLst>
        </pc:spChg>
        <pc:spChg chg="add del mod">
          <ac:chgData name="Ohuchi, Yoshiko/大内 佳子" userId="9854f7bf-13ce-4664-898c-4e3fe0189526" providerId="ADAL" clId="{33472C35-440C-4334-AA1B-FC37C992AF33}" dt="2023-02-07T06:51:14.151" v="837"/>
          <ac:spMkLst>
            <pc:docMk/>
            <pc:sldMk cId="1692029180" sldId="604"/>
            <ac:spMk id="5" creationId="{8531690D-6951-D3BA-B376-544142D00F0F}"/>
          </ac:spMkLst>
        </pc:spChg>
        <pc:spChg chg="add del mod">
          <ac:chgData name="Ohuchi, Yoshiko/大内 佳子" userId="9854f7bf-13ce-4664-898c-4e3fe0189526" providerId="ADAL" clId="{33472C35-440C-4334-AA1B-FC37C992AF33}" dt="2023-01-26T06:48:30.437" v="586"/>
          <ac:spMkLst>
            <pc:docMk/>
            <pc:sldMk cId="1692029180" sldId="604"/>
            <ac:spMk id="5" creationId="{C652DE56-F018-44AC-BC93-82FBD27CB0C5}"/>
          </ac:spMkLst>
        </pc:spChg>
        <pc:spChg chg="add del mod">
          <ac:chgData name="Ohuchi, Yoshiko/大内 佳子" userId="9854f7bf-13ce-4664-898c-4e3fe0189526" providerId="ADAL" clId="{33472C35-440C-4334-AA1B-FC37C992AF33}" dt="2023-02-07T06:58:55.136" v="1331"/>
          <ac:spMkLst>
            <pc:docMk/>
            <pc:sldMk cId="1692029180" sldId="604"/>
            <ac:spMk id="5" creationId="{E69BA4F3-01DE-5B98-FE95-E12EDB1C26D5}"/>
          </ac:spMkLst>
        </pc:spChg>
        <pc:spChg chg="del">
          <ac:chgData name="Ohuchi, Yoshiko/大内 佳子" userId="9854f7bf-13ce-4664-898c-4e3fe0189526" providerId="ADAL" clId="{33472C35-440C-4334-AA1B-FC37C992AF33}" dt="2023-01-26T06:01:55.602" v="5"/>
          <ac:spMkLst>
            <pc:docMk/>
            <pc:sldMk cId="1692029180" sldId="604"/>
            <ac:spMk id="7" creationId="{01A4ED0B-27CB-4D48-AF34-30C16C399882}"/>
          </ac:spMkLst>
        </pc:spChg>
        <pc:spChg chg="add del mod">
          <ac:chgData name="Ohuchi, Yoshiko/大内 佳子" userId="9854f7bf-13ce-4664-898c-4e3fe0189526" providerId="ADAL" clId="{33472C35-440C-4334-AA1B-FC37C992AF33}" dt="2023-02-07T06:51:14.136" v="765"/>
          <ac:spMkLst>
            <pc:docMk/>
            <pc:sldMk cId="1692029180" sldId="604"/>
            <ac:spMk id="7" creationId="{99D0C039-3B70-42DC-92BE-35E4C56142F3}"/>
          </ac:spMkLst>
        </pc:spChg>
        <pc:spChg chg="add mod">
          <ac:chgData name="Ohuchi, Yoshiko/大内 佳子" userId="9854f7bf-13ce-4664-898c-4e3fe0189526" providerId="ADAL" clId="{33472C35-440C-4334-AA1B-FC37C992AF33}" dt="2023-02-07T06:58:55.136" v="1332"/>
          <ac:spMkLst>
            <pc:docMk/>
            <pc:sldMk cId="1692029180" sldId="604"/>
            <ac:spMk id="7" creationId="{D66CDE93-AAC7-C9C5-D517-143C2013B46B}"/>
          </ac:spMkLst>
        </pc:spChg>
        <pc:spChg chg="add del mod">
          <ac:chgData name="Ohuchi, Yoshiko/大内 佳子" userId="9854f7bf-13ce-4664-898c-4e3fe0189526" providerId="ADAL" clId="{33472C35-440C-4334-AA1B-FC37C992AF33}" dt="2023-02-07T06:52:08.367" v="1009"/>
          <ac:spMkLst>
            <pc:docMk/>
            <pc:sldMk cId="1692029180" sldId="604"/>
            <ac:spMk id="8" creationId="{04D8FECC-523D-7138-9112-9FDCBA38641C}"/>
          </ac:spMkLst>
        </pc:spChg>
        <pc:spChg chg="add del mod">
          <ac:chgData name="Ohuchi, Yoshiko/大内 佳子" userId="9854f7bf-13ce-4664-898c-4e3fe0189526" providerId="ADAL" clId="{33472C35-440C-4334-AA1B-FC37C992AF33}" dt="2023-01-26T06:30:29.970" v="249"/>
          <ac:spMkLst>
            <pc:docMk/>
            <pc:sldMk cId="1692029180" sldId="604"/>
            <ac:spMk id="8" creationId="{1A56A346-26D5-4062-8971-5C42C1AA4691}"/>
          </ac:spMkLst>
        </pc:spChg>
        <pc:spChg chg="add del mod">
          <ac:chgData name="Ohuchi, Yoshiko/大内 佳子" userId="9854f7bf-13ce-4664-898c-4e3fe0189526" providerId="ADAL" clId="{33472C35-440C-4334-AA1B-FC37C992AF33}" dt="2023-02-07T06:52:08.380" v="1081"/>
          <ac:spMkLst>
            <pc:docMk/>
            <pc:sldMk cId="1692029180" sldId="604"/>
            <ac:spMk id="14" creationId="{B291C77B-9846-9451-405A-A773DD9A43DA}"/>
          </ac:spMkLst>
        </pc:spChg>
        <pc:spChg chg="add del mod">
          <ac:chgData name="Ohuchi, Yoshiko/大内 佳子" userId="9854f7bf-13ce-4664-898c-4e3fe0189526" providerId="ADAL" clId="{33472C35-440C-4334-AA1B-FC37C992AF33}" dt="2023-01-26T06:30:29.970" v="321"/>
          <ac:spMkLst>
            <pc:docMk/>
            <pc:sldMk cId="1692029180" sldId="604"/>
            <ac:spMk id="14" creationId="{C539D7A4-4884-4EBA-B8D1-5433AF2FDD20}"/>
          </ac:spMkLst>
        </pc:spChg>
        <pc:spChg chg="add del mod">
          <ac:chgData name="Ohuchi, Yoshiko/大内 佳子" userId="9854f7bf-13ce-4664-898c-4e3fe0189526" providerId="ADAL" clId="{33472C35-440C-4334-AA1B-FC37C992AF33}" dt="2023-01-26T06:48:30.437" v="514"/>
          <ac:spMkLst>
            <pc:docMk/>
            <pc:sldMk cId="1692029180" sldId="604"/>
            <ac:spMk id="15" creationId="{67D7E6C9-20C4-43B8-8172-25EE12F0BE06}"/>
          </ac:spMkLst>
        </pc:spChg>
        <pc:spChg chg="add del mod">
          <ac:chgData name="Ohuchi, Yoshiko/大内 佳子" userId="9854f7bf-13ce-4664-898c-4e3fe0189526" providerId="ADAL" clId="{33472C35-440C-4334-AA1B-FC37C992AF33}" dt="2023-02-07T06:58:55.122" v="1259"/>
          <ac:spMkLst>
            <pc:docMk/>
            <pc:sldMk cId="1692029180" sldId="604"/>
            <ac:spMk id="15" creationId="{8342E50D-E6B3-48AF-92D2-69801E26C3DF}"/>
          </ac:spMkLst>
        </pc:spChg>
      </pc:sldChg>
      <pc:sldChg chg="addSp delSp modSp">
        <pc:chgData name="Ohuchi, Yoshiko/大内 佳子" userId="9854f7bf-13ce-4664-898c-4e3fe0189526" providerId="ADAL" clId="{33472C35-440C-4334-AA1B-FC37C992AF33}" dt="2023-02-07T06:58:55.134" v="1323"/>
        <pc:sldMkLst>
          <pc:docMk/>
          <pc:sldMk cId="2344691337" sldId="607"/>
        </pc:sldMkLst>
        <pc:spChg chg="add del mod">
          <ac:chgData name="Ohuchi, Yoshiko/大内 佳子" userId="9854f7bf-13ce-4664-898c-4e3fe0189526" providerId="ADAL" clId="{33472C35-440C-4334-AA1B-FC37C992AF33}" dt="2023-01-26T06:48:30.437" v="577"/>
          <ac:spMkLst>
            <pc:docMk/>
            <pc:sldMk cId="2344691337" sldId="607"/>
            <ac:spMk id="8" creationId="{6962C128-C572-44B2-AA0A-A928F8C508B0}"/>
          </ac:spMkLst>
        </pc:spChg>
        <pc:spChg chg="add del mod">
          <ac:chgData name="Ohuchi, Yoshiko/大内 佳子" userId="9854f7bf-13ce-4664-898c-4e3fe0189526" providerId="ADAL" clId="{33472C35-440C-4334-AA1B-FC37C992AF33}" dt="2023-01-26T06:01:55.609" v="68"/>
          <ac:spMkLst>
            <pc:docMk/>
            <pc:sldMk cId="2344691337" sldId="607"/>
            <ac:spMk id="8" creationId="{6C706B6E-E753-48F4-8908-4EEDF929483E}"/>
          </ac:spMkLst>
        </pc:spChg>
        <pc:spChg chg="add del mod">
          <ac:chgData name="Ohuchi, Yoshiko/大内 佳子" userId="9854f7bf-13ce-4664-898c-4e3fe0189526" providerId="ADAL" clId="{33472C35-440C-4334-AA1B-FC37C992AF33}" dt="2023-02-07T06:51:14.148" v="828"/>
          <ac:spMkLst>
            <pc:docMk/>
            <pc:sldMk cId="2344691337" sldId="607"/>
            <ac:spMk id="8" creationId="{C0C4F225-B616-7CD4-6D64-BE78575D6AD7}"/>
          </ac:spMkLst>
        </pc:spChg>
        <pc:spChg chg="add del mod">
          <ac:chgData name="Ohuchi, Yoshiko/大内 佳子" userId="9854f7bf-13ce-4664-898c-4e3fe0189526" providerId="ADAL" clId="{33472C35-440C-4334-AA1B-FC37C992AF33}" dt="2023-02-07T06:58:55.134" v="1322"/>
          <ac:spMkLst>
            <pc:docMk/>
            <pc:sldMk cId="2344691337" sldId="607"/>
            <ac:spMk id="8" creationId="{F67895A6-4DE1-34B5-2DF5-764EF66472AB}"/>
          </ac:spMkLst>
        </pc:spChg>
        <pc:spChg chg="add mod">
          <ac:chgData name="Ohuchi, Yoshiko/大内 佳子" userId="9854f7bf-13ce-4664-898c-4e3fe0189526" providerId="ADAL" clId="{33472C35-440C-4334-AA1B-FC37C992AF33}" dt="2023-02-07T06:58:55.134" v="1323"/>
          <ac:spMkLst>
            <pc:docMk/>
            <pc:sldMk cId="2344691337" sldId="607"/>
            <ac:spMk id="9" creationId="{0720E514-556E-EE8E-5B49-BE6D0AD83AEB}"/>
          </ac:spMkLst>
        </pc:spChg>
        <pc:spChg chg="del">
          <ac:chgData name="Ohuchi, Yoshiko/大内 佳子" userId="9854f7bf-13ce-4664-898c-4e3fe0189526" providerId="ADAL" clId="{33472C35-440C-4334-AA1B-FC37C992AF33}" dt="2023-01-26T06:01:55.602" v="2"/>
          <ac:spMkLst>
            <pc:docMk/>
            <pc:sldMk cId="2344691337" sldId="607"/>
            <ac:spMk id="9" creationId="{44311818-B785-47CA-B5AE-35EF7DE564E3}"/>
          </ac:spMkLst>
        </pc:spChg>
        <pc:spChg chg="add del mod">
          <ac:chgData name="Ohuchi, Yoshiko/大内 佳子" userId="9854f7bf-13ce-4664-898c-4e3fe0189526" providerId="ADAL" clId="{33472C35-440C-4334-AA1B-FC37C992AF33}" dt="2023-02-07T06:51:14.136" v="762"/>
          <ac:spMkLst>
            <pc:docMk/>
            <pc:sldMk cId="2344691337" sldId="607"/>
            <ac:spMk id="9" creationId="{F3A12676-DAF3-4D04-A1CA-3290CA113D33}"/>
          </ac:spMkLst>
        </pc:spChg>
        <pc:spChg chg="add del mod">
          <ac:chgData name="Ohuchi, Yoshiko/大内 佳子" userId="9854f7bf-13ce-4664-898c-4e3fe0189526" providerId="ADAL" clId="{33472C35-440C-4334-AA1B-FC37C992AF33}" dt="2023-02-07T06:52:08.367" v="1006"/>
          <ac:spMkLst>
            <pc:docMk/>
            <pc:sldMk cId="2344691337" sldId="607"/>
            <ac:spMk id="14" creationId="{C73C2D1B-3142-33EA-B178-F866951B41C5}"/>
          </ac:spMkLst>
        </pc:spChg>
        <pc:spChg chg="add del mod">
          <ac:chgData name="Ohuchi, Yoshiko/大内 佳子" userId="9854f7bf-13ce-4664-898c-4e3fe0189526" providerId="ADAL" clId="{33472C35-440C-4334-AA1B-FC37C992AF33}" dt="2023-01-26T06:30:29.970" v="246"/>
          <ac:spMkLst>
            <pc:docMk/>
            <pc:sldMk cId="2344691337" sldId="607"/>
            <ac:spMk id="14" creationId="{FF548CC1-A41E-49FC-8CED-E823F37FA4D6}"/>
          </ac:spMkLst>
        </pc:spChg>
        <pc:spChg chg="add del mod">
          <ac:chgData name="Ohuchi, Yoshiko/大内 佳子" userId="9854f7bf-13ce-4664-898c-4e3fe0189526" providerId="ADAL" clId="{33472C35-440C-4334-AA1B-FC37C992AF33}" dt="2023-01-26T06:30:29.970" v="312"/>
          <ac:spMkLst>
            <pc:docMk/>
            <pc:sldMk cId="2344691337" sldId="607"/>
            <ac:spMk id="15" creationId="{095330E1-51ED-4223-A795-580A04310A20}"/>
          </ac:spMkLst>
        </pc:spChg>
        <pc:spChg chg="add del mod">
          <ac:chgData name="Ohuchi, Yoshiko/大内 佳子" userId="9854f7bf-13ce-4664-898c-4e3fe0189526" providerId="ADAL" clId="{33472C35-440C-4334-AA1B-FC37C992AF33}" dt="2023-02-07T06:52:08.378" v="1072"/>
          <ac:spMkLst>
            <pc:docMk/>
            <pc:sldMk cId="2344691337" sldId="607"/>
            <ac:spMk id="15" creationId="{6071E445-A6D1-D218-8F0B-E20CE0AB0D35}"/>
          </ac:spMkLst>
        </pc:spChg>
        <pc:spChg chg="add del mod">
          <ac:chgData name="Ohuchi, Yoshiko/大内 佳子" userId="9854f7bf-13ce-4664-898c-4e3fe0189526" providerId="ADAL" clId="{33472C35-440C-4334-AA1B-FC37C992AF33}" dt="2023-02-07T06:58:55.122" v="1256"/>
          <ac:spMkLst>
            <pc:docMk/>
            <pc:sldMk cId="2344691337" sldId="607"/>
            <ac:spMk id="16" creationId="{25215FF3-7449-674D-5C08-7559E0D7B2D4}"/>
          </ac:spMkLst>
        </pc:spChg>
        <pc:spChg chg="add del mod">
          <ac:chgData name="Ohuchi, Yoshiko/大内 佳子" userId="9854f7bf-13ce-4664-898c-4e3fe0189526" providerId="ADAL" clId="{33472C35-440C-4334-AA1B-FC37C992AF33}" dt="2023-01-26T06:48:30.437" v="511"/>
          <ac:spMkLst>
            <pc:docMk/>
            <pc:sldMk cId="2344691337" sldId="607"/>
            <ac:spMk id="16" creationId="{BADBDF87-ECE0-49FF-8D75-B367032FAC49}"/>
          </ac:spMkLst>
        </pc:spChg>
      </pc:sldChg>
      <pc:sldChg chg="modSp mod">
        <pc:chgData name="Ohuchi, Yoshiko/大内 佳子" userId="9854f7bf-13ce-4664-898c-4e3fe0189526" providerId="ADAL" clId="{33472C35-440C-4334-AA1B-FC37C992AF33}" dt="2023-02-07T06:58:41.812" v="1253" actId="6549"/>
        <pc:sldMkLst>
          <pc:docMk/>
          <pc:sldMk cId="1699060084" sldId="608"/>
        </pc:sldMkLst>
        <pc:spChg chg="mod">
          <ac:chgData name="Ohuchi, Yoshiko/大内 佳子" userId="9854f7bf-13ce-4664-898c-4e3fe0189526" providerId="ADAL" clId="{33472C35-440C-4334-AA1B-FC37C992AF33}" dt="2023-02-07T06:58:41.812" v="1253" actId="6549"/>
          <ac:spMkLst>
            <pc:docMk/>
            <pc:sldMk cId="1699060084" sldId="608"/>
            <ac:spMk id="4" creationId="{00000000-0000-0000-0000-000000000000}"/>
          </ac:spMkLst>
        </pc:spChg>
      </pc:sldChg>
      <pc:sldChg chg="addSp delSp modSp">
        <pc:chgData name="Ohuchi, Yoshiko/大内 佳子" userId="9854f7bf-13ce-4664-898c-4e3fe0189526" providerId="ADAL" clId="{33472C35-440C-4334-AA1B-FC37C992AF33}" dt="2023-02-07T06:58:55.169" v="1470"/>
        <pc:sldMkLst>
          <pc:docMk/>
          <pc:sldMk cId="4251560658" sldId="609"/>
        </pc:sldMkLst>
        <pc:spChg chg="add del mod">
          <ac:chgData name="Ohuchi, Yoshiko/大内 佳子" userId="9854f7bf-13ce-4664-898c-4e3fe0189526" providerId="ADAL" clId="{33472C35-440C-4334-AA1B-FC37C992AF33}" dt="2023-02-07T06:58:55.169" v="1469"/>
          <ac:spMkLst>
            <pc:docMk/>
            <pc:sldMk cId="4251560658" sldId="609"/>
            <ac:spMk id="7" creationId="{60909C2A-DAED-2145-026A-C339688AD6FD}"/>
          </ac:spMkLst>
        </pc:spChg>
        <pc:spChg chg="add del mod">
          <ac:chgData name="Ohuchi, Yoshiko/大内 佳子" userId="9854f7bf-13ce-4664-898c-4e3fe0189526" providerId="ADAL" clId="{33472C35-440C-4334-AA1B-FC37C992AF33}" dt="2023-01-26T06:01:55.635" v="215"/>
          <ac:spMkLst>
            <pc:docMk/>
            <pc:sldMk cId="4251560658" sldId="609"/>
            <ac:spMk id="7" creationId="{75C723EF-CDBD-412B-9FB5-58B6A39537B6}"/>
          </ac:spMkLst>
        </pc:spChg>
        <pc:spChg chg="add del mod">
          <ac:chgData name="Ohuchi, Yoshiko/大内 佳子" userId="9854f7bf-13ce-4664-898c-4e3fe0189526" providerId="ADAL" clId="{33472C35-440C-4334-AA1B-FC37C992AF33}" dt="2023-02-07T06:51:14.188" v="975"/>
          <ac:spMkLst>
            <pc:docMk/>
            <pc:sldMk cId="4251560658" sldId="609"/>
            <ac:spMk id="7" creationId="{AFA9163E-D485-D331-DE8D-09CC2AE619D6}"/>
          </ac:spMkLst>
        </pc:spChg>
        <pc:spChg chg="add del mod">
          <ac:chgData name="Ohuchi, Yoshiko/大内 佳子" userId="9854f7bf-13ce-4664-898c-4e3fe0189526" providerId="ADAL" clId="{33472C35-440C-4334-AA1B-FC37C992AF33}" dt="2023-01-26T06:48:30.468" v="724"/>
          <ac:spMkLst>
            <pc:docMk/>
            <pc:sldMk cId="4251560658" sldId="609"/>
            <ac:spMk id="7" creationId="{DF8504B2-292C-4F1A-BF31-1FE140AF6B53}"/>
          </ac:spMkLst>
        </pc:spChg>
        <pc:spChg chg="add del mod">
          <ac:chgData name="Ohuchi, Yoshiko/大内 佳子" userId="9854f7bf-13ce-4664-898c-4e3fe0189526" providerId="ADAL" clId="{33472C35-440C-4334-AA1B-FC37C992AF33}" dt="2023-02-07T06:51:14.141" v="811"/>
          <ac:spMkLst>
            <pc:docMk/>
            <pc:sldMk cId="4251560658" sldId="609"/>
            <ac:spMk id="8" creationId="{2EF621C6-DE31-4016-A3AC-5EF23B999EB5}"/>
          </ac:spMkLst>
        </pc:spChg>
        <pc:spChg chg="add mod">
          <ac:chgData name="Ohuchi, Yoshiko/大内 佳子" userId="9854f7bf-13ce-4664-898c-4e3fe0189526" providerId="ADAL" clId="{33472C35-440C-4334-AA1B-FC37C992AF33}" dt="2023-02-07T06:58:55.169" v="1470"/>
          <ac:spMkLst>
            <pc:docMk/>
            <pc:sldMk cId="4251560658" sldId="609"/>
            <ac:spMk id="8" creationId="{6F4D9E2B-5524-2CCF-061B-FFAB9968BFA7}"/>
          </ac:spMkLst>
        </pc:spChg>
        <pc:spChg chg="del">
          <ac:chgData name="Ohuchi, Yoshiko/大内 佳子" userId="9854f7bf-13ce-4664-898c-4e3fe0189526" providerId="ADAL" clId="{33472C35-440C-4334-AA1B-FC37C992AF33}" dt="2023-01-26T06:01:55.604" v="51"/>
          <ac:spMkLst>
            <pc:docMk/>
            <pc:sldMk cId="4251560658" sldId="609"/>
            <ac:spMk id="8" creationId="{F9157F34-5903-4163-AE21-9AB0F114C3F6}"/>
          </ac:spMkLst>
        </pc:spChg>
        <pc:spChg chg="add del mod">
          <ac:chgData name="Ohuchi, Yoshiko/大内 佳子" userId="9854f7bf-13ce-4664-898c-4e3fe0189526" providerId="ADAL" clId="{33472C35-440C-4334-AA1B-FC37C992AF33}" dt="2023-02-07T06:52:08.371" v="1055"/>
          <ac:spMkLst>
            <pc:docMk/>
            <pc:sldMk cId="4251560658" sldId="609"/>
            <ac:spMk id="14" creationId="{48EE9585-453E-3F29-8F19-1F0F234A6A83}"/>
          </ac:spMkLst>
        </pc:spChg>
        <pc:spChg chg="add del mod">
          <ac:chgData name="Ohuchi, Yoshiko/大内 佳子" userId="9854f7bf-13ce-4664-898c-4e3fe0189526" providerId="ADAL" clId="{33472C35-440C-4334-AA1B-FC37C992AF33}" dt="2023-01-26T06:30:29.970" v="295"/>
          <ac:spMkLst>
            <pc:docMk/>
            <pc:sldMk cId="4251560658" sldId="609"/>
            <ac:spMk id="14" creationId="{84AC68D3-619B-4DD7-8297-93E16B63023B}"/>
          </ac:spMkLst>
        </pc:spChg>
        <pc:spChg chg="add del mod">
          <ac:chgData name="Ohuchi, Yoshiko/大内 佳子" userId="9854f7bf-13ce-4664-898c-4e3fe0189526" providerId="ADAL" clId="{33472C35-440C-4334-AA1B-FC37C992AF33}" dt="2023-01-26T06:30:30.001" v="459"/>
          <ac:spMkLst>
            <pc:docMk/>
            <pc:sldMk cId="4251560658" sldId="609"/>
            <ac:spMk id="15" creationId="{3398E6FC-69CE-426B-ADE0-A1870D2C838A}"/>
          </ac:spMkLst>
        </pc:spChg>
        <pc:spChg chg="add del mod">
          <ac:chgData name="Ohuchi, Yoshiko/大内 佳子" userId="9854f7bf-13ce-4664-898c-4e3fe0189526" providerId="ADAL" clId="{33472C35-440C-4334-AA1B-FC37C992AF33}" dt="2023-02-07T06:52:08.413" v="1219"/>
          <ac:spMkLst>
            <pc:docMk/>
            <pc:sldMk cId="4251560658" sldId="609"/>
            <ac:spMk id="15" creationId="{55A9B28C-45EE-DE40-46A9-8E3027CCD6C2}"/>
          </ac:spMkLst>
        </pc:spChg>
        <pc:spChg chg="add del mod">
          <ac:chgData name="Ohuchi, Yoshiko/大内 佳子" userId="9854f7bf-13ce-4664-898c-4e3fe0189526" providerId="ADAL" clId="{33472C35-440C-4334-AA1B-FC37C992AF33}" dt="2023-01-26T06:48:30.437" v="560"/>
          <ac:spMkLst>
            <pc:docMk/>
            <pc:sldMk cId="4251560658" sldId="609"/>
            <ac:spMk id="17" creationId="{69A45E27-FBC2-405E-9D17-110B8013CB88}"/>
          </ac:spMkLst>
        </pc:spChg>
        <pc:spChg chg="add del mod">
          <ac:chgData name="Ohuchi, Yoshiko/大内 佳子" userId="9854f7bf-13ce-4664-898c-4e3fe0189526" providerId="ADAL" clId="{33472C35-440C-4334-AA1B-FC37C992AF33}" dt="2023-02-07T06:58:55.127" v="1305"/>
          <ac:spMkLst>
            <pc:docMk/>
            <pc:sldMk cId="4251560658" sldId="609"/>
            <ac:spMk id="17" creationId="{957415EA-7A86-4672-4002-F45499B2ABC0}"/>
          </ac:spMkLst>
        </pc:spChg>
      </pc:sldChg>
      <pc:sldChg chg="addSp delSp modSp">
        <pc:chgData name="Ohuchi, Yoshiko/大内 佳子" userId="9854f7bf-13ce-4664-898c-4e3fe0189526" providerId="ADAL" clId="{33472C35-440C-4334-AA1B-FC37C992AF33}" dt="2023-02-07T06:58:55.155" v="1416"/>
        <pc:sldMkLst>
          <pc:docMk/>
          <pc:sldMk cId="3563194249" sldId="610"/>
        </pc:sldMkLst>
        <pc:spChg chg="add del mod">
          <ac:chgData name="Ohuchi, Yoshiko/大内 佳子" userId="9854f7bf-13ce-4664-898c-4e3fe0189526" providerId="ADAL" clId="{33472C35-440C-4334-AA1B-FC37C992AF33}" dt="2023-02-07T06:51:14.174" v="921"/>
          <ac:spMkLst>
            <pc:docMk/>
            <pc:sldMk cId="3563194249" sldId="610"/>
            <ac:spMk id="5" creationId="{32CCE06F-61BA-0B11-5686-0B80C9BE14E9}"/>
          </ac:spMkLst>
        </pc:spChg>
        <pc:spChg chg="add del mod">
          <ac:chgData name="Ohuchi, Yoshiko/大内 佳子" userId="9854f7bf-13ce-4664-898c-4e3fe0189526" providerId="ADAL" clId="{33472C35-440C-4334-AA1B-FC37C992AF33}" dt="2023-01-26T06:48:30.452" v="670"/>
          <ac:spMkLst>
            <pc:docMk/>
            <pc:sldMk cId="3563194249" sldId="610"/>
            <ac:spMk id="5" creationId="{7D1BF08E-A872-479E-9BC5-FC5FB3E511B0}"/>
          </ac:spMkLst>
        </pc:spChg>
        <pc:spChg chg="add del mod">
          <ac:chgData name="Ohuchi, Yoshiko/大内 佳子" userId="9854f7bf-13ce-4664-898c-4e3fe0189526" providerId="ADAL" clId="{33472C35-440C-4334-AA1B-FC37C992AF33}" dt="2023-02-07T06:58:55.155" v="1415"/>
          <ac:spMkLst>
            <pc:docMk/>
            <pc:sldMk cId="3563194249" sldId="610"/>
            <ac:spMk id="5" creationId="{910ACEAA-E6AE-9BC2-336C-8B76941B9659}"/>
          </ac:spMkLst>
        </pc:spChg>
        <pc:spChg chg="add del mod">
          <ac:chgData name="Ohuchi, Yoshiko/大内 佳子" userId="9854f7bf-13ce-4664-898c-4e3fe0189526" providerId="ADAL" clId="{33472C35-440C-4334-AA1B-FC37C992AF33}" dt="2023-01-26T06:01:55.626" v="161"/>
          <ac:spMkLst>
            <pc:docMk/>
            <pc:sldMk cId="3563194249" sldId="610"/>
            <ac:spMk id="5" creationId="{9A6328DE-4DCF-4164-9684-3BD23F0EDE95}"/>
          </ac:spMkLst>
        </pc:spChg>
        <pc:spChg chg="add mod">
          <ac:chgData name="Ohuchi, Yoshiko/大内 佳子" userId="9854f7bf-13ce-4664-898c-4e3fe0189526" providerId="ADAL" clId="{33472C35-440C-4334-AA1B-FC37C992AF33}" dt="2023-02-07T06:58:55.155" v="1416"/>
          <ac:spMkLst>
            <pc:docMk/>
            <pc:sldMk cId="3563194249" sldId="610"/>
            <ac:spMk id="7" creationId="{02558FFE-ADB4-0911-4A4E-7283952AF98C}"/>
          </ac:spMkLst>
        </pc:spChg>
        <pc:spChg chg="del">
          <ac:chgData name="Ohuchi, Yoshiko/大内 佳子" userId="9854f7bf-13ce-4664-898c-4e3fe0189526" providerId="ADAL" clId="{33472C35-440C-4334-AA1B-FC37C992AF33}" dt="2023-01-26T06:01:55.603" v="33"/>
          <ac:spMkLst>
            <pc:docMk/>
            <pc:sldMk cId="3563194249" sldId="610"/>
            <ac:spMk id="7" creationId="{38E5F8FD-27D1-44B7-867F-2782B750302A}"/>
          </ac:spMkLst>
        </pc:spChg>
        <pc:spChg chg="add del mod">
          <ac:chgData name="Ohuchi, Yoshiko/大内 佳子" userId="9854f7bf-13ce-4664-898c-4e3fe0189526" providerId="ADAL" clId="{33472C35-440C-4334-AA1B-FC37C992AF33}" dt="2023-02-07T06:51:14.139" v="793"/>
          <ac:spMkLst>
            <pc:docMk/>
            <pc:sldMk cId="3563194249" sldId="610"/>
            <ac:spMk id="7" creationId="{9DE61C7D-BE34-4FCA-B373-607908E79338}"/>
          </ac:spMkLst>
        </pc:spChg>
        <pc:spChg chg="add del mod">
          <ac:chgData name="Ohuchi, Yoshiko/大内 佳子" userId="9854f7bf-13ce-4664-898c-4e3fe0189526" providerId="ADAL" clId="{33472C35-440C-4334-AA1B-FC37C992AF33}" dt="2023-01-26T06:30:29.970" v="277"/>
          <ac:spMkLst>
            <pc:docMk/>
            <pc:sldMk cId="3563194249" sldId="610"/>
            <ac:spMk id="8" creationId="{56481F38-D7E9-4736-A6F1-4F6E63B4E25A}"/>
          </ac:spMkLst>
        </pc:spChg>
        <pc:spChg chg="add del mod">
          <ac:chgData name="Ohuchi, Yoshiko/大内 佳子" userId="9854f7bf-13ce-4664-898c-4e3fe0189526" providerId="ADAL" clId="{33472C35-440C-4334-AA1B-FC37C992AF33}" dt="2023-02-07T06:52:08.370" v="1037"/>
          <ac:spMkLst>
            <pc:docMk/>
            <pc:sldMk cId="3563194249" sldId="610"/>
            <ac:spMk id="8" creationId="{C1B12ECF-56A8-E52D-462B-E8EAE1F86BE6}"/>
          </ac:spMkLst>
        </pc:spChg>
        <pc:spChg chg="add del mod">
          <ac:chgData name="Ohuchi, Yoshiko/大内 佳子" userId="9854f7bf-13ce-4664-898c-4e3fe0189526" providerId="ADAL" clId="{33472C35-440C-4334-AA1B-FC37C992AF33}" dt="2023-01-26T06:30:29.986" v="405"/>
          <ac:spMkLst>
            <pc:docMk/>
            <pc:sldMk cId="3563194249" sldId="610"/>
            <ac:spMk id="14" creationId="{343A46AA-B298-44D8-BEEB-178ACB8DD5C4}"/>
          </ac:spMkLst>
        </pc:spChg>
        <pc:spChg chg="add del mod">
          <ac:chgData name="Ohuchi, Yoshiko/大内 佳子" userId="9854f7bf-13ce-4664-898c-4e3fe0189526" providerId="ADAL" clId="{33472C35-440C-4334-AA1B-FC37C992AF33}" dt="2023-02-07T06:52:08.400" v="1165"/>
          <ac:spMkLst>
            <pc:docMk/>
            <pc:sldMk cId="3563194249" sldId="610"/>
            <ac:spMk id="14" creationId="{8B7B2ED8-5BFF-94D1-9C92-86F5559DC3F2}"/>
          </ac:spMkLst>
        </pc:spChg>
        <pc:spChg chg="add del mod">
          <ac:chgData name="Ohuchi, Yoshiko/大内 佳子" userId="9854f7bf-13ce-4664-898c-4e3fe0189526" providerId="ADAL" clId="{33472C35-440C-4334-AA1B-FC37C992AF33}" dt="2023-01-26T06:48:30.437" v="542"/>
          <ac:spMkLst>
            <pc:docMk/>
            <pc:sldMk cId="3563194249" sldId="610"/>
            <ac:spMk id="15" creationId="{50D81F65-0876-43BD-BFC5-48275F12F8E4}"/>
          </ac:spMkLst>
        </pc:spChg>
        <pc:spChg chg="add del mod">
          <ac:chgData name="Ohuchi, Yoshiko/大内 佳子" userId="9854f7bf-13ce-4664-898c-4e3fe0189526" providerId="ADAL" clId="{33472C35-440C-4334-AA1B-FC37C992AF33}" dt="2023-02-07T06:58:55.125" v="1287"/>
          <ac:spMkLst>
            <pc:docMk/>
            <pc:sldMk cId="3563194249" sldId="610"/>
            <ac:spMk id="15" creationId="{65507EC9-12DE-3FB9-81BA-0DF3043AF672}"/>
          </ac:spMkLst>
        </pc:spChg>
      </pc:sldChg>
      <pc:sldChg chg="addSp delSp modSp">
        <pc:chgData name="Ohuchi, Yoshiko/大内 佳子" userId="9854f7bf-13ce-4664-898c-4e3fe0189526" providerId="ADAL" clId="{33472C35-440C-4334-AA1B-FC37C992AF33}" dt="2023-02-07T06:58:55.159" v="1431"/>
        <pc:sldMkLst>
          <pc:docMk/>
          <pc:sldMk cId="3608556618" sldId="611"/>
        </pc:sldMkLst>
        <pc:spChg chg="add del mod">
          <ac:chgData name="Ohuchi, Yoshiko/大内 佳子" userId="9854f7bf-13ce-4664-898c-4e3fe0189526" providerId="ADAL" clId="{33472C35-440C-4334-AA1B-FC37C992AF33}" dt="2023-01-26T06:01:55.629" v="176"/>
          <ac:spMkLst>
            <pc:docMk/>
            <pc:sldMk cId="3608556618" sldId="611"/>
            <ac:spMk id="5" creationId="{09C8DCC0-D947-467B-BB85-815329A4CD16}"/>
          </ac:spMkLst>
        </pc:spChg>
        <pc:spChg chg="add del mod">
          <ac:chgData name="Ohuchi, Yoshiko/大内 佳子" userId="9854f7bf-13ce-4664-898c-4e3fe0189526" providerId="ADAL" clId="{33472C35-440C-4334-AA1B-FC37C992AF33}" dt="2023-02-07T06:58:55.159" v="1430"/>
          <ac:spMkLst>
            <pc:docMk/>
            <pc:sldMk cId="3608556618" sldId="611"/>
            <ac:spMk id="5" creationId="{799D08A3-5A69-E2B3-C62D-BEBD45357B3E}"/>
          </ac:spMkLst>
        </pc:spChg>
        <pc:spChg chg="add del mod">
          <ac:chgData name="Ohuchi, Yoshiko/大内 佳子" userId="9854f7bf-13ce-4664-898c-4e3fe0189526" providerId="ADAL" clId="{33472C35-440C-4334-AA1B-FC37C992AF33}" dt="2023-02-07T06:51:14.178" v="936"/>
          <ac:spMkLst>
            <pc:docMk/>
            <pc:sldMk cId="3608556618" sldId="611"/>
            <ac:spMk id="5" creationId="{7D71BEAB-71DB-8AFD-EBF3-42BCE67D2B9A}"/>
          </ac:spMkLst>
        </pc:spChg>
        <pc:spChg chg="add del mod">
          <ac:chgData name="Ohuchi, Yoshiko/大内 佳子" userId="9854f7bf-13ce-4664-898c-4e3fe0189526" providerId="ADAL" clId="{33472C35-440C-4334-AA1B-FC37C992AF33}" dt="2023-01-26T06:48:30.452" v="685"/>
          <ac:spMkLst>
            <pc:docMk/>
            <pc:sldMk cId="3608556618" sldId="611"/>
            <ac:spMk id="5" creationId="{EF5CDBA2-9C8A-4E3D-A7BB-BF996C868EF9}"/>
          </ac:spMkLst>
        </pc:spChg>
        <pc:spChg chg="add del mod">
          <ac:chgData name="Ohuchi, Yoshiko/大内 佳子" userId="9854f7bf-13ce-4664-898c-4e3fe0189526" providerId="ADAL" clId="{33472C35-440C-4334-AA1B-FC37C992AF33}" dt="2023-02-07T06:51:14.139" v="798"/>
          <ac:spMkLst>
            <pc:docMk/>
            <pc:sldMk cId="3608556618" sldId="611"/>
            <ac:spMk id="7" creationId="{4437D830-C5E1-4966-8C0F-789C38525281}"/>
          </ac:spMkLst>
        </pc:spChg>
        <pc:spChg chg="del">
          <ac:chgData name="Ohuchi, Yoshiko/大内 佳子" userId="9854f7bf-13ce-4664-898c-4e3fe0189526" providerId="ADAL" clId="{33472C35-440C-4334-AA1B-FC37C992AF33}" dt="2023-01-26T06:01:55.603" v="38"/>
          <ac:spMkLst>
            <pc:docMk/>
            <pc:sldMk cId="3608556618" sldId="611"/>
            <ac:spMk id="7" creationId="{AA4F792B-C5E2-4B12-9067-AECEE37686A6}"/>
          </ac:spMkLst>
        </pc:spChg>
        <pc:spChg chg="add mod">
          <ac:chgData name="Ohuchi, Yoshiko/大内 佳子" userId="9854f7bf-13ce-4664-898c-4e3fe0189526" providerId="ADAL" clId="{33472C35-440C-4334-AA1B-FC37C992AF33}" dt="2023-02-07T06:58:55.159" v="1431"/>
          <ac:spMkLst>
            <pc:docMk/>
            <pc:sldMk cId="3608556618" sldId="611"/>
            <ac:spMk id="7" creationId="{E9ED0D05-17BC-B9D4-3FE2-1C4BF48B14B9}"/>
          </ac:spMkLst>
        </pc:spChg>
        <pc:spChg chg="add del mod">
          <ac:chgData name="Ohuchi, Yoshiko/大内 佳子" userId="9854f7bf-13ce-4664-898c-4e3fe0189526" providerId="ADAL" clId="{33472C35-440C-4334-AA1B-FC37C992AF33}" dt="2023-01-26T06:30:29.970" v="282"/>
          <ac:spMkLst>
            <pc:docMk/>
            <pc:sldMk cId="3608556618" sldId="611"/>
            <ac:spMk id="8" creationId="{C4CCB942-93D7-4B13-A4F5-34E476C2C6CC}"/>
          </ac:spMkLst>
        </pc:spChg>
        <pc:spChg chg="add del mod">
          <ac:chgData name="Ohuchi, Yoshiko/大内 佳子" userId="9854f7bf-13ce-4664-898c-4e3fe0189526" providerId="ADAL" clId="{33472C35-440C-4334-AA1B-FC37C992AF33}" dt="2023-02-07T06:52:08.370" v="1042"/>
          <ac:spMkLst>
            <pc:docMk/>
            <pc:sldMk cId="3608556618" sldId="611"/>
            <ac:spMk id="8" creationId="{F235D533-2F4A-1100-2AE5-8E9011BCB7A6}"/>
          </ac:spMkLst>
        </pc:spChg>
        <pc:spChg chg="add del mod">
          <ac:chgData name="Ohuchi, Yoshiko/大内 佳子" userId="9854f7bf-13ce-4664-898c-4e3fe0189526" providerId="ADAL" clId="{33472C35-440C-4334-AA1B-FC37C992AF33}" dt="2023-01-26T06:30:29.986" v="420"/>
          <ac:spMkLst>
            <pc:docMk/>
            <pc:sldMk cId="3608556618" sldId="611"/>
            <ac:spMk id="14" creationId="{71149139-6F21-4CE5-8AA2-1B9AA1FE3C8E}"/>
          </ac:spMkLst>
        </pc:spChg>
        <pc:spChg chg="add del mod">
          <ac:chgData name="Ohuchi, Yoshiko/大内 佳子" userId="9854f7bf-13ce-4664-898c-4e3fe0189526" providerId="ADAL" clId="{33472C35-440C-4334-AA1B-FC37C992AF33}" dt="2023-02-07T06:52:08.403" v="1180"/>
          <ac:spMkLst>
            <pc:docMk/>
            <pc:sldMk cId="3608556618" sldId="611"/>
            <ac:spMk id="14" creationId="{82420C8D-33CF-AD10-424D-E76AC70105AB}"/>
          </ac:spMkLst>
        </pc:spChg>
        <pc:spChg chg="add del mod">
          <ac:chgData name="Ohuchi, Yoshiko/大内 佳子" userId="9854f7bf-13ce-4664-898c-4e3fe0189526" providerId="ADAL" clId="{33472C35-440C-4334-AA1B-FC37C992AF33}" dt="2023-02-07T06:58:55.126" v="1292"/>
          <ac:spMkLst>
            <pc:docMk/>
            <pc:sldMk cId="3608556618" sldId="611"/>
            <ac:spMk id="15" creationId="{1DAA6DEC-CEBF-157D-EE08-16C21C2358C0}"/>
          </ac:spMkLst>
        </pc:spChg>
        <pc:spChg chg="add del mod">
          <ac:chgData name="Ohuchi, Yoshiko/大内 佳子" userId="9854f7bf-13ce-4664-898c-4e3fe0189526" providerId="ADAL" clId="{33472C35-440C-4334-AA1B-FC37C992AF33}" dt="2023-01-26T06:48:30.437" v="547"/>
          <ac:spMkLst>
            <pc:docMk/>
            <pc:sldMk cId="3608556618" sldId="611"/>
            <ac:spMk id="15" creationId="{AF6738C4-8C8C-4286-B260-7810BA1484F1}"/>
          </ac:spMkLst>
        </pc:spChg>
      </pc:sldChg>
      <pc:sldChg chg="addSp delSp modSp">
        <pc:chgData name="Ohuchi, Yoshiko/大内 佳子" userId="9854f7bf-13ce-4664-898c-4e3fe0189526" providerId="ADAL" clId="{33472C35-440C-4334-AA1B-FC37C992AF33}" dt="2023-02-07T06:58:55.160" v="1434"/>
        <pc:sldMkLst>
          <pc:docMk/>
          <pc:sldMk cId="1202773222" sldId="612"/>
        </pc:sldMkLst>
        <pc:spChg chg="add del mod">
          <ac:chgData name="Ohuchi, Yoshiko/大内 佳子" userId="9854f7bf-13ce-4664-898c-4e3fe0189526" providerId="ADAL" clId="{33472C35-440C-4334-AA1B-FC37C992AF33}" dt="2023-02-07T06:58:55.160" v="1433"/>
          <ac:spMkLst>
            <pc:docMk/>
            <pc:sldMk cId="1202773222" sldId="612"/>
            <ac:spMk id="5" creationId="{1C512A5F-D127-10D8-42BD-634D4F20AA8C}"/>
          </ac:spMkLst>
        </pc:spChg>
        <pc:spChg chg="add del mod">
          <ac:chgData name="Ohuchi, Yoshiko/大内 佳子" userId="9854f7bf-13ce-4664-898c-4e3fe0189526" providerId="ADAL" clId="{33472C35-440C-4334-AA1B-FC37C992AF33}" dt="2023-02-07T06:51:14.178" v="939"/>
          <ac:spMkLst>
            <pc:docMk/>
            <pc:sldMk cId="1202773222" sldId="612"/>
            <ac:spMk id="5" creationId="{30B83773-F72C-4DC7-CE96-7869A2FB599D}"/>
          </ac:spMkLst>
        </pc:spChg>
        <pc:spChg chg="add del mod">
          <ac:chgData name="Ohuchi, Yoshiko/大内 佳子" userId="9854f7bf-13ce-4664-898c-4e3fe0189526" providerId="ADAL" clId="{33472C35-440C-4334-AA1B-FC37C992AF33}" dt="2023-01-26T06:01:55.630" v="179"/>
          <ac:spMkLst>
            <pc:docMk/>
            <pc:sldMk cId="1202773222" sldId="612"/>
            <ac:spMk id="5" creationId="{A0984174-0EBD-4037-A70F-812FE58DCCBE}"/>
          </ac:spMkLst>
        </pc:spChg>
        <pc:spChg chg="add del mod">
          <ac:chgData name="Ohuchi, Yoshiko/大内 佳子" userId="9854f7bf-13ce-4664-898c-4e3fe0189526" providerId="ADAL" clId="{33472C35-440C-4334-AA1B-FC37C992AF33}" dt="2023-01-26T06:48:30.452" v="688"/>
          <ac:spMkLst>
            <pc:docMk/>
            <pc:sldMk cId="1202773222" sldId="612"/>
            <ac:spMk id="5" creationId="{E029A40B-6C20-43BD-A909-989993A362D6}"/>
          </ac:spMkLst>
        </pc:spChg>
        <pc:spChg chg="add del mod">
          <ac:chgData name="Ohuchi, Yoshiko/大内 佳子" userId="9854f7bf-13ce-4664-898c-4e3fe0189526" providerId="ADAL" clId="{33472C35-440C-4334-AA1B-FC37C992AF33}" dt="2023-02-07T06:51:14.139" v="799"/>
          <ac:spMkLst>
            <pc:docMk/>
            <pc:sldMk cId="1202773222" sldId="612"/>
            <ac:spMk id="7" creationId="{04F5E392-C473-4957-A292-34BBE69B8155}"/>
          </ac:spMkLst>
        </pc:spChg>
        <pc:spChg chg="add mod">
          <ac:chgData name="Ohuchi, Yoshiko/大内 佳子" userId="9854f7bf-13ce-4664-898c-4e3fe0189526" providerId="ADAL" clId="{33472C35-440C-4334-AA1B-FC37C992AF33}" dt="2023-02-07T06:58:55.160" v="1434"/>
          <ac:spMkLst>
            <pc:docMk/>
            <pc:sldMk cId="1202773222" sldId="612"/>
            <ac:spMk id="7" creationId="{621331B8-F057-9A82-291C-1975576D6177}"/>
          </ac:spMkLst>
        </pc:spChg>
        <pc:spChg chg="del">
          <ac:chgData name="Ohuchi, Yoshiko/大内 佳子" userId="9854f7bf-13ce-4664-898c-4e3fe0189526" providerId="ADAL" clId="{33472C35-440C-4334-AA1B-FC37C992AF33}" dt="2023-01-26T06:01:55.603" v="39"/>
          <ac:spMkLst>
            <pc:docMk/>
            <pc:sldMk cId="1202773222" sldId="612"/>
            <ac:spMk id="7" creationId="{F2E3E81E-3341-433D-B172-8BCC3B09C9DD}"/>
          </ac:spMkLst>
        </pc:spChg>
        <pc:spChg chg="add del mod">
          <ac:chgData name="Ohuchi, Yoshiko/大内 佳子" userId="9854f7bf-13ce-4664-898c-4e3fe0189526" providerId="ADAL" clId="{33472C35-440C-4334-AA1B-FC37C992AF33}" dt="2023-02-07T06:52:08.370" v="1043"/>
          <ac:spMkLst>
            <pc:docMk/>
            <pc:sldMk cId="1202773222" sldId="612"/>
            <ac:spMk id="8" creationId="{17DEF53E-CC27-BFA9-3B4D-F41144E9F326}"/>
          </ac:spMkLst>
        </pc:spChg>
        <pc:spChg chg="add del mod">
          <ac:chgData name="Ohuchi, Yoshiko/大内 佳子" userId="9854f7bf-13ce-4664-898c-4e3fe0189526" providerId="ADAL" clId="{33472C35-440C-4334-AA1B-FC37C992AF33}" dt="2023-01-26T06:30:29.970" v="283"/>
          <ac:spMkLst>
            <pc:docMk/>
            <pc:sldMk cId="1202773222" sldId="612"/>
            <ac:spMk id="8" creationId="{44EEFB75-564A-4972-A1D8-0D815E99DE59}"/>
          </ac:spMkLst>
        </pc:spChg>
        <pc:spChg chg="add del mod">
          <ac:chgData name="Ohuchi, Yoshiko/大内 佳子" userId="9854f7bf-13ce-4664-898c-4e3fe0189526" providerId="ADAL" clId="{33472C35-440C-4334-AA1B-FC37C992AF33}" dt="2023-02-07T06:52:08.404" v="1183"/>
          <ac:spMkLst>
            <pc:docMk/>
            <pc:sldMk cId="1202773222" sldId="612"/>
            <ac:spMk id="14" creationId="{37786C9B-C0C3-1173-CC91-C79504B831D8}"/>
          </ac:spMkLst>
        </pc:spChg>
        <pc:spChg chg="add del mod">
          <ac:chgData name="Ohuchi, Yoshiko/大内 佳子" userId="9854f7bf-13ce-4664-898c-4e3fe0189526" providerId="ADAL" clId="{33472C35-440C-4334-AA1B-FC37C992AF33}" dt="2023-01-26T06:30:29.986" v="423"/>
          <ac:spMkLst>
            <pc:docMk/>
            <pc:sldMk cId="1202773222" sldId="612"/>
            <ac:spMk id="14" creationId="{C4954CB0-124E-417A-A1BB-4F33C872857D}"/>
          </ac:spMkLst>
        </pc:spChg>
        <pc:spChg chg="add del mod">
          <ac:chgData name="Ohuchi, Yoshiko/大内 佳子" userId="9854f7bf-13ce-4664-898c-4e3fe0189526" providerId="ADAL" clId="{33472C35-440C-4334-AA1B-FC37C992AF33}" dt="2023-02-07T06:58:55.126" v="1293"/>
          <ac:spMkLst>
            <pc:docMk/>
            <pc:sldMk cId="1202773222" sldId="612"/>
            <ac:spMk id="15" creationId="{2C791F15-A25C-0493-67F0-A79405332318}"/>
          </ac:spMkLst>
        </pc:spChg>
        <pc:spChg chg="add del mod">
          <ac:chgData name="Ohuchi, Yoshiko/大内 佳子" userId="9854f7bf-13ce-4664-898c-4e3fe0189526" providerId="ADAL" clId="{33472C35-440C-4334-AA1B-FC37C992AF33}" dt="2023-01-26T06:48:30.437" v="548"/>
          <ac:spMkLst>
            <pc:docMk/>
            <pc:sldMk cId="1202773222" sldId="612"/>
            <ac:spMk id="15" creationId="{F0D8976C-3497-4E58-949F-EE55B224E99A}"/>
          </ac:spMkLst>
        </pc:spChg>
      </pc:sldChg>
      <pc:sldChg chg="addSp delSp modSp">
        <pc:chgData name="Ohuchi, Yoshiko/大内 佳子" userId="9854f7bf-13ce-4664-898c-4e3fe0189526" providerId="ADAL" clId="{33472C35-440C-4334-AA1B-FC37C992AF33}" dt="2023-02-07T06:58:55.161" v="1437"/>
        <pc:sldMkLst>
          <pc:docMk/>
          <pc:sldMk cId="2066411702" sldId="613"/>
        </pc:sldMkLst>
        <pc:spChg chg="add del mod">
          <ac:chgData name="Ohuchi, Yoshiko/大内 佳子" userId="9854f7bf-13ce-4664-898c-4e3fe0189526" providerId="ADAL" clId="{33472C35-440C-4334-AA1B-FC37C992AF33}" dt="2023-01-26T06:48:30.452" v="691"/>
          <ac:spMkLst>
            <pc:docMk/>
            <pc:sldMk cId="2066411702" sldId="613"/>
            <ac:spMk id="5" creationId="{1520ADDE-CDBB-48F7-AD17-A9131C829A28}"/>
          </ac:spMkLst>
        </pc:spChg>
        <pc:spChg chg="add del mod">
          <ac:chgData name="Ohuchi, Yoshiko/大内 佳子" userId="9854f7bf-13ce-4664-898c-4e3fe0189526" providerId="ADAL" clId="{33472C35-440C-4334-AA1B-FC37C992AF33}" dt="2023-02-07T06:51:14.179" v="942"/>
          <ac:spMkLst>
            <pc:docMk/>
            <pc:sldMk cId="2066411702" sldId="613"/>
            <ac:spMk id="5" creationId="{39D7D1BE-37B9-99B3-86A9-15CAD0531D42}"/>
          </ac:spMkLst>
        </pc:spChg>
        <pc:spChg chg="add del mod">
          <ac:chgData name="Ohuchi, Yoshiko/大内 佳子" userId="9854f7bf-13ce-4664-898c-4e3fe0189526" providerId="ADAL" clId="{33472C35-440C-4334-AA1B-FC37C992AF33}" dt="2023-02-07T06:58:55.161" v="1436"/>
          <ac:spMkLst>
            <pc:docMk/>
            <pc:sldMk cId="2066411702" sldId="613"/>
            <ac:spMk id="5" creationId="{6747FFDE-CEAB-3AF2-9B86-424B85B38CA0}"/>
          </ac:spMkLst>
        </pc:spChg>
        <pc:spChg chg="add del mod">
          <ac:chgData name="Ohuchi, Yoshiko/大内 佳子" userId="9854f7bf-13ce-4664-898c-4e3fe0189526" providerId="ADAL" clId="{33472C35-440C-4334-AA1B-FC37C992AF33}" dt="2023-01-26T06:01:55.630" v="182"/>
          <ac:spMkLst>
            <pc:docMk/>
            <pc:sldMk cId="2066411702" sldId="613"/>
            <ac:spMk id="5" creationId="{9D09D9FC-3C9A-4380-AF9D-71B1CB562901}"/>
          </ac:spMkLst>
        </pc:spChg>
        <pc:spChg chg="add mod">
          <ac:chgData name="Ohuchi, Yoshiko/大内 佳子" userId="9854f7bf-13ce-4664-898c-4e3fe0189526" providerId="ADAL" clId="{33472C35-440C-4334-AA1B-FC37C992AF33}" dt="2023-02-07T06:58:55.161" v="1437"/>
          <ac:spMkLst>
            <pc:docMk/>
            <pc:sldMk cId="2066411702" sldId="613"/>
            <ac:spMk id="7" creationId="{0AA05D5B-356E-1AA1-5E9D-CC317751B571}"/>
          </ac:spMkLst>
        </pc:spChg>
        <pc:spChg chg="add del mod">
          <ac:chgData name="Ohuchi, Yoshiko/大内 佳子" userId="9854f7bf-13ce-4664-898c-4e3fe0189526" providerId="ADAL" clId="{33472C35-440C-4334-AA1B-FC37C992AF33}" dt="2023-02-07T06:51:14.140" v="800"/>
          <ac:spMkLst>
            <pc:docMk/>
            <pc:sldMk cId="2066411702" sldId="613"/>
            <ac:spMk id="7" creationId="{5C52AB02-06E5-49EB-BFEF-C98C119A36A0}"/>
          </ac:spMkLst>
        </pc:spChg>
        <pc:spChg chg="del">
          <ac:chgData name="Ohuchi, Yoshiko/大内 佳子" userId="9854f7bf-13ce-4664-898c-4e3fe0189526" providerId="ADAL" clId="{33472C35-440C-4334-AA1B-FC37C992AF33}" dt="2023-01-26T06:01:55.603" v="40"/>
          <ac:spMkLst>
            <pc:docMk/>
            <pc:sldMk cId="2066411702" sldId="613"/>
            <ac:spMk id="7" creationId="{F9394FEA-F3C1-4E97-9EF6-6753778DF62B}"/>
          </ac:spMkLst>
        </pc:spChg>
        <pc:spChg chg="add del mod">
          <ac:chgData name="Ohuchi, Yoshiko/大内 佳子" userId="9854f7bf-13ce-4664-898c-4e3fe0189526" providerId="ADAL" clId="{33472C35-440C-4334-AA1B-FC37C992AF33}" dt="2023-02-07T06:52:08.370" v="1044"/>
          <ac:spMkLst>
            <pc:docMk/>
            <pc:sldMk cId="2066411702" sldId="613"/>
            <ac:spMk id="8" creationId="{3C341796-F8D0-0BDC-F32D-DBE0143298E8}"/>
          </ac:spMkLst>
        </pc:spChg>
        <pc:spChg chg="add del mod">
          <ac:chgData name="Ohuchi, Yoshiko/大内 佳子" userId="9854f7bf-13ce-4664-898c-4e3fe0189526" providerId="ADAL" clId="{33472C35-440C-4334-AA1B-FC37C992AF33}" dt="2023-01-26T06:30:29.970" v="284"/>
          <ac:spMkLst>
            <pc:docMk/>
            <pc:sldMk cId="2066411702" sldId="613"/>
            <ac:spMk id="8" creationId="{DACE00EB-9EC2-42DE-A45C-CEF60A058C1C}"/>
          </ac:spMkLst>
        </pc:spChg>
        <pc:spChg chg="add del mod">
          <ac:chgData name="Ohuchi, Yoshiko/大内 佳子" userId="9854f7bf-13ce-4664-898c-4e3fe0189526" providerId="ADAL" clId="{33472C35-440C-4334-AA1B-FC37C992AF33}" dt="2023-02-07T06:52:08.405" v="1186"/>
          <ac:spMkLst>
            <pc:docMk/>
            <pc:sldMk cId="2066411702" sldId="613"/>
            <ac:spMk id="14" creationId="{99B440C1-B178-C81B-B2CA-14C1ED637D6C}"/>
          </ac:spMkLst>
        </pc:spChg>
        <pc:spChg chg="add del mod">
          <ac:chgData name="Ohuchi, Yoshiko/大内 佳子" userId="9854f7bf-13ce-4664-898c-4e3fe0189526" providerId="ADAL" clId="{33472C35-440C-4334-AA1B-FC37C992AF33}" dt="2023-01-26T06:30:29.986" v="426"/>
          <ac:spMkLst>
            <pc:docMk/>
            <pc:sldMk cId="2066411702" sldId="613"/>
            <ac:spMk id="14" creationId="{F7D6388A-ACEA-48FF-BB89-0F290A5A745E}"/>
          </ac:spMkLst>
        </pc:spChg>
        <pc:spChg chg="add del mod">
          <ac:chgData name="Ohuchi, Yoshiko/大内 佳子" userId="9854f7bf-13ce-4664-898c-4e3fe0189526" providerId="ADAL" clId="{33472C35-440C-4334-AA1B-FC37C992AF33}" dt="2023-02-07T06:58:55.126" v="1294"/>
          <ac:spMkLst>
            <pc:docMk/>
            <pc:sldMk cId="2066411702" sldId="613"/>
            <ac:spMk id="15" creationId="{5C0357B8-8B49-49CD-8973-79C3982BB984}"/>
          </ac:spMkLst>
        </pc:spChg>
        <pc:spChg chg="add del mod">
          <ac:chgData name="Ohuchi, Yoshiko/大内 佳子" userId="9854f7bf-13ce-4664-898c-4e3fe0189526" providerId="ADAL" clId="{33472C35-440C-4334-AA1B-FC37C992AF33}" dt="2023-01-26T06:48:30.437" v="549"/>
          <ac:spMkLst>
            <pc:docMk/>
            <pc:sldMk cId="2066411702" sldId="613"/>
            <ac:spMk id="15" creationId="{BB74EABE-814F-4261-83B0-64FA679C1B46}"/>
          </ac:spMkLst>
        </pc:spChg>
      </pc:sldChg>
      <pc:sldChg chg="addSp delSp modSp">
        <pc:chgData name="Ohuchi, Yoshiko/大内 佳子" userId="9854f7bf-13ce-4664-898c-4e3fe0189526" providerId="ADAL" clId="{33472C35-440C-4334-AA1B-FC37C992AF33}" dt="2023-02-07T06:58:55.172" v="1482"/>
        <pc:sldMkLst>
          <pc:docMk/>
          <pc:sldMk cId="3224473495" sldId="614"/>
        </pc:sldMkLst>
        <pc:spChg chg="add del mod">
          <ac:chgData name="Ohuchi, Yoshiko/大内 佳子" userId="9854f7bf-13ce-4664-898c-4e3fe0189526" providerId="ADAL" clId="{33472C35-440C-4334-AA1B-FC37C992AF33}" dt="2023-02-07T06:58:55.171" v="1481"/>
          <ac:spMkLst>
            <pc:docMk/>
            <pc:sldMk cId="3224473495" sldId="614"/>
            <ac:spMk id="5" creationId="{3BCB8CDB-F4E6-3BD6-B37B-9ECA69371880}"/>
          </ac:spMkLst>
        </pc:spChg>
        <pc:spChg chg="add del mod">
          <ac:chgData name="Ohuchi, Yoshiko/大内 佳子" userId="9854f7bf-13ce-4664-898c-4e3fe0189526" providerId="ADAL" clId="{33472C35-440C-4334-AA1B-FC37C992AF33}" dt="2023-01-26T06:01:55.637" v="227"/>
          <ac:spMkLst>
            <pc:docMk/>
            <pc:sldMk cId="3224473495" sldId="614"/>
            <ac:spMk id="5" creationId="{3FBCD48E-D51C-46EE-ACC8-26E5D3D388CD}"/>
          </ac:spMkLst>
        </pc:spChg>
        <pc:spChg chg="add del mod">
          <ac:chgData name="Ohuchi, Yoshiko/大内 佳子" userId="9854f7bf-13ce-4664-898c-4e3fe0189526" providerId="ADAL" clId="{33472C35-440C-4334-AA1B-FC37C992AF33}" dt="2023-01-26T06:48:30.468" v="736"/>
          <ac:spMkLst>
            <pc:docMk/>
            <pc:sldMk cId="3224473495" sldId="614"/>
            <ac:spMk id="5" creationId="{761CD947-6F2E-41DD-9278-70E746431F96}"/>
          </ac:spMkLst>
        </pc:spChg>
        <pc:spChg chg="add del mod">
          <ac:chgData name="Ohuchi, Yoshiko/大内 佳子" userId="9854f7bf-13ce-4664-898c-4e3fe0189526" providerId="ADAL" clId="{33472C35-440C-4334-AA1B-FC37C992AF33}" dt="2023-02-07T06:51:14.191" v="987"/>
          <ac:spMkLst>
            <pc:docMk/>
            <pc:sldMk cId="3224473495" sldId="614"/>
            <ac:spMk id="5" creationId="{B77AA501-08F8-8C8E-8242-E41FB910A549}"/>
          </ac:spMkLst>
        </pc:spChg>
        <pc:spChg chg="del">
          <ac:chgData name="Ohuchi, Yoshiko/大内 佳子" userId="9854f7bf-13ce-4664-898c-4e3fe0189526" providerId="ADAL" clId="{33472C35-440C-4334-AA1B-FC37C992AF33}" dt="2023-01-26T06:01:55.604" v="55"/>
          <ac:spMkLst>
            <pc:docMk/>
            <pc:sldMk cId="3224473495" sldId="614"/>
            <ac:spMk id="7" creationId="{CDD0C2BF-56D1-4218-AF86-F061EA9ADE65}"/>
          </ac:spMkLst>
        </pc:spChg>
        <pc:spChg chg="add mod">
          <ac:chgData name="Ohuchi, Yoshiko/大内 佳子" userId="9854f7bf-13ce-4664-898c-4e3fe0189526" providerId="ADAL" clId="{33472C35-440C-4334-AA1B-FC37C992AF33}" dt="2023-02-07T06:58:55.172" v="1482"/>
          <ac:spMkLst>
            <pc:docMk/>
            <pc:sldMk cId="3224473495" sldId="614"/>
            <ac:spMk id="7" creationId="{D511CBC3-6371-604F-23BE-505B26294591}"/>
          </ac:spMkLst>
        </pc:spChg>
        <pc:spChg chg="add del mod">
          <ac:chgData name="Ohuchi, Yoshiko/大内 佳子" userId="9854f7bf-13ce-4664-898c-4e3fe0189526" providerId="ADAL" clId="{33472C35-440C-4334-AA1B-FC37C992AF33}" dt="2023-02-07T06:51:14.141" v="815"/>
          <ac:spMkLst>
            <pc:docMk/>
            <pc:sldMk cId="3224473495" sldId="614"/>
            <ac:spMk id="7" creationId="{FC08AB0D-5386-4D98-AD8D-2ABE82D5D028}"/>
          </ac:spMkLst>
        </pc:spChg>
        <pc:spChg chg="add del mod">
          <ac:chgData name="Ohuchi, Yoshiko/大内 佳子" userId="9854f7bf-13ce-4664-898c-4e3fe0189526" providerId="ADAL" clId="{33472C35-440C-4334-AA1B-FC37C992AF33}" dt="2023-02-07T06:52:08.371" v="1059"/>
          <ac:spMkLst>
            <pc:docMk/>
            <pc:sldMk cId="3224473495" sldId="614"/>
            <ac:spMk id="8" creationId="{027963A2-35C6-6782-C1C5-12626E2EDEA4}"/>
          </ac:spMkLst>
        </pc:spChg>
        <pc:spChg chg="add del mod">
          <ac:chgData name="Ohuchi, Yoshiko/大内 佳子" userId="9854f7bf-13ce-4664-898c-4e3fe0189526" providerId="ADAL" clId="{33472C35-440C-4334-AA1B-FC37C992AF33}" dt="2023-01-26T06:30:29.970" v="299"/>
          <ac:spMkLst>
            <pc:docMk/>
            <pc:sldMk cId="3224473495" sldId="614"/>
            <ac:spMk id="8" creationId="{CF39B8A8-84AA-41FA-AF21-5B1394420CC9}"/>
          </ac:spMkLst>
        </pc:spChg>
        <pc:spChg chg="add del mod">
          <ac:chgData name="Ohuchi, Yoshiko/大内 佳子" userId="9854f7bf-13ce-4664-898c-4e3fe0189526" providerId="ADAL" clId="{33472C35-440C-4334-AA1B-FC37C992AF33}" dt="2023-02-07T06:52:08.416" v="1231"/>
          <ac:spMkLst>
            <pc:docMk/>
            <pc:sldMk cId="3224473495" sldId="614"/>
            <ac:spMk id="14" creationId="{48D40092-BEE6-16BE-ACDA-903FFCAA68B5}"/>
          </ac:spMkLst>
        </pc:spChg>
        <pc:spChg chg="add del mod">
          <ac:chgData name="Ohuchi, Yoshiko/大内 佳子" userId="9854f7bf-13ce-4664-898c-4e3fe0189526" providerId="ADAL" clId="{33472C35-440C-4334-AA1B-FC37C992AF33}" dt="2023-01-26T06:30:30.001" v="471"/>
          <ac:spMkLst>
            <pc:docMk/>
            <pc:sldMk cId="3224473495" sldId="614"/>
            <ac:spMk id="14" creationId="{9349E2A4-BCD9-4D3C-9E05-05C99818526B}"/>
          </ac:spMkLst>
        </pc:spChg>
        <pc:spChg chg="add del mod">
          <ac:chgData name="Ohuchi, Yoshiko/大内 佳子" userId="9854f7bf-13ce-4664-898c-4e3fe0189526" providerId="ADAL" clId="{33472C35-440C-4334-AA1B-FC37C992AF33}" dt="2023-02-07T06:58:55.127" v="1309"/>
          <ac:spMkLst>
            <pc:docMk/>
            <pc:sldMk cId="3224473495" sldId="614"/>
            <ac:spMk id="15" creationId="{63C5CF3B-C0C3-EABC-6BC6-84240178DFAA}"/>
          </ac:spMkLst>
        </pc:spChg>
        <pc:spChg chg="add del mod">
          <ac:chgData name="Ohuchi, Yoshiko/大内 佳子" userId="9854f7bf-13ce-4664-898c-4e3fe0189526" providerId="ADAL" clId="{33472C35-440C-4334-AA1B-FC37C992AF33}" dt="2023-01-26T06:48:30.437" v="564"/>
          <ac:spMkLst>
            <pc:docMk/>
            <pc:sldMk cId="3224473495" sldId="614"/>
            <ac:spMk id="15" creationId="{A1B4B86D-7100-45C3-86E6-A68FA5AF6E03}"/>
          </ac:spMkLst>
        </pc:spChg>
      </pc:sldChg>
      <pc:sldChg chg="addSp delSp modSp">
        <pc:chgData name="Ohuchi, Yoshiko/大内 佳子" userId="9854f7bf-13ce-4664-898c-4e3fe0189526" providerId="ADAL" clId="{33472C35-440C-4334-AA1B-FC37C992AF33}" dt="2023-02-07T06:58:55.175" v="1494"/>
        <pc:sldMkLst>
          <pc:docMk/>
          <pc:sldMk cId="541165335" sldId="617"/>
        </pc:sldMkLst>
        <pc:spChg chg="add del mod">
          <ac:chgData name="Ohuchi, Yoshiko/大内 佳子" userId="9854f7bf-13ce-4664-898c-4e3fe0189526" providerId="ADAL" clId="{33472C35-440C-4334-AA1B-FC37C992AF33}" dt="2023-02-07T06:58:55.175" v="1493"/>
          <ac:spMkLst>
            <pc:docMk/>
            <pc:sldMk cId="541165335" sldId="617"/>
            <ac:spMk id="2" creationId="{0D1D5EF0-6AC4-624D-D876-6EB4724CB799}"/>
          </ac:spMkLst>
        </pc:spChg>
        <pc:spChg chg="add del mod">
          <ac:chgData name="Ohuchi, Yoshiko/大内 佳子" userId="9854f7bf-13ce-4664-898c-4e3fe0189526" providerId="ADAL" clId="{33472C35-440C-4334-AA1B-FC37C992AF33}" dt="2023-01-26T06:48:30.475" v="748"/>
          <ac:spMkLst>
            <pc:docMk/>
            <pc:sldMk cId="541165335" sldId="617"/>
            <ac:spMk id="2" creationId="{3C1005A4-01BD-4CBC-A41F-6EA8EC45819D}"/>
          </ac:spMkLst>
        </pc:spChg>
        <pc:spChg chg="add del mod">
          <ac:chgData name="Ohuchi, Yoshiko/大内 佳子" userId="9854f7bf-13ce-4664-898c-4e3fe0189526" providerId="ADAL" clId="{33472C35-440C-4334-AA1B-FC37C992AF33}" dt="2023-01-26T06:01:55.639" v="239"/>
          <ac:spMkLst>
            <pc:docMk/>
            <pc:sldMk cId="541165335" sldId="617"/>
            <ac:spMk id="2" creationId="{3CD278F1-3F10-45F9-8476-9AEE7BC84EBF}"/>
          </ac:spMkLst>
        </pc:spChg>
        <pc:spChg chg="add del mod">
          <ac:chgData name="Ohuchi, Yoshiko/大内 佳子" userId="9854f7bf-13ce-4664-898c-4e3fe0189526" providerId="ADAL" clId="{33472C35-440C-4334-AA1B-FC37C992AF33}" dt="2023-02-07T06:51:14.195" v="999"/>
          <ac:spMkLst>
            <pc:docMk/>
            <pc:sldMk cId="541165335" sldId="617"/>
            <ac:spMk id="2" creationId="{CBE10098-273D-B609-5B33-B6F431D2E198}"/>
          </ac:spMkLst>
        </pc:spChg>
        <pc:spChg chg="add mod">
          <ac:chgData name="Ohuchi, Yoshiko/大内 佳子" userId="9854f7bf-13ce-4664-898c-4e3fe0189526" providerId="ADAL" clId="{33472C35-440C-4334-AA1B-FC37C992AF33}" dt="2023-02-07T06:58:55.175" v="1494"/>
          <ac:spMkLst>
            <pc:docMk/>
            <pc:sldMk cId="541165335" sldId="617"/>
            <ac:spMk id="5" creationId="{1EED5BD8-EFA3-F9CA-CCFF-F45F115D0FB3}"/>
          </ac:spMkLst>
        </pc:spChg>
        <pc:spChg chg="add del mod">
          <ac:chgData name="Ohuchi, Yoshiko/大内 佳子" userId="9854f7bf-13ce-4664-898c-4e3fe0189526" providerId="ADAL" clId="{33472C35-440C-4334-AA1B-FC37C992AF33}" dt="2023-02-07T06:51:14.142" v="819"/>
          <ac:spMkLst>
            <pc:docMk/>
            <pc:sldMk cId="541165335" sldId="617"/>
            <ac:spMk id="5" creationId="{4EC9F7EF-1CFF-4A64-B345-4E37BA0A5382}"/>
          </ac:spMkLst>
        </pc:spChg>
        <pc:spChg chg="del">
          <ac:chgData name="Ohuchi, Yoshiko/大内 佳子" userId="9854f7bf-13ce-4664-898c-4e3fe0189526" providerId="ADAL" clId="{33472C35-440C-4334-AA1B-FC37C992AF33}" dt="2023-01-26T06:01:55.605" v="59"/>
          <ac:spMkLst>
            <pc:docMk/>
            <pc:sldMk cId="541165335" sldId="617"/>
            <ac:spMk id="5" creationId="{99C243CB-B2E3-4892-A3A7-89F783E19BD0}"/>
          </ac:spMkLst>
        </pc:spChg>
        <pc:spChg chg="add del mod">
          <ac:chgData name="Ohuchi, Yoshiko/大内 佳子" userId="9854f7bf-13ce-4664-898c-4e3fe0189526" providerId="ADAL" clId="{33472C35-440C-4334-AA1B-FC37C992AF33}" dt="2023-01-26T06:30:29.970" v="303"/>
          <ac:spMkLst>
            <pc:docMk/>
            <pc:sldMk cId="541165335" sldId="617"/>
            <ac:spMk id="6" creationId="{D78DD61C-89A4-4158-9990-2763965AE605}"/>
          </ac:spMkLst>
        </pc:spChg>
        <pc:spChg chg="add del mod">
          <ac:chgData name="Ohuchi, Yoshiko/大内 佳子" userId="9854f7bf-13ce-4664-898c-4e3fe0189526" providerId="ADAL" clId="{33472C35-440C-4334-AA1B-FC37C992AF33}" dt="2023-02-07T06:52:08.372" v="1063"/>
          <ac:spMkLst>
            <pc:docMk/>
            <pc:sldMk cId="541165335" sldId="617"/>
            <ac:spMk id="6" creationId="{E64F7D05-4DF6-3048-611D-AE2E34CB4162}"/>
          </ac:spMkLst>
        </pc:spChg>
        <pc:spChg chg="add del mod">
          <ac:chgData name="Ohuchi, Yoshiko/大内 佳子" userId="9854f7bf-13ce-4664-898c-4e3fe0189526" providerId="ADAL" clId="{33472C35-440C-4334-AA1B-FC37C992AF33}" dt="2023-01-26T06:30:30.001" v="483"/>
          <ac:spMkLst>
            <pc:docMk/>
            <pc:sldMk cId="541165335" sldId="617"/>
            <ac:spMk id="8" creationId="{09078DBD-8379-4A60-BF5E-B6B43FB06692}"/>
          </ac:spMkLst>
        </pc:spChg>
        <pc:spChg chg="add del mod">
          <ac:chgData name="Ohuchi, Yoshiko/大内 佳子" userId="9854f7bf-13ce-4664-898c-4e3fe0189526" providerId="ADAL" clId="{33472C35-440C-4334-AA1B-FC37C992AF33}" dt="2023-02-07T06:52:08.419" v="1243"/>
          <ac:spMkLst>
            <pc:docMk/>
            <pc:sldMk cId="541165335" sldId="617"/>
            <ac:spMk id="8" creationId="{AEAC46EF-3479-6902-5710-59FC8C8060DB}"/>
          </ac:spMkLst>
        </pc:spChg>
        <pc:spChg chg="add del mod">
          <ac:chgData name="Ohuchi, Yoshiko/大内 佳子" userId="9854f7bf-13ce-4664-898c-4e3fe0189526" providerId="ADAL" clId="{33472C35-440C-4334-AA1B-FC37C992AF33}" dt="2023-02-07T06:58:55.128" v="1313"/>
          <ac:spMkLst>
            <pc:docMk/>
            <pc:sldMk cId="541165335" sldId="617"/>
            <ac:spMk id="9" creationId="{1984218A-3AFA-5E15-7AF8-7B7FB0532F1A}"/>
          </ac:spMkLst>
        </pc:spChg>
        <pc:spChg chg="add del mod">
          <ac:chgData name="Ohuchi, Yoshiko/大内 佳子" userId="9854f7bf-13ce-4664-898c-4e3fe0189526" providerId="ADAL" clId="{33472C35-440C-4334-AA1B-FC37C992AF33}" dt="2023-01-26T06:48:30.437" v="568"/>
          <ac:spMkLst>
            <pc:docMk/>
            <pc:sldMk cId="541165335" sldId="617"/>
            <ac:spMk id="9" creationId="{3FED14C6-4846-404C-BD30-4AD1522D8053}"/>
          </ac:spMkLst>
        </pc:spChg>
      </pc:sldChg>
      <pc:sldChg chg="addSp delSp modSp">
        <pc:chgData name="Ohuchi, Yoshiko/大内 佳子" userId="9854f7bf-13ce-4664-898c-4e3fe0189526" providerId="ADAL" clId="{33472C35-440C-4334-AA1B-FC37C992AF33}" dt="2023-02-07T06:58:55.158" v="1425"/>
        <pc:sldMkLst>
          <pc:docMk/>
          <pc:sldMk cId="4035906331" sldId="618"/>
        </pc:sldMkLst>
        <pc:spChg chg="add del mod">
          <ac:chgData name="Ohuchi, Yoshiko/大内 佳子" userId="9854f7bf-13ce-4664-898c-4e3fe0189526" providerId="ADAL" clId="{33472C35-440C-4334-AA1B-FC37C992AF33}" dt="2023-02-07T06:58:55.158" v="1424"/>
          <ac:spMkLst>
            <pc:docMk/>
            <pc:sldMk cId="4035906331" sldId="618"/>
            <ac:spMk id="5" creationId="{00E8F247-F460-5240-1B30-008704C77B08}"/>
          </ac:spMkLst>
        </pc:spChg>
        <pc:spChg chg="add del mod">
          <ac:chgData name="Ohuchi, Yoshiko/大内 佳子" userId="9854f7bf-13ce-4664-898c-4e3fe0189526" providerId="ADAL" clId="{33472C35-440C-4334-AA1B-FC37C992AF33}" dt="2023-02-07T06:51:14.176" v="930"/>
          <ac:spMkLst>
            <pc:docMk/>
            <pc:sldMk cId="4035906331" sldId="618"/>
            <ac:spMk id="5" creationId="{074F0C63-6C28-AE78-6697-75E705AF04D5}"/>
          </ac:spMkLst>
        </pc:spChg>
        <pc:spChg chg="add del mod">
          <ac:chgData name="Ohuchi, Yoshiko/大内 佳子" userId="9854f7bf-13ce-4664-898c-4e3fe0189526" providerId="ADAL" clId="{33472C35-440C-4334-AA1B-FC37C992AF33}" dt="2023-01-26T06:01:55.627" v="170"/>
          <ac:spMkLst>
            <pc:docMk/>
            <pc:sldMk cId="4035906331" sldId="618"/>
            <ac:spMk id="5" creationId="{B1A8465D-B570-4974-870B-95571750F28C}"/>
          </ac:spMkLst>
        </pc:spChg>
        <pc:spChg chg="add del mod">
          <ac:chgData name="Ohuchi, Yoshiko/大内 佳子" userId="9854f7bf-13ce-4664-898c-4e3fe0189526" providerId="ADAL" clId="{33472C35-440C-4334-AA1B-FC37C992AF33}" dt="2023-01-26T06:48:30.452" v="679"/>
          <ac:spMkLst>
            <pc:docMk/>
            <pc:sldMk cId="4035906331" sldId="618"/>
            <ac:spMk id="5" creationId="{FBDF2477-8BEE-4131-AD80-A86F77AD0617}"/>
          </ac:spMkLst>
        </pc:spChg>
        <pc:spChg chg="add mod">
          <ac:chgData name="Ohuchi, Yoshiko/大内 佳子" userId="9854f7bf-13ce-4664-898c-4e3fe0189526" providerId="ADAL" clId="{33472C35-440C-4334-AA1B-FC37C992AF33}" dt="2023-02-07T06:58:55.158" v="1425"/>
          <ac:spMkLst>
            <pc:docMk/>
            <pc:sldMk cId="4035906331" sldId="618"/>
            <ac:spMk id="7" creationId="{88256595-A489-7949-41F8-E5A07BF49376}"/>
          </ac:spMkLst>
        </pc:spChg>
        <pc:spChg chg="add del mod">
          <ac:chgData name="Ohuchi, Yoshiko/大内 佳子" userId="9854f7bf-13ce-4664-898c-4e3fe0189526" providerId="ADAL" clId="{33472C35-440C-4334-AA1B-FC37C992AF33}" dt="2023-02-07T06:51:14.139" v="796"/>
          <ac:spMkLst>
            <pc:docMk/>
            <pc:sldMk cId="4035906331" sldId="618"/>
            <ac:spMk id="7" creationId="{A94DC550-1F2C-4FD6-9403-9FF4269FCEC6}"/>
          </ac:spMkLst>
        </pc:spChg>
        <pc:spChg chg="del">
          <ac:chgData name="Ohuchi, Yoshiko/大内 佳子" userId="9854f7bf-13ce-4664-898c-4e3fe0189526" providerId="ADAL" clId="{33472C35-440C-4334-AA1B-FC37C992AF33}" dt="2023-01-26T06:01:55.603" v="36"/>
          <ac:spMkLst>
            <pc:docMk/>
            <pc:sldMk cId="4035906331" sldId="618"/>
            <ac:spMk id="7" creationId="{CB1A3E19-3E10-4C7A-B35C-D8708A951139}"/>
          </ac:spMkLst>
        </pc:spChg>
        <pc:spChg chg="add del mod">
          <ac:chgData name="Ohuchi, Yoshiko/大内 佳子" userId="9854f7bf-13ce-4664-898c-4e3fe0189526" providerId="ADAL" clId="{33472C35-440C-4334-AA1B-FC37C992AF33}" dt="2023-02-07T06:52:08.370" v="1040"/>
          <ac:spMkLst>
            <pc:docMk/>
            <pc:sldMk cId="4035906331" sldId="618"/>
            <ac:spMk id="8" creationId="{234EBD91-9416-00AF-F7E2-EC1808802669}"/>
          </ac:spMkLst>
        </pc:spChg>
        <pc:spChg chg="add del mod">
          <ac:chgData name="Ohuchi, Yoshiko/大内 佳子" userId="9854f7bf-13ce-4664-898c-4e3fe0189526" providerId="ADAL" clId="{33472C35-440C-4334-AA1B-FC37C992AF33}" dt="2023-01-26T06:30:29.970" v="280"/>
          <ac:spMkLst>
            <pc:docMk/>
            <pc:sldMk cId="4035906331" sldId="618"/>
            <ac:spMk id="8" creationId="{86FD5ED5-4A9A-4C91-984B-28B800174667}"/>
          </ac:spMkLst>
        </pc:spChg>
        <pc:spChg chg="add del mod">
          <ac:chgData name="Ohuchi, Yoshiko/大内 佳子" userId="9854f7bf-13ce-4664-898c-4e3fe0189526" providerId="ADAL" clId="{33472C35-440C-4334-AA1B-FC37C992AF33}" dt="2023-01-26T06:30:29.986" v="414"/>
          <ac:spMkLst>
            <pc:docMk/>
            <pc:sldMk cId="4035906331" sldId="618"/>
            <ac:spMk id="9" creationId="{77D8C75A-B01B-4BAC-A202-97C0B0985438}"/>
          </ac:spMkLst>
        </pc:spChg>
        <pc:spChg chg="add del mod">
          <ac:chgData name="Ohuchi, Yoshiko/大内 佳子" userId="9854f7bf-13ce-4664-898c-4e3fe0189526" providerId="ADAL" clId="{33472C35-440C-4334-AA1B-FC37C992AF33}" dt="2023-02-07T06:52:08.402" v="1174"/>
          <ac:spMkLst>
            <pc:docMk/>
            <pc:sldMk cId="4035906331" sldId="618"/>
            <ac:spMk id="9" creationId="{EBF0F1FD-7BFC-6EB2-5CB5-1E84309E2E36}"/>
          </ac:spMkLst>
        </pc:spChg>
        <pc:spChg chg="add del mod">
          <ac:chgData name="Ohuchi, Yoshiko/大内 佳子" userId="9854f7bf-13ce-4664-898c-4e3fe0189526" providerId="ADAL" clId="{33472C35-440C-4334-AA1B-FC37C992AF33}" dt="2023-02-07T06:58:55.126" v="1290"/>
          <ac:spMkLst>
            <pc:docMk/>
            <pc:sldMk cId="4035906331" sldId="618"/>
            <ac:spMk id="10" creationId="{59EE738D-9BD1-DC6E-998E-D6CF61A2AE07}"/>
          </ac:spMkLst>
        </pc:spChg>
        <pc:spChg chg="add del mod">
          <ac:chgData name="Ohuchi, Yoshiko/大内 佳子" userId="9854f7bf-13ce-4664-898c-4e3fe0189526" providerId="ADAL" clId="{33472C35-440C-4334-AA1B-FC37C992AF33}" dt="2023-01-26T06:48:30.437" v="545"/>
          <ac:spMkLst>
            <pc:docMk/>
            <pc:sldMk cId="4035906331" sldId="618"/>
            <ac:spMk id="10" creationId="{8D0947DE-6D54-4F51-A980-6072E8C45E8D}"/>
          </ac:spMkLst>
        </pc:spChg>
      </pc:sldChg>
      <pc:sldChg chg="addSp delSp modSp">
        <pc:chgData name="Ohuchi, Yoshiko/大内 佳子" userId="9854f7bf-13ce-4664-898c-4e3fe0189526" providerId="ADAL" clId="{33472C35-440C-4334-AA1B-FC37C992AF33}" dt="2023-02-07T06:58:55.133" v="1320"/>
        <pc:sldMkLst>
          <pc:docMk/>
          <pc:sldMk cId="2678230256" sldId="619"/>
        </pc:sldMkLst>
        <pc:spChg chg="add del mod">
          <ac:chgData name="Ohuchi, Yoshiko/大内 佳子" userId="9854f7bf-13ce-4664-898c-4e3fe0189526" providerId="ADAL" clId="{33472C35-440C-4334-AA1B-FC37C992AF33}" dt="2023-01-26T06:01:55.609" v="65"/>
          <ac:spMkLst>
            <pc:docMk/>
            <pc:sldMk cId="2678230256" sldId="619"/>
            <ac:spMk id="5" creationId="{66CE6DBC-9445-4B8C-87D2-0B494F103144}"/>
          </ac:spMkLst>
        </pc:spChg>
        <pc:spChg chg="add del mod">
          <ac:chgData name="Ohuchi, Yoshiko/大内 佳子" userId="9854f7bf-13ce-4664-898c-4e3fe0189526" providerId="ADAL" clId="{33472C35-440C-4334-AA1B-FC37C992AF33}" dt="2023-02-07T06:51:14.148" v="825"/>
          <ac:spMkLst>
            <pc:docMk/>
            <pc:sldMk cId="2678230256" sldId="619"/>
            <ac:spMk id="5" creationId="{BB72DFE1-2CD6-4A52-3D97-A55FD5DD7A94}"/>
          </ac:spMkLst>
        </pc:spChg>
        <pc:spChg chg="add del mod">
          <ac:chgData name="Ohuchi, Yoshiko/大内 佳子" userId="9854f7bf-13ce-4664-898c-4e3fe0189526" providerId="ADAL" clId="{33472C35-440C-4334-AA1B-FC37C992AF33}" dt="2023-01-26T06:48:30.437" v="574"/>
          <ac:spMkLst>
            <pc:docMk/>
            <pc:sldMk cId="2678230256" sldId="619"/>
            <ac:spMk id="5" creationId="{BFBAF7BE-C529-4372-A911-4CDA29A58F37}"/>
          </ac:spMkLst>
        </pc:spChg>
        <pc:spChg chg="add del mod">
          <ac:chgData name="Ohuchi, Yoshiko/大内 佳子" userId="9854f7bf-13ce-4664-898c-4e3fe0189526" providerId="ADAL" clId="{33472C35-440C-4334-AA1B-FC37C992AF33}" dt="2023-02-07T06:58:55.133" v="1319"/>
          <ac:spMkLst>
            <pc:docMk/>
            <pc:sldMk cId="2678230256" sldId="619"/>
            <ac:spMk id="5" creationId="{D24373DD-0C58-4CFB-A900-45AE35576588}"/>
          </ac:spMkLst>
        </pc:spChg>
        <pc:spChg chg="add mod">
          <ac:chgData name="Ohuchi, Yoshiko/大内 佳子" userId="9854f7bf-13ce-4664-898c-4e3fe0189526" providerId="ADAL" clId="{33472C35-440C-4334-AA1B-FC37C992AF33}" dt="2023-02-07T06:58:55.133" v="1320"/>
          <ac:spMkLst>
            <pc:docMk/>
            <pc:sldMk cId="2678230256" sldId="619"/>
            <ac:spMk id="7" creationId="{773861AC-6FA2-BAD7-E6B4-E524ADABF4C3}"/>
          </ac:spMkLst>
        </pc:spChg>
        <pc:spChg chg="del">
          <ac:chgData name="Ohuchi, Yoshiko/大内 佳子" userId="9854f7bf-13ce-4664-898c-4e3fe0189526" providerId="ADAL" clId="{33472C35-440C-4334-AA1B-FC37C992AF33}" dt="2023-01-26T06:01:55.602" v="1"/>
          <ac:spMkLst>
            <pc:docMk/>
            <pc:sldMk cId="2678230256" sldId="619"/>
            <ac:spMk id="7" creationId="{8AA30590-67E5-4DD0-AEC4-E6646EDD258D}"/>
          </ac:spMkLst>
        </pc:spChg>
        <pc:spChg chg="add del mod">
          <ac:chgData name="Ohuchi, Yoshiko/大内 佳子" userId="9854f7bf-13ce-4664-898c-4e3fe0189526" providerId="ADAL" clId="{33472C35-440C-4334-AA1B-FC37C992AF33}" dt="2023-02-07T06:51:14.136" v="761"/>
          <ac:spMkLst>
            <pc:docMk/>
            <pc:sldMk cId="2678230256" sldId="619"/>
            <ac:spMk id="7" creationId="{B8E8664A-FBEC-43EB-9AD4-C2F31880327E}"/>
          </ac:spMkLst>
        </pc:spChg>
        <pc:spChg chg="add del mod">
          <ac:chgData name="Ohuchi, Yoshiko/大内 佳子" userId="9854f7bf-13ce-4664-898c-4e3fe0189526" providerId="ADAL" clId="{33472C35-440C-4334-AA1B-FC37C992AF33}" dt="2023-02-07T06:52:08.367" v="1005"/>
          <ac:spMkLst>
            <pc:docMk/>
            <pc:sldMk cId="2678230256" sldId="619"/>
            <ac:spMk id="8" creationId="{3F36B6DD-DFFF-8A21-3EB5-8801F6401046}"/>
          </ac:spMkLst>
        </pc:spChg>
        <pc:spChg chg="add del mod">
          <ac:chgData name="Ohuchi, Yoshiko/大内 佳子" userId="9854f7bf-13ce-4664-898c-4e3fe0189526" providerId="ADAL" clId="{33472C35-440C-4334-AA1B-FC37C992AF33}" dt="2023-01-26T06:30:29.970" v="245"/>
          <ac:spMkLst>
            <pc:docMk/>
            <pc:sldMk cId="2678230256" sldId="619"/>
            <ac:spMk id="8" creationId="{C1A89FD2-6FEC-4468-9459-0116BC7DCB4D}"/>
          </ac:spMkLst>
        </pc:spChg>
        <pc:spChg chg="add del mod">
          <ac:chgData name="Ohuchi, Yoshiko/大内 佳子" userId="9854f7bf-13ce-4664-898c-4e3fe0189526" providerId="ADAL" clId="{33472C35-440C-4334-AA1B-FC37C992AF33}" dt="2023-02-07T06:52:08.377" v="1069"/>
          <ac:spMkLst>
            <pc:docMk/>
            <pc:sldMk cId="2678230256" sldId="619"/>
            <ac:spMk id="11" creationId="{2C3756A9-326D-B4D3-DD46-6EEB237A9D7B}"/>
          </ac:spMkLst>
        </pc:spChg>
        <pc:spChg chg="add del mod">
          <ac:chgData name="Ohuchi, Yoshiko/大内 佳子" userId="9854f7bf-13ce-4664-898c-4e3fe0189526" providerId="ADAL" clId="{33472C35-440C-4334-AA1B-FC37C992AF33}" dt="2023-01-26T06:30:29.970" v="309"/>
          <ac:spMkLst>
            <pc:docMk/>
            <pc:sldMk cId="2678230256" sldId="619"/>
            <ac:spMk id="11" creationId="{4AC79F27-3BA6-44AB-AC27-78ABB9319AC2}"/>
          </ac:spMkLst>
        </pc:spChg>
        <pc:spChg chg="add del mod">
          <ac:chgData name="Ohuchi, Yoshiko/大内 佳子" userId="9854f7bf-13ce-4664-898c-4e3fe0189526" providerId="ADAL" clId="{33472C35-440C-4334-AA1B-FC37C992AF33}" dt="2023-02-07T06:58:55.122" v="1255"/>
          <ac:spMkLst>
            <pc:docMk/>
            <pc:sldMk cId="2678230256" sldId="619"/>
            <ac:spMk id="15" creationId="{269459E0-2AE6-10F2-EAB5-6D6B849FFC16}"/>
          </ac:spMkLst>
        </pc:spChg>
        <pc:spChg chg="add del mod">
          <ac:chgData name="Ohuchi, Yoshiko/大内 佳子" userId="9854f7bf-13ce-4664-898c-4e3fe0189526" providerId="ADAL" clId="{33472C35-440C-4334-AA1B-FC37C992AF33}" dt="2023-01-26T06:48:30.437" v="510"/>
          <ac:spMkLst>
            <pc:docMk/>
            <pc:sldMk cId="2678230256" sldId="619"/>
            <ac:spMk id="15" creationId="{D0190F4B-35D5-40F8-81F2-65FDC3A60FEA}"/>
          </ac:spMkLst>
        </pc:spChg>
      </pc:sldChg>
      <pc:sldChg chg="addSp delSp modSp">
        <pc:chgData name="Ohuchi, Yoshiko/大内 佳子" userId="9854f7bf-13ce-4664-898c-4e3fe0189526" providerId="ADAL" clId="{33472C35-440C-4334-AA1B-FC37C992AF33}" dt="2023-02-07T06:58:55.172" v="1485"/>
        <pc:sldMkLst>
          <pc:docMk/>
          <pc:sldMk cId="1797994371" sldId="621"/>
        </pc:sldMkLst>
        <pc:spChg chg="add del mod">
          <ac:chgData name="Ohuchi, Yoshiko/大内 佳子" userId="9854f7bf-13ce-4664-898c-4e3fe0189526" providerId="ADAL" clId="{33472C35-440C-4334-AA1B-FC37C992AF33}" dt="2023-01-26T06:48:30.468" v="739"/>
          <ac:spMkLst>
            <pc:docMk/>
            <pc:sldMk cId="1797994371" sldId="621"/>
            <ac:spMk id="5" creationId="{39F1850F-E65F-48B5-86C9-FDCFB328A216}"/>
          </ac:spMkLst>
        </pc:spChg>
        <pc:spChg chg="add del mod">
          <ac:chgData name="Ohuchi, Yoshiko/大内 佳子" userId="9854f7bf-13ce-4664-898c-4e3fe0189526" providerId="ADAL" clId="{33472C35-440C-4334-AA1B-FC37C992AF33}" dt="2023-02-07T06:51:14.192" v="990"/>
          <ac:spMkLst>
            <pc:docMk/>
            <pc:sldMk cId="1797994371" sldId="621"/>
            <ac:spMk id="5" creationId="{7C2B2D98-2C09-F550-FDA3-4076A4875BE1}"/>
          </ac:spMkLst>
        </pc:spChg>
        <pc:spChg chg="add del mod">
          <ac:chgData name="Ohuchi, Yoshiko/大内 佳子" userId="9854f7bf-13ce-4664-898c-4e3fe0189526" providerId="ADAL" clId="{33472C35-440C-4334-AA1B-FC37C992AF33}" dt="2023-01-26T06:01:55.637" v="230"/>
          <ac:spMkLst>
            <pc:docMk/>
            <pc:sldMk cId="1797994371" sldId="621"/>
            <ac:spMk id="5" creationId="{8025F48C-6DF2-4108-8E32-AE5C3FEAFEA6}"/>
          </ac:spMkLst>
        </pc:spChg>
        <pc:spChg chg="add del mod">
          <ac:chgData name="Ohuchi, Yoshiko/大内 佳子" userId="9854f7bf-13ce-4664-898c-4e3fe0189526" providerId="ADAL" clId="{33472C35-440C-4334-AA1B-FC37C992AF33}" dt="2023-02-07T06:58:55.172" v="1484"/>
          <ac:spMkLst>
            <pc:docMk/>
            <pc:sldMk cId="1797994371" sldId="621"/>
            <ac:spMk id="5" creationId="{A48091F2-4EC5-39AA-E95F-98A627CBAB16}"/>
          </ac:spMkLst>
        </pc:spChg>
        <pc:spChg chg="add del mod">
          <ac:chgData name="Ohuchi, Yoshiko/大内 佳子" userId="9854f7bf-13ce-4664-898c-4e3fe0189526" providerId="ADAL" clId="{33472C35-440C-4334-AA1B-FC37C992AF33}" dt="2023-02-07T06:51:14.141" v="816"/>
          <ac:spMkLst>
            <pc:docMk/>
            <pc:sldMk cId="1797994371" sldId="621"/>
            <ac:spMk id="7" creationId="{14AD9848-3769-4389-8B38-3A348543A976}"/>
          </ac:spMkLst>
        </pc:spChg>
        <pc:spChg chg="del">
          <ac:chgData name="Ohuchi, Yoshiko/大内 佳子" userId="9854f7bf-13ce-4664-898c-4e3fe0189526" providerId="ADAL" clId="{33472C35-440C-4334-AA1B-FC37C992AF33}" dt="2023-01-26T06:01:55.604" v="56"/>
          <ac:spMkLst>
            <pc:docMk/>
            <pc:sldMk cId="1797994371" sldId="621"/>
            <ac:spMk id="7" creationId="{1D93E8CB-0E5B-4A81-BEE9-450686EC582A}"/>
          </ac:spMkLst>
        </pc:spChg>
        <pc:spChg chg="add mod">
          <ac:chgData name="Ohuchi, Yoshiko/大内 佳子" userId="9854f7bf-13ce-4664-898c-4e3fe0189526" providerId="ADAL" clId="{33472C35-440C-4334-AA1B-FC37C992AF33}" dt="2023-02-07T06:58:55.172" v="1485"/>
          <ac:spMkLst>
            <pc:docMk/>
            <pc:sldMk cId="1797994371" sldId="621"/>
            <ac:spMk id="7" creationId="{D0BD56F0-2B8B-F94B-987C-373F8B36C3F2}"/>
          </ac:spMkLst>
        </pc:spChg>
        <pc:spChg chg="add del mod">
          <ac:chgData name="Ohuchi, Yoshiko/大内 佳子" userId="9854f7bf-13ce-4664-898c-4e3fe0189526" providerId="ADAL" clId="{33472C35-440C-4334-AA1B-FC37C992AF33}" dt="2023-01-26T06:30:29.970" v="300"/>
          <ac:spMkLst>
            <pc:docMk/>
            <pc:sldMk cId="1797994371" sldId="621"/>
            <ac:spMk id="8" creationId="{8BCA62A5-F920-43C5-ADAD-0BD7B1C5DE7E}"/>
          </ac:spMkLst>
        </pc:spChg>
        <pc:spChg chg="add del mod">
          <ac:chgData name="Ohuchi, Yoshiko/大内 佳子" userId="9854f7bf-13ce-4664-898c-4e3fe0189526" providerId="ADAL" clId="{33472C35-440C-4334-AA1B-FC37C992AF33}" dt="2023-02-07T06:52:08.372" v="1060"/>
          <ac:spMkLst>
            <pc:docMk/>
            <pc:sldMk cId="1797994371" sldId="621"/>
            <ac:spMk id="8" creationId="{8DCD4E5D-308A-0D0E-8B83-B653713D9149}"/>
          </ac:spMkLst>
        </pc:spChg>
        <pc:spChg chg="add del mod">
          <ac:chgData name="Ohuchi, Yoshiko/大内 佳子" userId="9854f7bf-13ce-4664-898c-4e3fe0189526" providerId="ADAL" clId="{33472C35-440C-4334-AA1B-FC37C992AF33}" dt="2023-02-07T06:52:08.416" v="1234"/>
          <ac:spMkLst>
            <pc:docMk/>
            <pc:sldMk cId="1797994371" sldId="621"/>
            <ac:spMk id="11" creationId="{09F4DF97-11D1-3D8A-3CEE-245301E8D3E2}"/>
          </ac:spMkLst>
        </pc:spChg>
        <pc:spChg chg="add del mod">
          <ac:chgData name="Ohuchi, Yoshiko/大内 佳子" userId="9854f7bf-13ce-4664-898c-4e3fe0189526" providerId="ADAL" clId="{33472C35-440C-4334-AA1B-FC37C992AF33}" dt="2023-01-26T06:30:30.001" v="474"/>
          <ac:spMkLst>
            <pc:docMk/>
            <pc:sldMk cId="1797994371" sldId="621"/>
            <ac:spMk id="11" creationId="{A6E0A679-5B86-4F71-9EEF-F618BF5D22CD}"/>
          </ac:spMkLst>
        </pc:spChg>
        <pc:spChg chg="add del mod">
          <ac:chgData name="Ohuchi, Yoshiko/大内 佳子" userId="9854f7bf-13ce-4664-898c-4e3fe0189526" providerId="ADAL" clId="{33472C35-440C-4334-AA1B-FC37C992AF33}" dt="2023-01-26T06:48:30.437" v="565"/>
          <ac:spMkLst>
            <pc:docMk/>
            <pc:sldMk cId="1797994371" sldId="621"/>
            <ac:spMk id="15" creationId="{68F7B9FF-EE6C-447D-89C7-77F984AFD155}"/>
          </ac:spMkLst>
        </pc:spChg>
        <pc:spChg chg="add del mod">
          <ac:chgData name="Ohuchi, Yoshiko/大内 佳子" userId="9854f7bf-13ce-4664-898c-4e3fe0189526" providerId="ADAL" clId="{33472C35-440C-4334-AA1B-FC37C992AF33}" dt="2023-02-07T06:58:55.127" v="1310"/>
          <ac:spMkLst>
            <pc:docMk/>
            <pc:sldMk cId="1797994371" sldId="621"/>
            <ac:spMk id="15" creationId="{FEDC9B22-6E8D-436A-8DD2-2736DF355232}"/>
          </ac:spMkLst>
        </pc:spChg>
      </pc:sldChg>
      <pc:sldChg chg="addSp delSp modSp">
        <pc:chgData name="Ohuchi, Yoshiko/大内 佳子" userId="9854f7bf-13ce-4664-898c-4e3fe0189526" providerId="ADAL" clId="{33472C35-440C-4334-AA1B-FC37C992AF33}" dt="2023-02-07T06:58:55.176" v="1497"/>
        <pc:sldMkLst>
          <pc:docMk/>
          <pc:sldMk cId="435829981" sldId="623"/>
        </pc:sldMkLst>
        <pc:spChg chg="add del mod">
          <ac:chgData name="Ohuchi, Yoshiko/大内 佳子" userId="9854f7bf-13ce-4664-898c-4e3fe0189526" providerId="ADAL" clId="{33472C35-440C-4334-AA1B-FC37C992AF33}" dt="2023-01-26T06:48:30.475" v="751"/>
          <ac:spMkLst>
            <pc:docMk/>
            <pc:sldMk cId="435829981" sldId="623"/>
            <ac:spMk id="2" creationId="{0DF642F2-5197-45D9-BC7C-C042507CB936}"/>
          </ac:spMkLst>
        </pc:spChg>
        <pc:spChg chg="add del mod">
          <ac:chgData name="Ohuchi, Yoshiko/大内 佳子" userId="9854f7bf-13ce-4664-898c-4e3fe0189526" providerId="ADAL" clId="{33472C35-440C-4334-AA1B-FC37C992AF33}" dt="2023-02-07T06:51:14.195" v="1002"/>
          <ac:spMkLst>
            <pc:docMk/>
            <pc:sldMk cId="435829981" sldId="623"/>
            <ac:spMk id="2" creationId="{37FDD63B-0E6E-8870-FA8F-A0AA91E3378D}"/>
          </ac:spMkLst>
        </pc:spChg>
        <pc:spChg chg="add del mod">
          <ac:chgData name="Ohuchi, Yoshiko/大内 佳子" userId="9854f7bf-13ce-4664-898c-4e3fe0189526" providerId="ADAL" clId="{33472C35-440C-4334-AA1B-FC37C992AF33}" dt="2023-01-26T06:01:55.639" v="242"/>
          <ac:spMkLst>
            <pc:docMk/>
            <pc:sldMk cId="435829981" sldId="623"/>
            <ac:spMk id="2" creationId="{9BDA7052-71BA-4BEA-BC01-06D707589804}"/>
          </ac:spMkLst>
        </pc:spChg>
        <pc:spChg chg="add del mod">
          <ac:chgData name="Ohuchi, Yoshiko/大内 佳子" userId="9854f7bf-13ce-4664-898c-4e3fe0189526" providerId="ADAL" clId="{33472C35-440C-4334-AA1B-FC37C992AF33}" dt="2023-02-07T06:58:55.175" v="1496"/>
          <ac:spMkLst>
            <pc:docMk/>
            <pc:sldMk cId="435829981" sldId="623"/>
            <ac:spMk id="2" creationId="{FA35BDE7-9605-7C83-45B7-DF120C97490E}"/>
          </ac:spMkLst>
        </pc:spChg>
        <pc:spChg chg="del">
          <ac:chgData name="Ohuchi, Yoshiko/大内 佳子" userId="9854f7bf-13ce-4664-898c-4e3fe0189526" providerId="ADAL" clId="{33472C35-440C-4334-AA1B-FC37C992AF33}" dt="2023-01-26T06:01:55.605" v="60"/>
          <ac:spMkLst>
            <pc:docMk/>
            <pc:sldMk cId="435829981" sldId="623"/>
            <ac:spMk id="5" creationId="{65FE529A-4B6B-440A-9ECA-28847F61AF3A}"/>
          </ac:spMkLst>
        </pc:spChg>
        <pc:spChg chg="add del mod">
          <ac:chgData name="Ohuchi, Yoshiko/大内 佳子" userId="9854f7bf-13ce-4664-898c-4e3fe0189526" providerId="ADAL" clId="{33472C35-440C-4334-AA1B-FC37C992AF33}" dt="2023-02-07T06:51:14.142" v="820"/>
          <ac:spMkLst>
            <pc:docMk/>
            <pc:sldMk cId="435829981" sldId="623"/>
            <ac:spMk id="5" creationId="{DD85727F-23A2-4939-9508-1A46CF9023EC}"/>
          </ac:spMkLst>
        </pc:spChg>
        <pc:spChg chg="add mod">
          <ac:chgData name="Ohuchi, Yoshiko/大内 佳子" userId="9854f7bf-13ce-4664-898c-4e3fe0189526" providerId="ADAL" clId="{33472C35-440C-4334-AA1B-FC37C992AF33}" dt="2023-02-07T06:58:55.176" v="1497"/>
          <ac:spMkLst>
            <pc:docMk/>
            <pc:sldMk cId="435829981" sldId="623"/>
            <ac:spMk id="5" creationId="{DF7C1C70-9669-B569-B757-6A26BD8935D8}"/>
          </ac:spMkLst>
        </pc:spChg>
        <pc:spChg chg="add del mod">
          <ac:chgData name="Ohuchi, Yoshiko/大内 佳子" userId="9854f7bf-13ce-4664-898c-4e3fe0189526" providerId="ADAL" clId="{33472C35-440C-4334-AA1B-FC37C992AF33}" dt="2023-02-07T06:52:08.372" v="1064"/>
          <ac:spMkLst>
            <pc:docMk/>
            <pc:sldMk cId="435829981" sldId="623"/>
            <ac:spMk id="6" creationId="{14999995-4B63-5553-CEF3-EA631BD7E2BC}"/>
          </ac:spMkLst>
        </pc:spChg>
        <pc:spChg chg="add del mod">
          <ac:chgData name="Ohuchi, Yoshiko/大内 佳子" userId="9854f7bf-13ce-4664-898c-4e3fe0189526" providerId="ADAL" clId="{33472C35-440C-4334-AA1B-FC37C992AF33}" dt="2023-01-26T06:30:29.970" v="304"/>
          <ac:spMkLst>
            <pc:docMk/>
            <pc:sldMk cId="435829981" sldId="623"/>
            <ac:spMk id="6" creationId="{51BB8C25-D6D2-41FF-ACF9-232B70BD40E3}"/>
          </ac:spMkLst>
        </pc:spChg>
        <pc:spChg chg="add del mod">
          <ac:chgData name="Ohuchi, Yoshiko/大内 佳子" userId="9854f7bf-13ce-4664-898c-4e3fe0189526" providerId="ADAL" clId="{33472C35-440C-4334-AA1B-FC37C992AF33}" dt="2023-02-07T06:52:08.419" v="1246"/>
          <ac:spMkLst>
            <pc:docMk/>
            <pc:sldMk cId="435829981" sldId="623"/>
            <ac:spMk id="8" creationId="{21ACE2ED-CCF5-90D0-AF2D-192ADDB588B5}"/>
          </ac:spMkLst>
        </pc:spChg>
        <pc:spChg chg="add del mod">
          <ac:chgData name="Ohuchi, Yoshiko/大内 佳子" userId="9854f7bf-13ce-4664-898c-4e3fe0189526" providerId="ADAL" clId="{33472C35-440C-4334-AA1B-FC37C992AF33}" dt="2023-01-26T06:30:30.001" v="486"/>
          <ac:spMkLst>
            <pc:docMk/>
            <pc:sldMk cId="435829981" sldId="623"/>
            <ac:spMk id="8" creationId="{8786AC0D-012B-41F6-8B30-72B95B57F22B}"/>
          </ac:spMkLst>
        </pc:spChg>
        <pc:spChg chg="add del mod">
          <ac:chgData name="Ohuchi, Yoshiko/大内 佳子" userId="9854f7bf-13ce-4664-898c-4e3fe0189526" providerId="ADAL" clId="{33472C35-440C-4334-AA1B-FC37C992AF33}" dt="2023-01-26T06:48:30.437" v="569"/>
          <ac:spMkLst>
            <pc:docMk/>
            <pc:sldMk cId="435829981" sldId="623"/>
            <ac:spMk id="9" creationId="{1DD5FFE0-1227-4F37-A632-D7276B99EA6E}"/>
          </ac:spMkLst>
        </pc:spChg>
        <pc:spChg chg="add del mod">
          <ac:chgData name="Ohuchi, Yoshiko/大内 佳子" userId="9854f7bf-13ce-4664-898c-4e3fe0189526" providerId="ADAL" clId="{33472C35-440C-4334-AA1B-FC37C992AF33}" dt="2023-02-07T06:58:55.128" v="1314"/>
          <ac:spMkLst>
            <pc:docMk/>
            <pc:sldMk cId="435829981" sldId="623"/>
            <ac:spMk id="9" creationId="{8A17BF36-FEF6-E49A-7407-EC5F91C60C1C}"/>
          </ac:spMkLst>
        </pc:spChg>
      </pc:sldChg>
      <pc:sldChg chg="addSp delSp modSp">
        <pc:chgData name="Ohuchi, Yoshiko/大内 佳子" userId="9854f7bf-13ce-4664-898c-4e3fe0189526" providerId="ADAL" clId="{33472C35-440C-4334-AA1B-FC37C992AF33}" dt="2023-02-07T06:58:55.163" v="1446"/>
        <pc:sldMkLst>
          <pc:docMk/>
          <pc:sldMk cId="2201200826" sldId="624"/>
        </pc:sldMkLst>
        <pc:spChg chg="add del mod">
          <ac:chgData name="Ohuchi, Yoshiko/大内 佳子" userId="9854f7bf-13ce-4664-898c-4e3fe0189526" providerId="ADAL" clId="{33472C35-440C-4334-AA1B-FC37C992AF33}" dt="2023-02-07T06:58:55.163" v="1445"/>
          <ac:spMkLst>
            <pc:docMk/>
            <pc:sldMk cId="2201200826" sldId="624"/>
            <ac:spMk id="5" creationId="{71FFF4B2-E434-2452-E342-27A8219A183E}"/>
          </ac:spMkLst>
        </pc:spChg>
        <pc:spChg chg="add del mod">
          <ac:chgData name="Ohuchi, Yoshiko/大内 佳子" userId="9854f7bf-13ce-4664-898c-4e3fe0189526" providerId="ADAL" clId="{33472C35-440C-4334-AA1B-FC37C992AF33}" dt="2023-02-07T06:51:14.182" v="951"/>
          <ac:spMkLst>
            <pc:docMk/>
            <pc:sldMk cId="2201200826" sldId="624"/>
            <ac:spMk id="5" creationId="{7547C53F-2A7A-90F8-F988-0F7CEB473BC7}"/>
          </ac:spMkLst>
        </pc:spChg>
        <pc:spChg chg="add del mod">
          <ac:chgData name="Ohuchi, Yoshiko/大内 佳子" userId="9854f7bf-13ce-4664-898c-4e3fe0189526" providerId="ADAL" clId="{33472C35-440C-4334-AA1B-FC37C992AF33}" dt="2023-01-26T06:01:55.631" v="191"/>
          <ac:spMkLst>
            <pc:docMk/>
            <pc:sldMk cId="2201200826" sldId="624"/>
            <ac:spMk id="5" creationId="{EC1DC69F-2DA4-4A93-B2E3-BA465513B6A1}"/>
          </ac:spMkLst>
        </pc:spChg>
        <pc:spChg chg="add del mod">
          <ac:chgData name="Ohuchi, Yoshiko/大内 佳子" userId="9854f7bf-13ce-4664-898c-4e3fe0189526" providerId="ADAL" clId="{33472C35-440C-4334-AA1B-FC37C992AF33}" dt="2023-01-26T06:48:30.452" v="700"/>
          <ac:spMkLst>
            <pc:docMk/>
            <pc:sldMk cId="2201200826" sldId="624"/>
            <ac:spMk id="5" creationId="{EFD61C9F-EFA9-494B-957D-290749DAE179}"/>
          </ac:spMkLst>
        </pc:spChg>
        <pc:spChg chg="add del mod">
          <ac:chgData name="Ohuchi, Yoshiko/大内 佳子" userId="9854f7bf-13ce-4664-898c-4e3fe0189526" providerId="ADAL" clId="{33472C35-440C-4334-AA1B-FC37C992AF33}" dt="2023-02-07T06:51:14.140" v="803"/>
          <ac:spMkLst>
            <pc:docMk/>
            <pc:sldMk cId="2201200826" sldId="624"/>
            <ac:spMk id="7" creationId="{6188876E-FD78-45BE-82FF-B8B290323922}"/>
          </ac:spMkLst>
        </pc:spChg>
        <pc:spChg chg="del">
          <ac:chgData name="Ohuchi, Yoshiko/大内 佳子" userId="9854f7bf-13ce-4664-898c-4e3fe0189526" providerId="ADAL" clId="{33472C35-440C-4334-AA1B-FC37C992AF33}" dt="2023-01-26T06:01:55.604" v="43"/>
          <ac:spMkLst>
            <pc:docMk/>
            <pc:sldMk cId="2201200826" sldId="624"/>
            <ac:spMk id="7" creationId="{8BD7B597-27A9-4675-B2D5-CD56A486B523}"/>
          </ac:spMkLst>
        </pc:spChg>
        <pc:spChg chg="add mod">
          <ac:chgData name="Ohuchi, Yoshiko/大内 佳子" userId="9854f7bf-13ce-4664-898c-4e3fe0189526" providerId="ADAL" clId="{33472C35-440C-4334-AA1B-FC37C992AF33}" dt="2023-02-07T06:58:55.163" v="1446"/>
          <ac:spMkLst>
            <pc:docMk/>
            <pc:sldMk cId="2201200826" sldId="624"/>
            <ac:spMk id="7" creationId="{C4DC29B5-DC04-F4C4-FED3-EC19E8396A87}"/>
          </ac:spMkLst>
        </pc:spChg>
        <pc:spChg chg="add del mod">
          <ac:chgData name="Ohuchi, Yoshiko/大内 佳子" userId="9854f7bf-13ce-4664-898c-4e3fe0189526" providerId="ADAL" clId="{33472C35-440C-4334-AA1B-FC37C992AF33}" dt="2023-01-26T06:30:29.970" v="287"/>
          <ac:spMkLst>
            <pc:docMk/>
            <pc:sldMk cId="2201200826" sldId="624"/>
            <ac:spMk id="8" creationId="{6C452FAA-71CC-42A1-B318-42BDA47FDBEF}"/>
          </ac:spMkLst>
        </pc:spChg>
        <pc:spChg chg="add del mod">
          <ac:chgData name="Ohuchi, Yoshiko/大内 佳子" userId="9854f7bf-13ce-4664-898c-4e3fe0189526" providerId="ADAL" clId="{33472C35-440C-4334-AA1B-FC37C992AF33}" dt="2023-02-07T06:52:08.371" v="1047"/>
          <ac:spMkLst>
            <pc:docMk/>
            <pc:sldMk cId="2201200826" sldId="624"/>
            <ac:spMk id="8" creationId="{C15D7C47-5A22-7811-AB67-D6B99887226C}"/>
          </ac:spMkLst>
        </pc:spChg>
        <pc:spChg chg="add del mod">
          <ac:chgData name="Ohuchi, Yoshiko/大内 佳子" userId="9854f7bf-13ce-4664-898c-4e3fe0189526" providerId="ADAL" clId="{33472C35-440C-4334-AA1B-FC37C992AF33}" dt="2023-01-26T06:30:30.001" v="435"/>
          <ac:spMkLst>
            <pc:docMk/>
            <pc:sldMk cId="2201200826" sldId="624"/>
            <ac:spMk id="15" creationId="{15F4DC07-18D6-449A-9EB0-778EF0B871E9}"/>
          </ac:spMkLst>
        </pc:spChg>
        <pc:spChg chg="add del mod">
          <ac:chgData name="Ohuchi, Yoshiko/大内 佳子" userId="9854f7bf-13ce-4664-898c-4e3fe0189526" providerId="ADAL" clId="{33472C35-440C-4334-AA1B-FC37C992AF33}" dt="2023-02-07T06:52:08.407" v="1195"/>
          <ac:spMkLst>
            <pc:docMk/>
            <pc:sldMk cId="2201200826" sldId="624"/>
            <ac:spMk id="15" creationId="{4A20CC67-2E29-41C6-4104-6B4509FA70BA}"/>
          </ac:spMkLst>
        </pc:spChg>
        <pc:spChg chg="add del mod">
          <ac:chgData name="Ohuchi, Yoshiko/大内 佳子" userId="9854f7bf-13ce-4664-898c-4e3fe0189526" providerId="ADAL" clId="{33472C35-440C-4334-AA1B-FC37C992AF33}" dt="2023-01-26T06:48:30.437" v="552"/>
          <ac:spMkLst>
            <pc:docMk/>
            <pc:sldMk cId="2201200826" sldId="624"/>
            <ac:spMk id="16" creationId="{4755F0DF-2F9E-425B-9F9A-FC86EBE38FC5}"/>
          </ac:spMkLst>
        </pc:spChg>
        <pc:spChg chg="add del mod">
          <ac:chgData name="Ohuchi, Yoshiko/大内 佳子" userId="9854f7bf-13ce-4664-898c-4e3fe0189526" providerId="ADAL" clId="{33472C35-440C-4334-AA1B-FC37C992AF33}" dt="2023-02-07T06:58:55.126" v="1297"/>
          <ac:spMkLst>
            <pc:docMk/>
            <pc:sldMk cId="2201200826" sldId="624"/>
            <ac:spMk id="16" creationId="{BD4824EA-AC06-8D52-6B0E-9F7A01D3F7BE}"/>
          </ac:spMkLst>
        </pc:spChg>
      </pc:sldChg>
      <pc:sldChg chg="addSp delSp modSp">
        <pc:chgData name="Ohuchi, Yoshiko/大内 佳子" userId="9854f7bf-13ce-4664-898c-4e3fe0189526" providerId="ADAL" clId="{33472C35-440C-4334-AA1B-FC37C992AF33}" dt="2023-02-07T06:58:55.168" v="1467"/>
        <pc:sldMkLst>
          <pc:docMk/>
          <pc:sldMk cId="1908203935" sldId="625"/>
        </pc:sldMkLst>
        <pc:spChg chg="add del mod">
          <ac:chgData name="Ohuchi, Yoshiko/大内 佳子" userId="9854f7bf-13ce-4664-898c-4e3fe0189526" providerId="ADAL" clId="{33472C35-440C-4334-AA1B-FC37C992AF33}" dt="2023-02-07T06:58:55.168" v="1466"/>
          <ac:spMkLst>
            <pc:docMk/>
            <pc:sldMk cId="1908203935" sldId="625"/>
            <ac:spMk id="5" creationId="{0B168BE5-799F-25B3-1FEC-7C6FD344E623}"/>
          </ac:spMkLst>
        </pc:spChg>
        <pc:spChg chg="add del mod">
          <ac:chgData name="Ohuchi, Yoshiko/大内 佳子" userId="9854f7bf-13ce-4664-898c-4e3fe0189526" providerId="ADAL" clId="{33472C35-440C-4334-AA1B-FC37C992AF33}" dt="2023-01-26T06:01:55.635" v="212"/>
          <ac:spMkLst>
            <pc:docMk/>
            <pc:sldMk cId="1908203935" sldId="625"/>
            <ac:spMk id="5" creationId="{185F54AD-B496-4960-8A93-82E335D0D96C}"/>
          </ac:spMkLst>
        </pc:spChg>
        <pc:spChg chg="add del mod">
          <ac:chgData name="Ohuchi, Yoshiko/大内 佳子" userId="9854f7bf-13ce-4664-898c-4e3fe0189526" providerId="ADAL" clId="{33472C35-440C-4334-AA1B-FC37C992AF33}" dt="2023-02-07T06:51:14.187" v="972"/>
          <ac:spMkLst>
            <pc:docMk/>
            <pc:sldMk cId="1908203935" sldId="625"/>
            <ac:spMk id="5" creationId="{81BCD776-B18A-6EAA-F7D6-6AA45AC01740}"/>
          </ac:spMkLst>
        </pc:spChg>
        <pc:spChg chg="add del mod">
          <ac:chgData name="Ohuchi, Yoshiko/大内 佳子" userId="9854f7bf-13ce-4664-898c-4e3fe0189526" providerId="ADAL" clId="{33472C35-440C-4334-AA1B-FC37C992AF33}" dt="2023-01-26T06:48:30.468" v="721"/>
          <ac:spMkLst>
            <pc:docMk/>
            <pc:sldMk cId="1908203935" sldId="625"/>
            <ac:spMk id="5" creationId="{A5395D7B-C01F-4EA7-A9BF-FAF344F57461}"/>
          </ac:spMkLst>
        </pc:spChg>
        <pc:spChg chg="add mod">
          <ac:chgData name="Ohuchi, Yoshiko/大内 佳子" userId="9854f7bf-13ce-4664-898c-4e3fe0189526" providerId="ADAL" clId="{33472C35-440C-4334-AA1B-FC37C992AF33}" dt="2023-02-07T06:58:55.168" v="1467"/>
          <ac:spMkLst>
            <pc:docMk/>
            <pc:sldMk cId="1908203935" sldId="625"/>
            <ac:spMk id="7" creationId="{79765832-067A-D83E-3021-61EB5362A6E4}"/>
          </ac:spMkLst>
        </pc:spChg>
        <pc:spChg chg="del">
          <ac:chgData name="Ohuchi, Yoshiko/大内 佳子" userId="9854f7bf-13ce-4664-898c-4e3fe0189526" providerId="ADAL" clId="{33472C35-440C-4334-AA1B-FC37C992AF33}" dt="2023-01-26T06:01:55.604" v="50"/>
          <ac:spMkLst>
            <pc:docMk/>
            <pc:sldMk cId="1908203935" sldId="625"/>
            <ac:spMk id="7" creationId="{CE0ABF61-D997-4B3D-BBAD-7F0A848EFC3E}"/>
          </ac:spMkLst>
        </pc:spChg>
        <pc:spChg chg="add del mod">
          <ac:chgData name="Ohuchi, Yoshiko/大内 佳子" userId="9854f7bf-13ce-4664-898c-4e3fe0189526" providerId="ADAL" clId="{33472C35-440C-4334-AA1B-FC37C992AF33}" dt="2023-02-07T06:51:14.140" v="810"/>
          <ac:spMkLst>
            <pc:docMk/>
            <pc:sldMk cId="1908203935" sldId="625"/>
            <ac:spMk id="7" creationId="{CE3BFEB3-04E9-4126-B140-F87A442A8252}"/>
          </ac:spMkLst>
        </pc:spChg>
        <pc:spChg chg="add del mod">
          <ac:chgData name="Ohuchi, Yoshiko/大内 佳子" userId="9854f7bf-13ce-4664-898c-4e3fe0189526" providerId="ADAL" clId="{33472C35-440C-4334-AA1B-FC37C992AF33}" dt="2023-02-07T06:52:08.371" v="1054"/>
          <ac:spMkLst>
            <pc:docMk/>
            <pc:sldMk cId="1908203935" sldId="625"/>
            <ac:spMk id="8" creationId="{387BAFBA-E76D-860B-5888-045F47A2E8EB}"/>
          </ac:spMkLst>
        </pc:spChg>
        <pc:spChg chg="add del mod">
          <ac:chgData name="Ohuchi, Yoshiko/大内 佳子" userId="9854f7bf-13ce-4664-898c-4e3fe0189526" providerId="ADAL" clId="{33472C35-440C-4334-AA1B-FC37C992AF33}" dt="2023-01-26T06:30:29.970" v="294"/>
          <ac:spMkLst>
            <pc:docMk/>
            <pc:sldMk cId="1908203935" sldId="625"/>
            <ac:spMk id="8" creationId="{4BECF4B5-5164-4D8F-BD69-14807616C541}"/>
          </ac:spMkLst>
        </pc:spChg>
        <pc:spChg chg="add del mod">
          <ac:chgData name="Ohuchi, Yoshiko/大内 佳子" userId="9854f7bf-13ce-4664-898c-4e3fe0189526" providerId="ADAL" clId="{33472C35-440C-4334-AA1B-FC37C992AF33}" dt="2023-01-26T06:30:30.001" v="456"/>
          <ac:spMkLst>
            <pc:docMk/>
            <pc:sldMk cId="1908203935" sldId="625"/>
            <ac:spMk id="15" creationId="{BB6DFCD0-E570-4892-8DEF-AE073493AA2D}"/>
          </ac:spMkLst>
        </pc:spChg>
        <pc:spChg chg="add del mod">
          <ac:chgData name="Ohuchi, Yoshiko/大内 佳子" userId="9854f7bf-13ce-4664-898c-4e3fe0189526" providerId="ADAL" clId="{33472C35-440C-4334-AA1B-FC37C992AF33}" dt="2023-02-07T06:52:08.412" v="1216"/>
          <ac:spMkLst>
            <pc:docMk/>
            <pc:sldMk cId="1908203935" sldId="625"/>
            <ac:spMk id="15" creationId="{E7AA571A-1107-0BA5-5E79-F529BBFE1F7C}"/>
          </ac:spMkLst>
        </pc:spChg>
        <pc:spChg chg="add del mod">
          <ac:chgData name="Ohuchi, Yoshiko/大内 佳子" userId="9854f7bf-13ce-4664-898c-4e3fe0189526" providerId="ADAL" clId="{33472C35-440C-4334-AA1B-FC37C992AF33}" dt="2023-01-26T06:48:30.437" v="559"/>
          <ac:spMkLst>
            <pc:docMk/>
            <pc:sldMk cId="1908203935" sldId="625"/>
            <ac:spMk id="16" creationId="{184A4F85-8EE7-4105-8E54-BA636CF0C021}"/>
          </ac:spMkLst>
        </pc:spChg>
        <pc:spChg chg="add del mod">
          <ac:chgData name="Ohuchi, Yoshiko/大内 佳子" userId="9854f7bf-13ce-4664-898c-4e3fe0189526" providerId="ADAL" clId="{33472C35-440C-4334-AA1B-FC37C992AF33}" dt="2023-02-07T06:58:55.127" v="1304"/>
          <ac:spMkLst>
            <pc:docMk/>
            <pc:sldMk cId="1908203935" sldId="625"/>
            <ac:spMk id="16" creationId="{57B61760-55EE-214E-5197-6F92D4A763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2024/5/9</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2024/5/9</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038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34898749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417175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37237817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2345272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53</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個人なのか？（会社の業務で利用しているのに、個人と誤解している）</a:t>
            </a:r>
            <a:br>
              <a:rPr lang="ja-JP" altLang="en-US" dirty="0"/>
            </a:br>
            <a:r>
              <a:rPr kumimoji="1" lang="ja-JP" altLang="en-US" sz="1200" b="0" i="0" kern="1200" dirty="0">
                <a:solidFill>
                  <a:schemeClr val="tx1"/>
                </a:solidFill>
                <a:effectLst/>
                <a:latin typeface="+mn-lt"/>
                <a:ea typeface="+mn-ea"/>
                <a:cs typeface="+mn-cs"/>
              </a:rPr>
              <a:t>配布があるのか？</a:t>
            </a:r>
            <a:br>
              <a:rPr lang="ja-JP" altLang="en-US" dirty="0"/>
            </a:br>
            <a:r>
              <a:rPr kumimoji="1" lang="ja-JP" altLang="en-US" sz="1200" b="0" i="0" kern="1200" dirty="0">
                <a:solidFill>
                  <a:schemeClr val="tx1"/>
                </a:solidFill>
                <a:effectLst/>
                <a:latin typeface="+mn-lt"/>
                <a:ea typeface="+mn-ea"/>
                <a:cs typeface="+mn-cs"/>
              </a:rPr>
              <a:t>社内の小さいチームで利用する場合は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br>
              <a:rPr lang="ja-JP" altLang="en-US" dirty="0"/>
            </a:br>
            <a:r>
              <a:rPr kumimoji="1" lang="ja-JP" altLang="en-US" sz="1200" b="0" i="0" kern="1200" dirty="0">
                <a:solidFill>
                  <a:schemeClr val="tx1"/>
                </a:solidFill>
                <a:effectLst/>
                <a:latin typeface="+mn-lt"/>
                <a:ea typeface="+mn-ea"/>
                <a:cs typeface="+mn-cs"/>
              </a:rPr>
              <a:t>社内の個人でエディターを使うのは</a:t>
            </a:r>
            <a:r>
              <a:rPr kumimoji="1" lang="en-US" altLang="ja-JP" sz="1200" b="0" i="0" kern="1200" dirty="0">
                <a:solidFill>
                  <a:schemeClr val="tx1"/>
                </a:solidFill>
                <a:effectLst/>
                <a:latin typeface="+mn-lt"/>
                <a:ea typeface="+mn-ea"/>
                <a:cs typeface="+mn-cs"/>
              </a:rPr>
              <a:t>OK</a:t>
            </a:r>
            <a:r>
              <a:rPr kumimoji="1" lang="ja-JP" altLang="en-US" sz="1200" b="0" i="0" kern="1200" dirty="0">
                <a:solidFill>
                  <a:schemeClr val="tx1"/>
                </a:solidFill>
                <a:effectLst/>
                <a:latin typeface="+mn-lt"/>
                <a:ea typeface="+mn-ea"/>
                <a:cs typeface="+mn-cs"/>
              </a:rPr>
              <a:t>か。</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54</a:t>
            </a:fld>
            <a:endParaRPr kumimoji="1" lang="ja-JP" altLang="en-US"/>
          </a:p>
        </p:txBody>
      </p:sp>
    </p:spTree>
    <p:extLst>
      <p:ext uri="{BB962C8B-B14F-4D97-AF65-F5344CB8AC3E}">
        <p14:creationId xmlns:p14="http://schemas.microsoft.com/office/powerpoint/2010/main" val="8545961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55</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57</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58</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59</a:t>
            </a:fld>
            <a:endParaRPr kumimoji="1" lang="ja-JP" altLang="en-US"/>
          </a:p>
        </p:txBody>
      </p:sp>
    </p:spTree>
    <p:extLst>
      <p:ext uri="{BB962C8B-B14F-4D97-AF65-F5344CB8AC3E}">
        <p14:creationId xmlns:p14="http://schemas.microsoft.com/office/powerpoint/2010/main" val="38788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60</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特許権、著作権、</a:t>
            </a:r>
            <a:r>
              <a:rPr kumimoji="1" lang="en-US" altLang="ja-JP" dirty="0"/>
              <a:t>OSS</a:t>
            </a:r>
            <a:r>
              <a:rPr kumimoji="1" lang="ja-JP" altLang="en-US" dirty="0"/>
              <a:t>のライセンス条件、それぞれの観点があって自分の中では整理できていません。　明確なのは「特許権的にはＮＧ」くらいです。</a:t>
            </a:r>
          </a:p>
          <a:p>
            <a:r>
              <a:rPr kumimoji="1" lang="ja-JP" altLang="en-US" dirty="0"/>
              <a:t>元ソースを利用していなくても著作権は伝搬する、じゃあＯＳＳライセンスは？？　疑問です。</a:t>
            </a:r>
          </a:p>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61</a:t>
            </a:fld>
            <a:endParaRPr kumimoji="1" lang="ja-JP" altLang="en-US"/>
          </a:p>
        </p:txBody>
      </p:sp>
    </p:spTree>
    <p:extLst>
      <p:ext uri="{BB962C8B-B14F-4D97-AF65-F5344CB8AC3E}">
        <p14:creationId xmlns:p14="http://schemas.microsoft.com/office/powerpoint/2010/main" val="295356217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62</a:t>
            </a:fld>
            <a:endParaRPr kumimoji="1" lang="ja-JP" altLang="en-US"/>
          </a:p>
        </p:txBody>
      </p:sp>
    </p:spTree>
    <p:extLst>
      <p:ext uri="{BB962C8B-B14F-4D97-AF65-F5344CB8AC3E}">
        <p14:creationId xmlns:p14="http://schemas.microsoft.com/office/powerpoint/2010/main" val="27819652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64</a:t>
            </a:fld>
            <a:endParaRPr kumimoji="1" lang="ja-JP" altLang="en-US"/>
          </a:p>
        </p:txBody>
      </p:sp>
    </p:spTree>
    <p:extLst>
      <p:ext uri="{BB962C8B-B14F-4D97-AF65-F5344CB8AC3E}">
        <p14:creationId xmlns:p14="http://schemas.microsoft.com/office/powerpoint/2010/main" val="39778551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66</a:t>
            </a:fld>
            <a:endParaRPr kumimoji="1" lang="ja-JP" altLang="en-US"/>
          </a:p>
        </p:txBody>
      </p:sp>
    </p:spTree>
    <p:extLst>
      <p:ext uri="{BB962C8B-B14F-4D97-AF65-F5344CB8AC3E}">
        <p14:creationId xmlns:p14="http://schemas.microsoft.com/office/powerpoint/2010/main" val="3382899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70</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71</a:t>
            </a:fld>
            <a:endParaRPr kumimoji="1" lang="ja-JP" altLang="en-US"/>
          </a:p>
        </p:txBody>
      </p:sp>
    </p:spTree>
    <p:extLst>
      <p:ext uri="{BB962C8B-B14F-4D97-AF65-F5344CB8AC3E}">
        <p14:creationId xmlns:p14="http://schemas.microsoft.com/office/powerpoint/2010/main" val="318159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2024/5/9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2024/5/9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2024/5/9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2024/5/9</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2024/5/9</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2024/5/9</a:t>
            </a:fld>
            <a:endParaRPr kumimoji="1" lang="ja-JP" altLang="en-US"/>
          </a:p>
        </p:txBody>
      </p:sp>
      <p:sp>
        <p:nvSpPr>
          <p:cNvPr id="6" name="フッター プレースホルダー 5"/>
          <p:cNvSpPr>
            <a:spLocks noGrp="1"/>
          </p:cNvSpPr>
          <p:nvPr>
            <p:ph type="ftr" sz="quarter" idx="11"/>
          </p:nvPr>
        </p:nvSpPr>
        <p:spPr>
          <a:xfrm>
            <a:off x="3124200" y="6448251"/>
            <a:ext cx="2895600" cy="365125"/>
          </a:xfrm>
        </p:spPr>
        <p:txBody>
          <a:bodyPr/>
          <a:lstStyle>
            <a:lvl1pPr>
              <a:defRPr sz="1050">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7" name="スライド番号プレースホルダー 6"/>
          <p:cNvSpPr>
            <a:spLocks noGrp="1"/>
          </p:cNvSpPr>
          <p:nvPr>
            <p:ph type="sldNum" sz="quarter" idx="12"/>
          </p:nvPr>
        </p:nvSpPr>
        <p:spPr>
          <a:xfrm>
            <a:off x="6902896" y="6520259"/>
            <a:ext cx="2133600" cy="365125"/>
          </a:xfrm>
        </p:spPr>
        <p:txBody>
          <a:bodyPr/>
          <a:lstStyle>
            <a:lvl1pPr>
              <a:defRPr sz="1100">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2024/5/9</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2024/5/9</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2024/5/9</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2024/5/9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2024/5/9</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2024/5/9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www.osll.jp/"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openchain-project.github.io/OpenChain-JWG/subgroups/FAQ/"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laws.e-gov.go.jp/document?lawid=334AC0000000121#Mp-At_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9.xml"/><Relationship Id="rId26" Type="http://schemas.openxmlformats.org/officeDocument/2006/relationships/slide" Target="slide27.xml"/><Relationship Id="rId39" Type="http://schemas.openxmlformats.org/officeDocument/2006/relationships/slide" Target="slide40.xml"/><Relationship Id="rId21" Type="http://schemas.openxmlformats.org/officeDocument/2006/relationships/slide" Target="slide22.xml"/><Relationship Id="rId34" Type="http://schemas.openxmlformats.org/officeDocument/2006/relationships/slide" Target="slide35.xml"/><Relationship Id="rId42" Type="http://schemas.openxmlformats.org/officeDocument/2006/relationships/slide" Target="slide43.xml"/><Relationship Id="rId47" Type="http://schemas.openxmlformats.org/officeDocument/2006/relationships/slide" Target="slide48.xml"/><Relationship Id="rId50" Type="http://schemas.openxmlformats.org/officeDocument/2006/relationships/slide" Target="slide51.xml"/><Relationship Id="rId55" Type="http://schemas.openxmlformats.org/officeDocument/2006/relationships/slide" Target="slide56.xml"/><Relationship Id="rId7" Type="http://schemas.openxmlformats.org/officeDocument/2006/relationships/slide" Target="slide8.xml"/><Relationship Id="rId2" Type="http://schemas.openxmlformats.org/officeDocument/2006/relationships/notesSlide" Target="../notesSlides/notesSlide2.xml"/><Relationship Id="rId16" Type="http://schemas.openxmlformats.org/officeDocument/2006/relationships/slide" Target="slide17.xml"/><Relationship Id="rId29" Type="http://schemas.openxmlformats.org/officeDocument/2006/relationships/slide" Target="slide30.xml"/><Relationship Id="rId11" Type="http://schemas.openxmlformats.org/officeDocument/2006/relationships/slide" Target="slide12.xml"/><Relationship Id="rId24" Type="http://schemas.openxmlformats.org/officeDocument/2006/relationships/slide" Target="slide25.xml"/><Relationship Id="rId32" Type="http://schemas.openxmlformats.org/officeDocument/2006/relationships/slide" Target="slide33.xml"/><Relationship Id="rId37" Type="http://schemas.openxmlformats.org/officeDocument/2006/relationships/slide" Target="slide38.xml"/><Relationship Id="rId40" Type="http://schemas.openxmlformats.org/officeDocument/2006/relationships/slide" Target="slide41.xml"/><Relationship Id="rId45" Type="http://schemas.openxmlformats.org/officeDocument/2006/relationships/slide" Target="slide46.xml"/><Relationship Id="rId53" Type="http://schemas.openxmlformats.org/officeDocument/2006/relationships/slide" Target="slide54.xml"/><Relationship Id="rId5" Type="http://schemas.openxmlformats.org/officeDocument/2006/relationships/slide" Target="slide6.xml"/><Relationship Id="rId10" Type="http://schemas.openxmlformats.org/officeDocument/2006/relationships/slide" Target="slide11.xml"/><Relationship Id="rId19" Type="http://schemas.openxmlformats.org/officeDocument/2006/relationships/slide" Target="slide20.xml"/><Relationship Id="rId31" Type="http://schemas.openxmlformats.org/officeDocument/2006/relationships/slide" Target="slide32.xml"/><Relationship Id="rId44" Type="http://schemas.openxmlformats.org/officeDocument/2006/relationships/slide" Target="slide45.xml"/><Relationship Id="rId52" Type="http://schemas.openxmlformats.org/officeDocument/2006/relationships/slide" Target="slide53.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15.xml"/><Relationship Id="rId22" Type="http://schemas.openxmlformats.org/officeDocument/2006/relationships/slide" Target="slide23.xml"/><Relationship Id="rId27" Type="http://schemas.openxmlformats.org/officeDocument/2006/relationships/slide" Target="slide28.xml"/><Relationship Id="rId30" Type="http://schemas.openxmlformats.org/officeDocument/2006/relationships/slide" Target="slide31.xml"/><Relationship Id="rId35" Type="http://schemas.openxmlformats.org/officeDocument/2006/relationships/slide" Target="slide36.xml"/><Relationship Id="rId43" Type="http://schemas.openxmlformats.org/officeDocument/2006/relationships/slide" Target="slide44.xml"/><Relationship Id="rId48" Type="http://schemas.openxmlformats.org/officeDocument/2006/relationships/slide" Target="slide49.xml"/><Relationship Id="rId56" Type="http://schemas.openxmlformats.org/officeDocument/2006/relationships/slide" Target="slide57.xml"/><Relationship Id="rId8" Type="http://schemas.openxmlformats.org/officeDocument/2006/relationships/slide" Target="slide9.xml"/><Relationship Id="rId51" Type="http://schemas.openxmlformats.org/officeDocument/2006/relationships/slide" Target="slide52.xml"/><Relationship Id="rId3" Type="http://schemas.openxmlformats.org/officeDocument/2006/relationships/slide" Target="slide4.xml"/><Relationship Id="rId12" Type="http://schemas.openxmlformats.org/officeDocument/2006/relationships/slide" Target="slide13.xml"/><Relationship Id="rId17" Type="http://schemas.openxmlformats.org/officeDocument/2006/relationships/slide" Target="slide18.xml"/><Relationship Id="rId25" Type="http://schemas.openxmlformats.org/officeDocument/2006/relationships/slide" Target="slide26.xml"/><Relationship Id="rId33" Type="http://schemas.openxmlformats.org/officeDocument/2006/relationships/slide" Target="slide34.xml"/><Relationship Id="rId38" Type="http://schemas.openxmlformats.org/officeDocument/2006/relationships/slide" Target="slide39.xml"/><Relationship Id="rId46" Type="http://schemas.openxmlformats.org/officeDocument/2006/relationships/slide" Target="slide47.xml"/><Relationship Id="rId20" Type="http://schemas.openxmlformats.org/officeDocument/2006/relationships/slide" Target="slide21.xml"/><Relationship Id="rId41" Type="http://schemas.openxmlformats.org/officeDocument/2006/relationships/slide" Target="slide42.xml"/><Relationship Id="rId54" Type="http://schemas.openxmlformats.org/officeDocument/2006/relationships/slide" Target="slide55.xml"/><Relationship Id="rId1" Type="http://schemas.openxmlformats.org/officeDocument/2006/relationships/slideLayout" Target="../slideLayouts/slideLayout4.xml"/><Relationship Id="rId6" Type="http://schemas.openxmlformats.org/officeDocument/2006/relationships/slide" Target="slide7.xml"/><Relationship Id="rId15" Type="http://schemas.openxmlformats.org/officeDocument/2006/relationships/slide" Target="slide16.xml"/><Relationship Id="rId23" Type="http://schemas.openxmlformats.org/officeDocument/2006/relationships/slide" Target="slide24.xml"/><Relationship Id="rId28" Type="http://schemas.openxmlformats.org/officeDocument/2006/relationships/slide" Target="slide29.xml"/><Relationship Id="rId36" Type="http://schemas.openxmlformats.org/officeDocument/2006/relationships/slide" Target="slide37.xml"/><Relationship Id="rId49" Type="http://schemas.openxmlformats.org/officeDocument/2006/relationships/slide" Target="slide50.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63.xml"/><Relationship Id="rId13" Type="http://schemas.openxmlformats.org/officeDocument/2006/relationships/slide" Target="slide69.xml"/><Relationship Id="rId3" Type="http://schemas.openxmlformats.org/officeDocument/2006/relationships/slide" Target="slide58.xml"/><Relationship Id="rId7" Type="http://schemas.openxmlformats.org/officeDocument/2006/relationships/slide" Target="slide62.xml"/><Relationship Id="rId12" Type="http://schemas.openxmlformats.org/officeDocument/2006/relationships/slide" Target="slide6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61.xml"/><Relationship Id="rId11" Type="http://schemas.openxmlformats.org/officeDocument/2006/relationships/slide" Target="slide66.xml"/><Relationship Id="rId5" Type="http://schemas.openxmlformats.org/officeDocument/2006/relationships/slide" Target="slide60.xml"/><Relationship Id="rId10" Type="http://schemas.openxmlformats.org/officeDocument/2006/relationships/slide" Target="slide65.xml"/><Relationship Id="rId4" Type="http://schemas.openxmlformats.org/officeDocument/2006/relationships/slide" Target="slide59.xml"/><Relationship Id="rId9" Type="http://schemas.openxmlformats.org/officeDocument/2006/relationships/slide" Target="slide64.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opensource.org/licenses" TargetMode="Externa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hyperlink" Target="https://spdx.dev/learn/handling-license-info/" TargetMode="External"/><Relationship Id="rId4" Type="http://schemas.openxmlformats.org/officeDocument/2006/relationships/hyperlink" Target="https://spdx.org/licenses/" TargetMode="External"/></Relationships>
</file>

<file path=ppt/slides/_rels/slide6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hyperlink" Target="https://www.bunka.go.jp/seisaku/chosakuken/seidokaisetsu/index.htm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slide" Target="slide2.xml"/><Relationship Id="rId4" Type="http://schemas.openxmlformats.org/officeDocument/2006/relationships/hyperlink" Target="https://elaws.e-gov.go.jp/document?lawid=345AC0000000048" TargetMode="External"/></Relationships>
</file>

<file path=ppt/slides/_rels/slide6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a:latin typeface="Meiryo UI" panose="020B0604030504040204" pitchFamily="50" charset="-128"/>
                <a:ea typeface="Meiryo UI" panose="020B0604030504040204" pitchFamily="50" charset="-128"/>
                <a:cs typeface="Meiryo UI" panose="020B0604030504040204" pitchFamily="50" charset="-128"/>
              </a:rPr>
              <a:t>V9.1</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7"/>
              </a:rPr>
              <a:t>オープンソースライセンス研究所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467342"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更新日：</a:t>
            </a:r>
            <a:r>
              <a:rPr kumimoji="1" lang="en-US" altLang="ja-JP" sz="1600" dirty="0">
                <a:latin typeface="Meiryo UI" panose="020B0604030504040204" pitchFamily="50" charset="-128"/>
                <a:ea typeface="Meiryo UI" panose="020B0604030504040204" pitchFamily="50" charset="-128"/>
              </a:rPr>
              <a:t>2024</a:t>
            </a:r>
            <a:r>
              <a:rPr kumimoji="1" lang="ja-JP" altLang="en-US" sz="1600" dirty="0">
                <a:latin typeface="Meiryo UI" panose="020B0604030504040204" pitchFamily="50" charset="-128"/>
                <a:ea typeface="Meiryo UI" panose="020B0604030504040204" pitchFamily="50" charset="-128"/>
              </a:rPr>
              <a:t>年</a:t>
            </a:r>
            <a:r>
              <a:rPr kumimoji="1" lang="en-US" altLang="ja-JP" sz="1600" dirty="0">
                <a:latin typeface="Meiryo UI" panose="020B0604030504040204" pitchFamily="50" charset="-128"/>
                <a:ea typeface="Meiryo UI" panose="020B0604030504040204" pitchFamily="50" charset="-128"/>
              </a:rPr>
              <a:t>5</a:t>
            </a:r>
            <a:r>
              <a:rPr kumimoji="1" lang="ja-JP" altLang="en-US" sz="1600" dirty="0">
                <a:latin typeface="Meiryo UI" panose="020B0604030504040204" pitchFamily="50" charset="-128"/>
                <a:ea typeface="Meiryo UI" panose="020B0604030504040204" pitchFamily="50" charset="-128"/>
              </a:rPr>
              <a:t>月</a:t>
            </a:r>
            <a:r>
              <a:rPr kumimoji="1" lang="en-US" altLang="ja-JP" sz="1600" dirty="0">
                <a:latin typeface="Meiryo UI" panose="020B0604030504040204" pitchFamily="50" charset="-128"/>
                <a:ea typeface="Meiryo UI" panose="020B0604030504040204" pitchFamily="50" charset="-128"/>
              </a:rPr>
              <a:t>9</a:t>
            </a:r>
            <a:r>
              <a:rPr kumimoji="1" lang="ja-JP" altLang="en-US" sz="1600" dirty="0">
                <a:latin typeface="Meiryo UI" panose="020B0604030504040204" pitchFamily="50" charset="-128"/>
                <a:ea typeface="Meiryo UI" panose="020B0604030504040204" pitchFamily="50" charset="-128"/>
              </a:rPr>
              <a:t>日</a:t>
            </a:r>
          </a:p>
        </p:txBody>
      </p:sp>
    </p:spTree>
    <p:extLst>
      <p:ext uri="{BB962C8B-B14F-4D97-AF65-F5344CB8AC3E}">
        <p14:creationId xmlns:p14="http://schemas.microsoft.com/office/powerpoint/2010/main" val="1699060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09E9B83-8F56-9CF2-2904-677475C493C9}"/>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Tree>
    <p:extLst>
      <p:ext uri="{BB962C8B-B14F-4D97-AF65-F5344CB8AC3E}">
        <p14:creationId xmlns:p14="http://schemas.microsoft.com/office/powerpoint/2010/main" val="3337683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2656"/>
            <a:ext cx="8424936" cy="504056"/>
          </a:xfrm>
          <a:ln>
            <a:solidFill>
              <a:schemeClr val="bg1">
                <a:lumMod val="50000"/>
              </a:schemeClr>
            </a:solidFill>
          </a:ln>
        </p:spPr>
        <p:txBody>
          <a:bodyPr>
            <a:noAutofit/>
          </a:bodyPr>
          <a:lstStyle/>
          <a:p>
            <a:r>
              <a:rPr lang="en-US" altLang="ja-JP" sz="2300" dirty="0" err="1">
                <a:solidFill>
                  <a:schemeClr val="tx1"/>
                </a:solidFill>
                <a:latin typeface="Meiryo UI" panose="020B0604030504040204" pitchFamily="50" charset="-128"/>
                <a:ea typeface="Meiryo UI" panose="020B0604030504040204" pitchFamily="50" charset="-128"/>
                <a:cs typeface="Arial"/>
                <a:sym typeface="Arial"/>
              </a:rPr>
              <a:t>OSSに含まれている著作者以外が保有する特許は許諾されている</a:t>
            </a:r>
            <a:r>
              <a:rPr lang="en-US" altLang="ja-JP" sz="2300" dirty="0">
                <a:solidFill>
                  <a:schemeClr val="tx1"/>
                </a:solidFill>
                <a:latin typeface="Meiryo UI" panose="020B0604030504040204" pitchFamily="50" charset="-128"/>
                <a:ea typeface="Meiryo UI" panose="020B0604030504040204" pitchFamily="50" charset="-128"/>
                <a:cs typeface="Arial"/>
                <a:sym typeface="Arial"/>
              </a:rPr>
              <a:t>？</a:t>
            </a:r>
            <a:endParaRPr kumimoji="1" lang="ja-JP" altLang="en-US" sz="23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45024"/>
            <a:ext cx="8291264" cy="266429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一般に、該当する特許が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の著作者が保有する特許でないのなら、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の著作者が当該特許を許諾することはできません。</a:t>
            </a: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つまり、あなたがその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を利用することについて、特許権者から当該特許の実施の許諾を得ている必要があります。</a:t>
            </a: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含まれている特許とその特許権者は誰なのか、また、当該特許の実施の許諾を得ているかどうかを確認してください。</a:t>
            </a:r>
          </a:p>
        </p:txBody>
      </p:sp>
      <p:sp>
        <p:nvSpPr>
          <p:cNvPr id="4" name="角丸四角形 3"/>
          <p:cNvSpPr/>
          <p:nvPr/>
        </p:nvSpPr>
        <p:spPr>
          <a:xfrm>
            <a:off x="467544" y="1340768"/>
            <a:ext cx="8280920" cy="12807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rgbClr val="000000"/>
                </a:solidFill>
                <a:latin typeface="Meiryo UI" panose="020B0604030504040204" pitchFamily="50" charset="-128"/>
                <a:ea typeface="Meiryo UI" panose="020B0604030504040204" pitchFamily="50" charset="-128"/>
                <a:sym typeface="Arial"/>
              </a:rPr>
              <a:t>　</a:t>
            </a:r>
            <a:r>
              <a:rPr lang="ja-JP" altLang="en-US" sz="2000" b="0" i="0" u="none" strike="noStrike" cap="none" dirty="0">
                <a:solidFill>
                  <a:srgbClr val="000000"/>
                </a:solidFill>
                <a:latin typeface="Meiryo UI" panose="020B0604030504040204" pitchFamily="50" charset="-128"/>
                <a:ea typeface="Meiryo UI" panose="020B0604030504040204" pitchFamily="50" charset="-128"/>
                <a:sym typeface="Arial"/>
              </a:rPr>
              <a:t>私が利用しようとしている</a:t>
            </a:r>
            <a:r>
              <a:rPr lang="en-US" altLang="ja-JP" sz="2000" b="0" i="0" u="none" strike="noStrike" cap="none" dirty="0">
                <a:solidFill>
                  <a:srgbClr val="000000"/>
                </a:solidFill>
                <a:latin typeface="Meiryo UI" panose="020B0604030504040204" pitchFamily="50" charset="-128"/>
                <a:ea typeface="Meiryo UI" panose="020B0604030504040204" pitchFamily="50" charset="-128"/>
                <a:sym typeface="Arial"/>
              </a:rPr>
              <a:t>OSS</a:t>
            </a:r>
            <a:r>
              <a:rPr lang="ja-JP" altLang="en-US" sz="2000" b="0" i="0" u="none" strike="noStrike" cap="none" dirty="0">
                <a:solidFill>
                  <a:srgbClr val="000000"/>
                </a:solidFill>
                <a:latin typeface="Meiryo UI" panose="020B0604030504040204" pitchFamily="50" charset="-128"/>
                <a:ea typeface="Meiryo UI" panose="020B0604030504040204" pitchFamily="50" charset="-128"/>
                <a:sym typeface="Arial"/>
              </a:rPr>
              <a:t>に著作者以外が保有する特許が含まれていることが分かりました。しかし、</a:t>
            </a:r>
            <a:r>
              <a:rPr lang="en-US" altLang="ja-JP" sz="2000" b="0" i="0" u="none" strike="noStrike" cap="none" dirty="0">
                <a:solidFill>
                  <a:srgbClr val="000000"/>
                </a:solidFill>
                <a:latin typeface="Meiryo UI" panose="020B0604030504040204" pitchFamily="50" charset="-128"/>
                <a:ea typeface="Meiryo UI" panose="020B0604030504040204" pitchFamily="50" charset="-128"/>
                <a:sym typeface="Arial"/>
              </a:rPr>
              <a:t>OSS</a:t>
            </a:r>
            <a:r>
              <a:rPr lang="ja-JP" altLang="en-US" sz="2000" b="0" i="0" u="none" strike="noStrike" cap="none" dirty="0">
                <a:solidFill>
                  <a:srgbClr val="000000"/>
                </a:solidFill>
                <a:latin typeface="Meiryo UI" panose="020B0604030504040204" pitchFamily="50" charset="-128"/>
                <a:ea typeface="Meiryo UI" panose="020B0604030504040204" pitchFamily="50" charset="-128"/>
                <a:sym typeface="Arial"/>
              </a:rPr>
              <a:t>は自由な利用が許諾されているので、特許の実施も許諾されていると考えて良いですか？</a:t>
            </a:r>
            <a:endParaRPr lang="ja-JP" altLang="en-US" sz="1400" b="0" i="0" u="none" strike="noStrike" cap="none" dirty="0">
              <a:solidFill>
                <a:srgbClr val="000000"/>
              </a:solidFill>
              <a:latin typeface="Meiryo UI" panose="020B0604030504040204" pitchFamily="50" charset="-128"/>
              <a:ea typeface="Meiryo UI" panose="020B0604030504040204" pitchFamily="50" charset="-128"/>
              <a:sym typeface="Arial"/>
            </a:endParaRPr>
          </a:p>
        </p:txBody>
      </p:sp>
      <p:sp>
        <p:nvSpPr>
          <p:cNvPr id="9" name="テキスト ボックス 8"/>
          <p:cNvSpPr txBox="1"/>
          <p:nvPr/>
        </p:nvSpPr>
        <p:spPr>
          <a:xfrm>
            <a:off x="3131840" y="287558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許諾</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62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1E830F6-5C6C-1952-0896-1F01A052D01F}"/>
              </a:ext>
            </a:extLst>
          </p:cNvPr>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882E3148-C10C-3432-8314-5BDDDDD0512A}"/>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0468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898"/>
            <a:ext cx="8424936" cy="59082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4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2637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8AAD0F6-5B75-4B71-5CF9-82D37AC8EECB}"/>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Tree>
    <p:extLst>
      <p:ext uri="{BB962C8B-B14F-4D97-AF65-F5344CB8AC3E}">
        <p14:creationId xmlns:p14="http://schemas.microsoft.com/office/powerpoint/2010/main" val="3290797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7560"/>
            <a:ext cx="8229600"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id="{D0D2098C-22C7-4D24-AB5B-D4A7344E3D7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731320A-D86A-9C1C-2F80-12402BBC771B}"/>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Tree>
    <p:extLst>
      <p:ext uri="{BB962C8B-B14F-4D97-AF65-F5344CB8AC3E}">
        <p14:creationId xmlns:p14="http://schemas.microsoft.com/office/powerpoint/2010/main" val="107852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1477173"/>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2B9463C-5F45-2093-8104-6AE8C69CF421}"/>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Tree>
    <p:extLst>
      <p:ext uri="{BB962C8B-B14F-4D97-AF65-F5344CB8AC3E}">
        <p14:creationId xmlns:p14="http://schemas.microsoft.com/office/powerpoint/2010/main" val="1548211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0008"/>
            <a:ext cx="8424936" cy="59871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参考情報として和訳を提供する場合は、英文のライセンスが正式版であることを明確にしておく必要があります。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2520"/>
            <a:ext cx="8280920" cy="12043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id="{1844D2EF-C705-40D2-91CC-75D81A89ED7B}"/>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4C0057A-36DF-A4DC-6FEA-46136AF087D7}"/>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Tree>
    <p:extLst>
      <p:ext uri="{BB962C8B-B14F-4D97-AF65-F5344CB8AC3E}">
        <p14:creationId xmlns:p14="http://schemas.microsoft.com/office/powerpoint/2010/main" val="253383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64298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5"/>
            <a:ext cx="8280920" cy="10699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5F051D0-56BA-85B4-EAC5-B6A259C8697B}"/>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Tree>
    <p:extLst>
      <p:ext uri="{BB962C8B-B14F-4D97-AF65-F5344CB8AC3E}">
        <p14:creationId xmlns:p14="http://schemas.microsoft.com/office/powerpoint/2010/main" val="291752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1521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461BF6C-92BE-20F6-3402-E7A38980CEA0}"/>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Tree>
    <p:extLst>
      <p:ext uri="{BB962C8B-B14F-4D97-AF65-F5344CB8AC3E}">
        <p14:creationId xmlns:p14="http://schemas.microsoft.com/office/powerpoint/2010/main" val="227182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39"/>
            <a:ext cx="8424936" cy="545665"/>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2C34C7AE-77E4-059B-A73F-CE5A5FC89AEF}"/>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Tree>
    <p:extLst>
      <p:ext uri="{BB962C8B-B14F-4D97-AF65-F5344CB8AC3E}">
        <p14:creationId xmlns:p14="http://schemas.microsoft.com/office/powerpoint/2010/main" val="88068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199"/>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5623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B65B21A3-0F28-C044-37E9-282554F02BDA}"/>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Tree>
    <p:extLst>
      <p:ext uri="{BB962C8B-B14F-4D97-AF65-F5344CB8AC3E}">
        <p14:creationId xmlns:p14="http://schemas.microsoft.com/office/powerpoint/2010/main" val="254791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64703"/>
            <a:ext cx="4464496" cy="5755555"/>
          </a:xfrm>
          <a:ln>
            <a:noFill/>
          </a:ln>
        </p:spPr>
        <p:txBody>
          <a:bodyPr wrap="square">
            <a:noAutofit/>
          </a:bodyPr>
          <a:lstStyle/>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英語のライセンスでも読まなければいけない？</a:t>
            </a:r>
            <a:endParaRPr lang="en-US" altLang="ja-JP" sz="1050" b="1" i="1"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を商用利用できる？</a:t>
            </a:r>
            <a:endPar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5" action="ppaction://hlinksldjump"/>
              </a:rPr>
              <a:t>禁止されていなければ、利用できる？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6" action="ppaction://hlinksldjump"/>
              </a:rPr>
              <a:t>他で利用実績があれば、利用できる？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hlinkClick r:id="rId7" action="ppaction://hlinksldjump"/>
              </a:rPr>
              <a:t>OSS</a:t>
            </a:r>
            <a:r>
              <a:rPr lang="ja-JP" altLang="en-US" sz="1050" dirty="0">
                <a:latin typeface="Meiryo UI" panose="020B0604030504040204" pitchFamily="50" charset="-128"/>
                <a:ea typeface="Meiryo UI" panose="020B0604030504040204" pitchFamily="50" charset="-128"/>
                <a:hlinkClick r:id="rId7" action="ppaction://hlinksldjump"/>
              </a:rPr>
              <a:t>名を営業の宣伝媒体で利用可能？</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hlinkClick r:id="rId8" action="ppaction://hlinksldjump"/>
              </a:rPr>
              <a:t>OSS</a:t>
            </a:r>
            <a:r>
              <a:rPr lang="ja-JP" altLang="ja-JP" sz="1050" dirty="0">
                <a:latin typeface="Meiryo UI" panose="020B0604030504040204" pitchFamily="50" charset="-128"/>
                <a:ea typeface="Meiryo UI" panose="020B0604030504040204" pitchFamily="50" charset="-128"/>
                <a:hlinkClick r:id="rId8" action="ppaction://hlinksldjump"/>
              </a:rPr>
              <a:t>は特許侵害とは関係しない？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solidFill>
                  <a:schemeClr val="tx1"/>
                </a:solidFill>
                <a:latin typeface="Meiryo UI" panose="020B0604030504040204" pitchFamily="50" charset="-128"/>
                <a:ea typeface="Meiryo UI" panose="020B0604030504040204" pitchFamily="50" charset="-128"/>
                <a:cs typeface="Arial"/>
                <a:sym typeface="Arial"/>
                <a:hlinkClick r:id="rId10" action="ppaction://hlinksldjump"/>
              </a:rPr>
              <a:t>OSSに含まれている著作者以外が保有する特許は許諾されている？</a:t>
            </a:r>
            <a:r>
              <a:rPr lang="en-US" altLang="ja-JP" sz="1050" dirty="0">
                <a:solidFill>
                  <a:schemeClr val="tx1"/>
                </a:solidFill>
                <a:latin typeface="Meiryo UI" panose="020B0604030504040204" pitchFamily="50" charset="-128"/>
                <a:ea typeface="Meiryo UI" panose="020B0604030504040204" pitchFamily="50" charset="-128"/>
                <a:cs typeface="Arial"/>
                <a:sym typeface="Arial"/>
              </a:rPr>
              <a:t> </a:t>
            </a:r>
            <a:r>
              <a:rPr lang="en-US" altLang="ja-JP" sz="1050" b="1" i="1" dirty="0">
                <a:solidFill>
                  <a:srgbClr val="FF0000"/>
                </a:solidFill>
                <a:latin typeface="Meiryo UI" panose="020B0604030504040204" pitchFamily="50" charset="-128"/>
                <a:ea typeface="Meiryo UI" panose="020B0604030504040204" pitchFamily="50" charset="-128"/>
                <a:cs typeface="Arial"/>
                <a:sym typeface="Arial"/>
              </a:rPr>
              <a:t>NEW</a:t>
            </a: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ライセンス違反者は特許権侵害になる？</a:t>
            </a:r>
            <a:endParaRPr lang="en-US" altLang="ja-JP" sz="105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12" action="ppaction://hlinksldjump"/>
              </a:rPr>
              <a:t>コミュニティへ投稿すると特許権の放棄は必須？</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3" action="ppaction://hlinksldjump"/>
              </a:rPr>
              <a:t>名のリストだけでいい？</a:t>
            </a:r>
            <a:endParaRPr lang="en-US" altLang="ja-JP" sz="105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14" action="ppaction://hlinksldjump"/>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5" action="ppaction://hlinksldjump"/>
              </a:rPr>
              <a:t>ライセンス文書の提供は名称や</a:t>
            </a:r>
            <a:r>
              <a:rPr lang="en-US" altLang="ja-JP" sz="1050" dirty="0">
                <a:latin typeface="Meiryo UI" panose="020B0604030504040204" pitchFamily="50" charset="-128"/>
                <a:ea typeface="Meiryo UI" panose="020B0604030504040204" pitchFamily="50" charset="-128"/>
                <a:hlinkClick r:id="rId15" action="ppaction://hlinksldjump"/>
              </a:rPr>
              <a:t>URL</a:t>
            </a:r>
            <a:r>
              <a:rPr lang="ja-JP" altLang="en-US" sz="1050" dirty="0">
                <a:latin typeface="Meiryo UI" panose="020B0604030504040204" pitchFamily="50" charset="-128"/>
                <a:ea typeface="Meiryo UI" panose="020B0604030504040204" pitchFamily="50" charset="-128"/>
                <a:hlinkClick r:id="rId15" action="ppaction://hlinksldjump"/>
              </a:rPr>
              <a:t>の記載だけでいい？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6" action="ppaction://hlinksldjump"/>
              </a:rPr>
              <a:t>ライセンス文書の提供は紙への印刷が必要？</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7" action="ppaction://hlinksldjump"/>
              </a:rPr>
              <a:t>ライセンス文書を添付すると</a:t>
            </a:r>
            <a:r>
              <a:rPr lang="en-US" altLang="ja-JP" sz="1050" dirty="0">
                <a:latin typeface="Meiryo UI" panose="020B0604030504040204" pitchFamily="50" charset="-128"/>
                <a:ea typeface="Meiryo UI" panose="020B0604030504040204" pitchFamily="50" charset="-128"/>
                <a:hlinkClick r:id="rId17" action="ppaction://hlinksldjump"/>
              </a:rPr>
              <a:t>OSS</a:t>
            </a:r>
            <a:r>
              <a:rPr lang="ja-JP" altLang="en-US" sz="1050" dirty="0">
                <a:latin typeface="Meiryo UI" panose="020B0604030504040204" pitchFamily="50" charset="-128"/>
                <a:ea typeface="Meiryo UI" panose="020B0604030504040204" pitchFamily="50" charset="-128"/>
                <a:hlinkClick r:id="rId17" action="ppaction://hlinksldjump"/>
              </a:rPr>
              <a:t>の改変になる？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18" action="ppaction://hlinksldjump"/>
              </a:rPr>
              <a:t>同じライセンス文書なら重複して記載する必要なし？</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19" action="ppaction://hlinksldjump"/>
              </a:rPr>
              <a:t>代行作業であれば、ライセンス条件は関係なし？</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のライセンスを修正することは可能？</a:t>
            </a:r>
            <a:endParaRPr lang="en-US" altLang="ja-JP" sz="105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1" action="ppaction://hlinksldjump"/>
              </a:rPr>
              <a:t>製品の使用条件は自由に設定できる？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自社で開発した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2" action="ppaction://hlinksldjump"/>
              </a:rPr>
              <a:t>のライセンスを変更できる？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23" action="ppaction://hlinksldjump"/>
              </a:rPr>
              <a:t>改変したら、コミュニティへ提供する必要あり？</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24" action="ppaction://hlinksldjump"/>
              </a:rPr>
              <a:t>ソース</a:t>
            </a:r>
            <a:r>
              <a:rPr lang="ja-JP" altLang="ja-JP" sz="1050" dirty="0">
                <a:latin typeface="Meiryo UI" panose="020B0604030504040204" pitchFamily="50" charset="-128"/>
                <a:ea typeface="Meiryo UI" panose="020B0604030504040204" pitchFamily="50" charset="-128"/>
                <a:hlinkClick r:id="rId24" action="ppaction://hlinksldjump"/>
              </a:rPr>
              <a:t>コードの提供は開発元の</a:t>
            </a:r>
            <a:r>
              <a:rPr lang="en-US" altLang="ja-JP" sz="1050" dirty="0">
                <a:latin typeface="Meiryo UI" panose="020B0604030504040204" pitchFamily="50" charset="-128"/>
                <a:ea typeface="Meiryo UI" panose="020B0604030504040204" pitchFamily="50" charset="-128"/>
                <a:hlinkClick r:id="rId24" action="ppaction://hlinksldjump"/>
              </a:rPr>
              <a:t>URL</a:t>
            </a:r>
            <a:r>
              <a:rPr lang="ja-JP" altLang="ja-JP" sz="1050" dirty="0">
                <a:latin typeface="Meiryo UI" panose="020B0604030504040204" pitchFamily="50" charset="-128"/>
                <a:ea typeface="Meiryo UI" panose="020B0604030504040204" pitchFamily="50" charset="-128"/>
                <a:hlinkClick r:id="rId24" action="ppaction://hlinksldjump"/>
              </a:rPr>
              <a:t>紹介で</a:t>
            </a:r>
            <a:r>
              <a:rPr lang="en-US" altLang="ja-JP" sz="1050" dirty="0">
                <a:latin typeface="Meiryo UI" panose="020B0604030504040204" pitchFamily="50" charset="-128"/>
                <a:ea typeface="Meiryo UI" panose="020B0604030504040204" pitchFamily="50" charset="-128"/>
                <a:hlinkClick r:id="rId24" action="ppaction://hlinksldjump"/>
              </a:rPr>
              <a:t>OK</a:t>
            </a:r>
            <a:r>
              <a:rPr lang="ja-JP" altLang="ja-JP" sz="1050" dirty="0">
                <a:latin typeface="Meiryo UI" panose="020B0604030504040204" pitchFamily="50" charset="-128"/>
                <a:ea typeface="Meiryo UI" panose="020B0604030504040204" pitchFamily="50" charset="-128"/>
                <a:hlinkClick r:id="rId24"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ソースコードは全世界の人へ提供する？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6" action="ppaction://hlinksldjump"/>
              </a:rPr>
              <a:t>に掲載するだけでいい？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27" action="ppaction://hlinksldjump"/>
              </a:rPr>
              <a:t>もライセンス遵守が必要？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4"/>
            </a:pPr>
            <a:r>
              <a:rPr lang="ja-JP" altLang="ja-JP" sz="1050" dirty="0">
                <a:latin typeface="Meiryo UI" panose="020B0604030504040204" pitchFamily="50" charset="-128"/>
                <a:ea typeface="Meiryo UI" panose="020B0604030504040204" pitchFamily="50" charset="-128"/>
                <a:hlinkClick r:id="rId28" action="ppaction://hlinksldjump"/>
              </a:rPr>
              <a:t>依存関係でダウンロードされた</a:t>
            </a:r>
            <a:r>
              <a:rPr lang="en-US" altLang="ja-JP" sz="1050" dirty="0">
                <a:latin typeface="Meiryo UI" panose="020B0604030504040204" pitchFamily="50" charset="-128"/>
                <a:ea typeface="Meiryo UI" panose="020B0604030504040204" pitchFamily="50" charset="-128"/>
                <a:hlinkClick r:id="rId28" action="ppaction://hlinksldjump"/>
              </a:rPr>
              <a:t>OSS</a:t>
            </a:r>
            <a:r>
              <a:rPr lang="ja-JP" altLang="ja-JP" sz="1050" dirty="0">
                <a:latin typeface="Meiryo UI" panose="020B0604030504040204" pitchFamily="50" charset="-128"/>
                <a:ea typeface="Meiryo UI" panose="020B0604030504040204" pitchFamily="50" charset="-128"/>
                <a:hlinkClick r:id="rId28" action="ppaction://hlinksldjump"/>
              </a:rPr>
              <a:t>は気にせず配布可能</a:t>
            </a:r>
            <a:r>
              <a:rPr lang="ja-JP" altLang="en-US" sz="1050" dirty="0">
                <a:latin typeface="Meiryo UI" panose="020B0604030504040204" pitchFamily="50" charset="-128"/>
                <a:ea typeface="Meiryo UI" panose="020B0604030504040204" pitchFamily="50" charset="-128"/>
                <a:hlinkClick r:id="rId28"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4"/>
            </a:pPr>
            <a:r>
              <a:rPr lang="ja-JP" altLang="en-US" sz="1050" dirty="0">
                <a:latin typeface="Meiryo UI" panose="020B0604030504040204" pitchFamily="50" charset="-128"/>
                <a:ea typeface="Meiryo UI" panose="020B0604030504040204" pitchFamily="50" charset="-128"/>
                <a:hlinkClick r:id="rId29" action="ppaction://hlinksldjump"/>
              </a:rPr>
              <a:t>サーバーからの機能提供は、配布と同じですか？</a:t>
            </a:r>
            <a:endParaRPr lang="en-US" altLang="ja-JP" sz="105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572000" y="764702"/>
            <a:ext cx="4571999" cy="5779520"/>
          </a:xfrm>
          <a:ln>
            <a:noFill/>
          </a:ln>
        </p:spPr>
        <p:txBody>
          <a:bodyPr wrap="square">
            <a:noAutofit/>
          </a:bodyPr>
          <a:lstStyle/>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0" action="ppaction://hlinksldjump"/>
              </a:rPr>
              <a:t>両立しないライセンスの</a:t>
            </a:r>
            <a:r>
              <a:rPr lang="en-US" altLang="ja-JP" sz="1050" dirty="0">
                <a:latin typeface="Meiryo UI" panose="020B0604030504040204" pitchFamily="50" charset="-128"/>
                <a:ea typeface="Meiryo UI" panose="020B0604030504040204" pitchFamily="50" charset="-128"/>
                <a:hlinkClick r:id="rId30" action="ppaction://hlinksldjump"/>
              </a:rPr>
              <a:t>OSS</a:t>
            </a:r>
            <a:r>
              <a:rPr lang="ja-JP" altLang="en-US" sz="1050" dirty="0">
                <a:latin typeface="Meiryo UI" panose="020B0604030504040204" pitchFamily="50" charset="-128"/>
                <a:ea typeface="Meiryo UI" panose="020B0604030504040204" pitchFamily="50" charset="-128"/>
                <a:hlinkClick r:id="rId30" action="ppaction://hlinksldjump"/>
              </a:rPr>
              <a:t>を含む</a:t>
            </a:r>
            <a:r>
              <a:rPr lang="en-US" altLang="ja-JP" sz="1050" dirty="0">
                <a:latin typeface="Meiryo UI" panose="020B0604030504040204" pitchFamily="50" charset="-128"/>
                <a:ea typeface="Meiryo UI" panose="020B0604030504040204" pitchFamily="50" charset="-128"/>
                <a:hlinkClick r:id="rId30" action="ppaction://hlinksldjump"/>
              </a:rPr>
              <a:t>OSS</a:t>
            </a:r>
            <a:r>
              <a:rPr lang="ja-JP" altLang="en-US" sz="1050" dirty="0">
                <a:latin typeface="Meiryo UI" panose="020B0604030504040204" pitchFamily="50" charset="-128"/>
                <a:ea typeface="Meiryo UI" panose="020B0604030504040204" pitchFamily="50" charset="-128"/>
                <a:hlinkClick r:id="rId30" action="ppaction://hlinksldjump"/>
              </a:rPr>
              <a:t>を利用できる？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31" action="ppaction://hlinksldjump"/>
              </a:rPr>
              <a:t>動作しないならライセンスを守る必要はない？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2" action="ppaction://hlinksldjump"/>
              </a:rPr>
              <a:t>のライセンス遵守が必要？</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になる？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4" action="ppaction://hlinksldjump"/>
              </a:rPr>
              <a:t>デュアルライセンスは両方のライセンスを遵守する？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5" action="ppaction://hlinksldjump"/>
              </a:rPr>
              <a:t>デュアルライセンスは選択した方だけ添付すればいい？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6" action="ppaction://hlinksldjump"/>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hlinkClick r:id="rId36" action="ppaction://hlinksldjump"/>
              </a:rPr>
              <a:t>？</a:t>
            </a:r>
            <a:endParaRPr lang="en-US" altLang="ja-JP" sz="1050" dirty="0">
              <a:solidFill>
                <a:srgbClr val="C0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37" action="ppaction://hlinksldjump"/>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38" action="ppaction://hlinksldjump"/>
              </a:rPr>
              <a:t>複数ライセンスを組み合わせたプログラムは一つのライセンスを選択？</a:t>
            </a:r>
            <a:endParaRPr lang="en-US" altLang="ja-JP" sz="1050" b="1" i="1"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39" action="ppaction://hlinksldjump"/>
              </a:rPr>
              <a:t>Web</a:t>
            </a:r>
            <a:r>
              <a:rPr lang="ja-JP" altLang="en-US" sz="1050" dirty="0">
                <a:latin typeface="Meiryo UI" panose="020B0604030504040204" pitchFamily="50" charset="-128"/>
                <a:ea typeface="Meiryo UI" panose="020B0604030504040204" pitchFamily="50" charset="-128"/>
                <a:hlinkClick r:id="rId39" action="ppaction://hlinksldjump"/>
              </a:rPr>
              <a:t>サイトよりソースコードに記載されているライセンスが優先する？</a:t>
            </a:r>
            <a:endParaRPr lang="en-US" altLang="ja-JP" sz="1050" b="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40" action="ppaction://hlinksldjump"/>
              </a:rPr>
              <a:t>組込機器に組み込んだ</a:t>
            </a:r>
            <a:r>
              <a:rPr lang="en-US" altLang="ja-JP" sz="1050" dirty="0">
                <a:latin typeface="Meiryo UI" panose="020B0604030504040204" pitchFamily="50" charset="-128"/>
                <a:ea typeface="Meiryo UI" panose="020B0604030504040204" pitchFamily="50" charset="-128"/>
                <a:hlinkClick r:id="rId40" action="ppaction://hlinksldjump"/>
              </a:rPr>
              <a:t>OSS</a:t>
            </a:r>
            <a:r>
              <a:rPr lang="ja-JP" altLang="ja-JP" sz="1050" dirty="0">
                <a:latin typeface="Meiryo UI" panose="020B0604030504040204" pitchFamily="50" charset="-128"/>
                <a:ea typeface="Meiryo UI" panose="020B0604030504040204" pitchFamily="50" charset="-128"/>
                <a:hlinkClick r:id="rId40" action="ppaction://hlinksldjump"/>
              </a:rPr>
              <a:t>は配布にならない？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1" action="ppaction://hlinksldjump"/>
              </a:rPr>
              <a:t>OSS</a:t>
            </a:r>
            <a:r>
              <a:rPr lang="ja-JP" altLang="en-US" sz="1050" dirty="0">
                <a:latin typeface="Meiryo UI" panose="020B0604030504040204" pitchFamily="50" charset="-128"/>
                <a:ea typeface="Meiryo UI" panose="020B0604030504040204" pitchFamily="50" charset="-128"/>
                <a:hlinkClick r:id="rId41" action="ppaction://hlinksldjump"/>
              </a:rPr>
              <a:t>の貸与も配布になる？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2" action="ppaction://hlinksldjump"/>
              </a:rPr>
              <a:t>DaaS</a:t>
            </a:r>
            <a:r>
              <a:rPr lang="ja-JP" altLang="en-US" sz="1050" dirty="0">
                <a:latin typeface="Meiryo UI" panose="020B0604030504040204" pitchFamily="50" charset="-128"/>
                <a:ea typeface="Meiryo UI" panose="020B0604030504040204" pitchFamily="50" charset="-128"/>
                <a:hlinkClick r:id="rId42" action="ppaction://hlinksldjump"/>
              </a:rPr>
              <a:t>から</a:t>
            </a:r>
            <a:r>
              <a:rPr lang="en-US" altLang="ja-JP" sz="1050" dirty="0">
                <a:latin typeface="Meiryo UI" panose="020B0604030504040204" pitchFamily="50" charset="-128"/>
                <a:ea typeface="Meiryo UI" panose="020B0604030504040204" pitchFamily="50" charset="-128"/>
                <a:hlinkClick r:id="rId42" action="ppaction://hlinksldjump"/>
              </a:rPr>
              <a:t>OSS</a:t>
            </a:r>
            <a:r>
              <a:rPr lang="ja-JP" altLang="en-US" sz="1050" dirty="0">
                <a:latin typeface="Meiryo UI" panose="020B0604030504040204" pitchFamily="50" charset="-128"/>
                <a:ea typeface="Meiryo UI" panose="020B0604030504040204" pitchFamily="50" charset="-128"/>
                <a:hlinkClick r:id="rId42" action="ppaction://hlinksldjump"/>
              </a:rPr>
              <a:t>を取り出すことができれば配布になる？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3" action="ppaction://hlinksldjump"/>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3"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3" action="ppaction://hlinksldjump"/>
              </a:rPr>
              <a:t>組込機器の設置は配布になる</a:t>
            </a:r>
            <a:r>
              <a:rPr lang="ja-JP" altLang="en-US" sz="1050" dirty="0">
                <a:latin typeface="Meiryo UI" panose="020B0604030504040204" pitchFamily="50" charset="-128"/>
                <a:ea typeface="Meiryo UI" panose="020B0604030504040204" pitchFamily="50" charset="-128"/>
                <a:hlinkClick r:id="rId43"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44" action="ppaction://hlinksldjump"/>
              </a:rPr>
              <a:t>OEM</a:t>
            </a:r>
            <a:r>
              <a:rPr lang="ja-JP" altLang="en-US" sz="1050" dirty="0">
                <a:latin typeface="Meiryo UI" panose="020B0604030504040204" pitchFamily="50" charset="-128"/>
                <a:ea typeface="Meiryo UI" panose="020B0604030504040204" pitchFamily="50" charset="-128"/>
                <a:hlinkClick r:id="rId44" action="ppaction://hlinksldjump"/>
              </a:rPr>
              <a:t>商品に添付された</a:t>
            </a:r>
            <a:r>
              <a:rPr lang="en-US" altLang="ja-JP" sz="1050" dirty="0">
                <a:latin typeface="Meiryo UI" panose="020B0604030504040204" pitchFamily="50" charset="-128"/>
                <a:ea typeface="Meiryo UI" panose="020B0604030504040204" pitchFamily="50" charset="-128"/>
                <a:hlinkClick r:id="rId44" action="ppaction://hlinksldjump"/>
              </a:rPr>
              <a:t>OSS</a:t>
            </a:r>
            <a:r>
              <a:rPr lang="ja-JP" altLang="en-US" sz="1050" dirty="0">
                <a:latin typeface="Meiryo UI" panose="020B0604030504040204" pitchFamily="50" charset="-128"/>
                <a:ea typeface="Meiryo UI" panose="020B0604030504040204" pitchFamily="50" charset="-128"/>
                <a:hlinkClick r:id="rId44" action="ppaction://hlinksldjump"/>
              </a:rPr>
              <a:t>関連の情報提供は不要？</a:t>
            </a:r>
            <a:endParaRPr lang="en-US" altLang="ja-JP" sz="1050" b="1" i="1" dirty="0">
              <a:solidFill>
                <a:srgbClr val="C0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5" action="ppaction://hlinksldjump"/>
              </a:rPr>
              <a:t>他社ソフトに含まれる</a:t>
            </a:r>
            <a:r>
              <a:rPr lang="en-US" altLang="ja-JP" sz="1050" dirty="0">
                <a:latin typeface="Meiryo UI" panose="020B0604030504040204" pitchFamily="50" charset="-128"/>
                <a:ea typeface="Meiryo UI" panose="020B0604030504040204" pitchFamily="50" charset="-128"/>
                <a:hlinkClick r:id="rId45" action="ppaction://hlinksldjump"/>
              </a:rPr>
              <a:t>OSS</a:t>
            </a:r>
            <a:r>
              <a:rPr lang="ja-JP" altLang="en-US" sz="1050" dirty="0">
                <a:latin typeface="Meiryo UI" panose="020B0604030504040204" pitchFamily="50" charset="-128"/>
                <a:ea typeface="Meiryo UI" panose="020B0604030504040204" pitchFamily="50" charset="-128"/>
                <a:hlinkClick r:id="rId45" action="ppaction://hlinksldjump"/>
              </a:rPr>
              <a:t>のライセンスを遵守する必要あり？</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ライセンス違反状態にある</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の利用は問題あり？</a:t>
            </a:r>
            <a:endParaRPr lang="en-US" altLang="ja-JP" sz="1050"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ja-JP" sz="1050" dirty="0">
                <a:latin typeface="Meiryo UI" panose="020B0604030504040204" pitchFamily="50" charset="-128"/>
                <a:ea typeface="Meiryo UI" panose="020B0604030504040204" pitchFamily="50" charset="-128"/>
                <a:hlinkClick r:id="rId47" action="ppaction://hlinksldjump"/>
              </a:rPr>
              <a:t>著作権表示は著作者名だけで</a:t>
            </a:r>
            <a:r>
              <a:rPr lang="en-US" altLang="ja-JP" sz="1050" dirty="0">
                <a:latin typeface="Meiryo UI" panose="020B0604030504040204" pitchFamily="50" charset="-128"/>
                <a:ea typeface="Meiryo UI" panose="020B0604030504040204" pitchFamily="50" charset="-128"/>
                <a:hlinkClick r:id="rId47" action="ppaction://hlinksldjump"/>
              </a:rPr>
              <a:t>OK</a:t>
            </a:r>
            <a:r>
              <a:rPr lang="ja-JP" altLang="ja-JP" sz="1050" dirty="0">
                <a:latin typeface="Meiryo UI" panose="020B0604030504040204" pitchFamily="50" charset="-128"/>
                <a:ea typeface="Meiryo UI" panose="020B0604030504040204" pitchFamily="50" charset="-128"/>
                <a:hlinkClick r:id="rId47"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8" action="ppaction://hlinksldjump"/>
              </a:rPr>
              <a:t>著作権表示は、ソースコードだけを確認すればいい？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49" action="ppaction://hlinksldjump"/>
              </a:rPr>
              <a:t>著作権表示が無いまま利用してもよい？</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ライセンスが無いソフトは自由に利用できる？</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1" action="ppaction://hlinksldjump"/>
              </a:rPr>
              <a:t>には条件はありませんか？</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public domain </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2" action="ppaction://hlinksldjump"/>
              </a:rPr>
              <a:t>には条件はありませんか？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3" action="ppaction://hlinksldjump"/>
              </a:rPr>
              <a:t>配布しないときでもライセンスを読まなくてはならない？</a:t>
            </a:r>
            <a:endParaRPr kumimoji="1"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ja-JP" altLang="en-US" sz="1050" dirty="0">
                <a:latin typeface="Meiryo UI" panose="020B0604030504040204" pitchFamily="50" charset="-128"/>
                <a:ea typeface="Meiryo UI" panose="020B0604030504040204" pitchFamily="50" charset="-128"/>
                <a:hlinkClick r:id="rId54" action="ppaction://hlinksldjump"/>
              </a:rPr>
              <a:t>社内であれば、商用利用禁止でも利用できる？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5" action="ppaction://hlinksldjump"/>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31"/>
            </a:pPr>
            <a:r>
              <a:rPr lang="en-US" altLang="ja-JP" sz="1050" dirty="0">
                <a:latin typeface="Meiryo UI" panose="020B0604030504040204" pitchFamily="50" charset="-128"/>
                <a:ea typeface="Meiryo UI" panose="020B0604030504040204" pitchFamily="50" charset="-128"/>
                <a:hlinkClick r:id="rId56" action="ppaction://hlinksldjump"/>
              </a:rPr>
              <a:t>OSS</a:t>
            </a:r>
            <a:r>
              <a:rPr lang="ja-JP" altLang="en-US" sz="1050" dirty="0">
                <a:latin typeface="Meiryo UI" panose="020B0604030504040204" pitchFamily="50" charset="-128"/>
                <a:ea typeface="Meiryo UI" panose="020B0604030504040204" pitchFamily="50" charset="-128"/>
                <a:hlinkClick r:id="rId56" action="ppaction://hlinksldjump"/>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3124200" y="6520259"/>
            <a:ext cx="2895600" cy="365125"/>
          </a:xfrm>
        </p:spPr>
        <p:txBody>
          <a:bodyPr/>
          <a:lstStyle/>
          <a:p>
            <a:r>
              <a:rPr kumimoji="1" lang="en-US" altLang="ja-JP" dirty="0"/>
              <a:t>CC0-1.0</a:t>
            </a:r>
            <a:r>
              <a:rPr kumimoji="1" lang="ja-JP" altLang="en-US" dirty="0"/>
              <a:t>（パブリックドメイン）</a:t>
            </a:r>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　 目次</a:t>
            </a:r>
            <a:r>
              <a:rPr lang="ja-JP" altLang="en-US" sz="2800" u="sng" dirty="0">
                <a:latin typeface="Meiryo UI" panose="020B0604030504040204" pitchFamily="50" charset="-128"/>
                <a:ea typeface="Meiryo UI" panose="020B0604030504040204" pitchFamily="50" charset="-128"/>
              </a:rPr>
              <a:t>（</a:t>
            </a:r>
            <a:r>
              <a:rPr lang="en-US" altLang="ja-JP" sz="2800" u="sng" dirty="0">
                <a:latin typeface="Meiryo UI" panose="020B0604030504040204" pitchFamily="50" charset="-128"/>
                <a:ea typeface="Meiryo UI" panose="020B0604030504040204" pitchFamily="50" charset="-128"/>
              </a:rPr>
              <a:t>1/2</a:t>
            </a:r>
            <a:r>
              <a:rPr kumimoji="1" lang="ja-JP" altLang="en-US" sz="2800" u="sng" dirty="0">
                <a:latin typeface="Meiryo UI" panose="020B0604030504040204" pitchFamily="50" charset="-128"/>
                <a:ea typeface="Meiryo UI" panose="020B0604030504040204" pitchFamily="50" charset="-128"/>
              </a:rPr>
              <a:t>）</a:t>
            </a:r>
          </a:p>
        </p:txBody>
      </p:sp>
      <p:sp>
        <p:nvSpPr>
          <p:cNvPr id="5" name="スライド番号プレースホルダー 4">
            <a:extLst>
              <a:ext uri="{FF2B5EF4-FFF2-40B4-BE49-F238E27FC236}">
                <a16:creationId xmlns:a16="http://schemas.microsoft.com/office/drawing/2014/main" id="{2548621D-2EF2-1075-8522-6399F5DA003E}"/>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Tree>
    <p:extLst>
      <p:ext uri="{BB962C8B-B14F-4D97-AF65-F5344CB8AC3E}">
        <p14:creationId xmlns:p14="http://schemas.microsoft.com/office/powerpoint/2010/main" val="2012581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0410"/>
            <a:ext cx="8424936" cy="56831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7C98718-9F32-0AA5-967F-F5C35F1B7E75}"/>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Tree>
    <p:extLst>
      <p:ext uri="{BB962C8B-B14F-4D97-AF65-F5344CB8AC3E}">
        <p14:creationId xmlns:p14="http://schemas.microsoft.com/office/powerpoint/2010/main" val="1138077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560"/>
            <a:ext cx="8424936"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ある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のライセンス条件を決定および修正できるのは、その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の著作権者だけです。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著作権者の許諾を得ない限り、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の再配布者が、勝手にライセンス条件を修正することはできません。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を配布する際、ライセンス文からこの条件を削除してもいいですか？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id="{82B4BED3-F7BB-445E-9DD0-E4D16410F83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F6C900E-0D81-A9EC-55DF-1A6C621C4678}"/>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Tree>
    <p:extLst>
      <p:ext uri="{BB962C8B-B14F-4D97-AF65-F5344CB8AC3E}">
        <p14:creationId xmlns:p14="http://schemas.microsoft.com/office/powerpoint/2010/main" val="2580678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695C3C8-567D-4540-51AC-30F9BEFA9800}"/>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Tree>
    <p:extLst>
      <p:ext uri="{BB962C8B-B14F-4D97-AF65-F5344CB8AC3E}">
        <p14:creationId xmlns:p14="http://schemas.microsoft.com/office/powerpoint/2010/main" val="99615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1280"/>
            <a:ext cx="8424936" cy="597440"/>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585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176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FC8F268-D73A-CD70-0DE6-83C7FB22784C}"/>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Tree>
    <p:extLst>
      <p:ext uri="{BB962C8B-B14F-4D97-AF65-F5344CB8AC3E}">
        <p14:creationId xmlns:p14="http://schemas.microsoft.com/office/powerpoint/2010/main" val="3663511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0555"/>
            <a:ext cx="8280920" cy="38507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52400"/>
            <a:ext cx="8229600" cy="62832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80920" cy="283981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3590"/>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id="{94D95B24-C342-4488-B223-962EB94FED6A}"/>
              </a:ext>
            </a:extLst>
          </p:cNvPr>
          <p:cNvSpPr txBox="1"/>
          <p:nvPr/>
        </p:nvSpPr>
        <p:spPr>
          <a:xfrm>
            <a:off x="113828" y="64748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733E156-0896-6100-C483-54F4E3622426}"/>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Tree>
    <p:extLst>
      <p:ext uri="{BB962C8B-B14F-4D97-AF65-F5344CB8AC3E}">
        <p14:creationId xmlns:p14="http://schemas.microsoft.com/office/powerpoint/2010/main" val="1517806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320228"/>
            <a:ext cx="8644717" cy="58849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412776"/>
            <a:ext cx="8640960" cy="11445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9560E3F8-C65C-4B5F-90C0-8C489757DE0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CED9C8-ABE6-1456-E941-F1740B39FD1E}"/>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Tree>
    <p:extLst>
      <p:ext uri="{BB962C8B-B14F-4D97-AF65-F5344CB8AC3E}">
        <p14:creationId xmlns:p14="http://schemas.microsoft.com/office/powerpoint/2010/main" val="30583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4748"/>
            <a:ext cx="8229600" cy="56888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B95B5891-5896-A28E-08A8-26F4BBBF8815}"/>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Tree>
    <p:extLst>
      <p:ext uri="{BB962C8B-B14F-4D97-AF65-F5344CB8AC3E}">
        <p14:creationId xmlns:p14="http://schemas.microsoft.com/office/powerpoint/2010/main" val="1273626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527"/>
            <a:ext cx="8280920" cy="14424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3019599"/>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9C883A-7F2B-9359-D698-FF7B31CCE18A}"/>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Tree>
    <p:extLst>
      <p:ext uri="{BB962C8B-B14F-4D97-AF65-F5344CB8AC3E}">
        <p14:creationId xmlns:p14="http://schemas.microsoft.com/office/powerpoint/2010/main" val="2635030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90301"/>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62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A355E01E-E4BA-4580-B3AF-9C1B2817467C}"/>
              </a:ext>
            </a:extLst>
          </p:cNvPr>
          <p:cNvSpPr>
            <a:spLocks noGrp="1"/>
          </p:cNvSpPr>
          <p:nvPr>
            <p:ph idx="1"/>
          </p:nvPr>
        </p:nvSpPr>
        <p:spPr>
          <a:xfrm>
            <a:off x="467544" y="3699902"/>
            <a:ext cx="8280920"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両立しないライセンスの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を含む</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C04045AE-4B79-EB97-DBA0-AE35F0B6F52A}"/>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Tree>
    <p:extLst>
      <p:ext uri="{BB962C8B-B14F-4D97-AF65-F5344CB8AC3E}">
        <p14:creationId xmlns:p14="http://schemas.microsoft.com/office/powerpoint/2010/main" val="2005057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12976"/>
            <a:ext cx="8280920" cy="309634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6188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307631"/>
            <a:ext cx="223224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1D1C7184-AB29-F259-8096-5CB49F94C31C}"/>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Tree>
    <p:extLst>
      <p:ext uri="{BB962C8B-B14F-4D97-AF65-F5344CB8AC3E}">
        <p14:creationId xmlns:p14="http://schemas.microsoft.com/office/powerpoint/2010/main" val="202591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sz="half" idx="2"/>
          </p:nvPr>
        </p:nvSpPr>
        <p:spPr>
          <a:xfrm>
            <a:off x="107505" y="764702"/>
            <a:ext cx="4464496" cy="5779520"/>
          </a:xfrm>
          <a:ln>
            <a:noFill/>
          </a:ln>
        </p:spPr>
        <p:txBody>
          <a:bodyPr wrap="square">
            <a:noAutofit/>
          </a:bodyPr>
          <a:lstStyle/>
          <a:p>
            <a:pPr marL="228600" indent="-228600" fontAlgn="t">
              <a:lnSpc>
                <a:spcPts val="1500"/>
              </a:lnSpc>
              <a:spcBef>
                <a:spcPts val="0"/>
              </a:spcBef>
              <a:buFont typeface="+mj-lt"/>
              <a:buAutoNum type="arabicPeriod" startAt="58"/>
            </a:pPr>
            <a:r>
              <a:rPr lang="en-US" altLang="ja-JP" sz="1050" dirty="0">
                <a:latin typeface="Meiryo UI" panose="020B0604030504040204" pitchFamily="50" charset="-128"/>
                <a:ea typeface="Meiryo UI" panose="020B0604030504040204" pitchFamily="50" charset="-128"/>
                <a:hlinkClick r:id="rId3" action="ppaction://hlinksldjump"/>
              </a:rPr>
              <a:t>OSS</a:t>
            </a:r>
            <a:r>
              <a:rPr lang="ja-JP" altLang="en-US" sz="1050" dirty="0">
                <a:latin typeface="Meiryo UI" panose="020B0604030504040204" pitchFamily="50" charset="-128"/>
                <a:ea typeface="Meiryo UI" panose="020B0604030504040204" pitchFamily="50" charset="-128"/>
                <a:hlinkClick r:id="rId3" action="ppaction://hlinksldjump"/>
              </a:rPr>
              <a:t>を製品に組み込んでも</a:t>
            </a:r>
            <a:r>
              <a:rPr lang="en-US" altLang="ja-JP" sz="1050" dirty="0">
                <a:latin typeface="Meiryo UI" panose="020B0604030504040204" pitchFamily="50" charset="-128"/>
                <a:ea typeface="Meiryo UI" panose="020B0604030504040204" pitchFamily="50" charset="-128"/>
                <a:hlinkClick r:id="rId3" action="ppaction://hlinksldjump"/>
              </a:rPr>
              <a:t>OSS</a:t>
            </a:r>
            <a:r>
              <a:rPr lang="ja-JP" altLang="en-US" sz="1050" dirty="0">
                <a:latin typeface="Meiryo UI" panose="020B0604030504040204" pitchFamily="50" charset="-128"/>
                <a:ea typeface="Meiryo UI" panose="020B0604030504040204" pitchFamily="50" charset="-128"/>
                <a:hlinkClick r:id="rId3" action="ppaction://hlinksldjump"/>
              </a:rPr>
              <a:t>は免責される？</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4" action="ppaction://hlinksldjump"/>
              </a:rPr>
              <a:t>自社プログラムに著名なライセンスを修正して適用可能？</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5" action="ppaction://hlinksldjump"/>
              </a:rPr>
              <a:t>承認ライセンスの適用が必須</a:t>
            </a:r>
            <a:r>
              <a:rPr lang="ja-JP" altLang="en-US" sz="1050" dirty="0">
                <a:latin typeface="Meiryo UI" panose="020B0604030504040204" pitchFamily="50" charset="-128"/>
                <a:ea typeface="Meiryo UI" panose="020B0604030504040204" pitchFamily="50" charset="-128"/>
                <a:hlinkClick r:id="rId5" action="ppaction://hlinksldjump"/>
              </a:rPr>
              <a:t>？</a:t>
            </a:r>
            <a:endParaRPr lang="en-US" altLang="ja-JP" sz="1050" dirty="0">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6" action="ppaction://hlinksldjump"/>
              </a:rPr>
              <a:t>他言語への移植は利用になりますか？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b="0" i="0" u="none" strike="noStrike" cap="none" dirty="0">
                <a:solidFill>
                  <a:schemeClr val="tx1"/>
                </a:solidFill>
                <a:latin typeface="Meiryo UI" panose="020B0604030504040204" pitchFamily="50" charset="-128"/>
                <a:ea typeface="Meiryo UI" panose="020B0604030504040204" pitchFamily="50" charset="-128"/>
                <a:sym typeface="Arial"/>
                <a:hlinkClick r:id="rId7" action="ppaction://hlinksldjump"/>
              </a:rPr>
              <a:t>ライセンス文を</a:t>
            </a:r>
            <a:r>
              <a:rPr lang="en-US" altLang="ja-JP"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7" action="ppaction://hlinksldjump"/>
              </a:rPr>
              <a:t>SPDX-License-Identifier</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7" action="ppaction://hlinksldjump"/>
              </a:rPr>
              <a:t>へ置き換えていいですか？</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 </a:t>
            </a:r>
            <a:r>
              <a:rPr lang="en-US" altLang="ja-JP" sz="1050" b="1" i="1" u="none" strike="noStrike" cap="none" dirty="0">
                <a:solidFill>
                  <a:srgbClr val="FF0000"/>
                </a:solidFill>
                <a:latin typeface="Meiryo UI" panose="020B0604030504040204" pitchFamily="50" charset="-128"/>
                <a:ea typeface="Meiryo UI" panose="020B0604030504040204" pitchFamily="50" charset="-128"/>
                <a:cs typeface="Quattrocento Sans"/>
                <a:sym typeface="Quattrocento Sans"/>
              </a:rPr>
              <a:t>NEW</a:t>
            </a:r>
          </a:p>
          <a:p>
            <a:pPr marL="228600" indent="-228600" fontAlgn="t">
              <a:lnSpc>
                <a:spcPts val="1500"/>
              </a:lnSpc>
              <a:spcBef>
                <a:spcPts val="0"/>
              </a:spcBef>
              <a:buFont typeface="+mj-lt"/>
              <a:buAutoNum type="arabicPeriod" startAt="58"/>
            </a:pPr>
            <a:r>
              <a:rPr lang="ja-JP" altLang="en-US" sz="1050" b="0" i="0" u="none" strike="noStrike" cap="none" dirty="0">
                <a:solidFill>
                  <a:schemeClr val="tx1"/>
                </a:solidFill>
                <a:latin typeface="Meiryo UI" panose="020B0604030504040204" pitchFamily="50" charset="-128"/>
                <a:ea typeface="Meiryo UI" panose="020B0604030504040204" pitchFamily="50" charset="-128"/>
                <a:sym typeface="Arial"/>
                <a:hlinkClick r:id="rId8" action="ppaction://hlinksldjump"/>
              </a:rPr>
              <a:t>（例）ライセンス文を</a:t>
            </a:r>
            <a:r>
              <a:rPr lang="en-US" altLang="ja-JP"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8" action="ppaction://hlinksldjump"/>
              </a:rPr>
              <a:t>SPDX-License-Identifier</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hlinkClick r:id="rId8" action="ppaction://hlinksldjump"/>
              </a:rPr>
              <a:t>へ置き換えていいですか？</a:t>
            </a:r>
            <a:r>
              <a:rPr lang="ja-JP" altLang="en-US" sz="105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 </a:t>
            </a:r>
            <a:r>
              <a:rPr lang="en-US" altLang="ja-JP" sz="1050" b="1" i="1" u="none" strike="noStrike" cap="none" dirty="0">
                <a:solidFill>
                  <a:srgbClr val="FF0000"/>
                </a:solidFill>
                <a:latin typeface="Meiryo UI" panose="020B0604030504040204" pitchFamily="50" charset="-128"/>
                <a:ea typeface="Meiryo UI" panose="020B0604030504040204" pitchFamily="50" charset="-128"/>
                <a:cs typeface="Quattrocento Sans"/>
                <a:sym typeface="Quattrocento Sans"/>
              </a:rPr>
              <a:t>NEW</a:t>
            </a:r>
          </a:p>
          <a:p>
            <a:pPr marL="228600" indent="-228600" fontAlgn="t">
              <a:lnSpc>
                <a:spcPts val="1500"/>
              </a:lnSpc>
              <a:spcBef>
                <a:spcPts val="0"/>
              </a:spcBef>
              <a:buFont typeface="+mj-lt"/>
              <a:buAutoNum type="arabicPeriod" startAt="58"/>
            </a:pP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ライセンス変更は既存バージョンにも適用？</a:t>
            </a:r>
            <a:r>
              <a:rPr kumimoji="1" lang="ja-JP" altLang="en-US" sz="105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NEW</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r>
              <a:rPr lang="ja-JP" altLang="en-US" sz="1050" b="1" dirty="0">
                <a:latin typeface="Meiryo UI" panose="020B0604030504040204" pitchFamily="50" charset="-128"/>
                <a:ea typeface="Meiryo UI" panose="020B0604030504040204" pitchFamily="50" charset="-128"/>
                <a:cs typeface="Meiryo UI" panose="020B0604030504040204" pitchFamily="50" charset="-128"/>
                <a:hlinkClick r:id="rId10" action="ppaction://hlinksldjump"/>
              </a:rPr>
              <a:t>◆参考情報</a:t>
            </a:r>
            <a:endParaRPr lang="en-US" altLang="ja-JP" sz="1050" b="1"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参考</a:t>
            </a:r>
            <a:r>
              <a:rPr lang="en-US" altLang="ja-JP"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a:t>
            </a:r>
            <a:r>
              <a:rPr lang="ja-JP" altLang="en-US" sz="105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日本の著作権法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228600" indent="-228600" fontAlgn="t">
              <a:lnSpc>
                <a:spcPts val="1500"/>
              </a:lnSpc>
              <a:spcBef>
                <a:spcPts val="0"/>
              </a:spcBef>
              <a:buFont typeface="+mj-lt"/>
              <a:buAutoNum type="arabicPeriod" startAt="58"/>
            </a:pPr>
            <a:endParaRPr lang="en-US" altLang="ja-JP" sz="1050" b="1" dirty="0">
              <a:latin typeface="Meiryo UI" panose="020B0604030504040204" pitchFamily="50" charset="-128"/>
              <a:ea typeface="Meiryo UI" panose="020B0604030504040204" pitchFamily="50" charset="-128"/>
              <a:hlinkClick r:id="rId12" action="ppaction://hlinksldjump"/>
            </a:endParaRPr>
          </a:p>
          <a:p>
            <a:pPr marL="228600" indent="-228600" fontAlgn="t">
              <a:lnSpc>
                <a:spcPts val="1500"/>
              </a:lnSpc>
              <a:spcBef>
                <a:spcPts val="0"/>
              </a:spcBef>
              <a:buFont typeface="+mj-lt"/>
              <a:buAutoNum type="arabicPeriod" startAt="58"/>
            </a:pPr>
            <a:r>
              <a:rPr lang="ja-JP" altLang="en-US" sz="1050" b="1" dirty="0">
                <a:latin typeface="Meiryo UI" panose="020B0604030504040204" pitchFamily="50" charset="-128"/>
                <a:ea typeface="Meiryo UI" panose="020B0604030504040204" pitchFamily="50" charset="-128"/>
                <a:hlinkClick r:id="rId12" action="ppaction://hlinksldjump"/>
              </a:rPr>
              <a:t>◆用語集</a:t>
            </a:r>
            <a:r>
              <a:rPr lang="ja-JP" altLang="en-US" sz="1050" dirty="0">
                <a:latin typeface="Meiryo UI" panose="020B0604030504040204" pitchFamily="50" charset="-128"/>
                <a:ea typeface="Meiryo UI" panose="020B0604030504040204" pitchFamily="50" charset="-128"/>
                <a:hlinkClick r:id="rId12" action="ppaction://hlinksldjump"/>
              </a:rPr>
              <a:t>　</a:t>
            </a:r>
            <a:endParaRPr lang="en-US" altLang="ja-JP" sz="1050" b="1" i="1" dirty="0">
              <a:solidFill>
                <a:srgbClr val="FF0000"/>
              </a:solidFill>
              <a:latin typeface="Meiryo UI" panose="020B0604030504040204" pitchFamily="50" charset="-128"/>
              <a:ea typeface="Meiryo UI" panose="020B0604030504040204" pitchFamily="50" charset="-128"/>
            </a:endParaRPr>
          </a:p>
          <a:p>
            <a:pPr marL="228600" indent="-228600" fontAlgn="t">
              <a:lnSpc>
                <a:spcPts val="1500"/>
              </a:lnSpc>
              <a:spcBef>
                <a:spcPts val="0"/>
              </a:spcBef>
              <a:buFont typeface="+mj-lt"/>
              <a:buAutoNum type="arabicPeriod" startAt="58"/>
            </a:pPr>
            <a:endParaRPr lang="en-US" altLang="ja-JP" sz="1050" b="1" dirty="0">
              <a:latin typeface="Meiryo UI" panose="020B0604030504040204" pitchFamily="50" charset="-128"/>
              <a:ea typeface="Meiryo UI" panose="020B0604030504040204" pitchFamily="50" charset="-128"/>
              <a:hlinkClick r:id="rId13" action="ppaction://hlinksldjump"/>
            </a:endParaRPr>
          </a:p>
          <a:p>
            <a:pPr marL="228600" indent="-228600" fontAlgn="t">
              <a:lnSpc>
                <a:spcPts val="1500"/>
              </a:lnSpc>
              <a:spcBef>
                <a:spcPts val="0"/>
              </a:spcBef>
              <a:buFont typeface="+mj-lt"/>
              <a:buAutoNum type="arabicPeriod" startAt="69"/>
            </a:pPr>
            <a:r>
              <a:rPr lang="ja-JP" altLang="en-US" sz="1050" b="1" dirty="0">
                <a:latin typeface="Meiryo UI" panose="020B0604030504040204" pitchFamily="50" charset="-128"/>
                <a:ea typeface="Meiryo UI" panose="020B0604030504040204" pitchFamily="50" charset="-128"/>
                <a:hlinkClick r:id="rId13" action="ppaction://hlinksldjump"/>
              </a:rPr>
              <a:t>◆更新履歴</a:t>
            </a:r>
            <a:endParaRPr lang="ja-JP" altLang="en-US" sz="1050" b="1" dirty="0">
              <a:latin typeface="Meiryo UI" panose="020B0604030504040204" pitchFamily="50" charset="-128"/>
              <a:ea typeface="Meiryo UI" panose="020B0604030504040204" pitchFamily="50" charset="-128"/>
            </a:endParaRPr>
          </a:p>
          <a:p>
            <a:pPr marL="0">
              <a:lnSpc>
                <a:spcPts val="1500"/>
              </a:lnSpc>
              <a:spcBef>
                <a:spcPts val="0"/>
              </a:spcBef>
              <a:buFont typeface="+mj-lt"/>
              <a:buAutoNum type="arabicPeriod" startAt="26"/>
            </a:pPr>
            <a:endParaRPr kumimoji="1" lang="ja-JP" altLang="en-US" sz="1050" dirty="0"/>
          </a:p>
        </p:txBody>
      </p:sp>
      <p:sp>
        <p:nvSpPr>
          <p:cNvPr id="4" name="フッター プレースホルダー 3"/>
          <p:cNvSpPr>
            <a:spLocks noGrp="1"/>
          </p:cNvSpPr>
          <p:nvPr>
            <p:ph type="ftr" sz="quarter" idx="11"/>
          </p:nvPr>
        </p:nvSpPr>
        <p:spPr>
          <a:xfrm>
            <a:off x="3124200" y="6520259"/>
            <a:ext cx="2895600" cy="365125"/>
          </a:xfrm>
        </p:spPr>
        <p:txBody>
          <a:bodyPr/>
          <a:lstStyle/>
          <a:p>
            <a:r>
              <a:rPr kumimoji="1" lang="en-US" altLang="ja-JP" dirty="0"/>
              <a:t>CC0-1.0</a:t>
            </a:r>
            <a:r>
              <a:rPr kumimoji="1" lang="ja-JP" altLang="en-US" dirty="0"/>
              <a:t>（パブリックドメイン）</a:t>
            </a:r>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　目次</a:t>
            </a:r>
            <a:r>
              <a:rPr lang="ja-JP" altLang="en-US" sz="2800" u="sng" dirty="0">
                <a:latin typeface="Meiryo UI" panose="020B0604030504040204" pitchFamily="50" charset="-128"/>
                <a:ea typeface="Meiryo UI" panose="020B0604030504040204" pitchFamily="50" charset="-128"/>
              </a:rPr>
              <a:t>（</a:t>
            </a:r>
            <a:r>
              <a:rPr lang="en-US" altLang="ja-JP" sz="2800" u="sng" dirty="0">
                <a:latin typeface="Meiryo UI" panose="020B0604030504040204" pitchFamily="50" charset="-128"/>
                <a:ea typeface="Meiryo UI" panose="020B0604030504040204" pitchFamily="50" charset="-128"/>
              </a:rPr>
              <a:t>2/2</a:t>
            </a:r>
            <a:r>
              <a:rPr kumimoji="1" lang="ja-JP" altLang="en-US" sz="2800" u="sng" dirty="0">
                <a:latin typeface="Meiryo UI" panose="020B0604030504040204" pitchFamily="50" charset="-128"/>
                <a:ea typeface="Meiryo UI" panose="020B0604030504040204" pitchFamily="50" charset="-128"/>
              </a:rPr>
              <a:t>）</a:t>
            </a:r>
          </a:p>
        </p:txBody>
      </p:sp>
      <p:sp>
        <p:nvSpPr>
          <p:cNvPr id="5" name="スライド番号プレースホルダー 4">
            <a:extLst>
              <a:ext uri="{FF2B5EF4-FFF2-40B4-BE49-F238E27FC236}">
                <a16:creationId xmlns:a16="http://schemas.microsoft.com/office/drawing/2014/main" id="{2548621D-2EF2-1075-8522-6399F5DA003E}"/>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Tree>
    <p:extLst>
      <p:ext uri="{BB962C8B-B14F-4D97-AF65-F5344CB8AC3E}">
        <p14:creationId xmlns:p14="http://schemas.microsoft.com/office/powerpoint/2010/main" val="1143734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731567"/>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802A9B5-D79E-2A0E-6434-4B4E3695725E}"/>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Tree>
    <p:extLst>
      <p:ext uri="{BB962C8B-B14F-4D97-AF65-F5344CB8AC3E}">
        <p14:creationId xmlns:p14="http://schemas.microsoft.com/office/powerpoint/2010/main" val="26458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7192"/>
            <a:ext cx="8280920" cy="12737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1F3386C-642E-3CE8-B652-20F353789D01}"/>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Tree>
    <p:extLst>
      <p:ext uri="{BB962C8B-B14F-4D97-AF65-F5344CB8AC3E}">
        <p14:creationId xmlns:p14="http://schemas.microsoft.com/office/powerpoint/2010/main" val="1850203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FEAF068C-FF3D-8A10-E80D-F8836CBCB8D0}"/>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Tree>
    <p:extLst>
      <p:ext uri="{BB962C8B-B14F-4D97-AF65-F5344CB8AC3E}">
        <p14:creationId xmlns:p14="http://schemas.microsoft.com/office/powerpoint/2010/main" val="2446876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292534"/>
            <a:ext cx="8280920" cy="309430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6871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7B722251-CA8D-F18E-0EF2-B79C5589FCD3}"/>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Tree>
    <p:extLst>
      <p:ext uri="{BB962C8B-B14F-4D97-AF65-F5344CB8AC3E}">
        <p14:creationId xmlns:p14="http://schemas.microsoft.com/office/powerpoint/2010/main" val="1615555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のライセンスを適用されることはありません。</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や第三者の著作物を取り込む場合には、取り込まれた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や著作物のライセンス条件を遵守できるかを確認する必要があります。</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2"/>
            <a:ext cx="8280920" cy="8930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B5F11ED-D1DA-B1CE-D7A1-4B52874C0B70}"/>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Tree>
    <p:extLst>
      <p:ext uri="{BB962C8B-B14F-4D97-AF65-F5344CB8AC3E}">
        <p14:creationId xmlns:p14="http://schemas.microsoft.com/office/powerpoint/2010/main" val="20644923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03E6F735-1576-26C8-C797-7C25FC769FC9}"/>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Tree>
    <p:extLst>
      <p:ext uri="{BB962C8B-B14F-4D97-AF65-F5344CB8AC3E}">
        <p14:creationId xmlns:p14="http://schemas.microsoft.com/office/powerpoint/2010/main" val="713852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39665"/>
            <a:ext cx="8280920" cy="366965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9785"/>
            <a:ext cx="8291264" cy="2636564"/>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875583"/>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704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A4D480A9-0591-F353-0D48-E9E1E4F60D12}"/>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Tree>
    <p:extLst>
      <p:ext uri="{BB962C8B-B14F-4D97-AF65-F5344CB8AC3E}">
        <p14:creationId xmlns:p14="http://schemas.microsoft.com/office/powerpoint/2010/main" val="772904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6730" y="2280152"/>
            <a:ext cx="8280920" cy="40291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1203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141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558FFE-ADB4-0911-4A4E-7283952AF98C}"/>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Tree>
    <p:extLst>
      <p:ext uri="{BB962C8B-B14F-4D97-AF65-F5344CB8AC3E}">
        <p14:creationId xmlns:p14="http://schemas.microsoft.com/office/powerpoint/2010/main" val="3563194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415445"/>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1A9FDED-1C88-1031-8C47-BEBA59B44E6E}"/>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Tree>
    <p:extLst>
      <p:ext uri="{BB962C8B-B14F-4D97-AF65-F5344CB8AC3E}">
        <p14:creationId xmlns:p14="http://schemas.microsoft.com/office/powerpoint/2010/main" val="2119744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7740"/>
            <a:ext cx="8507288" cy="498971"/>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を組み合わせても各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のライセンスは変わらないので、すべての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のライセンスを残したまま、すべてのライセンスの条件に従って配布する必要があります。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自身で改変した場合は、ライセンスを追加することも可能です。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ただし、各ライセンスの両立性を考慮する必要があります。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複数の異なるライセンスの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を組み合わせて作成したプログラムを公開する際、どれか一つのライセンスを選択すればいいですか？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08A548D0-4E81-403A-AE8A-8DF80139A499}"/>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1A42872E-405A-49C9-B962-AC4FDE6BAC37}"/>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複数ライセンス</a:t>
            </a:r>
          </a:p>
        </p:txBody>
      </p:sp>
      <p:sp>
        <p:nvSpPr>
          <p:cNvPr id="7" name="スライド番号プレースホルダー 6">
            <a:extLst>
              <a:ext uri="{FF2B5EF4-FFF2-40B4-BE49-F238E27FC236}">
                <a16:creationId xmlns:a16="http://schemas.microsoft.com/office/drawing/2014/main" id="{FC87198E-1432-228D-1B6E-929F274508B0}"/>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Tree>
    <p:extLst>
      <p:ext uri="{BB962C8B-B14F-4D97-AF65-F5344CB8AC3E}">
        <p14:creationId xmlns:p14="http://schemas.microsoft.com/office/powerpoint/2010/main" val="6709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52400"/>
            <a:ext cx="8424936" cy="48431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17032"/>
            <a:ext cx="8291264" cy="2592287"/>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原文に書かれているライセンス条件を正しく理解し、守らなければならないので、たとえ原文（英語）が苦手でも読まなくてはなりません。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メジャーなライセンスの多くには有志による日本語参考訳があり、ライセンス原文を読むときの手助けになります。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ただし、日本語参考訳や機械翻訳を使用する場合、誤訳に注意が必要です。細かいニュアンスを確認するなど、原文をきちんと確認しなくてはなりません。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オープンソースライセンスの日本語参考訳</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英語が苦手なのですが、ライセンスが英語の場合、英語で読まなければいけないでしょうか？</a:t>
            </a: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F54325FA-6A98-45C5-A591-E21D8B9EFAF8}"/>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55043C5-9131-440C-B72A-19ED02ADDEDB}"/>
              </a:ext>
            </a:extLst>
          </p:cNvPr>
          <p:cNvSpPr txBox="1"/>
          <p:nvPr/>
        </p:nvSpPr>
        <p:spPr>
          <a:xfrm>
            <a:off x="418320" y="6309320"/>
            <a:ext cx="17684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英語　　</a:t>
            </a:r>
            <a:r>
              <a:rPr kumimoji="1" lang="en-US" altLang="ja-JP" sz="120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日本語訳　</a:t>
            </a:r>
          </a:p>
        </p:txBody>
      </p:sp>
      <p:sp>
        <p:nvSpPr>
          <p:cNvPr id="7" name="スライド番号プレースホルダー 6">
            <a:extLst>
              <a:ext uri="{FF2B5EF4-FFF2-40B4-BE49-F238E27FC236}">
                <a16:creationId xmlns:a16="http://schemas.microsoft.com/office/drawing/2014/main" id="{773861AC-6FA2-BAD7-E6B4-E524ADABF4C3}"/>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Tree>
    <p:extLst>
      <p:ext uri="{BB962C8B-B14F-4D97-AF65-F5344CB8AC3E}">
        <p14:creationId xmlns:p14="http://schemas.microsoft.com/office/powerpoint/2010/main" val="26782302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29844"/>
            <a:ext cx="8280920" cy="139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製品に組み込む</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と記載されていました。</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　ただし、ダウンロードした</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の中に、ライセンス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8256595-A489-7949-41F8-E5A07BF49376}"/>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Tree>
    <p:extLst>
      <p:ext uri="{BB962C8B-B14F-4D97-AF65-F5344CB8AC3E}">
        <p14:creationId xmlns:p14="http://schemas.microsoft.com/office/powerpoint/2010/main" val="4035906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540100"/>
            <a:ext cx="8280920" cy="13583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789D7889-5617-6366-88E8-A981F0101A89}"/>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Tree>
    <p:extLst>
      <p:ext uri="{BB962C8B-B14F-4D97-AF65-F5344CB8AC3E}">
        <p14:creationId xmlns:p14="http://schemas.microsoft.com/office/powerpoint/2010/main" val="3113002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9ED0D05-17BC-B9D4-3FE2-1C4BF48B14B9}"/>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Tree>
    <p:extLst>
      <p:ext uri="{BB962C8B-B14F-4D97-AF65-F5344CB8AC3E}">
        <p14:creationId xmlns:p14="http://schemas.microsoft.com/office/powerpoint/2010/main" val="3608556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67000"/>
            <a:ext cx="8280920" cy="364232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1044"/>
            <a:ext cx="8280920" cy="10749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621331B8-F057-9A82-291C-1975576D6177}"/>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Tree>
    <p:extLst>
      <p:ext uri="{BB962C8B-B14F-4D97-AF65-F5344CB8AC3E}">
        <p14:creationId xmlns:p14="http://schemas.microsoft.com/office/powerpoint/2010/main" val="1202773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組込機器の所有権は当社にあるため譲渡には該当せず、その管理が当社にあるため、貸与にも該当しないことから、配布にはなりません。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小売店の場所を借りる契約を行い、設置して当社が使用しているだけであれば、組込機器を貸与しているわけではないため、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1721"/>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組込機器を設置し当社が使用します。この場合、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AA05D5B-356E-1AA1-5E9D-CC317751B571}"/>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Tree>
    <p:extLst>
      <p:ext uri="{BB962C8B-B14F-4D97-AF65-F5344CB8AC3E}">
        <p14:creationId xmlns:p14="http://schemas.microsoft.com/office/powerpoint/2010/main" val="2066411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47854"/>
            <a:ext cx="8280920" cy="346146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84784"/>
            <a:ext cx="8280920" cy="122413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96952"/>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49FC7F9-4CFF-06E2-64BB-DFDE37630239}"/>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Tree>
    <p:extLst>
      <p:ext uri="{BB962C8B-B14F-4D97-AF65-F5344CB8AC3E}">
        <p14:creationId xmlns:p14="http://schemas.microsoft.com/office/powerpoint/2010/main" val="2114388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3201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04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026F01FA-082C-E8BB-5DEF-C50C83B11FB5}"/>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Tree>
    <p:extLst>
      <p:ext uri="{BB962C8B-B14F-4D97-AF65-F5344CB8AC3E}">
        <p14:creationId xmlns:p14="http://schemas.microsoft.com/office/powerpoint/2010/main" val="35748077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774" y="2850267"/>
            <a:ext cx="8280920" cy="345905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407839"/>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の利用は問題あり？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32079" y="3830648"/>
            <a:ext cx="8282069" cy="2478671"/>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ライセンスの遵守はその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を扱う人の責任です。この質問のケースの場合、提供元も違反していますが、あなたも違反になります。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提供元がライセンス違反していることに気付いたのであれば、提供元へその旨を伝えるといいでしょう。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395536" y="1477233"/>
            <a:ext cx="8280920" cy="13036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ダウンロードして取得した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には、他者の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がいくつか含まれており、その中にはライセンス条件を遵守できていないものがありました。この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を製品に組み込んで販売した場合、当社はライセンス違反になりますか？</a:t>
            </a:r>
          </a:p>
        </p:txBody>
      </p:sp>
      <p:sp>
        <p:nvSpPr>
          <p:cNvPr id="9" name="テキスト ボックス 8"/>
          <p:cNvSpPr txBox="1"/>
          <p:nvPr/>
        </p:nvSpPr>
        <p:spPr>
          <a:xfrm>
            <a:off x="3131840" y="292227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ライセンス違反</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57353"/>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CFA1F98F-8E15-4326-BB9D-EC24BFA18AC7}"/>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C4DC29B5-DC04-F4C4-FED3-EC19E8396A87}"/>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Tree>
    <p:extLst>
      <p:ext uri="{BB962C8B-B14F-4D97-AF65-F5344CB8AC3E}">
        <p14:creationId xmlns:p14="http://schemas.microsoft.com/office/powerpoint/2010/main" val="2201200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79475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F81995DD-E037-7996-3EC9-E540E1E2B2AB}"/>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Tree>
    <p:extLst>
      <p:ext uri="{BB962C8B-B14F-4D97-AF65-F5344CB8AC3E}">
        <p14:creationId xmlns:p14="http://schemas.microsoft.com/office/powerpoint/2010/main" val="4750796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5805"/>
            <a:ext cx="8280920" cy="38935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43382"/>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329259"/>
            <a:ext cx="8291264" cy="2980059"/>
          </a:xfrm>
        </p:spPr>
        <p:txBody>
          <a:bodyPr>
            <a:noAutofit/>
          </a:bodyPr>
          <a:lstStyle/>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300"/>
              </a:lnSpc>
              <a:spcBef>
                <a:spcPts val="0"/>
              </a:spcBef>
              <a:buNone/>
            </a:pP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著作権表示は著作者名だけで</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OK</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1991"/>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789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08349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515543"/>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1DAF431-394E-727C-757B-9D57D4536A1C}"/>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Tree>
    <p:extLst>
      <p:ext uri="{BB962C8B-B14F-4D97-AF65-F5344CB8AC3E}">
        <p14:creationId xmlns:p14="http://schemas.microsoft.com/office/powerpoint/2010/main" val="146654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0720E514-556E-EE8E-5B49-BE6D0AD83AEB}"/>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Tree>
    <p:extLst>
      <p:ext uri="{BB962C8B-B14F-4D97-AF65-F5344CB8AC3E}">
        <p14:creationId xmlns:p14="http://schemas.microsoft.com/office/powerpoint/2010/main" val="23446913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BA321E29-21DD-BB51-388A-7D230080B0BF}"/>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Tree>
    <p:extLst>
      <p:ext uri="{BB962C8B-B14F-4D97-AF65-F5344CB8AC3E}">
        <p14:creationId xmlns:p14="http://schemas.microsoft.com/office/powerpoint/2010/main" val="133710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9754"/>
            <a:ext cx="8280920" cy="9411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875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26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8836A98-DBE8-2C13-B51C-A7B9F0F051BF}"/>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Tree>
    <p:extLst>
      <p:ext uri="{BB962C8B-B14F-4D97-AF65-F5344CB8AC3E}">
        <p14:creationId xmlns:p14="http://schemas.microsoft.com/office/powerpoint/2010/main" val="41086587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D5945CC-BDFF-392E-D0BB-615764DC71A9}"/>
              </a:ext>
            </a:extLst>
          </p:cNvPr>
          <p:cNvSpPr>
            <a:spLocks noGrp="1"/>
          </p:cNvSpPr>
          <p:nvPr>
            <p:ph type="sldNum" sz="quarter" idx="12"/>
          </p:nvPr>
        </p:nvSpPr>
        <p:spPr/>
        <p:txBody>
          <a:bodyPr/>
          <a:lstStyle/>
          <a:p>
            <a:fld id="{CA73D1A0-EDAA-48A0-B59C-E1DC4E30C901}" type="slidenum">
              <a:rPr lang="ja-JP" altLang="en-US" smtClean="0"/>
              <a:pPr/>
              <a:t>52</a:t>
            </a:fld>
            <a:endParaRPr lang="ja-JP" altLang="en-US"/>
          </a:p>
        </p:txBody>
      </p:sp>
    </p:spTree>
    <p:extLst>
      <p:ext uri="{BB962C8B-B14F-4D97-AF65-F5344CB8AC3E}">
        <p14:creationId xmlns:p14="http://schemas.microsoft.com/office/powerpoint/2010/main" val="2107080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03575"/>
            <a:ext cx="8280920" cy="35057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2354"/>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3A9A4D4-B5A9-1D93-F42C-E47421E681B3}"/>
              </a:ext>
            </a:extLst>
          </p:cNvPr>
          <p:cNvSpPr>
            <a:spLocks noGrp="1"/>
          </p:cNvSpPr>
          <p:nvPr>
            <p:ph type="sldNum" sz="quarter" idx="12"/>
          </p:nvPr>
        </p:nvSpPr>
        <p:spPr/>
        <p:txBody>
          <a:bodyPr/>
          <a:lstStyle/>
          <a:p>
            <a:fld id="{CA73D1A0-EDAA-48A0-B59C-E1DC4E30C901}" type="slidenum">
              <a:rPr lang="ja-JP" altLang="en-US" smtClean="0"/>
              <a:pPr/>
              <a:t>53</a:t>
            </a:fld>
            <a:endParaRPr lang="ja-JP" altLang="en-US"/>
          </a:p>
        </p:txBody>
      </p:sp>
    </p:spTree>
    <p:extLst>
      <p:ext uri="{BB962C8B-B14F-4D97-AF65-F5344CB8AC3E}">
        <p14:creationId xmlns:p14="http://schemas.microsoft.com/office/powerpoint/2010/main" val="3222626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4244"/>
            <a:ext cx="8280920" cy="36750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配布しないときでもライセンスを読まなくてはならない？</a:t>
            </a:r>
          </a:p>
        </p:txBody>
      </p:sp>
      <p:sp>
        <p:nvSpPr>
          <p:cNvPr id="10" name="コンテンツ プレースホルダー 9"/>
          <p:cNvSpPr>
            <a:spLocks noGrp="1"/>
          </p:cNvSpPr>
          <p:nvPr>
            <p:ph idx="1"/>
          </p:nvPr>
        </p:nvSpPr>
        <p:spPr>
          <a:xfrm>
            <a:off x="457200" y="3853499"/>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配布する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しないにかかわらず、ライセンスを読んで、その条件に従って利用する必要があります。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ライセンスによって、外部に配布しないとしても何らかの条件がある場合があります。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56792"/>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ysClr val="windowText" lastClr="000000"/>
                </a:solidFill>
                <a:latin typeface="Meiryo UI" panose="020B0604030504040204" pitchFamily="50" charset="-128"/>
                <a:ea typeface="Meiryo UI" panose="020B0604030504040204" pitchFamily="50" charset="-128"/>
              </a:rPr>
              <a:t>OSS</a:t>
            </a:r>
            <a:r>
              <a:rPr lang="ja-JP" altLang="en-US" sz="2000" dirty="0">
                <a:solidFill>
                  <a:sysClr val="windowText" lastClr="000000"/>
                </a:solidFill>
                <a:latin typeface="Meiryo UI" panose="020B0604030504040204" pitchFamily="50" charset="-128"/>
                <a:ea typeface="Meiryo UI" panose="020B0604030504040204" pitchFamily="50" charset="-128"/>
              </a:rPr>
              <a:t>を外部に配布しないのですが</a:t>
            </a:r>
            <a:r>
              <a:rPr lang="ja-JP" altLang="en-US" sz="2000">
                <a:solidFill>
                  <a:sysClr val="windowText" lastClr="000000"/>
                </a:solidFill>
                <a:latin typeface="Meiryo UI" panose="020B0604030504040204" pitchFamily="50" charset="-128"/>
                <a:ea typeface="Meiryo UI" panose="020B0604030504040204" pitchFamily="50" charset="-128"/>
              </a:rPr>
              <a:t>、ライセンスを読まなくて</a:t>
            </a:r>
            <a:r>
              <a:rPr lang="ja-JP" altLang="en-US" sz="2000" dirty="0">
                <a:solidFill>
                  <a:sysClr val="windowText" lastClr="000000"/>
                </a:solidFill>
                <a:latin typeface="Meiryo UI" panose="020B0604030504040204" pitchFamily="50" charset="-128"/>
                <a:ea typeface="Meiryo UI" panose="020B0604030504040204" pitchFamily="50" charset="-128"/>
              </a:rPr>
              <a:t>はいけませんか？</a:t>
            </a:r>
            <a:endParaRPr lang="ja-JP" altLang="en-US" sz="2000" dirty="0">
              <a:solidFill>
                <a:sysClr val="windowText" lastClr="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78260"/>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98296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配布しない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34888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6276E92E-AF8C-4FAF-BF2D-E8D273E6ADD2}"/>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79765832-067A-D83E-3021-61EB5362A6E4}"/>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Tree>
    <p:extLst>
      <p:ext uri="{BB962C8B-B14F-4D97-AF65-F5344CB8AC3E}">
        <p14:creationId xmlns:p14="http://schemas.microsoft.com/office/powerpoint/2010/main" val="19082039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77942"/>
            <a:ext cx="8280920" cy="38848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12975"/>
            <a:ext cx="8291264" cy="3049855"/>
          </a:xfrm>
        </p:spPr>
        <p:txBody>
          <a:bodyPr>
            <a:noAutofit/>
          </a:bodyPr>
          <a:lstStyle/>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85869"/>
            <a:ext cx="8280920" cy="8985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07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6F4D9E2B-5524-2CCF-061B-FFAB9968BFA7}"/>
              </a:ext>
            </a:extLst>
          </p:cNvPr>
          <p:cNvSpPr>
            <a:spLocks noGrp="1"/>
          </p:cNvSpPr>
          <p:nvPr>
            <p:ph type="sldNum" sz="quarter" idx="12"/>
          </p:nvPr>
        </p:nvSpPr>
        <p:spPr/>
        <p:txBody>
          <a:bodyPr/>
          <a:lstStyle/>
          <a:p>
            <a:fld id="{CA73D1A0-EDAA-48A0-B59C-E1DC4E30C901}" type="slidenum">
              <a:rPr lang="ja-JP" altLang="en-US" smtClean="0"/>
              <a:pPr/>
              <a:t>55</a:t>
            </a:fld>
            <a:endParaRPr lang="ja-JP" altLang="en-US"/>
          </a:p>
        </p:txBody>
      </p:sp>
    </p:spTree>
    <p:extLst>
      <p:ext uri="{BB962C8B-B14F-4D97-AF65-F5344CB8AC3E}">
        <p14:creationId xmlns:p14="http://schemas.microsoft.com/office/powerpoint/2010/main" val="4251560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95922"/>
            <a:ext cx="8291264" cy="2813397"/>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587551"/>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2751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5A8F85B1-297A-5909-DCD0-D87EA06F773B}"/>
              </a:ext>
            </a:extLst>
          </p:cNvPr>
          <p:cNvSpPr>
            <a:spLocks noGrp="1"/>
          </p:cNvSpPr>
          <p:nvPr>
            <p:ph type="sldNum" sz="quarter" idx="12"/>
          </p:nvPr>
        </p:nvSpPr>
        <p:spPr/>
        <p:txBody>
          <a:bodyPr/>
          <a:lstStyle/>
          <a:p>
            <a:fld id="{CA73D1A0-EDAA-48A0-B59C-E1DC4E30C901}" type="slidenum">
              <a:rPr lang="ja-JP" altLang="en-US" smtClean="0"/>
              <a:pPr/>
              <a:t>56</a:t>
            </a:fld>
            <a:endParaRPr lang="ja-JP" altLang="en-US"/>
          </a:p>
        </p:txBody>
      </p:sp>
    </p:spTree>
    <p:extLst>
      <p:ext uri="{BB962C8B-B14F-4D97-AF65-F5344CB8AC3E}">
        <p14:creationId xmlns:p14="http://schemas.microsoft.com/office/powerpoint/2010/main" val="3228063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07034"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E79237F7-9CA9-6992-C2CF-DB3B0319DA8F}"/>
              </a:ext>
            </a:extLst>
          </p:cNvPr>
          <p:cNvSpPr>
            <a:spLocks noGrp="1"/>
          </p:cNvSpPr>
          <p:nvPr>
            <p:ph type="sldNum" sz="quarter" idx="12"/>
          </p:nvPr>
        </p:nvSpPr>
        <p:spPr/>
        <p:txBody>
          <a:bodyPr/>
          <a:lstStyle/>
          <a:p>
            <a:fld id="{CA73D1A0-EDAA-48A0-B59C-E1DC4E30C901}" type="slidenum">
              <a:rPr lang="ja-JP" altLang="en-US" smtClean="0"/>
              <a:pPr/>
              <a:t>57</a:t>
            </a:fld>
            <a:endParaRPr lang="ja-JP" altLang="en-US"/>
          </a:p>
        </p:txBody>
      </p:sp>
    </p:spTree>
    <p:extLst>
      <p:ext uri="{BB962C8B-B14F-4D97-AF65-F5344CB8AC3E}">
        <p14:creationId xmlns:p14="http://schemas.microsoft.com/office/powerpoint/2010/main" val="3175107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983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9952A70-F168-90CB-8535-C23F1B997996}"/>
              </a:ext>
            </a:extLst>
          </p:cNvPr>
          <p:cNvSpPr>
            <a:spLocks noGrp="1"/>
          </p:cNvSpPr>
          <p:nvPr>
            <p:ph type="sldNum" sz="quarter" idx="12"/>
          </p:nvPr>
        </p:nvSpPr>
        <p:spPr/>
        <p:txBody>
          <a:bodyPr/>
          <a:lstStyle/>
          <a:p>
            <a:fld id="{CA73D1A0-EDAA-48A0-B59C-E1DC4E30C901}" type="slidenum">
              <a:rPr lang="ja-JP" altLang="en-US" smtClean="0"/>
              <a:pPr/>
              <a:t>58</a:t>
            </a:fld>
            <a:endParaRPr lang="ja-JP" altLang="en-US"/>
          </a:p>
        </p:txBody>
      </p:sp>
    </p:spTree>
    <p:extLst>
      <p:ext uri="{BB962C8B-B14F-4D97-AF65-F5344CB8AC3E}">
        <p14:creationId xmlns:p14="http://schemas.microsoft.com/office/powerpoint/2010/main" val="12659453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291809"/>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自社プログラムに著名なライセンスを修正して適用可能？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2"/>
          </a:xfrm>
        </p:spPr>
        <p:txBody>
          <a:bodyPr>
            <a:noAutofit/>
          </a:bodyPr>
          <a:lstStyle/>
          <a:p>
            <a:pPr fontAlgn="base">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著作権侵害や利用者が誤解する</a:t>
            </a:r>
            <a:r>
              <a:rPr lang="ja-JP" altLang="ja-JP" sz="1800" dirty="0">
                <a:latin typeface="Meiryo UI" panose="020B0604030504040204" pitchFamily="50" charset="-128"/>
                <a:ea typeface="Meiryo UI" panose="020B0604030504040204" pitchFamily="50" charset="-128"/>
              </a:rPr>
              <a:t>トラブルを避けるため</a:t>
            </a:r>
            <a:r>
              <a:rPr lang="ja-JP" altLang="en-US" sz="1800" dirty="0">
                <a:latin typeface="Meiryo UI" panose="020B0604030504040204" pitchFamily="50" charset="-128"/>
                <a:ea typeface="Meiryo UI" panose="020B0604030504040204" pitchFamily="50" charset="-128"/>
              </a:rPr>
              <a:t>、</a:t>
            </a:r>
            <a:r>
              <a:rPr lang="ja-JP" altLang="ja-JP" sz="1800" dirty="0">
                <a:latin typeface="Meiryo UI" panose="020B0604030504040204" pitchFamily="50" charset="-128"/>
                <a:ea typeface="Meiryo UI" panose="020B0604030504040204" pitchFamily="50" charset="-128"/>
              </a:rPr>
              <a:t>基本的にはライセンスの一部を修正して適用することは控えた方がいいでしょう。独自のライセンスが必要な場合は、新たにライセンスを作成するのが望ましいです。</a:t>
            </a:r>
            <a:endParaRPr lang="en-US" altLang="ja-JP" sz="18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ライセンス文書の著作権を理由に、書き換えを禁止していたり、修正するときの条件を明示しているライセンスもあります。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入手した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のライセンスを修正することは可能？</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自社で開発したプログラムを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に承認された著名なライセンス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の一部を修正して適用可能ですか？</a:t>
            </a:r>
          </a:p>
        </p:txBody>
      </p:sp>
      <p:sp>
        <p:nvSpPr>
          <p:cNvPr id="9" name="テキスト ボックス 8"/>
          <p:cNvSpPr txBox="1"/>
          <p:nvPr/>
        </p:nvSpPr>
        <p:spPr>
          <a:xfrm>
            <a:off x="3131840" y="2420888"/>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3006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ライセンス修正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自社プログラム</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6911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F70D10D-CB89-6B2B-55A1-6ADEA4DEF3B1}"/>
              </a:ext>
            </a:extLst>
          </p:cNvPr>
          <p:cNvSpPr>
            <a:spLocks noGrp="1"/>
          </p:cNvSpPr>
          <p:nvPr>
            <p:ph type="sldNum" sz="quarter" idx="12"/>
          </p:nvPr>
        </p:nvSpPr>
        <p:spPr/>
        <p:txBody>
          <a:bodyPr/>
          <a:lstStyle/>
          <a:p>
            <a:fld id="{CA73D1A0-EDAA-48A0-B59C-E1DC4E30C901}" type="slidenum">
              <a:rPr kumimoji="1" lang="ja-JP" altLang="en-US" smtClean="0"/>
              <a:t>59</a:t>
            </a:fld>
            <a:endParaRPr kumimoji="1" lang="ja-JP" altLang="en-US"/>
          </a:p>
        </p:txBody>
      </p:sp>
      <p:sp>
        <p:nvSpPr>
          <p:cNvPr id="7" name="テキスト ボックス 6">
            <a:extLst>
              <a:ext uri="{FF2B5EF4-FFF2-40B4-BE49-F238E27FC236}">
                <a16:creationId xmlns:a16="http://schemas.microsoft.com/office/drawing/2014/main" id="{A9AF2BE9-949D-8A95-A07A-3CD177E3705D}"/>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5"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6820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8" name="スライド番号プレースホルダー 7">
            <a:extLst>
              <a:ext uri="{FF2B5EF4-FFF2-40B4-BE49-F238E27FC236}">
                <a16:creationId xmlns:a16="http://schemas.microsoft.com/office/drawing/2014/main" id="{809A3546-5DD2-8E22-D36E-6DB28BE5641E}"/>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Tree>
    <p:extLst>
      <p:ext uri="{BB962C8B-B14F-4D97-AF65-F5344CB8AC3E}">
        <p14:creationId xmlns:p14="http://schemas.microsoft.com/office/powerpoint/2010/main" val="1705708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605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23456"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6233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395536"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511CBC3-6371-604F-23BE-505B26294591}"/>
              </a:ext>
            </a:extLst>
          </p:cNvPr>
          <p:cNvSpPr>
            <a:spLocks noGrp="1"/>
          </p:cNvSpPr>
          <p:nvPr>
            <p:ph type="sldNum" sz="quarter" idx="12"/>
          </p:nvPr>
        </p:nvSpPr>
        <p:spPr/>
        <p:txBody>
          <a:bodyPr/>
          <a:lstStyle/>
          <a:p>
            <a:fld id="{CA73D1A0-EDAA-48A0-B59C-E1DC4E30C901}" type="slidenum">
              <a:rPr lang="ja-JP" altLang="en-US" smtClean="0"/>
              <a:pPr/>
              <a:t>60</a:t>
            </a:fld>
            <a:endParaRPr lang="ja-JP" altLang="en-US"/>
          </a:p>
        </p:txBody>
      </p:sp>
    </p:spTree>
    <p:extLst>
      <p:ext uri="{BB962C8B-B14F-4D97-AF65-F5344CB8AC3E}">
        <p14:creationId xmlns:p14="http://schemas.microsoft.com/office/powerpoint/2010/main" val="3224473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49897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他の言語で書き換えた場合でも、もとの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の表現を真似て作成した場合は、もとの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の翻訳・翻案にあたるため、利用したことになります。したがって、ライセンス条件を遵守する必要があります。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一方、もとの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と同じ機能を実現していても、独自のアルゴリズムで作成した場合は、新たな著作物となり、もとの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であるプログラムを他の言語で書き換えた場合も利用したことになりますか？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13">
            <a:extLst>
              <a:ext uri="{FF2B5EF4-FFF2-40B4-BE49-F238E27FC236}">
                <a16:creationId xmlns:a16="http://schemas.microsoft.com/office/drawing/2014/main" id="{856CBE70-1983-464C-8529-E58B1AB71073}"/>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A220B2E4-C7F3-4B18-A09A-76B03AB664A0}"/>
              </a:ext>
            </a:extLst>
          </p:cNvPr>
          <p:cNvSpPr txBox="1"/>
          <p:nvPr/>
        </p:nvSpPr>
        <p:spPr>
          <a:xfrm>
            <a:off x="418320" y="6309320"/>
            <a:ext cx="13035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多言語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移植</a:t>
            </a:r>
          </a:p>
        </p:txBody>
      </p:sp>
      <p:sp>
        <p:nvSpPr>
          <p:cNvPr id="7" name="スライド番号プレースホルダー 6">
            <a:extLst>
              <a:ext uri="{FF2B5EF4-FFF2-40B4-BE49-F238E27FC236}">
                <a16:creationId xmlns:a16="http://schemas.microsoft.com/office/drawing/2014/main" id="{D0BD56F0-2B8B-F94B-987C-373F8B36C3F2}"/>
              </a:ext>
            </a:extLst>
          </p:cNvPr>
          <p:cNvSpPr>
            <a:spLocks noGrp="1"/>
          </p:cNvSpPr>
          <p:nvPr>
            <p:ph type="sldNum" sz="quarter" idx="12"/>
          </p:nvPr>
        </p:nvSpPr>
        <p:spPr/>
        <p:txBody>
          <a:bodyPr/>
          <a:lstStyle/>
          <a:p>
            <a:fld id="{CA73D1A0-EDAA-48A0-B59C-E1DC4E30C901}" type="slidenum">
              <a:rPr lang="ja-JP" altLang="en-US" smtClean="0"/>
              <a:pPr/>
              <a:t>61</a:t>
            </a:fld>
            <a:endParaRPr lang="ja-JP" altLang="en-US"/>
          </a:p>
        </p:txBody>
      </p:sp>
    </p:spTree>
    <p:extLst>
      <p:ext uri="{BB962C8B-B14F-4D97-AF65-F5344CB8AC3E}">
        <p14:creationId xmlns:p14="http://schemas.microsoft.com/office/powerpoint/2010/main" val="1797994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92478" y="3356992"/>
            <a:ext cx="8280920" cy="29523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2656"/>
            <a:ext cx="8424936" cy="504056"/>
          </a:xfrm>
          <a:ln>
            <a:solidFill>
              <a:schemeClr val="bg1">
                <a:lumMod val="50000"/>
              </a:schemeClr>
            </a:solidFill>
          </a:ln>
        </p:spPr>
        <p:txBody>
          <a:bodyPr>
            <a:noAutofit/>
          </a:bodyPr>
          <a:lstStyle/>
          <a:p>
            <a:pPr marL="0" marR="0" lvl="0" indent="0" algn="ctr" rtl="0">
              <a:lnSpc>
                <a:spcPct val="90000"/>
              </a:lnSpc>
              <a:spcBef>
                <a:spcPts val="0"/>
              </a:spcBef>
              <a:spcAft>
                <a:spcPts val="0"/>
              </a:spcAft>
              <a:buClr>
                <a:srgbClr val="000000"/>
              </a:buClr>
              <a:buSzPts val="2800"/>
              <a:buFont typeface="Arial"/>
              <a:buNone/>
            </a:pPr>
            <a:r>
              <a:rPr lang="ja-JP" altLang="en-US" sz="2300" b="0" i="0" u="none" strike="noStrike" cap="none" dirty="0">
                <a:solidFill>
                  <a:schemeClr val="tx1"/>
                </a:solidFill>
                <a:latin typeface="Meiryo UI" panose="020B0604030504040204" pitchFamily="50" charset="-128"/>
                <a:ea typeface="Meiryo UI" panose="020B0604030504040204" pitchFamily="50" charset="-128"/>
                <a:sym typeface="Arial"/>
              </a:rPr>
              <a:t>ライセンス文を</a:t>
            </a:r>
            <a:r>
              <a:rPr lang="en-US" altLang="ja-JP" sz="230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SPDX-License-Identifier</a:t>
            </a:r>
            <a:r>
              <a:rPr lang="ja-JP" altLang="en-US" sz="230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へ置き換えていいですか？</a:t>
            </a:r>
            <a:endParaRPr lang="ja-JP" altLang="en-US" sz="2300" b="0" i="0" u="none" strike="noStrike" cap="none" dirty="0">
              <a:solidFill>
                <a:schemeClr val="tx1"/>
              </a:solidFill>
              <a:latin typeface="Meiryo UI" panose="020B0604030504040204" pitchFamily="50" charset="-128"/>
              <a:ea typeface="Meiryo UI" panose="020B0604030504040204" pitchFamily="50" charset="-128"/>
              <a:sym typeface="Arial"/>
            </a:endParaRPr>
          </a:p>
        </p:txBody>
      </p:sp>
      <p:sp>
        <p:nvSpPr>
          <p:cNvPr id="10" name="コンテンツ プレースホルダー 9"/>
          <p:cNvSpPr>
            <a:spLocks noGrp="1"/>
          </p:cNvSpPr>
          <p:nvPr>
            <p:ph idx="1"/>
          </p:nvPr>
        </p:nvSpPr>
        <p:spPr>
          <a:xfrm>
            <a:off x="457200" y="3880089"/>
            <a:ext cx="8291264" cy="2429230"/>
          </a:xfrm>
        </p:spPr>
        <p:txBody>
          <a:bodyPr>
            <a:noAutofit/>
          </a:bodyPr>
          <a:lstStyle/>
          <a:p>
            <a:pPr fontAlgn="base">
              <a:spcBef>
                <a:spcPts val="0"/>
              </a:spcBef>
              <a:buFont typeface="Wingdings" panose="05000000000000000000" pitchFamily="2" charset="2"/>
              <a:buChar char="u"/>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ライセンスでは、ソースコードで配布する際はライセンス条文を保持することを条件として、改変・再配布等を許諾しています。このため、ライセンス文を削除することはできません。</a:t>
            </a:r>
          </a:p>
          <a:p>
            <a:pPr fontAlgn="base">
              <a:spcBef>
                <a:spcPts val="0"/>
              </a:spcBef>
              <a:buFont typeface="Wingdings" panose="05000000000000000000" pitchFamily="2" charset="2"/>
              <a:buChar char="u"/>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著作権者と相談すればソースコード中のライセンス文を</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SPDX-License-Identifier</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へ置き換えてライセンス文を別ファイルにする修正を検討してもらうことはできるかもしれません。</a:t>
            </a:r>
          </a:p>
          <a:p>
            <a:pPr marL="0" indent="0" fontAlgn="base">
              <a:spcBef>
                <a:spcPts val="0"/>
              </a:spcBef>
              <a:buNone/>
            </a:pPr>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spcBef>
                <a:spcPts val="0"/>
              </a:spcBef>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　ライセンス条文を保持することが明確に定められていないライセンスの場合であっても、ライセンス文や著作権などの知的財産権に関する情報を勝手に削除することはおすすめしません。</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spcBef>
                <a:spcPts val="0"/>
              </a:spcBef>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Ｑ：ライセンス文書の提供は名称や</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URL</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の記載だけでいい？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911430"/>
          </a:xfrm>
          <a:prstGeom prst="roundRect">
            <a:avLst>
              <a:gd name="adj" fmla="val 1292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rtl="0">
              <a:spcBef>
                <a:spcPts val="0"/>
              </a:spcBef>
              <a:spcAft>
                <a:spcPts val="0"/>
              </a:spcAft>
              <a:buClr>
                <a:srgbClr val="000000"/>
              </a:buClr>
              <a:buSzPts val="2000"/>
              <a:buFont typeface="Arial"/>
              <a:buNone/>
            </a:pP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利用しようとしている</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rPr>
              <a:t>OSS</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のソースコードに含まれるライセンス文を確認したところ、</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SPDX</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 </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License</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 </a:t>
            </a:r>
            <a:r>
              <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hlinkClick r:id="rId4"/>
              </a:rPr>
              <a:t>List</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にあるライセンスと一致していました。このライセンス文を削除し、代わりに </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a:t>
            </a:r>
            <a:r>
              <a:rPr lang="en-US" altLang="ja-JP" sz="1600" b="0" i="0" u="none" strike="noStrike" cap="none" dirty="0">
                <a:solidFill>
                  <a:schemeClr val="dk1"/>
                </a:solidFill>
                <a:latin typeface="Meiryo UI" panose="020B0604030504040204" pitchFamily="50" charset="-128"/>
                <a:ea typeface="Meiryo UI" panose="020B0604030504040204" pitchFamily="50" charset="-128"/>
                <a:sym typeface="Arial"/>
              </a:rPr>
              <a:t>SPDX-License-Identifier: {Identifier</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文字列</a:t>
            </a:r>
            <a:r>
              <a:rPr lang="en-US" altLang="ja-JP" sz="1600" b="0" i="0" u="none" strike="noStrike" cap="none" dirty="0">
                <a:solidFill>
                  <a:schemeClr val="dk1"/>
                </a:solidFill>
                <a:latin typeface="Meiryo UI" panose="020B0604030504040204" pitchFamily="50" charset="-128"/>
                <a:ea typeface="Meiryo UI" panose="020B0604030504040204" pitchFamily="50" charset="-128"/>
                <a:sym typeface="Arial"/>
              </a:rPr>
              <a:t>}” </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を追記</a:t>
            </a:r>
            <a:r>
              <a:rPr lang="en-US" altLang="ja-JP" sz="1600" b="0" i="0" u="none" strike="noStrike" cap="none" dirty="0">
                <a:solidFill>
                  <a:schemeClr val="dk1"/>
                </a:solidFill>
                <a:latin typeface="Meiryo UI" panose="020B0604030504040204" pitchFamily="50" charset="-128"/>
                <a:ea typeface="Meiryo UI" panose="020B0604030504040204" pitchFamily="50" charset="-128"/>
                <a:sym typeface="Arial"/>
              </a:rPr>
              <a:t>(*1)</a:t>
            </a:r>
            <a:r>
              <a:rPr lang="ja-JP" altLang="en-US" sz="1600" b="0" i="0" u="none" strike="noStrike" cap="none" dirty="0">
                <a:solidFill>
                  <a:schemeClr val="dk1"/>
                </a:solidFill>
                <a:latin typeface="Meiryo UI" panose="020B0604030504040204" pitchFamily="50" charset="-128"/>
                <a:ea typeface="Meiryo UI" panose="020B0604030504040204" pitchFamily="50" charset="-128"/>
                <a:sym typeface="Arial"/>
              </a:rPr>
              <a:t>して配布しようと思います</a:t>
            </a:r>
            <a:r>
              <a:rPr lang="ja-JP" altLang="en-US" sz="1600" b="0" i="0" u="none" strike="noStrike" cap="none" dirty="0">
                <a:solidFill>
                  <a:srgbClr val="000000"/>
                </a:solidFill>
                <a:latin typeface="Meiryo UI" panose="020B0604030504040204" pitchFamily="50" charset="-128"/>
                <a:ea typeface="Meiryo UI" panose="020B0604030504040204" pitchFamily="50" charset="-128"/>
                <a:sym typeface="Arial"/>
              </a:rPr>
              <a:t>が、良いですか。</a:t>
            </a:r>
            <a:endParaRPr lang="en-US" altLang="ja-JP" sz="16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spcBef>
                <a:spcPts val="0"/>
              </a:spcBef>
              <a:spcAft>
                <a:spcPts val="0"/>
              </a:spcAft>
              <a:buClr>
                <a:srgbClr val="000000"/>
              </a:buClr>
              <a:buSzPts val="2000"/>
              <a:buFont typeface="Arial"/>
              <a:buNone/>
            </a:pPr>
            <a:r>
              <a:rPr lang="ja-JP" altLang="en-US" sz="1600" dirty="0">
                <a:solidFill>
                  <a:srgbClr val="000000"/>
                </a:solidFill>
                <a:latin typeface="Meiryo UI" panose="020B0604030504040204" pitchFamily="50" charset="-128"/>
                <a:ea typeface="Meiryo UI" panose="020B0604030504040204" pitchFamily="50" charset="-128"/>
                <a:sym typeface="Arial"/>
              </a:rPr>
              <a:t>（次スライド参照）</a:t>
            </a:r>
            <a:br>
              <a:rPr lang="ja-JP" altLang="en-US" b="0" i="0" u="none" strike="noStrike" cap="none" dirty="0">
                <a:solidFill>
                  <a:srgbClr val="000000"/>
                </a:solidFill>
                <a:latin typeface="Meiryo UI" panose="020B0604030504040204" pitchFamily="50" charset="-128"/>
                <a:ea typeface="Meiryo UI" panose="020B0604030504040204" pitchFamily="50" charset="-128"/>
                <a:sym typeface="Arial"/>
              </a:rPr>
            </a:br>
            <a:endParaRPr lang="ja-JP" altLang="en-US" sz="12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spcBef>
                <a:spcPts val="0"/>
              </a:spcBef>
              <a:spcAft>
                <a:spcPts val="0"/>
              </a:spcAft>
              <a:buClr>
                <a:schemeClr val="dk1"/>
              </a:buClr>
              <a:buSzPts val="2000"/>
              <a:buFont typeface="Arial"/>
              <a:buNone/>
            </a:pP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(*1) SPDX</a:t>
            </a:r>
            <a:r>
              <a:rPr lang="ja-JP" altLang="en-US"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では</a:t>
            </a: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OSS</a:t>
            </a:r>
            <a:r>
              <a:rPr lang="ja-JP" altLang="en-US"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ライセンス全文を表記する代わりに</a:t>
            </a: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SPDX-License-Identifier: ...</a:t>
            </a:r>
            <a:r>
              <a:rPr lang="ja-JP" altLang="en-US"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とソースコードのコメント文の最初に表記することでライセンスが何であるかを識別しやすくする方法が取られています。 </a:t>
            </a:r>
            <a:endPar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spcBef>
                <a:spcPts val="0"/>
              </a:spcBef>
              <a:spcAft>
                <a:spcPts val="0"/>
              </a:spcAft>
              <a:buClr>
                <a:schemeClr val="dk1"/>
              </a:buClr>
              <a:buSzPts val="2000"/>
              <a:buFont typeface="Arial"/>
              <a:buNone/>
            </a:pP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&lt;</a:t>
            </a:r>
            <a:r>
              <a:rPr lang="en-US" altLang="ja-JP" sz="1200" b="0" i="0" u="sng" strike="noStrike" cap="none" dirty="0">
                <a:solidFill>
                  <a:schemeClr val="hlink"/>
                </a:solidFill>
                <a:latin typeface="Meiryo UI" panose="020B0604030504040204" pitchFamily="50" charset="-128"/>
                <a:ea typeface="Meiryo UI" panose="020B0604030504040204" pitchFamily="50" charset="-128"/>
                <a:cs typeface="Quattrocento Sans"/>
                <a:sym typeface="Quattrocento Sans"/>
                <a:hlinkClick r:id="rId5"/>
              </a:rPr>
              <a:t>https://spdx.dev/learn/handling-license-info/</a:t>
            </a:r>
            <a:r>
              <a:rPr lang="en-US" altLang="ja-JP" sz="1200" b="0" i="0" u="none" strike="noStrike" cap="none" dirty="0">
                <a:solidFill>
                  <a:srgbClr val="20252B"/>
                </a:solidFill>
                <a:latin typeface="Meiryo UI" panose="020B0604030504040204" pitchFamily="50" charset="-128"/>
                <a:ea typeface="Meiryo UI" panose="020B0604030504040204" pitchFamily="50" charset="-128"/>
                <a:cs typeface="Quattrocento Sans"/>
                <a:sym typeface="Quattrocento Sans"/>
              </a:rPr>
              <a:t>&gt;</a:t>
            </a:r>
            <a:endParaRPr lang="ja-JP" altLang="en-US" sz="1200" b="0" i="0" u="none" strike="noStrike" cap="none" dirty="0">
              <a:solidFill>
                <a:srgbClr val="000000"/>
              </a:solidFill>
              <a:latin typeface="Meiryo UI" panose="020B0604030504040204" pitchFamily="50" charset="-128"/>
              <a:ea typeface="Meiryo UI" panose="020B0604030504040204" pitchFamily="50" charset="-128"/>
              <a:sym typeface="Arial"/>
            </a:endParaRPr>
          </a:p>
        </p:txBody>
      </p:sp>
      <p:sp>
        <p:nvSpPr>
          <p:cNvPr id="9" name="テキスト ボックス 8"/>
          <p:cNvSpPr txBox="1"/>
          <p:nvPr/>
        </p:nvSpPr>
        <p:spPr>
          <a:xfrm>
            <a:off x="3093704" y="3252198"/>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276037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#SPDX</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en-US" altLang="ja-JP" sz="1200" b="0" i="0" u="none"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SPDX-License-Identifier</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306140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スライド番号プレースホルダー 15">
            <a:extLst>
              <a:ext uri="{FF2B5EF4-FFF2-40B4-BE49-F238E27FC236}">
                <a16:creationId xmlns:a16="http://schemas.microsoft.com/office/drawing/2014/main" id="{71E830F6-5C6C-1952-0896-1F01A052D01F}"/>
              </a:ext>
            </a:extLst>
          </p:cNvPr>
          <p:cNvSpPr>
            <a:spLocks noGrp="1"/>
          </p:cNvSpPr>
          <p:nvPr>
            <p:ph type="sldNum" sz="quarter" idx="12"/>
          </p:nvPr>
        </p:nvSpPr>
        <p:spPr/>
        <p:txBody>
          <a:bodyPr/>
          <a:lstStyle/>
          <a:p>
            <a:fld id="{CA73D1A0-EDAA-48A0-B59C-E1DC4E30C901}" type="slidenum">
              <a:rPr kumimoji="1" lang="ja-JP" altLang="en-US" smtClean="0"/>
              <a:t>62</a:t>
            </a:fld>
            <a:endParaRPr kumimoji="1" lang="ja-JP" altLang="en-US"/>
          </a:p>
        </p:txBody>
      </p:sp>
      <p:sp>
        <p:nvSpPr>
          <p:cNvPr id="7" name="テキスト ボックス 6">
            <a:extLst>
              <a:ext uri="{FF2B5EF4-FFF2-40B4-BE49-F238E27FC236}">
                <a16:creationId xmlns:a16="http://schemas.microsoft.com/office/drawing/2014/main" id="{7D6B12FD-0F85-8083-1C54-81728C4B2BB6}"/>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6"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05126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837C950A-7FD2-9400-3BFF-AB9BEC6FD006}"/>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a:extLst>
              <a:ext uri="{FF2B5EF4-FFF2-40B4-BE49-F238E27FC236}">
                <a16:creationId xmlns:a16="http://schemas.microsoft.com/office/drawing/2014/main" id="{B102DA74-185D-8F95-C6A6-248CD953D6B0}"/>
              </a:ext>
            </a:extLst>
          </p:cNvPr>
          <p:cNvSpPr>
            <a:spLocks noGrp="1"/>
          </p:cNvSpPr>
          <p:nvPr>
            <p:ph type="sldNum" sz="quarter" idx="12"/>
          </p:nvPr>
        </p:nvSpPr>
        <p:spPr/>
        <p:txBody>
          <a:bodyPr/>
          <a:lstStyle/>
          <a:p>
            <a:fld id="{CA73D1A0-EDAA-48A0-B59C-E1DC4E30C901}" type="slidenum">
              <a:rPr kumimoji="1" lang="ja-JP" altLang="en-US" smtClean="0"/>
              <a:t>63</a:t>
            </a:fld>
            <a:endParaRPr kumimoji="1" lang="ja-JP" altLang="en-US"/>
          </a:p>
        </p:txBody>
      </p:sp>
      <p:sp>
        <p:nvSpPr>
          <p:cNvPr id="6" name="Google Shape;89;g2b8fd2b0c7b_0_28">
            <a:extLst>
              <a:ext uri="{FF2B5EF4-FFF2-40B4-BE49-F238E27FC236}">
                <a16:creationId xmlns:a16="http://schemas.microsoft.com/office/drawing/2014/main" id="{D071175E-D3F9-39DB-58FF-AEC90BA0EA16}"/>
              </a:ext>
            </a:extLst>
          </p:cNvPr>
          <p:cNvSpPr/>
          <p:nvPr/>
        </p:nvSpPr>
        <p:spPr>
          <a:xfrm>
            <a:off x="5364089" y="836711"/>
            <a:ext cx="3692788" cy="2322297"/>
          </a:xfrm>
          <a:prstGeom prst="wedgeRectCallout">
            <a:avLst>
              <a:gd name="adj1" fmla="val 14723"/>
              <a:gd name="adj2" fmla="val 63130"/>
            </a:avLst>
          </a:pr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あとで見た時に分かりやすいよう、冒頭にライセンス名を追記した</a:t>
            </a:r>
            <a:r>
              <a:rPr 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ライセンス名を明記していれば本文がなくてもライセンスは分かるので、サイズ節約やソースの見やすさのために削除したい</a:t>
            </a:r>
            <a:r>
              <a:rPr 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これは良いのか</a:t>
            </a:r>
            <a:r>
              <a:rPr 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7" name="Google Shape;90;g2b8fd2b0c7b_0_28">
            <a:extLst>
              <a:ext uri="{FF2B5EF4-FFF2-40B4-BE49-F238E27FC236}">
                <a16:creationId xmlns:a16="http://schemas.microsoft.com/office/drawing/2014/main" id="{6005F127-0FED-0989-ACFD-B5F2CDC1B238}"/>
              </a:ext>
            </a:extLst>
          </p:cNvPr>
          <p:cNvSpPr txBox="1"/>
          <p:nvPr/>
        </p:nvSpPr>
        <p:spPr>
          <a:xfrm>
            <a:off x="87123" y="783119"/>
            <a:ext cx="4850085" cy="5632271"/>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a:t>
            </a: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Copyright (C) 2023 </a:t>
            </a:r>
            <a:r>
              <a:rPr lang="en-US" sz="1000" b="0" i="0" u="none" strike="noStrike" cap="none" dirty="0" err="1">
                <a:solidFill>
                  <a:schemeClr val="dk1"/>
                </a:solidFill>
                <a:latin typeface="Meiryo UI" panose="020B0604030504040204" pitchFamily="50" charset="-128"/>
                <a:ea typeface="Meiryo UI" panose="020B0604030504040204" pitchFamily="50" charset="-128"/>
                <a:cs typeface="MS Gothic"/>
                <a:sym typeface="MS Gothic"/>
              </a:rPr>
              <a:t>OpenChain</a:t>
            </a: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Japan Work Group</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Redistribution and use in source and binary forms, with or without modification, are permitted provided that the following conditions are met: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1. Redistributions of source code must retain the above copyright notice, this list of conditions and the following disclaimer.</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2. Redistributions in binary form must reproduce the above copyright notice, this list of conditions and the following disclaimer in the documentation and/or other materials provided with the distribution.</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THIS SOFTWARE IS PROVIDED BY THE COPYRIGHT HOLDERS AND CONTRIBUTORS “AS IS” AND ANY EXPRESS OR IMPLIED WARRANTIES, INCLUDING, BUT NOT LIMITED TO, THE IMPLIED WARRANTIES OF MERCHANTABILITY AND FITNESS FOR A PARTICULAR PURPOSE ARE DISCLAIMED. IN NO EVENT SHALL THE COPYRIGHT HOLDER OR CONTRIBUTORS BE LIABLE FOR ANY DIRECT, INDIRECT, INCIDENTAL, SPECIAL, EXEMPLARY, OR CONSEQUENTIAL DAMAGES (INCLUDING, BUT NOT LIMITED TO, PROCUREMENT OF SUBSTITUTE GOODS OR SERVICES; LOSS OF USE, DATA, OR PROFITS; OR BUSINESS INTERRUPTION) HOWEVER CAUSED AND ON ANY THEORY OF LIABILITY, WHETHER IN CONTRACT, STRICT LIABILITY, OR TORT (INCLUDING NEGLIGENCE OR OTHERWISE) ARISING IN ANY WAY OUT OF THE USE OF THIS SOFTWARE, EVEN IF ADVISED OF THE POSSIBILITY OF SUCH DAMAGE.</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#include &lt;</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stdio.h</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&gt;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void main ()</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    </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printf</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(“Hello world!¥n”);</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p:txBody>
      </p:sp>
      <p:sp>
        <p:nvSpPr>
          <p:cNvPr id="8" name="Google Shape;91;g2b8fd2b0c7b_0_28">
            <a:extLst>
              <a:ext uri="{FF2B5EF4-FFF2-40B4-BE49-F238E27FC236}">
                <a16:creationId xmlns:a16="http://schemas.microsoft.com/office/drawing/2014/main" id="{28D06F3F-2F7B-7CD4-E853-5F10B5A92292}"/>
              </a:ext>
            </a:extLst>
          </p:cNvPr>
          <p:cNvSpPr txBox="1"/>
          <p:nvPr/>
        </p:nvSpPr>
        <p:spPr>
          <a:xfrm>
            <a:off x="5364089" y="3575499"/>
            <a:ext cx="3692788" cy="101580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FF0000"/>
                </a:solidFill>
                <a:latin typeface="Meiryo UI" panose="020B0604030504040204" pitchFamily="50" charset="-128"/>
                <a:ea typeface="Meiryo UI" panose="020B0604030504040204" pitchFamily="50" charset="-128"/>
                <a:cs typeface="MS Gothic"/>
                <a:sym typeface="MS Gothic"/>
              </a:rPr>
              <a:t>/* SPDX-License-Identifier: BSD-2-Clause */</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Copyright (C) 2023 </a:t>
            </a:r>
            <a:r>
              <a:rPr lang="en-US" sz="1000" b="0" i="0" u="none" strike="noStrike" cap="none" dirty="0" err="1">
                <a:solidFill>
                  <a:schemeClr val="dk1"/>
                </a:solidFill>
                <a:latin typeface="Meiryo UI" panose="020B0604030504040204" pitchFamily="50" charset="-128"/>
                <a:ea typeface="Meiryo UI" panose="020B0604030504040204" pitchFamily="50" charset="-128"/>
                <a:cs typeface="MS Gothic"/>
                <a:sym typeface="MS Gothic"/>
              </a:rPr>
              <a:t>OpenChain</a:t>
            </a: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Japan Work Group </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#include &lt;</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stdio.h</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&gt;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p:txBody>
      </p:sp>
      <p:sp>
        <p:nvSpPr>
          <p:cNvPr id="9" name="Google Shape;92;g2b8fd2b0c7b_0_28">
            <a:extLst>
              <a:ext uri="{FF2B5EF4-FFF2-40B4-BE49-F238E27FC236}">
                <a16:creationId xmlns:a16="http://schemas.microsoft.com/office/drawing/2014/main" id="{C8AD67A0-5544-5B36-1B10-95ABD05D1BBC}"/>
              </a:ext>
            </a:extLst>
          </p:cNvPr>
          <p:cNvSpPr/>
          <p:nvPr/>
        </p:nvSpPr>
        <p:spPr>
          <a:xfrm>
            <a:off x="1772604" y="5022262"/>
            <a:ext cx="3291988" cy="406500"/>
          </a:xfrm>
          <a:prstGeom prst="wedgeRectCallout">
            <a:avLst>
              <a:gd name="adj1" fmla="val -28225"/>
              <a:gd name="adj2" fmla="val -92319"/>
            </a:avLst>
          </a:prstGeom>
          <a:solidFill>
            <a:srgbClr val="CCCC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もともとこのように書いてある部分を</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0" name="Google Shape;94;g2b8fd2b0c7b_0_28">
            <a:extLst>
              <a:ext uri="{FF2B5EF4-FFF2-40B4-BE49-F238E27FC236}">
                <a16:creationId xmlns:a16="http://schemas.microsoft.com/office/drawing/2014/main" id="{D99F2472-38B6-CF64-DF74-626BEEF592C1}"/>
              </a:ext>
            </a:extLst>
          </p:cNvPr>
          <p:cNvSpPr/>
          <p:nvPr/>
        </p:nvSpPr>
        <p:spPr>
          <a:xfrm>
            <a:off x="4856170" y="3676899"/>
            <a:ext cx="472027" cy="40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Quattrocento Sans"/>
              <a:ea typeface="Quattrocento Sans"/>
              <a:cs typeface="Quattrocento Sans"/>
              <a:sym typeface="Quattrocento Sans"/>
            </a:endParaRPr>
          </a:p>
        </p:txBody>
      </p:sp>
      <p:sp>
        <p:nvSpPr>
          <p:cNvPr id="11" name="Google Shape;95;g2b8fd2b0c7b_0_28">
            <a:extLst>
              <a:ext uri="{FF2B5EF4-FFF2-40B4-BE49-F238E27FC236}">
                <a16:creationId xmlns:a16="http://schemas.microsoft.com/office/drawing/2014/main" id="{27907F73-E9BD-06B9-B824-C3668A50A8FD}"/>
              </a:ext>
            </a:extLst>
          </p:cNvPr>
          <p:cNvSpPr txBox="1"/>
          <p:nvPr/>
        </p:nvSpPr>
        <p:spPr>
          <a:xfrm>
            <a:off x="5364089" y="5005488"/>
            <a:ext cx="3692788" cy="1015800"/>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a:buNone/>
            </a:pP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Copyright (C) 2023 </a:t>
            </a:r>
            <a:r>
              <a:rPr lang="en-US" sz="1000" b="0" i="0" u="none" strike="noStrike" cap="none" dirty="0" err="1">
                <a:solidFill>
                  <a:schemeClr val="dk1"/>
                </a:solidFill>
                <a:latin typeface="Meiryo UI" panose="020B0604030504040204" pitchFamily="50" charset="-128"/>
                <a:ea typeface="Meiryo UI" panose="020B0604030504040204" pitchFamily="50" charset="-128"/>
                <a:cs typeface="MS Gothic"/>
                <a:sym typeface="MS Gothic"/>
              </a:rPr>
              <a:t>OpenChain</a:t>
            </a:r>
            <a:r>
              <a:rPr lang="en-US"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rPr>
              <a:t> Japan Work Group */</a:t>
            </a:r>
            <a:endParaRPr sz="1400" b="0" i="0" u="none" strike="noStrike" cap="none" dirty="0">
              <a:solidFill>
                <a:schemeClr val="dk1"/>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chemeClr val="dk1"/>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FF0000"/>
                </a:solidFill>
                <a:latin typeface="Meiryo UI" panose="020B0604030504040204" pitchFamily="50" charset="-128"/>
                <a:ea typeface="Meiryo UI" panose="020B0604030504040204" pitchFamily="50" charset="-128"/>
                <a:cs typeface="MS Gothic"/>
                <a:sym typeface="MS Gothic"/>
              </a:rPr>
              <a:t>/* SPDX-License-Identifier: BSD-2-Clause */</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#include &lt;</a:t>
            </a:r>
            <a:r>
              <a:rPr lang="en-US" sz="1000" b="0" i="0" u="none" strike="noStrike" cap="none" dirty="0" err="1">
                <a:solidFill>
                  <a:srgbClr val="000000"/>
                </a:solidFill>
                <a:latin typeface="Meiryo UI" panose="020B0604030504040204" pitchFamily="50" charset="-128"/>
                <a:ea typeface="Meiryo UI" panose="020B0604030504040204" pitchFamily="50" charset="-128"/>
                <a:cs typeface="MS Gothic"/>
                <a:sym typeface="MS Gothic"/>
              </a:rPr>
              <a:t>stdio.h</a:t>
            </a: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&gt;</a:t>
            </a:r>
            <a:endParaRPr sz="1400" b="0" i="0" u="none" strike="noStrike" cap="none" dirty="0">
              <a:solidFill>
                <a:srgbClr val="000000"/>
              </a:solidFill>
              <a:latin typeface="Meiryo UI" panose="020B0604030504040204" pitchFamily="50" charset="-128"/>
              <a:ea typeface="Meiryo UI" panose="020B0604030504040204" pitchFamily="50" charset="-128"/>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000000"/>
                </a:solidFill>
                <a:latin typeface="Meiryo UI" panose="020B0604030504040204" pitchFamily="50" charset="-128"/>
                <a:ea typeface="Meiryo UI" panose="020B0604030504040204" pitchFamily="50" charset="-128"/>
                <a:cs typeface="MS Gothic"/>
                <a:sym typeface="MS Gothic"/>
              </a:rPr>
              <a:t>...</a:t>
            </a:r>
            <a:endParaRPr sz="1000" b="0" i="0" u="none" strike="noStrike" cap="none" dirty="0">
              <a:solidFill>
                <a:schemeClr val="dk1"/>
              </a:solidFill>
              <a:latin typeface="Meiryo UI" panose="020B0604030504040204" pitchFamily="50" charset="-128"/>
              <a:ea typeface="Meiryo UI" panose="020B0604030504040204" pitchFamily="50" charset="-128"/>
              <a:cs typeface="MS Gothic"/>
              <a:sym typeface="MS Gothic"/>
            </a:endParaRPr>
          </a:p>
        </p:txBody>
      </p:sp>
      <p:sp>
        <p:nvSpPr>
          <p:cNvPr id="12" name="Google Shape;96;g2b8fd2b0c7b_0_28">
            <a:extLst>
              <a:ext uri="{FF2B5EF4-FFF2-40B4-BE49-F238E27FC236}">
                <a16:creationId xmlns:a16="http://schemas.microsoft.com/office/drawing/2014/main" id="{BCE1B783-3464-8E66-0E18-EAB2F9F6155E}"/>
              </a:ext>
            </a:extLst>
          </p:cNvPr>
          <p:cNvSpPr txBox="1"/>
          <p:nvPr/>
        </p:nvSpPr>
        <p:spPr>
          <a:xfrm>
            <a:off x="5332059" y="4561157"/>
            <a:ext cx="1904237"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dk1"/>
                </a:solidFill>
                <a:latin typeface="Meiryo UI" panose="020B0604030504040204" pitchFamily="50" charset="-128"/>
                <a:ea typeface="Meiryo UI" panose="020B0604030504040204" pitchFamily="50" charset="-128"/>
                <a:cs typeface="Quattrocento Sans"/>
                <a:sym typeface="Quattrocento Sans"/>
              </a:rPr>
              <a:t>または</a:t>
            </a:r>
            <a:r>
              <a:rPr lang="ja-JP" alt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、このように</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3" name="Google Shape;96;g2b8fd2b0c7b_0_28">
            <a:extLst>
              <a:ext uri="{FF2B5EF4-FFF2-40B4-BE49-F238E27FC236}">
                <a16:creationId xmlns:a16="http://schemas.microsoft.com/office/drawing/2014/main" id="{1FD37104-121F-571E-CCFA-1042135EAD12}"/>
              </a:ext>
            </a:extLst>
          </p:cNvPr>
          <p:cNvSpPr txBox="1"/>
          <p:nvPr/>
        </p:nvSpPr>
        <p:spPr>
          <a:xfrm>
            <a:off x="5332058" y="3137555"/>
            <a:ext cx="1221141"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dirty="0">
                <a:solidFill>
                  <a:schemeClr val="dk1"/>
                </a:solidFill>
                <a:latin typeface="Meiryo UI" panose="020B0604030504040204" pitchFamily="50" charset="-128"/>
                <a:ea typeface="Meiryo UI" panose="020B0604030504040204" pitchFamily="50" charset="-128"/>
                <a:cs typeface="Quattrocento Sans"/>
                <a:sym typeface="Quattrocento Sans"/>
              </a:rPr>
              <a:t>このように</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4" name="Google Shape;96;g2b8fd2b0c7b_0_28">
            <a:extLst>
              <a:ext uri="{FF2B5EF4-FFF2-40B4-BE49-F238E27FC236}">
                <a16:creationId xmlns:a16="http://schemas.microsoft.com/office/drawing/2014/main" id="{DDD9A015-982F-2C1C-9D40-29200D53B831}"/>
              </a:ext>
            </a:extLst>
          </p:cNvPr>
          <p:cNvSpPr txBox="1"/>
          <p:nvPr/>
        </p:nvSpPr>
        <p:spPr>
          <a:xfrm>
            <a:off x="5332058" y="6018817"/>
            <a:ext cx="1904237"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ja-JP" altLang="en-US"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rPr>
              <a:t>したい。</a:t>
            </a:r>
            <a:endParaRPr sz="1800" b="0" i="0" u="none" strike="noStrike" cap="none" dirty="0">
              <a:solidFill>
                <a:schemeClr val="dk1"/>
              </a:solidFill>
              <a:latin typeface="Meiryo UI" panose="020B0604030504040204" pitchFamily="50" charset="-128"/>
              <a:ea typeface="Meiryo UI" panose="020B0604030504040204" pitchFamily="50" charset="-128"/>
              <a:cs typeface="Quattrocento Sans"/>
              <a:sym typeface="Quattrocento Sans"/>
            </a:endParaRPr>
          </a:p>
        </p:txBody>
      </p:sp>
      <p:sp>
        <p:nvSpPr>
          <p:cNvPr id="15" name="タイトル 1">
            <a:extLst>
              <a:ext uri="{FF2B5EF4-FFF2-40B4-BE49-F238E27FC236}">
                <a16:creationId xmlns:a16="http://schemas.microsoft.com/office/drawing/2014/main" id="{11F6CACF-7D32-2FE8-7BB8-B8AB9825FA51}"/>
              </a:ext>
            </a:extLst>
          </p:cNvPr>
          <p:cNvSpPr>
            <a:spLocks noGrp="1"/>
          </p:cNvSpPr>
          <p:nvPr>
            <p:ph type="title"/>
          </p:nvPr>
        </p:nvSpPr>
        <p:spPr>
          <a:xfrm>
            <a:off x="457200" y="116632"/>
            <a:ext cx="8229600" cy="634082"/>
          </a:xfrm>
        </p:spPr>
        <p:txBody>
          <a:bodyPr>
            <a:noAutofit/>
          </a:bodyPr>
          <a:lstStyle/>
          <a:p>
            <a:r>
              <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u="sng" dirty="0">
                <a:latin typeface="Meiryo UI" panose="020B0604030504040204" pitchFamily="50" charset="-128"/>
                <a:ea typeface="Meiryo UI" panose="020B0604030504040204" pitchFamily="50" charset="-128"/>
                <a:cs typeface="Meiryo UI" panose="020B0604030504040204" pitchFamily="50" charset="-128"/>
              </a:rPr>
              <a:t>例</a:t>
            </a:r>
            <a:r>
              <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b="0" i="0" u="sng" strike="noStrike" cap="none" dirty="0">
                <a:solidFill>
                  <a:schemeClr val="tx1"/>
                </a:solidFill>
                <a:latin typeface="Meiryo UI" panose="020B0604030504040204" pitchFamily="50" charset="-128"/>
                <a:ea typeface="Meiryo UI" panose="020B0604030504040204" pitchFamily="50" charset="-128"/>
                <a:sym typeface="Arial"/>
              </a:rPr>
              <a:t>ライセンス文を</a:t>
            </a:r>
            <a:r>
              <a:rPr lang="en-US" altLang="ja-JP" sz="2000" b="0" i="0" u="sng"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SPDX-License-Identifier</a:t>
            </a:r>
            <a:r>
              <a:rPr lang="ja-JP" altLang="en-US" sz="2000" b="0" i="0" u="sng" strike="noStrike" cap="none" dirty="0">
                <a:solidFill>
                  <a:schemeClr val="tx1"/>
                </a:solidFill>
                <a:latin typeface="Meiryo UI" panose="020B0604030504040204" pitchFamily="50" charset="-128"/>
                <a:ea typeface="Meiryo UI" panose="020B0604030504040204" pitchFamily="50" charset="-128"/>
                <a:cs typeface="Quattrocento Sans"/>
                <a:sym typeface="Quattrocento Sans"/>
              </a:rPr>
              <a:t>へ置き換えていいですか？</a:t>
            </a:r>
            <a:endParaRPr kumimoji="1" lang="ja-JP" altLang="en-US" sz="2000" u="sng"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テキスト ボックス 2">
            <a:extLst>
              <a:ext uri="{FF2B5EF4-FFF2-40B4-BE49-F238E27FC236}">
                <a16:creationId xmlns:a16="http://schemas.microsoft.com/office/drawing/2014/main" id="{DC884428-812A-EA45-A3CD-87FC10231DB3}"/>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9142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451646"/>
            <a:ext cx="8280920" cy="293519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2656"/>
            <a:ext cx="8229600" cy="576064"/>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ライセンス変更は既存バージョンにも適用？</a:t>
            </a:r>
          </a:p>
        </p:txBody>
      </p:sp>
      <p:sp>
        <p:nvSpPr>
          <p:cNvPr id="10" name="コンテンツ プレースホルダー 9"/>
          <p:cNvSpPr>
            <a:spLocks noGrp="1"/>
          </p:cNvSpPr>
          <p:nvPr>
            <p:ph idx="1"/>
          </p:nvPr>
        </p:nvSpPr>
        <p:spPr>
          <a:xfrm>
            <a:off x="467544" y="4221089"/>
            <a:ext cx="8299794" cy="2171272"/>
          </a:xfrm>
        </p:spPr>
        <p:txBody>
          <a:bodyPr>
            <a:noAutofit/>
          </a:bodyPr>
          <a:lstStyle/>
          <a:p>
            <a:pPr fontAlgn="base">
              <a:lnSpc>
                <a:spcPts val="2900"/>
              </a:lnSpc>
              <a:spcBef>
                <a:spcPts val="0"/>
              </a:spcBef>
              <a:buFont typeface="Wingdings" panose="05000000000000000000" pitchFamily="2" charset="2"/>
              <a:buChar char="u"/>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ver.X</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を使い続ける限りは、</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ままで利用可能です。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3947"/>
            <a:ext cx="8280920" cy="1781037"/>
          </a:xfrm>
          <a:prstGeom prst="roundRect">
            <a:avLst>
              <a:gd name="adj" fmla="val 1271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ver.X</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を利用したアプリケーションを提供しています。その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ver.Y</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でライセンス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に変更になりました。アプリケーションで利用している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ver.X</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もライセンス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の条件を遵守する必要がありますか？</a:t>
            </a:r>
          </a:p>
        </p:txBody>
      </p:sp>
      <p:sp>
        <p:nvSpPr>
          <p:cNvPr id="9" name="テキスト ボックス 8"/>
          <p:cNvSpPr txBox="1"/>
          <p:nvPr/>
        </p:nvSpPr>
        <p:spPr>
          <a:xfrm>
            <a:off x="3347864" y="3451647"/>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7116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バージョンアップ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ライセンス変更</a:t>
            </a:r>
          </a:p>
        </p:txBody>
      </p:sp>
      <p:sp>
        <p:nvSpPr>
          <p:cNvPr id="12" name="テキスト ボックス 11">
            <a:extLst>
              <a:ext uri="{FF2B5EF4-FFF2-40B4-BE49-F238E27FC236}">
                <a16:creationId xmlns:a16="http://schemas.microsoft.com/office/drawing/2014/main" id="{FF510B5E-E0AA-4B2A-8D36-638BFA602D68}"/>
              </a:ext>
            </a:extLst>
          </p:cNvPr>
          <p:cNvSpPr txBox="1"/>
          <p:nvPr/>
        </p:nvSpPr>
        <p:spPr>
          <a:xfrm>
            <a:off x="113828" y="63985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C28627F-2471-4D5B-9F1C-638D6BDE634D}"/>
              </a:ext>
            </a:extLst>
          </p:cNvPr>
          <p:cNvSpPr txBox="1"/>
          <p:nvPr/>
        </p:nvSpPr>
        <p:spPr>
          <a:xfrm>
            <a:off x="403920" y="31560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95536" y="-5898"/>
            <a:ext cx="1039067"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hlinkClick r:id="rId3" action="ppaction://hlinksldjump"/>
              </a:rPr>
              <a:t>← 目次へ</a:t>
            </a:r>
            <a:endParaRPr kumimoji="1" lang="ja-JP" altLang="en-US" sz="1600" dirty="0">
              <a:latin typeface="Meiryo UI" panose="020B0604030504040204" pitchFamily="50" charset="-128"/>
              <a:ea typeface="Meiryo UI" panose="020B0604030504040204" pitchFamily="50" charset="-128"/>
            </a:endParaRPr>
          </a:p>
        </p:txBody>
      </p:sp>
      <p:sp>
        <p:nvSpPr>
          <p:cNvPr id="17" name="スライド番号プレースホルダー 16">
            <a:extLst>
              <a:ext uri="{FF2B5EF4-FFF2-40B4-BE49-F238E27FC236}">
                <a16:creationId xmlns:a16="http://schemas.microsoft.com/office/drawing/2014/main" id="{77660E3B-36B4-79AE-8831-D3FB025011EF}"/>
              </a:ext>
            </a:extLst>
          </p:cNvPr>
          <p:cNvSpPr>
            <a:spLocks noGrp="1"/>
          </p:cNvSpPr>
          <p:nvPr>
            <p:ph type="sldNum" sz="quarter" idx="12"/>
          </p:nvPr>
        </p:nvSpPr>
        <p:spPr/>
        <p:txBody>
          <a:bodyPr/>
          <a:lstStyle/>
          <a:p>
            <a:fld id="{CA73D1A0-EDAA-48A0-B59C-E1DC4E30C901}" type="slidenum">
              <a:rPr kumimoji="1" lang="ja-JP" altLang="en-US" smtClean="0"/>
              <a:t>64</a:t>
            </a:fld>
            <a:endParaRPr kumimoji="1" lang="ja-JP" altLang="en-US"/>
          </a:p>
        </p:txBody>
      </p:sp>
    </p:spTree>
    <p:extLst>
      <p:ext uri="{BB962C8B-B14F-4D97-AF65-F5344CB8AC3E}">
        <p14:creationId xmlns:p14="http://schemas.microsoft.com/office/powerpoint/2010/main" val="3435129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参考情報</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65</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7997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352401"/>
            <a:ext cx="8229600" cy="556319"/>
          </a:xfrm>
          <a:ln>
            <a:solidFill>
              <a:schemeClr val="bg1">
                <a:lumMod val="50000"/>
              </a:schemeClr>
            </a:solidFill>
          </a:ln>
        </p:spPr>
        <p:txBody>
          <a:bodyPr>
            <a:noAutofit/>
          </a:bodyPr>
          <a:lstStyle/>
          <a:p>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参考</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日本の著作権法</a:t>
            </a:r>
          </a:p>
        </p:txBody>
      </p:sp>
      <p:sp>
        <p:nvSpPr>
          <p:cNvPr id="10" name="コンテンツ プレースホルダー 9"/>
          <p:cNvSpPr>
            <a:spLocks noGrp="1"/>
          </p:cNvSpPr>
          <p:nvPr>
            <p:ph idx="1"/>
          </p:nvPr>
        </p:nvSpPr>
        <p:spPr>
          <a:xfrm>
            <a:off x="467544" y="988544"/>
            <a:ext cx="8229600" cy="496240"/>
          </a:xfrm>
        </p:spPr>
        <p:txBody>
          <a:bodyPr>
            <a:noAutofit/>
          </a:bodyPr>
          <a:lstStyle/>
          <a:p>
            <a:pPr marL="0" indent="0" algn="ctr"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を含み、ソフトウェアは著作権法で保護されています。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5" name="テキスト ボックス 4"/>
          <p:cNvSpPr txBox="1"/>
          <p:nvPr/>
        </p:nvSpPr>
        <p:spPr>
          <a:xfrm>
            <a:off x="467544" y="6392361"/>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a:t>
            </a:r>
            <a:endParaRPr kumimoji="1" lang="ja-JP" altLang="en-US" sz="1200" dirty="0">
              <a:latin typeface="Meiryo UI" panose="020B0604030504040204" pitchFamily="50" charset="-128"/>
              <a:ea typeface="Meiryo UI" panose="020B0604030504040204" pitchFamily="50" charset="-128"/>
            </a:endParaRPr>
          </a:p>
        </p:txBody>
      </p:sp>
      <p:sp>
        <p:nvSpPr>
          <p:cNvPr id="14" name="角丸四角形 13"/>
          <p:cNvSpPr/>
          <p:nvPr/>
        </p:nvSpPr>
        <p:spPr>
          <a:xfrm>
            <a:off x="2267744" y="4226161"/>
            <a:ext cx="6696744"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・公表権　　　 ：未公表の著作物について公表するか否かを決める権利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・氏名表示権 ：著作者名（または変名）を表示するか否かを決める権利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ctr">
              <a:lnSpc>
                <a:spcPts val="25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・同一性保持権：著作者の意に反する改変をされない権利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角丸四角形 15"/>
          <p:cNvSpPr/>
          <p:nvPr/>
        </p:nvSpPr>
        <p:spPr>
          <a:xfrm>
            <a:off x="2267744" y="1412775"/>
            <a:ext cx="6696744"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・複製権　　　　　 ：著作物を複製する権利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・翻訳権・翻案権：著作物を翻訳、翻案する権利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・公衆送信権　　 ：インターネット等</a:t>
            </a: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有線／無線）にて公衆へ送信する権利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・貸与権　　　　　 ：貸与により複製物を公衆に提供する権利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・譲渡権　　　　　 ：</a:t>
            </a:r>
            <a:r>
              <a:rPr lang="ja-JP" altLang="en-US" sz="1600" b="0" i="0" dirty="0">
                <a:solidFill>
                  <a:schemeClr val="tx1"/>
                </a:solidFill>
                <a:effectLst/>
                <a:latin typeface="メイリオ" panose="020B0604030504040204" pitchFamily="50" charset="-128"/>
                <a:ea typeface="メイリオ" panose="020B0604030504040204" pitchFamily="50" charset="-128"/>
              </a:rPr>
              <a:t>譲渡により公衆に提供する権利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・二次的著作物の利用に関する原著作者の権利</a:t>
            </a:r>
            <a:b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：原著作者が有する二次的著作物の著作者と同じ権利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r>
              <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3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角丸四角形 17"/>
          <p:cNvSpPr/>
          <p:nvPr/>
        </p:nvSpPr>
        <p:spPr>
          <a:xfrm>
            <a:off x="251520" y="1412775"/>
            <a:ext cx="1944216" cy="26642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zh-TW"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著作権（財産権）</a:t>
            </a:r>
            <a:endParaRPr lang="en-US" altLang="zh-TW"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譲渡できる権利</a:t>
            </a:r>
            <a:endParaRPr lang="en-US" altLang="zh-TW"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角丸四角形 18"/>
          <p:cNvSpPr/>
          <p:nvPr/>
        </p:nvSpPr>
        <p:spPr>
          <a:xfrm>
            <a:off x="251520" y="4226161"/>
            <a:ext cx="1944216" cy="100303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ts val="3000"/>
              </a:lnSpc>
              <a:spcBef>
                <a:spcPct val="0"/>
              </a:spcBef>
              <a:spcAft>
                <a:spcPct val="0"/>
              </a:spcAft>
            </a:pP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著作者人格権</a:t>
            </a:r>
            <a:endParaRPr lang="en-US" altLang="ja-JP" sz="16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r>
              <a:rPr lang="ja-JP" altLang="en-US"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放棄や譲渡ができない権利</a:t>
            </a: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fontAlgn="ctr">
              <a:lnSpc>
                <a:spcPts val="3000"/>
              </a:lnSpc>
              <a:spcBef>
                <a:spcPct val="0"/>
              </a:spcBef>
              <a:spcAft>
                <a:spcPct val="0"/>
              </a:spcAft>
            </a:pPr>
            <a:endParaRPr lang="en-US" altLang="ja-JP" sz="12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9"/>
          <p:cNvSpPr txBox="1">
            <a:spLocks/>
          </p:cNvSpPr>
          <p:nvPr/>
        </p:nvSpPr>
        <p:spPr>
          <a:xfrm>
            <a:off x="251520" y="5240232"/>
            <a:ext cx="8568952" cy="11137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参考情報</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180975" indent="-180975"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・文化庁 著作権制度に関する情報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3"/>
              </a:rPr>
              <a:t>https://www.bunka.go.jp/seisaku/chosakuken/seidokaisetsu/index.html</a:t>
            </a:r>
            <a:endParaRPr lang="en-US" altLang="ja-JP" sz="1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ct val="150000"/>
              </a:lnSpc>
              <a:spcBef>
                <a:spcPts val="0"/>
              </a:spcBef>
              <a:buFont typeface="Arial" panose="020B0604020202020204" pitchFamily="34" charset="0"/>
              <a:buNone/>
            </a:pPr>
            <a:r>
              <a:rPr lang="ja-JP" altLang="en-US" sz="1200" dirty="0">
                <a:latin typeface="Meiryo UI" panose="020B0604030504040204" pitchFamily="50" charset="-128"/>
                <a:ea typeface="Meiryo UI" panose="020B0604030504040204" pitchFamily="50" charset="-128"/>
                <a:cs typeface="Meiryo UI" panose="020B0604030504040204" pitchFamily="50" charset="-128"/>
              </a:rPr>
              <a:t>・著作権法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 e-</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rPr>
              <a:t>Gov</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法令検索　</a:t>
            </a:r>
            <a:r>
              <a:rPr lang="en-US" altLang="ja-JP" sz="1000" dirty="0">
                <a:latin typeface="Meiryo UI" panose="020B0604030504040204" pitchFamily="50" charset="-128"/>
                <a:ea typeface="Meiryo UI" panose="020B0604030504040204" pitchFamily="50" charset="-128"/>
                <a:cs typeface="Meiryo UI" panose="020B0604030504040204" pitchFamily="50" charset="-128"/>
                <a:hlinkClick r:id="rId4"/>
              </a:rPr>
              <a:t>https://elaws.e-gov.go.jp/document?lawid=345AC0000000048</a:t>
            </a:r>
            <a:endParaRPr lang="en-US" altLang="ja-JP" sz="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id="{56AB7606-5075-4CCF-9CC0-4C8B730A497D}"/>
              </a:ext>
            </a:extLst>
          </p:cNvPr>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5"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0F908780-B6CE-4074-FD98-19ECB39B24B8}"/>
              </a:ext>
            </a:extLst>
          </p:cNvPr>
          <p:cNvSpPr>
            <a:spLocks noGrp="1"/>
          </p:cNvSpPr>
          <p:nvPr>
            <p:ph type="sldNum" sz="quarter" idx="12"/>
          </p:nvPr>
        </p:nvSpPr>
        <p:spPr/>
        <p:txBody>
          <a:bodyPr/>
          <a:lstStyle/>
          <a:p>
            <a:fld id="{CA73D1A0-EDAA-48A0-B59C-E1DC4E30C901}" type="slidenum">
              <a:rPr lang="ja-JP" altLang="en-US" smtClean="0"/>
              <a:pPr/>
              <a:t>66</a:t>
            </a:fld>
            <a:endParaRPr lang="ja-JP" altLang="en-US"/>
          </a:p>
        </p:txBody>
      </p:sp>
    </p:spTree>
    <p:extLst>
      <p:ext uri="{BB962C8B-B14F-4D97-AF65-F5344CB8AC3E}">
        <p14:creationId xmlns:p14="http://schemas.microsoft.com/office/powerpoint/2010/main" val="37335518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67</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00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C1BD1777-623E-0BBC-DABA-D7397C1417C6}"/>
              </a:ext>
            </a:extLst>
          </p:cNvPr>
          <p:cNvSpPr>
            <a:spLocks noGrp="1"/>
          </p:cNvSpPr>
          <p:nvPr>
            <p:ph type="sldNum" sz="quarter" idx="12"/>
          </p:nvPr>
        </p:nvSpPr>
        <p:spPr/>
        <p:txBody>
          <a:bodyPr/>
          <a:lstStyle/>
          <a:p>
            <a:fld id="{CA73D1A0-EDAA-48A0-B59C-E1DC4E30C901}" type="slidenum">
              <a:rPr lang="ja-JP" altLang="en-US" smtClean="0"/>
              <a:pPr/>
              <a:t>68</a:t>
            </a:fld>
            <a:endParaRPr lang="ja-JP" altLang="en-US"/>
          </a:p>
        </p:txBody>
      </p:sp>
    </p:spTree>
    <p:extLst>
      <p:ext uri="{BB962C8B-B14F-4D97-AF65-F5344CB8AC3E}">
        <p14:creationId xmlns:p14="http://schemas.microsoft.com/office/powerpoint/2010/main" val="34201228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69</a:t>
            </a:fld>
            <a:endParaRPr kumimoji="1"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059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id="{DE3F1B5C-5D20-45B7-80A2-45994961CE49}"/>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84B20EE9-27B6-AF2A-3D50-5E5506AD9601}"/>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Tree>
    <p:extLst>
      <p:ext uri="{BB962C8B-B14F-4D97-AF65-F5344CB8AC3E}">
        <p14:creationId xmlns:p14="http://schemas.microsoft.com/office/powerpoint/2010/main" val="197945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496009"/>
            <a:ext cx="4277026" cy="6389375"/>
          </a:xfrm>
          <a:ln>
            <a:noFill/>
          </a:ln>
        </p:spPr>
        <p:txBody>
          <a:bodyPr>
            <a:noAutofit/>
          </a:body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V1</a:t>
            </a:r>
            <a:r>
              <a:rPr lang="ja-JP" altLang="en-US" sz="1050" b="1" u="sng" dirty="0">
                <a:latin typeface="Meiryo UI" panose="020B0604030504040204" pitchFamily="50" charset="-128"/>
                <a:ea typeface="Meiryo UI" panose="020B0604030504040204" pitchFamily="50" charset="-128"/>
              </a:rPr>
              <a:t>で公開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ライセンス文書の提示は、参考和訳の方が親切？</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代行作業であれば、ライセンス条件は関係なし？</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(V4/V7.1</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改変したら、コミュニティへ提供する必要あり？</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ソース</a:t>
            </a:r>
            <a:r>
              <a:rPr lang="ja-JP" altLang="ja-JP" sz="1050" dirty="0">
                <a:latin typeface="Meiryo UI" panose="020B0604030504040204" pitchFamily="50" charset="-128"/>
                <a:ea typeface="Meiryo UI" panose="020B0604030504040204" pitchFamily="50" charset="-128"/>
              </a:rPr>
              <a:t>コードの提供は開発元の</a:t>
            </a:r>
            <a:r>
              <a:rPr lang="en-US" altLang="ja-JP" sz="1050" dirty="0">
                <a:latin typeface="Meiryo UI" panose="020B0604030504040204" pitchFamily="50" charset="-128"/>
                <a:ea typeface="Meiryo UI" panose="020B0604030504040204" pitchFamily="50" charset="-128"/>
              </a:rPr>
              <a:t>URL</a:t>
            </a:r>
            <a:r>
              <a:rPr lang="ja-JP" altLang="ja-JP" sz="1050" dirty="0">
                <a:latin typeface="Meiryo UI" panose="020B0604030504040204" pitchFamily="50" charset="-128"/>
                <a:ea typeface="Meiryo UI" panose="020B0604030504040204" pitchFamily="50" charset="-128"/>
              </a:rPr>
              <a:t>紹介で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動作しないならライセンスを守る必要はない？ </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V2</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両立しないライセンスの</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を含む</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を利用できる？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(V4/V5</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デュアルライセンスは両方のライセンスを遵守する？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t">
              <a:lnSpc>
                <a:spcPts val="1400"/>
              </a:lnSpc>
              <a:spcBef>
                <a:spcPts val="0"/>
              </a:spcBef>
              <a:buNone/>
            </a:pPr>
            <a:br>
              <a:rPr lang="en-US" altLang="ja-JP" sz="1050" b="1" u="sng" dirty="0">
                <a:latin typeface="Meiryo UI" panose="020B0604030504040204" pitchFamily="50" charset="-128"/>
                <a:ea typeface="Meiryo UI" panose="020B0604030504040204" pitchFamily="50" charset="-128"/>
              </a:rPr>
            </a:b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V3</a:t>
            </a:r>
            <a:r>
              <a:rPr lang="ja-JP" altLang="en-US" sz="1050" b="1" u="sng" dirty="0">
                <a:latin typeface="Meiryo UI" panose="020B0604030504040204" pitchFamily="50" charset="-128"/>
                <a:ea typeface="Meiryo UI" panose="020B0604030504040204" pitchFamily="50" charset="-128"/>
              </a:rPr>
              <a:t>で追加</a:t>
            </a: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依存関係でダウンロードされた</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は気にせず配布可能？</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組込機器に組み込んだ</a:t>
            </a:r>
            <a:r>
              <a:rPr lang="en-US" altLang="ja-JP" sz="1050" dirty="0">
                <a:latin typeface="Meiryo UI" panose="020B0604030504040204" pitchFamily="50" charset="-128"/>
                <a:ea typeface="Meiryo UI" panose="020B0604030504040204" pitchFamily="50" charset="-128"/>
              </a:rPr>
              <a:t>OSS</a:t>
            </a:r>
            <a:r>
              <a:rPr lang="ja-JP" altLang="ja-JP" sz="1050" dirty="0">
                <a:latin typeface="Meiryo UI" panose="020B0604030504040204" pitchFamily="50" charset="-128"/>
                <a:ea typeface="Meiryo UI" panose="020B0604030504040204" pitchFamily="50" charset="-128"/>
              </a:rPr>
              <a:t>は配布にならない？</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050" dirty="0">
                <a:latin typeface="Meiryo UI" panose="020B0604030504040204" pitchFamily="50" charset="-128"/>
                <a:ea typeface="Meiryo UI" panose="020B0604030504040204" pitchFamily="50" charset="-128"/>
              </a:rPr>
              <a:t>著作権表示は著作者名だけで</a:t>
            </a:r>
            <a:r>
              <a:rPr lang="en-US" altLang="ja-JP" sz="1050" dirty="0">
                <a:latin typeface="Meiryo UI" panose="020B0604030504040204" pitchFamily="50" charset="-128"/>
                <a:ea typeface="Meiryo UI" panose="020B0604030504040204" pitchFamily="50" charset="-128"/>
              </a:rPr>
              <a:t>OK</a:t>
            </a:r>
            <a:r>
              <a:rPr lang="ja-JP" altLang="ja-JP"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自社プログラムに著名なライセンスを修正して適用可能？</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(V4</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V4</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ライセンス文書の提供は名称や</a:t>
            </a:r>
            <a:r>
              <a:rPr lang="en-US" altLang="ja-JP" sz="1050" dirty="0">
                <a:latin typeface="Meiryo UI" panose="020B0604030504040204" pitchFamily="50" charset="-128"/>
                <a:ea typeface="Meiryo UI" panose="020B0604030504040204" pitchFamily="50" charset="-128"/>
              </a:rPr>
              <a:t>URL</a:t>
            </a:r>
            <a:r>
              <a:rPr lang="ja-JP" altLang="en-US" sz="105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ライセンス文書を添付すると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の改変になる？</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著作権表示は、ソースコードだけを確認すればいい？</a:t>
            </a:r>
            <a:r>
              <a:rPr lang="ja-JP" altLang="ja-JP" sz="1050" dirty="0">
                <a:latin typeface="Meiryo UI" panose="020B0604030504040204" pitchFamily="50" charset="-128"/>
                <a:ea typeface="Meiryo UI" panose="020B0604030504040204" pitchFamily="50" charset="-128"/>
              </a:rPr>
              <a:t>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の書籍等に掲載されたサンプルコードを利用できる？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を製品に組み込んでも</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は免責される？</a:t>
            </a:r>
            <a:endParaRPr lang="en-US" altLang="ja-JP" sz="105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520259"/>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490194"/>
            <a:ext cx="5013797" cy="6323182"/>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V5</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同じライセンス文書なら重複して記載する必要なし？</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OEM</a:t>
            </a:r>
            <a:r>
              <a:rPr lang="ja-JP" altLang="en-US" sz="1050" dirty="0">
                <a:latin typeface="Meiryo UI" panose="020B0604030504040204" pitchFamily="50" charset="-128"/>
                <a:ea typeface="Meiryo UI" panose="020B0604030504040204" pitchFamily="50" charset="-128"/>
              </a:rPr>
              <a:t>商品に添付された</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関連の情報提供は不要？　</a:t>
            </a:r>
            <a:endParaRPr lang="en-US" altLang="ja-JP" sz="105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他社ソフトに含まれる</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のライセンスを遵守する必要あり？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著作権表示が無いまま利用してもよい？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製品の使用許諾条件と</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のライセンス条件は無関係？</a:t>
            </a:r>
            <a:br>
              <a:rPr lang="en-US" altLang="ja-JP" sz="1050" dirty="0">
                <a:latin typeface="Meiryo UI" panose="020B0604030504040204" pitchFamily="50" charset="-128"/>
                <a:ea typeface="Meiryo UI" panose="020B0604030504040204" pitchFamily="50" charset="-128"/>
              </a:rPr>
            </a:br>
            <a:endParaRPr lang="en-US" altLang="ja-JP" sz="1050" dirty="0">
              <a:latin typeface="Meiryo UI" panose="020B0604030504040204" pitchFamily="50" charset="-128"/>
              <a:ea typeface="Meiryo UI" panose="020B0604030504040204" pitchFamily="50" charset="-128"/>
            </a:endParaRPr>
          </a:p>
          <a:p>
            <a:pPr marL="0" indent="0">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V6</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05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05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名を営業の宣伝媒体で利用可能？</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050" dirty="0">
                <a:latin typeface="Meiryo UI" panose="020B0604030504040204" pitchFamily="50" charset="-128"/>
                <a:ea typeface="Meiryo UI" panose="020B0604030504040204" pitchFamily="50" charset="-128"/>
              </a:rPr>
              <a:t>サーバーからの機能提供は、配布と同じですか？　</a:t>
            </a:r>
            <a:endParaRPr lang="en-US" altLang="ja-JP" sz="105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050" dirty="0">
                <a:latin typeface="Meiryo UI" panose="020B0604030504040204" pitchFamily="50" charset="-128"/>
                <a:ea typeface="Meiryo UI" panose="020B0604030504040204" pitchFamily="50" charset="-128"/>
              </a:rPr>
              <a:t>Web</a:t>
            </a:r>
            <a:r>
              <a:rPr lang="ja-JP" altLang="en-US" sz="1050" dirty="0">
                <a:latin typeface="Meiryo UI" panose="020B0604030504040204" pitchFamily="50" charset="-128"/>
                <a:ea typeface="Meiryo UI" panose="020B0604030504040204" pitchFamily="50" charset="-128"/>
              </a:rPr>
              <a:t>サイトよりｿｰｽｺｰﾄﾞに記載されているライセンスが優先する？</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(V7</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05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05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社内であれば、商用利用禁止でも利用できる</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用語集　</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の貸与も配布になる？ </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err="1">
                <a:latin typeface="Meiryo UI" panose="020B0604030504040204" pitchFamily="50" charset="-128"/>
                <a:ea typeface="Meiryo UI" panose="020B0604030504040204" pitchFamily="50" charset="-128"/>
              </a:rPr>
              <a:t>DaaS</a:t>
            </a:r>
            <a:r>
              <a:rPr lang="ja-JP" altLang="en-US" sz="1050" dirty="0">
                <a:latin typeface="Meiryo UI" panose="020B0604030504040204" pitchFamily="50" charset="-128"/>
                <a:ea typeface="Meiryo UI" panose="020B0604030504040204" pitchFamily="50" charset="-128"/>
              </a:rPr>
              <a:t>から</a:t>
            </a:r>
            <a:r>
              <a:rPr lang="en-US" altLang="ja-JP" sz="1050" dirty="0">
                <a:latin typeface="Meiryo UI" panose="020B0604030504040204" pitchFamily="50" charset="-128"/>
                <a:ea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rPr>
              <a:t>を取り出すことができれば配布になる？</a:t>
            </a:r>
            <a:endParaRPr lang="en-US" altLang="ja-JP" sz="105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05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050" dirty="0">
                <a:latin typeface="Meiryo UI" panose="020B0604030504040204" pitchFamily="50" charset="-128"/>
                <a:ea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050" b="1" u="sng" dirty="0">
                <a:latin typeface="Meiryo UI" panose="020B0604030504040204" pitchFamily="50" charset="-128"/>
                <a:ea typeface="Meiryo UI" panose="020B0604030504040204" pitchFamily="50" charset="-128"/>
              </a:rPr>
              <a:t>◆</a:t>
            </a:r>
            <a:r>
              <a:rPr lang="en-US" altLang="ja-JP" sz="1050" b="1" u="sng" dirty="0">
                <a:latin typeface="Meiryo UI" panose="020B0604030504040204" pitchFamily="50" charset="-128"/>
                <a:ea typeface="Meiryo UI" panose="020B0604030504040204" pitchFamily="50" charset="-128"/>
              </a:rPr>
              <a:t>V7.1</a:t>
            </a:r>
            <a:r>
              <a:rPr lang="ja-JP" altLang="en-US" sz="1050" b="1" u="sng" dirty="0">
                <a:latin typeface="Meiryo UI" panose="020B0604030504040204" pitchFamily="50" charset="-128"/>
                <a:ea typeface="Meiryo UI" panose="020B0604030504040204" pitchFamily="50" charset="-128"/>
              </a:rPr>
              <a:t>で追加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050" dirty="0">
                <a:latin typeface="Meiryo UI" panose="020B0604030504040204" pitchFamily="50" charset="-128"/>
                <a:ea typeface="Meiryo UI" panose="020B0604030504040204" pitchFamily="50" charset="-128"/>
              </a:rPr>
              <a:t>目次から各スライドへリンクを追加</a:t>
            </a:r>
            <a:endParaRPr lang="en-US" altLang="ja-JP" sz="105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05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05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1EED5BD8-EFA3-F9CA-CCFF-F45F115D0FB3}"/>
              </a:ext>
            </a:extLst>
          </p:cNvPr>
          <p:cNvSpPr>
            <a:spLocks noGrp="1"/>
          </p:cNvSpPr>
          <p:nvPr>
            <p:ph type="sldNum" sz="quarter" idx="12"/>
          </p:nvPr>
        </p:nvSpPr>
        <p:spPr/>
        <p:txBody>
          <a:bodyPr/>
          <a:lstStyle/>
          <a:p>
            <a:fld id="{CA73D1A0-EDAA-48A0-B59C-E1DC4E30C901}" type="slidenum">
              <a:rPr lang="ja-JP" altLang="en-US" smtClean="0"/>
              <a:pPr/>
              <a:t>70</a:t>
            </a:fld>
            <a:endParaRPr lang="ja-JP" altLang="en-US"/>
          </a:p>
        </p:txBody>
      </p:sp>
    </p:spTree>
    <p:extLst>
      <p:ext uri="{BB962C8B-B14F-4D97-AF65-F5344CB8AC3E}">
        <p14:creationId xmlns:p14="http://schemas.microsoft.com/office/powerpoint/2010/main" val="541165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a:t>
            </a:r>
            <a:r>
              <a:rPr lang="ja-JP" altLang="en-US" sz="1100" b="1" u="sng" dirty="0">
                <a:latin typeface="Meiryo UI" panose="020B0604030504040204" pitchFamily="50" charset="-128"/>
                <a:ea typeface="Meiryo UI" panose="020B0604030504040204" pitchFamily="50" charset="-128"/>
              </a:rPr>
              <a:t>で公開</a:t>
            </a:r>
            <a:endParaRPr lang="en-US" altLang="ja-JP" sz="1100" b="1" u="sng" dirty="0">
              <a:latin typeface="Meiryo UI" panose="020B0604030504040204" pitchFamily="50" charset="-128"/>
              <a:ea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英語のライセンスでも読まなければいけない？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複数ライセンスを組み合わせたプログラムは一つのライセンスを選択？</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の利用は問題ない？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(V8.1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84138" indent="-84138"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配布しないときはライセンスを読まなくていい？</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(V8.1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他言語への移植は利用になりますか？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日本の著作権法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84138" indent="-84138"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V8.1</a:t>
            </a:r>
            <a:r>
              <a:rPr lang="ja-JP" altLang="en-US" sz="1100" b="1" u="sng" dirty="0">
                <a:latin typeface="Meiryo UI" panose="020B0604030504040204" pitchFamily="50" charset="-128"/>
                <a:ea typeface="Meiryo UI" panose="020B0604030504040204" pitchFamily="50" charset="-128"/>
              </a:rPr>
              <a:t>で修正</a:t>
            </a:r>
            <a:endParaRPr lang="en-US" altLang="ja-JP" sz="1100" b="1" u="sng" dirty="0">
              <a:latin typeface="Meiryo UI" panose="020B0604030504040204" pitchFamily="50" charset="-128"/>
              <a:ea typeface="Meiryo UI" panose="020B0604030504040204" pitchFamily="50" charset="-128"/>
            </a:endParaRPr>
          </a:p>
          <a:p>
            <a:pPr marL="92075" indent="-92075"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ライセンス違反状態にある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の利用は問題あり？</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92075" indent="-92075" fontAlgn="t">
              <a:lnSpc>
                <a:spcPts val="1400"/>
              </a:lnSpc>
              <a:spcBef>
                <a:spcPts val="0"/>
              </a:spcBef>
            </a:pPr>
            <a:r>
              <a:rPr kumimoji="1" lang="ja-JP" altLang="en-US" sz="1100" dirty="0">
                <a:latin typeface="Meiryo UI" panose="020B0604030504040204" pitchFamily="50" charset="-128"/>
                <a:ea typeface="Meiryo UI" panose="020B0604030504040204" pitchFamily="50" charset="-128"/>
                <a:cs typeface="Meiryo UI" panose="020B0604030504040204" pitchFamily="50" charset="-128"/>
              </a:rPr>
              <a:t>配布しないときでもライセンスを読まなくてはならない？</a:t>
            </a: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V9</a:t>
            </a:r>
            <a:r>
              <a:rPr lang="ja-JP" altLang="en-US" sz="1100" b="1" u="sng" dirty="0">
                <a:latin typeface="Meiryo UI" panose="020B0604030504040204" pitchFamily="50" charset="-128"/>
                <a:ea typeface="Meiryo UI" panose="020B0604030504040204" pitchFamily="50" charset="-128"/>
              </a:rPr>
              <a:t>で公開</a:t>
            </a:r>
            <a:endParaRPr lang="en-US" altLang="ja-JP" sz="1100" b="1" u="sng" dirty="0">
              <a:latin typeface="Meiryo UI" panose="020B0604030504040204" pitchFamily="50" charset="-128"/>
              <a:ea typeface="Meiryo UI" panose="020B0604030504040204" pitchFamily="50" charset="-128"/>
            </a:endParaRPr>
          </a:p>
          <a:p>
            <a:pPr marL="84138" indent="-84138"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に含まれている著作者以外が保有する特許は許諾されている？</a:t>
            </a: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rPr>
              <a:t>自社プログラムに著名なライセンスを修正して適用可能？</a:t>
            </a: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ライセンス文を</a:t>
            </a:r>
            <a:r>
              <a:rPr lang="en-US" altLang="ja-JP" sz="1100" dirty="0">
                <a:latin typeface="Meiryo UI" panose="020B0604030504040204" pitchFamily="50" charset="-128"/>
                <a:ea typeface="Meiryo UI" panose="020B0604030504040204" pitchFamily="50" charset="-128"/>
              </a:rPr>
              <a:t>SPDX-License-Identifier</a:t>
            </a:r>
            <a:r>
              <a:rPr lang="ja-JP" altLang="en-US" sz="1100" dirty="0">
                <a:latin typeface="Meiryo UI" panose="020B0604030504040204" pitchFamily="50" charset="-128"/>
                <a:ea typeface="Meiryo UI" panose="020B0604030504040204" pitchFamily="50" charset="-128"/>
              </a:rPr>
              <a:t>へ置き換えていいですか？</a:t>
            </a:r>
          </a:p>
          <a:p>
            <a:pPr marL="84138" indent="-84138" fontAlgn="t">
              <a:lnSpc>
                <a:spcPts val="1400"/>
              </a:lnSpc>
              <a:spcBef>
                <a:spcPts val="0"/>
              </a:spcBef>
            </a:pPr>
            <a:r>
              <a:rPr lang="ja-JP" altLang="en-US" sz="1100" dirty="0">
                <a:latin typeface="Meiryo UI" panose="020B0604030504040204" pitchFamily="50" charset="-128"/>
                <a:ea typeface="Meiryo UI" panose="020B0604030504040204" pitchFamily="50" charset="-128"/>
              </a:rPr>
              <a:t>バージョンアップ時のライセンス変更の扱いは？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(V9.1</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en-US" altLang="ja-JP" sz="1100"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b="1" u="sng" dirty="0">
                <a:latin typeface="Meiryo UI" panose="020B0604030504040204" pitchFamily="50" charset="-128"/>
                <a:ea typeface="Meiryo UI" panose="020B0604030504040204" pitchFamily="50" charset="-128"/>
              </a:rPr>
              <a:t>◆</a:t>
            </a:r>
            <a:r>
              <a:rPr lang="en-US" altLang="ja-JP" sz="1100" b="1" u="sng" dirty="0">
                <a:latin typeface="Meiryo UI" panose="020B0604030504040204" pitchFamily="50" charset="-128"/>
                <a:ea typeface="Meiryo UI" panose="020B0604030504040204" pitchFamily="50" charset="-128"/>
              </a:rPr>
              <a:t>V9.1</a:t>
            </a:r>
            <a:r>
              <a:rPr lang="ja-JP" altLang="en-US" sz="1100" b="1" u="sng" dirty="0">
                <a:latin typeface="Meiryo UI" panose="020B0604030504040204" pitchFamily="50" charset="-128"/>
                <a:ea typeface="Meiryo UI" panose="020B0604030504040204" pitchFamily="50" charset="-128"/>
              </a:rPr>
              <a:t>で修正</a:t>
            </a: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r>
              <a:rPr lang="ja-JP" altLang="en-US" sz="1100" dirty="0">
                <a:latin typeface="Meiryo UI" panose="020B0604030504040204" pitchFamily="50" charset="-128"/>
                <a:ea typeface="Meiryo UI" panose="020B0604030504040204" pitchFamily="50" charset="-128"/>
              </a:rPr>
              <a:t>・ライセンス変更は既存バージョンにも適用？</a:t>
            </a:r>
            <a:endParaRPr lang="en-US" altLang="ja-JP" sz="11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0" name="コンテンツ プレースホルダー 5">
            <a:extLst>
              <a:ext uri="{FF2B5EF4-FFF2-40B4-BE49-F238E27FC236}">
                <a16:creationId xmlns:a16="http://schemas.microsoft.com/office/drawing/2014/main"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2" name="コンテンツ プレースホルダー 5">
            <a:extLst>
              <a:ext uri="{FF2B5EF4-FFF2-40B4-BE49-F238E27FC236}">
                <a16:creationId xmlns:a16="http://schemas.microsoft.com/office/drawing/2014/main" id="{FFB49123-12D9-4C75-AF84-963D438DAA3E}"/>
              </a:ext>
            </a:extLst>
          </p:cNvPr>
          <p:cNvSpPr txBox="1">
            <a:spLocks/>
          </p:cNvSpPr>
          <p:nvPr/>
        </p:nvSpPr>
        <p:spPr>
          <a:xfrm>
            <a:off x="4283967" y="636223"/>
            <a:ext cx="5013797" cy="5682376"/>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100" dirty="0"/>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DF7C1C70-9669-B569-B757-6A26BD8935D8}"/>
              </a:ext>
            </a:extLst>
          </p:cNvPr>
          <p:cNvSpPr>
            <a:spLocks noGrp="1"/>
          </p:cNvSpPr>
          <p:nvPr>
            <p:ph type="sldNum" sz="quarter" idx="12"/>
          </p:nvPr>
        </p:nvSpPr>
        <p:spPr/>
        <p:txBody>
          <a:bodyPr/>
          <a:lstStyle/>
          <a:p>
            <a:fld id="{CA73D1A0-EDAA-48A0-B59C-E1DC4E30C901}" type="slidenum">
              <a:rPr lang="ja-JP" altLang="en-US" smtClean="0"/>
              <a:pPr/>
              <a:t>71</a:t>
            </a:fld>
            <a:endParaRPr lang="ja-JP" altLang="en-US"/>
          </a:p>
        </p:txBody>
      </p:sp>
    </p:spTree>
    <p:extLst>
      <p:ext uri="{BB962C8B-B14F-4D97-AF65-F5344CB8AC3E}">
        <p14:creationId xmlns:p14="http://schemas.microsoft.com/office/powerpoint/2010/main" val="4358299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700" dirty="0">
                <a:latin typeface="Meiryo UI" panose="020B0604030504040204" pitchFamily="50" charset="-128"/>
                <a:ea typeface="Meiryo UI" panose="020B0604030504040204" pitchFamily="50" charset="-128"/>
              </a:rPr>
              <a:t>SS</a:t>
            </a:r>
            <a:r>
              <a:rPr lang="ja-JP" altLang="en-US" sz="17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によっては、製品のセールスポイントとして</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br>
              <a:rPr lang="en-US" altLang="ja-JP" sz="1700" dirty="0">
                <a:latin typeface="Meiryo UI" panose="020B0604030504040204" pitchFamily="50" charset="-128"/>
                <a:ea typeface="Meiryo UI" panose="020B0604030504040204" pitchFamily="50" charset="-128"/>
              </a:rPr>
            </a:b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700" dirty="0">
                <a:latin typeface="Meiryo UI" panose="020B0604030504040204" pitchFamily="50" charset="-128"/>
                <a:ea typeface="Meiryo UI" panose="020B0604030504040204" pitchFamily="50" charset="-128"/>
              </a:rPr>
              <a:t>　　　 *例：</a:t>
            </a:r>
            <a:r>
              <a:rPr lang="en-US" altLang="ja-JP" sz="1700" dirty="0">
                <a:latin typeface="Meiryo UI" panose="020B0604030504040204" pitchFamily="50" charset="-128"/>
                <a:ea typeface="Meiryo UI" panose="020B0604030504040204" pitchFamily="50" charset="-128"/>
              </a:rPr>
              <a:t>Linux</a:t>
            </a:r>
            <a:r>
              <a:rPr lang="ja-JP" altLang="en-US" sz="1700" dirty="0">
                <a:latin typeface="Meiryo UI" panose="020B0604030504040204" pitchFamily="50" charset="-128"/>
                <a:ea typeface="Meiryo UI" panose="020B0604030504040204" pitchFamily="50" charset="-128"/>
              </a:rPr>
              <a:t>の商標使用のガイドライン</a:t>
            </a:r>
            <a:br>
              <a:rPr lang="ja-JP" altLang="en-US" sz="1700" dirty="0">
                <a:latin typeface="Meiryo UI" panose="020B0604030504040204" pitchFamily="50" charset="-128"/>
                <a:ea typeface="Meiryo UI" panose="020B0604030504040204" pitchFamily="50" charset="-128"/>
              </a:rPr>
            </a:br>
            <a:r>
              <a:rPr lang="ja-JP" altLang="en-US" sz="1700" dirty="0">
                <a:latin typeface="Meiryo UI" panose="020B0604030504040204" pitchFamily="50" charset="-128"/>
                <a:ea typeface="Meiryo UI" panose="020B0604030504040204" pitchFamily="50" charset="-128"/>
              </a:rPr>
              <a:t>　　　　　　　</a:t>
            </a:r>
            <a:r>
              <a:rPr lang="en-US" altLang="ja-JP" sz="1700" dirty="0">
                <a:latin typeface="Meiryo UI" panose="020B0604030504040204" pitchFamily="50" charset="-128"/>
                <a:ea typeface="Meiryo UI" panose="020B0604030504040204" pitchFamily="50" charset="-128"/>
                <a:hlinkClick r:id="rId3"/>
              </a:rPr>
              <a:t>https://www.linuxfoundation.jp/trademark-usage/</a:t>
            </a:r>
            <a:endParaRPr lang="en-US" altLang="ja-JP" sz="17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8110"/>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D66CDE93-AAC7-C9C5-D517-143C2013B46B}"/>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Tree>
    <p:extLst>
      <p:ext uri="{BB962C8B-B14F-4D97-AF65-F5344CB8AC3E}">
        <p14:creationId xmlns:p14="http://schemas.microsoft.com/office/powerpoint/2010/main" val="169202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4890"/>
            <a:ext cx="8229600" cy="5218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7" name="スライド番号プレースホルダー 6">
            <a:extLst>
              <a:ext uri="{FF2B5EF4-FFF2-40B4-BE49-F238E27FC236}">
                <a16:creationId xmlns:a16="http://schemas.microsoft.com/office/drawing/2014/main" id="{3765F87B-F9D3-3931-E92D-5A33EE33E069}"/>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Tree>
    <p:extLst>
      <p:ext uri="{BB962C8B-B14F-4D97-AF65-F5344CB8AC3E}">
        <p14:creationId xmlns:p14="http://schemas.microsoft.com/office/powerpoint/2010/main" val="3037454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14697</TotalTime>
  <Words>11759</Words>
  <Application>Microsoft Office PowerPoint</Application>
  <PresentationFormat>画面に合わせる (4:3)</PresentationFormat>
  <Paragraphs>1133</Paragraphs>
  <Slides>72</Slides>
  <Notes>66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72</vt:i4>
      </vt:variant>
    </vt:vector>
  </HeadingPairs>
  <TitlesOfParts>
    <vt:vector size="79" baseType="lpstr">
      <vt:lpstr>Meiryo UI</vt:lpstr>
      <vt:lpstr>メイリオ</vt:lpstr>
      <vt:lpstr>Arial</vt:lpstr>
      <vt:lpstr>Calibri</vt:lpstr>
      <vt:lpstr>Quattrocento Sans</vt:lpstr>
      <vt:lpstr>Wingdings</vt:lpstr>
      <vt:lpstr>Office ​​テーマ</vt:lpstr>
      <vt:lpstr>OSSライセンス関連でよくある誤解　V9.1</vt:lpstr>
      <vt:lpstr>QA一覧　 目次（1/2）</vt:lpstr>
      <vt:lpstr>QA一覧　目次（2/2）</vt:lpstr>
      <vt:lpstr>英語のライセンスでも読まなければいけない？</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OSSに含まれている著作者以外が保有する特許は許諾されている？</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複数ライセンスを組み合わせたプログラムは一つのライセンスを選択？</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ライセンス違反状態にあるOSSの利用は問題あり？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配布しないときでもライセンスを読まなくてはならない？</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自社プログラムに著名なライセンスを修正して適用可能？</vt:lpstr>
      <vt:lpstr>OSSの公開は、OSI承認ライセンスの適用が必須？</vt:lpstr>
      <vt:lpstr>他言語への移植は利用になりますか？</vt:lpstr>
      <vt:lpstr>ライセンス文をSPDX-License-Identifierへ置き換えていいですか？</vt:lpstr>
      <vt:lpstr>（例）ライセンス文をSPDX-License-Identifierへ置き換えていいですか？</vt:lpstr>
      <vt:lpstr>ライセンス変更は既存バージョンにも適用？</vt:lpstr>
      <vt:lpstr>参考情報</vt:lpstr>
      <vt:lpstr>【参考】日本の著作権法</vt:lpstr>
      <vt:lpstr>用語集</vt:lpstr>
      <vt:lpstr>用語集</vt:lpstr>
      <vt:lpstr>更新履歴</vt:lpstr>
      <vt:lpstr>更新履歴</vt:lpstr>
      <vt:lpstr>更新履歴</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Naomichi</cp:lastModifiedBy>
  <cp:revision>375</cp:revision>
  <cp:lastPrinted>2019-11-27T04:28:29Z</cp:lastPrinted>
  <dcterms:created xsi:type="dcterms:W3CDTF">2018-08-01T08:19:55Z</dcterms:created>
  <dcterms:modified xsi:type="dcterms:W3CDTF">2024-05-09T05:37:07Z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2021-12-15T05:20:43Z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b68b7e37-3f79-4b3e-9c23-148cd8064b0c</vt:lpwstr>
  </property>
  <property fmtid="{D5CDD505-2E9C-101B-9397-08002B2CF9AE}" pid="8" name="MSIP_Label_a7295cc1-d279-42ac-ab4d-3b0f4fece050_ContentBits">
    <vt:lpwstr>0</vt:lpwstr>
  </property>
  <property fmtid="{D5CDD505-2E9C-101B-9397-08002B2CF9AE}" pid="9" name="MSIP_Label_1f8e20e6-048a-4bad-a26b-318dd1cd4d47_Enabled">
    <vt:lpwstr>true</vt:lpwstr>
  </property>
  <property fmtid="{D5CDD505-2E9C-101B-9397-08002B2CF9AE}" pid="10" name="MSIP_Label_1f8e20e6-048a-4bad-a26b-318dd1cd4d47_SetDate">
    <vt:lpwstr>2024-03-11T23:35:16Z</vt:lpwstr>
  </property>
  <property fmtid="{D5CDD505-2E9C-101B-9397-08002B2CF9AE}" pid="11" name="MSIP_Label_1f8e20e6-048a-4bad-a26b-318dd1cd4d47_Method">
    <vt:lpwstr>Privileged</vt:lpwstr>
  </property>
  <property fmtid="{D5CDD505-2E9C-101B-9397-08002B2CF9AE}" pid="12" name="MSIP_Label_1f8e20e6-048a-4bad-a26b-318dd1cd4d47_Name">
    <vt:lpwstr>1f8e20e6-048a-4bad-a26b-318dd1cd4d47</vt:lpwstr>
  </property>
  <property fmtid="{D5CDD505-2E9C-101B-9397-08002B2CF9AE}" pid="13" name="MSIP_Label_1f8e20e6-048a-4bad-a26b-318dd1cd4d47_SiteId">
    <vt:lpwstr>66c65d8a-9158-4521-a2d8-664963db48e4</vt:lpwstr>
  </property>
  <property fmtid="{D5CDD505-2E9C-101B-9397-08002B2CF9AE}" pid="14" name="MSIP_Label_1f8e20e6-048a-4bad-a26b-318dd1cd4d47_ActionId">
    <vt:lpwstr>c8fd2de2-b19e-4ed8-b2a1-47634464271e</vt:lpwstr>
  </property>
  <property fmtid="{D5CDD505-2E9C-101B-9397-08002B2CF9AE}" pid="15" name="MSIP_Label_1f8e20e6-048a-4bad-a26b-318dd1cd4d47_ContentBits">
    <vt:lpwstr>0</vt:lpwstr>
  </property>
</Properties>
</file>