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905" r:id="rId2"/>
  </p:sldMasterIdLst>
  <p:notesMasterIdLst>
    <p:notesMasterId r:id="rId10"/>
  </p:notesMasterIdLst>
  <p:sldIdLst>
    <p:sldId id="406" r:id="rId3"/>
    <p:sldId id="298" r:id="rId4"/>
    <p:sldId id="407" r:id="rId5"/>
    <p:sldId id="413" r:id="rId6"/>
    <p:sldId id="416" r:id="rId7"/>
    <p:sldId id="414" r:id="rId8"/>
    <p:sldId id="41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88B4D5-F794-4139-B4DC-F5AFBA356C9C}" v="2" dt="2023-03-06T07:13:24.60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7" autoAdjust="0"/>
    <p:restoredTop sz="94899" autoAdjust="0"/>
  </p:normalViewPr>
  <p:slideViewPr>
    <p:cSldViewPr snapToGrid="0">
      <p:cViewPr varScale="1">
        <p:scale>
          <a:sx n="76" d="100"/>
          <a:sy n="76" d="100"/>
        </p:scale>
        <p:origin x="3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chi, Hiroyuki (SGC)" userId="9096e0ce-2636-4b16-92b5-c93736e5200e" providerId="ADAL" clId="{F688B4D5-F794-4139-B4DC-F5AFBA356C9C}"/>
    <pc:docChg chg="undo custSel addSld delSld modSld">
      <pc:chgData name="Fukuchi, Hiroyuki (SGC)" userId="9096e0ce-2636-4b16-92b5-c93736e5200e" providerId="ADAL" clId="{F688B4D5-F794-4139-B4DC-F5AFBA356C9C}" dt="2023-03-06T07:49:28.928" v="1989" actId="20577"/>
      <pc:docMkLst>
        <pc:docMk/>
      </pc:docMkLst>
      <pc:sldChg chg="modSp mod">
        <pc:chgData name="Fukuchi, Hiroyuki (SGC)" userId="9096e0ce-2636-4b16-92b5-c93736e5200e" providerId="ADAL" clId="{F688B4D5-F794-4139-B4DC-F5AFBA356C9C}" dt="2023-03-03T09:13:25.665" v="38" actId="20577"/>
        <pc:sldMkLst>
          <pc:docMk/>
          <pc:sldMk cId="1065168627" sldId="406"/>
        </pc:sldMkLst>
        <pc:spChg chg="mod">
          <ac:chgData name="Fukuchi, Hiroyuki (SGC)" userId="9096e0ce-2636-4b16-92b5-c93736e5200e" providerId="ADAL" clId="{F688B4D5-F794-4139-B4DC-F5AFBA356C9C}" dt="2023-03-03T09:13:25.665" v="38" actId="20577"/>
          <ac:spMkLst>
            <pc:docMk/>
            <pc:sldMk cId="1065168627" sldId="406"/>
            <ac:spMk id="4" creationId="{EF661AA3-1D1A-41E4-8ABD-6A4BFD8D4443}"/>
          </ac:spMkLst>
        </pc:spChg>
      </pc:sldChg>
      <pc:sldChg chg="modSp mod">
        <pc:chgData name="Fukuchi, Hiroyuki (SGC)" userId="9096e0ce-2636-4b16-92b5-c93736e5200e" providerId="ADAL" clId="{F688B4D5-F794-4139-B4DC-F5AFBA356C9C}" dt="2023-03-03T09:13:43.926" v="55" actId="20577"/>
        <pc:sldMkLst>
          <pc:docMk/>
          <pc:sldMk cId="3157610484" sldId="407"/>
        </pc:sldMkLst>
        <pc:spChg chg="mod">
          <ac:chgData name="Fukuchi, Hiroyuki (SGC)" userId="9096e0ce-2636-4b16-92b5-c93736e5200e" providerId="ADAL" clId="{F688B4D5-F794-4139-B4DC-F5AFBA356C9C}" dt="2023-03-03T09:13:43.926" v="55" actId="20577"/>
          <ac:spMkLst>
            <pc:docMk/>
            <pc:sldMk cId="3157610484" sldId="407"/>
            <ac:spMk id="3" creationId="{DCB9D8AC-530B-4BE5-95F6-09BB35EF5322}"/>
          </ac:spMkLst>
        </pc:spChg>
      </pc:sldChg>
      <pc:sldChg chg="modSp mod">
        <pc:chgData name="Fukuchi, Hiroyuki (SGC)" userId="9096e0ce-2636-4b16-92b5-c93736e5200e" providerId="ADAL" clId="{F688B4D5-F794-4139-B4DC-F5AFBA356C9C}" dt="2023-03-03T09:16:50.020" v="373" actId="403"/>
        <pc:sldMkLst>
          <pc:docMk/>
          <pc:sldMk cId="307013110" sldId="413"/>
        </pc:sldMkLst>
        <pc:spChg chg="mod">
          <ac:chgData name="Fukuchi, Hiroyuki (SGC)" userId="9096e0ce-2636-4b16-92b5-c93736e5200e" providerId="ADAL" clId="{F688B4D5-F794-4139-B4DC-F5AFBA356C9C}" dt="2023-03-03T09:16:50.020" v="373" actId="403"/>
          <ac:spMkLst>
            <pc:docMk/>
            <pc:sldMk cId="307013110" sldId="413"/>
            <ac:spMk id="4" creationId="{ABFDCCAD-7AED-49DB-AE57-CD33644179AF}"/>
          </ac:spMkLst>
        </pc:spChg>
      </pc:sldChg>
      <pc:sldChg chg="addSp modSp mod">
        <pc:chgData name="Fukuchi, Hiroyuki (SGC)" userId="9096e0ce-2636-4b16-92b5-c93736e5200e" providerId="ADAL" clId="{F688B4D5-F794-4139-B4DC-F5AFBA356C9C}" dt="2023-03-06T07:46:04.905" v="1918" actId="20577"/>
        <pc:sldMkLst>
          <pc:docMk/>
          <pc:sldMk cId="2388964306" sldId="414"/>
        </pc:sldMkLst>
        <pc:spChg chg="mod">
          <ac:chgData name="Fukuchi, Hiroyuki (SGC)" userId="9096e0ce-2636-4b16-92b5-c93736e5200e" providerId="ADAL" clId="{F688B4D5-F794-4139-B4DC-F5AFBA356C9C}" dt="2023-03-06T07:14:13.684" v="1128" actId="20577"/>
          <ac:spMkLst>
            <pc:docMk/>
            <pc:sldMk cId="2388964306" sldId="414"/>
            <ac:spMk id="2" creationId="{98EF0211-89A6-4952-BA22-EA71DCC030AE}"/>
          </ac:spMkLst>
        </pc:spChg>
        <pc:spChg chg="add mod">
          <ac:chgData name="Fukuchi, Hiroyuki (SGC)" userId="9096e0ce-2636-4b16-92b5-c93736e5200e" providerId="ADAL" clId="{F688B4D5-F794-4139-B4DC-F5AFBA356C9C}" dt="2023-03-06T07:46:04.905" v="1918" actId="20577"/>
          <ac:spMkLst>
            <pc:docMk/>
            <pc:sldMk cId="2388964306" sldId="414"/>
            <ac:spMk id="3" creationId="{0E508205-C878-9757-5116-2B3FDB4B7BB7}"/>
          </ac:spMkLst>
        </pc:spChg>
      </pc:sldChg>
      <pc:sldChg chg="modSp del mod">
        <pc:chgData name="Fukuchi, Hiroyuki (SGC)" userId="9096e0ce-2636-4b16-92b5-c93736e5200e" providerId="ADAL" clId="{F688B4D5-F794-4139-B4DC-F5AFBA356C9C}" dt="2023-03-03T09:16:34.612" v="363" actId="47"/>
        <pc:sldMkLst>
          <pc:docMk/>
          <pc:sldMk cId="1011794161" sldId="415"/>
        </pc:sldMkLst>
        <pc:spChg chg="mod">
          <ac:chgData name="Fukuchi, Hiroyuki (SGC)" userId="9096e0ce-2636-4b16-92b5-c93736e5200e" providerId="ADAL" clId="{F688B4D5-F794-4139-B4DC-F5AFBA356C9C}" dt="2023-03-03T09:16:22.542" v="361" actId="20577"/>
          <ac:spMkLst>
            <pc:docMk/>
            <pc:sldMk cId="1011794161" sldId="415"/>
            <ac:spMk id="3" creationId="{FF1E6A50-0EA0-41B3-84BF-BEBE5F693D27}"/>
          </ac:spMkLst>
        </pc:spChg>
      </pc:sldChg>
      <pc:sldChg chg="modSp mod">
        <pc:chgData name="Fukuchi, Hiroyuki (SGC)" userId="9096e0ce-2636-4b16-92b5-c93736e5200e" providerId="ADAL" clId="{F688B4D5-F794-4139-B4DC-F5AFBA356C9C}" dt="2023-03-06T07:05:15.047" v="588" actId="20577"/>
        <pc:sldMkLst>
          <pc:docMk/>
          <pc:sldMk cId="1735524838" sldId="416"/>
        </pc:sldMkLst>
        <pc:spChg chg="mod">
          <ac:chgData name="Fukuchi, Hiroyuki (SGC)" userId="9096e0ce-2636-4b16-92b5-c93736e5200e" providerId="ADAL" clId="{F688B4D5-F794-4139-B4DC-F5AFBA356C9C}" dt="2023-03-03T09:14:49.549" v="152" actId="20577"/>
          <ac:spMkLst>
            <pc:docMk/>
            <pc:sldMk cId="1735524838" sldId="416"/>
            <ac:spMk id="2" creationId="{8257671E-B030-4BC0-8EBB-A7A818A54E3C}"/>
          </ac:spMkLst>
        </pc:spChg>
        <pc:spChg chg="mod">
          <ac:chgData name="Fukuchi, Hiroyuki (SGC)" userId="9096e0ce-2636-4b16-92b5-c93736e5200e" providerId="ADAL" clId="{F688B4D5-F794-4139-B4DC-F5AFBA356C9C}" dt="2023-03-06T07:05:15.047" v="588" actId="20577"/>
          <ac:spMkLst>
            <pc:docMk/>
            <pc:sldMk cId="1735524838" sldId="416"/>
            <ac:spMk id="4" creationId="{ABFDCCAD-7AED-49DB-AE57-CD33644179AF}"/>
          </ac:spMkLst>
        </pc:spChg>
      </pc:sldChg>
      <pc:sldChg chg="del">
        <pc:chgData name="Fukuchi, Hiroyuki (SGC)" userId="9096e0ce-2636-4b16-92b5-c93736e5200e" providerId="ADAL" clId="{F688B4D5-F794-4139-B4DC-F5AFBA356C9C}" dt="2023-03-03T09:16:31.369" v="362" actId="47"/>
        <pc:sldMkLst>
          <pc:docMk/>
          <pc:sldMk cId="748570566" sldId="417"/>
        </pc:sldMkLst>
      </pc:sldChg>
      <pc:sldChg chg="modSp add mod">
        <pc:chgData name="Fukuchi, Hiroyuki (SGC)" userId="9096e0ce-2636-4b16-92b5-c93736e5200e" providerId="ADAL" clId="{F688B4D5-F794-4139-B4DC-F5AFBA356C9C}" dt="2023-03-06T07:49:28.928" v="1989" actId="20577"/>
        <pc:sldMkLst>
          <pc:docMk/>
          <pc:sldMk cId="2115023111" sldId="417"/>
        </pc:sldMkLst>
        <pc:spChg chg="mod">
          <ac:chgData name="Fukuchi, Hiroyuki (SGC)" userId="9096e0ce-2636-4b16-92b5-c93736e5200e" providerId="ADAL" clId="{F688B4D5-F794-4139-B4DC-F5AFBA356C9C}" dt="2023-03-06T07:49:28.928" v="1989" actId="20577"/>
          <ac:spMkLst>
            <pc:docMk/>
            <pc:sldMk cId="2115023111" sldId="417"/>
            <ac:spMk id="3" creationId="{0E508205-C878-9757-5116-2B3FDB4B7BB7}"/>
          </ac:spMkLst>
        </pc:spChg>
      </pc:sldChg>
      <pc:sldChg chg="del">
        <pc:chgData name="Fukuchi, Hiroyuki (SGC)" userId="9096e0ce-2636-4b16-92b5-c93736e5200e" providerId="ADAL" clId="{F688B4D5-F794-4139-B4DC-F5AFBA356C9C}" dt="2023-03-03T09:16:31.369" v="362" actId="47"/>
        <pc:sldMkLst>
          <pc:docMk/>
          <pc:sldMk cId="2466208111" sldId="420"/>
        </pc:sldMkLst>
      </pc:sldChg>
      <pc:sldChg chg="del">
        <pc:chgData name="Fukuchi, Hiroyuki (SGC)" userId="9096e0ce-2636-4b16-92b5-c93736e5200e" providerId="ADAL" clId="{F688B4D5-F794-4139-B4DC-F5AFBA356C9C}" dt="2023-03-03T09:16:31.369" v="362" actId="47"/>
        <pc:sldMkLst>
          <pc:docMk/>
          <pc:sldMk cId="2063840205" sldId="4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A0F1E-6A7A-408C-9B73-64CA77DFA15B}" type="datetimeFigureOut">
              <a:rPr kumimoji="1" lang="ja-JP" altLang="en-US" smtClean="0"/>
              <a:t>2023/3/3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C7B7E-EBD4-4B56-80C7-AFA5C2719C16}" type="slidenum">
              <a:rPr kumimoji="1" lang="ja-JP" altLang="en-US" smtClean="0"/>
              <a:t>‹#›</a:t>
            </a:fld>
            <a:endParaRPr kumimoji="1" lang="ja-JP" altLang="en-US"/>
          </a:p>
        </p:txBody>
      </p:sp>
    </p:spTree>
    <p:extLst>
      <p:ext uri="{BB962C8B-B14F-4D97-AF65-F5344CB8AC3E}">
        <p14:creationId xmlns:p14="http://schemas.microsoft.com/office/powerpoint/2010/main" val="32491424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4" y="1802717"/>
            <a:ext cx="10794377" cy="1440333"/>
          </a:xfrm>
          <a:prstGeom prst="rect">
            <a:avLst/>
          </a:prstGeom>
        </p:spPr>
        <p:txBody>
          <a:bodyPr wrap="none" lIns="26196" tIns="0" rIns="26196" bIns="0" anchor="b" anchorCtr="0">
            <a:noAutofit/>
          </a:bodyPr>
          <a:lstStyle>
            <a:lvl1pPr algn="l">
              <a:defRPr sz="27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4" y="3595653"/>
            <a:ext cx="10794377" cy="1080251"/>
          </a:xfrm>
          <a:prstGeom prst="rect">
            <a:avLst/>
          </a:prstGeom>
        </p:spPr>
        <p:txBody>
          <a:bodyPr wrap="none" lIns="26196" tIns="0" rIns="26196" bIns="0"/>
          <a:lstStyle>
            <a:lvl1pPr marL="0" indent="0" algn="l">
              <a:defRPr sz="18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79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52165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Arial" pitchFamily="34" charset="0"/>
              <a:buChar char="•"/>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Arial"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9171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83547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39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0" y="6510952"/>
            <a:ext cx="144387"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884321" eaLnBrk="0" hangingPunct="0">
              <a:defRPr/>
            </a:pPr>
            <a:r>
              <a:rPr lang="en-US" altLang="ja-JP" sz="1200" kern="0" dirty="0">
                <a:solidFill>
                  <a:srgbClr val="FFFFFF"/>
                </a:solidFill>
              </a:rPr>
              <a:t>CONFIDENTIAL</a:t>
            </a:r>
          </a:p>
        </p:txBody>
      </p: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733"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733" b="1" kern="0" dirty="0">
                <a:solidFill>
                  <a:prstClr val="white">
                    <a:lumMod val="50000"/>
                  </a:prstClr>
                </a:solidFill>
                <a:ea typeface="Tahoma" pitchFamily="34" charset="0"/>
                <a:cs typeface="Tahoma" pitchFamily="34" charset="0"/>
              </a:rPr>
              <a:t>  </a:t>
            </a:r>
            <a:r>
              <a:rPr kumimoji="1" lang="en-US" altLang="ja-JP" sz="1733" dirty="0">
                <a:solidFill>
                  <a:srgbClr val="7FD13B"/>
                </a:solidFill>
                <a:latin typeface="Myriad Pro" pitchFamily="34" charset="0"/>
                <a:ea typeface="Adobe Gothic Std B" pitchFamily="34" charset="-128"/>
                <a:cs typeface="Times New Roman"/>
              </a:rPr>
              <a:t>▇</a:t>
            </a:r>
            <a:r>
              <a:rPr kumimoji="1" lang="en-US" altLang="ja-JP" sz="1733" dirty="0">
                <a:solidFill>
                  <a:srgbClr val="EA157A"/>
                </a:solidFill>
                <a:latin typeface="Myriad Pro" pitchFamily="34" charset="0"/>
                <a:ea typeface="Adobe Gothic Std B" pitchFamily="34" charset="-128"/>
                <a:cs typeface="Times New Roman"/>
              </a:rPr>
              <a:t>▇</a:t>
            </a:r>
            <a:r>
              <a:rPr kumimoji="1" lang="en-US" altLang="ja-JP" sz="1733" dirty="0">
                <a:solidFill>
                  <a:srgbClr val="D6ECFF">
                    <a:lumMod val="50000"/>
                  </a:srgbClr>
                </a:solidFill>
                <a:latin typeface="Myriad Pro" pitchFamily="34" charset="0"/>
                <a:ea typeface="Adobe Gothic Std B" pitchFamily="34" charset="-128"/>
                <a:cs typeface="Times New Roman"/>
              </a:rPr>
              <a:t>▇</a:t>
            </a:r>
            <a:r>
              <a:rPr kumimoji="1" lang="ja-JP" altLang="en-US" sz="1733" dirty="0">
                <a:solidFill>
                  <a:srgbClr val="7FD13B"/>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The</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err="1">
                <a:solidFill>
                  <a:schemeClr val="tx1"/>
                </a:solidFill>
                <a:latin typeface="Myriad Pro" pitchFamily="34" charset="0"/>
                <a:ea typeface="Adobe Gothic Std B" pitchFamily="34" charset="-128"/>
                <a:cs typeface="Times New Roman"/>
              </a:rPr>
              <a:t>OpenChain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project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Japan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work</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group</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CC0-1.0</a:t>
            </a:r>
            <a:endParaRPr kumimoji="1" lang="ja-JP" altLang="ja-JP" sz="16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174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14715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5" y="1802718"/>
            <a:ext cx="10794377" cy="1440333"/>
          </a:xfrm>
          <a:prstGeom prst="rect">
            <a:avLst/>
          </a:prstGeom>
        </p:spPr>
        <p:txBody>
          <a:bodyPr wrap="none" lIns="26196" tIns="0" rIns="26196" bIns="0" anchor="b" anchorCtr="0">
            <a:noAutofit/>
          </a:bodyPr>
          <a:lstStyle>
            <a:lvl1pPr algn="l">
              <a:defRPr sz="2925"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5" y="3595653"/>
            <a:ext cx="10794377" cy="1080251"/>
          </a:xfrm>
          <a:prstGeom prst="rect">
            <a:avLst/>
          </a:prstGeom>
        </p:spPr>
        <p:txBody>
          <a:bodyPr wrap="none" lIns="26196" tIns="0" rIns="26196" bIns="0"/>
          <a:lstStyle>
            <a:lvl1pPr marL="0" indent="0" algn="l">
              <a:defRPr sz="195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5" y="3429795"/>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0"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16"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08621349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2"/>
            <a:ext cx="11040000" cy="5114521"/>
          </a:xfrm>
          <a:prstGeom prst="rect">
            <a:avLst/>
          </a:prstGeom>
        </p:spPr>
        <p:txBody>
          <a:bodyPr lIns="66191" tIns="33182" rIns="66191" bIns="33182"/>
          <a:lstStyle>
            <a:lvl1pPr marL="139709" indent="-139709">
              <a:spcBef>
                <a:spcPts val="0"/>
              </a:spcBef>
              <a:buFont typeface="Arial" pitchFamily="34" charset="0"/>
              <a:buChar char="•"/>
              <a:defRPr sz="2600">
                <a:solidFill>
                  <a:schemeClr val="tx1"/>
                </a:solidFill>
              </a:defRPr>
            </a:lvl1pPr>
            <a:lvl2pPr marL="354228" indent="-144692">
              <a:spcBef>
                <a:spcPts val="0"/>
              </a:spcBef>
              <a:buFont typeface="Arial" pitchFamily="34" charset="0"/>
              <a:buChar char="•"/>
              <a:defRPr sz="2167">
                <a:solidFill>
                  <a:schemeClr val="tx1"/>
                </a:solidFill>
              </a:defRPr>
            </a:lvl2pPr>
            <a:lvl3pPr marL="560083" indent="-134771">
              <a:spcBef>
                <a:spcPts val="0"/>
              </a:spcBef>
              <a:buFont typeface="Arial" pitchFamily="34" charset="0"/>
              <a:buChar char="•"/>
              <a:defRPr sz="1733">
                <a:solidFill>
                  <a:schemeClr val="tx1"/>
                </a:solidFill>
              </a:defRPr>
            </a:lvl3pPr>
            <a:lvl4pPr marL="774641" indent="-139709">
              <a:spcBef>
                <a:spcPts val="0"/>
              </a:spcBef>
              <a:buFont typeface="Arial" pitchFamily="34" charset="0"/>
              <a:buChar char="•"/>
              <a:defRPr sz="1517">
                <a:solidFill>
                  <a:schemeClr val="tx1"/>
                </a:solidFill>
              </a:defRPr>
            </a:lvl4pPr>
            <a:lvl5pPr marL="989198" indent="-144692">
              <a:spcBef>
                <a:spcPts val="0"/>
              </a:spcBef>
              <a:buFont typeface="Arial" pitchFamily="34" charset="0"/>
              <a:buChar char="•"/>
              <a:defRPr sz="1517">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952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203221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192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10" r:id="rId6"/>
  </p:sldLayoutIdLst>
  <p:hf sldNum="0" hdr="0" dt="0"/>
  <p:txStyles>
    <p:titleStyle>
      <a:lvl1pPr algn="l" rtl="0" eaLnBrk="1" fontAlgn="base" hangingPunct="1">
        <a:spcBef>
          <a:spcPct val="0"/>
        </a:spcBef>
        <a:spcAft>
          <a:spcPct val="0"/>
        </a:spcAft>
        <a:defRPr kumimoji="1" sz="24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5pPr>
      <a:lvl6pPr marL="331688"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6pPr>
      <a:lvl7pPr marL="663340"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7pPr>
      <a:lvl8pPr marL="994996"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8pPr>
      <a:lvl9pPr marL="1326667"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9pPr>
    </p:titleStyle>
    <p:bodyStyle>
      <a:lvl1pPr marL="248749" indent="-248749" algn="l" rtl="0" eaLnBrk="1" fontAlgn="base" hangingPunct="1">
        <a:spcBef>
          <a:spcPct val="20000"/>
        </a:spcBef>
        <a:spcAft>
          <a:spcPct val="0"/>
        </a:spcAft>
        <a:defRPr kumimoji="1" sz="2100">
          <a:solidFill>
            <a:schemeClr val="tx1"/>
          </a:solidFill>
          <a:latin typeface="+mn-lt"/>
          <a:ea typeface="+mn-ea"/>
          <a:cs typeface="HGP創英角ｺﾞｼｯｸUB" pitchFamily="50" charset="-128"/>
        </a:defRPr>
      </a:lvl1pPr>
      <a:lvl2pPr marL="538956" indent="-207235"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2pPr>
      <a:lvl3pPr marL="829164" indent="-165858"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3pPr>
      <a:lvl4pPr marL="1160829"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4pPr>
      <a:lvl5pPr marL="1492498"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63340" rtl="0" eaLnBrk="1" latinLnBrk="0" hangingPunct="1">
        <a:defRPr kumimoji="1" sz="1300" kern="1200">
          <a:solidFill>
            <a:schemeClr val="tx1"/>
          </a:solidFill>
          <a:latin typeface="+mn-lt"/>
          <a:ea typeface="+mn-ea"/>
          <a:cs typeface="+mn-cs"/>
        </a:defRPr>
      </a:lvl1pPr>
      <a:lvl2pPr marL="331688" algn="l" defTabSz="663340" rtl="0" eaLnBrk="1" latinLnBrk="0" hangingPunct="1">
        <a:defRPr kumimoji="1" sz="1300" kern="1200">
          <a:solidFill>
            <a:schemeClr val="tx1"/>
          </a:solidFill>
          <a:latin typeface="+mn-lt"/>
          <a:ea typeface="+mn-ea"/>
          <a:cs typeface="+mn-cs"/>
        </a:defRPr>
      </a:lvl2pPr>
      <a:lvl3pPr marL="663340" algn="l" defTabSz="663340" rtl="0" eaLnBrk="1" latinLnBrk="0" hangingPunct="1">
        <a:defRPr kumimoji="1" sz="1300" kern="1200">
          <a:solidFill>
            <a:schemeClr val="tx1"/>
          </a:solidFill>
          <a:latin typeface="+mn-lt"/>
          <a:ea typeface="+mn-ea"/>
          <a:cs typeface="+mn-cs"/>
        </a:defRPr>
      </a:lvl3pPr>
      <a:lvl4pPr marL="994996" algn="l" defTabSz="663340" rtl="0" eaLnBrk="1" latinLnBrk="0" hangingPunct="1">
        <a:defRPr kumimoji="1" sz="1300" kern="1200">
          <a:solidFill>
            <a:schemeClr val="tx1"/>
          </a:solidFill>
          <a:latin typeface="+mn-lt"/>
          <a:ea typeface="+mn-ea"/>
          <a:cs typeface="+mn-cs"/>
        </a:defRPr>
      </a:lvl4pPr>
      <a:lvl5pPr marL="1326667" algn="l" defTabSz="663340" rtl="0" eaLnBrk="1" latinLnBrk="0" hangingPunct="1">
        <a:defRPr kumimoji="1" sz="1300" kern="1200">
          <a:solidFill>
            <a:schemeClr val="tx1"/>
          </a:solidFill>
          <a:latin typeface="+mn-lt"/>
          <a:ea typeface="+mn-ea"/>
          <a:cs typeface="+mn-cs"/>
        </a:defRPr>
      </a:lvl5pPr>
      <a:lvl6pPr marL="1658334" algn="l" defTabSz="663340" rtl="0" eaLnBrk="1" latinLnBrk="0" hangingPunct="1">
        <a:defRPr kumimoji="1" sz="1300" kern="1200">
          <a:solidFill>
            <a:schemeClr val="tx1"/>
          </a:solidFill>
          <a:latin typeface="+mn-lt"/>
          <a:ea typeface="+mn-ea"/>
          <a:cs typeface="+mn-cs"/>
        </a:defRPr>
      </a:lvl6pPr>
      <a:lvl7pPr marL="1990004" algn="l" defTabSz="663340" rtl="0" eaLnBrk="1" latinLnBrk="0" hangingPunct="1">
        <a:defRPr kumimoji="1" sz="1300" kern="1200">
          <a:solidFill>
            <a:schemeClr val="tx1"/>
          </a:solidFill>
          <a:latin typeface="+mn-lt"/>
          <a:ea typeface="+mn-ea"/>
          <a:cs typeface="+mn-cs"/>
        </a:defRPr>
      </a:lvl7pPr>
      <a:lvl8pPr marL="2321669" algn="l" defTabSz="663340" rtl="0" eaLnBrk="1" latinLnBrk="0" hangingPunct="1">
        <a:defRPr kumimoji="1" sz="1300" kern="1200">
          <a:solidFill>
            <a:schemeClr val="tx1"/>
          </a:solidFill>
          <a:latin typeface="+mn-lt"/>
          <a:ea typeface="+mn-ea"/>
          <a:cs typeface="+mn-cs"/>
        </a:defRPr>
      </a:lvl8pPr>
      <a:lvl9pPr marL="2653340" algn="l" defTabSz="663340" rtl="0" eaLnBrk="1" latinLnBrk="0" hangingPunct="1">
        <a:defRPr kumimoji="1"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3831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Lst>
  <p:hf hdr="0"/>
  <p:txStyles>
    <p:titleStyle>
      <a:lvl1pPr algn="l" rtl="0" eaLnBrk="1" fontAlgn="base" hangingPunct="1">
        <a:spcBef>
          <a:spcPct val="0"/>
        </a:spcBef>
        <a:spcAft>
          <a:spcPct val="0"/>
        </a:spcAft>
        <a:defRPr kumimoji="1" sz="26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5pPr>
      <a:lvl6pPr marL="35932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6pPr>
      <a:lvl7pPr marL="71860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7pPr>
      <a:lvl8pPr marL="1077885"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8pPr>
      <a:lvl9pPr marL="1437187"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9pPr>
    </p:titleStyle>
    <p:bodyStyle>
      <a:lvl1pPr marL="269471" indent="-269471" algn="l" rtl="0" eaLnBrk="1" fontAlgn="base" hangingPunct="1">
        <a:spcBef>
          <a:spcPct val="20000"/>
        </a:spcBef>
        <a:spcAft>
          <a:spcPct val="0"/>
        </a:spcAft>
        <a:defRPr kumimoji="1" sz="2275">
          <a:solidFill>
            <a:schemeClr val="tx1"/>
          </a:solidFill>
          <a:latin typeface="+mn-lt"/>
          <a:ea typeface="+mn-ea"/>
          <a:cs typeface="HGP創英角ｺﾞｼｯｸUB" pitchFamily="50" charset="-128"/>
        </a:defRPr>
      </a:lvl1pPr>
      <a:lvl2pPr marL="583854" indent="-224499"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2pPr>
      <a:lvl3pPr marL="898238" indent="-179675"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3pPr>
      <a:lvl4pPr marL="12575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4pPr>
      <a:lvl5pPr marL="16168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5pPr>
      <a:lvl6pPr marL="1976135" indent="-179675" algn="l" rtl="0" eaLnBrk="1" fontAlgn="base" hangingPunct="1">
        <a:spcBef>
          <a:spcPct val="20000"/>
        </a:spcBef>
        <a:spcAft>
          <a:spcPct val="0"/>
        </a:spcAft>
        <a:buChar char="»"/>
        <a:defRPr kumimoji="1" sz="1625">
          <a:solidFill>
            <a:schemeClr val="tx1"/>
          </a:solidFill>
          <a:latin typeface="+mn-lt"/>
          <a:ea typeface="+mn-ea"/>
        </a:defRPr>
      </a:lvl6pPr>
      <a:lvl7pPr marL="2335435" indent="-179675" algn="l" rtl="0" eaLnBrk="1" fontAlgn="base" hangingPunct="1">
        <a:spcBef>
          <a:spcPct val="20000"/>
        </a:spcBef>
        <a:spcAft>
          <a:spcPct val="0"/>
        </a:spcAft>
        <a:buChar char="»"/>
        <a:defRPr kumimoji="1" sz="1625">
          <a:solidFill>
            <a:schemeClr val="tx1"/>
          </a:solidFill>
          <a:latin typeface="+mn-lt"/>
          <a:ea typeface="+mn-ea"/>
        </a:defRPr>
      </a:lvl7pPr>
      <a:lvl8pPr marL="2694726" indent="-179675" algn="l" rtl="0" eaLnBrk="1" fontAlgn="base" hangingPunct="1">
        <a:spcBef>
          <a:spcPct val="20000"/>
        </a:spcBef>
        <a:spcAft>
          <a:spcPct val="0"/>
        </a:spcAft>
        <a:buChar char="»"/>
        <a:defRPr kumimoji="1" sz="1625">
          <a:solidFill>
            <a:schemeClr val="tx1"/>
          </a:solidFill>
          <a:latin typeface="+mn-lt"/>
          <a:ea typeface="+mn-ea"/>
        </a:defRPr>
      </a:lvl8pPr>
      <a:lvl9pPr marL="3054026" indent="-179675" algn="l" rtl="0" eaLnBrk="1" fontAlgn="base" hangingPunct="1">
        <a:spcBef>
          <a:spcPct val="20000"/>
        </a:spcBef>
        <a:spcAft>
          <a:spcPct val="0"/>
        </a:spcAft>
        <a:buChar char="»"/>
        <a:defRPr kumimoji="1" sz="1625">
          <a:solidFill>
            <a:schemeClr val="tx1"/>
          </a:solidFill>
          <a:latin typeface="+mn-lt"/>
          <a:ea typeface="+mn-ea"/>
        </a:defRPr>
      </a:lvl9pPr>
    </p:bodyStyle>
    <p:otherStyle>
      <a:defPPr>
        <a:defRPr lang="ja-JP"/>
      </a:defPPr>
      <a:lvl1pPr marL="0" algn="l" defTabSz="718600" rtl="0" eaLnBrk="1" latinLnBrk="0" hangingPunct="1">
        <a:defRPr kumimoji="1" sz="1408" kern="1200">
          <a:solidFill>
            <a:schemeClr val="tx1"/>
          </a:solidFill>
          <a:latin typeface="+mn-lt"/>
          <a:ea typeface="+mn-ea"/>
          <a:cs typeface="+mn-cs"/>
        </a:defRPr>
      </a:lvl1pPr>
      <a:lvl2pPr marL="359320" algn="l" defTabSz="718600" rtl="0" eaLnBrk="1" latinLnBrk="0" hangingPunct="1">
        <a:defRPr kumimoji="1" sz="1408" kern="1200">
          <a:solidFill>
            <a:schemeClr val="tx1"/>
          </a:solidFill>
          <a:latin typeface="+mn-lt"/>
          <a:ea typeface="+mn-ea"/>
          <a:cs typeface="+mn-cs"/>
        </a:defRPr>
      </a:lvl2pPr>
      <a:lvl3pPr marL="718600" algn="l" defTabSz="718600" rtl="0" eaLnBrk="1" latinLnBrk="0" hangingPunct="1">
        <a:defRPr kumimoji="1" sz="1408" kern="1200">
          <a:solidFill>
            <a:schemeClr val="tx1"/>
          </a:solidFill>
          <a:latin typeface="+mn-lt"/>
          <a:ea typeface="+mn-ea"/>
          <a:cs typeface="+mn-cs"/>
        </a:defRPr>
      </a:lvl3pPr>
      <a:lvl4pPr marL="1077885" algn="l" defTabSz="718600" rtl="0" eaLnBrk="1" latinLnBrk="0" hangingPunct="1">
        <a:defRPr kumimoji="1" sz="1408" kern="1200">
          <a:solidFill>
            <a:schemeClr val="tx1"/>
          </a:solidFill>
          <a:latin typeface="+mn-lt"/>
          <a:ea typeface="+mn-ea"/>
          <a:cs typeface="+mn-cs"/>
        </a:defRPr>
      </a:lvl4pPr>
      <a:lvl5pPr marL="1437187" algn="l" defTabSz="718600" rtl="0" eaLnBrk="1" latinLnBrk="0" hangingPunct="1">
        <a:defRPr kumimoji="1" sz="1408" kern="1200">
          <a:solidFill>
            <a:schemeClr val="tx1"/>
          </a:solidFill>
          <a:latin typeface="+mn-lt"/>
          <a:ea typeface="+mn-ea"/>
          <a:cs typeface="+mn-cs"/>
        </a:defRPr>
      </a:lvl5pPr>
      <a:lvl6pPr marL="1796484" algn="l" defTabSz="718600" rtl="0" eaLnBrk="1" latinLnBrk="0" hangingPunct="1">
        <a:defRPr kumimoji="1" sz="1408" kern="1200">
          <a:solidFill>
            <a:schemeClr val="tx1"/>
          </a:solidFill>
          <a:latin typeface="+mn-lt"/>
          <a:ea typeface="+mn-ea"/>
          <a:cs typeface="+mn-cs"/>
        </a:defRPr>
      </a:lvl6pPr>
      <a:lvl7pPr marL="2155784" algn="l" defTabSz="718600" rtl="0" eaLnBrk="1" latinLnBrk="0" hangingPunct="1">
        <a:defRPr kumimoji="1" sz="1408" kern="1200">
          <a:solidFill>
            <a:schemeClr val="tx1"/>
          </a:solidFill>
          <a:latin typeface="+mn-lt"/>
          <a:ea typeface="+mn-ea"/>
          <a:cs typeface="+mn-cs"/>
        </a:defRPr>
      </a:lvl7pPr>
      <a:lvl8pPr marL="2515078" algn="l" defTabSz="718600" rtl="0" eaLnBrk="1" latinLnBrk="0" hangingPunct="1">
        <a:defRPr kumimoji="1" sz="1408" kern="1200">
          <a:solidFill>
            <a:schemeClr val="tx1"/>
          </a:solidFill>
          <a:latin typeface="+mn-lt"/>
          <a:ea typeface="+mn-ea"/>
          <a:cs typeface="+mn-cs"/>
        </a:defRPr>
      </a:lvl8pPr>
      <a:lvl9pPr marL="2874380" algn="l" defTabSz="718600" rtl="0" eaLnBrk="1" latinLnBrk="0" hangingPunct="1">
        <a:defRPr kumimoji="1" sz="14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ocionext.zoom.us/j/99975267803?pwd=ekhxaHA3bVZUSVU5M0dVMkF2Z0pkQT09"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6E24BCC-C90C-454F-B4C3-DA4B43D19730}"/>
              </a:ext>
            </a:extLst>
          </p:cNvPr>
          <p:cNvSpPr>
            <a:spLocks noGrp="1"/>
          </p:cNvSpPr>
          <p:nvPr>
            <p:ph type="ctrTitle"/>
          </p:nvPr>
        </p:nvSpPr>
        <p:spPr/>
        <p:txBody>
          <a:bodyPr/>
          <a:lstStyle/>
          <a:p>
            <a:r>
              <a:rPr lang="en-US" altLang="ja-JP" dirty="0"/>
              <a:t>Planning</a:t>
            </a:r>
            <a:r>
              <a:rPr lang="ja-JP" altLang="en-US" dirty="0"/>
              <a:t> </a:t>
            </a:r>
            <a:r>
              <a:rPr lang="en-US" altLang="ja-JP" dirty="0"/>
              <a:t>Subgroup</a:t>
            </a:r>
            <a:endParaRPr kumimoji="1" lang="ja-JP" altLang="en-US" dirty="0"/>
          </a:p>
        </p:txBody>
      </p:sp>
      <p:sp>
        <p:nvSpPr>
          <p:cNvPr id="4" name="字幕 3">
            <a:extLst>
              <a:ext uri="{FF2B5EF4-FFF2-40B4-BE49-F238E27FC236}">
                <a16:creationId xmlns:a16="http://schemas.microsoft.com/office/drawing/2014/main" id="{EF661AA3-1D1A-41E4-8ABD-6A4BFD8D4443}"/>
              </a:ext>
            </a:extLst>
          </p:cNvPr>
          <p:cNvSpPr>
            <a:spLocks noGrp="1"/>
          </p:cNvSpPr>
          <p:nvPr>
            <p:ph type="subTitle" idx="1"/>
          </p:nvPr>
        </p:nvSpPr>
        <p:spPr/>
        <p:txBody>
          <a:bodyPr/>
          <a:lstStyle/>
          <a:p>
            <a:r>
              <a:rPr lang="en-US" altLang="ja-JP" dirty="0"/>
              <a:t>3</a:t>
            </a:r>
            <a:r>
              <a:rPr lang="ja-JP" altLang="en-US" dirty="0"/>
              <a:t>月</a:t>
            </a:r>
            <a:r>
              <a:rPr lang="en-US" altLang="ja-JP" dirty="0"/>
              <a:t>6</a:t>
            </a:r>
            <a:r>
              <a:rPr lang="ja-JP" altLang="en-US" dirty="0"/>
              <a:t>日</a:t>
            </a:r>
            <a:r>
              <a:rPr lang="en-US" altLang="ja-JP" dirty="0"/>
              <a:t>, 2023</a:t>
            </a:r>
          </a:p>
          <a:p>
            <a:r>
              <a:rPr kumimoji="1" lang="en-US" altLang="ja-JP" dirty="0"/>
              <a:t>Hiroyuki</a:t>
            </a:r>
            <a:r>
              <a:rPr kumimoji="1" lang="ja-JP" altLang="en-US" dirty="0"/>
              <a:t> </a:t>
            </a:r>
            <a:r>
              <a:rPr kumimoji="1" lang="en-US" altLang="ja-JP" dirty="0"/>
              <a:t>Fukuchi</a:t>
            </a:r>
            <a:endParaRPr kumimoji="1" lang="ja-JP" altLang="en-US" dirty="0"/>
          </a:p>
        </p:txBody>
      </p:sp>
    </p:spTree>
    <p:extLst>
      <p:ext uri="{BB962C8B-B14F-4D97-AF65-F5344CB8AC3E}">
        <p14:creationId xmlns:p14="http://schemas.microsoft.com/office/powerpoint/2010/main" val="106516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p:txBody>
      </p:sp>
      <p:sp>
        <p:nvSpPr>
          <p:cNvPr id="6" name="フッター プレースホルダー 5"/>
          <p:cNvSpPr>
            <a:spLocks noGrp="1"/>
          </p:cNvSpPr>
          <p:nvPr>
            <p:ph type="ftr" idx="11"/>
          </p:nvPr>
        </p:nvSpPr>
        <p:spPr/>
        <p:txBody>
          <a:bodyPr/>
          <a:lstStyle/>
          <a:p>
            <a:r>
              <a:rPr kumimoji="1" lang="en-US" altLang="ja-JP">
                <a:solidFill>
                  <a:schemeClr val="bg1">
                    <a:lumMod val="65000"/>
                  </a:schemeClr>
                </a:solidFill>
              </a:rPr>
              <a:t>OpenChain project /  CC0-1.0</a:t>
            </a:r>
            <a:endParaRPr kumimoji="1" lang="en-US" altLang="ja-JP" dirty="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5811F-4C7C-43FA-8C56-09976403547C}"/>
              </a:ext>
            </a:extLst>
          </p:cNvPr>
          <p:cNvSpPr>
            <a:spLocks noGrp="1"/>
          </p:cNvSpPr>
          <p:nvPr>
            <p:ph type="title"/>
          </p:nvPr>
        </p:nvSpPr>
        <p:spPr/>
        <p:txBody>
          <a:bodyPr/>
          <a:lstStyle/>
          <a:p>
            <a:r>
              <a:rPr kumimoji="1" lang="en-US" altLang="ja-JP" dirty="0"/>
              <a:t>Meeting</a:t>
            </a:r>
            <a:endParaRPr kumimoji="1" lang="ja-JP" altLang="en-US" dirty="0"/>
          </a:p>
        </p:txBody>
      </p:sp>
      <p:sp>
        <p:nvSpPr>
          <p:cNvPr id="3" name="コンテンツ プレースホルダー 2">
            <a:extLst>
              <a:ext uri="{FF2B5EF4-FFF2-40B4-BE49-F238E27FC236}">
                <a16:creationId xmlns:a16="http://schemas.microsoft.com/office/drawing/2014/main" id="{DCB9D8AC-530B-4BE5-95F6-09BB35EF5322}"/>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Date</a:t>
            </a:r>
            <a:r>
              <a:rPr lang="ja-JP" altLang="en-US" dirty="0">
                <a:solidFill>
                  <a:prstClr val="black"/>
                </a:solidFill>
                <a:latin typeface="Calibri"/>
                <a:ea typeface="ＭＳ Ｐゴシック" panose="020B0600070205080204" pitchFamily="50" charset="-128"/>
              </a:rPr>
              <a:t> </a:t>
            </a:r>
            <a:r>
              <a:rPr lang="en-US" altLang="ja-JP" dirty="0">
                <a:solidFill>
                  <a:prstClr val="black"/>
                </a:solidFill>
                <a:latin typeface="Calibri"/>
                <a:ea typeface="ＭＳ Ｐゴシック" panose="020B0600070205080204" pitchFamily="50" charset="-128"/>
              </a:rPr>
              <a:t>&amp; Time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2023/3/6</a:t>
            </a:r>
            <a:r>
              <a:rPr kumimoji="1" lang="ja-JP" altLang="en-US"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16:00-17:00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Venue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Zoom</a:t>
            </a:r>
            <a:b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b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hlinkClick r:id="rId2"/>
              </a:rPr>
              <a:t>https://socionext.zoom.us/j/99975267803?pwd=ekhxaHA3bVZUSVU5M0dVMkF2Z0pkQT09</a:t>
            </a: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a:defRPr/>
            </a:pPr>
            <a:endParaRPr lang="en-US" altLang="ja-JP" dirty="0">
              <a:solidFill>
                <a:prstClr val="black"/>
              </a:solidFill>
              <a:latin typeface="Calibri"/>
              <a:ea typeface="ＭＳ Ｐゴシック" panose="020B0600070205080204" pitchFamily="50" charset="-128"/>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1576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en-US" altLang="ja-JP" dirty="0"/>
              <a:t>Agenda</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ja-JP" altLang="en-US" sz="2400" dirty="0"/>
              <a:t>次回全体会合相談</a:t>
            </a:r>
            <a:endParaRPr lang="en-US" altLang="ja-JP" sz="2400" dirty="0"/>
          </a:p>
          <a:p>
            <a:pPr>
              <a:defRPr/>
            </a:pPr>
            <a:r>
              <a:rPr lang="ja-JP" altLang="en-US" sz="2400" dirty="0"/>
              <a:t>その他</a:t>
            </a:r>
            <a:endParaRPr lang="en-US" altLang="ja-JP" sz="2400" dirty="0"/>
          </a:p>
          <a:p>
            <a:pPr>
              <a:defRPr/>
            </a:pPr>
            <a:endParaRPr lang="en-US" altLang="ja-JP" sz="2400" dirty="0"/>
          </a:p>
        </p:txBody>
      </p:sp>
    </p:spTree>
    <p:extLst>
      <p:ext uri="{BB962C8B-B14F-4D97-AF65-F5344CB8AC3E}">
        <p14:creationId xmlns:p14="http://schemas.microsoft.com/office/powerpoint/2010/main" val="30701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kumimoji="1" lang="ja-JP" altLang="en-US" dirty="0"/>
              <a:t>次回全体会合案</a:t>
            </a:r>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ja-JP" altLang="en-US" sz="2400" dirty="0"/>
              <a:t>場所</a:t>
            </a:r>
            <a:endParaRPr lang="en-US" altLang="ja-JP" sz="2400" dirty="0"/>
          </a:p>
          <a:p>
            <a:pPr lvl="1">
              <a:defRPr/>
            </a:pPr>
            <a:r>
              <a:rPr lang="en-US" altLang="ja-JP" sz="2000" dirty="0"/>
              <a:t>NEC</a:t>
            </a:r>
          </a:p>
          <a:p>
            <a:pPr lvl="1">
              <a:defRPr/>
            </a:pPr>
            <a:r>
              <a:rPr lang="ja-JP" altLang="en-US" sz="2000" dirty="0"/>
              <a:t>ハイブリッド形式</a:t>
            </a:r>
            <a:endParaRPr lang="en-US" altLang="ja-JP" sz="2000" dirty="0"/>
          </a:p>
          <a:p>
            <a:pPr>
              <a:defRPr/>
            </a:pPr>
            <a:r>
              <a:rPr lang="ja-JP" altLang="en-US" sz="2400" dirty="0"/>
              <a:t>日程</a:t>
            </a:r>
            <a:endParaRPr lang="en-US" altLang="ja-JP" sz="2400" dirty="0"/>
          </a:p>
          <a:p>
            <a:pPr lvl="1">
              <a:defRPr/>
            </a:pPr>
            <a:r>
              <a:rPr lang="en-US" altLang="ja-JP" sz="2000" dirty="0"/>
              <a:t>5</a:t>
            </a:r>
            <a:r>
              <a:rPr lang="ja-JP" altLang="en-US" sz="2000" dirty="0"/>
              <a:t>月</a:t>
            </a:r>
            <a:r>
              <a:rPr lang="en-US" altLang="ja-JP" sz="2000" dirty="0"/>
              <a:t>19</a:t>
            </a:r>
            <a:r>
              <a:rPr lang="ja-JP" altLang="en-US" sz="2000" dirty="0"/>
              <a:t>日（金）とか</a:t>
            </a:r>
            <a:endParaRPr lang="en-US" altLang="ja-JP" sz="2000" dirty="0"/>
          </a:p>
          <a:p>
            <a:pPr>
              <a:defRPr/>
            </a:pPr>
            <a:r>
              <a:rPr lang="ja-JP" altLang="en-US" sz="2400" dirty="0"/>
              <a:t>議題</a:t>
            </a:r>
            <a:endParaRPr lang="en-US" altLang="ja-JP" sz="2400" dirty="0"/>
          </a:p>
          <a:p>
            <a:pPr lvl="1">
              <a:defRPr/>
            </a:pPr>
            <a:r>
              <a:rPr lang="en-US" altLang="ja-JP" sz="2000" dirty="0"/>
              <a:t>OSS</a:t>
            </a:r>
            <a:r>
              <a:rPr lang="ja-JP" altLang="en-US" sz="2000" dirty="0"/>
              <a:t>鳥観図活動の紹介　</a:t>
            </a:r>
            <a:r>
              <a:rPr lang="en-US" altLang="ja-JP" sz="2000" dirty="0"/>
              <a:t>OSS</a:t>
            </a:r>
            <a:r>
              <a:rPr lang="ja-JP" altLang="en-US" sz="2000" dirty="0"/>
              <a:t>推進フォーラム　米嶋さん</a:t>
            </a:r>
            <a:endParaRPr lang="en-US" altLang="ja-JP" sz="2000" dirty="0"/>
          </a:p>
          <a:p>
            <a:pPr lvl="1">
              <a:defRPr/>
            </a:pPr>
            <a:r>
              <a:rPr lang="ja-JP" altLang="en-US" sz="2000" dirty="0"/>
              <a:t>サブグループ活動紹介</a:t>
            </a:r>
            <a:endParaRPr lang="en-US" altLang="ja-JP" sz="2000" dirty="0"/>
          </a:p>
          <a:p>
            <a:pPr lvl="2">
              <a:defRPr/>
            </a:pPr>
            <a:r>
              <a:rPr lang="ja-JP" altLang="en-US" sz="1800" dirty="0"/>
              <a:t>とくに最近リーダー変更があったところ</a:t>
            </a:r>
            <a:endParaRPr lang="en-US" altLang="ja-JP" sz="1800" dirty="0"/>
          </a:p>
          <a:p>
            <a:pPr lvl="1">
              <a:defRPr/>
            </a:pPr>
            <a:r>
              <a:rPr lang="ja-JP" altLang="en-US" sz="2000" dirty="0"/>
              <a:t>ほかに発表アイディアはありますか？</a:t>
            </a:r>
            <a:endParaRPr lang="en-US" altLang="ja-JP" sz="2000" dirty="0"/>
          </a:p>
          <a:p>
            <a:pPr>
              <a:defRPr/>
            </a:pPr>
            <a:endParaRPr lang="en-US" altLang="ja-JP" sz="2400" dirty="0"/>
          </a:p>
          <a:p>
            <a:pPr>
              <a:defRPr/>
            </a:pPr>
            <a:r>
              <a:rPr lang="ja-JP" altLang="en-US" sz="2400" dirty="0"/>
              <a:t>次々回のホスト希望があれば、立候補をお願いします</a:t>
            </a:r>
            <a:endParaRPr lang="en-US" altLang="ja-JP" sz="2400" dirty="0"/>
          </a:p>
          <a:p>
            <a:pPr>
              <a:defRPr/>
            </a:pPr>
            <a:endParaRPr lang="en-US" altLang="ja-JP" sz="2400" dirty="0"/>
          </a:p>
        </p:txBody>
      </p:sp>
    </p:spTree>
    <p:extLst>
      <p:ext uri="{BB962C8B-B14F-4D97-AF65-F5344CB8AC3E}">
        <p14:creationId xmlns:p14="http://schemas.microsoft.com/office/powerpoint/2010/main" val="173552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F0211-89A6-4952-BA22-EA71DCC030AE}"/>
              </a:ext>
            </a:extLst>
          </p:cNvPr>
          <p:cNvSpPr>
            <a:spLocks noGrp="1"/>
          </p:cNvSpPr>
          <p:nvPr>
            <p:ph type="title"/>
          </p:nvPr>
        </p:nvSpPr>
        <p:spPr/>
        <p:txBody>
          <a:bodyPr/>
          <a:lstStyle/>
          <a:p>
            <a:r>
              <a:rPr kumimoji="1" lang="ja-JP" altLang="en-US" dirty="0"/>
              <a:t>全体会合</a:t>
            </a:r>
          </a:p>
        </p:txBody>
      </p:sp>
      <p:sp>
        <p:nvSpPr>
          <p:cNvPr id="3" name="テキスト ボックス 2">
            <a:extLst>
              <a:ext uri="{FF2B5EF4-FFF2-40B4-BE49-F238E27FC236}">
                <a16:creationId xmlns:a16="http://schemas.microsoft.com/office/drawing/2014/main" id="{0E508205-C878-9757-5116-2B3FDB4B7BB7}"/>
              </a:ext>
            </a:extLst>
          </p:cNvPr>
          <p:cNvSpPr txBox="1"/>
          <p:nvPr/>
        </p:nvSpPr>
        <p:spPr>
          <a:xfrm>
            <a:off x="576000" y="1155560"/>
            <a:ext cx="10748492" cy="5262979"/>
          </a:xfrm>
          <a:prstGeom prst="rect">
            <a:avLst/>
          </a:prstGeom>
          <a:noFill/>
        </p:spPr>
        <p:txBody>
          <a:bodyPr wrap="square" rtlCol="0">
            <a:spAutoFit/>
          </a:bodyPr>
          <a:lstStyle/>
          <a:p>
            <a:r>
              <a:rPr kumimoji="1" lang="en-US" altLang="ja-JP" sz="1200" dirty="0"/>
              <a:t>NEC</a:t>
            </a:r>
            <a:r>
              <a:rPr kumimoji="1" lang="ja-JP" altLang="en-US" sz="1200" dirty="0"/>
              <a:t>さん開催</a:t>
            </a:r>
            <a:endParaRPr kumimoji="1" lang="en-US" altLang="ja-JP" sz="1200" dirty="0"/>
          </a:p>
          <a:p>
            <a:r>
              <a:rPr kumimoji="1" lang="en-US" altLang="ja-JP" sz="1200" dirty="0"/>
              <a:t>5</a:t>
            </a:r>
            <a:r>
              <a:rPr kumimoji="1" lang="ja-JP" altLang="en-US" sz="1200" dirty="0"/>
              <a:t>月</a:t>
            </a:r>
            <a:r>
              <a:rPr kumimoji="1" lang="en-US" altLang="ja-JP" sz="1200" dirty="0"/>
              <a:t>18</a:t>
            </a:r>
            <a:r>
              <a:rPr kumimoji="1" lang="ja-JP" altLang="en-US" sz="1200" dirty="0"/>
              <a:t>日（木）にして、翌日を</a:t>
            </a:r>
            <a:r>
              <a:rPr kumimoji="1" lang="en-US" altLang="ja-JP" sz="1200" dirty="0"/>
              <a:t>OSPO SG</a:t>
            </a:r>
            <a:r>
              <a:rPr kumimoji="1" lang="ja-JP" altLang="en-US" sz="1200" dirty="0"/>
              <a:t>とかの打ち合わせに充てるとか</a:t>
            </a:r>
            <a:endParaRPr kumimoji="1" lang="en-US" altLang="ja-JP" sz="1200" dirty="0"/>
          </a:p>
          <a:p>
            <a:endParaRPr kumimoji="1" lang="en-US" altLang="ja-JP" sz="1200" dirty="0"/>
          </a:p>
          <a:p>
            <a:r>
              <a:rPr kumimoji="1" lang="ja-JP" altLang="en-US" sz="1200" dirty="0"/>
              <a:t>日程：</a:t>
            </a:r>
            <a:endParaRPr kumimoji="1" lang="en-US" altLang="ja-JP" sz="1200" dirty="0"/>
          </a:p>
          <a:p>
            <a:r>
              <a:rPr kumimoji="1" lang="en-US" altLang="ja-JP" sz="1200" dirty="0"/>
              <a:t>5</a:t>
            </a:r>
            <a:r>
              <a:rPr kumimoji="1" lang="ja-JP" altLang="en-US" sz="1200" dirty="0"/>
              <a:t>月</a:t>
            </a:r>
            <a:r>
              <a:rPr kumimoji="1" lang="en-US" altLang="ja-JP" sz="1200" dirty="0"/>
              <a:t>18</a:t>
            </a:r>
            <a:r>
              <a:rPr kumimoji="1" lang="ja-JP" altLang="en-US" sz="1200" dirty="0"/>
              <a:t>日（木）</a:t>
            </a:r>
            <a:r>
              <a:rPr kumimoji="1" lang="en-US" altLang="ja-JP" sz="1200" dirty="0"/>
              <a:t>15:00-17:00</a:t>
            </a:r>
          </a:p>
          <a:p>
            <a:r>
              <a:rPr kumimoji="1" lang="ja-JP" altLang="en-US" sz="1200" dirty="0"/>
              <a:t>ハイブリッド</a:t>
            </a:r>
            <a:endParaRPr kumimoji="1" lang="en-US" altLang="ja-JP" sz="1200" dirty="0"/>
          </a:p>
          <a:p>
            <a:endParaRPr kumimoji="1" lang="en-US" altLang="ja-JP" sz="1200" dirty="0"/>
          </a:p>
          <a:p>
            <a:r>
              <a:rPr kumimoji="1" lang="ja-JP" altLang="en-US" sz="1200" dirty="0"/>
              <a:t>場所：</a:t>
            </a:r>
            <a:endParaRPr kumimoji="1" lang="en-US" altLang="ja-JP" sz="1200" dirty="0"/>
          </a:p>
          <a:p>
            <a:r>
              <a:rPr kumimoji="1" lang="en-US" altLang="ja-JP" sz="1200" dirty="0"/>
              <a:t>NEC</a:t>
            </a:r>
            <a:r>
              <a:rPr kumimoji="1" lang="ja-JP" altLang="en-US" sz="1200" dirty="0"/>
              <a:t>玉川事業所　東急：武蔵小杉、</a:t>
            </a:r>
            <a:r>
              <a:rPr kumimoji="1" lang="en-US" altLang="ja-JP" sz="1200" dirty="0"/>
              <a:t>JR</a:t>
            </a:r>
            <a:r>
              <a:rPr kumimoji="1" lang="ja-JP" altLang="en-US" sz="1200" dirty="0"/>
              <a:t>南武線：向河原</a:t>
            </a:r>
            <a:endParaRPr kumimoji="1" lang="en-US" altLang="ja-JP" sz="1200" dirty="0"/>
          </a:p>
          <a:p>
            <a:endParaRPr kumimoji="1" lang="en-US" altLang="ja-JP" sz="1200" dirty="0"/>
          </a:p>
          <a:p>
            <a:r>
              <a:rPr kumimoji="1" lang="ja-JP" altLang="en-US" sz="1200" dirty="0"/>
              <a:t>議題：</a:t>
            </a:r>
            <a:endParaRPr kumimoji="1" lang="en-US" altLang="ja-JP" sz="1200" dirty="0"/>
          </a:p>
          <a:p>
            <a:r>
              <a:rPr kumimoji="1" lang="en-US" altLang="ja-JP" sz="1200" dirty="0"/>
              <a:t>OSS</a:t>
            </a:r>
            <a:r>
              <a:rPr kumimoji="1" lang="ja-JP" altLang="en-US" sz="1200" dirty="0"/>
              <a:t>鳥観図活動の紹介　</a:t>
            </a:r>
            <a:r>
              <a:rPr kumimoji="1" lang="en-US" altLang="ja-JP" sz="1200" dirty="0"/>
              <a:t>40</a:t>
            </a:r>
            <a:r>
              <a:rPr kumimoji="1" lang="ja-JP" altLang="en-US" sz="1200" dirty="0"/>
              <a:t>分くらい　</a:t>
            </a:r>
            <a:r>
              <a:rPr kumimoji="1" lang="en-US" altLang="ja-JP" sz="1200" dirty="0"/>
              <a:t>Q&amp;A</a:t>
            </a:r>
            <a:r>
              <a:rPr kumimoji="1" lang="ja-JP" altLang="en-US" sz="1200" dirty="0"/>
              <a:t>込み</a:t>
            </a:r>
            <a:endParaRPr kumimoji="1" lang="en-US" altLang="ja-JP" sz="1200" dirty="0"/>
          </a:p>
          <a:p>
            <a:r>
              <a:rPr kumimoji="1" lang="en-US" altLang="ja-JP" sz="1200" dirty="0"/>
              <a:t>SBOM SG</a:t>
            </a:r>
            <a:r>
              <a:rPr kumimoji="1" lang="ja-JP" altLang="en-US" sz="1200" dirty="0"/>
              <a:t>紹介</a:t>
            </a:r>
            <a:endParaRPr kumimoji="1" lang="en-US" altLang="ja-JP" sz="1200" dirty="0"/>
          </a:p>
          <a:p>
            <a:r>
              <a:rPr kumimoji="1" lang="en-US" altLang="ja-JP" sz="1200" dirty="0"/>
              <a:t>SBOM</a:t>
            </a:r>
            <a:r>
              <a:rPr kumimoji="1" lang="ja-JP" altLang="en-US" sz="1200" dirty="0"/>
              <a:t>トピックス　その時期に話せる内容</a:t>
            </a:r>
            <a:endParaRPr kumimoji="1" lang="en-US" altLang="ja-JP" sz="1200" dirty="0"/>
          </a:p>
          <a:p>
            <a:r>
              <a:rPr kumimoji="1" lang="en-US" altLang="ja-JP" sz="1200" dirty="0"/>
              <a:t>FAQ</a:t>
            </a:r>
            <a:r>
              <a:rPr kumimoji="1" lang="ja-JP" altLang="en-US" sz="1200" dirty="0"/>
              <a:t> </a:t>
            </a:r>
            <a:r>
              <a:rPr kumimoji="1" lang="en-US" altLang="ja-JP" sz="1200" dirty="0"/>
              <a:t>SG</a:t>
            </a:r>
            <a:r>
              <a:rPr kumimoji="1" lang="ja-JP" altLang="en-US" sz="1200" dirty="0"/>
              <a:t>から</a:t>
            </a:r>
            <a:endParaRPr kumimoji="1" lang="en-US" altLang="ja-JP" sz="1200" dirty="0"/>
          </a:p>
          <a:p>
            <a:endParaRPr kumimoji="1" lang="en-US" altLang="ja-JP" sz="1200" dirty="0"/>
          </a:p>
          <a:p>
            <a:endParaRPr kumimoji="1" lang="en-US" altLang="ja-JP" sz="1200" dirty="0"/>
          </a:p>
          <a:p>
            <a:r>
              <a:rPr kumimoji="1" lang="ja-JP" altLang="en-US" sz="1200" dirty="0"/>
              <a:t>前回実績　日立　</a:t>
            </a:r>
            <a:r>
              <a:rPr kumimoji="1" lang="en-US" altLang="ja-JP" sz="1200" dirty="0"/>
              <a:t>20</a:t>
            </a:r>
            <a:r>
              <a:rPr kumimoji="1" lang="ja-JP" altLang="en-US" sz="1200" dirty="0"/>
              <a:t>人</a:t>
            </a:r>
            <a:endParaRPr kumimoji="1" lang="en-US" altLang="ja-JP" sz="1200" dirty="0"/>
          </a:p>
          <a:p>
            <a:r>
              <a:rPr kumimoji="1" lang="ja-JP" altLang="en-US" sz="1200" dirty="0"/>
              <a:t>会議室　</a:t>
            </a:r>
            <a:r>
              <a:rPr kumimoji="1" lang="en-US" altLang="ja-JP" sz="1200" dirty="0"/>
              <a:t>40</a:t>
            </a:r>
            <a:r>
              <a:rPr kumimoji="1" lang="ja-JP" altLang="en-US" sz="1200" dirty="0"/>
              <a:t>人～</a:t>
            </a:r>
            <a:r>
              <a:rPr kumimoji="1" lang="en-US" altLang="ja-JP" sz="1200" dirty="0"/>
              <a:t>60</a:t>
            </a:r>
            <a:r>
              <a:rPr kumimoji="1" lang="ja-JP" altLang="en-US" sz="1200" dirty="0"/>
              <a:t>人</a:t>
            </a:r>
            <a:endParaRPr kumimoji="1" lang="en-US" altLang="ja-JP" sz="1200" dirty="0"/>
          </a:p>
          <a:p>
            <a:endParaRPr kumimoji="1" lang="en-US" altLang="ja-JP" sz="1200" dirty="0"/>
          </a:p>
          <a:p>
            <a:r>
              <a:rPr kumimoji="1" lang="ja-JP" altLang="en-US" sz="1200" dirty="0"/>
              <a:t>次々回</a:t>
            </a:r>
            <a:endParaRPr kumimoji="1" lang="en-US" altLang="ja-JP" sz="1200" dirty="0"/>
          </a:p>
          <a:p>
            <a:r>
              <a:rPr kumimoji="1" lang="ja-JP" altLang="en-US" sz="1200" dirty="0"/>
              <a:t>開催場所候補</a:t>
            </a:r>
            <a:endParaRPr kumimoji="1" lang="en-US" altLang="ja-JP" sz="1200" dirty="0"/>
          </a:p>
          <a:p>
            <a:r>
              <a:rPr kumimoji="1" lang="ja-JP" altLang="en-US" sz="1200" dirty="0"/>
              <a:t>ソシオネクストさん</a:t>
            </a:r>
            <a:endParaRPr kumimoji="1" lang="en-US" altLang="ja-JP" sz="1200" dirty="0"/>
          </a:p>
          <a:p>
            <a:r>
              <a:rPr kumimoji="1" lang="ja-JP" altLang="en-US" sz="1200" dirty="0"/>
              <a:t>富士通さん　</a:t>
            </a:r>
            <a:endParaRPr kumimoji="1" lang="en-US" altLang="ja-JP" sz="1200" dirty="0"/>
          </a:p>
          <a:p>
            <a:endParaRPr kumimoji="1" lang="en-US" altLang="ja-JP" sz="1200" dirty="0"/>
          </a:p>
          <a:p>
            <a:r>
              <a:rPr kumimoji="1" lang="en-US" altLang="ja-JP" sz="1200" dirty="0"/>
              <a:t>OpenChain</a:t>
            </a:r>
            <a:r>
              <a:rPr kumimoji="1" lang="ja-JP" altLang="en-US" sz="1200" dirty="0"/>
              <a:t>業界調査</a:t>
            </a:r>
            <a:r>
              <a:rPr kumimoji="1" lang="en-US" altLang="ja-JP" sz="1200" dirty="0"/>
              <a:t>2023</a:t>
            </a:r>
            <a:r>
              <a:rPr kumimoji="1" lang="ja-JP" altLang="en-US" sz="1200" dirty="0"/>
              <a:t>の結果報告</a:t>
            </a:r>
            <a:endParaRPr kumimoji="1" lang="en-US" altLang="ja-JP" sz="1200" dirty="0"/>
          </a:p>
          <a:p>
            <a:endParaRPr kumimoji="1" lang="ja-JP" altLang="en-US" sz="1200" dirty="0"/>
          </a:p>
        </p:txBody>
      </p:sp>
    </p:spTree>
    <p:extLst>
      <p:ext uri="{BB962C8B-B14F-4D97-AF65-F5344CB8AC3E}">
        <p14:creationId xmlns:p14="http://schemas.microsoft.com/office/powerpoint/2010/main" val="238896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F0211-89A6-4952-BA22-EA71DCC030AE}"/>
              </a:ext>
            </a:extLst>
          </p:cNvPr>
          <p:cNvSpPr>
            <a:spLocks noGrp="1"/>
          </p:cNvSpPr>
          <p:nvPr>
            <p:ph type="title"/>
          </p:nvPr>
        </p:nvSpPr>
        <p:spPr/>
        <p:txBody>
          <a:bodyPr/>
          <a:lstStyle/>
          <a:p>
            <a:endParaRPr kumimoji="1" lang="ja-JP" altLang="en-US" dirty="0"/>
          </a:p>
        </p:txBody>
      </p:sp>
      <p:sp>
        <p:nvSpPr>
          <p:cNvPr id="3" name="テキスト ボックス 2">
            <a:extLst>
              <a:ext uri="{FF2B5EF4-FFF2-40B4-BE49-F238E27FC236}">
                <a16:creationId xmlns:a16="http://schemas.microsoft.com/office/drawing/2014/main" id="{0E508205-C878-9757-5116-2B3FDB4B7BB7}"/>
              </a:ext>
            </a:extLst>
          </p:cNvPr>
          <p:cNvSpPr txBox="1"/>
          <p:nvPr/>
        </p:nvSpPr>
        <p:spPr>
          <a:xfrm>
            <a:off x="576000" y="1155560"/>
            <a:ext cx="10748492" cy="5262979"/>
          </a:xfrm>
          <a:prstGeom prst="rect">
            <a:avLst/>
          </a:prstGeom>
          <a:noFill/>
        </p:spPr>
        <p:txBody>
          <a:bodyPr wrap="square" rtlCol="0">
            <a:spAutoFit/>
          </a:bodyPr>
          <a:lstStyle/>
          <a:p>
            <a:r>
              <a:rPr kumimoji="1" lang="en-US" altLang="ja-JP" sz="1400" dirty="0"/>
              <a:t>OpenChain</a:t>
            </a:r>
            <a:r>
              <a:rPr kumimoji="1" lang="ja-JP" altLang="en-US" sz="1400" dirty="0"/>
              <a:t>業界調査</a:t>
            </a:r>
            <a:r>
              <a:rPr kumimoji="1" lang="en-US" altLang="ja-JP" sz="1400" dirty="0"/>
              <a:t>2023</a:t>
            </a:r>
          </a:p>
          <a:p>
            <a:endParaRPr kumimoji="1" lang="en-US" altLang="ja-JP" sz="1400" dirty="0"/>
          </a:p>
          <a:p>
            <a:r>
              <a:rPr kumimoji="1" lang="ja-JP" altLang="en-US" sz="1400" dirty="0"/>
              <a:t>今年もやりたい</a:t>
            </a:r>
            <a:endParaRPr kumimoji="1" lang="en-US" altLang="ja-JP" sz="1400" dirty="0"/>
          </a:p>
          <a:p>
            <a:r>
              <a:rPr kumimoji="1" lang="en-US" altLang="ja-JP" sz="1400" dirty="0"/>
              <a:t>Planning SG</a:t>
            </a:r>
            <a:r>
              <a:rPr kumimoji="1" lang="ja-JP" altLang="en-US" sz="1400" dirty="0"/>
              <a:t>で音頭取ってやる（</a:t>
            </a:r>
            <a:r>
              <a:rPr kumimoji="1" lang="en-US" altLang="ja-JP" sz="1400" dirty="0"/>
              <a:t>OSPO SG</a:t>
            </a:r>
            <a:r>
              <a:rPr kumimoji="1" lang="ja-JP" altLang="en-US" sz="1400" dirty="0"/>
              <a:t>だと狭い印象）</a:t>
            </a:r>
            <a:endParaRPr kumimoji="1" lang="en-US" altLang="ja-JP" sz="1400" dirty="0"/>
          </a:p>
          <a:p>
            <a:endParaRPr kumimoji="1" lang="en-US" altLang="ja-JP" sz="1400" dirty="0"/>
          </a:p>
          <a:p>
            <a:r>
              <a:rPr kumimoji="1" lang="en-US" altLang="ja-JP" sz="1400" dirty="0"/>
              <a:t>2022</a:t>
            </a:r>
            <a:r>
              <a:rPr kumimoji="1" lang="ja-JP" altLang="en-US" sz="1400" dirty="0"/>
              <a:t>年</a:t>
            </a:r>
            <a:endParaRPr kumimoji="1" lang="en-US" altLang="ja-JP" sz="1400" dirty="0"/>
          </a:p>
          <a:p>
            <a:r>
              <a:rPr kumimoji="1" lang="ja-JP" altLang="en-US" sz="1400" dirty="0"/>
              <a:t>　</a:t>
            </a:r>
            <a:r>
              <a:rPr kumimoji="1" lang="en-US" altLang="ja-JP" sz="1400" dirty="0"/>
              <a:t>3</a:t>
            </a:r>
            <a:r>
              <a:rPr kumimoji="1" lang="ja-JP" altLang="en-US" sz="1400" dirty="0"/>
              <a:t>月準備</a:t>
            </a:r>
            <a:endParaRPr kumimoji="1" lang="en-US" altLang="ja-JP" sz="1400" dirty="0"/>
          </a:p>
          <a:p>
            <a:r>
              <a:rPr kumimoji="1" lang="ja-JP" altLang="en-US" sz="1400" dirty="0"/>
              <a:t>　</a:t>
            </a:r>
            <a:r>
              <a:rPr kumimoji="1" lang="en-US" altLang="ja-JP" sz="1400" dirty="0"/>
              <a:t>4</a:t>
            </a:r>
            <a:r>
              <a:rPr kumimoji="1" lang="ja-JP" altLang="en-US" sz="1400" dirty="0"/>
              <a:t>月末まで調査</a:t>
            </a:r>
            <a:endParaRPr kumimoji="1" lang="en-US" altLang="ja-JP" sz="1400" dirty="0"/>
          </a:p>
          <a:p>
            <a:r>
              <a:rPr kumimoji="1" lang="ja-JP" altLang="en-US" sz="1400" dirty="0"/>
              <a:t>　</a:t>
            </a:r>
            <a:r>
              <a:rPr kumimoji="1" lang="en-US" altLang="ja-JP" sz="1400" dirty="0"/>
              <a:t>5</a:t>
            </a:r>
            <a:r>
              <a:rPr kumimoji="1" lang="ja-JP" altLang="en-US" sz="1400" dirty="0"/>
              <a:t>月に全体会合で結果共有　</a:t>
            </a:r>
            <a:endParaRPr kumimoji="1" lang="en-US" altLang="ja-JP" sz="1400" dirty="0"/>
          </a:p>
          <a:p>
            <a:r>
              <a:rPr kumimoji="1" lang="ja-JP" altLang="en-US" sz="1400" dirty="0"/>
              <a:t>　</a:t>
            </a:r>
            <a:r>
              <a:rPr kumimoji="1" lang="en-US" altLang="ja-JP" sz="1400" dirty="0"/>
              <a:t>59</a:t>
            </a:r>
            <a:r>
              <a:rPr kumimoji="1" lang="ja-JP" altLang="en-US" sz="1400" dirty="0"/>
              <a:t>件</a:t>
            </a:r>
            <a:endParaRPr kumimoji="1" lang="en-US" altLang="ja-JP" sz="1400" dirty="0"/>
          </a:p>
          <a:p>
            <a:endParaRPr kumimoji="1" lang="en-US" altLang="ja-JP" sz="1400" dirty="0"/>
          </a:p>
          <a:p>
            <a:r>
              <a:rPr kumimoji="1" lang="ja-JP" altLang="en-US" sz="1400" dirty="0"/>
              <a:t>結果を</a:t>
            </a:r>
            <a:r>
              <a:rPr kumimoji="1" lang="en-US" altLang="ja-JP" sz="1400" dirty="0" err="1"/>
              <a:t>ToDo</a:t>
            </a:r>
            <a:r>
              <a:rPr kumimoji="1" lang="en-US" altLang="ja-JP" sz="1400" dirty="0"/>
              <a:t> Group</a:t>
            </a:r>
            <a:r>
              <a:rPr kumimoji="1" lang="ja-JP" altLang="en-US" sz="1400" dirty="0"/>
              <a:t>にも共有</a:t>
            </a:r>
            <a:endParaRPr kumimoji="1" lang="en-US" altLang="ja-JP" sz="1400" dirty="0"/>
          </a:p>
          <a:p>
            <a:r>
              <a:rPr kumimoji="1" lang="ja-JP" altLang="en-US" sz="1400" dirty="0"/>
              <a:t>ポジティブな反応</a:t>
            </a:r>
            <a:endParaRPr kumimoji="1" lang="en-US" altLang="ja-JP" sz="1400" dirty="0"/>
          </a:p>
          <a:p>
            <a:r>
              <a:rPr kumimoji="1" lang="ja-JP" altLang="en-US" sz="1400" dirty="0"/>
              <a:t>英語版も共有</a:t>
            </a:r>
            <a:endParaRPr kumimoji="1" lang="en-US" altLang="ja-JP" sz="1400" dirty="0"/>
          </a:p>
          <a:p>
            <a:endParaRPr kumimoji="1" lang="en-US" altLang="ja-JP" sz="1400" dirty="0"/>
          </a:p>
          <a:p>
            <a:r>
              <a:rPr kumimoji="1" lang="ja-JP" altLang="en-US" sz="1400" dirty="0"/>
              <a:t>調査項目で改善ありますか？</a:t>
            </a:r>
            <a:endParaRPr kumimoji="1" lang="en-US" altLang="ja-JP" sz="1400" dirty="0"/>
          </a:p>
          <a:p>
            <a:r>
              <a:rPr kumimoji="1" lang="ja-JP" altLang="en-US" sz="1400" dirty="0"/>
              <a:t>昨年の項目はそのままにして、追加した方がよい</a:t>
            </a:r>
            <a:endParaRPr kumimoji="1" lang="en-US" altLang="ja-JP" sz="1400" dirty="0"/>
          </a:p>
          <a:p>
            <a:endParaRPr kumimoji="1" lang="en-US" altLang="ja-JP" sz="1400" dirty="0"/>
          </a:p>
          <a:p>
            <a:r>
              <a:rPr kumimoji="1" lang="en-US" altLang="ja-JP" sz="1400" dirty="0"/>
              <a:t>Slack</a:t>
            </a:r>
            <a:r>
              <a:rPr kumimoji="1" lang="ja-JP" altLang="en-US" sz="1400" dirty="0"/>
              <a:t>でスレッド作って、追加項目を出してもらう</a:t>
            </a:r>
            <a:endParaRPr kumimoji="1" lang="en-US" altLang="ja-JP" sz="1400" dirty="0"/>
          </a:p>
          <a:p>
            <a:endParaRPr kumimoji="1" lang="en-US" altLang="ja-JP" sz="1400" dirty="0"/>
          </a:p>
          <a:p>
            <a:endParaRPr kumimoji="1" lang="en-US" altLang="ja-JP" sz="1400" dirty="0"/>
          </a:p>
          <a:p>
            <a:r>
              <a:rPr kumimoji="1" lang="en-US" altLang="ja-JP" sz="1400" dirty="0"/>
              <a:t>Planning SG</a:t>
            </a:r>
            <a:r>
              <a:rPr kumimoji="1" lang="ja-JP" altLang="en-US" sz="1400" dirty="0"/>
              <a:t>次回打ち合わせ</a:t>
            </a:r>
            <a:endParaRPr kumimoji="1" lang="en-US" altLang="ja-JP" sz="1400" dirty="0"/>
          </a:p>
          <a:p>
            <a:r>
              <a:rPr kumimoji="1" lang="en-US" altLang="ja-JP" sz="1400" dirty="0"/>
              <a:t>3</a:t>
            </a:r>
            <a:r>
              <a:rPr kumimoji="1" lang="ja-JP" altLang="en-US" sz="1400" dirty="0"/>
              <a:t>月</a:t>
            </a:r>
            <a:r>
              <a:rPr kumimoji="1" lang="en-US" altLang="ja-JP" sz="1400" dirty="0"/>
              <a:t>22</a:t>
            </a:r>
            <a:r>
              <a:rPr kumimoji="1" lang="ja-JP" altLang="en-US" sz="1400" dirty="0"/>
              <a:t>日（水）　</a:t>
            </a:r>
            <a:r>
              <a:rPr kumimoji="1" lang="en-US" altLang="ja-JP" sz="1400"/>
              <a:t>16:30-17:30</a:t>
            </a:r>
            <a:endParaRPr kumimoji="1" lang="en-US" altLang="ja-JP" sz="1400" dirty="0"/>
          </a:p>
          <a:p>
            <a:endParaRPr kumimoji="1" lang="en-US" altLang="ja-JP" sz="1400" dirty="0"/>
          </a:p>
        </p:txBody>
      </p:sp>
    </p:spTree>
    <p:extLst>
      <p:ext uri="{BB962C8B-B14F-4D97-AF65-F5344CB8AC3E}">
        <p14:creationId xmlns:p14="http://schemas.microsoft.com/office/powerpoint/2010/main" val="2115023111"/>
      </p:ext>
    </p:extLst>
  </p:cSld>
  <p:clrMapOvr>
    <a:masterClrMapping/>
  </p:clrMapOvr>
</p:sld>
</file>

<file path=ppt/theme/theme1.xml><?xml version="1.0" encoding="utf-8"?>
<a:theme xmlns:a="http://schemas.openxmlformats.org/drawingml/2006/main" name="1_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TM02836342[[fn=イオン]]</Template>
  <TotalTime>18545</TotalTime>
  <Words>473</Words>
  <Application>Microsoft Office PowerPoint</Application>
  <PresentationFormat>ワイド画面</PresentationFormat>
  <Paragraphs>80</Paragraphs>
  <Slides>7</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7</vt:i4>
      </vt:variant>
    </vt:vector>
  </HeadingPairs>
  <TitlesOfParts>
    <vt:vector size="18" baseType="lpstr">
      <vt:lpstr>HGP創英角ｺﾞｼｯｸUB</vt:lpstr>
      <vt:lpstr>Meiryo UI</vt:lpstr>
      <vt:lpstr>Myriad Pro</vt:lpstr>
      <vt:lpstr>游ゴシック</vt:lpstr>
      <vt:lpstr>Arial</vt:lpstr>
      <vt:lpstr>Calibri</vt:lpstr>
      <vt:lpstr>Segoe UI</vt:lpstr>
      <vt:lpstr>Segoe UI Symbol</vt:lpstr>
      <vt:lpstr>Tahoma</vt:lpstr>
      <vt:lpstr>1_OSSL資料_20160418_c</vt:lpstr>
      <vt:lpstr>OSSL資料_20160418_c</vt:lpstr>
      <vt:lpstr>Planning Subgroup</vt:lpstr>
      <vt:lpstr>Antitrust Policy Notice</vt:lpstr>
      <vt:lpstr>Meeting</vt:lpstr>
      <vt:lpstr>Agenda</vt:lpstr>
      <vt:lpstr>次回全体会合案</vt:lpstr>
      <vt:lpstr>全体会合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GitHubメモ</dc:title>
  <dc:creator>Fukuchi, Hiroyuki (Sony)</dc:creator>
  <cp:lastModifiedBy>Fukuchi, Hiroyuki (SGC)</cp:lastModifiedBy>
  <cp:revision>361</cp:revision>
  <dcterms:created xsi:type="dcterms:W3CDTF">2018-07-20T07:39:34Z</dcterms:created>
  <dcterms:modified xsi:type="dcterms:W3CDTF">2023-03-06T07:49:34Z</dcterms:modified>
</cp:coreProperties>
</file>