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Teko"/>
      <p:regular r:id="rId31"/>
      <p:bold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g1pWx9RA43DgstxgTQa1nYEsR9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ek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font" Target="fonts/Teko-bold.fntdata"/><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26bc9dcb1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326bc9dcb1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26bc9dcb1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326bc9dcb1_1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326bc9dcb1_1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cfe0d2ea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cfe0d2ea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dcfe0d2ea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26bc9dcb1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3326bc9dcb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26bc9dcb1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326bc9dcb1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openchainproject.org/" TargetMode="External"/><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openchainproject.org/" TargetMode="External"/><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openchainproject.org/" TargetMode="External"/><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openchainproject.org/" TargetMode="External"/><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p:cSld name="タイトルとコンテンツ">
    <p:spTree>
      <p:nvGrpSpPr>
        <p:cNvPr id="22" name="Shape 22"/>
        <p:cNvGrpSpPr/>
        <p:nvPr/>
      </p:nvGrpSpPr>
      <p:grpSpPr>
        <a:xfrm>
          <a:off x="0" y="0"/>
          <a:ext cx="0" cy="0"/>
          <a:chOff x="0" y="0"/>
          <a:chExt cx="0" cy="0"/>
        </a:xfrm>
      </p:grpSpPr>
      <p:sp>
        <p:nvSpPr>
          <p:cNvPr id="23" name="Google Shape;23;p33"/>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lvl1pPr lvl="0" algn="l">
              <a:lnSpc>
                <a:spcPct val="90000"/>
              </a:lnSpc>
              <a:spcBef>
                <a:spcPts val="0"/>
              </a:spcBef>
              <a:spcAft>
                <a:spcPts val="0"/>
              </a:spcAft>
              <a:buSzPts val="1400"/>
              <a:buNone/>
              <a:defRPr>
                <a:solidFill>
                  <a:srgbClr val="00849D"/>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33"/>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lvl1pPr indent="-414845" lvl="0" marL="457200" algn="l">
              <a:lnSpc>
                <a:spcPct val="100000"/>
              </a:lnSpc>
              <a:spcBef>
                <a:spcPts val="587"/>
              </a:spcBef>
              <a:spcAft>
                <a:spcPts val="0"/>
              </a:spcAft>
              <a:buClr>
                <a:srgbClr val="7F7F7F"/>
              </a:buClr>
              <a:buSzPts val="2933"/>
              <a:buChar char="■"/>
              <a:defRPr>
                <a:solidFill>
                  <a:srgbClr val="20252B"/>
                </a:solidFill>
                <a:latin typeface="Arial"/>
                <a:ea typeface="Arial"/>
                <a:cs typeface="Arial"/>
                <a:sym typeface="Arial"/>
              </a:defRPr>
            </a:lvl1pPr>
            <a:lvl2pPr indent="-397954" lvl="1" marL="914400" algn="l">
              <a:lnSpc>
                <a:spcPct val="100000"/>
              </a:lnSpc>
              <a:spcBef>
                <a:spcPts val="533"/>
              </a:spcBef>
              <a:spcAft>
                <a:spcPts val="0"/>
              </a:spcAft>
              <a:buSzPts val="2667"/>
              <a:buChar char="■"/>
              <a:defRPr>
                <a:solidFill>
                  <a:srgbClr val="20252B"/>
                </a:solidFill>
                <a:latin typeface="Arial"/>
                <a:ea typeface="Arial"/>
                <a:cs typeface="Arial"/>
                <a:sym typeface="Arial"/>
              </a:defRPr>
            </a:lvl2pPr>
            <a:lvl3pPr indent="-381000" lvl="2" marL="1371600" algn="l">
              <a:lnSpc>
                <a:spcPct val="100000"/>
              </a:lnSpc>
              <a:spcBef>
                <a:spcPts val="480"/>
              </a:spcBef>
              <a:spcAft>
                <a:spcPts val="0"/>
              </a:spcAft>
              <a:buSzPts val="2400"/>
              <a:buChar char="●"/>
              <a:defRPr>
                <a:solidFill>
                  <a:srgbClr val="20252B"/>
                </a:solidFill>
                <a:latin typeface="Arial"/>
                <a:ea typeface="Arial"/>
                <a:cs typeface="Arial"/>
                <a:sym typeface="Arial"/>
              </a:defRPr>
            </a:lvl3pPr>
            <a:lvl4pPr indent="-381000" lvl="3" marL="1828800" algn="l">
              <a:lnSpc>
                <a:spcPct val="100000"/>
              </a:lnSpc>
              <a:spcBef>
                <a:spcPts val="480"/>
              </a:spcBef>
              <a:spcAft>
                <a:spcPts val="0"/>
              </a:spcAft>
              <a:buSzPts val="2400"/>
              <a:buChar char="•"/>
              <a:defRPr>
                <a:solidFill>
                  <a:srgbClr val="20252B"/>
                </a:solidFill>
                <a:latin typeface="Arial"/>
                <a:ea typeface="Arial"/>
                <a:cs typeface="Arial"/>
                <a:sym typeface="Arial"/>
              </a:defRPr>
            </a:lvl4pPr>
            <a:lvl5pPr indent="-397954" lvl="4" marL="2286000" algn="l">
              <a:spcBef>
                <a:spcPts val="533"/>
              </a:spcBef>
              <a:spcAft>
                <a:spcPts val="0"/>
              </a:spcAft>
              <a:buClr>
                <a:srgbClr val="20252B"/>
              </a:buClr>
              <a:buSzPts val="2667"/>
              <a:buFont typeface="Arial"/>
              <a:buChar char="»"/>
              <a:defRPr>
                <a:solidFill>
                  <a:srgbClr val="20252B"/>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3"/>
          <p:cNvSpPr txBox="1"/>
          <p:nvPr>
            <p:ph idx="10" type="dt"/>
          </p:nvPr>
        </p:nvSpPr>
        <p:spPr>
          <a:xfrm>
            <a:off x="9365610" y="6415459"/>
            <a:ext cx="2743200" cy="16631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dk1"/>
                </a:solidFill>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Arial"/>
                <a:ea typeface="Arial"/>
                <a:cs typeface="Arial"/>
                <a:sym typeface="Arial"/>
              </a:defRPr>
            </a:lvl1pPr>
            <a:lvl2pPr indent="0" lvl="1" marL="0" algn="r">
              <a:spcBef>
                <a:spcPts val="0"/>
              </a:spcBef>
              <a:buNone/>
              <a:defRPr b="0" i="0" sz="1200" u="none" cap="none" strike="noStrike">
                <a:solidFill>
                  <a:schemeClr val="dk1"/>
                </a:solidFill>
                <a:latin typeface="Arial"/>
                <a:ea typeface="Arial"/>
                <a:cs typeface="Arial"/>
                <a:sym typeface="Arial"/>
              </a:defRPr>
            </a:lvl2pPr>
            <a:lvl3pPr indent="0" lvl="2" marL="0" algn="r">
              <a:spcBef>
                <a:spcPts val="0"/>
              </a:spcBef>
              <a:buNone/>
              <a:defRPr b="0" i="0" sz="1200" u="none" cap="none" strike="noStrike">
                <a:solidFill>
                  <a:schemeClr val="dk1"/>
                </a:solidFill>
                <a:latin typeface="Arial"/>
                <a:ea typeface="Arial"/>
                <a:cs typeface="Arial"/>
                <a:sym typeface="Arial"/>
              </a:defRPr>
            </a:lvl3pPr>
            <a:lvl4pPr indent="0" lvl="3" marL="0" algn="r">
              <a:spcBef>
                <a:spcPts val="0"/>
              </a:spcBef>
              <a:buNone/>
              <a:defRPr b="0" i="0" sz="1200" u="none" cap="none" strike="noStrike">
                <a:solidFill>
                  <a:schemeClr val="dk1"/>
                </a:solidFill>
                <a:latin typeface="Arial"/>
                <a:ea typeface="Arial"/>
                <a:cs typeface="Arial"/>
                <a:sym typeface="Arial"/>
              </a:defRPr>
            </a:lvl4pPr>
            <a:lvl5pPr indent="0" lvl="4" marL="0" algn="r">
              <a:spcBef>
                <a:spcPts val="0"/>
              </a:spcBef>
              <a:buNone/>
              <a:defRPr b="0" i="0" sz="1200" u="none" cap="none" strike="noStrike">
                <a:solidFill>
                  <a:schemeClr val="dk1"/>
                </a:solidFill>
                <a:latin typeface="Arial"/>
                <a:ea typeface="Arial"/>
                <a:cs typeface="Arial"/>
                <a:sym typeface="Arial"/>
              </a:defRPr>
            </a:lvl5pPr>
            <a:lvl6pPr indent="0" lvl="5" marL="0" algn="r">
              <a:spcBef>
                <a:spcPts val="0"/>
              </a:spcBef>
              <a:buNone/>
              <a:defRPr b="0" i="0" sz="1200" u="none" cap="none" strike="noStrike">
                <a:solidFill>
                  <a:schemeClr val="dk1"/>
                </a:solidFill>
                <a:latin typeface="Arial"/>
                <a:ea typeface="Arial"/>
                <a:cs typeface="Arial"/>
                <a:sym typeface="Arial"/>
              </a:defRPr>
            </a:lvl6pPr>
            <a:lvl7pPr indent="0" lvl="6" marL="0" algn="r">
              <a:spcBef>
                <a:spcPts val="0"/>
              </a:spcBef>
              <a:buNone/>
              <a:defRPr b="0" i="0" sz="1200" u="none" cap="none" strike="noStrike">
                <a:solidFill>
                  <a:schemeClr val="dk1"/>
                </a:solidFill>
                <a:latin typeface="Arial"/>
                <a:ea typeface="Arial"/>
                <a:cs typeface="Arial"/>
                <a:sym typeface="Arial"/>
              </a:defRPr>
            </a:lvl7pPr>
            <a:lvl8pPr indent="0" lvl="7" marL="0" algn="r">
              <a:spcBef>
                <a:spcPts val="0"/>
              </a:spcBef>
              <a:buNone/>
              <a:defRPr b="0" i="0" sz="1200" u="none" cap="none" strike="noStrike">
                <a:solidFill>
                  <a:schemeClr val="dk1"/>
                </a:solidFill>
                <a:latin typeface="Arial"/>
                <a:ea typeface="Arial"/>
                <a:cs typeface="Arial"/>
                <a:sym typeface="Arial"/>
              </a:defRPr>
            </a:lvl8pPr>
            <a:lvl9pPr indent="0" lvl="8" marL="0" algn="r">
              <a:spcBef>
                <a:spcPts val="0"/>
              </a:spcBef>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descr="OpenChain" id="28" name="Google Shape;28;p33">
            <a:hlinkClick r:id="rId2"/>
          </p:cNvPr>
          <p:cNvPicPr preferRelativeResize="0"/>
          <p:nvPr/>
        </p:nvPicPr>
        <p:blipFill rotWithShape="1">
          <a:blip r:embed="rId3">
            <a:alphaModFix/>
          </a:blip>
          <a:srcRect b="0" l="0" r="0" t="0"/>
          <a:stretch/>
        </p:blipFill>
        <p:spPr>
          <a:xfrm>
            <a:off x="345061" y="6441095"/>
            <a:ext cx="986278" cy="1035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中表紙" showMasterSp="0" type="title">
  <p:cSld name="TITLE">
    <p:spTree>
      <p:nvGrpSpPr>
        <p:cNvPr id="29" name="Shape 29"/>
        <p:cNvGrpSpPr/>
        <p:nvPr/>
      </p:nvGrpSpPr>
      <p:grpSpPr>
        <a:xfrm>
          <a:off x="0" y="0"/>
          <a:ext cx="0" cy="0"/>
          <a:chOff x="0" y="0"/>
          <a:chExt cx="0" cy="0"/>
        </a:xfrm>
      </p:grpSpPr>
      <p:sp>
        <p:nvSpPr>
          <p:cNvPr id="30" name="Google Shape;30;p34"/>
          <p:cNvSpPr txBox="1"/>
          <p:nvPr>
            <p:ph type="ctrTitle"/>
          </p:nvPr>
        </p:nvSpPr>
        <p:spPr>
          <a:xfrm>
            <a:off x="311151" y="4083323"/>
            <a:ext cx="11545568" cy="874757"/>
          </a:xfrm>
          <a:prstGeom prst="rect">
            <a:avLst/>
          </a:prstGeom>
          <a:noFill/>
          <a:ln>
            <a:noFill/>
          </a:ln>
        </p:spPr>
        <p:txBody>
          <a:bodyPr anchorCtr="0" anchor="b" bIns="228600" lIns="0" spcFirstLastPara="1" rIns="0" wrap="square" tIns="228600">
            <a:noAutofit/>
          </a:bodyPr>
          <a:lstStyle>
            <a:lvl1pPr lvl="0" algn="ctr">
              <a:lnSpc>
                <a:spcPct val="100000"/>
              </a:lnSpc>
              <a:spcBef>
                <a:spcPts val="0"/>
              </a:spcBef>
              <a:spcAft>
                <a:spcPts val="0"/>
              </a:spcAft>
              <a:buSzPts val="1400"/>
              <a:buNone/>
              <a:defRPr b="0" sz="3200">
                <a:solidFill>
                  <a:srgbClr val="00B4C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34"/>
          <p:cNvSpPr txBox="1"/>
          <p:nvPr>
            <p:ph idx="1" type="subTitle"/>
          </p:nvPr>
        </p:nvSpPr>
        <p:spPr>
          <a:xfrm>
            <a:off x="310091" y="4905807"/>
            <a:ext cx="11546627" cy="699731"/>
          </a:xfrm>
          <a:prstGeom prst="rect">
            <a:avLst/>
          </a:prstGeom>
          <a:noFill/>
          <a:ln>
            <a:noFill/>
          </a:ln>
        </p:spPr>
        <p:txBody>
          <a:bodyPr anchorCtr="0" anchor="t" bIns="0" lIns="0" spcFirstLastPara="1" rIns="0" wrap="square" tIns="0">
            <a:noAutofit/>
          </a:bodyPr>
          <a:lstStyle>
            <a:lvl1pPr lvl="0" marR="0" algn="ctr">
              <a:lnSpc>
                <a:spcPct val="100000"/>
              </a:lnSpc>
              <a:spcBef>
                <a:spcPts val="280"/>
              </a:spcBef>
              <a:spcAft>
                <a:spcPts val="0"/>
              </a:spcAft>
              <a:buClr>
                <a:srgbClr val="87867E"/>
              </a:buClr>
              <a:buSzPts val="2800"/>
              <a:buFont typeface="Teko"/>
              <a:buNone/>
              <a:defRPr sz="2800">
                <a:solidFill>
                  <a:srgbClr val="797979"/>
                </a:solidFill>
                <a:latin typeface="Teko"/>
                <a:ea typeface="Teko"/>
                <a:cs typeface="Teko"/>
                <a:sym typeface="Teko"/>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descr="OpenChain Logo" id="32" name="Google Shape;32;p34"/>
          <p:cNvPicPr preferRelativeResize="0"/>
          <p:nvPr/>
        </p:nvPicPr>
        <p:blipFill rotWithShape="1">
          <a:blip r:embed="rId2">
            <a:alphaModFix/>
          </a:blip>
          <a:srcRect b="0" l="0" r="0" t="0"/>
          <a:stretch/>
        </p:blipFill>
        <p:spPr>
          <a:xfrm>
            <a:off x="3576712" y="836325"/>
            <a:ext cx="5031505" cy="2800956"/>
          </a:xfrm>
          <a:prstGeom prst="rect">
            <a:avLst/>
          </a:prstGeom>
          <a:noFill/>
          <a:ln>
            <a:noFill/>
          </a:ln>
        </p:spPr>
      </p:pic>
      <p:grpSp>
        <p:nvGrpSpPr>
          <p:cNvPr id="33" name="Google Shape;33;p34"/>
          <p:cNvGrpSpPr/>
          <p:nvPr/>
        </p:nvGrpSpPr>
        <p:grpSpPr>
          <a:xfrm>
            <a:off x="466" y="6766845"/>
            <a:ext cx="12191535" cy="100800"/>
            <a:chOff x="0" y="4968000"/>
            <a:chExt cx="9143651" cy="75600"/>
          </a:xfrm>
        </p:grpSpPr>
        <p:sp>
          <p:nvSpPr>
            <p:cNvPr id="34" name="Google Shape;34;p34"/>
            <p:cNvSpPr/>
            <p:nvPr/>
          </p:nvSpPr>
          <p:spPr>
            <a:xfrm>
              <a:off x="3060435" y="4968000"/>
              <a:ext cx="3020400" cy="75600"/>
            </a:xfrm>
            <a:prstGeom prst="rect">
              <a:avLst/>
            </a:prstGeom>
            <a:solidFill>
              <a:srgbClr val="00849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33"/>
                <a:buFont typeface="Quattrocento Sans"/>
                <a:buNone/>
              </a:pPr>
              <a:r>
                <a:t/>
              </a:r>
              <a:endParaRPr b="0" i="0" sz="2133" u="none" cap="none" strike="noStrike">
                <a:solidFill>
                  <a:schemeClr val="dk1"/>
                </a:solidFill>
                <a:latin typeface="Arial"/>
                <a:ea typeface="Arial"/>
                <a:cs typeface="Arial"/>
                <a:sym typeface="Arial"/>
              </a:endParaRPr>
            </a:p>
          </p:txBody>
        </p:sp>
        <p:sp>
          <p:nvSpPr>
            <p:cNvPr id="35" name="Google Shape;35;p34"/>
            <p:cNvSpPr/>
            <p:nvPr/>
          </p:nvSpPr>
          <p:spPr>
            <a:xfrm>
              <a:off x="0" y="4968000"/>
              <a:ext cx="3020400" cy="75600"/>
            </a:xfrm>
            <a:prstGeom prst="rect">
              <a:avLst/>
            </a:prstGeom>
            <a:solidFill>
              <a:srgbClr val="E65A2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33"/>
                <a:buFont typeface="Quattrocento Sans"/>
                <a:buNone/>
              </a:pPr>
              <a:r>
                <a:t/>
              </a:r>
              <a:endParaRPr b="0" i="0" sz="2133" u="none" cap="none" strike="noStrike">
                <a:solidFill>
                  <a:schemeClr val="dk1"/>
                </a:solidFill>
                <a:latin typeface="Arial"/>
                <a:ea typeface="Arial"/>
                <a:cs typeface="Arial"/>
                <a:sym typeface="Arial"/>
              </a:endParaRPr>
            </a:p>
          </p:txBody>
        </p:sp>
        <p:sp>
          <p:nvSpPr>
            <p:cNvPr id="36" name="Google Shape;36;p34"/>
            <p:cNvSpPr/>
            <p:nvPr/>
          </p:nvSpPr>
          <p:spPr>
            <a:xfrm>
              <a:off x="6123251" y="4968000"/>
              <a:ext cx="3020400" cy="75600"/>
            </a:xfrm>
            <a:prstGeom prst="rect">
              <a:avLst/>
            </a:prstGeom>
            <a:solidFill>
              <a:srgbClr val="00B4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33"/>
                <a:buFont typeface="Quattrocento Sans"/>
                <a:buNone/>
              </a:pPr>
              <a:r>
                <a:t/>
              </a:r>
              <a:endParaRPr b="0" i="0" sz="2133" u="none" cap="none" strike="noStrike">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エンドカット" showMasterSp="0">
  <p:cSld name="エンドカット">
    <p:spTree>
      <p:nvGrpSpPr>
        <p:cNvPr id="37" name="Shape 37"/>
        <p:cNvGrpSpPr/>
        <p:nvPr/>
      </p:nvGrpSpPr>
      <p:grpSpPr>
        <a:xfrm>
          <a:off x="0" y="0"/>
          <a:ext cx="0" cy="0"/>
          <a:chOff x="0" y="0"/>
          <a:chExt cx="0" cy="0"/>
        </a:xfrm>
      </p:grpSpPr>
      <p:pic>
        <p:nvPicPr>
          <p:cNvPr descr="OpenChain Logo" id="38" name="Google Shape;38;p35"/>
          <p:cNvPicPr preferRelativeResize="0"/>
          <p:nvPr/>
        </p:nvPicPr>
        <p:blipFill rotWithShape="1">
          <a:blip r:embed="rId2">
            <a:alphaModFix/>
          </a:blip>
          <a:srcRect b="0" l="0" r="0" t="-3"/>
          <a:stretch/>
        </p:blipFill>
        <p:spPr>
          <a:xfrm>
            <a:off x="-81280" y="1944253"/>
            <a:ext cx="5866061" cy="1886067"/>
          </a:xfrm>
          <a:prstGeom prst="rect">
            <a:avLst/>
          </a:prstGeom>
          <a:noFill/>
          <a:ln>
            <a:noFill/>
          </a:ln>
        </p:spPr>
      </p:pic>
      <p:sp>
        <p:nvSpPr>
          <p:cNvPr id="39" name="Google Shape;39;p35"/>
          <p:cNvSpPr txBox="1"/>
          <p:nvPr>
            <p:ph idx="1" type="body"/>
          </p:nvPr>
        </p:nvSpPr>
        <p:spPr>
          <a:xfrm>
            <a:off x="5008034" y="1945217"/>
            <a:ext cx="7183967" cy="1792816"/>
          </a:xfrm>
          <a:prstGeom prst="rect">
            <a:avLst/>
          </a:prstGeom>
          <a:solidFill>
            <a:srgbClr val="00B4C1"/>
          </a:solidFill>
          <a:ln>
            <a:noFill/>
          </a:ln>
        </p:spPr>
        <p:txBody>
          <a:bodyPr anchorCtr="0" anchor="ctr" bIns="0" lIns="0" spcFirstLastPara="1" rIns="0" wrap="square" tIns="0">
            <a:noAutofit/>
          </a:bodyPr>
          <a:lstStyle>
            <a:lvl1pPr indent="-228600" lvl="0" marL="457200" algn="l">
              <a:lnSpc>
                <a:spcPct val="100000"/>
              </a:lnSpc>
              <a:spcBef>
                <a:spcPts val="587"/>
              </a:spcBef>
              <a:spcAft>
                <a:spcPts val="0"/>
              </a:spcAft>
              <a:buSzPts val="2933"/>
              <a:buNone/>
              <a:defRPr b="0">
                <a:solidFill>
                  <a:schemeClr val="lt1"/>
                </a:solidFill>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0" name="Shape 40"/>
        <p:cNvGrpSpPr/>
        <p:nvPr/>
      </p:nvGrpSpPr>
      <p:grpSpPr>
        <a:xfrm>
          <a:off x="0" y="0"/>
          <a:ext cx="0" cy="0"/>
          <a:chOff x="0" y="0"/>
          <a:chExt cx="0" cy="0"/>
        </a:xfrm>
      </p:grpSpPr>
      <p:sp>
        <p:nvSpPr>
          <p:cNvPr id="41" name="Google Shape;41;p36"/>
          <p:cNvSpPr txBox="1"/>
          <p:nvPr>
            <p:ph type="title"/>
          </p:nvPr>
        </p:nvSpPr>
        <p:spPr>
          <a:xfrm>
            <a:off x="880111" y="531580"/>
            <a:ext cx="10320000" cy="645269"/>
          </a:xfrm>
          <a:prstGeom prst="rect">
            <a:avLst/>
          </a:prstGeom>
          <a:noFill/>
          <a:ln>
            <a:noFill/>
          </a:ln>
        </p:spPr>
        <p:txBody>
          <a:bodyPr anchorCtr="0" anchor="ctr" bIns="228600" lIns="0" spcFirstLastPara="1" rIns="0" wrap="square" tIns="228600">
            <a:noAutofit/>
          </a:bodyPr>
          <a:lstStyle>
            <a:lvl1pPr lvl="0" algn="l">
              <a:lnSpc>
                <a:spcPct val="90000"/>
              </a:lnSpc>
              <a:spcBef>
                <a:spcPts val="0"/>
              </a:spcBef>
              <a:spcAft>
                <a:spcPts val="0"/>
              </a:spcAft>
              <a:buSzPts val="1400"/>
              <a:buNone/>
              <a:defRPr>
                <a:solidFill>
                  <a:srgbClr val="00849D"/>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36"/>
          <p:cNvSpPr txBox="1"/>
          <p:nvPr>
            <p:ph idx="10" type="dt"/>
          </p:nvPr>
        </p:nvSpPr>
        <p:spPr>
          <a:xfrm>
            <a:off x="9365610" y="6415459"/>
            <a:ext cx="2743200" cy="16631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descr="OpenChain" id="45" name="Google Shape;45;p36">
            <a:hlinkClick r:id="rId2"/>
          </p:cNvPr>
          <p:cNvPicPr preferRelativeResize="0"/>
          <p:nvPr/>
        </p:nvPicPr>
        <p:blipFill rotWithShape="1">
          <a:blip r:embed="rId3">
            <a:alphaModFix/>
          </a:blip>
          <a:srcRect b="0" l="0" r="0" t="0"/>
          <a:stretch/>
        </p:blipFill>
        <p:spPr>
          <a:xfrm>
            <a:off x="345061" y="6441095"/>
            <a:ext cx="986278" cy="10355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bg>
      <p:bgPr>
        <a:solidFill>
          <a:schemeClr val="lt1"/>
        </a:solidFill>
      </p:bgPr>
    </p:bg>
    <p:spTree>
      <p:nvGrpSpPr>
        <p:cNvPr id="46" name="Shape 46"/>
        <p:cNvGrpSpPr/>
        <p:nvPr/>
      </p:nvGrpSpPr>
      <p:grpSpPr>
        <a:xfrm>
          <a:off x="0" y="0"/>
          <a:ext cx="0" cy="0"/>
          <a:chOff x="0" y="0"/>
          <a:chExt cx="0" cy="0"/>
        </a:xfrm>
      </p:grpSpPr>
      <p:sp>
        <p:nvSpPr>
          <p:cNvPr id="47" name="Google Shape;47;p37"/>
          <p:cNvSpPr txBox="1"/>
          <p:nvPr>
            <p:ph idx="10" type="dt"/>
          </p:nvPr>
        </p:nvSpPr>
        <p:spPr>
          <a:xfrm>
            <a:off x="9365610" y="6415459"/>
            <a:ext cx="2743200" cy="16631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descr="OpenChain" id="50" name="Google Shape;50;p37">
            <a:hlinkClick r:id="rId2"/>
          </p:cNvPr>
          <p:cNvPicPr preferRelativeResize="0"/>
          <p:nvPr/>
        </p:nvPicPr>
        <p:blipFill rotWithShape="1">
          <a:blip r:embed="rId3">
            <a:alphaModFix/>
          </a:blip>
          <a:srcRect b="0" l="0" r="0" t="0"/>
          <a:stretch/>
        </p:blipFill>
        <p:spPr>
          <a:xfrm>
            <a:off x="345061" y="6441095"/>
            <a:ext cx="986278" cy="103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とコンテンツ">
  <p:cSld name="1_タイトルとコンテンツ">
    <p:spTree>
      <p:nvGrpSpPr>
        <p:cNvPr id="51" name="Shape 51"/>
        <p:cNvGrpSpPr/>
        <p:nvPr/>
      </p:nvGrpSpPr>
      <p:grpSpPr>
        <a:xfrm>
          <a:off x="0" y="0"/>
          <a:ext cx="0" cy="0"/>
          <a:chOff x="0" y="0"/>
          <a:chExt cx="0" cy="0"/>
        </a:xfrm>
      </p:grpSpPr>
      <p:sp>
        <p:nvSpPr>
          <p:cNvPr id="52" name="Google Shape;52;p38"/>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lvl1pPr lvl="0" algn="l">
              <a:lnSpc>
                <a:spcPct val="90000"/>
              </a:lnSpc>
              <a:spcBef>
                <a:spcPts val="0"/>
              </a:spcBef>
              <a:spcAft>
                <a:spcPts val="0"/>
              </a:spcAft>
              <a:buSzPts val="1400"/>
              <a:buNone/>
              <a:defRPr>
                <a:solidFill>
                  <a:srgbClr val="00849D"/>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38"/>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lvl1pPr indent="-414845" lvl="0" marL="457200" algn="l">
              <a:lnSpc>
                <a:spcPct val="100000"/>
              </a:lnSpc>
              <a:spcBef>
                <a:spcPts val="587"/>
              </a:spcBef>
              <a:spcAft>
                <a:spcPts val="0"/>
              </a:spcAft>
              <a:buClr>
                <a:srgbClr val="7F7F7F"/>
              </a:buClr>
              <a:buSzPts val="2933"/>
              <a:buChar char="■"/>
              <a:defRPr>
                <a:solidFill>
                  <a:srgbClr val="20252B"/>
                </a:solidFill>
                <a:latin typeface="Arial"/>
                <a:ea typeface="Arial"/>
                <a:cs typeface="Arial"/>
                <a:sym typeface="Arial"/>
              </a:defRPr>
            </a:lvl1pPr>
            <a:lvl2pPr indent="-397954" lvl="1" marL="914400" algn="l">
              <a:lnSpc>
                <a:spcPct val="100000"/>
              </a:lnSpc>
              <a:spcBef>
                <a:spcPts val="533"/>
              </a:spcBef>
              <a:spcAft>
                <a:spcPts val="0"/>
              </a:spcAft>
              <a:buSzPts val="2667"/>
              <a:buChar char="■"/>
              <a:defRPr>
                <a:solidFill>
                  <a:srgbClr val="20252B"/>
                </a:solidFill>
                <a:latin typeface="Arial"/>
                <a:ea typeface="Arial"/>
                <a:cs typeface="Arial"/>
                <a:sym typeface="Arial"/>
              </a:defRPr>
            </a:lvl2pPr>
            <a:lvl3pPr indent="-381000" lvl="2" marL="1371600" algn="l">
              <a:lnSpc>
                <a:spcPct val="100000"/>
              </a:lnSpc>
              <a:spcBef>
                <a:spcPts val="480"/>
              </a:spcBef>
              <a:spcAft>
                <a:spcPts val="0"/>
              </a:spcAft>
              <a:buSzPts val="2400"/>
              <a:buChar char="●"/>
              <a:defRPr>
                <a:solidFill>
                  <a:srgbClr val="20252B"/>
                </a:solidFill>
                <a:latin typeface="Arial"/>
                <a:ea typeface="Arial"/>
                <a:cs typeface="Arial"/>
                <a:sym typeface="Arial"/>
              </a:defRPr>
            </a:lvl3pPr>
            <a:lvl4pPr indent="-381000" lvl="3" marL="1828800" algn="l">
              <a:lnSpc>
                <a:spcPct val="100000"/>
              </a:lnSpc>
              <a:spcBef>
                <a:spcPts val="480"/>
              </a:spcBef>
              <a:spcAft>
                <a:spcPts val="0"/>
              </a:spcAft>
              <a:buSzPts val="2400"/>
              <a:buChar char="•"/>
              <a:defRPr>
                <a:solidFill>
                  <a:srgbClr val="20252B"/>
                </a:solidFill>
                <a:latin typeface="Arial"/>
                <a:ea typeface="Arial"/>
                <a:cs typeface="Arial"/>
                <a:sym typeface="Arial"/>
              </a:defRPr>
            </a:lvl4pPr>
            <a:lvl5pPr indent="-397954" lvl="4" marL="2286000" algn="l">
              <a:spcBef>
                <a:spcPts val="533"/>
              </a:spcBef>
              <a:spcAft>
                <a:spcPts val="0"/>
              </a:spcAft>
              <a:buClr>
                <a:srgbClr val="20252B"/>
              </a:buClr>
              <a:buSzPts val="2667"/>
              <a:buFont typeface="Arial"/>
              <a:buChar char="»"/>
              <a:defRPr>
                <a:solidFill>
                  <a:srgbClr val="20252B"/>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38"/>
          <p:cNvSpPr txBox="1"/>
          <p:nvPr>
            <p:ph idx="10" type="dt"/>
          </p:nvPr>
        </p:nvSpPr>
        <p:spPr>
          <a:xfrm>
            <a:off x="9365610" y="6415459"/>
            <a:ext cx="2743200" cy="16631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8"/>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chemeClr val="dk1"/>
                </a:solidFill>
                <a:latin typeface="Quattrocento Sans"/>
                <a:ea typeface="Quattrocento Sans"/>
                <a:cs typeface="Quattrocento Sans"/>
                <a:sym typeface="Quattrocento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descr="OpenChain" id="57" name="Google Shape;57;p38">
            <a:hlinkClick r:id="rId2"/>
          </p:cNvPr>
          <p:cNvPicPr preferRelativeResize="0"/>
          <p:nvPr/>
        </p:nvPicPr>
        <p:blipFill rotWithShape="1">
          <a:blip r:embed="rId3">
            <a:alphaModFix/>
          </a:blip>
          <a:srcRect b="0" l="0" r="0" t="0"/>
          <a:stretch/>
        </p:blipFill>
        <p:spPr>
          <a:xfrm>
            <a:off x="345061" y="6441095"/>
            <a:ext cx="986278" cy="10355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www.openchainproject.org/" TargetMode="External"/><Relationship Id="rId3" Type="http://schemas.openxmlformats.org/officeDocument/2006/relationships/image" Target="../media/image5.png"/><Relationship Id="rId4" Type="http://schemas.openxmlformats.org/officeDocument/2006/relationships/hyperlink" Target="https://creativecommons.org/publicdomain/zero/1.0/" TargetMode="External"/><Relationship Id="rId11" Type="http://schemas.openxmlformats.org/officeDocument/2006/relationships/theme" Target="../theme/theme1.xml"/><Relationship Id="rId10" Type="http://schemas.openxmlformats.org/officeDocument/2006/relationships/slideLayout" Target="../slideLayouts/slideLayout6.xml"/><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2"/>
          <p:cNvPicPr preferRelativeResize="0"/>
          <p:nvPr/>
        </p:nvPicPr>
        <p:blipFill rotWithShape="1">
          <a:blip r:embed="rId1">
            <a:alphaModFix/>
          </a:blip>
          <a:srcRect b="0" l="0" r="0" t="0"/>
          <a:stretch/>
        </p:blipFill>
        <p:spPr>
          <a:xfrm>
            <a:off x="345061" y="6581914"/>
            <a:ext cx="762000" cy="142697"/>
          </a:xfrm>
          <a:prstGeom prst="rect">
            <a:avLst/>
          </a:prstGeom>
          <a:noFill/>
          <a:ln>
            <a:noFill/>
          </a:ln>
        </p:spPr>
      </p:pic>
      <p:sp>
        <p:nvSpPr>
          <p:cNvPr id="11" name="Google Shape;11;p32"/>
          <p:cNvSpPr txBox="1"/>
          <p:nvPr>
            <p:ph idx="1" type="body"/>
          </p:nvPr>
        </p:nvSpPr>
        <p:spPr>
          <a:xfrm>
            <a:off x="311151" y="1349829"/>
            <a:ext cx="11527367" cy="5233089"/>
          </a:xfrm>
          <a:prstGeom prst="rect">
            <a:avLst/>
          </a:prstGeom>
          <a:noFill/>
          <a:ln>
            <a:noFill/>
          </a:ln>
        </p:spPr>
        <p:txBody>
          <a:bodyPr anchorCtr="0" anchor="t" bIns="0" lIns="0" spcFirstLastPara="1" rIns="0" wrap="square" tIns="0">
            <a:noAutofit/>
          </a:bodyPr>
          <a:lstStyle>
            <a:lvl1pPr indent="-414845" lvl="0" marL="457200" marR="0" rtl="0" algn="l">
              <a:lnSpc>
                <a:spcPct val="100000"/>
              </a:lnSpc>
              <a:spcBef>
                <a:spcPts val="587"/>
              </a:spcBef>
              <a:spcAft>
                <a:spcPts val="0"/>
              </a:spcAft>
              <a:buClr>
                <a:srgbClr val="7F7F7F"/>
              </a:buClr>
              <a:buSzPts val="2933"/>
              <a:buFont typeface="Noto Sans Symbols"/>
              <a:buChar char="■"/>
              <a:defRPr b="0" i="0" sz="2933" u="none" cap="none" strike="noStrike">
                <a:solidFill>
                  <a:srgbClr val="20252B"/>
                </a:solidFill>
                <a:latin typeface="Arial"/>
                <a:ea typeface="Arial"/>
                <a:cs typeface="Arial"/>
                <a:sym typeface="Arial"/>
              </a:defRPr>
            </a:lvl1pPr>
            <a:lvl2pPr indent="-397954" lvl="1" marL="914400" marR="0" rtl="0" algn="l">
              <a:lnSpc>
                <a:spcPct val="100000"/>
              </a:lnSpc>
              <a:spcBef>
                <a:spcPts val="533"/>
              </a:spcBef>
              <a:spcAft>
                <a:spcPts val="0"/>
              </a:spcAft>
              <a:buClr>
                <a:srgbClr val="87867E"/>
              </a:buClr>
              <a:buSzPts val="2667"/>
              <a:buFont typeface="Noto Sans Symbols"/>
              <a:buChar char="■"/>
              <a:defRPr b="0" i="0" sz="2667" u="none" cap="none" strike="noStrike">
                <a:solidFill>
                  <a:srgbClr val="20252B"/>
                </a:solidFill>
                <a:latin typeface="Arial"/>
                <a:ea typeface="Arial"/>
                <a:cs typeface="Arial"/>
                <a:sym typeface="Arial"/>
              </a:defRPr>
            </a:lvl2pPr>
            <a:lvl3pPr indent="-381000" lvl="2" marL="1371600" marR="0" rtl="0" algn="l">
              <a:lnSpc>
                <a:spcPct val="100000"/>
              </a:lnSpc>
              <a:spcBef>
                <a:spcPts val="480"/>
              </a:spcBef>
              <a:spcAft>
                <a:spcPts val="0"/>
              </a:spcAft>
              <a:buClr>
                <a:srgbClr val="808080"/>
              </a:buClr>
              <a:buSzPts val="2400"/>
              <a:buFont typeface="Noto Sans Symbols"/>
              <a:buChar char="●"/>
              <a:defRPr b="0" i="0" sz="2400" u="none" cap="none" strike="noStrike">
                <a:solidFill>
                  <a:srgbClr val="20252B"/>
                </a:solidFill>
                <a:latin typeface="Arial"/>
                <a:ea typeface="Arial"/>
                <a:cs typeface="Arial"/>
                <a:sym typeface="Arial"/>
              </a:defRPr>
            </a:lvl3pPr>
            <a:lvl4pPr indent="-381000" lvl="3" marL="1828800" marR="0" rtl="0" algn="l">
              <a:lnSpc>
                <a:spcPct val="100000"/>
              </a:lnSpc>
              <a:spcBef>
                <a:spcPts val="480"/>
              </a:spcBef>
              <a:spcAft>
                <a:spcPts val="0"/>
              </a:spcAft>
              <a:buClr>
                <a:srgbClr val="87867E"/>
              </a:buClr>
              <a:buSzPts val="2400"/>
              <a:buFont typeface="Arial"/>
              <a:buChar char="•"/>
              <a:defRPr b="0" i="0" sz="2400" u="none" cap="none" strike="noStrike">
                <a:solidFill>
                  <a:srgbClr val="20252B"/>
                </a:solidFill>
                <a:latin typeface="Arial"/>
                <a:ea typeface="Arial"/>
                <a:cs typeface="Arial"/>
                <a:sym typeface="Arial"/>
              </a:defRPr>
            </a:lvl4pPr>
            <a:lvl5pPr indent="-397954" lvl="4" marL="2286000" marR="0" rtl="0" algn="l">
              <a:spcBef>
                <a:spcPts val="533"/>
              </a:spcBef>
              <a:spcAft>
                <a:spcPts val="0"/>
              </a:spcAft>
              <a:buClr>
                <a:schemeClr val="dk1"/>
              </a:buClr>
              <a:buSzPts val="2667"/>
              <a:buFont typeface="Quattrocento Sans"/>
              <a:buChar char="»"/>
              <a:defRPr b="0" i="0" sz="2667" u="none" cap="none" strike="noStrike">
                <a:solidFill>
                  <a:schemeClr val="dk1"/>
                </a:solidFill>
                <a:latin typeface="Quattrocento Sans"/>
                <a:ea typeface="Quattrocento Sans"/>
                <a:cs typeface="Quattrocento Sans"/>
                <a:sym typeface="Quattrocento Sans"/>
              </a:defRPr>
            </a:lvl5pPr>
            <a:lvl6pPr indent="-397954" lvl="5" marL="2743200" marR="0" rtl="0" algn="l">
              <a:spcBef>
                <a:spcPts val="533"/>
              </a:spcBef>
              <a:spcAft>
                <a:spcPts val="0"/>
              </a:spcAft>
              <a:buClr>
                <a:schemeClr val="dk1"/>
              </a:buClr>
              <a:buSzPts val="2667"/>
              <a:buFont typeface="Quattrocento Sans"/>
              <a:buChar char="»"/>
              <a:defRPr b="0" i="0" sz="2667" u="none" cap="none" strike="noStrike">
                <a:solidFill>
                  <a:schemeClr val="dk1"/>
                </a:solidFill>
                <a:latin typeface="Quattrocento Sans"/>
                <a:ea typeface="Quattrocento Sans"/>
                <a:cs typeface="Quattrocento Sans"/>
                <a:sym typeface="Quattrocento Sans"/>
              </a:defRPr>
            </a:lvl6pPr>
            <a:lvl7pPr indent="-397954" lvl="6" marL="3200400" marR="0" rtl="0" algn="l">
              <a:spcBef>
                <a:spcPts val="533"/>
              </a:spcBef>
              <a:spcAft>
                <a:spcPts val="0"/>
              </a:spcAft>
              <a:buClr>
                <a:schemeClr val="dk1"/>
              </a:buClr>
              <a:buSzPts val="2667"/>
              <a:buFont typeface="Quattrocento Sans"/>
              <a:buChar char="»"/>
              <a:defRPr b="0" i="0" sz="2667" u="none" cap="none" strike="noStrike">
                <a:solidFill>
                  <a:schemeClr val="dk1"/>
                </a:solidFill>
                <a:latin typeface="Quattrocento Sans"/>
                <a:ea typeface="Quattrocento Sans"/>
                <a:cs typeface="Quattrocento Sans"/>
                <a:sym typeface="Quattrocento Sans"/>
              </a:defRPr>
            </a:lvl7pPr>
            <a:lvl8pPr indent="-397954" lvl="7" marL="3657600" marR="0" rtl="0" algn="l">
              <a:spcBef>
                <a:spcPts val="533"/>
              </a:spcBef>
              <a:spcAft>
                <a:spcPts val="0"/>
              </a:spcAft>
              <a:buClr>
                <a:schemeClr val="dk1"/>
              </a:buClr>
              <a:buSzPts val="2667"/>
              <a:buFont typeface="Quattrocento Sans"/>
              <a:buChar char="»"/>
              <a:defRPr b="0" i="0" sz="2667" u="none" cap="none" strike="noStrike">
                <a:solidFill>
                  <a:schemeClr val="dk1"/>
                </a:solidFill>
                <a:latin typeface="Quattrocento Sans"/>
                <a:ea typeface="Quattrocento Sans"/>
                <a:cs typeface="Quattrocento Sans"/>
                <a:sym typeface="Quattrocento Sans"/>
              </a:defRPr>
            </a:lvl8pPr>
            <a:lvl9pPr indent="-397954" lvl="8" marL="4114800" marR="0" rtl="0" algn="l">
              <a:spcBef>
                <a:spcPts val="533"/>
              </a:spcBef>
              <a:spcAft>
                <a:spcPts val="0"/>
              </a:spcAft>
              <a:buClr>
                <a:schemeClr val="dk1"/>
              </a:buClr>
              <a:buSzPts val="2667"/>
              <a:buFont typeface="Quattrocento Sans"/>
              <a:buChar char="»"/>
              <a:defRPr b="0" i="0" sz="2667"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2"/>
          <p:cNvSpPr txBox="1"/>
          <p:nvPr>
            <p:ph type="title"/>
          </p:nvPr>
        </p:nvSpPr>
        <p:spPr>
          <a:xfrm>
            <a:off x="311151" y="531580"/>
            <a:ext cx="10320000" cy="645269"/>
          </a:xfrm>
          <a:prstGeom prst="rect">
            <a:avLst/>
          </a:prstGeom>
          <a:noFill/>
          <a:ln>
            <a:noFill/>
          </a:ln>
        </p:spPr>
        <p:txBody>
          <a:bodyPr anchorCtr="0" anchor="ctr" bIns="228600" lIns="0" spcFirstLastPara="1" rIns="0" wrap="square" tIns="228600">
            <a:noAutofit/>
          </a:bodyPr>
          <a:lstStyle>
            <a:lvl1pPr lvl="0" marR="0" rtl="0" algn="l">
              <a:lnSpc>
                <a:spcPct val="90000"/>
              </a:lnSpc>
              <a:spcBef>
                <a:spcPts val="0"/>
              </a:spcBef>
              <a:spcAft>
                <a:spcPts val="0"/>
              </a:spcAft>
              <a:buSzPts val="1400"/>
              <a:buNone/>
              <a:defRPr b="0" i="0" sz="3733" u="none" cap="none" strike="noStrike">
                <a:solidFill>
                  <a:srgbClr val="00849D"/>
                </a:solidFill>
                <a:latin typeface="Arial"/>
                <a:ea typeface="Arial"/>
                <a:cs typeface="Arial"/>
                <a:sym typeface="Arial"/>
              </a:defRPr>
            </a:lvl1pPr>
            <a:lvl2pPr lvl="1"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0" i="0" sz="3733" u="none" cap="none" strike="noStrike">
                <a:solidFill>
                  <a:schemeClr val="dk2"/>
                </a:solidFill>
                <a:latin typeface="Arial"/>
                <a:ea typeface="Arial"/>
                <a:cs typeface="Arial"/>
                <a:sym typeface="Arial"/>
              </a:defRPr>
            </a:lvl9pPr>
          </a:lstStyle>
          <a:p/>
        </p:txBody>
      </p:sp>
      <p:grpSp>
        <p:nvGrpSpPr>
          <p:cNvPr id="13" name="Google Shape;13;p32"/>
          <p:cNvGrpSpPr/>
          <p:nvPr/>
        </p:nvGrpSpPr>
        <p:grpSpPr>
          <a:xfrm>
            <a:off x="466" y="6766845"/>
            <a:ext cx="12191535" cy="100800"/>
            <a:chOff x="0" y="4968000"/>
            <a:chExt cx="9143651" cy="75600"/>
          </a:xfrm>
        </p:grpSpPr>
        <p:sp>
          <p:nvSpPr>
            <p:cNvPr id="14" name="Google Shape;14;p32"/>
            <p:cNvSpPr/>
            <p:nvPr/>
          </p:nvSpPr>
          <p:spPr>
            <a:xfrm>
              <a:off x="3060435" y="4968000"/>
              <a:ext cx="3020400" cy="75600"/>
            </a:xfrm>
            <a:prstGeom prst="rect">
              <a:avLst/>
            </a:prstGeom>
            <a:solidFill>
              <a:srgbClr val="00849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33"/>
                <a:buFont typeface="Quattrocento Sans"/>
                <a:buNone/>
              </a:pPr>
              <a:r>
                <a:t/>
              </a:r>
              <a:endParaRPr b="0" i="0" sz="2133" u="none" cap="none" strike="noStrike">
                <a:solidFill>
                  <a:schemeClr val="dk1"/>
                </a:solidFill>
                <a:latin typeface="Arial"/>
                <a:ea typeface="Arial"/>
                <a:cs typeface="Arial"/>
                <a:sym typeface="Arial"/>
              </a:endParaRPr>
            </a:p>
          </p:txBody>
        </p:sp>
        <p:sp>
          <p:nvSpPr>
            <p:cNvPr id="15" name="Google Shape;15;p32"/>
            <p:cNvSpPr/>
            <p:nvPr/>
          </p:nvSpPr>
          <p:spPr>
            <a:xfrm>
              <a:off x="0" y="4968000"/>
              <a:ext cx="3020400" cy="75600"/>
            </a:xfrm>
            <a:prstGeom prst="rect">
              <a:avLst/>
            </a:prstGeom>
            <a:solidFill>
              <a:srgbClr val="E65A2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33"/>
                <a:buFont typeface="Quattrocento Sans"/>
                <a:buNone/>
              </a:pPr>
              <a:r>
                <a:t/>
              </a:r>
              <a:endParaRPr b="0" i="0" sz="2133" u="none" cap="none" strike="noStrike">
                <a:solidFill>
                  <a:schemeClr val="dk1"/>
                </a:solidFill>
                <a:latin typeface="Arial"/>
                <a:ea typeface="Arial"/>
                <a:cs typeface="Arial"/>
                <a:sym typeface="Arial"/>
              </a:endParaRPr>
            </a:p>
          </p:txBody>
        </p:sp>
        <p:sp>
          <p:nvSpPr>
            <p:cNvPr id="16" name="Google Shape;16;p32"/>
            <p:cNvSpPr/>
            <p:nvPr/>
          </p:nvSpPr>
          <p:spPr>
            <a:xfrm>
              <a:off x="6123251" y="4968000"/>
              <a:ext cx="3020400" cy="75600"/>
            </a:xfrm>
            <a:prstGeom prst="rect">
              <a:avLst/>
            </a:prstGeom>
            <a:solidFill>
              <a:srgbClr val="00B4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133"/>
                <a:buFont typeface="Quattrocento Sans"/>
                <a:buNone/>
              </a:pPr>
              <a:r>
                <a:t/>
              </a:r>
              <a:endParaRPr b="0" i="0" sz="2133" u="none" cap="none" strike="noStrike">
                <a:solidFill>
                  <a:schemeClr val="dk1"/>
                </a:solidFill>
                <a:latin typeface="Arial"/>
                <a:ea typeface="Arial"/>
                <a:cs typeface="Arial"/>
                <a:sym typeface="Arial"/>
              </a:endParaRPr>
            </a:p>
          </p:txBody>
        </p:sp>
      </p:grpSp>
      <p:sp>
        <p:nvSpPr>
          <p:cNvPr id="17" name="Google Shape;17;p32"/>
          <p:cNvSpPr txBox="1"/>
          <p:nvPr>
            <p:ph idx="10" type="dt"/>
          </p:nvPr>
        </p:nvSpPr>
        <p:spPr>
          <a:xfrm>
            <a:off x="9365610" y="6415459"/>
            <a:ext cx="2743200" cy="16631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8" name="Google Shape;18;p32"/>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9" name="Google Shape;19;p32"/>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Arial"/>
                <a:ea typeface="Arial"/>
                <a:cs typeface="Arial"/>
                <a:sym typeface="Arial"/>
              </a:defRPr>
            </a:lvl1pPr>
            <a:lvl2pPr indent="0" lvl="1" marL="0" marR="0" rtl="0" algn="r">
              <a:spcBef>
                <a:spcPts val="0"/>
              </a:spcBef>
              <a:buNone/>
              <a:defRPr b="0" i="0" sz="1200" u="none" cap="none" strike="noStrike">
                <a:solidFill>
                  <a:schemeClr val="dk1"/>
                </a:solidFill>
                <a:latin typeface="Arial"/>
                <a:ea typeface="Arial"/>
                <a:cs typeface="Arial"/>
                <a:sym typeface="Arial"/>
              </a:defRPr>
            </a:lvl2pPr>
            <a:lvl3pPr indent="0" lvl="2" marL="0" marR="0" rtl="0" algn="r">
              <a:spcBef>
                <a:spcPts val="0"/>
              </a:spcBef>
              <a:buNone/>
              <a:defRPr b="0" i="0" sz="1200" u="none" cap="none" strike="noStrike">
                <a:solidFill>
                  <a:schemeClr val="dk1"/>
                </a:solidFill>
                <a:latin typeface="Arial"/>
                <a:ea typeface="Arial"/>
                <a:cs typeface="Arial"/>
                <a:sym typeface="Arial"/>
              </a:defRPr>
            </a:lvl3pPr>
            <a:lvl4pPr indent="0" lvl="3" marL="0" marR="0" rtl="0" algn="r">
              <a:spcBef>
                <a:spcPts val="0"/>
              </a:spcBef>
              <a:buNone/>
              <a:defRPr b="0" i="0" sz="1200" u="none" cap="none" strike="noStrike">
                <a:solidFill>
                  <a:schemeClr val="dk1"/>
                </a:solidFill>
                <a:latin typeface="Arial"/>
                <a:ea typeface="Arial"/>
                <a:cs typeface="Arial"/>
                <a:sym typeface="Arial"/>
              </a:defRPr>
            </a:lvl4pPr>
            <a:lvl5pPr indent="0" lvl="4" marL="0" marR="0" rtl="0" algn="r">
              <a:spcBef>
                <a:spcPts val="0"/>
              </a:spcBef>
              <a:buNone/>
              <a:defRPr b="0" i="0" sz="1200" u="none" cap="none" strike="noStrike">
                <a:solidFill>
                  <a:schemeClr val="dk1"/>
                </a:solidFill>
                <a:latin typeface="Arial"/>
                <a:ea typeface="Arial"/>
                <a:cs typeface="Arial"/>
                <a:sym typeface="Arial"/>
              </a:defRPr>
            </a:lvl5pPr>
            <a:lvl6pPr indent="0" lvl="5" marL="0" marR="0" rtl="0" algn="r">
              <a:spcBef>
                <a:spcPts val="0"/>
              </a:spcBef>
              <a:buNone/>
              <a:defRPr b="0" i="0" sz="1200" u="none" cap="none" strike="noStrike">
                <a:solidFill>
                  <a:schemeClr val="dk1"/>
                </a:solidFill>
                <a:latin typeface="Arial"/>
                <a:ea typeface="Arial"/>
                <a:cs typeface="Arial"/>
                <a:sym typeface="Arial"/>
              </a:defRPr>
            </a:lvl6pPr>
            <a:lvl7pPr indent="0" lvl="6" marL="0" marR="0" rtl="0" algn="r">
              <a:spcBef>
                <a:spcPts val="0"/>
              </a:spcBef>
              <a:buNone/>
              <a:defRPr b="0" i="0" sz="1200" u="none" cap="none" strike="noStrike">
                <a:solidFill>
                  <a:schemeClr val="dk1"/>
                </a:solidFill>
                <a:latin typeface="Arial"/>
                <a:ea typeface="Arial"/>
                <a:cs typeface="Arial"/>
                <a:sym typeface="Arial"/>
              </a:defRPr>
            </a:lvl7pPr>
            <a:lvl8pPr indent="0" lvl="7" marL="0" marR="0" rtl="0" algn="r">
              <a:spcBef>
                <a:spcPts val="0"/>
              </a:spcBef>
              <a:buNone/>
              <a:defRPr b="0" i="0" sz="1200" u="none" cap="none" strike="noStrike">
                <a:solidFill>
                  <a:schemeClr val="dk1"/>
                </a:solidFill>
                <a:latin typeface="Arial"/>
                <a:ea typeface="Arial"/>
                <a:cs typeface="Arial"/>
                <a:sym typeface="Arial"/>
              </a:defRPr>
            </a:lvl8pPr>
            <a:lvl9pPr indent="0" lvl="8" marL="0" marR="0" rtl="0" algn="r">
              <a:spcBef>
                <a:spcPts val="0"/>
              </a:spcBef>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pic>
        <p:nvPicPr>
          <p:cNvPr descr="OpenChain" id="20" name="Google Shape;20;p32">
            <a:hlinkClick r:id="rId2"/>
          </p:cNvPr>
          <p:cNvPicPr preferRelativeResize="0"/>
          <p:nvPr/>
        </p:nvPicPr>
        <p:blipFill rotWithShape="1">
          <a:blip r:embed="rId3">
            <a:alphaModFix/>
          </a:blip>
          <a:srcRect b="0" l="0" r="0" t="0"/>
          <a:stretch/>
        </p:blipFill>
        <p:spPr>
          <a:xfrm>
            <a:off x="345061" y="6441095"/>
            <a:ext cx="986278" cy="103559"/>
          </a:xfrm>
          <a:prstGeom prst="rect">
            <a:avLst/>
          </a:prstGeom>
          <a:noFill/>
          <a:ln>
            <a:noFill/>
          </a:ln>
        </p:spPr>
      </p:pic>
      <p:sp>
        <p:nvSpPr>
          <p:cNvPr id="21" name="Google Shape;21;p32"/>
          <p:cNvSpPr txBox="1"/>
          <p:nvPr/>
        </p:nvSpPr>
        <p:spPr>
          <a:xfrm>
            <a:off x="1331338" y="6526212"/>
            <a:ext cx="6105781" cy="25082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ja-JP" sz="1200" u="none" cap="none" strike="noStrike">
                <a:solidFill>
                  <a:schemeClr val="dk1"/>
                </a:solidFill>
                <a:latin typeface="Arial"/>
                <a:ea typeface="Arial"/>
                <a:cs typeface="Arial"/>
                <a:sym typeface="Arial"/>
              </a:rPr>
              <a:t>This slide is licensed under </a:t>
            </a:r>
            <a:r>
              <a:rPr b="0" i="0" lang="ja-JP" sz="1200" u="sng" cap="none" strike="noStrike">
                <a:solidFill>
                  <a:schemeClr val="dk1"/>
                </a:solidFill>
                <a:latin typeface="Arial"/>
                <a:ea typeface="Arial"/>
                <a:cs typeface="Arial"/>
                <a:sym typeface="Arial"/>
                <a:hlinkClick r:id="rId4">
                  <a:extLst>
                    <a:ext uri="{A12FA001-AC4F-418D-AE19-62706E023703}">
                      <ahyp:hlinkClr val="tx"/>
                    </a:ext>
                  </a:extLst>
                </a:hlinkClick>
              </a:rPr>
              <a:t>the Creative Commons Zero 1.0 Universal </a:t>
            </a:r>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6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mailto:scoughlan@linuxfoundation.org" TargetMode="External"/><Relationship Id="rId4" Type="http://schemas.openxmlformats.org/officeDocument/2006/relationships/hyperlink" Target="mailto:awatanabe@evangelist.linuxfoundation.org" TargetMode="External"/><Relationship Id="rId5" Type="http://schemas.openxmlformats.org/officeDocument/2006/relationships/hyperlink" Target="https://geekfeminism.fandom.com/wiki/Conference_anti-harassment/Responding_to_repor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リアルタイムアンケート</a:t>
            </a:r>
            <a:endParaRPr/>
          </a:p>
        </p:txBody>
      </p:sp>
      <p:sp>
        <p:nvSpPr>
          <p:cNvPr id="63" name="Google Shape;63;p4"/>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478355" lvl="0" marL="478355" rtl="0" algn="l">
              <a:lnSpc>
                <a:spcPct val="100000"/>
              </a:lnSpc>
              <a:spcBef>
                <a:spcPts val="0"/>
              </a:spcBef>
              <a:spcAft>
                <a:spcPts val="0"/>
              </a:spcAft>
              <a:buClr>
                <a:srgbClr val="7F7F7F"/>
              </a:buClr>
              <a:buSzPts val="2900"/>
              <a:buChar char="■"/>
            </a:pPr>
            <a:r>
              <a:rPr lang="ja-JP"/>
              <a:t>https://forms.gle/PFe1WW8YCVuxA2WaA</a:t>
            </a:r>
            <a:endParaRPr/>
          </a:p>
        </p:txBody>
      </p:sp>
      <p:sp>
        <p:nvSpPr>
          <p:cNvPr id="64" name="Google Shape;64;p4"/>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OpenChain Japan Work Group</a:t>
            </a:r>
            <a:endParaRPr/>
          </a:p>
        </p:txBody>
      </p:sp>
      <p:pic>
        <p:nvPicPr>
          <p:cNvPr id="65" name="Google Shape;65;p4"/>
          <p:cNvPicPr preferRelativeResize="0"/>
          <p:nvPr/>
        </p:nvPicPr>
        <p:blipFill rotWithShape="1">
          <a:blip r:embed="rId3">
            <a:alphaModFix/>
          </a:blip>
          <a:srcRect b="0" l="0" r="0" t="0"/>
          <a:stretch/>
        </p:blipFill>
        <p:spPr>
          <a:xfrm>
            <a:off x="3909480" y="1918910"/>
            <a:ext cx="4281581" cy="44075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326bc9dcb1_2_18"/>
          <p:cNvSpPr txBox="1"/>
          <p:nvPr>
            <p:ph type="title"/>
          </p:nvPr>
        </p:nvSpPr>
        <p:spPr>
          <a:xfrm>
            <a:off x="890271" y="531580"/>
            <a:ext cx="10320000" cy="645300"/>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1400"/>
              <a:t>【参考】</a:t>
            </a:r>
            <a:r>
              <a:rPr lang="ja-JP"/>
              <a:t>行動規範 (Code of Conduct)</a:t>
            </a:r>
            <a:endParaRPr/>
          </a:p>
        </p:txBody>
      </p:sp>
      <p:sp>
        <p:nvSpPr>
          <p:cNvPr id="137" name="Google Shape;137;g3326bc9dcb1_2_18"/>
          <p:cNvSpPr txBox="1"/>
          <p:nvPr>
            <p:ph idx="1" type="body"/>
          </p:nvPr>
        </p:nvSpPr>
        <p:spPr>
          <a:xfrm>
            <a:off x="890272" y="1422401"/>
            <a:ext cx="10320000" cy="487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500"/>
              <a:buNone/>
            </a:pPr>
            <a:r>
              <a:rPr b="1" lang="ja-JP" sz="1500"/>
              <a:t>容認できない行為が招く結末</a:t>
            </a:r>
            <a:endParaRPr/>
          </a:p>
          <a:p>
            <a:pPr indent="0" lvl="0" marL="0" rtl="0" algn="l">
              <a:lnSpc>
                <a:spcPct val="100000"/>
              </a:lnSpc>
              <a:spcBef>
                <a:spcPts val="430"/>
              </a:spcBef>
              <a:spcAft>
                <a:spcPts val="0"/>
              </a:spcAft>
              <a:buSzPts val="1400"/>
              <a:buNone/>
            </a:pPr>
            <a:r>
              <a:rPr lang="ja-JP" sz="1400"/>
              <a:t>参加者がハラスメント行為に関与している場合、カンファレンス主催者は、違反者への警告やカンファレンスからの追放など、状況に応じて適切と思われるあらゆる行動をとります。返金処理は行いません。The Linux Foundation (および LF プロジェクト) は、今後行われるすべての Linux Foundation (または LF プロジェクト) イベント、トレーニング、およびその他の活動からハラスメント行為に関わる参加者を排斥する権利を有します。</a:t>
            </a:r>
            <a:endParaRPr/>
          </a:p>
          <a:p>
            <a:pPr indent="0" lvl="0" marL="0" rtl="0" algn="l">
              <a:lnSpc>
                <a:spcPct val="100000"/>
              </a:lnSpc>
              <a:spcBef>
                <a:spcPts val="440"/>
              </a:spcBef>
              <a:spcAft>
                <a:spcPts val="0"/>
              </a:spcAft>
              <a:buSzPts val="1500"/>
              <a:buNone/>
            </a:pPr>
            <a:r>
              <a:rPr b="1" lang="ja-JP" sz="1500"/>
              <a:t>容認できない行為の目撃者や被害者が行うべきこと</a:t>
            </a:r>
            <a:endParaRPr/>
          </a:p>
          <a:p>
            <a:pPr indent="0" lvl="0" marL="0" rtl="0" algn="l">
              <a:lnSpc>
                <a:spcPct val="100000"/>
              </a:lnSpc>
              <a:spcBef>
                <a:spcPts val="430"/>
              </a:spcBef>
              <a:spcAft>
                <a:spcPts val="0"/>
              </a:spcAft>
              <a:buSzPts val="1400"/>
              <a:buNone/>
            </a:pPr>
            <a:r>
              <a:rPr lang="ja-JP" sz="1400"/>
              <a:t>ハラスメントを受けている当事者やハラスメント行為の目撃者、または懸念事項をお持ちの方は、[OpenChain Japan Planning代表]に速やかにお知らせください。</a:t>
            </a:r>
            <a:endParaRPr sz="1400"/>
          </a:p>
          <a:p>
            <a:pPr indent="0" lvl="0" marL="0" rtl="0" algn="l">
              <a:lnSpc>
                <a:spcPct val="100000"/>
              </a:lnSpc>
              <a:spcBef>
                <a:spcPts val="200"/>
              </a:spcBef>
              <a:spcAft>
                <a:spcPts val="0"/>
              </a:spcAft>
              <a:buSzPts val="300"/>
              <a:buNone/>
            </a:pPr>
            <a:r>
              <a:t/>
            </a:r>
            <a:endParaRPr sz="300"/>
          </a:p>
          <a:p>
            <a:pPr indent="0" lvl="1" marL="355591" rtl="0" algn="l">
              <a:lnSpc>
                <a:spcPct val="100000"/>
              </a:lnSpc>
              <a:spcBef>
                <a:spcPts val="390"/>
              </a:spcBef>
              <a:spcAft>
                <a:spcPts val="0"/>
              </a:spcAft>
              <a:buSzPts val="1800"/>
              <a:buNone/>
            </a:pPr>
            <a:r>
              <a:rPr b="1" lang="ja-JP" sz="1800"/>
              <a:t>OpenChain Japan Planning代表：</a:t>
            </a:r>
            <a:endParaRPr b="1" sz="1800"/>
          </a:p>
          <a:p>
            <a:pPr indent="-285750" lvl="2" marL="1005398" rtl="0" algn="l">
              <a:lnSpc>
                <a:spcPct val="100000"/>
              </a:lnSpc>
              <a:spcBef>
                <a:spcPts val="460"/>
              </a:spcBef>
              <a:spcAft>
                <a:spcPts val="0"/>
              </a:spcAft>
              <a:buSzPts val="1400"/>
              <a:buFont typeface="Arial"/>
              <a:buChar char="•"/>
            </a:pPr>
            <a:r>
              <a:rPr b="1" lang="ja-JP" sz="1400"/>
              <a:t>Shane Coughlan(Man, English)：</a:t>
            </a:r>
            <a:r>
              <a:rPr b="1" lang="ja-JP" sz="1400" u="sng">
                <a:solidFill>
                  <a:schemeClr val="hlink"/>
                </a:solidFill>
                <a:hlinkClick r:id="rId3"/>
              </a:rPr>
              <a:t>scoughlan@linuxfoundation.org</a:t>
            </a:r>
            <a:endParaRPr b="1" sz="1400"/>
          </a:p>
          <a:p>
            <a:pPr indent="-285750" lvl="2" marL="1005398" rtl="0" algn="l">
              <a:lnSpc>
                <a:spcPct val="100000"/>
              </a:lnSpc>
              <a:spcBef>
                <a:spcPts val="420"/>
              </a:spcBef>
              <a:spcAft>
                <a:spcPts val="0"/>
              </a:spcAft>
              <a:buSzPts val="1400"/>
              <a:buFont typeface="Arial"/>
              <a:buChar char="•"/>
            </a:pPr>
            <a:r>
              <a:rPr b="1" lang="ja-JP" sz="1400"/>
              <a:t>渡邊歩(Woman, Japanese)：</a:t>
            </a:r>
            <a:r>
              <a:rPr b="1" lang="ja-JP" sz="1400" u="sng">
                <a:solidFill>
                  <a:schemeClr val="hlink"/>
                </a:solidFill>
                <a:hlinkClick r:id="rId4"/>
              </a:rPr>
              <a:t>awatanabe@evangelist.linuxfoundation.org</a:t>
            </a:r>
            <a:endParaRPr b="1" sz="1400"/>
          </a:p>
          <a:p>
            <a:pPr indent="0" lvl="0" marL="0" rtl="0" algn="l">
              <a:lnSpc>
                <a:spcPct val="100000"/>
              </a:lnSpc>
              <a:spcBef>
                <a:spcPts val="200"/>
              </a:spcBef>
              <a:spcAft>
                <a:spcPts val="0"/>
              </a:spcAft>
              <a:buSzPts val="300"/>
              <a:buNone/>
            </a:pPr>
            <a:r>
              <a:t/>
            </a:r>
            <a:endParaRPr sz="300"/>
          </a:p>
          <a:p>
            <a:pPr indent="0" lvl="0" marL="0" rtl="0" algn="l">
              <a:lnSpc>
                <a:spcPct val="100000"/>
              </a:lnSpc>
              <a:spcBef>
                <a:spcPts val="330"/>
              </a:spcBef>
              <a:spcAft>
                <a:spcPts val="0"/>
              </a:spcAft>
              <a:buSzPts val="1500"/>
              <a:buNone/>
            </a:pPr>
            <a:r>
              <a:rPr b="1" lang="ja-JP" sz="1500"/>
              <a:t>事故対応</a:t>
            </a:r>
            <a:endParaRPr/>
          </a:p>
          <a:p>
            <a:pPr indent="0" lvl="0" marL="0" rtl="0" algn="l">
              <a:lnSpc>
                <a:spcPct val="100000"/>
              </a:lnSpc>
              <a:spcBef>
                <a:spcPts val="430"/>
              </a:spcBef>
              <a:spcAft>
                <a:spcPts val="0"/>
              </a:spcAft>
              <a:buSzPts val="1400"/>
              <a:buNone/>
            </a:pPr>
            <a:r>
              <a:rPr lang="ja-JP" sz="1400"/>
              <a:t>ハラスメントの報告を受けた場合は、Ada Initiative (Geek Feminism Wiki の</a:t>
            </a:r>
            <a:r>
              <a:rPr lang="ja-JP" sz="1400" u="sng">
                <a:solidFill>
                  <a:schemeClr val="hlink"/>
                </a:solidFill>
                <a:hlinkClick r:id="rId5"/>
              </a:rPr>
              <a:t>こちら</a:t>
            </a:r>
            <a:r>
              <a:rPr lang="ja-JP" sz="1400"/>
              <a:t>を参照) が推奨するプロセスに従ってこれに対応します。前述のように、参加者がハラスメント行為に関与している場合、カンファレンス主催者は、違反者への警告やカンファレンスからの追放など、状況に応じて適切と思われるあらゆる行動をとります。返金処理は行いません。The Linux Foundation (および LF プロジェクト) は、今後行われるすべての Linux Foundation (または LF プロジェクト) イベント、トレーニング、およびその他の活動からハラスメント行為に関わる参加者を排斥する権利を有します。</a:t>
            </a:r>
            <a:endParaRPr sz="1400"/>
          </a:p>
        </p:txBody>
      </p:sp>
      <p:sp>
        <p:nvSpPr>
          <p:cNvPr id="138" name="Google Shape;138;g3326bc9dcb1_2_18"/>
          <p:cNvSpPr txBox="1"/>
          <p:nvPr>
            <p:ph idx="11" type="ftr"/>
          </p:nvPr>
        </p:nvSpPr>
        <p:spPr>
          <a:xfrm>
            <a:off x="1331339" y="6423024"/>
            <a:ext cx="2874300" cy="13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39" name="Google Shape;139;g3326bc9dcb1_2_18"/>
          <p:cNvSpPr txBox="1"/>
          <p:nvPr>
            <p:ph idx="12" type="sldNum"/>
          </p:nvPr>
        </p:nvSpPr>
        <p:spPr>
          <a:xfrm>
            <a:off x="9365610" y="6581775"/>
            <a:ext cx="2743200" cy="139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40" name="Google Shape;140;g3326bc9dcb1_2_18"/>
          <p:cNvSpPr txBox="1"/>
          <p:nvPr/>
        </p:nvSpPr>
        <p:spPr>
          <a:xfrm>
            <a:off x="5891843" y="6193368"/>
            <a:ext cx="5961000" cy="338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ja-JP" sz="1600">
                <a:solidFill>
                  <a:srgbClr val="20252B"/>
                </a:solidFill>
                <a:latin typeface="Arial"/>
                <a:ea typeface="Arial"/>
                <a:cs typeface="Arial"/>
                <a:sym typeface="Arial"/>
              </a:rPr>
              <a:t>https://www.linuxfoundation.jp/code-of-conduct/</a:t>
            </a:r>
            <a:endParaRPr sz="1600">
              <a:solidFill>
                <a:srgbClr val="20252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890271" y="531580"/>
            <a:ext cx="10780798"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4000">
                <a:latin typeface="Quattrocento Sans"/>
                <a:ea typeface="Quattrocento Sans"/>
                <a:cs typeface="Quattrocento Sans"/>
                <a:sym typeface="Quattrocento Sans"/>
              </a:rPr>
              <a:t>守秘義務</a:t>
            </a:r>
            <a:endParaRPr/>
          </a:p>
        </p:txBody>
      </p:sp>
      <p:sp>
        <p:nvSpPr>
          <p:cNvPr id="146" name="Google Shape;146;p8"/>
          <p:cNvSpPr txBox="1"/>
          <p:nvPr>
            <p:ph idx="1" type="body"/>
          </p:nvPr>
        </p:nvSpPr>
        <p:spPr>
          <a:xfrm>
            <a:off x="890271" y="1422401"/>
            <a:ext cx="10780797" cy="4871236"/>
          </a:xfrm>
          <a:prstGeom prst="rect">
            <a:avLst/>
          </a:prstGeom>
          <a:noFill/>
          <a:ln>
            <a:noFill/>
          </a:ln>
        </p:spPr>
        <p:txBody>
          <a:bodyPr anchorCtr="0" anchor="t" bIns="0" lIns="0" spcFirstLastPara="1" rIns="0" wrap="square" tIns="0">
            <a:noAutofit/>
          </a:bodyPr>
          <a:lstStyle/>
          <a:p>
            <a:pPr indent="-342900" lvl="0" marL="473075" rtl="0" algn="l">
              <a:lnSpc>
                <a:spcPct val="100000"/>
              </a:lnSpc>
              <a:spcBef>
                <a:spcPts val="0"/>
              </a:spcBef>
              <a:spcAft>
                <a:spcPts val="0"/>
              </a:spcAft>
              <a:buSzPts val="2400"/>
              <a:buFont typeface="Noto Sans Symbols"/>
              <a:buChar char="●"/>
            </a:pPr>
            <a:r>
              <a:rPr lang="ja-JP" sz="2400"/>
              <a:t>本イベントにおいて守秘義務はありません</a:t>
            </a:r>
            <a:endParaRPr sz="2400"/>
          </a:p>
          <a:p>
            <a:pPr indent="-342900" lvl="0" marL="473075" rtl="0" algn="l">
              <a:lnSpc>
                <a:spcPct val="100000"/>
              </a:lnSpc>
              <a:spcBef>
                <a:spcPts val="1680"/>
              </a:spcBef>
              <a:spcAft>
                <a:spcPts val="0"/>
              </a:spcAft>
              <a:buSzPts val="2400"/>
              <a:buFont typeface="Noto Sans Symbols"/>
              <a:buChar char="●"/>
            </a:pPr>
            <a:r>
              <a:rPr lang="ja-JP" sz="2400"/>
              <a:t>秘密事項は持ち込まないように注意して下さい</a:t>
            </a:r>
            <a:endParaRPr sz="2400"/>
          </a:p>
          <a:p>
            <a:pPr indent="-342900" lvl="0" marL="473075" rtl="0" algn="l">
              <a:lnSpc>
                <a:spcPct val="100000"/>
              </a:lnSpc>
              <a:spcBef>
                <a:spcPts val="1680"/>
              </a:spcBef>
              <a:spcAft>
                <a:spcPts val="0"/>
              </a:spcAft>
              <a:buSzPts val="2400"/>
              <a:buFont typeface="Noto Sans Symbols"/>
              <a:buChar char="●"/>
            </a:pPr>
            <a:r>
              <a:rPr lang="ja-JP" sz="2400"/>
              <a:t>本イベントの後半部分には、チャタムハウスルールが適用されます。また、サブグループの中にはチャタムハウスルールを設けているグループがあり</a:t>
            </a:r>
            <a:br>
              <a:rPr lang="ja-JP" sz="2400"/>
            </a:br>
            <a:r>
              <a:rPr lang="ja-JP" sz="2400"/>
              <a:t>ます。その場合、得られた情報は自由に利用してよいですが、誰が</a:t>
            </a:r>
            <a:br>
              <a:rPr lang="ja-JP" sz="2400"/>
            </a:br>
            <a:r>
              <a:rPr lang="ja-JP" sz="2400"/>
              <a:t>言ったかは口外しないように注意してください。</a:t>
            </a:r>
            <a:endParaRPr/>
          </a:p>
        </p:txBody>
      </p:sp>
      <p:sp>
        <p:nvSpPr>
          <p:cNvPr id="147" name="Google Shape;147;p8"/>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48" name="Google Shape;148;p8"/>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890271" y="531580"/>
            <a:ext cx="10780798"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4000">
                <a:latin typeface="Quattrocento Sans"/>
                <a:ea typeface="Quattrocento Sans"/>
                <a:cs typeface="Quattrocento Sans"/>
                <a:sym typeface="Quattrocento Sans"/>
              </a:rPr>
              <a:t>保証及び責任</a:t>
            </a:r>
            <a:endParaRPr/>
          </a:p>
        </p:txBody>
      </p:sp>
      <p:sp>
        <p:nvSpPr>
          <p:cNvPr id="154" name="Google Shape;154;p9"/>
          <p:cNvSpPr txBox="1"/>
          <p:nvPr>
            <p:ph idx="1" type="body"/>
          </p:nvPr>
        </p:nvSpPr>
        <p:spPr>
          <a:xfrm>
            <a:off x="890271" y="1422401"/>
            <a:ext cx="10780797" cy="4871236"/>
          </a:xfrm>
          <a:prstGeom prst="rect">
            <a:avLst/>
          </a:prstGeom>
          <a:noFill/>
          <a:ln>
            <a:noFill/>
          </a:ln>
        </p:spPr>
        <p:txBody>
          <a:bodyPr anchorCtr="0" anchor="t" bIns="0" lIns="0" spcFirstLastPara="1" rIns="0" wrap="square" tIns="0">
            <a:noAutofit/>
          </a:bodyPr>
          <a:lstStyle/>
          <a:p>
            <a:pPr indent="-342900" lvl="0" marL="473075" rtl="0" algn="l">
              <a:lnSpc>
                <a:spcPct val="100000"/>
              </a:lnSpc>
              <a:spcBef>
                <a:spcPts val="0"/>
              </a:spcBef>
              <a:spcAft>
                <a:spcPts val="0"/>
              </a:spcAft>
              <a:buSzPts val="2400"/>
              <a:buFont typeface="Noto Sans Symbols"/>
              <a:buChar char="●"/>
            </a:pPr>
            <a:r>
              <a:rPr lang="ja-JP" sz="2400"/>
              <a:t>公開した成果物や、会議での発言について、内容の正誤を含め、一切の</a:t>
            </a:r>
            <a:br>
              <a:rPr lang="ja-JP" sz="2400"/>
            </a:br>
            <a:r>
              <a:rPr lang="ja-JP" sz="2400"/>
              <a:t>保証はありません。また、作成者や発言者は、一切の責任を負いません。</a:t>
            </a:r>
            <a:endParaRPr sz="2400"/>
          </a:p>
          <a:p>
            <a:pPr indent="-342900" lvl="0" marL="473075" rtl="0" algn="l">
              <a:lnSpc>
                <a:spcPct val="100000"/>
              </a:lnSpc>
              <a:spcBef>
                <a:spcPts val="1680"/>
              </a:spcBef>
              <a:spcAft>
                <a:spcPts val="0"/>
              </a:spcAft>
              <a:buSzPts val="2400"/>
              <a:buFont typeface="Noto Sans Symbols"/>
              <a:buChar char="●"/>
            </a:pPr>
            <a:r>
              <a:rPr lang="ja-JP" sz="2400"/>
              <a:t>ツール（GitHubやSlack等）について、セキュリティ等の保証はなく、情報</a:t>
            </a:r>
            <a:br>
              <a:rPr lang="ja-JP" sz="2400"/>
            </a:br>
            <a:r>
              <a:rPr lang="ja-JP" sz="2400"/>
              <a:t>漏洩が発生したとしても、運営者やOpenChain Japan WGのメンバーは一切の責任を負いません。</a:t>
            </a:r>
            <a:endParaRPr/>
          </a:p>
        </p:txBody>
      </p:sp>
      <p:sp>
        <p:nvSpPr>
          <p:cNvPr id="155" name="Google Shape;155;p9"/>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56" name="Google Shape;156;p9"/>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890271" y="531580"/>
            <a:ext cx="10780798"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4000">
                <a:latin typeface="Quattrocento Sans"/>
                <a:ea typeface="Quattrocento Sans"/>
                <a:cs typeface="Quattrocento Sans"/>
                <a:sym typeface="Quattrocento Sans"/>
              </a:rPr>
              <a:t>オンライン会合の注意事項 (Note)</a:t>
            </a:r>
            <a:endParaRPr/>
          </a:p>
        </p:txBody>
      </p:sp>
      <p:sp>
        <p:nvSpPr>
          <p:cNvPr id="162" name="Google Shape;162;p11"/>
          <p:cNvSpPr txBox="1"/>
          <p:nvPr>
            <p:ph idx="1" type="body"/>
          </p:nvPr>
        </p:nvSpPr>
        <p:spPr>
          <a:xfrm>
            <a:off x="890271" y="1422401"/>
            <a:ext cx="10780797" cy="4871236"/>
          </a:xfrm>
          <a:prstGeom prst="rect">
            <a:avLst/>
          </a:prstGeom>
          <a:noFill/>
          <a:ln>
            <a:noFill/>
          </a:ln>
        </p:spPr>
        <p:txBody>
          <a:bodyPr anchorCtr="0" anchor="t" bIns="0" lIns="0" spcFirstLastPara="1" rIns="0" wrap="square" tIns="0">
            <a:noAutofit/>
          </a:bodyPr>
          <a:lstStyle/>
          <a:p>
            <a:pPr indent="-478355" lvl="0" marL="478355" rtl="0" algn="l">
              <a:lnSpc>
                <a:spcPct val="100000"/>
              </a:lnSpc>
              <a:spcBef>
                <a:spcPts val="0"/>
              </a:spcBef>
              <a:spcAft>
                <a:spcPts val="0"/>
              </a:spcAft>
              <a:buSzPts val="2000"/>
              <a:buFont typeface="Noto Sans Symbols"/>
              <a:buChar char="●"/>
            </a:pPr>
            <a:r>
              <a:rPr lang="ja-JP" sz="2000"/>
              <a:t>どなたでも参加可能です</a:t>
            </a:r>
            <a:endParaRPr/>
          </a:p>
          <a:p>
            <a:pPr indent="-478355" lvl="0" marL="478355" rtl="0" algn="l">
              <a:lnSpc>
                <a:spcPct val="100000"/>
              </a:lnSpc>
              <a:spcBef>
                <a:spcPts val="600"/>
              </a:spcBef>
              <a:spcAft>
                <a:spcPts val="0"/>
              </a:spcAft>
              <a:buSzPts val="2000"/>
              <a:buFont typeface="Noto Sans Symbols"/>
              <a:buChar char="●"/>
            </a:pPr>
            <a:r>
              <a:rPr lang="ja-JP" sz="2000"/>
              <a:t>発表に対して質問がある場合は、Zoomのチャット欄に質問を書いて下さい</a:t>
            </a:r>
            <a:endParaRPr/>
          </a:p>
          <a:p>
            <a:pPr indent="-478355" lvl="0" marL="478355" rtl="0" algn="l">
              <a:lnSpc>
                <a:spcPct val="100000"/>
              </a:lnSpc>
              <a:spcBef>
                <a:spcPts val="600"/>
              </a:spcBef>
              <a:spcAft>
                <a:spcPts val="0"/>
              </a:spcAft>
              <a:buSzPts val="2000"/>
              <a:buFont typeface="Noto Sans Symbols"/>
              <a:buChar char="●"/>
            </a:pPr>
            <a:r>
              <a:rPr lang="ja-JP" sz="2000"/>
              <a:t>質問以外のコメントや感想（いいねでもOK）もチャット欄に書いて下さい</a:t>
            </a:r>
            <a:endParaRPr/>
          </a:p>
          <a:p>
            <a:pPr indent="-478355" lvl="0" marL="478355" rtl="0" algn="l">
              <a:lnSpc>
                <a:spcPct val="100000"/>
              </a:lnSpc>
              <a:spcBef>
                <a:spcPts val="600"/>
              </a:spcBef>
              <a:spcAft>
                <a:spcPts val="0"/>
              </a:spcAft>
              <a:buSzPts val="2000"/>
              <a:buFont typeface="Noto Sans Symbols"/>
              <a:buChar char="●"/>
            </a:pPr>
            <a:r>
              <a:rPr lang="ja-JP" sz="2000"/>
              <a:t>発言はホストの許可制とします（通常はミュートをお願いします）</a:t>
            </a:r>
            <a:endParaRPr/>
          </a:p>
          <a:p>
            <a:pPr indent="-478355" lvl="0" marL="478355" rtl="0" algn="l">
              <a:lnSpc>
                <a:spcPct val="100000"/>
              </a:lnSpc>
              <a:spcBef>
                <a:spcPts val="600"/>
              </a:spcBef>
              <a:spcAft>
                <a:spcPts val="0"/>
              </a:spcAft>
              <a:buSzPts val="2000"/>
              <a:buFont typeface="Noto Sans Symbols"/>
              <a:buChar char="●"/>
            </a:pPr>
            <a:r>
              <a:rPr lang="ja-JP" sz="2000"/>
              <a:t>画面共有はホストのみとします</a:t>
            </a:r>
            <a:endParaRPr/>
          </a:p>
          <a:p>
            <a:pPr indent="-478355" lvl="0" marL="478355" rtl="0" algn="l">
              <a:lnSpc>
                <a:spcPct val="100000"/>
              </a:lnSpc>
              <a:spcBef>
                <a:spcPts val="600"/>
              </a:spcBef>
              <a:spcAft>
                <a:spcPts val="0"/>
              </a:spcAft>
              <a:buSzPts val="2000"/>
              <a:buFont typeface="Noto Sans Symbols"/>
              <a:buChar char="●"/>
            </a:pPr>
            <a:r>
              <a:rPr lang="ja-JP" sz="2000"/>
              <a:t>お絵描きツールは停止しています</a:t>
            </a:r>
            <a:endParaRPr/>
          </a:p>
          <a:p>
            <a:pPr indent="-478355" lvl="0" marL="478355" rtl="0" algn="l">
              <a:lnSpc>
                <a:spcPct val="100000"/>
              </a:lnSpc>
              <a:spcBef>
                <a:spcPts val="600"/>
              </a:spcBef>
              <a:spcAft>
                <a:spcPts val="0"/>
              </a:spcAft>
              <a:buSzPts val="2000"/>
              <a:buFont typeface="Noto Sans Symbols"/>
              <a:buChar char="●"/>
            </a:pPr>
            <a:r>
              <a:rPr lang="ja-JP" sz="2000"/>
              <a:t>不適切な発言をされるなど妨害行為に対しては、注意を行い、注意に従っていただけないと判断した場合、ホストが強制的に待機室に戻します</a:t>
            </a:r>
            <a:endParaRPr/>
          </a:p>
          <a:p>
            <a:pPr indent="-478355" lvl="0" marL="478355" rtl="0" algn="l">
              <a:lnSpc>
                <a:spcPct val="100000"/>
              </a:lnSpc>
              <a:spcBef>
                <a:spcPts val="600"/>
              </a:spcBef>
              <a:spcAft>
                <a:spcPts val="0"/>
              </a:spcAft>
              <a:buSzPts val="2000"/>
              <a:buFont typeface="Noto Sans Symbols"/>
              <a:buChar char="●"/>
            </a:pPr>
            <a:r>
              <a:rPr lang="ja-JP" sz="2000"/>
              <a:t>会合は録画して、後日配信を予定しています</a:t>
            </a:r>
            <a:endParaRPr/>
          </a:p>
          <a:p>
            <a:pPr indent="-351355" lvl="0" marL="478355" rtl="0" algn="l">
              <a:lnSpc>
                <a:spcPct val="100000"/>
              </a:lnSpc>
              <a:spcBef>
                <a:spcPts val="600"/>
              </a:spcBef>
              <a:spcAft>
                <a:spcPts val="0"/>
              </a:spcAft>
              <a:buSzPts val="2000"/>
              <a:buFont typeface="Noto Sans Symbols"/>
              <a:buNone/>
            </a:pPr>
            <a:r>
              <a:t/>
            </a:r>
            <a:endParaRPr sz="2000"/>
          </a:p>
        </p:txBody>
      </p:sp>
      <p:sp>
        <p:nvSpPr>
          <p:cNvPr id="163" name="Google Shape;163;p11"/>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64" name="Google Shape;164;p11"/>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165" name="Google Shape;165;p11"/>
          <p:cNvPicPr preferRelativeResize="0"/>
          <p:nvPr/>
        </p:nvPicPr>
        <p:blipFill rotWithShape="1">
          <a:blip r:embed="rId3">
            <a:alphaModFix/>
          </a:blip>
          <a:srcRect b="1" l="0" r="0" t="87024"/>
          <a:stretch/>
        </p:blipFill>
        <p:spPr>
          <a:xfrm>
            <a:off x="794991" y="5436543"/>
            <a:ext cx="10602019" cy="889877"/>
          </a:xfrm>
          <a:prstGeom prst="rect">
            <a:avLst/>
          </a:prstGeom>
          <a:noFill/>
          <a:ln>
            <a:noFill/>
          </a:ln>
        </p:spPr>
      </p:pic>
      <p:sp>
        <p:nvSpPr>
          <p:cNvPr id="166" name="Google Shape;166;p11"/>
          <p:cNvSpPr/>
          <p:nvPr/>
        </p:nvSpPr>
        <p:spPr>
          <a:xfrm>
            <a:off x="4595197" y="5349406"/>
            <a:ext cx="1753445" cy="239896"/>
          </a:xfrm>
          <a:prstGeom prst="wedgeRectCallout">
            <a:avLst>
              <a:gd fmla="val -561" name="adj1"/>
              <a:gd fmla="val 163582" name="adj2"/>
            </a:avLst>
          </a:prstGeom>
          <a:solidFill>
            <a:srgbClr val="FFFFCC"/>
          </a:solidFill>
          <a:ln cap="flat" cmpd="sng" w="9525">
            <a:solidFill>
              <a:srgbClr val="0000CC"/>
            </a:solidFill>
            <a:prstDash val="solid"/>
            <a:round/>
            <a:headEnd len="sm" w="sm" type="none"/>
            <a:tailEnd len="sm" w="sm" type="none"/>
          </a:ln>
        </p:spPr>
        <p:txBody>
          <a:bodyPr anchorCtr="1" anchor="ctr" bIns="36000" lIns="36000" spcFirstLastPara="1" rIns="36000" wrap="square" tIns="36000">
            <a:normAutofit/>
          </a:bodyPr>
          <a:lstStyle/>
          <a:p>
            <a:pPr indent="0" lvl="0" marL="0" marR="0" rtl="0" algn="ctr">
              <a:lnSpc>
                <a:spcPct val="110000"/>
              </a:lnSpc>
              <a:spcBef>
                <a:spcPts val="0"/>
              </a:spcBef>
              <a:spcAft>
                <a:spcPts val="0"/>
              </a:spcAft>
              <a:buClr>
                <a:srgbClr val="0000CC"/>
              </a:buClr>
              <a:buSzPts val="989"/>
              <a:buFont typeface="Quattrocento Sans"/>
              <a:buNone/>
            </a:pPr>
            <a:r>
              <a:rPr b="0" i="0" lang="ja-JP" sz="989" u="none" cap="none" strike="noStrike">
                <a:solidFill>
                  <a:srgbClr val="0000CC"/>
                </a:solidFill>
                <a:latin typeface="Quattrocento Sans"/>
                <a:ea typeface="Quattrocento Sans"/>
                <a:cs typeface="Quattrocento Sans"/>
                <a:sym typeface="Quattrocento Sans"/>
              </a:rPr>
              <a:t>チャットパネルを表示</a:t>
            </a:r>
            <a:endParaRPr/>
          </a:p>
        </p:txBody>
      </p:sp>
      <p:pic>
        <p:nvPicPr>
          <p:cNvPr id="167" name="Google Shape;167;p11"/>
          <p:cNvPicPr preferRelativeResize="0"/>
          <p:nvPr/>
        </p:nvPicPr>
        <p:blipFill rotWithShape="1">
          <a:blip r:embed="rId4">
            <a:alphaModFix/>
          </a:blip>
          <a:srcRect b="7486" l="2271" r="3255" t="3437"/>
          <a:stretch/>
        </p:blipFill>
        <p:spPr>
          <a:xfrm>
            <a:off x="7321560" y="4586857"/>
            <a:ext cx="2304000" cy="1188000"/>
          </a:xfrm>
          <a:prstGeom prst="rect">
            <a:avLst/>
          </a:prstGeom>
          <a:noFill/>
          <a:ln>
            <a:noFill/>
          </a:ln>
        </p:spPr>
      </p:pic>
      <p:sp>
        <p:nvSpPr>
          <p:cNvPr id="168" name="Google Shape;168;p11"/>
          <p:cNvSpPr/>
          <p:nvPr/>
        </p:nvSpPr>
        <p:spPr>
          <a:xfrm rot="5400000">
            <a:off x="7728370" y="4593652"/>
            <a:ext cx="358189" cy="1209848"/>
          </a:xfrm>
          <a:prstGeom prst="ellipse">
            <a:avLst/>
          </a:pr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Quattrocento Sans"/>
              <a:buNone/>
            </a:pPr>
            <a:r>
              <a:t/>
            </a:r>
            <a:endParaRPr b="0" i="0" sz="1800" u="none" cap="none" strike="noStrike">
              <a:solidFill>
                <a:srgbClr val="000000"/>
              </a:solidFill>
              <a:latin typeface="Quattrocento Sans"/>
              <a:ea typeface="Quattrocento Sans"/>
              <a:cs typeface="Quattrocento Sans"/>
              <a:sym typeface="Quattrocento Sans"/>
            </a:endParaRPr>
          </a:p>
        </p:txBody>
      </p:sp>
      <p:sp>
        <p:nvSpPr>
          <p:cNvPr id="169" name="Google Shape;169;p11"/>
          <p:cNvSpPr/>
          <p:nvPr/>
        </p:nvSpPr>
        <p:spPr>
          <a:xfrm>
            <a:off x="8439537" y="6309677"/>
            <a:ext cx="2434396" cy="285425"/>
          </a:xfrm>
          <a:prstGeom prst="wedgeRectCallout">
            <a:avLst>
              <a:gd fmla="val -39640" name="adj1"/>
              <a:gd fmla="val -140735" name="adj2"/>
            </a:avLst>
          </a:prstGeom>
          <a:solidFill>
            <a:srgbClr val="FFFFCC"/>
          </a:solidFill>
          <a:ln cap="flat" cmpd="sng" w="9525">
            <a:solidFill>
              <a:srgbClr val="0000CC"/>
            </a:solidFill>
            <a:prstDash val="solid"/>
            <a:round/>
            <a:headEnd len="sm" w="sm" type="none"/>
            <a:tailEnd len="sm" w="sm" type="none"/>
          </a:ln>
        </p:spPr>
        <p:txBody>
          <a:bodyPr anchorCtr="1" anchor="ctr" bIns="36000" lIns="36000" spcFirstLastPara="1" rIns="36000" wrap="square" tIns="36000">
            <a:normAutofit/>
          </a:bodyPr>
          <a:lstStyle/>
          <a:p>
            <a:pPr indent="0" lvl="0" marL="0" marR="0" rtl="0" algn="ctr">
              <a:lnSpc>
                <a:spcPct val="110000"/>
              </a:lnSpc>
              <a:spcBef>
                <a:spcPts val="0"/>
              </a:spcBef>
              <a:spcAft>
                <a:spcPts val="0"/>
              </a:spcAft>
              <a:buClr>
                <a:srgbClr val="0000CC"/>
              </a:buClr>
              <a:buSzPts val="1125"/>
              <a:buFont typeface="Quattrocento Sans"/>
              <a:buNone/>
            </a:pPr>
            <a:r>
              <a:rPr lang="ja-JP" sz="1125">
                <a:solidFill>
                  <a:srgbClr val="0000CC"/>
                </a:solidFill>
                <a:latin typeface="Quattrocento Sans"/>
                <a:ea typeface="Quattrocento Sans"/>
                <a:cs typeface="Quattrocento Sans"/>
                <a:sym typeface="Quattrocento Sans"/>
              </a:rPr>
              <a:t>リアクション時はこちらをクリック</a:t>
            </a:r>
            <a:endParaRPr b="0" i="0" sz="1125" u="none" cap="none" strike="noStrike">
              <a:solidFill>
                <a:srgbClr val="0000CC"/>
              </a:solidFill>
              <a:latin typeface="Quattrocento Sans"/>
              <a:ea typeface="Quattrocento Sans"/>
              <a:cs typeface="Quattrocento Sans"/>
              <a:sym typeface="Quattrocento Sans"/>
            </a:endParaRPr>
          </a:p>
        </p:txBody>
      </p:sp>
      <p:sp>
        <p:nvSpPr>
          <p:cNvPr id="170" name="Google Shape;170;p11"/>
          <p:cNvSpPr/>
          <p:nvPr/>
        </p:nvSpPr>
        <p:spPr>
          <a:xfrm>
            <a:off x="9696448" y="5240215"/>
            <a:ext cx="1177485" cy="392655"/>
          </a:xfrm>
          <a:prstGeom prst="wedgeRectCallout">
            <a:avLst>
              <a:gd fmla="val -118491" name="adj1"/>
              <a:gd fmla="val 41091" name="adj2"/>
            </a:avLst>
          </a:prstGeom>
          <a:solidFill>
            <a:srgbClr val="FFFFCC"/>
          </a:solidFill>
          <a:ln cap="flat" cmpd="sng" w="9525">
            <a:solidFill>
              <a:srgbClr val="0000CC"/>
            </a:solidFill>
            <a:prstDash val="solid"/>
            <a:round/>
            <a:headEnd len="sm" w="sm" type="none"/>
            <a:tailEnd len="sm" w="sm" type="none"/>
          </a:ln>
        </p:spPr>
        <p:txBody>
          <a:bodyPr anchorCtr="1" anchor="ctr" bIns="36000" lIns="36000" spcFirstLastPara="1" rIns="36000" wrap="square" tIns="36000">
            <a:normAutofit/>
          </a:bodyPr>
          <a:lstStyle/>
          <a:p>
            <a:pPr indent="0" lvl="0" marL="0" marR="0" rtl="0" algn="ctr">
              <a:lnSpc>
                <a:spcPct val="110000"/>
              </a:lnSpc>
              <a:spcBef>
                <a:spcPts val="0"/>
              </a:spcBef>
              <a:spcAft>
                <a:spcPts val="0"/>
              </a:spcAft>
              <a:buClr>
                <a:srgbClr val="0000CC"/>
              </a:buClr>
              <a:buSzPts val="855"/>
              <a:buFont typeface="Quattrocento Sans"/>
              <a:buNone/>
            </a:pPr>
            <a:r>
              <a:rPr b="0" i="0" lang="ja-JP" sz="855" u="none" cap="none" strike="noStrike">
                <a:solidFill>
                  <a:srgbClr val="0000CC"/>
                </a:solidFill>
                <a:latin typeface="Quattrocento Sans"/>
                <a:ea typeface="Quattrocento Sans"/>
                <a:cs typeface="Quattrocento Sans"/>
                <a:sym typeface="Quattrocento Sans"/>
              </a:rPr>
              <a:t>発言を求める場合は</a:t>
            </a:r>
            <a:endParaRPr b="0" i="0" sz="855" u="none" cap="none" strike="noStrike">
              <a:solidFill>
                <a:srgbClr val="0000CC"/>
              </a:solidFill>
              <a:latin typeface="Quattrocento Sans"/>
              <a:ea typeface="Quattrocento Sans"/>
              <a:cs typeface="Quattrocento Sans"/>
              <a:sym typeface="Quattrocento Sans"/>
            </a:endParaRPr>
          </a:p>
          <a:p>
            <a:pPr indent="0" lvl="0" marL="0" marR="0" rtl="0" algn="ctr">
              <a:lnSpc>
                <a:spcPct val="110000"/>
              </a:lnSpc>
              <a:spcBef>
                <a:spcPts val="0"/>
              </a:spcBef>
              <a:spcAft>
                <a:spcPts val="0"/>
              </a:spcAft>
              <a:buClr>
                <a:srgbClr val="0000CC"/>
              </a:buClr>
              <a:buSzPts val="855"/>
              <a:buFont typeface="Quattrocento Sans"/>
              <a:buNone/>
            </a:pPr>
            <a:r>
              <a:rPr b="0" i="0" lang="ja-JP" sz="855" u="none" cap="none" strike="noStrike">
                <a:solidFill>
                  <a:srgbClr val="0000CC"/>
                </a:solidFill>
                <a:latin typeface="Quattrocento Sans"/>
                <a:ea typeface="Quattrocento Sans"/>
                <a:cs typeface="Quattrocento Sans"/>
                <a:sym typeface="Quattrocento Sans"/>
              </a:rPr>
              <a:t>ここをクリック</a:t>
            </a:r>
            <a:endParaRPr/>
          </a:p>
        </p:txBody>
      </p:sp>
      <p:sp>
        <p:nvSpPr>
          <p:cNvPr id="171" name="Google Shape;171;p11"/>
          <p:cNvSpPr/>
          <p:nvPr/>
        </p:nvSpPr>
        <p:spPr>
          <a:xfrm>
            <a:off x="8186486" y="4157555"/>
            <a:ext cx="651805" cy="385734"/>
          </a:xfrm>
          <a:prstGeom prst="wedgeRectCallout">
            <a:avLst>
              <a:gd fmla="val -86983" name="adj1"/>
              <a:gd fmla="val 79881" name="adj2"/>
            </a:avLst>
          </a:prstGeom>
          <a:solidFill>
            <a:srgbClr val="FFFFCC"/>
          </a:solidFill>
          <a:ln cap="flat" cmpd="sng" w="9525">
            <a:solidFill>
              <a:srgbClr val="0000CC"/>
            </a:solidFill>
            <a:prstDash val="solid"/>
            <a:round/>
            <a:headEnd len="sm" w="sm" type="none"/>
            <a:tailEnd len="sm" w="sm" type="none"/>
          </a:ln>
        </p:spPr>
        <p:txBody>
          <a:bodyPr anchorCtr="1" anchor="ctr" bIns="36000" lIns="36000" spcFirstLastPara="1" rIns="36000" wrap="square" tIns="36000">
            <a:normAutofit/>
          </a:bodyPr>
          <a:lstStyle/>
          <a:p>
            <a:pPr indent="0" lvl="0" marL="0" marR="0" rtl="0" algn="ctr">
              <a:lnSpc>
                <a:spcPct val="110000"/>
              </a:lnSpc>
              <a:spcBef>
                <a:spcPts val="0"/>
              </a:spcBef>
              <a:spcAft>
                <a:spcPts val="0"/>
              </a:spcAft>
              <a:buClr>
                <a:srgbClr val="0000CC"/>
              </a:buClr>
              <a:buSzPts val="855"/>
              <a:buFont typeface="Quattrocento Sans"/>
              <a:buNone/>
            </a:pPr>
            <a:r>
              <a:rPr b="0" i="0" lang="ja-JP" sz="855" u="none" cap="none" strike="noStrike">
                <a:solidFill>
                  <a:srgbClr val="0000CC"/>
                </a:solidFill>
                <a:latin typeface="Quattrocento Sans"/>
                <a:ea typeface="Quattrocento Sans"/>
                <a:cs typeface="Quattrocento Sans"/>
                <a:sym typeface="Quattrocento Sans"/>
              </a:rPr>
              <a:t>いいね！はこちら</a:t>
            </a:r>
            <a:endParaRPr/>
          </a:p>
        </p:txBody>
      </p:sp>
      <p:sp>
        <p:nvSpPr>
          <p:cNvPr id="172" name="Google Shape;172;p11"/>
          <p:cNvSpPr/>
          <p:nvPr/>
        </p:nvSpPr>
        <p:spPr>
          <a:xfrm>
            <a:off x="5550110" y="4897190"/>
            <a:ext cx="1620150" cy="268070"/>
          </a:xfrm>
          <a:prstGeom prst="wedgeRectCallout">
            <a:avLst>
              <a:gd fmla="val 61468" name="adj1"/>
              <a:gd fmla="val 28156" name="adj2"/>
            </a:avLst>
          </a:prstGeom>
          <a:solidFill>
            <a:srgbClr val="FFFFCC"/>
          </a:solidFill>
          <a:ln cap="flat" cmpd="sng" w="9525">
            <a:solidFill>
              <a:srgbClr val="0000CC"/>
            </a:solidFill>
            <a:prstDash val="solid"/>
            <a:round/>
            <a:headEnd len="sm" w="sm" type="none"/>
            <a:tailEnd len="sm" w="sm" type="none"/>
          </a:ln>
        </p:spPr>
        <p:txBody>
          <a:bodyPr anchorCtr="1" anchor="ctr" bIns="36000" lIns="36000" spcFirstLastPara="1" rIns="36000" wrap="square" tIns="36000">
            <a:normAutofit/>
          </a:bodyPr>
          <a:lstStyle/>
          <a:p>
            <a:pPr indent="0" lvl="0" marL="0" marR="0" rtl="0" algn="ctr">
              <a:lnSpc>
                <a:spcPct val="110000"/>
              </a:lnSpc>
              <a:spcBef>
                <a:spcPts val="0"/>
              </a:spcBef>
              <a:spcAft>
                <a:spcPts val="0"/>
              </a:spcAft>
              <a:buClr>
                <a:srgbClr val="0000CC"/>
              </a:buClr>
              <a:buSzPts val="855"/>
              <a:buFont typeface="Quattrocento Sans"/>
              <a:buNone/>
            </a:pPr>
            <a:r>
              <a:rPr b="0" i="0" lang="ja-JP" sz="855" u="none" cap="none" strike="noStrike">
                <a:solidFill>
                  <a:srgbClr val="0000CC"/>
                </a:solidFill>
                <a:latin typeface="Quattrocento Sans"/>
                <a:ea typeface="Quattrocento Sans"/>
                <a:cs typeface="Quattrocento Sans"/>
                <a:sym typeface="Quattrocento Sans"/>
              </a:rPr>
              <a:t>「はい」「いいえ」はこちら</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890271" y="531580"/>
            <a:ext cx="10780798"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4000">
                <a:latin typeface="Quattrocento Sans"/>
                <a:ea typeface="Quattrocento Sans"/>
                <a:cs typeface="Quattrocento Sans"/>
                <a:sym typeface="Quattrocento Sans"/>
              </a:rPr>
              <a:t>写真撮影および広報目的での使用の許可ご確認</a:t>
            </a:r>
            <a:endParaRPr/>
          </a:p>
        </p:txBody>
      </p:sp>
      <p:sp>
        <p:nvSpPr>
          <p:cNvPr id="178" name="Google Shape;178;p10"/>
          <p:cNvSpPr txBox="1"/>
          <p:nvPr>
            <p:ph idx="1" type="body"/>
          </p:nvPr>
        </p:nvSpPr>
        <p:spPr>
          <a:xfrm>
            <a:off x="890271" y="1422401"/>
            <a:ext cx="10780797" cy="487123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ja-JP" sz="2400"/>
              <a:t>OpenChain JapanWGでの活動の状況を公開することで、</a:t>
            </a:r>
            <a:endParaRPr/>
          </a:p>
          <a:p>
            <a:pPr indent="-478355" lvl="0" marL="478355" rtl="0" algn="l">
              <a:lnSpc>
                <a:spcPct val="100000"/>
              </a:lnSpc>
              <a:spcBef>
                <a:spcPts val="720"/>
              </a:spcBef>
              <a:spcAft>
                <a:spcPts val="0"/>
              </a:spcAft>
              <a:buSzPts val="2400"/>
              <a:buFont typeface="Noto Sans Symbols"/>
              <a:buChar char="✔"/>
            </a:pPr>
            <a:r>
              <a:rPr lang="ja-JP" sz="2400"/>
              <a:t>OpenChain本体への刺激になり、日本のプレゼンスが向上する。</a:t>
            </a:r>
            <a:endParaRPr sz="2400"/>
          </a:p>
          <a:p>
            <a:pPr indent="-478355" lvl="0" marL="478355" rtl="0" algn="l">
              <a:lnSpc>
                <a:spcPct val="100000"/>
              </a:lnSpc>
              <a:spcBef>
                <a:spcPts val="720"/>
              </a:spcBef>
              <a:spcAft>
                <a:spcPts val="0"/>
              </a:spcAft>
              <a:buSzPts val="2400"/>
              <a:buFont typeface="Noto Sans Symbols"/>
              <a:buChar char="✔"/>
            </a:pPr>
            <a:r>
              <a:rPr lang="ja-JP" sz="2400"/>
              <a:t>他国のOpenChain活動の刺激になり、OpenChain全体が盛り上がる。</a:t>
            </a:r>
            <a:endParaRPr/>
          </a:p>
          <a:p>
            <a:pPr indent="0" lvl="0" marL="0" rtl="0" algn="l">
              <a:lnSpc>
                <a:spcPct val="100000"/>
              </a:lnSpc>
              <a:spcBef>
                <a:spcPts val="720"/>
              </a:spcBef>
              <a:spcAft>
                <a:spcPts val="0"/>
              </a:spcAft>
              <a:buSzPts val="2400"/>
              <a:buNone/>
            </a:pPr>
            <a:r>
              <a:rPr lang="ja-JP" sz="2400"/>
              <a:t>といった効果が期待できます。</a:t>
            </a:r>
            <a:endParaRPr/>
          </a:p>
          <a:p>
            <a:pPr indent="0" lvl="0" marL="0" rtl="0" algn="l">
              <a:lnSpc>
                <a:spcPct val="100000"/>
              </a:lnSpc>
              <a:spcBef>
                <a:spcPts val="720"/>
              </a:spcBef>
              <a:spcAft>
                <a:spcPts val="0"/>
              </a:spcAft>
              <a:buSzPts val="2400"/>
              <a:buNone/>
            </a:pPr>
            <a:r>
              <a:rPr lang="ja-JP" sz="2400"/>
              <a:t>また、参加者の皆様の社内に展開することで、自社内の活動を進めやすくなるといった効果が期待できます。</a:t>
            </a:r>
            <a:endParaRPr/>
          </a:p>
          <a:p>
            <a:pPr indent="0" lvl="0" marL="0" rtl="0" algn="l">
              <a:lnSpc>
                <a:spcPct val="100000"/>
              </a:lnSpc>
              <a:spcBef>
                <a:spcPts val="720"/>
              </a:spcBef>
              <a:spcAft>
                <a:spcPts val="0"/>
              </a:spcAft>
              <a:buSzPts val="2400"/>
              <a:buNone/>
            </a:pPr>
            <a:r>
              <a:rPr lang="ja-JP" sz="2400"/>
              <a:t>上記の効果を得るために、本会合の様子の写真撮影、公開することに対して</a:t>
            </a:r>
            <a:br>
              <a:rPr lang="ja-JP" sz="2400"/>
            </a:br>
            <a:r>
              <a:rPr lang="ja-JP" sz="2400"/>
              <a:t>許可を頂きたく存じます。</a:t>
            </a:r>
            <a:endParaRPr/>
          </a:p>
          <a:p>
            <a:pPr indent="0" lvl="0" marL="0" rtl="0" algn="l">
              <a:lnSpc>
                <a:spcPct val="100000"/>
              </a:lnSpc>
              <a:spcBef>
                <a:spcPts val="720"/>
              </a:spcBef>
              <a:spcAft>
                <a:spcPts val="0"/>
              </a:spcAft>
              <a:buSzPts val="2400"/>
              <a:buNone/>
            </a:pPr>
            <a:r>
              <a:rPr lang="ja-JP" sz="2400"/>
              <a:t>写真撮影の禁止、および、公開の禁止を希望される場合は、お知らせください。</a:t>
            </a:r>
            <a:br>
              <a:rPr lang="ja-JP" sz="2400"/>
            </a:br>
            <a:r>
              <a:rPr lang="ja-JP" sz="2400"/>
              <a:t>写り込みが無いようにします。</a:t>
            </a:r>
            <a:endParaRPr sz="2400"/>
          </a:p>
        </p:txBody>
      </p:sp>
      <p:sp>
        <p:nvSpPr>
          <p:cNvPr id="179" name="Google Shape;179;p10"/>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80" name="Google Shape;180;p10"/>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890271" y="531580"/>
            <a:ext cx="10780798"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4000">
                <a:latin typeface="Quattrocento Sans"/>
                <a:ea typeface="Quattrocento Sans"/>
                <a:cs typeface="Quattrocento Sans"/>
                <a:sym typeface="Quattrocento Sans"/>
              </a:rPr>
              <a:t>Note</a:t>
            </a:r>
            <a:endParaRPr/>
          </a:p>
        </p:txBody>
      </p:sp>
      <p:sp>
        <p:nvSpPr>
          <p:cNvPr id="186" name="Google Shape;186;p12"/>
          <p:cNvSpPr txBox="1"/>
          <p:nvPr>
            <p:ph idx="1" type="body"/>
          </p:nvPr>
        </p:nvSpPr>
        <p:spPr>
          <a:xfrm>
            <a:off x="890271" y="1422401"/>
            <a:ext cx="10780797" cy="4871236"/>
          </a:xfrm>
          <a:prstGeom prst="rect">
            <a:avLst/>
          </a:prstGeom>
          <a:noFill/>
          <a:ln>
            <a:noFill/>
          </a:ln>
        </p:spPr>
        <p:txBody>
          <a:bodyPr anchorCtr="0" anchor="t" bIns="0" lIns="0" spcFirstLastPara="1" rIns="0" wrap="square" tIns="0">
            <a:noAutofit/>
          </a:bodyPr>
          <a:lstStyle/>
          <a:p>
            <a:pPr indent="-478355" lvl="0" marL="478355" rtl="0" algn="l">
              <a:lnSpc>
                <a:spcPct val="100000"/>
              </a:lnSpc>
              <a:spcBef>
                <a:spcPts val="0"/>
              </a:spcBef>
              <a:spcAft>
                <a:spcPts val="0"/>
              </a:spcAft>
              <a:buSzPts val="2000"/>
              <a:buFont typeface="Noto Sans Symbols"/>
              <a:buChar char="●"/>
            </a:pPr>
            <a:r>
              <a:rPr lang="ja-JP" sz="2000"/>
              <a:t>Anyone can participate in the meeting.</a:t>
            </a:r>
            <a:endParaRPr/>
          </a:p>
          <a:p>
            <a:pPr indent="-478355" lvl="0" marL="478355" rtl="0" algn="l">
              <a:lnSpc>
                <a:spcPct val="100000"/>
              </a:lnSpc>
              <a:spcBef>
                <a:spcPts val="600"/>
              </a:spcBef>
              <a:spcAft>
                <a:spcPts val="0"/>
              </a:spcAft>
              <a:buSzPts val="2000"/>
              <a:buFont typeface="Noto Sans Symbols"/>
              <a:buChar char="●"/>
            </a:pPr>
            <a:r>
              <a:rPr lang="ja-JP" sz="2000"/>
              <a:t>If you have a question, please write it via Zoom chat.</a:t>
            </a:r>
            <a:endParaRPr/>
          </a:p>
          <a:p>
            <a:pPr indent="-478355" lvl="0" marL="478355" rtl="0" algn="l">
              <a:lnSpc>
                <a:spcPct val="100000"/>
              </a:lnSpc>
              <a:spcBef>
                <a:spcPts val="600"/>
              </a:spcBef>
              <a:spcAft>
                <a:spcPts val="0"/>
              </a:spcAft>
              <a:buSzPts val="2000"/>
              <a:buFont typeface="Noto Sans Symbols"/>
              <a:buChar char="●"/>
            </a:pPr>
            <a:r>
              <a:rPr lang="ja-JP" sz="2000"/>
              <a:t>You can also write your comments via Zoom chat. </a:t>
            </a:r>
            <a:endParaRPr/>
          </a:p>
          <a:p>
            <a:pPr indent="-478355" lvl="0" marL="478355" rtl="0" algn="l">
              <a:lnSpc>
                <a:spcPct val="100000"/>
              </a:lnSpc>
              <a:spcBef>
                <a:spcPts val="600"/>
              </a:spcBef>
              <a:spcAft>
                <a:spcPts val="0"/>
              </a:spcAft>
              <a:buSzPts val="2000"/>
              <a:buFont typeface="Noto Sans Symbols"/>
              <a:buChar char="●"/>
            </a:pPr>
            <a:r>
              <a:rPr lang="ja-JP" sz="2000"/>
              <a:t>Only the host controls muting of participants.</a:t>
            </a:r>
            <a:endParaRPr/>
          </a:p>
          <a:p>
            <a:pPr indent="-478355" lvl="0" marL="478355" rtl="0" algn="l">
              <a:lnSpc>
                <a:spcPct val="100000"/>
              </a:lnSpc>
              <a:spcBef>
                <a:spcPts val="600"/>
              </a:spcBef>
              <a:spcAft>
                <a:spcPts val="0"/>
              </a:spcAft>
              <a:buSzPts val="2000"/>
              <a:buFont typeface="Noto Sans Symbols"/>
              <a:buChar char="●"/>
            </a:pPr>
            <a:r>
              <a:rPr lang="ja-JP" sz="2000"/>
              <a:t>Only the host and co-hosts can share the screen.</a:t>
            </a:r>
            <a:endParaRPr/>
          </a:p>
          <a:p>
            <a:pPr indent="-478355" lvl="0" marL="478355" rtl="0" algn="l">
              <a:lnSpc>
                <a:spcPct val="100000"/>
              </a:lnSpc>
              <a:spcBef>
                <a:spcPts val="600"/>
              </a:spcBef>
              <a:spcAft>
                <a:spcPts val="0"/>
              </a:spcAft>
              <a:buSzPts val="2000"/>
              <a:buFont typeface="Noto Sans Symbols"/>
              <a:buChar char="●"/>
            </a:pPr>
            <a:r>
              <a:rPr lang="ja-JP" sz="2000"/>
              <a:t>Drawing tool is not allowed in the meeting.</a:t>
            </a:r>
            <a:endParaRPr/>
          </a:p>
          <a:p>
            <a:pPr indent="-478355" lvl="0" marL="478355" rtl="0" algn="l">
              <a:lnSpc>
                <a:spcPct val="100000"/>
              </a:lnSpc>
              <a:spcBef>
                <a:spcPts val="600"/>
              </a:spcBef>
              <a:spcAft>
                <a:spcPts val="0"/>
              </a:spcAft>
              <a:buSzPts val="2000"/>
              <a:buFont typeface="Noto Sans Symbols"/>
              <a:buChar char="●"/>
            </a:pPr>
            <a:r>
              <a:rPr lang="ja-JP" sz="2000"/>
              <a:t>When a participant is doing inappropriate behaviors, the host asks to stop.  If the participant does not stop such behaviors, the host may force the participant back to waiting room.</a:t>
            </a:r>
            <a:endParaRPr/>
          </a:p>
          <a:p>
            <a:pPr indent="-351355" lvl="0" marL="478355" rtl="0" algn="l">
              <a:lnSpc>
                <a:spcPct val="100000"/>
              </a:lnSpc>
              <a:spcBef>
                <a:spcPts val="600"/>
              </a:spcBef>
              <a:spcAft>
                <a:spcPts val="0"/>
              </a:spcAft>
              <a:buSzPts val="2000"/>
              <a:buFont typeface="Noto Sans Symbols"/>
              <a:buNone/>
            </a:pPr>
            <a:r>
              <a:t/>
            </a:r>
            <a:endParaRPr sz="2000"/>
          </a:p>
          <a:p>
            <a:pPr indent="-478355" lvl="0" marL="478355" rtl="0" algn="l">
              <a:lnSpc>
                <a:spcPct val="100000"/>
              </a:lnSpc>
              <a:spcBef>
                <a:spcPts val="600"/>
              </a:spcBef>
              <a:spcAft>
                <a:spcPts val="0"/>
              </a:spcAft>
              <a:buSzPts val="2000"/>
              <a:buFont typeface="Noto Sans Symbols"/>
              <a:buChar char="●"/>
            </a:pPr>
            <a:r>
              <a:rPr lang="ja-JP" sz="2000"/>
              <a:t>The meeting is planned to be recorded and distributed.</a:t>
            </a:r>
            <a:endParaRPr/>
          </a:p>
          <a:p>
            <a:pPr indent="-351355" lvl="0" marL="478355" rtl="0" algn="l">
              <a:lnSpc>
                <a:spcPct val="100000"/>
              </a:lnSpc>
              <a:spcBef>
                <a:spcPts val="600"/>
              </a:spcBef>
              <a:spcAft>
                <a:spcPts val="0"/>
              </a:spcAft>
              <a:buSzPts val="2000"/>
              <a:buFont typeface="Noto Sans Symbols"/>
              <a:buNone/>
            </a:pPr>
            <a:r>
              <a:t/>
            </a:r>
            <a:endParaRPr sz="2000"/>
          </a:p>
          <a:p>
            <a:pPr indent="-351355" lvl="0" marL="478355" rtl="0" algn="l">
              <a:lnSpc>
                <a:spcPct val="100000"/>
              </a:lnSpc>
              <a:spcBef>
                <a:spcPts val="600"/>
              </a:spcBef>
              <a:spcAft>
                <a:spcPts val="0"/>
              </a:spcAft>
              <a:buSzPts val="2000"/>
              <a:buFont typeface="Noto Sans Symbols"/>
              <a:buNone/>
            </a:pPr>
            <a:r>
              <a:t/>
            </a:r>
            <a:endParaRPr sz="2000"/>
          </a:p>
          <a:p>
            <a:pPr indent="-351355" lvl="0" marL="478355" rtl="0" algn="l">
              <a:lnSpc>
                <a:spcPct val="100000"/>
              </a:lnSpc>
              <a:spcBef>
                <a:spcPts val="600"/>
              </a:spcBef>
              <a:spcAft>
                <a:spcPts val="0"/>
              </a:spcAft>
              <a:buSzPts val="2000"/>
              <a:buFont typeface="Noto Sans Symbols"/>
              <a:buNone/>
            </a:pPr>
            <a:r>
              <a:t/>
            </a:r>
            <a:endParaRPr sz="2000"/>
          </a:p>
          <a:p>
            <a:pPr indent="-351355" lvl="0" marL="478355" rtl="0" algn="l">
              <a:lnSpc>
                <a:spcPct val="100000"/>
              </a:lnSpc>
              <a:spcBef>
                <a:spcPts val="600"/>
              </a:spcBef>
              <a:spcAft>
                <a:spcPts val="0"/>
              </a:spcAft>
              <a:buSzPts val="2000"/>
              <a:buFont typeface="Noto Sans Symbols"/>
              <a:buNone/>
            </a:pPr>
            <a:r>
              <a:t/>
            </a:r>
            <a:endParaRPr sz="2000"/>
          </a:p>
        </p:txBody>
      </p:sp>
      <p:sp>
        <p:nvSpPr>
          <p:cNvPr id="187" name="Google Shape;187;p12"/>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タイムテーブル【第一部】Zoom配信あり</a:t>
            </a:r>
            <a:endParaRPr/>
          </a:p>
        </p:txBody>
      </p:sp>
      <p:sp>
        <p:nvSpPr>
          <p:cNvPr id="194" name="Google Shape;194;p13"/>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95" name="Google Shape;195;p13"/>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96" name="Google Shape;196;p13"/>
          <p:cNvSpPr txBox="1"/>
          <p:nvPr>
            <p:ph idx="10" type="dt"/>
          </p:nvPr>
        </p:nvSpPr>
        <p:spPr>
          <a:xfrm>
            <a:off x="8088923" y="6192376"/>
            <a:ext cx="3121348" cy="23064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sz="1800"/>
              <a:t>第一部終了予定時刻：15:</a:t>
            </a:r>
            <a:r>
              <a:rPr lang="ja-JP" sz="1800"/>
              <a:t>45</a:t>
            </a:r>
            <a:endParaRPr sz="1800"/>
          </a:p>
        </p:txBody>
      </p:sp>
      <p:pic>
        <p:nvPicPr>
          <p:cNvPr id="197" name="Google Shape;197;p13"/>
          <p:cNvPicPr preferRelativeResize="0"/>
          <p:nvPr/>
        </p:nvPicPr>
        <p:blipFill>
          <a:blip r:embed="rId3">
            <a:alphaModFix/>
          </a:blip>
          <a:stretch>
            <a:fillRect/>
          </a:stretch>
        </p:blipFill>
        <p:spPr>
          <a:xfrm>
            <a:off x="1427150" y="1292174"/>
            <a:ext cx="9099007" cy="4710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326bc9dcb1_1_4"/>
          <p:cNvSpPr txBox="1"/>
          <p:nvPr>
            <p:ph type="title"/>
          </p:nvPr>
        </p:nvSpPr>
        <p:spPr>
          <a:xfrm>
            <a:off x="890271" y="531580"/>
            <a:ext cx="10320000" cy="645300"/>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タイムテーブル【第</a:t>
            </a:r>
            <a:r>
              <a:rPr lang="ja-JP"/>
              <a:t>二部</a:t>
            </a:r>
            <a:r>
              <a:rPr lang="ja-JP"/>
              <a:t>】Zoom配信</a:t>
            </a:r>
            <a:r>
              <a:rPr lang="ja-JP"/>
              <a:t>なし</a:t>
            </a:r>
            <a:endParaRPr/>
          </a:p>
        </p:txBody>
      </p:sp>
      <p:sp>
        <p:nvSpPr>
          <p:cNvPr id="204" name="Google Shape;204;g3326bc9dcb1_1_4"/>
          <p:cNvSpPr txBox="1"/>
          <p:nvPr>
            <p:ph idx="11" type="ftr"/>
          </p:nvPr>
        </p:nvSpPr>
        <p:spPr>
          <a:xfrm>
            <a:off x="1331339" y="6423024"/>
            <a:ext cx="2874300" cy="13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05" name="Google Shape;205;g3326bc9dcb1_1_4"/>
          <p:cNvSpPr txBox="1"/>
          <p:nvPr>
            <p:ph idx="12" type="sldNum"/>
          </p:nvPr>
        </p:nvSpPr>
        <p:spPr>
          <a:xfrm>
            <a:off x="9365610" y="6581775"/>
            <a:ext cx="2743200" cy="139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06" name="Google Shape;206;g3326bc9dcb1_1_4"/>
          <p:cNvSpPr txBox="1"/>
          <p:nvPr>
            <p:ph idx="10" type="dt"/>
          </p:nvPr>
        </p:nvSpPr>
        <p:spPr>
          <a:xfrm>
            <a:off x="7302576" y="6192375"/>
            <a:ext cx="3907500" cy="230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sz="1800"/>
              <a:t>第</a:t>
            </a:r>
            <a:r>
              <a:rPr lang="ja-JP" sz="1800"/>
              <a:t>二部</a:t>
            </a:r>
            <a:r>
              <a:rPr lang="ja-JP" sz="1800"/>
              <a:t>部終了予定時刻：17:00</a:t>
            </a:r>
            <a:endParaRPr sz="1800"/>
          </a:p>
        </p:txBody>
      </p:sp>
      <p:pic>
        <p:nvPicPr>
          <p:cNvPr id="207" name="Google Shape;207;g3326bc9dcb1_1_4"/>
          <p:cNvPicPr preferRelativeResize="0"/>
          <p:nvPr/>
        </p:nvPicPr>
        <p:blipFill>
          <a:blip r:embed="rId3">
            <a:alphaModFix/>
          </a:blip>
          <a:stretch>
            <a:fillRect/>
          </a:stretch>
        </p:blipFill>
        <p:spPr>
          <a:xfrm>
            <a:off x="826575" y="1770975"/>
            <a:ext cx="10841073" cy="214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ctrTitle"/>
          </p:nvPr>
        </p:nvSpPr>
        <p:spPr>
          <a:xfrm>
            <a:off x="311151" y="4083323"/>
            <a:ext cx="11545568" cy="874757"/>
          </a:xfrm>
          <a:prstGeom prst="rect">
            <a:avLst/>
          </a:prstGeom>
          <a:noFill/>
          <a:ln>
            <a:noFill/>
          </a:ln>
        </p:spPr>
        <p:txBody>
          <a:bodyPr anchorCtr="0" anchor="b" bIns="228600" lIns="0" spcFirstLastPara="1" rIns="0" wrap="square" tIns="228600">
            <a:noAutofit/>
          </a:bodyPr>
          <a:lstStyle/>
          <a:p>
            <a:pPr indent="0" lvl="0" marL="0" rtl="0" algn="ctr">
              <a:lnSpc>
                <a:spcPct val="100000"/>
              </a:lnSpc>
              <a:spcBef>
                <a:spcPts val="0"/>
              </a:spcBef>
              <a:spcAft>
                <a:spcPts val="0"/>
              </a:spcAft>
              <a:buNone/>
            </a:pPr>
            <a:r>
              <a:rPr lang="ja-JP"/>
              <a:t>クロージング</a:t>
            </a:r>
            <a:endParaRPr/>
          </a:p>
        </p:txBody>
      </p:sp>
      <p:sp>
        <p:nvSpPr>
          <p:cNvPr id="213" name="Google Shape;213;p22"/>
          <p:cNvSpPr txBox="1"/>
          <p:nvPr>
            <p:ph idx="4294967295" type="ftr"/>
          </p:nvPr>
        </p:nvSpPr>
        <p:spPr>
          <a:xfrm>
            <a:off x="0" y="6423025"/>
            <a:ext cx="2873375"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14" name="Google Shape;214;p22"/>
          <p:cNvSpPr txBox="1"/>
          <p:nvPr>
            <p:ph idx="4294967295" type="sldNum"/>
          </p:nvPr>
        </p:nvSpPr>
        <p:spPr>
          <a:xfrm>
            <a:off x="944880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Day2のご案内</a:t>
            </a:r>
            <a:endParaRPr/>
          </a:p>
        </p:txBody>
      </p:sp>
      <p:sp>
        <p:nvSpPr>
          <p:cNvPr id="220" name="Google Shape;220;p23"/>
          <p:cNvSpPr txBox="1"/>
          <p:nvPr>
            <p:ph idx="1" type="body"/>
          </p:nvPr>
        </p:nvSpPr>
        <p:spPr>
          <a:xfrm>
            <a:off x="890272" y="1422401"/>
            <a:ext cx="10962094" cy="487123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900"/>
              <a:buNone/>
            </a:pPr>
            <a:r>
              <a:rPr b="1" lang="ja-JP" u="sng"/>
              <a:t>3</a:t>
            </a:r>
            <a:r>
              <a:rPr b="1" lang="ja-JP" u="sng"/>
              <a:t>月4日(</a:t>
            </a:r>
            <a:r>
              <a:rPr b="1" lang="ja-JP" u="sng"/>
              <a:t>火</a:t>
            </a:r>
            <a:r>
              <a:rPr b="1" lang="ja-JP" u="sng"/>
              <a:t>) 9:30 – 12:00 </a:t>
            </a:r>
            <a:endParaRPr/>
          </a:p>
          <a:p>
            <a:pPr indent="0" lvl="0" marL="0" rtl="0" algn="l">
              <a:lnSpc>
                <a:spcPct val="100000"/>
              </a:lnSpc>
              <a:spcBef>
                <a:spcPts val="870"/>
              </a:spcBef>
              <a:spcAft>
                <a:spcPts val="0"/>
              </a:spcAft>
              <a:buSzPts val="2900"/>
              <a:buNone/>
            </a:pPr>
            <a:r>
              <a:rPr b="1" lang="ja-JP" u="sng"/>
              <a:t>OpenChain JPWG &amp; AGL OSPO EG共催</a:t>
            </a:r>
            <a:endParaRPr b="1" u="sng"/>
          </a:p>
          <a:p>
            <a:pPr indent="0" lvl="0" marL="0" rtl="0" algn="l">
              <a:lnSpc>
                <a:spcPct val="100000"/>
              </a:lnSpc>
              <a:spcBef>
                <a:spcPts val="870"/>
              </a:spcBef>
              <a:spcAft>
                <a:spcPts val="0"/>
              </a:spcAft>
              <a:buSzPts val="2900"/>
              <a:buNone/>
            </a:pPr>
            <a:r>
              <a:rPr b="1" lang="ja-JP" u="sng"/>
              <a:t>SBOMお悩み大相談会～自動車業界を事例として</a:t>
            </a:r>
            <a:endParaRPr/>
          </a:p>
          <a:p>
            <a:pPr indent="0" lvl="0" marL="0" rtl="0" algn="l">
              <a:lnSpc>
                <a:spcPct val="100000"/>
              </a:lnSpc>
              <a:spcBef>
                <a:spcPts val="870"/>
              </a:spcBef>
              <a:spcAft>
                <a:spcPts val="0"/>
              </a:spcAft>
              <a:buSzPts val="2900"/>
              <a:buNone/>
            </a:pPr>
            <a:r>
              <a:t/>
            </a:r>
            <a:endParaRPr/>
          </a:p>
          <a:p>
            <a:pPr indent="0" lvl="0" marL="0" rtl="0" algn="l">
              <a:lnSpc>
                <a:spcPct val="100000"/>
              </a:lnSpc>
              <a:spcBef>
                <a:spcPts val="870"/>
              </a:spcBef>
              <a:spcAft>
                <a:spcPts val="0"/>
              </a:spcAft>
              <a:buSzPts val="2900"/>
              <a:buNone/>
            </a:pPr>
            <a:r>
              <a:t/>
            </a:r>
            <a:endParaRPr/>
          </a:p>
          <a:p>
            <a:pPr indent="0" lvl="0" marL="0" rtl="0" algn="l">
              <a:lnSpc>
                <a:spcPct val="100000"/>
              </a:lnSpc>
              <a:spcBef>
                <a:spcPts val="870"/>
              </a:spcBef>
              <a:spcAft>
                <a:spcPts val="0"/>
              </a:spcAft>
              <a:buSzPts val="2900"/>
              <a:buNone/>
            </a:pPr>
            <a:r>
              <a:t/>
            </a:r>
            <a:endParaRPr/>
          </a:p>
          <a:p>
            <a:pPr indent="0" lvl="0" marL="0" rtl="0" algn="l">
              <a:lnSpc>
                <a:spcPct val="100000"/>
              </a:lnSpc>
              <a:spcBef>
                <a:spcPts val="870"/>
              </a:spcBef>
              <a:spcAft>
                <a:spcPts val="0"/>
              </a:spcAft>
              <a:buSzPts val="2900"/>
              <a:buNone/>
            </a:pPr>
            <a:r>
              <a:t/>
            </a:r>
            <a:endParaRPr/>
          </a:p>
          <a:p>
            <a:pPr indent="0" lvl="0" marL="0" rtl="0" algn="l">
              <a:lnSpc>
                <a:spcPct val="100000"/>
              </a:lnSpc>
              <a:spcBef>
                <a:spcPts val="870"/>
              </a:spcBef>
              <a:spcAft>
                <a:spcPts val="0"/>
              </a:spcAft>
              <a:buSzPts val="2900"/>
              <a:buNone/>
            </a:pPr>
            <a:r>
              <a:rPr b="1" lang="ja-JP" sz="2400"/>
              <a:t>オンライン参加用 Zoom URL</a:t>
            </a:r>
            <a:endParaRPr/>
          </a:p>
          <a:p>
            <a:pPr indent="0" lvl="0" marL="0" rtl="0" algn="l">
              <a:lnSpc>
                <a:spcPct val="100000"/>
              </a:lnSpc>
              <a:spcBef>
                <a:spcPts val="520"/>
              </a:spcBef>
              <a:spcAft>
                <a:spcPts val="0"/>
              </a:spcAft>
              <a:buSzPts val="1400"/>
              <a:buNone/>
            </a:pPr>
            <a:r>
              <a:rPr lang="ja-JP" sz="1400" u="sng"/>
              <a:t>https://zoom-lfx.platform.linuxfoundation.org/meeting/96621271434?password=bb74a7f6-fa7f-4222-9d9e-acb0a0630121</a:t>
            </a:r>
            <a:endParaRPr sz="2400"/>
          </a:p>
        </p:txBody>
      </p:sp>
      <p:sp>
        <p:nvSpPr>
          <p:cNvPr id="221" name="Google Shape;221;p23"/>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22" name="Google Shape;222;p23"/>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23" name="Google Shape;223;p23"/>
          <p:cNvSpPr/>
          <p:nvPr/>
        </p:nvSpPr>
        <p:spPr>
          <a:xfrm>
            <a:off x="6509575" y="439225"/>
            <a:ext cx="5083427" cy="1097280"/>
          </a:xfrm>
          <a:prstGeom prst="roundRect">
            <a:avLst>
              <a:gd fmla="val 16667" name="adj"/>
            </a:avLst>
          </a:prstGeom>
          <a:solidFill>
            <a:srgbClr val="FFFFCC"/>
          </a:solidFill>
          <a:ln cap="flat" cmpd="sng" w="9525">
            <a:solidFill>
              <a:srgbClr val="B1B1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ja-JP" sz="1600" u="none" cap="none" strike="noStrike">
                <a:solidFill>
                  <a:schemeClr val="dk1"/>
                </a:solidFill>
                <a:latin typeface="Arial"/>
                <a:ea typeface="Arial"/>
                <a:cs typeface="Arial"/>
                <a:sym typeface="Arial"/>
              </a:rPr>
              <a:t>現地参加の方：</a:t>
            </a:r>
            <a:endParaRPr sz="1600">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ja-JP" sz="1600" u="none" cap="none" strike="noStrike">
                <a:solidFill>
                  <a:schemeClr val="dk1"/>
                </a:solidFill>
                <a:latin typeface="Arial"/>
                <a:ea typeface="Arial"/>
                <a:cs typeface="Arial"/>
                <a:sym typeface="Arial"/>
              </a:rPr>
              <a:t>本日と同じ会場で開催します</a:t>
            </a:r>
            <a:r>
              <a:rPr lang="ja-JP" sz="1600">
                <a:solidFill>
                  <a:schemeClr val="dk1"/>
                </a:solidFill>
                <a:latin typeface="Arial"/>
                <a:ea typeface="Arial"/>
                <a:cs typeface="Arial"/>
                <a:sym typeface="Arial"/>
              </a:rPr>
              <a:t>(9:</a:t>
            </a:r>
            <a:r>
              <a:rPr lang="ja-JP" sz="1600">
                <a:solidFill>
                  <a:schemeClr val="dk1"/>
                </a:solidFill>
              </a:rPr>
              <a:t>0</a:t>
            </a:r>
            <a:r>
              <a:rPr lang="ja-JP" sz="1600">
                <a:solidFill>
                  <a:schemeClr val="dk1"/>
                </a:solidFill>
                <a:latin typeface="Arial"/>
                <a:ea typeface="Arial"/>
                <a:cs typeface="Arial"/>
                <a:sym typeface="Arial"/>
              </a:rPr>
              <a:t>0開場予定)</a:t>
            </a:r>
            <a:endParaRPr b="0" i="0" sz="1600" u="none" cap="none" strike="noStrike">
              <a:solidFill>
                <a:schemeClr val="dk1"/>
              </a:solidFill>
              <a:latin typeface="Arial"/>
              <a:ea typeface="Arial"/>
              <a:cs typeface="Arial"/>
              <a:sym typeface="Arial"/>
            </a:endParaRPr>
          </a:p>
        </p:txBody>
      </p:sp>
      <p:pic>
        <p:nvPicPr>
          <p:cNvPr id="224" name="Google Shape;224;p23"/>
          <p:cNvPicPr preferRelativeResize="0"/>
          <p:nvPr/>
        </p:nvPicPr>
        <p:blipFill>
          <a:blip r:embed="rId3">
            <a:alphaModFix/>
          </a:blip>
          <a:stretch>
            <a:fillRect/>
          </a:stretch>
        </p:blipFill>
        <p:spPr>
          <a:xfrm>
            <a:off x="9013750" y="3079175"/>
            <a:ext cx="2507200" cy="250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idx="11" type="ftr"/>
          </p:nvPr>
        </p:nvSpPr>
        <p:spPr>
          <a:xfrm>
            <a:off x="1331339" y="6423024"/>
            <a:ext cx="2874300" cy="13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71" name="Google Shape;71;p1"/>
          <p:cNvSpPr txBox="1"/>
          <p:nvPr>
            <p:ph idx="12" type="sldNum"/>
          </p:nvPr>
        </p:nvSpPr>
        <p:spPr>
          <a:xfrm>
            <a:off x="9365610" y="6581775"/>
            <a:ext cx="2743200" cy="139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id="72" name="Google Shape;72;p1"/>
          <p:cNvPicPr preferRelativeResize="0"/>
          <p:nvPr/>
        </p:nvPicPr>
        <p:blipFill>
          <a:blip r:embed="rId3">
            <a:alphaModFix/>
          </a:blip>
          <a:stretch>
            <a:fillRect/>
          </a:stretch>
        </p:blipFill>
        <p:spPr>
          <a:xfrm>
            <a:off x="152400" y="152400"/>
            <a:ext cx="11337288" cy="6118226"/>
          </a:xfrm>
          <a:prstGeom prst="rect">
            <a:avLst/>
          </a:prstGeom>
          <a:noFill/>
          <a:ln>
            <a:noFill/>
          </a:ln>
        </p:spPr>
      </p:pic>
      <p:sp>
        <p:nvSpPr>
          <p:cNvPr id="73" name="Google Shape;73;p1"/>
          <p:cNvSpPr txBox="1"/>
          <p:nvPr/>
        </p:nvSpPr>
        <p:spPr>
          <a:xfrm>
            <a:off x="5718875" y="4324025"/>
            <a:ext cx="6115500" cy="1539300"/>
          </a:xfrm>
          <a:prstGeom prst="rect">
            <a:avLst/>
          </a:prstGeom>
          <a:noFill/>
          <a:ln>
            <a:noFill/>
          </a:ln>
        </p:spPr>
        <p:txBody>
          <a:bodyPr anchorCtr="0" anchor="t" bIns="91425" lIns="91425" spcFirstLastPara="1" rIns="91425" wrap="square" tIns="91425">
            <a:spAutoFit/>
          </a:bodyPr>
          <a:lstStyle/>
          <a:p>
            <a:pPr indent="0" lvl="0" marL="478355" rtl="0" algn="l">
              <a:spcBef>
                <a:spcPts val="0"/>
              </a:spcBef>
              <a:spcAft>
                <a:spcPts val="0"/>
              </a:spcAft>
              <a:buNone/>
            </a:pPr>
            <a:r>
              <a:rPr lang="ja-JP" sz="2200">
                <a:solidFill>
                  <a:srgbClr val="20252B"/>
                </a:solidFill>
              </a:rPr>
              <a:t>ビル管理者の規定により</a:t>
            </a:r>
            <a:endParaRPr sz="2200">
              <a:solidFill>
                <a:srgbClr val="20252B"/>
              </a:solidFill>
            </a:endParaRPr>
          </a:p>
          <a:p>
            <a:pPr indent="0" lvl="0" marL="478355" rtl="0" algn="l">
              <a:spcBef>
                <a:spcPts val="0"/>
              </a:spcBef>
              <a:spcAft>
                <a:spcPts val="0"/>
              </a:spcAft>
              <a:buNone/>
            </a:pPr>
            <a:r>
              <a:rPr lang="ja-JP" sz="2200">
                <a:solidFill>
                  <a:srgbClr val="20252B"/>
                </a:solidFill>
              </a:rPr>
              <a:t>撮影は許可者のみで行います</a:t>
            </a:r>
            <a:endParaRPr sz="2200">
              <a:solidFill>
                <a:srgbClr val="20252B"/>
              </a:solidFill>
            </a:endParaRPr>
          </a:p>
          <a:p>
            <a:pPr indent="0" lvl="0" marL="478355" rtl="0" algn="l">
              <a:spcBef>
                <a:spcPts val="0"/>
              </a:spcBef>
              <a:spcAft>
                <a:spcPts val="0"/>
              </a:spcAft>
              <a:buNone/>
            </a:pPr>
            <a:r>
              <a:rPr lang="ja-JP" sz="2200">
                <a:solidFill>
                  <a:srgbClr val="20252B"/>
                </a:solidFill>
              </a:rPr>
              <a:t>本日の資料はGitHub等で共有致しますので</a:t>
            </a:r>
            <a:endParaRPr sz="2200">
              <a:solidFill>
                <a:srgbClr val="20252B"/>
              </a:solidFill>
            </a:endParaRPr>
          </a:p>
          <a:p>
            <a:pPr indent="0" lvl="0" marL="478355" rtl="0" algn="l">
              <a:spcBef>
                <a:spcPts val="0"/>
              </a:spcBef>
              <a:spcAft>
                <a:spcPts val="0"/>
              </a:spcAft>
              <a:buNone/>
            </a:pPr>
            <a:r>
              <a:rPr lang="ja-JP" sz="2200">
                <a:solidFill>
                  <a:srgbClr val="20252B"/>
                </a:solidFill>
              </a:rPr>
              <a:t>ご協力お願い致します</a:t>
            </a:r>
            <a:endParaRPr sz="2200">
              <a:solidFill>
                <a:srgbClr val="20252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イベントのご案内</a:t>
            </a:r>
            <a:endParaRPr/>
          </a:p>
        </p:txBody>
      </p:sp>
      <p:sp>
        <p:nvSpPr>
          <p:cNvPr id="230" name="Google Shape;230;p24"/>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31" name="Google Shape;231;p24"/>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232" name="Google Shape;232;p24"/>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433905" lvl="0" marL="478355" rtl="0" algn="l">
              <a:lnSpc>
                <a:spcPct val="100000"/>
              </a:lnSpc>
              <a:spcBef>
                <a:spcPts val="0"/>
              </a:spcBef>
              <a:spcAft>
                <a:spcPts val="0"/>
              </a:spcAft>
              <a:buClr>
                <a:srgbClr val="7F7F7F"/>
              </a:buClr>
              <a:buSzPts val="2500"/>
              <a:buChar char="■"/>
            </a:pPr>
            <a:r>
              <a:rPr b="1" lang="ja-JP" sz="2500">
                <a:solidFill>
                  <a:schemeClr val="dk1"/>
                </a:solidFill>
              </a:rPr>
              <a:t>The Linux Foundation Member Summit</a:t>
            </a:r>
            <a:endParaRPr b="1" sz="2500">
              <a:solidFill>
                <a:schemeClr val="dk1"/>
              </a:solidFill>
            </a:endParaRPr>
          </a:p>
          <a:p>
            <a:pPr indent="0" lvl="0" marL="0" rtl="0" algn="l">
              <a:lnSpc>
                <a:spcPct val="100000"/>
              </a:lnSpc>
              <a:spcBef>
                <a:spcPts val="0"/>
              </a:spcBef>
              <a:spcAft>
                <a:spcPts val="0"/>
              </a:spcAft>
              <a:buNone/>
            </a:pPr>
            <a:r>
              <a:rPr b="1" lang="ja-JP" sz="2500">
                <a:solidFill>
                  <a:schemeClr val="dk1"/>
                </a:solidFill>
              </a:rPr>
              <a:t>		</a:t>
            </a:r>
            <a:r>
              <a:rPr b="1" lang="ja-JP" sz="1800">
                <a:solidFill>
                  <a:srgbClr val="797979"/>
                </a:solidFill>
              </a:rPr>
              <a:t>Mar 18-20, 2025 @Napa, United States</a:t>
            </a:r>
            <a:endParaRPr b="1" sz="1800">
              <a:solidFill>
                <a:srgbClr val="797979"/>
              </a:solidFill>
            </a:endParaRPr>
          </a:p>
          <a:p>
            <a:pPr indent="-433905" lvl="0" marL="478355" rtl="0" algn="l">
              <a:lnSpc>
                <a:spcPct val="100000"/>
              </a:lnSpc>
              <a:spcBef>
                <a:spcPts val="0"/>
              </a:spcBef>
              <a:spcAft>
                <a:spcPts val="0"/>
              </a:spcAft>
              <a:buClr>
                <a:srgbClr val="7F7F7F"/>
              </a:buClr>
              <a:buSzPts val="2500"/>
              <a:buChar char="■"/>
            </a:pPr>
            <a:r>
              <a:rPr b="1" lang="ja-JP" sz="2500">
                <a:solidFill>
                  <a:schemeClr val="dk1"/>
                </a:solidFill>
              </a:rPr>
              <a:t>KubeCon + CloudNativeCon Japan</a:t>
            </a:r>
            <a:endParaRPr b="1" sz="2500">
              <a:solidFill>
                <a:schemeClr val="dk1"/>
              </a:solidFill>
            </a:endParaRPr>
          </a:p>
          <a:p>
            <a:pPr indent="0" lvl="0" marL="0" rtl="0" algn="l">
              <a:lnSpc>
                <a:spcPct val="100000"/>
              </a:lnSpc>
              <a:spcBef>
                <a:spcPts val="0"/>
              </a:spcBef>
              <a:spcAft>
                <a:spcPts val="0"/>
              </a:spcAft>
              <a:buNone/>
            </a:pPr>
            <a:r>
              <a:rPr b="1" lang="ja-JP" sz="2500">
                <a:solidFill>
                  <a:schemeClr val="dk1"/>
                </a:solidFill>
              </a:rPr>
              <a:t>		</a:t>
            </a:r>
            <a:r>
              <a:rPr b="1" lang="ja-JP" sz="1800">
                <a:solidFill>
                  <a:srgbClr val="797979"/>
                </a:solidFill>
              </a:rPr>
              <a:t>Jun 16-17, 2025 @Tokyo, Japan</a:t>
            </a:r>
            <a:endParaRPr b="1" sz="1800">
              <a:solidFill>
                <a:srgbClr val="797979"/>
              </a:solidFill>
            </a:endParaRPr>
          </a:p>
          <a:p>
            <a:pPr indent="-433905" lvl="0" marL="478355" rtl="0" algn="l">
              <a:lnSpc>
                <a:spcPct val="100000"/>
              </a:lnSpc>
              <a:spcBef>
                <a:spcPts val="0"/>
              </a:spcBef>
              <a:spcAft>
                <a:spcPts val="0"/>
              </a:spcAft>
              <a:buClr>
                <a:srgbClr val="7F7F7F"/>
              </a:buClr>
              <a:buSzPts val="2500"/>
              <a:buChar char="■"/>
            </a:pPr>
            <a:r>
              <a:rPr b="1" lang="ja-JP" sz="2500">
                <a:solidFill>
                  <a:schemeClr val="dk1"/>
                </a:solidFill>
              </a:rPr>
              <a:t>Open Source Summit North America</a:t>
            </a:r>
            <a:endParaRPr b="1" sz="2500">
              <a:solidFill>
                <a:schemeClr val="dk1"/>
              </a:solidFill>
            </a:endParaRPr>
          </a:p>
          <a:p>
            <a:pPr indent="0" lvl="0" marL="478355" rtl="0" algn="l">
              <a:lnSpc>
                <a:spcPct val="100000"/>
              </a:lnSpc>
              <a:spcBef>
                <a:spcPts val="0"/>
              </a:spcBef>
              <a:spcAft>
                <a:spcPts val="0"/>
              </a:spcAft>
              <a:buNone/>
            </a:pPr>
            <a:r>
              <a:rPr b="1" lang="ja-JP" sz="2500">
                <a:solidFill>
                  <a:schemeClr val="dk1"/>
                </a:solidFill>
              </a:rPr>
              <a:t>	</a:t>
            </a:r>
            <a:r>
              <a:rPr b="1" lang="ja-JP" sz="1800">
                <a:solidFill>
                  <a:srgbClr val="797979"/>
                </a:solidFill>
              </a:rPr>
              <a:t>Jun 23-25, 2025 @Denver, United States</a:t>
            </a:r>
            <a:endParaRPr b="1" sz="1800">
              <a:solidFill>
                <a:srgbClr val="797979"/>
              </a:solidFill>
            </a:endParaRPr>
          </a:p>
          <a:p>
            <a:pPr indent="-433905" lvl="0" marL="478355" rtl="0" algn="l">
              <a:lnSpc>
                <a:spcPct val="100000"/>
              </a:lnSpc>
              <a:spcBef>
                <a:spcPts val="0"/>
              </a:spcBef>
              <a:spcAft>
                <a:spcPts val="0"/>
              </a:spcAft>
              <a:buClr>
                <a:schemeClr val="dk1"/>
              </a:buClr>
              <a:buSzPts val="2500"/>
              <a:buChar char="■"/>
            </a:pPr>
            <a:r>
              <a:rPr b="1" lang="ja-JP" sz="2500">
                <a:solidFill>
                  <a:schemeClr val="dk1"/>
                </a:solidFill>
              </a:rPr>
              <a:t>Open Source Summit Europe</a:t>
            </a:r>
            <a:endParaRPr b="1" sz="2500">
              <a:solidFill>
                <a:schemeClr val="dk1"/>
              </a:solidFill>
            </a:endParaRPr>
          </a:p>
          <a:p>
            <a:pPr indent="0" lvl="0" marL="0" rtl="0" algn="l">
              <a:lnSpc>
                <a:spcPct val="100000"/>
              </a:lnSpc>
              <a:spcBef>
                <a:spcPts val="0"/>
              </a:spcBef>
              <a:spcAft>
                <a:spcPts val="0"/>
              </a:spcAft>
              <a:buNone/>
            </a:pPr>
            <a:r>
              <a:rPr b="1" lang="ja-JP" sz="2500">
                <a:solidFill>
                  <a:schemeClr val="dk1"/>
                </a:solidFill>
              </a:rPr>
              <a:t>		</a:t>
            </a:r>
            <a:r>
              <a:rPr b="1" lang="ja-JP" sz="1800">
                <a:solidFill>
                  <a:srgbClr val="797979"/>
                </a:solidFill>
              </a:rPr>
              <a:t>Aug 25-27, 2025 @Amsterdam, Netherlands</a:t>
            </a:r>
            <a:endParaRPr b="1" sz="1800">
              <a:solidFill>
                <a:srgbClr val="797979"/>
              </a:solidFill>
            </a:endParaRPr>
          </a:p>
          <a:p>
            <a:pPr indent="-433905" lvl="0" marL="478355" rtl="0" algn="l">
              <a:lnSpc>
                <a:spcPct val="100000"/>
              </a:lnSpc>
              <a:spcBef>
                <a:spcPts val="0"/>
              </a:spcBef>
              <a:spcAft>
                <a:spcPts val="0"/>
              </a:spcAft>
              <a:buClr>
                <a:schemeClr val="dk1"/>
              </a:buClr>
              <a:buSzPts val="2500"/>
              <a:buChar char="■"/>
            </a:pPr>
            <a:r>
              <a:rPr b="1" lang="ja-JP" sz="2500">
                <a:solidFill>
                  <a:schemeClr val="dk1"/>
                </a:solidFill>
              </a:rPr>
              <a:t>Open Source Summit Japan</a:t>
            </a:r>
            <a:endParaRPr b="1" sz="2500">
              <a:solidFill>
                <a:schemeClr val="dk1"/>
              </a:solidFill>
            </a:endParaRPr>
          </a:p>
          <a:p>
            <a:pPr indent="0" lvl="0" marL="478355" rtl="0" algn="l">
              <a:lnSpc>
                <a:spcPct val="100000"/>
              </a:lnSpc>
              <a:spcBef>
                <a:spcPts val="0"/>
              </a:spcBef>
              <a:spcAft>
                <a:spcPts val="0"/>
              </a:spcAft>
              <a:buNone/>
            </a:pPr>
            <a:r>
              <a:rPr b="1" lang="ja-JP" sz="2500">
                <a:solidFill>
                  <a:schemeClr val="dk1"/>
                </a:solidFill>
              </a:rPr>
              <a:t>	</a:t>
            </a:r>
            <a:r>
              <a:rPr b="1" lang="ja-JP" sz="1800">
                <a:solidFill>
                  <a:srgbClr val="797979"/>
                </a:solidFill>
              </a:rPr>
              <a:t>Dec 8-10, 2025 @Tokyo, Japan</a:t>
            </a:r>
            <a:endParaRPr b="1" sz="1800">
              <a:solidFill>
                <a:srgbClr val="797979"/>
              </a:solidFill>
            </a:endParaRPr>
          </a:p>
          <a:p>
            <a:pPr indent="-433905" lvl="0" marL="478355" rtl="0" algn="l">
              <a:lnSpc>
                <a:spcPct val="100000"/>
              </a:lnSpc>
              <a:spcBef>
                <a:spcPts val="0"/>
              </a:spcBef>
              <a:spcAft>
                <a:spcPts val="0"/>
              </a:spcAft>
              <a:buClr>
                <a:schemeClr val="dk1"/>
              </a:buClr>
              <a:buSzPts val="2500"/>
              <a:buChar char="■"/>
            </a:pPr>
            <a:r>
              <a:rPr b="1" lang="ja-JP" sz="2500">
                <a:solidFill>
                  <a:schemeClr val="dk1"/>
                </a:solidFill>
              </a:rPr>
              <a:t>Open Compliance Summit</a:t>
            </a:r>
            <a:endParaRPr b="1" sz="2500">
              <a:solidFill>
                <a:schemeClr val="dk1"/>
              </a:solidFill>
            </a:endParaRPr>
          </a:p>
          <a:p>
            <a:pPr indent="0" lvl="0" marL="0" rtl="0" algn="l">
              <a:lnSpc>
                <a:spcPct val="100000"/>
              </a:lnSpc>
              <a:spcBef>
                <a:spcPts val="0"/>
              </a:spcBef>
              <a:spcAft>
                <a:spcPts val="0"/>
              </a:spcAft>
              <a:buNone/>
            </a:pPr>
            <a:r>
              <a:rPr b="1" lang="ja-JP" sz="2500">
                <a:solidFill>
                  <a:schemeClr val="dk1"/>
                </a:solidFill>
              </a:rPr>
              <a:t>		</a:t>
            </a:r>
            <a:r>
              <a:rPr b="1" lang="ja-JP" sz="1800">
                <a:solidFill>
                  <a:srgbClr val="797979"/>
                </a:solidFill>
              </a:rPr>
              <a:t>Dec 11-12, 2025 @Tokyo, Japan</a:t>
            </a:r>
            <a:endParaRPr b="1" sz="1800">
              <a:solidFill>
                <a:srgbClr val="797979"/>
              </a:solidFill>
            </a:endParaRPr>
          </a:p>
        </p:txBody>
      </p:sp>
      <p:sp>
        <p:nvSpPr>
          <p:cNvPr id="233" name="Google Shape;233;p24"/>
          <p:cNvSpPr/>
          <p:nvPr/>
        </p:nvSpPr>
        <p:spPr>
          <a:xfrm>
            <a:off x="6380575" y="3415125"/>
            <a:ext cx="2475600" cy="1073700"/>
          </a:xfrm>
          <a:prstGeom prst="leftArrow">
            <a:avLst>
              <a:gd fmla="val 50000" name="adj1"/>
              <a:gd fmla="val 50000" name="adj2"/>
            </a:avLst>
          </a:prstGeom>
          <a:solidFill>
            <a:srgbClr val="E65A2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JP" sz="1600">
                <a:solidFill>
                  <a:schemeClr val="lt1"/>
                </a:solidFill>
              </a:rPr>
              <a:t>CFP</a:t>
            </a:r>
            <a:r>
              <a:rPr b="1" lang="ja-JP" sz="1600">
                <a:solidFill>
                  <a:schemeClr val="lt1"/>
                </a:solidFill>
              </a:rPr>
              <a:t>：4/14まで受付中</a:t>
            </a:r>
            <a:endParaRPr b="1" sz="1600">
              <a:solidFill>
                <a:schemeClr val="lt1"/>
              </a:solidFill>
            </a:endParaRPr>
          </a:p>
        </p:txBody>
      </p:sp>
      <p:pic>
        <p:nvPicPr>
          <p:cNvPr id="234" name="Google Shape;234;p24"/>
          <p:cNvPicPr preferRelativeResize="0"/>
          <p:nvPr/>
        </p:nvPicPr>
        <p:blipFill>
          <a:blip r:embed="rId3">
            <a:alphaModFix/>
          </a:blip>
          <a:stretch>
            <a:fillRect/>
          </a:stretch>
        </p:blipFill>
        <p:spPr>
          <a:xfrm>
            <a:off x="8765950" y="531575"/>
            <a:ext cx="2743200"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QR コード&#10;&#10;自動的に生成された説明" id="239" name="Google Shape;239;p27"/>
          <p:cNvPicPr preferRelativeResize="0"/>
          <p:nvPr/>
        </p:nvPicPr>
        <p:blipFill rotWithShape="1">
          <a:blip r:embed="rId3">
            <a:alphaModFix/>
          </a:blip>
          <a:srcRect b="0" l="0" r="0" t="0"/>
          <a:stretch/>
        </p:blipFill>
        <p:spPr>
          <a:xfrm>
            <a:off x="9276614" y="4254077"/>
            <a:ext cx="2258893" cy="2258893"/>
          </a:xfrm>
          <a:prstGeom prst="rect">
            <a:avLst/>
          </a:prstGeom>
          <a:noFill/>
          <a:ln>
            <a:noFill/>
          </a:ln>
        </p:spPr>
      </p:pic>
      <p:sp>
        <p:nvSpPr>
          <p:cNvPr id="240" name="Google Shape;240;p27"/>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Slack参加のおすすめ</a:t>
            </a:r>
            <a:endParaRPr/>
          </a:p>
        </p:txBody>
      </p:sp>
      <p:sp>
        <p:nvSpPr>
          <p:cNvPr id="241" name="Google Shape;241;p27"/>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900"/>
              <a:buNone/>
            </a:pPr>
            <a:r>
              <a:rPr b="1" lang="ja-JP" u="sng"/>
              <a:t>Slackで、もっとコアなコミュニケーションに参加しよう！</a:t>
            </a:r>
            <a:endParaRPr b="1" u="sng"/>
          </a:p>
          <a:p>
            <a:pPr indent="0" lvl="0" marL="0" rtl="0" algn="l">
              <a:lnSpc>
                <a:spcPct val="100000"/>
              </a:lnSpc>
              <a:spcBef>
                <a:spcPts val="390"/>
              </a:spcBef>
              <a:spcAft>
                <a:spcPts val="0"/>
              </a:spcAft>
              <a:buSzPts val="500"/>
              <a:buNone/>
            </a:pPr>
            <a:r>
              <a:t/>
            </a:r>
            <a:endParaRPr sz="500"/>
          </a:p>
          <a:p>
            <a:pPr indent="0" lvl="0" marL="0" rtl="0" algn="l">
              <a:lnSpc>
                <a:spcPct val="100000"/>
              </a:lnSpc>
              <a:spcBef>
                <a:spcPts val="476"/>
              </a:spcBef>
              <a:spcAft>
                <a:spcPts val="0"/>
              </a:spcAft>
              <a:buSzPts val="2130"/>
              <a:buNone/>
            </a:pPr>
            <a:r>
              <a:rPr lang="ja-JP" sz="2130"/>
              <a:t>OpenChain Japan WGでは、日頃のカジュアルな情報共有などのコミュニケーションは主にSlackで行っています。</a:t>
            </a:r>
            <a:r>
              <a:rPr lang="ja-JP" sz="1600"/>
              <a:t>（MLは主に会合の開催案内などの一方向の連絡が中心）</a:t>
            </a:r>
            <a:endParaRPr sz="2400"/>
          </a:p>
          <a:p>
            <a:pPr indent="0" lvl="0" marL="0" rtl="0" algn="l">
              <a:lnSpc>
                <a:spcPct val="100000"/>
              </a:lnSpc>
              <a:spcBef>
                <a:spcPts val="313"/>
              </a:spcBef>
              <a:spcAft>
                <a:spcPts val="0"/>
              </a:spcAft>
              <a:buSzPts val="500"/>
              <a:buNone/>
            </a:pPr>
            <a:r>
              <a:t/>
            </a:r>
            <a:endParaRPr sz="500"/>
          </a:p>
          <a:p>
            <a:pPr indent="-476238" lvl="1" marL="833946" rtl="0" algn="l">
              <a:lnSpc>
                <a:spcPct val="100000"/>
              </a:lnSpc>
              <a:spcBef>
                <a:spcPts val="477"/>
              </a:spcBef>
              <a:spcAft>
                <a:spcPts val="0"/>
              </a:spcAft>
              <a:buSzPts val="2134"/>
              <a:buFont typeface="Noto Sans Symbols"/>
              <a:buChar char="●"/>
            </a:pPr>
            <a:r>
              <a:rPr b="1" lang="ja-JP" sz="2134">
                <a:solidFill>
                  <a:srgbClr val="00849D"/>
                </a:solidFill>
              </a:rPr>
              <a:t>OSSコンプライアンス/OSPO/SBOMに関する最新のトピックスの共有</a:t>
            </a:r>
            <a:endParaRPr b="1" sz="2134">
              <a:solidFill>
                <a:srgbClr val="00849D"/>
              </a:solidFill>
            </a:endParaRPr>
          </a:p>
          <a:p>
            <a:pPr indent="-476238" lvl="1" marL="833946" rtl="0" algn="l">
              <a:lnSpc>
                <a:spcPct val="100000"/>
              </a:lnSpc>
              <a:spcBef>
                <a:spcPts val="640"/>
              </a:spcBef>
              <a:spcAft>
                <a:spcPts val="0"/>
              </a:spcAft>
              <a:buSzPts val="2134"/>
              <a:buFont typeface="Noto Sans Symbols"/>
              <a:buChar char="●"/>
            </a:pPr>
            <a:r>
              <a:rPr b="1" lang="ja-JP" sz="2134">
                <a:solidFill>
                  <a:srgbClr val="00849D"/>
                </a:solidFill>
              </a:rPr>
              <a:t>興味のあるパートを掘り下げたディスカッション</a:t>
            </a:r>
            <a:endParaRPr b="1" sz="2134">
              <a:solidFill>
                <a:srgbClr val="00849D"/>
              </a:solidFill>
            </a:endParaRPr>
          </a:p>
          <a:p>
            <a:pPr indent="-476238" lvl="1" marL="833946" rtl="0" algn="l">
              <a:lnSpc>
                <a:spcPct val="100000"/>
              </a:lnSpc>
              <a:spcBef>
                <a:spcPts val="640"/>
              </a:spcBef>
              <a:spcAft>
                <a:spcPts val="0"/>
              </a:spcAft>
              <a:buSzPts val="2134"/>
              <a:buFont typeface="Noto Sans Symbols"/>
              <a:buChar char="●"/>
            </a:pPr>
            <a:r>
              <a:rPr b="1" lang="ja-JP" sz="2134">
                <a:solidFill>
                  <a:srgbClr val="00849D"/>
                </a:solidFill>
              </a:rPr>
              <a:t>全体会合やサブワーキンググループ定例の情報</a:t>
            </a:r>
            <a:endParaRPr b="1" sz="2134">
              <a:solidFill>
                <a:srgbClr val="00849D"/>
              </a:solidFill>
            </a:endParaRPr>
          </a:p>
          <a:p>
            <a:pPr indent="-476238" lvl="1" marL="833946" rtl="0" algn="l">
              <a:lnSpc>
                <a:spcPct val="100000"/>
              </a:lnSpc>
              <a:spcBef>
                <a:spcPts val="640"/>
              </a:spcBef>
              <a:spcAft>
                <a:spcPts val="0"/>
              </a:spcAft>
              <a:buSzPts val="2134"/>
              <a:buFont typeface="Noto Sans Symbols"/>
              <a:buChar char="●"/>
            </a:pPr>
            <a:r>
              <a:rPr b="1" lang="ja-JP" sz="2134">
                <a:solidFill>
                  <a:srgbClr val="00849D"/>
                </a:solidFill>
              </a:rPr>
              <a:t>（OpenChain以外も含む）各種イベントのご案内</a:t>
            </a:r>
            <a:endParaRPr b="1" sz="2134">
              <a:solidFill>
                <a:srgbClr val="00849D"/>
              </a:solidFill>
            </a:endParaRPr>
          </a:p>
          <a:p>
            <a:pPr indent="0" lvl="1" marL="357707" rtl="0" algn="l">
              <a:lnSpc>
                <a:spcPct val="100000"/>
              </a:lnSpc>
              <a:spcBef>
                <a:spcPts val="640"/>
              </a:spcBef>
              <a:spcAft>
                <a:spcPts val="0"/>
              </a:spcAft>
              <a:buSzPts val="2134"/>
              <a:buNone/>
            </a:pPr>
            <a:r>
              <a:rPr lang="ja-JP" sz="2134"/>
              <a:t>　　　・・・なども全てSlack上で交わされています！！</a:t>
            </a:r>
            <a:endParaRPr sz="2134"/>
          </a:p>
          <a:p>
            <a:pPr indent="0" lvl="1" marL="357707" rtl="0" algn="l">
              <a:lnSpc>
                <a:spcPct val="100000"/>
              </a:lnSpc>
              <a:spcBef>
                <a:spcPts val="640"/>
              </a:spcBef>
              <a:spcAft>
                <a:spcPts val="0"/>
              </a:spcAft>
              <a:buSzPts val="2134"/>
              <a:buNone/>
            </a:pPr>
            <a:r>
              <a:t/>
            </a:r>
            <a:endParaRPr sz="2134"/>
          </a:p>
          <a:p>
            <a:pPr indent="0" lvl="1" marL="357707" rtl="0" algn="l">
              <a:lnSpc>
                <a:spcPct val="100000"/>
              </a:lnSpc>
              <a:spcBef>
                <a:spcPts val="639"/>
              </a:spcBef>
              <a:spcAft>
                <a:spcPts val="0"/>
              </a:spcAft>
              <a:buSzPts val="2130"/>
              <a:buNone/>
            </a:pPr>
            <a:r>
              <a:rPr lang="ja-JP" sz="2130"/>
              <a:t>このため、コミュニケーションされたい方も情報収集のみ</a:t>
            </a:r>
            <a:endParaRPr sz="2130"/>
          </a:p>
          <a:p>
            <a:pPr indent="0" lvl="1" marL="357707" rtl="0" algn="l">
              <a:lnSpc>
                <a:spcPct val="100000"/>
              </a:lnSpc>
              <a:spcBef>
                <a:spcPts val="639"/>
              </a:spcBef>
              <a:spcAft>
                <a:spcPts val="0"/>
              </a:spcAft>
              <a:buSzPts val="2130"/>
              <a:buNone/>
            </a:pPr>
            <a:r>
              <a:rPr lang="ja-JP" sz="2130"/>
              <a:t>したいという方もSlackへの参加をおすすめします。</a:t>
            </a:r>
            <a:endParaRPr sz="2130"/>
          </a:p>
        </p:txBody>
      </p:sp>
      <p:sp>
        <p:nvSpPr>
          <p:cNvPr id="242" name="Google Shape;242;p27"/>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43" name="Google Shape;243;p27"/>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QR コード&#10;&#10;自動的に生成された説明" id="248" name="Google Shape;248;p28"/>
          <p:cNvPicPr preferRelativeResize="0"/>
          <p:nvPr/>
        </p:nvPicPr>
        <p:blipFill rotWithShape="1">
          <a:blip r:embed="rId3">
            <a:alphaModFix/>
          </a:blip>
          <a:srcRect b="0" l="0" r="0" t="0"/>
          <a:stretch/>
        </p:blipFill>
        <p:spPr>
          <a:xfrm>
            <a:off x="9276613" y="4233981"/>
            <a:ext cx="2258893" cy="2258893"/>
          </a:xfrm>
          <a:prstGeom prst="rect">
            <a:avLst/>
          </a:prstGeom>
          <a:noFill/>
          <a:ln>
            <a:noFill/>
          </a:ln>
        </p:spPr>
      </p:pic>
      <p:sp>
        <p:nvSpPr>
          <p:cNvPr id="249" name="Google Shape;249;p28"/>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SPDX v3.0仕様書翻訳メンバー募集</a:t>
            </a:r>
            <a:endParaRPr/>
          </a:p>
        </p:txBody>
      </p:sp>
      <p:sp>
        <p:nvSpPr>
          <p:cNvPr id="250" name="Google Shape;250;p28"/>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900"/>
              <a:buNone/>
            </a:pPr>
            <a:r>
              <a:rPr b="1" lang="ja-JP" u="sng"/>
              <a:t>この先、本当に多くの人に参照されることになるであろうSPDX 3系の最初の日本語版のクレジットに</a:t>
            </a:r>
            <a:endParaRPr b="1" u="sng"/>
          </a:p>
          <a:p>
            <a:pPr indent="0" lvl="0" marL="0" rtl="0" algn="l">
              <a:lnSpc>
                <a:spcPct val="100000"/>
              </a:lnSpc>
              <a:spcBef>
                <a:spcPts val="870"/>
              </a:spcBef>
              <a:spcAft>
                <a:spcPts val="0"/>
              </a:spcAft>
              <a:buSzPts val="2900"/>
              <a:buNone/>
            </a:pPr>
            <a:r>
              <a:rPr b="1" lang="ja-JP" u="sng"/>
              <a:t>あなたの名前を刻みましょう！</a:t>
            </a:r>
            <a:endParaRPr/>
          </a:p>
          <a:p>
            <a:pPr indent="0" lvl="0" marL="0" rtl="0" algn="l">
              <a:lnSpc>
                <a:spcPct val="100000"/>
              </a:lnSpc>
              <a:spcBef>
                <a:spcPts val="390"/>
              </a:spcBef>
              <a:spcAft>
                <a:spcPts val="0"/>
              </a:spcAft>
              <a:buSzPts val="500"/>
              <a:buNone/>
            </a:pPr>
            <a:r>
              <a:t/>
            </a:r>
            <a:endParaRPr sz="500"/>
          </a:p>
          <a:p>
            <a:pPr indent="0" lvl="0" marL="0" rtl="0" algn="l">
              <a:lnSpc>
                <a:spcPct val="100000"/>
              </a:lnSpc>
              <a:spcBef>
                <a:spcPts val="530"/>
              </a:spcBef>
              <a:spcAft>
                <a:spcPts val="0"/>
              </a:spcAft>
              <a:buSzPts val="2400"/>
              <a:buNone/>
            </a:pPr>
            <a:r>
              <a:t/>
            </a:r>
            <a:endParaRPr sz="2400"/>
          </a:p>
          <a:p>
            <a:pPr indent="0" lvl="0" marL="0" rtl="0" algn="l">
              <a:lnSpc>
                <a:spcPct val="100000"/>
              </a:lnSpc>
              <a:spcBef>
                <a:spcPts val="720"/>
              </a:spcBef>
              <a:spcAft>
                <a:spcPts val="0"/>
              </a:spcAft>
              <a:buSzPts val="2400"/>
              <a:buNone/>
            </a:pPr>
            <a:r>
              <a:rPr b="1" lang="ja-JP" sz="2400" strike="sngStrike">
                <a:solidFill>
                  <a:srgbClr val="00849D"/>
                </a:solidFill>
              </a:rPr>
              <a:t>7月からスピードアップして作業する予定なので、</a:t>
            </a:r>
            <a:endParaRPr b="1" sz="2400" strike="sngStrike">
              <a:solidFill>
                <a:srgbClr val="00849D"/>
              </a:solidFill>
            </a:endParaRPr>
          </a:p>
          <a:p>
            <a:pPr indent="0" lvl="0" marL="0" rtl="0" algn="l">
              <a:lnSpc>
                <a:spcPct val="100000"/>
              </a:lnSpc>
              <a:spcBef>
                <a:spcPts val="720"/>
              </a:spcBef>
              <a:spcAft>
                <a:spcPts val="0"/>
              </a:spcAft>
              <a:buSzPts val="2400"/>
              <a:buNone/>
            </a:pPr>
            <a:r>
              <a:rPr b="1" lang="ja-JP" sz="2400">
                <a:solidFill>
                  <a:srgbClr val="E65A2A"/>
                </a:solidFill>
              </a:rPr>
              <a:t>無謀な目標に向けて突貫工事中なので、</a:t>
            </a:r>
            <a:endParaRPr b="1" sz="2400">
              <a:solidFill>
                <a:srgbClr val="E65A2A"/>
              </a:solidFill>
            </a:endParaRPr>
          </a:p>
          <a:p>
            <a:pPr indent="0" lvl="0" marL="0" rtl="0" algn="l">
              <a:lnSpc>
                <a:spcPct val="100000"/>
              </a:lnSpc>
              <a:spcBef>
                <a:spcPts val="720"/>
              </a:spcBef>
              <a:spcAft>
                <a:spcPts val="0"/>
              </a:spcAft>
              <a:buSzPts val="2400"/>
              <a:buNone/>
            </a:pPr>
            <a:r>
              <a:rPr b="1" lang="ja-JP" sz="2400">
                <a:solidFill>
                  <a:srgbClr val="00849D"/>
                </a:solidFill>
              </a:rPr>
              <a:t>まだまだ間に合います。</a:t>
            </a:r>
            <a:endParaRPr b="1" sz="2400">
              <a:solidFill>
                <a:srgbClr val="00849D"/>
              </a:solidFill>
            </a:endParaRPr>
          </a:p>
          <a:p>
            <a:pPr indent="0" lvl="0" marL="0" rtl="0" algn="l">
              <a:lnSpc>
                <a:spcPct val="100000"/>
              </a:lnSpc>
              <a:spcBef>
                <a:spcPts val="720"/>
              </a:spcBef>
              <a:spcAft>
                <a:spcPts val="0"/>
              </a:spcAft>
              <a:buSzPts val="2400"/>
              <a:buNone/>
            </a:pPr>
            <a:r>
              <a:rPr lang="ja-JP" sz="2400"/>
              <a:t>みんなでやれば一人当たりのノルマも少なくなります。</a:t>
            </a:r>
            <a:endParaRPr sz="2400"/>
          </a:p>
          <a:p>
            <a:pPr indent="0" lvl="0" marL="0" rtl="0" algn="l">
              <a:lnSpc>
                <a:spcPct val="100000"/>
              </a:lnSpc>
              <a:spcBef>
                <a:spcPts val="720"/>
              </a:spcBef>
              <a:spcAft>
                <a:spcPts val="0"/>
              </a:spcAft>
              <a:buSzPts val="2400"/>
              <a:buNone/>
            </a:pPr>
            <a:r>
              <a:rPr lang="ja-JP" sz="2400"/>
              <a:t>ライトな参加もお待ちしております。</a:t>
            </a:r>
            <a:endParaRPr sz="500"/>
          </a:p>
          <a:p>
            <a:pPr indent="0" lvl="0" marL="0" rtl="0" algn="l">
              <a:lnSpc>
                <a:spcPct val="100000"/>
              </a:lnSpc>
              <a:spcBef>
                <a:spcPts val="720"/>
              </a:spcBef>
              <a:spcAft>
                <a:spcPts val="0"/>
              </a:spcAft>
              <a:buSzPts val="2400"/>
              <a:buNone/>
            </a:pPr>
            <a:r>
              <a:t/>
            </a:r>
            <a:endParaRPr sz="2400"/>
          </a:p>
        </p:txBody>
      </p:sp>
      <p:sp>
        <p:nvSpPr>
          <p:cNvPr id="251" name="Google Shape;251;p28"/>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52" name="Google Shape;252;p28"/>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Community Dayのホスト募集中</a:t>
            </a:r>
            <a:endParaRPr/>
          </a:p>
        </p:txBody>
      </p:sp>
      <p:sp>
        <p:nvSpPr>
          <p:cNvPr id="258" name="Google Shape;258;p29"/>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900"/>
              <a:buNone/>
            </a:pPr>
            <a:r>
              <a:rPr b="1" lang="ja-JP" u="sng"/>
              <a:t>OpenChain Japan Community Dayのホストとして</a:t>
            </a:r>
            <a:endParaRPr b="1" u="sng"/>
          </a:p>
          <a:p>
            <a:pPr indent="0" lvl="0" marL="0" rtl="0" algn="l">
              <a:lnSpc>
                <a:spcPct val="100000"/>
              </a:lnSpc>
              <a:spcBef>
                <a:spcPts val="870"/>
              </a:spcBef>
              <a:spcAft>
                <a:spcPts val="0"/>
              </a:spcAft>
              <a:buSzPts val="2900"/>
              <a:buNone/>
            </a:pPr>
            <a:r>
              <a:rPr b="1" lang="ja-JP" u="sng"/>
              <a:t>会場をご提供いただける企業様を募集しています</a:t>
            </a:r>
            <a:endParaRPr sz="500"/>
          </a:p>
          <a:p>
            <a:pPr indent="0" lvl="0" marL="0" rtl="0" algn="l">
              <a:lnSpc>
                <a:spcPct val="100000"/>
              </a:lnSpc>
              <a:spcBef>
                <a:spcPts val="770"/>
              </a:spcBef>
              <a:spcAft>
                <a:spcPts val="0"/>
              </a:spcAft>
              <a:buSzPts val="2400"/>
              <a:buNone/>
            </a:pPr>
            <a:r>
              <a:t/>
            </a:r>
            <a:endParaRPr sz="2400"/>
          </a:p>
          <a:p>
            <a:pPr indent="0" lvl="0" marL="0" rtl="0" algn="l">
              <a:lnSpc>
                <a:spcPct val="100000"/>
              </a:lnSpc>
              <a:spcBef>
                <a:spcPts val="720"/>
              </a:spcBef>
              <a:spcAft>
                <a:spcPts val="0"/>
              </a:spcAft>
              <a:buSzPts val="2400"/>
              <a:buNone/>
            </a:pPr>
            <a:r>
              <a:rPr b="1" lang="ja-JP" sz="2400">
                <a:solidFill>
                  <a:srgbClr val="00849D"/>
                </a:solidFill>
              </a:rPr>
              <a:t>取り上げたいトピックスやコラボレーションしたいコミュニティなど、</a:t>
            </a:r>
            <a:endParaRPr b="1" sz="2400">
              <a:solidFill>
                <a:srgbClr val="00849D"/>
              </a:solidFill>
            </a:endParaRPr>
          </a:p>
          <a:p>
            <a:pPr indent="0" lvl="0" marL="0" rtl="0" algn="l">
              <a:lnSpc>
                <a:spcPct val="100000"/>
              </a:lnSpc>
              <a:spcBef>
                <a:spcPts val="720"/>
              </a:spcBef>
              <a:spcAft>
                <a:spcPts val="0"/>
              </a:spcAft>
              <a:buSzPts val="2400"/>
              <a:buNone/>
            </a:pPr>
            <a:r>
              <a:rPr b="1" lang="ja-JP" sz="2400">
                <a:solidFill>
                  <a:srgbClr val="00849D"/>
                </a:solidFill>
              </a:rPr>
              <a:t>運営に関するアイデアをお持ちの方はお知らせください</a:t>
            </a:r>
            <a:endParaRPr sz="2400"/>
          </a:p>
        </p:txBody>
      </p:sp>
      <p:sp>
        <p:nvSpPr>
          <p:cNvPr id="259" name="Google Shape;259;p29"/>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60" name="Google Shape;260;p29"/>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dcfe0d2eae_0_1"/>
          <p:cNvSpPr txBox="1"/>
          <p:nvPr>
            <p:ph type="title"/>
          </p:nvPr>
        </p:nvSpPr>
        <p:spPr>
          <a:xfrm>
            <a:off x="890271" y="531580"/>
            <a:ext cx="10320000" cy="645300"/>
          </a:xfrm>
          <a:prstGeom prst="rect">
            <a:avLst/>
          </a:prstGeom>
        </p:spPr>
        <p:txBody>
          <a:bodyPr anchorCtr="0" anchor="ctr" bIns="228600" lIns="0" spcFirstLastPara="1" rIns="0" wrap="square" tIns="228600">
            <a:noAutofit/>
          </a:bodyPr>
          <a:lstStyle/>
          <a:p>
            <a:pPr indent="0" lvl="0" marL="0" rtl="0" algn="l">
              <a:spcBef>
                <a:spcPts val="0"/>
              </a:spcBef>
              <a:spcAft>
                <a:spcPts val="0"/>
              </a:spcAft>
              <a:buNone/>
            </a:pPr>
            <a:r>
              <a:t/>
            </a:r>
            <a:endParaRPr/>
          </a:p>
        </p:txBody>
      </p:sp>
      <p:sp>
        <p:nvSpPr>
          <p:cNvPr id="267" name="Google Shape;267;g2dcfe0d2eae_0_1"/>
          <p:cNvSpPr txBox="1"/>
          <p:nvPr>
            <p:ph idx="1" type="body"/>
          </p:nvPr>
        </p:nvSpPr>
        <p:spPr>
          <a:xfrm>
            <a:off x="890272" y="1422401"/>
            <a:ext cx="10320000" cy="4871100"/>
          </a:xfrm>
          <a:prstGeom prst="rect">
            <a:avLst/>
          </a:prstGeom>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lang="ja-JP" sz="4133">
                <a:solidFill>
                  <a:srgbClr val="00849D"/>
                </a:solidFill>
              </a:rPr>
              <a:t>写真撮影をしましょう</a:t>
            </a:r>
            <a:endParaRPr sz="3333"/>
          </a:p>
        </p:txBody>
      </p:sp>
      <p:sp>
        <p:nvSpPr>
          <p:cNvPr id="268" name="Google Shape;268;g2dcfe0d2eae_0_1"/>
          <p:cNvSpPr txBox="1"/>
          <p:nvPr>
            <p:ph idx="12" type="sldNum"/>
          </p:nvPr>
        </p:nvSpPr>
        <p:spPr>
          <a:xfrm>
            <a:off x="9365610" y="6581775"/>
            <a:ext cx="2743200" cy="1398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ctrTitle"/>
          </p:nvPr>
        </p:nvSpPr>
        <p:spPr>
          <a:xfrm>
            <a:off x="311151" y="4083323"/>
            <a:ext cx="11545568" cy="874757"/>
          </a:xfrm>
          <a:prstGeom prst="rect">
            <a:avLst/>
          </a:prstGeom>
          <a:noFill/>
          <a:ln>
            <a:noFill/>
          </a:ln>
        </p:spPr>
        <p:txBody>
          <a:bodyPr anchorCtr="0" anchor="b" bIns="228600" lIns="0" spcFirstLastPara="1" rIns="0" wrap="square" tIns="228600">
            <a:noAutofit/>
          </a:bodyPr>
          <a:lstStyle/>
          <a:p>
            <a:pPr indent="0" lvl="0" marL="0" rtl="0" algn="ctr">
              <a:lnSpc>
                <a:spcPct val="100000"/>
              </a:lnSpc>
              <a:spcBef>
                <a:spcPts val="0"/>
              </a:spcBef>
              <a:spcAft>
                <a:spcPts val="0"/>
              </a:spcAft>
              <a:buNone/>
            </a:pPr>
            <a:r>
              <a:rPr lang="ja-JP"/>
              <a:t>懇親会のご案内</a:t>
            </a:r>
            <a:endParaRPr/>
          </a:p>
        </p:txBody>
      </p:sp>
      <p:sp>
        <p:nvSpPr>
          <p:cNvPr id="274" name="Google Shape;274;p30"/>
          <p:cNvSpPr txBox="1"/>
          <p:nvPr>
            <p:ph idx="4294967295" type="ftr"/>
          </p:nvPr>
        </p:nvSpPr>
        <p:spPr>
          <a:xfrm>
            <a:off x="0" y="6423025"/>
            <a:ext cx="2873375"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75" name="Google Shape;275;p30"/>
          <p:cNvSpPr txBox="1"/>
          <p:nvPr>
            <p:ph idx="4294967295" type="sldNum"/>
          </p:nvPr>
        </p:nvSpPr>
        <p:spPr>
          <a:xfrm>
            <a:off x="944880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idx="1" type="body"/>
          </p:nvPr>
        </p:nvSpPr>
        <p:spPr>
          <a:xfrm>
            <a:off x="5008034" y="1945217"/>
            <a:ext cx="7183967" cy="1792816"/>
          </a:xfrm>
          <a:prstGeom prst="rect">
            <a:avLst/>
          </a:prstGeom>
          <a:solidFill>
            <a:srgbClr val="00B4C1"/>
          </a:solidFill>
          <a:ln>
            <a:noFill/>
          </a:ln>
        </p:spPr>
        <p:txBody>
          <a:bodyPr anchorCtr="0" anchor="ctr" bIns="0" lIns="0" spcFirstLastPara="1" rIns="0" wrap="square" tIns="0">
            <a:noAutofit/>
          </a:bodyPr>
          <a:lstStyle/>
          <a:p>
            <a:pPr indent="0" lvl="0" marL="239994" rtl="0" algn="l">
              <a:lnSpc>
                <a:spcPct val="100000"/>
              </a:lnSpc>
              <a:spcBef>
                <a:spcPts val="0"/>
              </a:spcBef>
              <a:spcAft>
                <a:spcPts val="0"/>
              </a:spcAft>
              <a:buSzPts val="2900"/>
              <a:buNone/>
            </a:pPr>
            <a:r>
              <a:rPr lang="ja-JP"/>
              <a:t>OpenChain Japan Community Day</a:t>
            </a:r>
            <a:endParaRPr/>
          </a:p>
          <a:p>
            <a:pPr indent="0" lvl="0" marL="239994" rtl="0" algn="l">
              <a:lnSpc>
                <a:spcPct val="100000"/>
              </a:lnSpc>
              <a:spcBef>
                <a:spcPts val="870"/>
              </a:spcBef>
              <a:spcAft>
                <a:spcPts val="0"/>
              </a:spcAft>
              <a:buSzPts val="2900"/>
              <a:buNone/>
            </a:pPr>
            <a:r>
              <a:rPr lang="ja-JP"/>
              <a:t>				       Vol.33</a:t>
            </a:r>
            <a:endParaRPr/>
          </a:p>
        </p:txBody>
      </p:sp>
      <p:sp>
        <p:nvSpPr>
          <p:cNvPr id="281" name="Google Shape;281;p31"/>
          <p:cNvSpPr txBox="1"/>
          <p:nvPr>
            <p:ph idx="4294967295" type="ftr"/>
          </p:nvPr>
        </p:nvSpPr>
        <p:spPr>
          <a:xfrm>
            <a:off x="0" y="6423025"/>
            <a:ext cx="2873375"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82" name="Google Shape;282;p31"/>
          <p:cNvSpPr txBox="1"/>
          <p:nvPr>
            <p:ph idx="4294967295" type="sldNum"/>
          </p:nvPr>
        </p:nvSpPr>
        <p:spPr>
          <a:xfrm>
            <a:off x="944880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890271" y="531580"/>
            <a:ext cx="10320000" cy="645300"/>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3700">
                <a:latin typeface="Arial"/>
                <a:ea typeface="Arial"/>
                <a:cs typeface="Arial"/>
                <a:sym typeface="Arial"/>
              </a:rPr>
              <a:t>ゲストWi-fi接続方法 </a:t>
            </a:r>
            <a:r>
              <a:rPr lang="ja-JP" sz="2800">
                <a:solidFill>
                  <a:srgbClr val="0070C0"/>
                </a:solidFill>
                <a:latin typeface="Arial"/>
                <a:ea typeface="Arial"/>
                <a:cs typeface="Arial"/>
                <a:sym typeface="Arial"/>
              </a:rPr>
              <a:t>How to connect Guest Wi-fi</a:t>
            </a:r>
            <a:endParaRPr sz="2800">
              <a:solidFill>
                <a:srgbClr val="0070C0"/>
              </a:solidFill>
              <a:latin typeface="Arial"/>
              <a:ea typeface="Arial"/>
              <a:cs typeface="Arial"/>
              <a:sym typeface="Arial"/>
            </a:endParaRPr>
          </a:p>
        </p:txBody>
      </p:sp>
      <p:sp>
        <p:nvSpPr>
          <p:cNvPr id="79" name="Google Shape;79;p2"/>
          <p:cNvSpPr txBox="1"/>
          <p:nvPr>
            <p:ph idx="11" type="ftr"/>
          </p:nvPr>
        </p:nvSpPr>
        <p:spPr>
          <a:xfrm>
            <a:off x="1331339" y="6423024"/>
            <a:ext cx="2874300" cy="13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80" name="Google Shape;80;p2"/>
          <p:cNvSpPr txBox="1"/>
          <p:nvPr>
            <p:ph idx="12" type="sldNum"/>
          </p:nvPr>
        </p:nvSpPr>
        <p:spPr>
          <a:xfrm>
            <a:off x="9365610" y="6581775"/>
            <a:ext cx="2743200" cy="139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81" name="Google Shape;81;p2"/>
          <p:cNvSpPr/>
          <p:nvPr/>
        </p:nvSpPr>
        <p:spPr>
          <a:xfrm>
            <a:off x="3437400" y="2579425"/>
            <a:ext cx="5317200" cy="1869300"/>
          </a:xfrm>
          <a:prstGeom prst="rect">
            <a:avLst/>
          </a:prstGeom>
          <a:solidFill>
            <a:srgbClr val="FFFF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ja-JP" sz="4000">
                <a:solidFill>
                  <a:srgbClr val="20252B"/>
                </a:solidFill>
              </a:rPr>
              <a:t>ID: tmc-otm-hall</a:t>
            </a:r>
            <a:endParaRPr sz="4000">
              <a:solidFill>
                <a:srgbClr val="20252B"/>
              </a:solidFill>
            </a:endParaRPr>
          </a:p>
          <a:p>
            <a:pPr indent="0" lvl="0" marL="0" rtl="0" algn="ctr">
              <a:lnSpc>
                <a:spcPct val="150000"/>
              </a:lnSpc>
              <a:spcBef>
                <a:spcPts val="0"/>
              </a:spcBef>
              <a:spcAft>
                <a:spcPts val="0"/>
              </a:spcAft>
              <a:buNone/>
            </a:pPr>
            <a:r>
              <a:rPr lang="ja-JP" sz="4000">
                <a:solidFill>
                  <a:srgbClr val="20252B"/>
                </a:solidFill>
              </a:rPr>
              <a:t>Pass: 7Mth5pfGHy</a:t>
            </a:r>
            <a:endParaRPr sz="4000">
              <a:solidFill>
                <a:srgbClr val="20252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87" name="Google Shape;87;p3"/>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88" name="Google Shape;88;p3"/>
          <p:cNvSpPr txBox="1"/>
          <p:nvPr/>
        </p:nvSpPr>
        <p:spPr>
          <a:xfrm>
            <a:off x="860125" y="1367750"/>
            <a:ext cx="11404200" cy="4569900"/>
          </a:xfrm>
          <a:prstGeom prst="rect">
            <a:avLst/>
          </a:prstGeom>
          <a:noFill/>
          <a:ln>
            <a:noFill/>
          </a:ln>
        </p:spPr>
        <p:txBody>
          <a:bodyPr anchorCtr="0" anchor="t" bIns="91425" lIns="91425" spcFirstLastPara="1" rIns="91425" wrap="square" tIns="91425">
            <a:spAutoFit/>
          </a:bodyPr>
          <a:lstStyle/>
          <a:p>
            <a:pPr indent="-431810" lvl="0" marL="478355" rtl="0" algn="l">
              <a:lnSpc>
                <a:spcPct val="115000"/>
              </a:lnSpc>
              <a:spcBef>
                <a:spcPts val="700"/>
              </a:spcBef>
              <a:spcAft>
                <a:spcPts val="0"/>
              </a:spcAft>
              <a:buClr>
                <a:srgbClr val="7F7F7F"/>
              </a:buClr>
              <a:buSzPts val="2200"/>
              <a:buFont typeface="Noto Sans Symbols"/>
              <a:buChar char="●"/>
            </a:pPr>
            <a:r>
              <a:rPr lang="ja-JP" sz="2800">
                <a:solidFill>
                  <a:srgbClr val="20252B"/>
                </a:solidFill>
              </a:rPr>
              <a:t>本日、本会場において17:00-18:00で簡単な</a:t>
            </a:r>
            <a:endParaRPr sz="2800">
              <a:solidFill>
                <a:srgbClr val="20252B"/>
              </a:solidFill>
            </a:endParaRPr>
          </a:p>
          <a:p>
            <a:pPr indent="0" lvl="0" marL="478355" rtl="0" algn="l">
              <a:lnSpc>
                <a:spcPct val="115000"/>
              </a:lnSpc>
              <a:spcBef>
                <a:spcPts val="700"/>
              </a:spcBef>
              <a:spcAft>
                <a:spcPts val="0"/>
              </a:spcAft>
              <a:buNone/>
            </a:pPr>
            <a:r>
              <a:rPr lang="ja-JP" sz="2800">
                <a:solidFill>
                  <a:srgbClr val="20252B"/>
                </a:solidFill>
              </a:rPr>
              <a:t>ネットワーキングタイム（ノンアルコール・無料）</a:t>
            </a:r>
            <a:endParaRPr sz="2800">
              <a:solidFill>
                <a:srgbClr val="20252B"/>
              </a:solidFill>
            </a:endParaRPr>
          </a:p>
          <a:p>
            <a:pPr indent="0" lvl="0" marL="478355" rtl="0" algn="l">
              <a:lnSpc>
                <a:spcPct val="115000"/>
              </a:lnSpc>
              <a:spcBef>
                <a:spcPts val="700"/>
              </a:spcBef>
              <a:spcAft>
                <a:spcPts val="0"/>
              </a:spcAft>
              <a:buNone/>
            </a:pPr>
            <a:r>
              <a:rPr lang="ja-JP" sz="2800">
                <a:solidFill>
                  <a:srgbClr val="20252B"/>
                </a:solidFill>
              </a:rPr>
              <a:t>を行います。</a:t>
            </a:r>
            <a:endParaRPr sz="2800">
              <a:solidFill>
                <a:srgbClr val="20252B"/>
              </a:solidFill>
            </a:endParaRPr>
          </a:p>
          <a:p>
            <a:pPr indent="0" lvl="0" marL="0" rtl="0" algn="l">
              <a:lnSpc>
                <a:spcPct val="115000"/>
              </a:lnSpc>
              <a:spcBef>
                <a:spcPts val="700"/>
              </a:spcBef>
              <a:spcAft>
                <a:spcPts val="0"/>
              </a:spcAft>
              <a:buNone/>
            </a:pPr>
            <a:r>
              <a:rPr lang="ja-JP" sz="2800">
                <a:solidFill>
                  <a:srgbClr val="20252B"/>
                </a:solidFill>
              </a:rPr>
              <a:t>＊是非、オープンソースの困りごとや</a:t>
            </a:r>
            <a:endParaRPr sz="2800">
              <a:solidFill>
                <a:srgbClr val="20252B"/>
              </a:solidFill>
            </a:endParaRPr>
          </a:p>
          <a:p>
            <a:pPr indent="0" lvl="0" marL="0" rtl="0" algn="l">
              <a:lnSpc>
                <a:spcPct val="115000"/>
              </a:lnSpc>
              <a:spcBef>
                <a:spcPts val="700"/>
              </a:spcBef>
              <a:spcAft>
                <a:spcPts val="0"/>
              </a:spcAft>
              <a:buNone/>
            </a:pPr>
            <a:r>
              <a:rPr lang="ja-JP" sz="2800">
                <a:solidFill>
                  <a:srgbClr val="20252B"/>
                </a:solidFill>
              </a:rPr>
              <a:t>　OpenChainのコミュニティのことなどをご相談ください！</a:t>
            </a:r>
            <a:endParaRPr sz="2800">
              <a:solidFill>
                <a:srgbClr val="20252B"/>
              </a:solidFill>
            </a:endParaRPr>
          </a:p>
          <a:p>
            <a:pPr indent="0" lvl="0" marL="0" rtl="0" algn="l">
              <a:lnSpc>
                <a:spcPct val="115000"/>
              </a:lnSpc>
              <a:spcBef>
                <a:spcPts val="700"/>
              </a:spcBef>
              <a:spcAft>
                <a:spcPts val="0"/>
              </a:spcAft>
              <a:buNone/>
            </a:pPr>
            <a:r>
              <a:rPr lang="ja-JP" sz="2800">
                <a:solidFill>
                  <a:srgbClr val="20252B"/>
                </a:solidFill>
              </a:rPr>
              <a:t>＊会場の関係で18:00完全撤収になりますので</a:t>
            </a:r>
            <a:endParaRPr sz="2800">
              <a:solidFill>
                <a:srgbClr val="20252B"/>
              </a:solidFill>
            </a:endParaRPr>
          </a:p>
          <a:p>
            <a:pPr indent="0" lvl="0" marL="0" rtl="0" algn="l">
              <a:lnSpc>
                <a:spcPct val="115000"/>
              </a:lnSpc>
              <a:spcBef>
                <a:spcPts val="700"/>
              </a:spcBef>
              <a:spcAft>
                <a:spcPts val="0"/>
              </a:spcAft>
              <a:buNone/>
            </a:pPr>
            <a:r>
              <a:rPr lang="ja-JP" sz="2800">
                <a:solidFill>
                  <a:srgbClr val="20252B"/>
                </a:solidFill>
              </a:rPr>
              <a:t>　17:50から片付けを行います。ご協力お願いします。</a:t>
            </a:r>
            <a:endParaRPr sz="2800">
              <a:solidFill>
                <a:srgbClr val="20252B"/>
              </a:solidFill>
            </a:endParaRPr>
          </a:p>
          <a:p>
            <a:pPr indent="0" lvl="0" marL="0" rtl="0" algn="l">
              <a:spcBef>
                <a:spcPts val="300"/>
              </a:spcBef>
              <a:spcAft>
                <a:spcPts val="0"/>
              </a:spcAft>
              <a:buNone/>
            </a:pPr>
            <a:r>
              <a:t/>
            </a:r>
            <a:endParaRPr sz="2200">
              <a:solidFill>
                <a:srgbClr val="20252B"/>
              </a:solidFill>
            </a:endParaRPr>
          </a:p>
        </p:txBody>
      </p:sp>
      <p:sp>
        <p:nvSpPr>
          <p:cNvPr id="89" name="Google Shape;89;p3"/>
          <p:cNvSpPr txBox="1"/>
          <p:nvPr>
            <p:ph type="title"/>
          </p:nvPr>
        </p:nvSpPr>
        <p:spPr>
          <a:xfrm>
            <a:off x="890271" y="531580"/>
            <a:ext cx="10320000" cy="645300"/>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ネットワーキングタイム（懇親会）について</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ctrTitle"/>
          </p:nvPr>
        </p:nvSpPr>
        <p:spPr>
          <a:xfrm>
            <a:off x="311151" y="4083323"/>
            <a:ext cx="11545568" cy="874757"/>
          </a:xfrm>
          <a:prstGeom prst="rect">
            <a:avLst/>
          </a:prstGeom>
          <a:noFill/>
          <a:ln>
            <a:noFill/>
          </a:ln>
        </p:spPr>
        <p:txBody>
          <a:bodyPr anchorCtr="0" anchor="b" bIns="228600" lIns="0" spcFirstLastPara="1" rIns="0" wrap="square" tIns="228600">
            <a:noAutofit/>
          </a:bodyPr>
          <a:lstStyle/>
          <a:p>
            <a:pPr indent="0" lvl="0" marL="0" rtl="0" algn="ctr">
              <a:lnSpc>
                <a:spcPct val="100000"/>
              </a:lnSpc>
              <a:spcBef>
                <a:spcPts val="0"/>
              </a:spcBef>
              <a:spcAft>
                <a:spcPts val="0"/>
              </a:spcAft>
              <a:buNone/>
            </a:pPr>
            <a:r>
              <a:rPr lang="ja-JP"/>
              <a:t>OpenChain Japan Community Day vol.33</a:t>
            </a:r>
            <a:endParaRPr/>
          </a:p>
        </p:txBody>
      </p:sp>
      <p:sp>
        <p:nvSpPr>
          <p:cNvPr id="95" name="Google Shape;95;p5"/>
          <p:cNvSpPr txBox="1"/>
          <p:nvPr>
            <p:ph idx="1" type="subTitle"/>
          </p:nvPr>
        </p:nvSpPr>
        <p:spPr>
          <a:xfrm>
            <a:off x="310091" y="4905807"/>
            <a:ext cx="11546627" cy="69973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87867E"/>
              </a:buClr>
              <a:buSzPts val="2800"/>
              <a:buFont typeface="Quattrocento Sans"/>
              <a:buNone/>
            </a:pPr>
            <a:r>
              <a:rPr lang="ja-JP">
                <a:latin typeface="Quattrocento Sans"/>
                <a:ea typeface="Quattrocento Sans"/>
                <a:cs typeface="Quattrocento Sans"/>
                <a:sym typeface="Quattrocento Sans"/>
              </a:rPr>
              <a:t>アジェンダ</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Anti-Trust Policy Notice</a:t>
            </a:r>
            <a:endParaRPr/>
          </a:p>
        </p:txBody>
      </p:sp>
      <p:sp>
        <p:nvSpPr>
          <p:cNvPr id="101" name="Google Shape;101;p6"/>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478355" lvl="0" marL="478355" rtl="0" algn="l">
              <a:lnSpc>
                <a:spcPct val="100000"/>
              </a:lnSpc>
              <a:spcBef>
                <a:spcPts val="0"/>
              </a:spcBef>
              <a:spcAft>
                <a:spcPts val="0"/>
              </a:spcAft>
              <a:buSzPts val="2200"/>
              <a:buFont typeface="Noto Sans Symbols"/>
              <a:buChar char="●"/>
            </a:pPr>
            <a:r>
              <a:rPr lang="ja-JP" sz="220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p>
          <a:p>
            <a:pPr indent="-478355" lvl="0" marL="478355" rtl="0" algn="l">
              <a:lnSpc>
                <a:spcPct val="100000"/>
              </a:lnSpc>
              <a:spcBef>
                <a:spcPts val="660"/>
              </a:spcBef>
              <a:spcAft>
                <a:spcPts val="0"/>
              </a:spcAft>
              <a:buSzPts val="2200"/>
              <a:buFont typeface="Noto Sans Symbols"/>
              <a:buChar char="●"/>
            </a:pPr>
            <a:r>
              <a:rPr lang="ja-JP" sz="2200"/>
              <a:t> 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a:p>
        </p:txBody>
      </p:sp>
      <p:sp>
        <p:nvSpPr>
          <p:cNvPr id="102" name="Google Shape;102;p6"/>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03" name="Google Shape;103;p6"/>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890271" y="531580"/>
            <a:ext cx="10320000" cy="645269"/>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1400"/>
              <a:t>【参考】</a:t>
            </a:r>
            <a:r>
              <a:rPr lang="ja-JP"/>
              <a:t>独占禁止法順守ポリシー (Antitrust Policy)</a:t>
            </a:r>
            <a:endParaRPr/>
          </a:p>
        </p:txBody>
      </p:sp>
      <p:sp>
        <p:nvSpPr>
          <p:cNvPr id="109" name="Google Shape;109;p7"/>
          <p:cNvSpPr txBox="1"/>
          <p:nvPr>
            <p:ph idx="1" type="body"/>
          </p:nvPr>
        </p:nvSpPr>
        <p:spPr>
          <a:xfrm>
            <a:off x="890272" y="1422401"/>
            <a:ext cx="10320000" cy="4871236"/>
          </a:xfrm>
          <a:prstGeom prst="rect">
            <a:avLst/>
          </a:prstGeom>
          <a:noFill/>
          <a:ln>
            <a:noFill/>
          </a:ln>
        </p:spPr>
        <p:txBody>
          <a:bodyPr anchorCtr="0" anchor="t" bIns="0" lIns="0" spcFirstLastPara="1" rIns="0" wrap="square" tIns="0">
            <a:noAutofit/>
          </a:bodyPr>
          <a:lstStyle/>
          <a:p>
            <a:pPr indent="-478355" lvl="0" marL="478355" rtl="0" algn="l">
              <a:lnSpc>
                <a:spcPct val="100000"/>
              </a:lnSpc>
              <a:spcBef>
                <a:spcPts val="0"/>
              </a:spcBef>
              <a:spcAft>
                <a:spcPts val="0"/>
              </a:spcAft>
              <a:buSzPts val="2200"/>
              <a:buFont typeface="Noto Sans Symbols"/>
              <a:buChar char="●"/>
            </a:pPr>
            <a:r>
              <a:rPr lang="ja-JP" sz="2200"/>
              <a:t>Linux Foundation (以下LFと略す) の会議は、産業界で競合関係にある企業同士の参加が不可欠です。LFは、すべての活動を、適用されるべきすべての独占禁止法/競争法に則って運営します。従って、会議の出席者は、アジェンダに沿って会議を進め、国内外の独占禁止法/競争法の下で禁止されているいかなる活動にも参加しないよう、注意を払うことが非常に重要です。</a:t>
            </a:r>
            <a:endParaRPr/>
          </a:p>
          <a:p>
            <a:pPr indent="-478355" lvl="0" marL="478355" rtl="0" algn="l">
              <a:lnSpc>
                <a:spcPct val="100000"/>
              </a:lnSpc>
              <a:spcBef>
                <a:spcPts val="660"/>
              </a:spcBef>
              <a:spcAft>
                <a:spcPts val="0"/>
              </a:spcAft>
              <a:buSzPts val="2200"/>
              <a:buFont typeface="Noto Sans Symbols"/>
              <a:buChar char="●"/>
            </a:pPr>
            <a:r>
              <a:rPr lang="ja-JP" sz="2200"/>
              <a:t>LFの会議において、またLFの活動に関連して、禁止されている行動の例は、https://www.linuxfoundation.jp/antitrust-policy/ から入手できるLF独占禁止法順守ポリシーに記載されています。これらの事項について質問がある場合は、あなたの会社の法律顧問に問い合わせるか、もしあなたがLFのメンバーであるならば、LFの法律顧問である Gesmer Updegrove LLP の Andrew Updegrove にお問い合わせください。</a:t>
            </a:r>
            <a:endParaRPr/>
          </a:p>
        </p:txBody>
      </p:sp>
      <p:sp>
        <p:nvSpPr>
          <p:cNvPr id="110" name="Google Shape;110;p7"/>
          <p:cNvSpPr txBox="1"/>
          <p:nvPr>
            <p:ph idx="11" type="ftr"/>
          </p:nvPr>
        </p:nvSpPr>
        <p:spPr>
          <a:xfrm>
            <a:off x="1331339" y="6423024"/>
            <a:ext cx="2874389" cy="139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11" name="Google Shape;111;p7"/>
          <p:cNvSpPr txBox="1"/>
          <p:nvPr>
            <p:ph idx="12" type="sldNum"/>
          </p:nvPr>
        </p:nvSpPr>
        <p:spPr>
          <a:xfrm>
            <a:off x="9365610" y="6581775"/>
            <a:ext cx="2743200" cy="139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326bc9dcb1_2_0"/>
          <p:cNvSpPr txBox="1"/>
          <p:nvPr>
            <p:ph type="title"/>
          </p:nvPr>
        </p:nvSpPr>
        <p:spPr>
          <a:xfrm>
            <a:off x="890271" y="531580"/>
            <a:ext cx="10320000" cy="645300"/>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a:t>Code of Conduct</a:t>
            </a:r>
            <a:endParaRPr/>
          </a:p>
        </p:txBody>
      </p:sp>
      <p:sp>
        <p:nvSpPr>
          <p:cNvPr id="117" name="Google Shape;117;g3326bc9dcb1_2_0"/>
          <p:cNvSpPr txBox="1"/>
          <p:nvPr>
            <p:ph idx="1" type="body"/>
          </p:nvPr>
        </p:nvSpPr>
        <p:spPr>
          <a:xfrm>
            <a:off x="890272" y="1422401"/>
            <a:ext cx="10320000" cy="4871100"/>
          </a:xfrm>
          <a:prstGeom prst="rect">
            <a:avLst/>
          </a:prstGeom>
          <a:noFill/>
          <a:ln>
            <a:noFill/>
          </a:ln>
        </p:spPr>
        <p:txBody>
          <a:bodyPr anchorCtr="0" anchor="t" bIns="0" lIns="0" spcFirstLastPara="1" rIns="0" wrap="square" tIns="0">
            <a:noAutofit/>
          </a:bodyPr>
          <a:lstStyle/>
          <a:p>
            <a:pPr indent="-478355" lvl="0" marL="478355" rtl="0" algn="l">
              <a:lnSpc>
                <a:spcPct val="100000"/>
              </a:lnSpc>
              <a:spcBef>
                <a:spcPts val="0"/>
              </a:spcBef>
              <a:spcAft>
                <a:spcPts val="0"/>
              </a:spcAft>
              <a:buSzPts val="2000"/>
              <a:buFont typeface="Noto Sans Symbols"/>
              <a:buChar char="●"/>
            </a:pPr>
            <a:r>
              <a:rPr lang="ja-JP" sz="2000"/>
              <a:t>The Linux Foundation and its project communities are dedicated to providing a harassment-free experience for participants at all of our events, whether they are held in person or virtually. Linux Foundation events are working conferences intended for professional networking and collaboration within the open source community. They exist to encourage the open exchange of ideas and expression and require an environment that recognizes the inherent worth of every person and group. While at Linux Foundation events or related ancillary or social events, any participants, including members, speakers, attendees, volunteers, sponsors, exhibitors, booth staff and anyone else, must not engage in harassment in any form.</a:t>
            </a:r>
            <a:endParaRPr/>
          </a:p>
          <a:p>
            <a:pPr indent="-478355" lvl="0" marL="478355" rtl="0" algn="l">
              <a:lnSpc>
                <a:spcPct val="100000"/>
              </a:lnSpc>
              <a:spcBef>
                <a:spcPts val="600"/>
              </a:spcBef>
              <a:spcAft>
                <a:spcPts val="0"/>
              </a:spcAft>
              <a:buSzPts val="2000"/>
              <a:buFont typeface="Noto Sans Symbols"/>
              <a:buChar char="●"/>
            </a:pPr>
            <a:r>
              <a:rPr lang="ja-JP" sz="2000"/>
              <a:t>This Code of Conduct may be revised at any time by The Linux Foundation and the terms are non-negotiable. Your registration for or attendance at any Linux Foundation event, whether it’s held in person or virtually, indicates your agreement to abide by this policy and its terms.</a:t>
            </a:r>
            <a:endParaRPr/>
          </a:p>
        </p:txBody>
      </p:sp>
      <p:sp>
        <p:nvSpPr>
          <p:cNvPr id="118" name="Google Shape;118;g3326bc9dcb1_2_0"/>
          <p:cNvSpPr txBox="1"/>
          <p:nvPr>
            <p:ph idx="11" type="ftr"/>
          </p:nvPr>
        </p:nvSpPr>
        <p:spPr>
          <a:xfrm>
            <a:off x="1331339" y="6423024"/>
            <a:ext cx="2874300" cy="13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19" name="Google Shape;119;g3326bc9dcb1_2_0"/>
          <p:cNvSpPr txBox="1"/>
          <p:nvPr>
            <p:ph idx="12" type="sldNum"/>
          </p:nvPr>
        </p:nvSpPr>
        <p:spPr>
          <a:xfrm>
            <a:off x="9365610" y="6581775"/>
            <a:ext cx="2743200" cy="139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pic>
        <p:nvPicPr>
          <p:cNvPr descr="QR コード&#10;&#10;自動的に生成された説明" id="120" name="Google Shape;120;g3326bc9dcb1_2_0"/>
          <p:cNvPicPr preferRelativeResize="0"/>
          <p:nvPr/>
        </p:nvPicPr>
        <p:blipFill rotWithShape="1">
          <a:blip r:embed="rId3">
            <a:alphaModFix/>
          </a:blip>
          <a:srcRect b="0" l="0" r="0" t="0"/>
          <a:stretch/>
        </p:blipFill>
        <p:spPr>
          <a:xfrm>
            <a:off x="10827529" y="-1501"/>
            <a:ext cx="1364471" cy="1364471"/>
          </a:xfrm>
          <a:prstGeom prst="rect">
            <a:avLst/>
          </a:prstGeom>
          <a:noFill/>
          <a:ln>
            <a:noFill/>
          </a:ln>
        </p:spPr>
      </p:pic>
      <p:sp>
        <p:nvSpPr>
          <p:cNvPr id="121" name="Google Shape;121;g3326bc9dcb1_2_0"/>
          <p:cNvSpPr txBox="1"/>
          <p:nvPr/>
        </p:nvSpPr>
        <p:spPr>
          <a:xfrm>
            <a:off x="5891844" y="6193368"/>
            <a:ext cx="5961000" cy="338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ja-JP" sz="1600">
                <a:solidFill>
                  <a:srgbClr val="20252B"/>
                </a:solidFill>
                <a:latin typeface="Arial"/>
                <a:ea typeface="Arial"/>
                <a:cs typeface="Arial"/>
                <a:sym typeface="Arial"/>
              </a:rPr>
              <a:t>https://events.linuxfoundation.org/about/code-of-conduct/</a:t>
            </a:r>
            <a:endParaRPr sz="1600">
              <a:solidFill>
                <a:srgbClr val="20252B"/>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QR コード&#10;&#10;自動的に生成された説明" id="126" name="Google Shape;126;g3326bc9dcb1_2_9"/>
          <p:cNvPicPr preferRelativeResize="0"/>
          <p:nvPr/>
        </p:nvPicPr>
        <p:blipFill rotWithShape="1">
          <a:blip r:embed="rId3">
            <a:alphaModFix/>
          </a:blip>
          <a:srcRect b="0" l="0" r="0" t="0"/>
          <a:stretch/>
        </p:blipFill>
        <p:spPr>
          <a:xfrm>
            <a:off x="10823461" y="-393"/>
            <a:ext cx="1364471" cy="1364471"/>
          </a:xfrm>
          <a:prstGeom prst="rect">
            <a:avLst/>
          </a:prstGeom>
          <a:noFill/>
          <a:ln>
            <a:noFill/>
          </a:ln>
        </p:spPr>
      </p:pic>
      <p:sp>
        <p:nvSpPr>
          <p:cNvPr id="127" name="Google Shape;127;g3326bc9dcb1_2_9"/>
          <p:cNvSpPr txBox="1"/>
          <p:nvPr>
            <p:ph type="title"/>
          </p:nvPr>
        </p:nvSpPr>
        <p:spPr>
          <a:xfrm>
            <a:off x="890271" y="531580"/>
            <a:ext cx="10320000" cy="645300"/>
          </a:xfrm>
          <a:prstGeom prst="rect">
            <a:avLst/>
          </a:prstGeom>
          <a:noFill/>
          <a:ln>
            <a:noFill/>
          </a:ln>
        </p:spPr>
        <p:txBody>
          <a:bodyPr anchorCtr="0" anchor="ctr" bIns="228600" lIns="0" spcFirstLastPara="1" rIns="0" wrap="square" tIns="228600">
            <a:noAutofit/>
          </a:bodyPr>
          <a:lstStyle/>
          <a:p>
            <a:pPr indent="0" lvl="0" marL="0" rtl="0" algn="l">
              <a:lnSpc>
                <a:spcPct val="90000"/>
              </a:lnSpc>
              <a:spcBef>
                <a:spcPts val="0"/>
              </a:spcBef>
              <a:spcAft>
                <a:spcPts val="0"/>
              </a:spcAft>
              <a:buNone/>
            </a:pPr>
            <a:r>
              <a:rPr lang="ja-JP" sz="1400"/>
              <a:t>【参考】</a:t>
            </a:r>
            <a:r>
              <a:rPr lang="ja-JP"/>
              <a:t>行動規範 (Code of Conduct)</a:t>
            </a:r>
            <a:endParaRPr/>
          </a:p>
        </p:txBody>
      </p:sp>
      <p:sp>
        <p:nvSpPr>
          <p:cNvPr id="128" name="Google Shape;128;g3326bc9dcb1_2_9"/>
          <p:cNvSpPr txBox="1"/>
          <p:nvPr>
            <p:ph idx="1" type="body"/>
          </p:nvPr>
        </p:nvSpPr>
        <p:spPr>
          <a:xfrm>
            <a:off x="890272" y="1422401"/>
            <a:ext cx="10320000" cy="487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500"/>
              <a:buNone/>
            </a:pPr>
            <a:r>
              <a:rPr b="1" lang="ja-JP" sz="1500"/>
              <a:t>The Linux Foundation とその傘下のプロジェクトは、わたしたちのすべてのイベントにおいて、参加者が人権侵害や差別を受けることのないよう努力しています。The Linux Foundation (および LF プロジェクト) のイベントは Linux コミュニティにおける専門家間の交流とコラボレーションをめざした作業会議です。そして、アイデアや感想のオープンな交換を奨励し、あらゆる人々や集団が持つ価値を認める環境を要求します。そして、アイデアや感想のオープンな交換を奨励し、あらゆる人々や集団が持つ価値を認める環境を要求します。</a:t>
            </a:r>
            <a:endParaRPr b="1" sz="1500"/>
          </a:p>
          <a:p>
            <a:pPr indent="0" lvl="0" marL="0" rtl="0" algn="l">
              <a:lnSpc>
                <a:spcPct val="100000"/>
              </a:lnSpc>
              <a:spcBef>
                <a:spcPts val="210"/>
              </a:spcBef>
              <a:spcAft>
                <a:spcPts val="0"/>
              </a:spcAft>
              <a:buSzPts val="300"/>
              <a:buNone/>
            </a:pPr>
            <a:r>
              <a:t/>
            </a:r>
            <a:endParaRPr sz="300"/>
          </a:p>
          <a:p>
            <a:pPr indent="0" lvl="0" marL="0" rtl="0" algn="l">
              <a:lnSpc>
                <a:spcPct val="100000"/>
              </a:lnSpc>
              <a:spcBef>
                <a:spcPts val="330"/>
              </a:spcBef>
              <a:spcAft>
                <a:spcPts val="0"/>
              </a:spcAft>
              <a:buSzPts val="1500"/>
              <a:buNone/>
            </a:pPr>
            <a:r>
              <a:rPr b="1" lang="ja-JP" sz="1500"/>
              <a:t>求められる行動</a:t>
            </a:r>
            <a:endParaRPr/>
          </a:p>
          <a:p>
            <a:pPr indent="0" lvl="0" marL="0" rtl="0" algn="l">
              <a:lnSpc>
                <a:spcPct val="100000"/>
              </a:lnSpc>
              <a:spcBef>
                <a:spcPts val="430"/>
              </a:spcBef>
              <a:spcAft>
                <a:spcPts val="0"/>
              </a:spcAft>
              <a:buSzPts val="1400"/>
              <a:buNone/>
            </a:pPr>
            <a:r>
              <a:rPr lang="ja-JP" sz="1400"/>
              <a:t>すべてのイベント参加者は、プロフェッショナルの基準、The Linux Foundation の行動規範、さらには各自の所属組織が定める適切な勤務態度に関するポリシー、および適用可能な法律に従って行動することが求められます。</a:t>
            </a:r>
            <a:endParaRPr sz="1400"/>
          </a:p>
          <a:p>
            <a:pPr indent="0" lvl="0" marL="0" rtl="0" algn="l">
              <a:lnSpc>
                <a:spcPct val="100000"/>
              </a:lnSpc>
              <a:spcBef>
                <a:spcPts val="440"/>
              </a:spcBef>
              <a:spcAft>
                <a:spcPts val="0"/>
              </a:spcAft>
              <a:buSzPts val="1500"/>
              <a:buNone/>
            </a:pPr>
            <a:r>
              <a:rPr b="1" lang="ja-JP" sz="1500"/>
              <a:t>容認できない行為</a:t>
            </a:r>
            <a:endParaRPr/>
          </a:p>
          <a:p>
            <a:pPr indent="0" lvl="0" marL="0" rtl="0" algn="l">
              <a:lnSpc>
                <a:spcPct val="100000"/>
              </a:lnSpc>
              <a:spcBef>
                <a:spcPts val="430"/>
              </a:spcBef>
              <a:spcAft>
                <a:spcPts val="0"/>
              </a:spcAft>
              <a:buSzPts val="1400"/>
              <a:buNone/>
            </a:pPr>
            <a:r>
              <a:rPr lang="ja-JP" sz="1400"/>
              <a:t>性、性同一性、性表現、性的指向、障害、容姿、体格、人種、年齢、宗教などによるハラスメンはもとより、カンファレンスやプログラムが開催される国や地域の法に保護された地位や立場によるハラスメントなど、いかなる形のハラスメントも容認されません。また、虐待的、攻撃的、または屈辱的表現の使用、脅迫、ストーキング、嫌がらせの写真や記録、不適切な物理的接触、性的画像、および迷惑な性的誘惑、または性的行為の要求などもハラスメントとみなします。わたしたちは、わたしたちのイベントにおけるあらゆるハラスメントに迅速に対応いたします。ハラスメント行為の停止を求められた参加者は、その要求に速やかに従ってください。容認できない行為の目撃者や被害者は、すぐにカンファレンス主催者にお知らせください。</a:t>
            </a:r>
            <a:endParaRPr/>
          </a:p>
          <a:p>
            <a:pPr indent="0" lvl="0" marL="0" rtl="0" algn="l">
              <a:lnSpc>
                <a:spcPct val="100000"/>
              </a:lnSpc>
              <a:spcBef>
                <a:spcPts val="420"/>
              </a:spcBef>
              <a:spcAft>
                <a:spcPts val="0"/>
              </a:spcAft>
              <a:buSzPts val="1400"/>
              <a:buNone/>
            </a:pPr>
            <a:r>
              <a:rPr lang="ja-JP" sz="1400"/>
              <a:t>展示者は、性的画像、アクティビティ、またはその他の素材をブースで使用するべきではありません。また、性的な服装/制服/衣装の使用、あるいは性的環境の作成を行ってはいけません。講演者はその講演において、性的な表現、画像、あるいは、上で定義されているハラスメントの要素となるあらゆる表現や画像を使用するべきではありません。</a:t>
            </a:r>
            <a:endParaRPr sz="1400"/>
          </a:p>
        </p:txBody>
      </p:sp>
      <p:sp>
        <p:nvSpPr>
          <p:cNvPr id="129" name="Google Shape;129;g3326bc9dcb1_2_9"/>
          <p:cNvSpPr txBox="1"/>
          <p:nvPr>
            <p:ph idx="11" type="ftr"/>
          </p:nvPr>
        </p:nvSpPr>
        <p:spPr>
          <a:xfrm>
            <a:off x="1331339" y="6423024"/>
            <a:ext cx="2874300" cy="13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30" name="Google Shape;130;g3326bc9dcb1_2_9"/>
          <p:cNvSpPr txBox="1"/>
          <p:nvPr>
            <p:ph idx="12" type="sldNum"/>
          </p:nvPr>
        </p:nvSpPr>
        <p:spPr>
          <a:xfrm>
            <a:off x="9365610" y="6581775"/>
            <a:ext cx="2743200" cy="139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
        <p:nvSpPr>
          <p:cNvPr id="131" name="Google Shape;131;g3326bc9dcb1_2_9"/>
          <p:cNvSpPr txBox="1"/>
          <p:nvPr/>
        </p:nvSpPr>
        <p:spPr>
          <a:xfrm>
            <a:off x="5891843" y="6193368"/>
            <a:ext cx="5961000" cy="3387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ja-JP" sz="1600">
                <a:solidFill>
                  <a:srgbClr val="20252B"/>
                </a:solidFill>
                <a:latin typeface="Arial"/>
                <a:ea typeface="Arial"/>
                <a:cs typeface="Arial"/>
                <a:sym typeface="Arial"/>
              </a:rPr>
              <a:t>https://www.linuxfoundation.jp/code-of-conduct/</a:t>
            </a:r>
            <a:endParaRPr sz="1600">
              <a:solidFill>
                <a:srgbClr val="20252B"/>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_Tool_7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2023-09-30T03:42:42Z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2024-04-23T06:53:52Z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c525867b-d7e0-4e97-869b-9b903a7d38e5</vt:lpwstr>
  </property>
  <property fmtid="{D5CDD505-2E9C-101B-9397-08002B2CF9AE}" pid="8" name="MSIP_Label_1f8e20e6-048a-4bad-a26b-318dd1cd4d47_ContentBits">
    <vt:lpwstr>0</vt:lpwstr>
  </property>
  <property fmtid="{D5CDD505-2E9C-101B-9397-08002B2CF9AE}" pid="9" name="ContentTypeId">
    <vt:lpwstr>0x0101001C396AF5E9D3BE499E5877D625640B04</vt:lpwstr>
  </property>
</Properties>
</file>