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9" r:id="rId1"/>
    <p:sldMasterId id="2147483905" r:id="rId2"/>
    <p:sldMasterId id="2147483910" r:id="rId3"/>
  </p:sldMasterIdLst>
  <p:notesMasterIdLst>
    <p:notesMasterId r:id="rId8"/>
  </p:notesMasterIdLst>
  <p:handoutMasterIdLst>
    <p:handoutMasterId r:id="rId9"/>
  </p:handoutMasterIdLst>
  <p:sldIdLst>
    <p:sldId id="468" r:id="rId4"/>
    <p:sldId id="461" r:id="rId5"/>
    <p:sldId id="467" r:id="rId6"/>
    <p:sldId id="4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FFE7"/>
    <a:srgbClr val="007E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91" d="100"/>
          <a:sy n="91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282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2F8C731-1E8E-C63F-11E0-F20DFAA27E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6D219F-C8ED-F429-D474-5B0B73B782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319AE-FBFA-4149-B57D-EC63B4FBC63C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388057-341A-57F7-AC75-2AD47CC389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0A52F2-1768-FC0C-187B-313FD4469B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B1F01-AA9F-4CC5-98BB-B3C6DDAFDE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81604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meetup-join/19%3ameeting_ZTk1ZTkwMzQtMTYzMS00ZTk3LWIwMDQtOWE1NThkNDQ2N2Vl%40thread.v2/0?context=%7b%22Tid%22%3a%2266c65d8a-9158-4521-a2d8-664963db48e4%22%2c%22Oid%22%3a%22b2c5a593-2010-47e7-8d2e-c47f718a432d%22%7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zoom.us/j/970370405?pwd=TjZKdE9HTHp3TUNzNjdnei9yOUhDUT09" TargetMode="External"/><Relationship Id="rId4" Type="http://schemas.openxmlformats.org/officeDocument/2006/relationships/hyperlink" Target="https://zoom.us/j/84799126957?pwd=UzRJWkpxa1FlbkRNVHhVbFJVNnMwUT0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/>
              <a:t>クロージング </a:t>
            </a:r>
            <a:r>
              <a:rPr lang="en-US" altLang="ja-JP" sz="3600" dirty="0"/>
              <a:t>–</a:t>
            </a:r>
            <a:r>
              <a:rPr lang="ja-JP" altLang="en-US" sz="3600" dirty="0"/>
              <a:t> お知らせ①</a:t>
            </a:r>
            <a:endParaRPr kumimoji="1" lang="ja-JP" altLang="en-US" sz="3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74503A8-2C7D-E3E9-B5B7-04ECCCC8B8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469" t="12906" r="9271" b="21399"/>
          <a:stretch/>
        </p:blipFill>
        <p:spPr>
          <a:xfrm>
            <a:off x="-1" y="950615"/>
            <a:ext cx="12192001" cy="5486400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60EB780-C1D4-FD5F-E1A3-CF83C032C530}"/>
              </a:ext>
            </a:extLst>
          </p:cNvPr>
          <p:cNvSpPr txBox="1"/>
          <p:nvPr/>
        </p:nvSpPr>
        <p:spPr>
          <a:xfrm>
            <a:off x="329832" y="1004933"/>
            <a:ext cx="11516007" cy="49511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kumimoji="1" lang="en-US" altLang="ja-JP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月</a:t>
            </a:r>
            <a:r>
              <a:rPr kumimoji="1" lang="en-US" altLang="ja-JP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r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日</a:t>
            </a:r>
            <a:r>
              <a:rPr kumimoji="1" lang="en-US" altLang="ja-JP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明日</a:t>
            </a:r>
            <a:r>
              <a:rPr kumimoji="1" lang="en-US" altLang="ja-JP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Co-Located Event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9:00-12:00	Automation &amp; SBOM Sub WG</a:t>
            </a:r>
          </a:p>
          <a:p>
            <a:pPr lvl="1"/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Microsoft Teams meeting: 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Click here to join the meeting</a:t>
            </a:r>
            <a:b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200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Meeting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 ID: 277 850 580 180 /  Passcode: VdzYy2</a:t>
            </a:r>
          </a:p>
          <a:p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13:30-15:00	OSPO Sub WG</a:t>
            </a:r>
          </a:p>
          <a:p>
            <a:pPr lvl="1"/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Zoom Meeting ID: 84799126957 /  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パスワード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: 3L3NNss1</a:t>
            </a:r>
            <a:b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hlinkClick r:id="rId4"/>
              </a:rPr>
              <a:t>https://zoom.us/j/84799126957?pwd=UzRJWkpxa1FlbkRNVHhVbFJVNnMwUT09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kumimoji="1"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20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15:30-17:00	FAQ Sub WG</a:t>
            </a:r>
          </a:p>
          <a:p>
            <a:pPr lvl="1"/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Zoom Meeting ID: : 970370405 / PWD: qWB0a!X/</a:t>
            </a:r>
            <a:b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  <a:hlinkClick r:id="rId5"/>
              </a:rPr>
              <a:t>https://zoom.us/j/970370405?pwd=TjZKdE9HTHp3TUNzNjdnei9yOUhDUT09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783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/>
              <a:t>クロージング </a:t>
            </a:r>
            <a:r>
              <a:rPr lang="en-US" altLang="ja-JP" sz="3600" dirty="0"/>
              <a:t>–</a:t>
            </a:r>
            <a:r>
              <a:rPr lang="ja-JP" altLang="en-US" sz="3600" dirty="0"/>
              <a:t> お知らせ②</a:t>
            </a:r>
            <a:endParaRPr kumimoji="1" lang="ja-JP" altLang="en-US" sz="3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CA28532-FDA6-9EF8-364C-F88327EFB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974613"/>
            <a:ext cx="12192000" cy="260921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8C8EF4B-FC6A-57E9-AE8D-015FE90AF793}"/>
              </a:ext>
            </a:extLst>
          </p:cNvPr>
          <p:cNvSpPr txBox="1"/>
          <p:nvPr/>
        </p:nvSpPr>
        <p:spPr>
          <a:xfrm>
            <a:off x="344032" y="3266037"/>
            <a:ext cx="115160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OpenChain Japan Advent Calendar 2023</a:t>
            </a:r>
          </a:p>
          <a:p>
            <a:pPr algn="ctr"/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5400" b="1" dirty="0"/>
              <a:t>執筆者募集</a:t>
            </a:r>
            <a:endParaRPr kumimoji="1" lang="ja-JP" altLang="en-US" sz="4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0AAC39-29FB-6035-0755-860CECD077E4}"/>
              </a:ext>
            </a:extLst>
          </p:cNvPr>
          <p:cNvSpPr txBox="1"/>
          <p:nvPr/>
        </p:nvSpPr>
        <p:spPr>
          <a:xfrm>
            <a:off x="1140452" y="5112207"/>
            <a:ext cx="9911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月中旬頃にメーリングリストで詳細をアナウンス予定です、お楽しみに！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r"/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Promotion SWG 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遠藤・渡邊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6555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/>
              <a:t>クロージング </a:t>
            </a:r>
            <a:r>
              <a:rPr lang="en-US" altLang="ja-JP" sz="3600" dirty="0"/>
              <a:t>–</a:t>
            </a:r>
            <a:r>
              <a:rPr lang="ja-JP" altLang="en-US" sz="3600" dirty="0"/>
              <a:t> お知らせ③</a:t>
            </a:r>
            <a:endParaRPr kumimoji="1" lang="ja-JP" altLang="en-US" sz="3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3DE9C7A5-47F0-4AD0-136E-8DA68C2DC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74" y="1764876"/>
            <a:ext cx="5837267" cy="445659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76E4EE1-E39D-43F5-E0D4-70AB056FF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985" y="1771626"/>
            <a:ext cx="5580141" cy="384557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4CDF6B-535A-91B1-BA81-2F044CE108B3}"/>
              </a:ext>
            </a:extLst>
          </p:cNvPr>
          <p:cNvSpPr txBox="1"/>
          <p:nvPr/>
        </p:nvSpPr>
        <p:spPr>
          <a:xfrm>
            <a:off x="344032" y="1002676"/>
            <a:ext cx="11516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12</a:t>
            </a:r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月は</a:t>
            </a:r>
            <a:r>
              <a:rPr kumimoji="1" lang="en-US" altLang="ja-JP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OSS</a:t>
            </a:r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イベントウィーク</a:t>
            </a:r>
            <a:r>
              <a:rPr kumimoji="1" lang="en-US" altLang="ja-JP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@</a:t>
            </a:r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東京</a:t>
            </a:r>
            <a:endParaRPr kumimoji="1" lang="ja-JP" altLang="en-US" sz="4400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8AD7F6E-4AD6-ABA6-2D4C-897E39CBCC03}"/>
              </a:ext>
            </a:extLst>
          </p:cNvPr>
          <p:cNvSpPr txBox="1"/>
          <p:nvPr/>
        </p:nvSpPr>
        <p:spPr>
          <a:xfrm>
            <a:off x="6292985" y="5673520"/>
            <a:ext cx="5567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次回の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OpenChain Japan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全体会合も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このあたりで開催予定・・・です！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たぶん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9802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FDEBABB-2384-38A8-6E99-F168AF6C15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9680" b="25549"/>
          <a:stretch/>
        </p:blipFill>
        <p:spPr>
          <a:xfrm>
            <a:off x="-1" y="1016099"/>
            <a:ext cx="12298261" cy="530081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3D843E0-ECB2-59EA-6CF9-32076FE69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none" lIns="0" tIns="0" rIns="0" bIns="0" anchor="b"/>
          <a:lstStyle/>
          <a:p>
            <a:r>
              <a:rPr lang="ja-JP" altLang="en-US" sz="3600" dirty="0"/>
              <a:t>このあと、ネットワーキングタイム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361D06-3DB3-24CE-0359-C2D53A0F872D}"/>
              </a:ext>
            </a:extLst>
          </p:cNvPr>
          <p:cNvSpPr txBox="1"/>
          <p:nvPr/>
        </p:nvSpPr>
        <p:spPr>
          <a:xfrm>
            <a:off x="346385" y="1512739"/>
            <a:ext cx="1151600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会場の後方に差し入れのお菓子があります</a:t>
            </a:r>
            <a:endParaRPr kumimoji="1" lang="en-US" altLang="ja-JP" sz="4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8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6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ご自由にどうぞ！</a:t>
            </a:r>
            <a:endParaRPr kumimoji="1" lang="en-US" altLang="ja-JP" sz="6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endParaRPr kumimoji="1" lang="en-US" altLang="ja-JP" sz="66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越野さん、小保田さん、忍頂寺さん</a:t>
            </a:r>
            <a:endParaRPr kumimoji="1" lang="en-US" altLang="ja-JP" sz="4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44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ありがとうございます♥</a:t>
            </a:r>
            <a:endParaRPr kumimoji="1" lang="en-US" altLang="ja-JP" sz="44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6223924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0</TotalTime>
  <Words>196</Words>
  <Application>Microsoft Office PowerPoint</Application>
  <PresentationFormat>ワイド画面</PresentationFormat>
  <Paragraphs>32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4</vt:i4>
      </vt:variant>
    </vt:vector>
  </HeadingPairs>
  <TitlesOfParts>
    <vt:vector size="15" baseType="lpstr">
      <vt:lpstr>HGP創英角ｺﾞｼｯｸUB</vt:lpstr>
      <vt:lpstr>Meiryo UI</vt:lpstr>
      <vt:lpstr>Myriad Pro</vt:lpstr>
      <vt:lpstr>游ゴシック</vt:lpstr>
      <vt:lpstr>Arial</vt:lpstr>
      <vt:lpstr>Segoe UI</vt:lpstr>
      <vt:lpstr>Segoe UI Symbol</vt:lpstr>
      <vt:lpstr>Tahoma</vt:lpstr>
      <vt:lpstr>1_OSSL資料_20160418_c</vt:lpstr>
      <vt:lpstr>OSSL資料_20160418_c</vt:lpstr>
      <vt:lpstr>2_OSSL資料_20160418_c</vt:lpstr>
      <vt:lpstr>クロージング – お知らせ①</vt:lpstr>
      <vt:lpstr>クロージング – お知らせ②</vt:lpstr>
      <vt:lpstr>クロージング – お知らせ③</vt:lpstr>
      <vt:lpstr>このあと、ネットワーキングタイム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2023-10-04T23:17:33Z</dcterms:created>
  <dcterms:modified xsi:type="dcterms:W3CDTF">2023-10-05T05:14:39Z</dcterms:modified>
</cp:coreProperties>
</file>