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0"/>
  </p:notesMasterIdLst>
  <p:sldIdLst>
    <p:sldId id="257" r:id="rId2"/>
    <p:sldId id="260" r:id="rId3"/>
    <p:sldId id="310" r:id="rId4"/>
    <p:sldId id="311" r:id="rId5"/>
    <p:sldId id="312" r:id="rId6"/>
    <p:sldId id="313" r:id="rId7"/>
    <p:sldId id="263" r:id="rId8"/>
    <p:sldId id="267" r:id="rId9"/>
  </p:sldIdLst>
  <p:sldSz cx="9144000" cy="5143500" type="screen16x9"/>
  <p:notesSz cx="6858000" cy="9144000"/>
  <p:embeddedFontLst>
    <p:embeddedFont>
      <p:font typeface="Open Sans Medium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Slab Light" panose="020F030202020403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4aaa0767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4aaa0767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cbe31ec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6cbe31ec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cbe31ec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6cbe31ec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4aaa0767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4aaa0767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Dark 1">
  <p:cSld name="TITLE_3">
    <p:bg>
      <p:bgPr>
        <a:gradFill>
          <a:gsLst>
            <a:gs pos="0">
              <a:srgbClr val="42B0FF"/>
            </a:gs>
            <a:gs pos="100000">
              <a:srgbClr val="076EB8"/>
            </a:gs>
          </a:gsLst>
          <a:lin ang="13500032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8312352" y="4301684"/>
            <a:ext cx="844843" cy="8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8208900" y="0"/>
            <a:ext cx="935100" cy="935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3800" y="3350"/>
            <a:ext cx="935100" cy="928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588" y="4235030"/>
            <a:ext cx="119467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37A803-49DD-9F6C-387C-2AF2628C619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84576" y="4122678"/>
            <a:ext cx="1080274" cy="6183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C99040-D52B-5FAC-01DD-AA11C386147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rgbClr val="F6F7FA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 rot="5400000" flipH="1">
            <a:off x="-12" y="4128307"/>
            <a:ext cx="1015200" cy="1015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07150" y="21487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621" y="-1"/>
            <a:ext cx="988375" cy="9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FB06FC-60F4-8BF5-9616-2928D77A42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8432941" y="4431167"/>
            <a:ext cx="724200" cy="72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 rot="10800000">
            <a:off x="7701526" y="4431200"/>
            <a:ext cx="731400" cy="73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8418600" y="0"/>
            <a:ext cx="725400" cy="72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335" y="4651200"/>
            <a:ext cx="970780" cy="3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35C707-BB64-8BEE-9847-BDAD06307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15843" y="4618434"/>
            <a:ext cx="673323" cy="38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418600" y="0"/>
            <a:ext cx="725400" cy="72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335" y="4651200"/>
            <a:ext cx="970780" cy="3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61A5555-1EA5-9B0F-AFC7-EDE40AE86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15843" y="4618434"/>
            <a:ext cx="673323" cy="38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74C6D7-FF31-21CE-C315-79ECE561E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238CB1-F8E6-F156-8915-1A35C64D23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1200" y="1866900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5EA11A-2524-E462-0CB0-874BA7043C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Light"/>
              <a:buNone/>
              <a:defRPr sz="30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Medium"/>
              <a:buChar char="●"/>
              <a:defRPr sz="180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8" r:id="rId4"/>
    <p:sldLayoutId id="2147483659" r:id="rId5"/>
    <p:sldLayoutId id="2147483661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chainproject.org/get-started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resources/faq#specification-development-ques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OpenChain-Project/Meeting-Minutes/tree/main/Slid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OpenChain Japan Work Group</a:t>
            </a:r>
            <a:endParaRPr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2023-10-05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607150" y="21487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So, what has been happening?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4298-2C16-FF9F-FCA6-D86C2DB3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Did It!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FEC43-F4C1-9E13-0BBE-8C91A29C4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OpenChain ISO/IEC DIS 18974 has a publication date of early November.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We expect it to be called OpenChain ISO/IEC 18974:2023.</a:t>
            </a:r>
          </a:p>
        </p:txBody>
      </p:sp>
    </p:spTree>
    <p:extLst>
      <p:ext uri="{BB962C8B-B14F-4D97-AF65-F5344CB8AC3E}">
        <p14:creationId xmlns:p14="http://schemas.microsoft.com/office/powerpoint/2010/main" val="68747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4298-2C16-FF9F-FCA6-D86C2DB3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To Get OpenChain ISO/IEC 18974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FEC43-F4C1-9E13-0BBE-8C91A29C4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OpenChain ISO/IEC 18974 will be free on the ISO page for PAS standards</a:t>
            </a:r>
          </a:p>
          <a:p>
            <a:pPr marL="114300" indent="0">
              <a:buNone/>
            </a:pPr>
            <a:r>
              <a:rPr lang="en-US" b="1" dirty="0"/>
              <a:t>or</a:t>
            </a:r>
            <a:br>
              <a:rPr lang="en-US" dirty="0"/>
            </a:br>
            <a:r>
              <a:rPr lang="en-US" dirty="0"/>
              <a:t>You can buy it on the ISO store</a:t>
            </a:r>
            <a:br>
              <a:rPr lang="en-US" dirty="0"/>
            </a:br>
            <a:r>
              <a:rPr lang="en-US" b="1" dirty="0"/>
              <a:t>or </a:t>
            </a:r>
            <a:br>
              <a:rPr lang="en-US" dirty="0"/>
            </a:br>
            <a:r>
              <a:rPr lang="en-US" dirty="0"/>
              <a:t>You can download it for free on the OpenChain website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r>
              <a:rPr lang="en-US" dirty="0"/>
              <a:t>Our versions are called ISO/IEC DIS 18974 / Security Assurance 1.1 and are functionally identical to OpenChain ISO/IEC 18974.</a:t>
            </a:r>
          </a:p>
        </p:txBody>
      </p:sp>
    </p:spTree>
    <p:extLst>
      <p:ext uri="{BB962C8B-B14F-4D97-AF65-F5344CB8AC3E}">
        <p14:creationId xmlns:p14="http://schemas.microsoft.com/office/powerpoint/2010/main" val="112923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4298-2C16-FF9F-FCA6-D86C2DB3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Adopt OpenChain ISO/IEC 18974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FEC43-F4C1-9E13-0BBE-8C91A29C4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Self-certification for ISO/IEC DIS 18974 / Security Assurance 1.1 applies to OpenChain ISO/IEC 18974.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Self-certification is available on our site:</a:t>
            </a:r>
            <a:br>
              <a:rPr lang="en-US" dirty="0"/>
            </a:br>
            <a:r>
              <a:rPr lang="en-US" dirty="0">
                <a:hlinkClick r:id="rId2"/>
              </a:rPr>
              <a:t>https://www.openchainproject.org/get-started</a:t>
            </a:r>
            <a:r>
              <a:rPr lang="en-US" dirty="0"/>
              <a:t> </a:t>
            </a:r>
          </a:p>
          <a:p>
            <a:pPr marL="114300" indent="0">
              <a:buNone/>
            </a:pPr>
            <a:br>
              <a:rPr lang="en-US" dirty="0"/>
            </a:br>
            <a:r>
              <a:rPr lang="en-US" dirty="0"/>
              <a:t>Third-party certification from PwC is available as well.</a:t>
            </a:r>
          </a:p>
        </p:txBody>
      </p:sp>
    </p:spTree>
    <p:extLst>
      <p:ext uri="{BB962C8B-B14F-4D97-AF65-F5344CB8AC3E}">
        <p14:creationId xmlns:p14="http://schemas.microsoft.com/office/powerpoint/2010/main" val="389323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4298-2C16-FF9F-FCA6-D86C2DB3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We Will Communicate This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FEC43-F4C1-9E13-0BBE-8C91A29C4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After the formal ISO publication, we will be doing heavy PR to publicize the new standard globally.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Our website will promote it.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We will also use social media, especially places like LinkedIn.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You can expect Open Compliance Summit to feature the standard.</a:t>
            </a:r>
          </a:p>
        </p:txBody>
      </p:sp>
    </p:spTree>
    <p:extLst>
      <p:ext uri="{BB962C8B-B14F-4D97-AF65-F5344CB8AC3E}">
        <p14:creationId xmlns:p14="http://schemas.microsoft.com/office/powerpoint/2010/main" val="28176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News</a:t>
            </a:r>
            <a:endParaRPr dirty="0"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Our Telco Work Group has a proposal for an SBOM quality specification. It will move to the Specification Work Group later this month with a kick-off call.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Our Specification Work Group is exploring a Contribution Specification.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Our License Compliance and Security Assurance Specifications are in an update cycle that will result in draft proposals.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All the specification stuff will go to the Steering Committee via our usual process:</a:t>
            </a:r>
            <a:br>
              <a:rPr lang="en-US" dirty="0"/>
            </a:br>
            <a:r>
              <a:rPr lang="en-US" dirty="0">
                <a:hlinkClick r:id="rId3"/>
              </a:rPr>
              <a:t>https://www.openchainproject.org/resources/faq#specification-development-questions</a:t>
            </a:r>
            <a:r>
              <a:rPr lang="en-US" dirty="0"/>
              <a:t> 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You can follow all the specification news on our main monthly calls and slide decks:</a:t>
            </a:r>
            <a:br>
              <a:rPr lang="en-US" dirty="0"/>
            </a:br>
            <a:r>
              <a:rPr lang="en-US" dirty="0">
                <a:hlinkClick r:id="rId4"/>
              </a:rPr>
              <a:t>https://github.com/OpenChain-Project/Meeting-Minutes/tree/main/Slides</a:t>
            </a:r>
            <a:r>
              <a:rPr lang="en-US" dirty="0"/>
              <a:t> </a:t>
            </a:r>
          </a:p>
          <a:p>
            <a:pPr marL="3429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Our Education Work Group is updating our training slide deck and preparing new ISO/IEC 18974 material.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74FF6F-F180-E633-03E4-F6A9D15E53D1}"/>
              </a:ext>
            </a:extLst>
          </p:cNvPr>
          <p:cNvSpPr txBox="1"/>
          <p:nvPr/>
        </p:nvSpPr>
        <p:spPr>
          <a:xfrm>
            <a:off x="3581985" y="1448365"/>
            <a:ext cx="19800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0" b="0" i="0" dirty="0">
                <a:solidFill>
                  <a:srgbClr val="AFB3C1"/>
                </a:solidFill>
                <a:effectLst/>
                <a:latin typeface="+mn-lt"/>
              </a:rPr>
              <a:t>👍</a:t>
            </a:r>
            <a:endParaRPr lang="en-US" sz="140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nux Foundation EU Theme 2023">
  <a:themeElements>
    <a:clrScheme name="Geometric">
      <a:dk1>
        <a:srgbClr val="222222"/>
      </a:dk1>
      <a:lt1>
        <a:srgbClr val="FFFFFF"/>
      </a:lt1>
      <a:dk2>
        <a:srgbClr val="434343"/>
      </a:dk2>
      <a:lt2>
        <a:srgbClr val="999999"/>
      </a:lt2>
      <a:accent1>
        <a:srgbClr val="003778"/>
      </a:accent1>
      <a:accent2>
        <a:srgbClr val="0094FF"/>
      </a:accent2>
      <a:accent3>
        <a:srgbClr val="5B1DE7"/>
      </a:accent3>
      <a:accent4>
        <a:srgbClr val="12E2E2"/>
      </a:accent4>
      <a:accent5>
        <a:srgbClr val="FF00AA"/>
      </a:accent5>
      <a:accent6>
        <a:srgbClr val="ACDE1F"/>
      </a:accent6>
      <a:hlink>
        <a:srgbClr val="0077CC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361</Words>
  <Application>Microsoft Macintosh PowerPoint</Application>
  <PresentationFormat>On-screen Show (16:9)</PresentationFormat>
  <Paragraphs>32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Open Sans Medium</vt:lpstr>
      <vt:lpstr>Arial</vt:lpstr>
      <vt:lpstr>Roboto</vt:lpstr>
      <vt:lpstr>Roboto Slab Light</vt:lpstr>
      <vt:lpstr>Linux Foundation EU Theme 2023</vt:lpstr>
      <vt:lpstr>OpenChain Japan Work Group</vt:lpstr>
      <vt:lpstr>So, what has been happening?</vt:lpstr>
      <vt:lpstr>We Did It!</vt:lpstr>
      <vt:lpstr>Where To Get OpenChain ISO/IEC 18974</vt:lpstr>
      <vt:lpstr>How To Adopt OpenChain ISO/IEC 18974</vt:lpstr>
      <vt:lpstr>How We Will Communicate This</vt:lpstr>
      <vt:lpstr>Other News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Shane Coughlan</cp:lastModifiedBy>
  <cp:revision>7</cp:revision>
  <dcterms:modified xsi:type="dcterms:W3CDTF">2023-10-05T03:34:57Z</dcterms:modified>
</cp:coreProperties>
</file>