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3"/>
  </p:notesMasterIdLst>
  <p:sldIdLst>
    <p:sldId id="283" r:id="rId2"/>
    <p:sldId id="269" r:id="rId3"/>
    <p:sldId id="278" r:id="rId4"/>
    <p:sldId id="285" r:id="rId5"/>
    <p:sldId id="284" r:id="rId6"/>
    <p:sldId id="288" r:id="rId7"/>
    <p:sldId id="286" r:id="rId8"/>
    <p:sldId id="289" r:id="rId9"/>
    <p:sldId id="290" r:id="rId10"/>
    <p:sldId id="291" r:id="rId11"/>
    <p:sldId id="282" r:id="rId12"/>
  </p:sldIdLst>
  <p:sldSz cx="9144000" cy="5143500" type="screen16x9"/>
  <p:notesSz cx="6858000" cy="9144000"/>
  <p:embeddedFontLst>
    <p:embeddedFont>
      <p:font typeface="Open Sans Medium" panose="020B0600070205080204" charset="0"/>
      <p:regular r:id="rId14"/>
      <p:bold r:id="rId15"/>
      <p:italic r:id="rId16"/>
      <p:boldItalic r:id="rId17"/>
    </p:embeddedFont>
    <p:embeddedFont>
      <p:font typeface="Roboto" panose="02000000000000000000" pitchFamily="2" charset="0"/>
      <p:regular r:id="rId18"/>
      <p:bold r:id="rId19"/>
      <p:italic r:id="rId20"/>
      <p:boldItalic r:id="rId21"/>
    </p:embeddedFont>
    <p:embeddedFont>
      <p:font typeface="Roboto Slab Light" pitchFamily="2" charset="0"/>
      <p:regular r:id="rId22"/>
      <p:bold r:id="rId23"/>
    </p:embeddedFont>
    <p:embeddedFont>
      <p:font typeface="游ゴシック" panose="020B0400000000000000" pitchFamily="50" charset="-128"/>
      <p:regular r:id="rId24"/>
      <p:bold r:id="rId25"/>
    </p:embeddedFont>
    <p:embeddedFont>
      <p:font typeface="游ゴシック Light" panose="020B0300000000000000" pitchFamily="50" charset="-128"/>
      <p:regular r:id="rId26"/>
    </p:embeddedFont>
    <p:embeddedFont>
      <p:font typeface="游ゴシック Medium" panose="020B0500000000000000" pitchFamily="50" charset="-128"/>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6E5FE"/>
    <a:srgbClr val="CC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18EC864-357F-472B-8E07-1FC4349439AE}" v="24" dt="2023-04-11T02:27:23.417"/>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6727" autoAdjust="0"/>
  </p:normalViewPr>
  <p:slideViewPr>
    <p:cSldViewPr snapToGrid="0">
      <p:cViewPr varScale="1">
        <p:scale>
          <a:sx n="145" d="100"/>
          <a:sy n="145" d="100"/>
        </p:scale>
        <p:origin x="522" y="126"/>
      </p:cViewPr>
      <p:guideLst>
        <p:guide orient="horz" pos="1620"/>
        <p:guide pos="2880"/>
      </p:guideLst>
    </p:cSldViewPr>
  </p:slideViewPr>
  <p:notesTextViewPr>
    <p:cViewPr>
      <p:scale>
        <a:sx n="1" d="1"/>
        <a:sy n="1" d="1"/>
      </p:scale>
      <p:origin x="0" y="0"/>
    </p:cViewPr>
  </p:notesTextViewPr>
  <p:sorterViewPr>
    <p:cViewPr>
      <p:scale>
        <a:sx n="200" d="100"/>
        <a:sy n="2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obota, Norio (SGC)" userId="b2c5a593-2010-47e7-8d2e-c47f718a432d" providerId="ADAL" clId="{E18EC864-357F-472B-8E07-1FC4349439AE}"/>
    <pc:docChg chg="undo custSel addSld modSld">
      <pc:chgData name="Kobota, Norio (SGC)" userId="b2c5a593-2010-47e7-8d2e-c47f718a432d" providerId="ADAL" clId="{E18EC864-357F-472B-8E07-1FC4349439AE}" dt="2023-04-11T02:38:14.469" v="1653" actId="1076"/>
      <pc:docMkLst>
        <pc:docMk/>
      </pc:docMkLst>
      <pc:sldChg chg="modSp mod">
        <pc:chgData name="Kobota, Norio (SGC)" userId="b2c5a593-2010-47e7-8d2e-c47f718a432d" providerId="ADAL" clId="{E18EC864-357F-472B-8E07-1FC4349439AE}" dt="2023-04-11T02:14:55.456" v="967" actId="2711"/>
        <pc:sldMkLst>
          <pc:docMk/>
          <pc:sldMk cId="1068171529" sldId="285"/>
        </pc:sldMkLst>
        <pc:spChg chg="mod">
          <ac:chgData name="Kobota, Norio (SGC)" userId="b2c5a593-2010-47e7-8d2e-c47f718a432d" providerId="ADAL" clId="{E18EC864-357F-472B-8E07-1FC4349439AE}" dt="2023-04-11T02:14:55.456" v="967" actId="2711"/>
          <ac:spMkLst>
            <pc:docMk/>
            <pc:sldMk cId="1068171529" sldId="285"/>
            <ac:spMk id="3" creationId="{F3F3A73F-44D1-89AB-2215-52969C1481DB}"/>
          </ac:spMkLst>
        </pc:spChg>
      </pc:sldChg>
      <pc:sldChg chg="addSp modSp mod">
        <pc:chgData name="Kobota, Norio (SGC)" userId="b2c5a593-2010-47e7-8d2e-c47f718a432d" providerId="ADAL" clId="{E18EC864-357F-472B-8E07-1FC4349439AE}" dt="2023-04-11T02:11:39.394" v="823" actId="14100"/>
        <pc:sldMkLst>
          <pc:docMk/>
          <pc:sldMk cId="403126913" sldId="286"/>
        </pc:sldMkLst>
        <pc:spChg chg="mod">
          <ac:chgData name="Kobota, Norio (SGC)" userId="b2c5a593-2010-47e7-8d2e-c47f718a432d" providerId="ADAL" clId="{E18EC864-357F-472B-8E07-1FC4349439AE}" dt="2023-04-11T01:56:25.509" v="514"/>
          <ac:spMkLst>
            <pc:docMk/>
            <pc:sldMk cId="403126913" sldId="286"/>
            <ac:spMk id="2" creationId="{4F925836-F511-48CC-31A3-1C15DEFF345C}"/>
          </ac:spMkLst>
        </pc:spChg>
        <pc:spChg chg="mod">
          <ac:chgData name="Kobota, Norio (SGC)" userId="b2c5a593-2010-47e7-8d2e-c47f718a432d" providerId="ADAL" clId="{E18EC864-357F-472B-8E07-1FC4349439AE}" dt="2023-04-11T02:11:34.675" v="821" actId="2710"/>
          <ac:spMkLst>
            <pc:docMk/>
            <pc:sldMk cId="403126913" sldId="286"/>
            <ac:spMk id="3" creationId="{312F7A45-B83B-BEEA-C088-E7C6F9928037}"/>
          </ac:spMkLst>
        </pc:spChg>
        <pc:picChg chg="add mod">
          <ac:chgData name="Kobota, Norio (SGC)" userId="b2c5a593-2010-47e7-8d2e-c47f718a432d" providerId="ADAL" clId="{E18EC864-357F-472B-8E07-1FC4349439AE}" dt="2023-04-11T02:11:39.394" v="823" actId="14100"/>
          <ac:picMkLst>
            <pc:docMk/>
            <pc:sldMk cId="403126913" sldId="286"/>
            <ac:picMk id="5" creationId="{E0889C26-416B-3A99-E563-3C33DE3B742B}"/>
          </ac:picMkLst>
        </pc:picChg>
      </pc:sldChg>
      <pc:sldChg chg="addSp modSp mod">
        <pc:chgData name="Kobota, Norio (SGC)" userId="b2c5a593-2010-47e7-8d2e-c47f718a432d" providerId="ADAL" clId="{E18EC864-357F-472B-8E07-1FC4349439AE}" dt="2023-04-11T01:55:13.784" v="503" actId="20577"/>
        <pc:sldMkLst>
          <pc:docMk/>
          <pc:sldMk cId="1608783367" sldId="288"/>
        </pc:sldMkLst>
        <pc:spChg chg="mod">
          <ac:chgData name="Kobota, Norio (SGC)" userId="b2c5a593-2010-47e7-8d2e-c47f718a432d" providerId="ADAL" clId="{E18EC864-357F-472B-8E07-1FC4349439AE}" dt="2023-04-11T01:55:13.784" v="503" actId="20577"/>
          <ac:spMkLst>
            <pc:docMk/>
            <pc:sldMk cId="1608783367" sldId="288"/>
            <ac:spMk id="3" creationId="{8DD9A5F0-0D82-DC2C-DF6C-CE76A918C978}"/>
          </ac:spMkLst>
        </pc:spChg>
        <pc:picChg chg="add mod">
          <ac:chgData name="Kobota, Norio (SGC)" userId="b2c5a593-2010-47e7-8d2e-c47f718a432d" providerId="ADAL" clId="{E18EC864-357F-472B-8E07-1FC4349439AE}" dt="2023-04-11T01:52:31.992" v="132" actId="1076"/>
          <ac:picMkLst>
            <pc:docMk/>
            <pc:sldMk cId="1608783367" sldId="288"/>
            <ac:picMk id="5" creationId="{EFC8FE0D-DADB-8973-7B16-35E46D3E9AA8}"/>
          </ac:picMkLst>
        </pc:picChg>
      </pc:sldChg>
      <pc:sldChg chg="modSp new mod">
        <pc:chgData name="Kobota, Norio (SGC)" userId="b2c5a593-2010-47e7-8d2e-c47f718a432d" providerId="ADAL" clId="{E18EC864-357F-472B-8E07-1FC4349439AE}" dt="2023-04-11T02:15:50.002" v="1018" actId="20577"/>
        <pc:sldMkLst>
          <pc:docMk/>
          <pc:sldMk cId="3471224921" sldId="289"/>
        </pc:sldMkLst>
        <pc:spChg chg="mod">
          <ac:chgData name="Kobota, Norio (SGC)" userId="b2c5a593-2010-47e7-8d2e-c47f718a432d" providerId="ADAL" clId="{E18EC864-357F-472B-8E07-1FC4349439AE}" dt="2023-04-11T02:12:01.145" v="844" actId="20577"/>
          <ac:spMkLst>
            <pc:docMk/>
            <pc:sldMk cId="3471224921" sldId="289"/>
            <ac:spMk id="2" creationId="{4541523B-1DBC-EDDC-7846-C26A125BD933}"/>
          </ac:spMkLst>
        </pc:spChg>
        <pc:spChg chg="mod">
          <ac:chgData name="Kobota, Norio (SGC)" userId="b2c5a593-2010-47e7-8d2e-c47f718a432d" providerId="ADAL" clId="{E18EC864-357F-472B-8E07-1FC4349439AE}" dt="2023-04-11T02:15:50.002" v="1018" actId="20577"/>
          <ac:spMkLst>
            <pc:docMk/>
            <pc:sldMk cId="3471224921" sldId="289"/>
            <ac:spMk id="3" creationId="{8ACC92A4-C11D-F3E0-3EDC-D9253D1BE91F}"/>
          </ac:spMkLst>
        </pc:spChg>
      </pc:sldChg>
      <pc:sldChg chg="addSp delSp modSp new mod">
        <pc:chgData name="Kobota, Norio (SGC)" userId="b2c5a593-2010-47e7-8d2e-c47f718a432d" providerId="ADAL" clId="{E18EC864-357F-472B-8E07-1FC4349439AE}" dt="2023-04-11T02:28:05.075" v="1401" actId="1076"/>
        <pc:sldMkLst>
          <pc:docMk/>
          <pc:sldMk cId="1641700626" sldId="290"/>
        </pc:sldMkLst>
        <pc:spChg chg="mod">
          <ac:chgData name="Kobota, Norio (SGC)" userId="b2c5a593-2010-47e7-8d2e-c47f718a432d" providerId="ADAL" clId="{E18EC864-357F-472B-8E07-1FC4349439AE}" dt="2023-04-11T02:16:02.961" v="1020" actId="27636"/>
          <ac:spMkLst>
            <pc:docMk/>
            <pc:sldMk cId="1641700626" sldId="290"/>
            <ac:spMk id="2" creationId="{26883B65-7760-B07F-8B16-8D78BF91EFA2}"/>
          </ac:spMkLst>
        </pc:spChg>
        <pc:spChg chg="mod">
          <ac:chgData name="Kobota, Norio (SGC)" userId="b2c5a593-2010-47e7-8d2e-c47f718a432d" providerId="ADAL" clId="{E18EC864-357F-472B-8E07-1FC4349439AE}" dt="2023-04-11T02:16:12.996" v="1022" actId="20577"/>
          <ac:spMkLst>
            <pc:docMk/>
            <pc:sldMk cId="1641700626" sldId="290"/>
            <ac:spMk id="3" creationId="{FEE1C44C-B497-1FFE-A053-B1DD3EE041B8}"/>
          </ac:spMkLst>
        </pc:spChg>
        <pc:spChg chg="add mod">
          <ac:chgData name="Kobota, Norio (SGC)" userId="b2c5a593-2010-47e7-8d2e-c47f718a432d" providerId="ADAL" clId="{E18EC864-357F-472B-8E07-1FC4349439AE}" dt="2023-04-11T02:19:16.326" v="1080" actId="1076"/>
          <ac:spMkLst>
            <pc:docMk/>
            <pc:sldMk cId="1641700626" sldId="290"/>
            <ac:spMk id="4" creationId="{E1787520-E6CE-D493-06CA-D3C6DC9EEB85}"/>
          </ac:spMkLst>
        </pc:spChg>
        <pc:spChg chg="add del">
          <ac:chgData name="Kobota, Norio (SGC)" userId="b2c5a593-2010-47e7-8d2e-c47f718a432d" providerId="ADAL" clId="{E18EC864-357F-472B-8E07-1FC4349439AE}" dt="2023-04-11T02:17:53.239" v="1056" actId="478"/>
          <ac:spMkLst>
            <pc:docMk/>
            <pc:sldMk cId="1641700626" sldId="290"/>
            <ac:spMk id="6" creationId="{E1475276-329E-F6B9-ACA3-56EEF8EA94E3}"/>
          </ac:spMkLst>
        </pc:spChg>
        <pc:spChg chg="add del mod">
          <ac:chgData name="Kobota, Norio (SGC)" userId="b2c5a593-2010-47e7-8d2e-c47f718a432d" providerId="ADAL" clId="{E18EC864-357F-472B-8E07-1FC4349439AE}" dt="2023-04-11T02:18:15.630" v="1064" actId="478"/>
          <ac:spMkLst>
            <pc:docMk/>
            <pc:sldMk cId="1641700626" sldId="290"/>
            <ac:spMk id="8" creationId="{65C784E1-0C75-83C4-E861-7A35605B088B}"/>
          </ac:spMkLst>
        </pc:spChg>
        <pc:spChg chg="add mod">
          <ac:chgData name="Kobota, Norio (SGC)" userId="b2c5a593-2010-47e7-8d2e-c47f718a432d" providerId="ADAL" clId="{E18EC864-357F-472B-8E07-1FC4349439AE}" dt="2023-04-11T02:27:28.033" v="1352" actId="1076"/>
          <ac:spMkLst>
            <pc:docMk/>
            <pc:sldMk cId="1641700626" sldId="290"/>
            <ac:spMk id="11" creationId="{00552B0A-53C5-3CD2-F9E6-5A22F71032CA}"/>
          </ac:spMkLst>
        </pc:spChg>
        <pc:spChg chg="add del">
          <ac:chgData name="Kobota, Norio (SGC)" userId="b2c5a593-2010-47e7-8d2e-c47f718a432d" providerId="ADAL" clId="{E18EC864-357F-472B-8E07-1FC4349439AE}" dt="2023-04-11T02:20:55.183" v="1126" actId="478"/>
          <ac:spMkLst>
            <pc:docMk/>
            <pc:sldMk cId="1641700626" sldId="290"/>
            <ac:spMk id="14" creationId="{7264D8CF-7C8A-803B-B76F-510C5AF6BAA0}"/>
          </ac:spMkLst>
        </pc:spChg>
        <pc:spChg chg="add mod">
          <ac:chgData name="Kobota, Norio (SGC)" userId="b2c5a593-2010-47e7-8d2e-c47f718a432d" providerId="ADAL" clId="{E18EC864-357F-472B-8E07-1FC4349439AE}" dt="2023-04-11T02:27:23.416" v="1351" actId="1076"/>
          <ac:spMkLst>
            <pc:docMk/>
            <pc:sldMk cId="1641700626" sldId="290"/>
            <ac:spMk id="15" creationId="{EE099F7A-45E4-1B70-AFDC-B56035E60BD6}"/>
          </ac:spMkLst>
        </pc:spChg>
        <pc:spChg chg="add mod">
          <ac:chgData name="Kobota, Norio (SGC)" userId="b2c5a593-2010-47e7-8d2e-c47f718a432d" providerId="ADAL" clId="{E18EC864-357F-472B-8E07-1FC4349439AE}" dt="2023-04-11T02:21:39.271" v="1137" actId="1076"/>
          <ac:spMkLst>
            <pc:docMk/>
            <pc:sldMk cId="1641700626" sldId="290"/>
            <ac:spMk id="16" creationId="{732CD83C-29A6-27D3-32E6-C2AC6E6AEBDD}"/>
          </ac:spMkLst>
        </pc:spChg>
        <pc:spChg chg="add mod">
          <ac:chgData name="Kobota, Norio (SGC)" userId="b2c5a593-2010-47e7-8d2e-c47f718a432d" providerId="ADAL" clId="{E18EC864-357F-472B-8E07-1FC4349439AE}" dt="2023-04-11T02:23:17.360" v="1143" actId="14100"/>
          <ac:spMkLst>
            <pc:docMk/>
            <pc:sldMk cId="1641700626" sldId="290"/>
            <ac:spMk id="19" creationId="{92605908-A1B4-2299-09D2-E35BBD981E0D}"/>
          </ac:spMkLst>
        </pc:spChg>
        <pc:spChg chg="add mod">
          <ac:chgData name="Kobota, Norio (SGC)" userId="b2c5a593-2010-47e7-8d2e-c47f718a432d" providerId="ADAL" clId="{E18EC864-357F-472B-8E07-1FC4349439AE}" dt="2023-04-11T02:28:05.075" v="1401" actId="1076"/>
          <ac:spMkLst>
            <pc:docMk/>
            <pc:sldMk cId="1641700626" sldId="290"/>
            <ac:spMk id="22" creationId="{9C24DEA9-E7D0-6117-8D60-F54CF3E4AA08}"/>
          </ac:spMkLst>
        </pc:spChg>
        <pc:spChg chg="add mod">
          <ac:chgData name="Kobota, Norio (SGC)" userId="b2c5a593-2010-47e7-8d2e-c47f718a432d" providerId="ADAL" clId="{E18EC864-357F-472B-8E07-1FC4349439AE}" dt="2023-04-11T02:25:29.768" v="1271" actId="1076"/>
          <ac:spMkLst>
            <pc:docMk/>
            <pc:sldMk cId="1641700626" sldId="290"/>
            <ac:spMk id="23" creationId="{41DE499E-9B2D-14CF-A4D4-1DA1999F4765}"/>
          </ac:spMkLst>
        </pc:spChg>
        <pc:spChg chg="add del mod">
          <ac:chgData name="Kobota, Norio (SGC)" userId="b2c5a593-2010-47e7-8d2e-c47f718a432d" providerId="ADAL" clId="{E18EC864-357F-472B-8E07-1FC4349439AE}" dt="2023-04-11T02:26:00.887" v="1274" actId="478"/>
          <ac:spMkLst>
            <pc:docMk/>
            <pc:sldMk cId="1641700626" sldId="290"/>
            <ac:spMk id="24" creationId="{21E90477-9657-6A0C-B90F-EC9BE95A4F73}"/>
          </ac:spMkLst>
        </pc:spChg>
        <pc:spChg chg="add mod">
          <ac:chgData name="Kobota, Norio (SGC)" userId="b2c5a593-2010-47e7-8d2e-c47f718a432d" providerId="ADAL" clId="{E18EC864-357F-472B-8E07-1FC4349439AE}" dt="2023-04-11T02:26:32.001" v="1294" actId="1076"/>
          <ac:spMkLst>
            <pc:docMk/>
            <pc:sldMk cId="1641700626" sldId="290"/>
            <ac:spMk id="25" creationId="{D095D5D0-5D84-660D-F0DF-19DA897E464A}"/>
          </ac:spMkLst>
        </pc:spChg>
        <pc:spChg chg="add del mod">
          <ac:chgData name="Kobota, Norio (SGC)" userId="b2c5a593-2010-47e7-8d2e-c47f718a432d" providerId="ADAL" clId="{E18EC864-357F-472B-8E07-1FC4349439AE}" dt="2023-04-11T02:27:01.340" v="1348" actId="478"/>
          <ac:spMkLst>
            <pc:docMk/>
            <pc:sldMk cId="1641700626" sldId="290"/>
            <ac:spMk id="28" creationId="{E3754850-6438-8DD0-941A-B25BBBDA796D}"/>
          </ac:spMkLst>
        </pc:spChg>
        <pc:picChg chg="add del mod">
          <ac:chgData name="Kobota, Norio (SGC)" userId="b2c5a593-2010-47e7-8d2e-c47f718a432d" providerId="ADAL" clId="{E18EC864-357F-472B-8E07-1FC4349439AE}" dt="2023-04-11T02:26:16.304" v="1275" actId="478"/>
          <ac:picMkLst>
            <pc:docMk/>
            <pc:sldMk cId="1641700626" sldId="290"/>
            <ac:picMk id="10" creationId="{613F0DF4-F926-1A2C-5B5F-8AE1CBCFC6A8}"/>
          </ac:picMkLst>
        </pc:picChg>
        <pc:picChg chg="add mod">
          <ac:chgData name="Kobota, Norio (SGC)" userId="b2c5a593-2010-47e7-8d2e-c47f718a432d" providerId="ADAL" clId="{E18EC864-357F-472B-8E07-1FC4349439AE}" dt="2023-04-11T02:20:52.641" v="1124" actId="208"/>
          <ac:picMkLst>
            <pc:docMk/>
            <pc:sldMk cId="1641700626" sldId="290"/>
            <ac:picMk id="13" creationId="{83392046-1EAE-FD27-800C-F3331360E130}"/>
          </ac:picMkLst>
        </pc:picChg>
        <pc:picChg chg="add mod">
          <ac:chgData name="Kobota, Norio (SGC)" userId="b2c5a593-2010-47e7-8d2e-c47f718a432d" providerId="ADAL" clId="{E18EC864-357F-472B-8E07-1FC4349439AE}" dt="2023-04-11T02:23:05.767" v="1140" actId="1076"/>
          <ac:picMkLst>
            <pc:docMk/>
            <pc:sldMk cId="1641700626" sldId="290"/>
            <ac:picMk id="18" creationId="{6B64B521-EEF7-021D-5805-CA66C98D0B6F}"/>
          </ac:picMkLst>
        </pc:picChg>
        <pc:picChg chg="add mod">
          <ac:chgData name="Kobota, Norio (SGC)" userId="b2c5a593-2010-47e7-8d2e-c47f718a432d" providerId="ADAL" clId="{E18EC864-357F-472B-8E07-1FC4349439AE}" dt="2023-04-11T02:27:08.466" v="1350" actId="14100"/>
          <ac:picMkLst>
            <pc:docMk/>
            <pc:sldMk cId="1641700626" sldId="290"/>
            <ac:picMk id="1026" creationId="{11FDB74D-086D-DCD7-7FB0-6B1C69E5ECEE}"/>
          </ac:picMkLst>
        </pc:picChg>
        <pc:picChg chg="add mod">
          <ac:chgData name="Kobota, Norio (SGC)" userId="b2c5a593-2010-47e7-8d2e-c47f718a432d" providerId="ADAL" clId="{E18EC864-357F-472B-8E07-1FC4349439AE}" dt="2023-04-11T02:27:23.416" v="1351" actId="1076"/>
          <ac:picMkLst>
            <pc:docMk/>
            <pc:sldMk cId="1641700626" sldId="290"/>
            <ac:picMk id="1028" creationId="{B01199CC-B308-9491-A8E1-DDEF624C4AF3}"/>
          </ac:picMkLst>
        </pc:picChg>
        <pc:cxnChg chg="add mod">
          <ac:chgData name="Kobota, Norio (SGC)" userId="b2c5a593-2010-47e7-8d2e-c47f718a432d" providerId="ADAL" clId="{E18EC864-357F-472B-8E07-1FC4349439AE}" dt="2023-04-11T02:27:23.416" v="1351" actId="1076"/>
          <ac:cxnSpMkLst>
            <pc:docMk/>
            <pc:sldMk cId="1641700626" sldId="290"/>
            <ac:cxnSpMk id="21" creationId="{54A01277-B228-82CC-F5F5-9D9665524433}"/>
          </ac:cxnSpMkLst>
        </pc:cxnChg>
        <pc:cxnChg chg="add mod">
          <ac:chgData name="Kobota, Norio (SGC)" userId="b2c5a593-2010-47e7-8d2e-c47f718a432d" providerId="ADAL" clId="{E18EC864-357F-472B-8E07-1FC4349439AE}" dt="2023-04-11T02:26:38.522" v="1296" actId="13822"/>
          <ac:cxnSpMkLst>
            <pc:docMk/>
            <pc:sldMk cId="1641700626" sldId="290"/>
            <ac:cxnSpMk id="27" creationId="{9A208917-F019-5DDF-70B1-15167D5374A4}"/>
          </ac:cxnSpMkLst>
        </pc:cxnChg>
      </pc:sldChg>
      <pc:sldChg chg="addSp modSp new mod">
        <pc:chgData name="Kobota, Norio (SGC)" userId="b2c5a593-2010-47e7-8d2e-c47f718a432d" providerId="ADAL" clId="{E18EC864-357F-472B-8E07-1FC4349439AE}" dt="2023-04-11T02:38:14.469" v="1653" actId="1076"/>
        <pc:sldMkLst>
          <pc:docMk/>
          <pc:sldMk cId="2148709771" sldId="291"/>
        </pc:sldMkLst>
        <pc:spChg chg="mod">
          <ac:chgData name="Kobota, Norio (SGC)" userId="b2c5a593-2010-47e7-8d2e-c47f718a432d" providerId="ADAL" clId="{E18EC864-357F-472B-8E07-1FC4349439AE}" dt="2023-04-11T02:35:09.902" v="1408" actId="27636"/>
          <ac:spMkLst>
            <pc:docMk/>
            <pc:sldMk cId="2148709771" sldId="291"/>
            <ac:spMk id="2" creationId="{8AC64E8F-2B55-9EF3-DEB9-8BCCADB202BE}"/>
          </ac:spMkLst>
        </pc:spChg>
        <pc:spChg chg="mod">
          <ac:chgData name="Kobota, Norio (SGC)" userId="b2c5a593-2010-47e7-8d2e-c47f718a432d" providerId="ADAL" clId="{E18EC864-357F-472B-8E07-1FC4349439AE}" dt="2023-04-11T02:36:53.581" v="1644" actId="20577"/>
          <ac:spMkLst>
            <pc:docMk/>
            <pc:sldMk cId="2148709771" sldId="291"/>
            <ac:spMk id="3" creationId="{52AC70E8-7E9D-AEC3-3292-84F214A9337B}"/>
          </ac:spMkLst>
        </pc:spChg>
        <pc:picChg chg="add mod">
          <ac:chgData name="Kobota, Norio (SGC)" userId="b2c5a593-2010-47e7-8d2e-c47f718a432d" providerId="ADAL" clId="{E18EC864-357F-472B-8E07-1FC4349439AE}" dt="2023-04-11T02:38:14.469" v="1653" actId="1076"/>
          <ac:picMkLst>
            <pc:docMk/>
            <pc:sldMk cId="2148709771" sldId="291"/>
            <ac:picMk id="5" creationId="{D6CEEDB2-82F9-B770-5B45-10A57B3FC734}"/>
          </ac:picMkLst>
        </pc:picChg>
        <pc:picChg chg="add mod">
          <ac:chgData name="Kobota, Norio (SGC)" userId="b2c5a593-2010-47e7-8d2e-c47f718a432d" providerId="ADAL" clId="{E18EC864-357F-472B-8E07-1FC4349439AE}" dt="2023-04-11T02:38:12.351" v="1652" actId="1076"/>
          <ac:picMkLst>
            <pc:docMk/>
            <pc:sldMk cId="2148709771" sldId="291"/>
            <ac:picMk id="7" creationId="{C05CE4EC-B849-778D-A59D-AE01F0EE9C3D}"/>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游ゴシック" panose="020B0400000000000000" pitchFamily="50" charset="-128"/>
        <a:ea typeface="游ゴシック" panose="020B0400000000000000" pitchFamily="50" charset="-128"/>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94628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99306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23051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latin typeface="+mj-lt"/>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r>
              <a:rPr lang="ja-JP" altLang="en-US"/>
              <a:t>マスター タイトルの書式設定</a:t>
            </a:r>
            <a:endParaRPr dirty="0"/>
          </a:p>
        </p:txBody>
      </p:sp>
      <p:sp>
        <p:nvSpPr>
          <p:cNvPr id="30" name="Google Shape;30;p4"/>
          <p:cNvSpPr txBox="1">
            <a:spLocks noGrp="1"/>
          </p:cNvSpPr>
          <p:nvPr>
            <p:ph type="subTitle" idx="1"/>
          </p:nvPr>
        </p:nvSpPr>
        <p:spPr>
          <a:xfrm>
            <a:off x="598100" y="3256956"/>
            <a:ext cx="4974881"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latin typeface="+mj-lt"/>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r>
              <a:rPr lang="ja-JP" altLang="en-US"/>
              <a:t>マスター サブタイトルの書式設定</a:t>
            </a:r>
            <a:endParaRPr dirty="0"/>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atin typeface="+mj-lt"/>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r>
              <a:rPr lang="ja-JP" altLang="en-US"/>
              <a:t>マスター タイトルの書式設定</a:t>
            </a:r>
            <a:endParaRPr dirty="0"/>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atin typeface="+mn-lt"/>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ja-JP" altLang="en-US"/>
              <a:t>マスター テキストの書式設定</a:t>
            </a: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latin typeface="游ゴシック" panose="020B0400000000000000" pitchFamily="50" charset="-128"/>
              <a:ea typeface="游ゴシック" panose="020B0400000000000000" pitchFamily="50" charset="-128"/>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latin typeface="+mj-lt"/>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r>
              <a:rPr lang="ja-JP" altLang="en-US"/>
              <a:t>マスター タイトルの書式設定</a:t>
            </a:r>
            <a:endParaRPr dirty="0"/>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r>
              <a:rPr lang="en-US" dirty="0" err="1"/>
              <a:t>aaa</a:t>
            </a:r>
            <a:endParaRPr dirty="0"/>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dirty="0"/>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3" r:id="rId3"/>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mj-lt"/>
          <a:ea typeface="Roboto Slab" panose="020B0604020202020204" pitchFamily="2" charset="0"/>
          <a:cs typeface="Roboto Slab" panose="020B0604020202020204" pitchFamily="2" charset="0"/>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kumimoji="1"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github.com/landley/toybox/network/dependencies"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www.linuxfoundation.or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uxfoundation.jp/antitrust-polic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spdx.swinslow.net/p/spdx-tech-minutes" TargetMode="External"/><Relationship Id="rId2" Type="http://schemas.openxmlformats.org/officeDocument/2006/relationships/hyperlink" Target="https://github.com/OpenChain-Project/OpenChain-JWG/blob/master/subgroups/sbom-sg/meetings/20230328/SBOM-sg-20230328_en.pptx" TargetMode="Externa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hyperlink" Target="https://github.com/spdx/meetings#tech-team-meetings"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www.openchainproject.org/news/2023/03/31/webinar-50"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github.blog/2023-03-28-introducing-self-service-sboms/" TargetMode="Externa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AD160905-EDAE-4381-8FB7-D697F19A27BA}"/>
              </a:ext>
            </a:extLst>
          </p:cNvPr>
          <p:cNvSpPr>
            <a:spLocks noGrp="1"/>
          </p:cNvSpPr>
          <p:nvPr>
            <p:ph type="ctrTitle"/>
          </p:nvPr>
        </p:nvSpPr>
        <p:spPr/>
        <p:txBody>
          <a:bodyPr/>
          <a:lstStyle/>
          <a:p>
            <a:r>
              <a:rPr kumimoji="1" lang="en-US" altLang="ja-JP" dirty="0"/>
              <a:t>OpenChain JWG</a:t>
            </a:r>
            <a:br>
              <a:rPr kumimoji="1" lang="en-US" altLang="ja-JP" dirty="0"/>
            </a:br>
            <a:r>
              <a:rPr kumimoji="1" lang="en-US" altLang="ja-JP" dirty="0"/>
              <a:t>SBOM-sg</a:t>
            </a:r>
            <a:endParaRPr kumimoji="1" lang="ja-JP" altLang="en-US" dirty="0"/>
          </a:p>
        </p:txBody>
      </p:sp>
      <p:sp>
        <p:nvSpPr>
          <p:cNvPr id="11" name="Subtitle 10">
            <a:extLst>
              <a:ext uri="{FF2B5EF4-FFF2-40B4-BE49-F238E27FC236}">
                <a16:creationId xmlns:a16="http://schemas.microsoft.com/office/drawing/2014/main" id="{58446F7D-159C-4C26-A06F-DD905AE4ED62}"/>
              </a:ext>
            </a:extLst>
          </p:cNvPr>
          <p:cNvSpPr>
            <a:spLocks noGrp="1"/>
          </p:cNvSpPr>
          <p:nvPr>
            <p:ph type="subTitle" idx="1"/>
          </p:nvPr>
        </p:nvSpPr>
        <p:spPr/>
        <p:txBody>
          <a:bodyPr>
            <a:normAutofit fontScale="92500" lnSpcReduction="20000"/>
          </a:bodyPr>
          <a:lstStyle/>
          <a:p>
            <a:r>
              <a:rPr kumimoji="1" lang="en-US" altLang="ja-JP" dirty="0"/>
              <a:t>2023/04/11</a:t>
            </a:r>
            <a:endParaRPr kumimoji="1" lang="ja-JP" altLang="en-US" dirty="0"/>
          </a:p>
        </p:txBody>
      </p:sp>
    </p:spTree>
    <p:extLst>
      <p:ext uri="{BB962C8B-B14F-4D97-AF65-F5344CB8AC3E}">
        <p14:creationId xmlns:p14="http://schemas.microsoft.com/office/powerpoint/2010/main" val="32465031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AC64E8F-2B55-9EF3-DEB9-8BCCADB202BE}"/>
              </a:ext>
            </a:extLst>
          </p:cNvPr>
          <p:cNvSpPr>
            <a:spLocks noGrp="1"/>
          </p:cNvSpPr>
          <p:nvPr>
            <p:ph type="title"/>
          </p:nvPr>
        </p:nvSpPr>
        <p:spPr/>
        <p:txBody>
          <a:bodyPr>
            <a:normAutofit fontScale="90000"/>
          </a:bodyPr>
          <a:lstStyle/>
          <a:p>
            <a:r>
              <a:rPr lang="en-US" altLang="ja-JP" dirty="0">
                <a:latin typeface="+mn-ea"/>
                <a:ea typeface="+mn-ea"/>
              </a:rPr>
              <a:t>GitHub Adds SBOM Export Feature</a:t>
            </a:r>
            <a:endParaRPr kumimoji="1" lang="ja-JP" altLang="en-US" dirty="0"/>
          </a:p>
        </p:txBody>
      </p:sp>
      <p:sp>
        <p:nvSpPr>
          <p:cNvPr id="3" name="テキスト プレースホルダー 2">
            <a:extLst>
              <a:ext uri="{FF2B5EF4-FFF2-40B4-BE49-F238E27FC236}">
                <a16:creationId xmlns:a16="http://schemas.microsoft.com/office/drawing/2014/main" id="{52AC70E8-7E9D-AEC3-3292-84F214A9337B}"/>
              </a:ext>
            </a:extLst>
          </p:cNvPr>
          <p:cNvSpPr>
            <a:spLocks noGrp="1"/>
          </p:cNvSpPr>
          <p:nvPr>
            <p:ph type="body" idx="1"/>
          </p:nvPr>
        </p:nvSpPr>
        <p:spPr/>
        <p:txBody>
          <a:bodyPr/>
          <a:lstStyle/>
          <a:p>
            <a:r>
              <a:rPr lang="en-US" altLang="ja-JP" dirty="0">
                <a:hlinkClick r:id="rId2"/>
              </a:rPr>
              <a:t>Dependencies · </a:t>
            </a:r>
            <a:r>
              <a:rPr lang="en-US" altLang="ja-JP" dirty="0" err="1">
                <a:hlinkClick r:id="rId2"/>
              </a:rPr>
              <a:t>landley</a:t>
            </a:r>
            <a:r>
              <a:rPr lang="en-US" altLang="ja-JP" dirty="0">
                <a:hlinkClick r:id="rId2"/>
              </a:rPr>
              <a:t>/toybox (github.com)</a:t>
            </a:r>
            <a:endParaRPr lang="en-US" altLang="ja-JP" dirty="0"/>
          </a:p>
          <a:p>
            <a:pPr lvl="1"/>
            <a:r>
              <a:rPr kumimoji="1" lang="en-US" altLang="ja-JP" dirty="0" err="1"/>
              <a:t>Github</a:t>
            </a:r>
            <a:r>
              <a:rPr kumimoji="1" lang="en-US" altLang="ja-JP" dirty="0"/>
              <a:t> actions</a:t>
            </a:r>
            <a:r>
              <a:rPr kumimoji="1" lang="ja-JP" altLang="en-US" dirty="0"/>
              <a:t>が入ってるとおかしな依存が発生する</a:t>
            </a:r>
            <a:r>
              <a:rPr kumimoji="1" lang="en-US" altLang="ja-JP" dirty="0"/>
              <a:t>(build profile</a:t>
            </a:r>
            <a:r>
              <a:rPr kumimoji="1" lang="ja-JP" altLang="en-US" dirty="0"/>
              <a:t>考えるとそうでもない</a:t>
            </a:r>
            <a:r>
              <a:rPr kumimoji="1" lang="en-US" altLang="ja-JP" dirty="0"/>
              <a:t>)</a:t>
            </a:r>
            <a:r>
              <a:rPr kumimoji="1" lang="ja-JP" altLang="en-US" dirty="0"/>
              <a:t>など、まだ少し使い方に気を付ける必要がある。</a:t>
            </a:r>
          </a:p>
        </p:txBody>
      </p:sp>
      <p:pic>
        <p:nvPicPr>
          <p:cNvPr id="5" name="図 4">
            <a:extLst>
              <a:ext uri="{FF2B5EF4-FFF2-40B4-BE49-F238E27FC236}">
                <a16:creationId xmlns:a16="http://schemas.microsoft.com/office/drawing/2014/main" id="{D6CEEDB2-82F9-B770-5B45-10A57B3FC734}"/>
              </a:ext>
            </a:extLst>
          </p:cNvPr>
          <p:cNvPicPr>
            <a:picLocks noChangeAspect="1"/>
          </p:cNvPicPr>
          <p:nvPr/>
        </p:nvPicPr>
        <p:blipFill>
          <a:blip r:embed="rId3"/>
          <a:stretch>
            <a:fillRect/>
          </a:stretch>
        </p:blipFill>
        <p:spPr>
          <a:xfrm>
            <a:off x="3781047" y="2254429"/>
            <a:ext cx="5052552" cy="847961"/>
          </a:xfrm>
          <a:prstGeom prst="rect">
            <a:avLst/>
          </a:prstGeom>
        </p:spPr>
      </p:pic>
      <p:pic>
        <p:nvPicPr>
          <p:cNvPr id="7" name="図 6">
            <a:extLst>
              <a:ext uri="{FF2B5EF4-FFF2-40B4-BE49-F238E27FC236}">
                <a16:creationId xmlns:a16="http://schemas.microsoft.com/office/drawing/2014/main" id="{C05CE4EC-B849-778D-A59D-AE01F0EE9C3D}"/>
              </a:ext>
            </a:extLst>
          </p:cNvPr>
          <p:cNvPicPr>
            <a:picLocks noChangeAspect="1"/>
          </p:cNvPicPr>
          <p:nvPr/>
        </p:nvPicPr>
        <p:blipFill>
          <a:blip r:embed="rId4"/>
          <a:stretch>
            <a:fillRect/>
          </a:stretch>
        </p:blipFill>
        <p:spPr>
          <a:xfrm>
            <a:off x="397219" y="2254429"/>
            <a:ext cx="3266959" cy="2740578"/>
          </a:xfrm>
          <a:prstGeom prst="rect">
            <a:avLst/>
          </a:prstGeom>
        </p:spPr>
      </p:pic>
    </p:spTree>
    <p:extLst>
      <p:ext uri="{BB962C8B-B14F-4D97-AF65-F5344CB8AC3E}">
        <p14:creationId xmlns:p14="http://schemas.microsoft.com/office/powerpoint/2010/main" val="21487097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2" name="Title 1">
            <a:extLst>
              <a:ext uri="{FF2B5EF4-FFF2-40B4-BE49-F238E27FC236}">
                <a16:creationId xmlns:a16="http://schemas.microsoft.com/office/drawing/2014/main" id="{7B0585D3-3EA5-46D0-985D-376874F4D979}"/>
              </a:ext>
            </a:extLst>
          </p:cNvPr>
          <p:cNvSpPr>
            <a:spLocks noGrp="1"/>
          </p:cNvSpPr>
          <p:nvPr>
            <p:ph type="title"/>
          </p:nvPr>
        </p:nvSpPr>
        <p:spPr/>
        <p:txBody>
          <a:bodyPr/>
          <a:lstStyle/>
          <a:p>
            <a:endParaRPr kumimoji="1" lang="ja-JP" altLang="en-US"/>
          </a:p>
        </p:txBody>
      </p:sp>
    </p:spTree>
    <p:extLst>
      <p:ext uri="{BB962C8B-B14F-4D97-AF65-F5344CB8AC3E}">
        <p14:creationId xmlns:p14="http://schemas.microsoft.com/office/powerpoint/2010/main" val="3044271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en-US" dirty="0"/>
              <a:t>Anti-Trust Policy Notice</a:t>
            </a:r>
          </a:p>
        </p:txBody>
      </p:sp>
      <p:sp>
        <p:nvSpPr>
          <p:cNvPr id="158" name="Google Shape;158;p25"/>
          <p:cNvSpPr txBox="1">
            <a:spLocks noGrp="1"/>
          </p:cNvSpPr>
          <p:nvPr>
            <p:ph type="body" idx="1"/>
          </p:nvPr>
        </p:nvSpPr>
        <p:spPr/>
        <p:txBody>
          <a:bodyPr>
            <a:normAutofit fontScale="85000" lnSpcReduction="10000"/>
          </a:bodyPr>
          <a:lstStyle/>
          <a:p>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r>
              <a:rPr lang="en-US" dirty="0"/>
              <a:t>Examples of types of actions that are prohibited at Linux Foundation meetings and in connection with Linux Foundation activities are described in the Linux Foundation Antitrust Policy available at </a:t>
            </a:r>
            <a:r>
              <a:rPr lang="en-US" dirty="0">
                <a:hlinkClick r:id="rId3"/>
              </a:rPr>
              <a:t>http://www.linuxfoundation.org/</a:t>
            </a:r>
            <a:r>
              <a:rPr lang="en-US" dirty="0"/>
              <a:t> 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lvl="0"/>
            <a:endParaRPr lang="en-US" dirty="0"/>
          </a:p>
          <a:p>
            <a:pPr lvl="0"/>
            <a:endParaRPr lang="en-US"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p:txBody>
          <a:bodyPr>
            <a:normAutofit fontScale="90000"/>
          </a:bodyPr>
          <a:lstStyle/>
          <a:p>
            <a:pPr lvl="0"/>
            <a:r>
              <a:rPr lang="ja-JP" altLang="en-US" dirty="0"/>
              <a:t>独占禁止法順守ポリシー </a:t>
            </a:r>
            <a:r>
              <a:rPr lang="en-US" altLang="ja-JP" dirty="0"/>
              <a:t>(</a:t>
            </a:r>
            <a:r>
              <a:rPr lang="en-US" dirty="0"/>
              <a:t>Antitrust Policy)</a:t>
            </a:r>
          </a:p>
        </p:txBody>
      </p:sp>
      <p:sp>
        <p:nvSpPr>
          <p:cNvPr id="158" name="Google Shape;158;p25"/>
          <p:cNvSpPr txBox="1">
            <a:spLocks noGrp="1"/>
          </p:cNvSpPr>
          <p:nvPr>
            <p:ph type="body" idx="1"/>
          </p:nvPr>
        </p:nvSpPr>
        <p:spPr/>
        <p:txBody>
          <a:bodyPr>
            <a:normAutofit fontScale="92500" lnSpcReduction="10000"/>
          </a:bodyPr>
          <a:lstStyle/>
          <a:p>
            <a:r>
              <a:rPr lang="en-US" altLang="ja-JP" dirty="0"/>
              <a:t>Linux Foundation (</a:t>
            </a:r>
            <a:r>
              <a:rPr lang="ja-JP" altLang="en-US" dirty="0"/>
              <a:t>以下</a:t>
            </a:r>
            <a:r>
              <a:rPr lang="en-US" altLang="ja-JP" dirty="0"/>
              <a:t>LF</a:t>
            </a:r>
            <a:r>
              <a:rPr lang="ja-JP" altLang="en-US" dirty="0"/>
              <a:t>と略す</a:t>
            </a:r>
            <a:r>
              <a:rPr lang="en-US" altLang="ja-JP" dirty="0"/>
              <a:t>) </a:t>
            </a:r>
            <a:r>
              <a:rPr lang="ja-JP" altLang="en-US" dirty="0"/>
              <a:t>の会議は、産業界で競合関係にある企業同士の参加が不可欠です。</a:t>
            </a:r>
            <a:r>
              <a:rPr lang="en-US" altLang="ja-JP" dirty="0"/>
              <a:t>LF</a:t>
            </a:r>
            <a:r>
              <a:rPr lang="ja-JP" altLang="en-US" dirty="0"/>
              <a:t>は、すべての活動を、適用されるべきすべての独占禁止法</a:t>
            </a:r>
            <a:r>
              <a:rPr lang="en-US" altLang="ja-JP" dirty="0"/>
              <a:t>/</a:t>
            </a:r>
            <a:r>
              <a:rPr lang="ja-JP" altLang="en-US" dirty="0"/>
              <a:t>競争法に則って運営します。従って、会議の出席者は、アジェンダに沿って会議を進め、国内外の独占禁止法</a:t>
            </a:r>
            <a:r>
              <a:rPr lang="en-US" altLang="ja-JP" dirty="0"/>
              <a:t>/</a:t>
            </a:r>
            <a:r>
              <a:rPr lang="ja-JP" altLang="en-US" dirty="0"/>
              <a:t>競争法の下で禁止されているいかなる活動にも参加しないよう、注意を払うことが非常に重要です。</a:t>
            </a:r>
          </a:p>
          <a:p>
            <a:r>
              <a:rPr lang="en-US" altLang="ja-JP" dirty="0"/>
              <a:t>LF</a:t>
            </a:r>
            <a:r>
              <a:rPr lang="ja-JP" altLang="en-US" dirty="0"/>
              <a:t>の会議において、また</a:t>
            </a:r>
            <a:r>
              <a:rPr lang="en-US" altLang="ja-JP" dirty="0"/>
              <a:t>LF</a:t>
            </a:r>
            <a:r>
              <a:rPr lang="ja-JP" altLang="en-US" dirty="0"/>
              <a:t>の活動に関連して、禁止されている行動の例は、</a:t>
            </a:r>
            <a:r>
              <a:rPr lang="en-US" altLang="ja-JP" dirty="0">
                <a:hlinkClick r:id="rId3"/>
              </a:rPr>
              <a:t>https://www.linuxfoundation.jp/antitrust-policy/</a:t>
            </a:r>
            <a:r>
              <a:rPr lang="ja-JP" altLang="en-US" dirty="0"/>
              <a:t> から入手できる</a:t>
            </a:r>
            <a:r>
              <a:rPr lang="en-US" altLang="ja-JP" dirty="0"/>
              <a:t>LF</a:t>
            </a:r>
            <a:r>
              <a:rPr lang="ja-JP" altLang="en-US" dirty="0"/>
              <a:t>独占禁止法順守ポリシーに記載されています。これらの事項について質問がある場合は、あなたの会社の法律顧問に問い合わせるか、もしあなたが</a:t>
            </a:r>
            <a:r>
              <a:rPr lang="en-US" altLang="ja-JP" dirty="0"/>
              <a:t>LF</a:t>
            </a:r>
            <a:r>
              <a:rPr lang="ja-JP" altLang="en-US" dirty="0"/>
              <a:t>のメンバーであるならば、</a:t>
            </a:r>
            <a:r>
              <a:rPr lang="en-US" altLang="ja-JP" dirty="0"/>
              <a:t>LF</a:t>
            </a:r>
            <a:r>
              <a:rPr lang="ja-JP" altLang="en-US" dirty="0"/>
              <a:t>の法律顧問である </a:t>
            </a:r>
            <a:r>
              <a:rPr lang="en-US" altLang="ja-JP" dirty="0" err="1"/>
              <a:t>Gesmer</a:t>
            </a:r>
            <a:r>
              <a:rPr lang="ja-JP" altLang="en-US" dirty="0"/>
              <a:t> </a:t>
            </a:r>
            <a:r>
              <a:rPr lang="en-US" altLang="ja-JP" dirty="0" err="1"/>
              <a:t>Updegrove</a:t>
            </a:r>
            <a:r>
              <a:rPr lang="ja-JP" altLang="en-US" dirty="0"/>
              <a:t> </a:t>
            </a:r>
            <a:r>
              <a:rPr lang="en-US" altLang="ja-JP" dirty="0"/>
              <a:t>LLP </a:t>
            </a:r>
            <a:r>
              <a:rPr lang="ja-JP" altLang="en-US" dirty="0"/>
              <a:t>の </a:t>
            </a:r>
            <a:r>
              <a:rPr lang="en-US" altLang="ja-JP" dirty="0"/>
              <a:t>Andrew </a:t>
            </a:r>
            <a:r>
              <a:rPr lang="en-US" altLang="ja-JP" dirty="0" err="1"/>
              <a:t>Updegrove</a:t>
            </a:r>
            <a:r>
              <a:rPr lang="ja-JP" altLang="en-US" dirty="0"/>
              <a:t> にお問い合わせください。</a:t>
            </a:r>
          </a:p>
          <a:p>
            <a:pPr lvl="0"/>
            <a:endParaRPr lang="ja-JP" altLang="en-US" dirty="0"/>
          </a:p>
          <a:p>
            <a:pPr lvl="0"/>
            <a:endParaRPr lang="ja-JP" altLang="en-US" dirty="0"/>
          </a:p>
        </p:txBody>
      </p:sp>
      <p:sp>
        <p:nvSpPr>
          <p:cNvPr id="4" name="テキスト ボックス 3">
            <a:extLst>
              <a:ext uri="{FF2B5EF4-FFF2-40B4-BE49-F238E27FC236}">
                <a16:creationId xmlns:a16="http://schemas.microsoft.com/office/drawing/2014/main" id="{F4B69969-C2B2-4035-B697-410820198BDC}"/>
              </a:ext>
            </a:extLst>
          </p:cNvPr>
          <p:cNvSpPr txBox="1"/>
          <p:nvPr/>
        </p:nvSpPr>
        <p:spPr>
          <a:xfrm>
            <a:off x="0" y="101009"/>
            <a:ext cx="1107996" cy="369332"/>
          </a:xfrm>
          <a:prstGeom prst="rect">
            <a:avLst/>
          </a:prstGeom>
          <a:noFill/>
        </p:spPr>
        <p:txBody>
          <a:bodyPr wrap="none" rtlCol="0">
            <a:spAutoFit/>
          </a:bodyPr>
          <a:lstStyle/>
          <a:p>
            <a:r>
              <a:rPr kumimoji="1" lang="en-US" altLang="ja-JP" sz="1800" dirty="0">
                <a:latin typeface="游ゴシック Medium" panose="020B0500000000000000" pitchFamily="50" charset="-128"/>
                <a:ea typeface="游ゴシック Medium" panose="020B0500000000000000" pitchFamily="50" charset="-128"/>
              </a:rPr>
              <a:t>【</a:t>
            </a:r>
            <a:r>
              <a:rPr kumimoji="1" lang="ja-JP" altLang="en-US" sz="1800" dirty="0">
                <a:latin typeface="游ゴシック Medium" panose="020B0500000000000000" pitchFamily="50" charset="-128"/>
                <a:ea typeface="游ゴシック Medium" panose="020B0500000000000000" pitchFamily="50" charset="-128"/>
              </a:rPr>
              <a:t>参考</a:t>
            </a:r>
            <a:r>
              <a:rPr kumimoji="1" lang="en-US" altLang="ja-JP" sz="1800" dirty="0">
                <a:latin typeface="游ゴシック Medium" panose="020B0500000000000000" pitchFamily="50" charset="-128"/>
                <a:ea typeface="游ゴシック Medium" panose="020B0500000000000000" pitchFamily="50" charset="-128"/>
              </a:rPr>
              <a:t>】</a:t>
            </a:r>
            <a:endParaRPr kumimoji="1" lang="ja-JP" altLang="en-US" sz="1800" dirty="0">
              <a:latin typeface="游ゴシック Medium" panose="020B0500000000000000" pitchFamily="50" charset="-128"/>
              <a:ea typeface="游ゴシック Medium" panose="020B0500000000000000" pitchFamily="50" charset="-128"/>
            </a:endParaRPr>
          </a:p>
        </p:txBody>
      </p:sp>
    </p:spTree>
    <p:extLst>
      <p:ext uri="{BB962C8B-B14F-4D97-AF65-F5344CB8AC3E}">
        <p14:creationId xmlns:p14="http://schemas.microsoft.com/office/powerpoint/2010/main" val="403559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94353D7-BC42-FAB5-9E25-18ED412ED6C1}"/>
              </a:ext>
            </a:extLst>
          </p:cNvPr>
          <p:cNvSpPr>
            <a:spLocks noGrp="1"/>
          </p:cNvSpPr>
          <p:nvPr>
            <p:ph type="title"/>
          </p:nvPr>
        </p:nvSpPr>
        <p:spPr/>
        <p:txBody>
          <a:bodyPr>
            <a:normAutofit fontScale="90000"/>
          </a:bodyPr>
          <a:lstStyle/>
          <a:p>
            <a:r>
              <a:rPr kumimoji="1" lang="en-US" altLang="ja-JP" dirty="0"/>
              <a:t>Today’s Topics</a:t>
            </a:r>
            <a:endParaRPr kumimoji="1" lang="ja-JP" altLang="en-US" dirty="0"/>
          </a:p>
        </p:txBody>
      </p:sp>
      <p:sp>
        <p:nvSpPr>
          <p:cNvPr id="3" name="テキスト プレースホルダー 2">
            <a:extLst>
              <a:ext uri="{FF2B5EF4-FFF2-40B4-BE49-F238E27FC236}">
                <a16:creationId xmlns:a16="http://schemas.microsoft.com/office/drawing/2014/main" id="{F3F3A73F-44D1-89AB-2215-52969C1481DB}"/>
              </a:ext>
            </a:extLst>
          </p:cNvPr>
          <p:cNvSpPr>
            <a:spLocks noGrp="1"/>
          </p:cNvSpPr>
          <p:nvPr>
            <p:ph type="body" idx="1"/>
          </p:nvPr>
        </p:nvSpPr>
        <p:spPr/>
        <p:txBody>
          <a:bodyPr/>
          <a:lstStyle/>
          <a:p>
            <a:r>
              <a:rPr kumimoji="1" lang="ja-JP" altLang="en-US" dirty="0">
                <a:latin typeface="+mn-ea"/>
                <a:ea typeface="+mn-ea"/>
              </a:rPr>
              <a:t>議事録担当決め</a:t>
            </a:r>
            <a:endParaRPr kumimoji="1" lang="en-US" altLang="ja-JP" dirty="0">
              <a:latin typeface="+mn-ea"/>
              <a:ea typeface="+mn-ea"/>
            </a:endParaRPr>
          </a:p>
          <a:p>
            <a:r>
              <a:rPr kumimoji="1" lang="en-US" altLang="ja-JP" dirty="0">
                <a:latin typeface="+mn-ea"/>
                <a:ea typeface="+mn-ea"/>
              </a:rPr>
              <a:t>SPDX Asia Telcon</a:t>
            </a:r>
          </a:p>
          <a:p>
            <a:r>
              <a:rPr lang="en-US" altLang="ja-JP" dirty="0">
                <a:latin typeface="+mn-ea"/>
                <a:ea typeface="+mn-ea"/>
              </a:rPr>
              <a:t>OpenChain Webinar</a:t>
            </a:r>
            <a:r>
              <a:rPr lang="ja-JP" altLang="en-US" dirty="0">
                <a:latin typeface="+mn-ea"/>
                <a:ea typeface="+mn-ea"/>
              </a:rPr>
              <a:t> </a:t>
            </a:r>
            <a:r>
              <a:rPr lang="en-US" altLang="ja-JP" dirty="0">
                <a:latin typeface="+mn-ea"/>
                <a:ea typeface="+mn-ea"/>
              </a:rPr>
              <a:t>#50</a:t>
            </a:r>
            <a:endParaRPr kumimoji="1" lang="en-US" altLang="ja-JP" dirty="0">
              <a:latin typeface="+mn-ea"/>
              <a:ea typeface="+mn-ea"/>
            </a:endParaRPr>
          </a:p>
          <a:p>
            <a:r>
              <a:rPr lang="en-US" altLang="ja-JP" dirty="0">
                <a:latin typeface="+mn-ea"/>
                <a:ea typeface="+mn-ea"/>
              </a:rPr>
              <a:t>SPDX Lite v3.0(?)</a:t>
            </a:r>
          </a:p>
          <a:p>
            <a:r>
              <a:rPr lang="en-US" altLang="ja-JP" dirty="0">
                <a:latin typeface="+mn-ea"/>
                <a:ea typeface="+mn-ea"/>
              </a:rPr>
              <a:t>GitHub Adds SBOM Export Feature</a:t>
            </a:r>
            <a:br>
              <a:rPr lang="en-US" altLang="ja-JP" dirty="0">
                <a:latin typeface="+mn-ea"/>
                <a:ea typeface="+mn-ea"/>
              </a:rPr>
            </a:br>
            <a:r>
              <a:rPr lang="en-US" altLang="ja-JP" dirty="0">
                <a:latin typeface="+mn-ea"/>
                <a:ea typeface="+mn-ea"/>
              </a:rPr>
              <a:t>(</a:t>
            </a:r>
            <a:r>
              <a:rPr lang="ja-JP" altLang="en-US" dirty="0">
                <a:latin typeface="+mn-ea"/>
                <a:ea typeface="+mn-ea"/>
              </a:rPr>
              <a:t>時間があれば</a:t>
            </a:r>
            <a:r>
              <a:rPr lang="en-US" altLang="ja-JP" dirty="0">
                <a:latin typeface="+mn-ea"/>
                <a:ea typeface="+mn-ea"/>
              </a:rPr>
              <a:t>)</a:t>
            </a:r>
          </a:p>
          <a:p>
            <a:endParaRPr kumimoji="1" lang="ja-JP" altLang="en-US" dirty="0">
              <a:latin typeface="+mn-ea"/>
              <a:ea typeface="+mn-ea"/>
            </a:endParaRPr>
          </a:p>
        </p:txBody>
      </p:sp>
    </p:spTree>
    <p:extLst>
      <p:ext uri="{BB962C8B-B14F-4D97-AF65-F5344CB8AC3E}">
        <p14:creationId xmlns:p14="http://schemas.microsoft.com/office/powerpoint/2010/main" val="10681715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001EC-83BB-8889-45EF-DC2CFAFF5335}"/>
              </a:ext>
            </a:extLst>
          </p:cNvPr>
          <p:cNvSpPr>
            <a:spLocks noGrp="1"/>
          </p:cNvSpPr>
          <p:nvPr>
            <p:ph type="title"/>
          </p:nvPr>
        </p:nvSpPr>
        <p:spPr/>
        <p:txBody>
          <a:bodyPr>
            <a:normAutofit fontScale="90000"/>
          </a:bodyPr>
          <a:lstStyle/>
          <a:p>
            <a:r>
              <a:rPr kumimoji="1" lang="en-US" altLang="ja-JP" dirty="0"/>
              <a:t>SPDX Asia Telcon</a:t>
            </a:r>
            <a:endParaRPr kumimoji="1" lang="ja-JP" altLang="en-US" dirty="0"/>
          </a:p>
        </p:txBody>
      </p:sp>
      <p:sp>
        <p:nvSpPr>
          <p:cNvPr id="3" name="テキスト プレースホルダー 2">
            <a:extLst>
              <a:ext uri="{FF2B5EF4-FFF2-40B4-BE49-F238E27FC236}">
                <a16:creationId xmlns:a16="http://schemas.microsoft.com/office/drawing/2014/main" id="{8DD9A5F0-0D82-DC2C-DF6C-CE76A918C978}"/>
              </a:ext>
            </a:extLst>
          </p:cNvPr>
          <p:cNvSpPr>
            <a:spLocks noGrp="1"/>
          </p:cNvSpPr>
          <p:nvPr>
            <p:ph type="body" idx="1"/>
          </p:nvPr>
        </p:nvSpPr>
        <p:spPr>
          <a:xfrm>
            <a:off x="280350" y="1266450"/>
            <a:ext cx="5609462" cy="3339000"/>
          </a:xfrm>
        </p:spPr>
        <p:txBody>
          <a:bodyPr>
            <a:normAutofit fontScale="85000" lnSpcReduction="20000"/>
          </a:bodyPr>
          <a:lstStyle/>
          <a:p>
            <a:r>
              <a:rPr kumimoji="1" lang="ja-JP" altLang="en-US" dirty="0">
                <a:latin typeface="+mn-ea"/>
                <a:ea typeface="+mn-ea"/>
              </a:rPr>
              <a:t>参加者</a:t>
            </a:r>
            <a:endParaRPr lang="en-US" altLang="ja-JP" dirty="0">
              <a:latin typeface="+mn-ea"/>
              <a:ea typeface="+mn-ea"/>
            </a:endParaRPr>
          </a:p>
          <a:p>
            <a:pPr lvl="1"/>
            <a:r>
              <a:rPr kumimoji="1" lang="en-US" altLang="ja-JP" dirty="0">
                <a:latin typeface="+mn-ea"/>
                <a:ea typeface="+mn-ea"/>
              </a:rPr>
              <a:t>Kate, Gary, </a:t>
            </a:r>
            <a:r>
              <a:rPr kumimoji="1" lang="ja-JP" altLang="en-US" dirty="0">
                <a:latin typeface="+mn-ea"/>
                <a:ea typeface="+mn-ea"/>
              </a:rPr>
              <a:t>忍頂寺さん、浜さん、小保田</a:t>
            </a:r>
            <a:endParaRPr kumimoji="1" lang="en-US" altLang="ja-JP" dirty="0">
              <a:latin typeface="+mn-ea"/>
              <a:ea typeface="+mn-ea"/>
            </a:endParaRPr>
          </a:p>
          <a:p>
            <a:r>
              <a:rPr lang="ja-JP" altLang="en-US" dirty="0">
                <a:latin typeface="+mn-ea"/>
                <a:ea typeface="+mn-ea"/>
              </a:rPr>
              <a:t>議論内容</a:t>
            </a:r>
            <a:endParaRPr lang="en-US" altLang="ja-JP" dirty="0">
              <a:latin typeface="+mn-ea"/>
              <a:ea typeface="+mn-ea"/>
            </a:endParaRPr>
          </a:p>
          <a:p>
            <a:pPr lvl="1"/>
            <a:r>
              <a:rPr lang="en-US" altLang="ja-JP" dirty="0" err="1">
                <a:latin typeface="+mn-ea"/>
                <a:ea typeface="+mn-ea"/>
              </a:rPr>
              <a:t>UsageProfile</a:t>
            </a:r>
            <a:r>
              <a:rPr lang="ja-JP" altLang="en-US" dirty="0">
                <a:latin typeface="+mn-ea"/>
                <a:ea typeface="+mn-ea"/>
              </a:rPr>
              <a:t>について紹介</a:t>
            </a:r>
            <a:br>
              <a:rPr lang="en-US" altLang="ja-JP" dirty="0">
                <a:latin typeface="+mn-ea"/>
                <a:ea typeface="+mn-ea"/>
              </a:rPr>
            </a:br>
            <a:r>
              <a:rPr lang="ja-JP" altLang="en-US" dirty="0">
                <a:latin typeface="+mn-ea"/>
                <a:ea typeface="+mn-ea"/>
              </a:rPr>
              <a:t>英語化資料→</a:t>
            </a:r>
            <a:r>
              <a:rPr lang="en-US" altLang="ja-JP" dirty="0">
                <a:latin typeface="+mn-ea"/>
                <a:ea typeface="+mn-ea"/>
                <a:hlinkClick r:id="rId2"/>
              </a:rPr>
              <a:t>OpenChain-JWG/SBOM-sg-20230328_en.pptx at master · OpenChain-Project/OpenChain-JWG (github.com)</a:t>
            </a:r>
            <a:endParaRPr lang="en-US" altLang="ja-JP" dirty="0">
              <a:latin typeface="+mn-ea"/>
              <a:ea typeface="+mn-ea"/>
            </a:endParaRPr>
          </a:p>
          <a:p>
            <a:pPr lvl="2"/>
            <a:r>
              <a:rPr lang="en-US" altLang="ja-JP" dirty="0" err="1">
                <a:latin typeface="+mn-ea"/>
                <a:ea typeface="+mn-ea"/>
                <a:hlinkClick r:id="rId3"/>
              </a:rPr>
              <a:t>spdx</a:t>
            </a:r>
            <a:r>
              <a:rPr lang="en-US" altLang="ja-JP" dirty="0">
                <a:latin typeface="+mn-ea"/>
                <a:ea typeface="+mn-ea"/>
                <a:hlinkClick r:id="rId3"/>
              </a:rPr>
              <a:t>-tech-minutes | </a:t>
            </a:r>
            <a:r>
              <a:rPr lang="en-US" altLang="ja-JP" dirty="0" err="1">
                <a:latin typeface="+mn-ea"/>
                <a:ea typeface="+mn-ea"/>
                <a:hlinkClick r:id="rId3"/>
              </a:rPr>
              <a:t>Etherpad</a:t>
            </a:r>
            <a:r>
              <a:rPr lang="en-US" altLang="ja-JP" dirty="0">
                <a:latin typeface="+mn-ea"/>
                <a:ea typeface="+mn-ea"/>
                <a:hlinkClick r:id="rId3"/>
              </a:rPr>
              <a:t> (swinslow.net)</a:t>
            </a:r>
            <a:r>
              <a:rPr lang="en-US" altLang="ja-JP" dirty="0">
                <a:latin typeface="+mn-ea"/>
                <a:ea typeface="+mn-ea"/>
              </a:rPr>
              <a:t> </a:t>
            </a:r>
            <a:r>
              <a:rPr lang="ja-JP" altLang="en-US" dirty="0">
                <a:latin typeface="+mn-ea"/>
                <a:ea typeface="+mn-ea"/>
              </a:rPr>
              <a:t>に記載</a:t>
            </a:r>
            <a:endParaRPr lang="en-US" altLang="ja-JP" dirty="0">
              <a:latin typeface="+mn-ea"/>
              <a:ea typeface="+mn-ea"/>
            </a:endParaRPr>
          </a:p>
          <a:p>
            <a:pPr lvl="2"/>
            <a:r>
              <a:rPr lang="en-US" altLang="ja-JP" dirty="0" err="1">
                <a:latin typeface="+mn-ea"/>
                <a:ea typeface="+mn-ea"/>
              </a:rPr>
              <a:t>termsOfUse</a:t>
            </a:r>
            <a:r>
              <a:rPr lang="ja-JP" altLang="en-US" dirty="0">
                <a:latin typeface="+mn-ea"/>
                <a:ea typeface="+mn-ea"/>
              </a:rPr>
              <a:t>は</a:t>
            </a:r>
            <a:r>
              <a:rPr lang="en-US" altLang="ja-JP" dirty="0">
                <a:latin typeface="+mn-ea"/>
                <a:ea typeface="+mn-ea"/>
              </a:rPr>
              <a:t>PURL</a:t>
            </a:r>
            <a:r>
              <a:rPr lang="ja-JP" altLang="en-US" dirty="0">
                <a:latin typeface="+mn-ea"/>
                <a:ea typeface="+mn-ea"/>
              </a:rPr>
              <a:t>使うよりも他の手段をとった方がいい</a:t>
            </a:r>
            <a:r>
              <a:rPr lang="en-US" altLang="ja-JP" dirty="0">
                <a:latin typeface="+mn-ea"/>
                <a:ea typeface="+mn-ea"/>
              </a:rPr>
              <a:t>(Gary)</a:t>
            </a:r>
          </a:p>
          <a:p>
            <a:pPr lvl="2"/>
            <a:r>
              <a:rPr lang="en-US" altLang="ja-JP" dirty="0" err="1">
                <a:latin typeface="+mn-ea"/>
                <a:ea typeface="+mn-ea"/>
              </a:rPr>
              <a:t>validUntilDate</a:t>
            </a:r>
            <a:r>
              <a:rPr lang="ja-JP" altLang="en-US" dirty="0">
                <a:latin typeface="+mn-ea"/>
                <a:ea typeface="+mn-ea"/>
              </a:rPr>
              <a:t>は</a:t>
            </a:r>
            <a:r>
              <a:rPr lang="en-US" altLang="ja-JP" dirty="0" err="1">
                <a:latin typeface="+mn-ea"/>
                <a:ea typeface="+mn-ea"/>
              </a:rPr>
              <a:t>validUntilTime</a:t>
            </a:r>
            <a:r>
              <a:rPr lang="ja-JP" altLang="en-US" dirty="0">
                <a:latin typeface="+mn-ea"/>
                <a:ea typeface="+mn-ea"/>
              </a:rPr>
              <a:t>に変更</a:t>
            </a:r>
            <a:r>
              <a:rPr lang="en-US" altLang="ja-JP" dirty="0">
                <a:latin typeface="+mn-ea"/>
                <a:ea typeface="+mn-ea"/>
              </a:rPr>
              <a:t>(AI Profile</a:t>
            </a:r>
            <a:r>
              <a:rPr lang="ja-JP" altLang="en-US" dirty="0">
                <a:latin typeface="+mn-ea"/>
                <a:ea typeface="+mn-ea"/>
              </a:rPr>
              <a:t>との兼ね合い</a:t>
            </a:r>
            <a:r>
              <a:rPr lang="en-US" altLang="ja-JP" dirty="0">
                <a:latin typeface="+mn-ea"/>
                <a:ea typeface="+mn-ea"/>
              </a:rPr>
              <a:t>)</a:t>
            </a:r>
            <a:r>
              <a:rPr lang="ja-JP" altLang="en-US" dirty="0">
                <a:latin typeface="+mn-ea"/>
                <a:ea typeface="+mn-ea"/>
              </a:rPr>
              <a:t>　など</a:t>
            </a:r>
            <a:endParaRPr lang="en-US" altLang="ja-JP" dirty="0">
              <a:latin typeface="+mn-ea"/>
              <a:ea typeface="+mn-ea"/>
            </a:endParaRPr>
          </a:p>
          <a:p>
            <a:pPr lvl="2"/>
            <a:r>
              <a:rPr lang="ja-JP" altLang="en-US" dirty="0">
                <a:latin typeface="+mn-ea"/>
                <a:ea typeface="+mn-ea"/>
              </a:rPr>
              <a:t>伊藤さんが</a:t>
            </a:r>
            <a:r>
              <a:rPr lang="en-US" altLang="ja-JP" dirty="0">
                <a:latin typeface="+mn-ea"/>
                <a:ea typeface="+mn-ea"/>
              </a:rPr>
              <a:t>PR</a:t>
            </a:r>
            <a:r>
              <a:rPr lang="ja-JP" altLang="en-US" dirty="0">
                <a:latin typeface="+mn-ea"/>
                <a:ea typeface="+mn-ea"/>
              </a:rPr>
              <a:t>準備していることを伝えた。</a:t>
            </a:r>
            <a:r>
              <a:rPr lang="en-US" altLang="ja-JP" dirty="0">
                <a:latin typeface="+mn-ea"/>
                <a:ea typeface="+mn-ea"/>
              </a:rPr>
              <a:t>Kate</a:t>
            </a:r>
            <a:r>
              <a:rPr lang="ja-JP" altLang="en-US" dirty="0">
                <a:latin typeface="+mn-ea"/>
                <a:ea typeface="+mn-ea"/>
              </a:rPr>
              <a:t>が必要に応じてサポートしてくれる</a:t>
            </a:r>
            <a:endParaRPr lang="en-US" altLang="ja-JP" dirty="0">
              <a:latin typeface="+mn-ea"/>
              <a:ea typeface="+mn-ea"/>
            </a:endParaRPr>
          </a:p>
          <a:p>
            <a:pPr lvl="1"/>
            <a:r>
              <a:rPr lang="ja-JP" altLang="en-US" dirty="0">
                <a:latin typeface="+mn-ea"/>
                <a:ea typeface="+mn-ea"/>
              </a:rPr>
              <a:t>今夜</a:t>
            </a:r>
            <a:r>
              <a:rPr lang="en-US" altLang="ja-JP" dirty="0">
                <a:latin typeface="+mn-ea"/>
                <a:ea typeface="+mn-ea"/>
              </a:rPr>
              <a:t>2:00AM Tech meeting</a:t>
            </a:r>
            <a:r>
              <a:rPr lang="ja-JP" altLang="en-US" dirty="0">
                <a:latin typeface="+mn-ea"/>
                <a:ea typeface="+mn-ea"/>
              </a:rPr>
              <a:t>開催</a:t>
            </a:r>
            <a:endParaRPr lang="en-US" altLang="ja-JP" dirty="0">
              <a:latin typeface="+mn-ea"/>
              <a:ea typeface="+mn-ea"/>
            </a:endParaRPr>
          </a:p>
          <a:p>
            <a:pPr lvl="2"/>
            <a:r>
              <a:rPr lang="en-US" altLang="ja-JP" dirty="0" err="1">
                <a:latin typeface="+mn-ea"/>
                <a:ea typeface="+mn-ea"/>
                <a:hlinkClick r:id="rId4"/>
              </a:rPr>
              <a:t>spdx</a:t>
            </a:r>
            <a:r>
              <a:rPr lang="en-US" altLang="ja-JP" dirty="0">
                <a:latin typeface="+mn-ea"/>
                <a:ea typeface="+mn-ea"/>
                <a:hlinkClick r:id="rId4"/>
              </a:rPr>
              <a:t>/meetings: This repository stores meetings minutes for the SPDX project (github.com)</a:t>
            </a:r>
            <a:endParaRPr lang="en-US" altLang="ja-JP" dirty="0">
              <a:latin typeface="+mn-ea"/>
              <a:ea typeface="+mn-ea"/>
            </a:endParaRPr>
          </a:p>
          <a:p>
            <a:pPr lvl="2"/>
            <a:r>
              <a:rPr lang="ja-JP" altLang="en-US" dirty="0">
                <a:latin typeface="+mn-ea"/>
                <a:ea typeface="+mn-ea"/>
              </a:rPr>
              <a:t>小保田参加</a:t>
            </a:r>
            <a:r>
              <a:rPr lang="en-US" altLang="ja-JP" dirty="0">
                <a:latin typeface="+mn-ea"/>
                <a:ea typeface="+mn-ea"/>
              </a:rPr>
              <a:t>(</a:t>
            </a:r>
            <a:r>
              <a:rPr lang="ja-JP" altLang="en-US" dirty="0">
                <a:latin typeface="+mn-ea"/>
                <a:ea typeface="+mn-ea"/>
              </a:rPr>
              <a:t>説明</a:t>
            </a:r>
            <a:r>
              <a:rPr lang="en-US" altLang="ja-JP" dirty="0">
                <a:latin typeface="+mn-ea"/>
                <a:ea typeface="+mn-ea"/>
              </a:rPr>
              <a:t>)</a:t>
            </a:r>
            <a:r>
              <a:rPr lang="ja-JP" altLang="en-US" dirty="0">
                <a:latin typeface="+mn-ea"/>
                <a:ea typeface="+mn-ea"/>
              </a:rPr>
              <a:t>予定</a:t>
            </a:r>
            <a:endParaRPr lang="en-US" altLang="ja-JP" dirty="0">
              <a:latin typeface="+mn-ea"/>
              <a:ea typeface="+mn-ea"/>
            </a:endParaRPr>
          </a:p>
          <a:p>
            <a:pPr lvl="2"/>
            <a:endParaRPr lang="en-US" altLang="ja-JP" dirty="0">
              <a:latin typeface="+mn-ea"/>
              <a:ea typeface="+mn-ea"/>
            </a:endParaRPr>
          </a:p>
          <a:p>
            <a:pPr lvl="2"/>
            <a:endParaRPr lang="en-US" altLang="ja-JP" dirty="0">
              <a:latin typeface="+mn-ea"/>
              <a:ea typeface="+mn-ea"/>
            </a:endParaRPr>
          </a:p>
          <a:p>
            <a:pPr lvl="1"/>
            <a:endParaRPr kumimoji="1" lang="ja-JP" altLang="en-US" dirty="0">
              <a:latin typeface="+mn-ea"/>
              <a:ea typeface="+mn-ea"/>
            </a:endParaRPr>
          </a:p>
        </p:txBody>
      </p:sp>
      <p:pic>
        <p:nvPicPr>
          <p:cNvPr id="5" name="図 4">
            <a:extLst>
              <a:ext uri="{FF2B5EF4-FFF2-40B4-BE49-F238E27FC236}">
                <a16:creationId xmlns:a16="http://schemas.microsoft.com/office/drawing/2014/main" id="{70DB75D7-D65F-5C27-9AB2-95DE95C48AC2}"/>
              </a:ext>
            </a:extLst>
          </p:cNvPr>
          <p:cNvPicPr>
            <a:picLocks noChangeAspect="1"/>
          </p:cNvPicPr>
          <p:nvPr/>
        </p:nvPicPr>
        <p:blipFill>
          <a:blip r:embed="rId5"/>
          <a:stretch>
            <a:fillRect/>
          </a:stretch>
        </p:blipFill>
        <p:spPr>
          <a:xfrm>
            <a:off x="6166026" y="1017800"/>
            <a:ext cx="2251549" cy="2880524"/>
          </a:xfrm>
          <a:prstGeom prst="rect">
            <a:avLst/>
          </a:prstGeom>
          <a:ln>
            <a:solidFill>
              <a:schemeClr val="accent1"/>
            </a:solidFill>
          </a:ln>
        </p:spPr>
      </p:pic>
      <p:sp>
        <p:nvSpPr>
          <p:cNvPr id="6" name="テキスト ボックス 5">
            <a:extLst>
              <a:ext uri="{FF2B5EF4-FFF2-40B4-BE49-F238E27FC236}">
                <a16:creationId xmlns:a16="http://schemas.microsoft.com/office/drawing/2014/main" id="{606B630C-452E-AA64-A84D-368A2D94AABC}"/>
              </a:ext>
            </a:extLst>
          </p:cNvPr>
          <p:cNvSpPr txBox="1"/>
          <p:nvPr/>
        </p:nvSpPr>
        <p:spPr>
          <a:xfrm>
            <a:off x="6216604" y="3973364"/>
            <a:ext cx="2200971" cy="430887"/>
          </a:xfrm>
          <a:prstGeom prst="rect">
            <a:avLst/>
          </a:prstGeom>
          <a:noFill/>
        </p:spPr>
        <p:txBody>
          <a:bodyPr wrap="square" rtlCol="0">
            <a:spAutoFit/>
          </a:bodyPr>
          <a:lstStyle/>
          <a:p>
            <a:r>
              <a:rPr kumimoji="1" lang="ja-JP" altLang="en-US" sz="1100" dirty="0">
                <a:latin typeface="+mn-ea"/>
                <a:ea typeface="+mn-ea"/>
              </a:rPr>
              <a:t>以前</a:t>
            </a:r>
            <a:r>
              <a:rPr kumimoji="1" lang="en-US" altLang="ja-JP" sz="1100" dirty="0">
                <a:latin typeface="+mn-ea"/>
                <a:ea typeface="+mn-ea"/>
              </a:rPr>
              <a:t>google docs</a:t>
            </a:r>
            <a:r>
              <a:rPr kumimoji="1" lang="ja-JP" altLang="en-US" sz="1100" dirty="0">
                <a:latin typeface="+mn-ea"/>
                <a:ea typeface="+mn-ea"/>
              </a:rPr>
              <a:t>で作成したものを改版する必要もあり？</a:t>
            </a:r>
          </a:p>
        </p:txBody>
      </p:sp>
      <p:cxnSp>
        <p:nvCxnSpPr>
          <p:cNvPr id="8" name="直線矢印コネクタ 7">
            <a:extLst>
              <a:ext uri="{FF2B5EF4-FFF2-40B4-BE49-F238E27FC236}">
                <a16:creationId xmlns:a16="http://schemas.microsoft.com/office/drawing/2014/main" id="{3DA6F098-F6B5-D99A-A600-C77E010D49CA}"/>
              </a:ext>
            </a:extLst>
          </p:cNvPr>
          <p:cNvCxnSpPr/>
          <p:nvPr/>
        </p:nvCxnSpPr>
        <p:spPr>
          <a:xfrm>
            <a:off x="5802406" y="3449171"/>
            <a:ext cx="28238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9359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6001EC-83BB-8889-45EF-DC2CFAFF5335}"/>
              </a:ext>
            </a:extLst>
          </p:cNvPr>
          <p:cNvSpPr>
            <a:spLocks noGrp="1"/>
          </p:cNvSpPr>
          <p:nvPr>
            <p:ph type="title"/>
          </p:nvPr>
        </p:nvSpPr>
        <p:spPr/>
        <p:txBody>
          <a:bodyPr>
            <a:normAutofit fontScale="90000"/>
          </a:bodyPr>
          <a:lstStyle/>
          <a:p>
            <a:r>
              <a:rPr kumimoji="1" lang="en-US" altLang="ja-JP" dirty="0"/>
              <a:t>SPDX Asia Telcon</a:t>
            </a:r>
            <a:endParaRPr kumimoji="1" lang="ja-JP" altLang="en-US" dirty="0"/>
          </a:p>
        </p:txBody>
      </p:sp>
      <p:sp>
        <p:nvSpPr>
          <p:cNvPr id="3" name="テキスト プレースホルダー 2">
            <a:extLst>
              <a:ext uri="{FF2B5EF4-FFF2-40B4-BE49-F238E27FC236}">
                <a16:creationId xmlns:a16="http://schemas.microsoft.com/office/drawing/2014/main" id="{8DD9A5F0-0D82-DC2C-DF6C-CE76A918C978}"/>
              </a:ext>
            </a:extLst>
          </p:cNvPr>
          <p:cNvSpPr>
            <a:spLocks noGrp="1"/>
          </p:cNvSpPr>
          <p:nvPr>
            <p:ph type="body" idx="1"/>
          </p:nvPr>
        </p:nvSpPr>
        <p:spPr>
          <a:xfrm>
            <a:off x="280350" y="1266450"/>
            <a:ext cx="4133060" cy="3339000"/>
          </a:xfrm>
        </p:spPr>
        <p:txBody>
          <a:bodyPr>
            <a:normAutofit fontScale="92500" lnSpcReduction="10000"/>
          </a:bodyPr>
          <a:lstStyle/>
          <a:p>
            <a:r>
              <a:rPr lang="en-US" altLang="ja-JP" dirty="0">
                <a:latin typeface="+mn-ea"/>
                <a:ea typeface="+mn-ea"/>
              </a:rPr>
              <a:t>SPDX v3.0</a:t>
            </a:r>
          </a:p>
          <a:p>
            <a:pPr lvl="1"/>
            <a:r>
              <a:rPr lang="en-US" altLang="ja-JP" dirty="0">
                <a:latin typeface="+mn-ea"/>
                <a:ea typeface="+mn-ea"/>
              </a:rPr>
              <a:t>Relationship</a:t>
            </a:r>
            <a:r>
              <a:rPr lang="ja-JP" altLang="en-US" dirty="0">
                <a:latin typeface="+mn-ea"/>
                <a:ea typeface="+mn-ea"/>
              </a:rPr>
              <a:t>の項目を議論中</a:t>
            </a:r>
            <a:endParaRPr lang="en-US" altLang="ja-JP" dirty="0">
              <a:latin typeface="+mn-ea"/>
              <a:ea typeface="+mn-ea"/>
            </a:endParaRPr>
          </a:p>
          <a:p>
            <a:pPr lvl="2"/>
            <a:r>
              <a:rPr kumimoji="1" lang="ja-JP" altLang="en-US" dirty="0">
                <a:latin typeface="+mn-ea"/>
                <a:ea typeface="+mn-ea"/>
              </a:rPr>
              <a:t>変更、追加、削除</a:t>
            </a:r>
            <a:r>
              <a:rPr kumimoji="1" lang="en-US" altLang="ja-JP" dirty="0">
                <a:latin typeface="+mn-ea"/>
                <a:ea typeface="+mn-ea"/>
              </a:rPr>
              <a:t>(</a:t>
            </a:r>
            <a:r>
              <a:rPr kumimoji="1" lang="ja-JP" altLang="en-US" dirty="0">
                <a:latin typeface="+mn-ea"/>
                <a:ea typeface="+mn-ea"/>
              </a:rPr>
              <a:t>統合</a:t>
            </a:r>
            <a:r>
              <a:rPr kumimoji="1" lang="en-US" altLang="ja-JP" dirty="0">
                <a:latin typeface="+mn-ea"/>
                <a:ea typeface="+mn-ea"/>
              </a:rPr>
              <a:t>)</a:t>
            </a:r>
            <a:r>
              <a:rPr kumimoji="1" lang="ja-JP" altLang="en-US" dirty="0">
                <a:latin typeface="+mn-ea"/>
                <a:ea typeface="+mn-ea"/>
              </a:rPr>
              <a:t>がある</a:t>
            </a:r>
            <a:endParaRPr kumimoji="1" lang="en-US" altLang="ja-JP" dirty="0">
              <a:latin typeface="+mn-ea"/>
              <a:ea typeface="+mn-ea"/>
            </a:endParaRPr>
          </a:p>
          <a:p>
            <a:pPr lvl="1"/>
            <a:r>
              <a:rPr lang="en-US" altLang="ja-JP" dirty="0">
                <a:latin typeface="+mn-ea"/>
                <a:ea typeface="+mn-ea"/>
              </a:rPr>
              <a:t>RC</a:t>
            </a:r>
            <a:r>
              <a:rPr lang="ja-JP" altLang="en-US" dirty="0">
                <a:latin typeface="+mn-ea"/>
                <a:ea typeface="+mn-ea"/>
              </a:rPr>
              <a:t>を</a:t>
            </a:r>
            <a:r>
              <a:rPr lang="en-US" altLang="ja-JP" dirty="0">
                <a:latin typeface="+mn-ea"/>
                <a:ea typeface="+mn-ea"/>
              </a:rPr>
              <a:t>next 2week</a:t>
            </a:r>
            <a:r>
              <a:rPr lang="ja-JP" altLang="en-US" dirty="0">
                <a:latin typeface="+mn-ea"/>
                <a:ea typeface="+mn-ea"/>
              </a:rPr>
              <a:t>内に出したいと考えている。</a:t>
            </a:r>
            <a:r>
              <a:rPr lang="en-US" altLang="ja-JP" dirty="0">
                <a:latin typeface="+mn-ea"/>
                <a:ea typeface="+mn-ea"/>
              </a:rPr>
              <a:t>(4/</a:t>
            </a:r>
            <a:r>
              <a:rPr lang="ja-JP" altLang="en-US" dirty="0">
                <a:latin typeface="+mn-ea"/>
                <a:ea typeface="+mn-ea"/>
              </a:rPr>
              <a:t>末</a:t>
            </a:r>
            <a:endParaRPr lang="en-US" altLang="ja-JP" dirty="0">
              <a:latin typeface="+mn-ea"/>
              <a:ea typeface="+mn-ea"/>
            </a:endParaRPr>
          </a:p>
          <a:p>
            <a:pPr lvl="1"/>
            <a:endParaRPr lang="en-US" altLang="ja-JP" dirty="0">
              <a:latin typeface="+mn-ea"/>
              <a:ea typeface="+mn-ea"/>
            </a:endParaRPr>
          </a:p>
          <a:p>
            <a:pPr lvl="1"/>
            <a:r>
              <a:rPr lang="en-US" altLang="ja-JP" dirty="0">
                <a:latin typeface="+mn-ea"/>
                <a:ea typeface="+mn-ea"/>
              </a:rPr>
              <a:t>SPDX Lite (Profile)</a:t>
            </a:r>
            <a:r>
              <a:rPr lang="ja-JP" altLang="en-US" dirty="0">
                <a:latin typeface="+mn-ea"/>
                <a:ea typeface="+mn-ea"/>
              </a:rPr>
              <a:t>については、議論を開始している、と伝えた。</a:t>
            </a:r>
            <a:endParaRPr lang="en-US" altLang="ja-JP" dirty="0">
              <a:latin typeface="+mn-ea"/>
              <a:ea typeface="+mn-ea"/>
            </a:endParaRPr>
          </a:p>
          <a:p>
            <a:pPr lvl="1"/>
            <a:endParaRPr lang="en-US" altLang="ja-JP" dirty="0">
              <a:latin typeface="+mn-ea"/>
              <a:ea typeface="+mn-ea"/>
            </a:endParaRPr>
          </a:p>
          <a:p>
            <a:pPr lvl="1"/>
            <a:r>
              <a:rPr lang="en-US" altLang="ja-JP" dirty="0">
                <a:latin typeface="+mn-ea"/>
                <a:ea typeface="+mn-ea"/>
              </a:rPr>
              <a:t>JSON format</a:t>
            </a:r>
            <a:r>
              <a:rPr lang="ja-JP" altLang="en-US" dirty="0">
                <a:latin typeface="+mn-ea"/>
                <a:ea typeface="+mn-ea"/>
              </a:rPr>
              <a:t>において、</a:t>
            </a:r>
            <a:r>
              <a:rPr lang="en-US" altLang="ja-JP" dirty="0">
                <a:latin typeface="+mn-ea"/>
                <a:ea typeface="+mn-ea"/>
              </a:rPr>
              <a:t>Relationship</a:t>
            </a:r>
            <a:r>
              <a:rPr lang="ja-JP" altLang="en-US" dirty="0">
                <a:latin typeface="+mn-ea"/>
                <a:ea typeface="+mn-ea"/>
              </a:rPr>
              <a:t>とは別の定義</a:t>
            </a:r>
            <a:r>
              <a:rPr lang="en-US" altLang="ja-JP" dirty="0">
                <a:latin typeface="+mn-ea"/>
                <a:ea typeface="+mn-ea"/>
              </a:rPr>
              <a:t>(shortcut)</a:t>
            </a:r>
            <a:r>
              <a:rPr lang="ja-JP" altLang="en-US" dirty="0">
                <a:latin typeface="+mn-ea"/>
                <a:ea typeface="+mn-ea"/>
              </a:rPr>
              <a:t>が存在している点については、</a:t>
            </a:r>
            <a:r>
              <a:rPr lang="en-US" altLang="ja-JP" dirty="0">
                <a:latin typeface="+mn-ea"/>
                <a:ea typeface="+mn-ea"/>
              </a:rPr>
              <a:t>v3.0</a:t>
            </a:r>
            <a:r>
              <a:rPr lang="ja-JP" altLang="en-US" dirty="0">
                <a:latin typeface="+mn-ea"/>
                <a:ea typeface="+mn-ea"/>
              </a:rPr>
              <a:t>で廃止され</a:t>
            </a:r>
            <a:r>
              <a:rPr lang="en-US" altLang="ja-JP" dirty="0">
                <a:latin typeface="+mn-ea"/>
                <a:ea typeface="+mn-ea"/>
              </a:rPr>
              <a:t>Relationship</a:t>
            </a:r>
            <a:r>
              <a:rPr lang="ja-JP" altLang="en-US" dirty="0">
                <a:latin typeface="+mn-ea"/>
                <a:ea typeface="+mn-ea"/>
              </a:rPr>
              <a:t>を使うことになる予定、らしい</a:t>
            </a:r>
            <a:r>
              <a:rPr lang="en-US" altLang="ja-JP" dirty="0">
                <a:latin typeface="+mn-ea"/>
                <a:ea typeface="+mn-ea"/>
              </a:rPr>
              <a:t>(</a:t>
            </a:r>
            <a:r>
              <a:rPr lang="ja-JP" altLang="en-US" dirty="0">
                <a:latin typeface="+mn-ea"/>
                <a:ea typeface="+mn-ea"/>
              </a:rPr>
              <a:t>が、どうなるか</a:t>
            </a:r>
            <a:r>
              <a:rPr lang="en-US" altLang="ja-JP" dirty="0">
                <a:latin typeface="+mn-ea"/>
                <a:ea typeface="+mn-ea"/>
              </a:rPr>
              <a:t>…)</a:t>
            </a:r>
          </a:p>
          <a:p>
            <a:pPr lvl="1"/>
            <a:endParaRPr kumimoji="1" lang="ja-JP" altLang="en-US" dirty="0">
              <a:latin typeface="+mn-ea"/>
              <a:ea typeface="+mn-ea"/>
            </a:endParaRPr>
          </a:p>
        </p:txBody>
      </p:sp>
      <p:pic>
        <p:nvPicPr>
          <p:cNvPr id="5" name="図 4">
            <a:extLst>
              <a:ext uri="{FF2B5EF4-FFF2-40B4-BE49-F238E27FC236}">
                <a16:creationId xmlns:a16="http://schemas.microsoft.com/office/drawing/2014/main" id="{EFC8FE0D-DADB-8973-7B16-35E46D3E9AA8}"/>
              </a:ext>
            </a:extLst>
          </p:cNvPr>
          <p:cNvPicPr>
            <a:picLocks noChangeAspect="1"/>
          </p:cNvPicPr>
          <p:nvPr/>
        </p:nvPicPr>
        <p:blipFill>
          <a:blip r:embed="rId2"/>
          <a:stretch>
            <a:fillRect/>
          </a:stretch>
        </p:blipFill>
        <p:spPr>
          <a:xfrm>
            <a:off x="4413410" y="1266450"/>
            <a:ext cx="4499881" cy="3536576"/>
          </a:xfrm>
          <a:prstGeom prst="rect">
            <a:avLst/>
          </a:prstGeom>
        </p:spPr>
      </p:pic>
    </p:spTree>
    <p:extLst>
      <p:ext uri="{BB962C8B-B14F-4D97-AF65-F5344CB8AC3E}">
        <p14:creationId xmlns:p14="http://schemas.microsoft.com/office/powerpoint/2010/main" val="1608783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925836-F511-48CC-31A3-1C15DEFF345C}"/>
              </a:ext>
            </a:extLst>
          </p:cNvPr>
          <p:cNvSpPr>
            <a:spLocks noGrp="1"/>
          </p:cNvSpPr>
          <p:nvPr>
            <p:ph type="title"/>
          </p:nvPr>
        </p:nvSpPr>
        <p:spPr/>
        <p:txBody>
          <a:bodyPr>
            <a:normAutofit fontScale="90000"/>
          </a:bodyPr>
          <a:lstStyle/>
          <a:p>
            <a:r>
              <a:rPr kumimoji="1" lang="en-US" altLang="ja-JP" dirty="0"/>
              <a:t>OpenChain Webinar #50</a:t>
            </a:r>
            <a:r>
              <a:rPr kumimoji="1" lang="ja-JP" altLang="en-US" dirty="0"/>
              <a:t> </a:t>
            </a:r>
            <a:r>
              <a:rPr kumimoji="1" lang="en-US" altLang="ja-JP" dirty="0"/>
              <a:t>– An Overview of SPDX 3.0</a:t>
            </a:r>
            <a:endParaRPr kumimoji="1" lang="ja-JP" altLang="en-US" dirty="0"/>
          </a:p>
        </p:txBody>
      </p:sp>
      <p:sp>
        <p:nvSpPr>
          <p:cNvPr id="3" name="テキスト プレースホルダー 2">
            <a:extLst>
              <a:ext uri="{FF2B5EF4-FFF2-40B4-BE49-F238E27FC236}">
                <a16:creationId xmlns:a16="http://schemas.microsoft.com/office/drawing/2014/main" id="{312F7A45-B83B-BEEA-C088-E7C6F9928037}"/>
              </a:ext>
            </a:extLst>
          </p:cNvPr>
          <p:cNvSpPr>
            <a:spLocks noGrp="1"/>
          </p:cNvSpPr>
          <p:nvPr>
            <p:ph type="body" idx="1"/>
          </p:nvPr>
        </p:nvSpPr>
        <p:spPr/>
        <p:txBody>
          <a:bodyPr>
            <a:normAutofit fontScale="92500" lnSpcReduction="20000"/>
          </a:bodyPr>
          <a:lstStyle/>
          <a:p>
            <a:pPr>
              <a:lnSpc>
                <a:spcPct val="120000"/>
              </a:lnSpc>
            </a:pPr>
            <a:r>
              <a:rPr lang="en-US" altLang="ja-JP" dirty="0">
                <a:hlinkClick r:id="rId2"/>
              </a:rPr>
              <a:t>OpenChain Webinar #50 - An Overview of SPDX 3.0 - OpenChain (openchainproject.org)</a:t>
            </a:r>
            <a:br>
              <a:rPr lang="en-US" altLang="ja-JP" dirty="0"/>
            </a:br>
            <a:r>
              <a:rPr lang="en-US" altLang="ja-JP" dirty="0"/>
              <a:t>SPDX WG</a:t>
            </a:r>
            <a:r>
              <a:rPr lang="ja-JP" altLang="en-US" dirty="0"/>
              <a:t>の</a:t>
            </a:r>
            <a:r>
              <a:rPr lang="en-US" altLang="ja-JP" dirty="0" err="1"/>
              <a:t>Alexious</a:t>
            </a:r>
            <a:r>
              <a:rPr lang="ja-JP" altLang="en-US" dirty="0"/>
              <a:t> </a:t>
            </a:r>
            <a:r>
              <a:rPr lang="en-US" altLang="ja-JP" dirty="0" err="1"/>
              <a:t>Zavras</a:t>
            </a:r>
            <a:r>
              <a:rPr lang="ja-JP" altLang="en-US" dirty="0"/>
              <a:t>さんが</a:t>
            </a:r>
            <a:r>
              <a:rPr lang="en-US" altLang="ja-JP" dirty="0"/>
              <a:t>SPDX v3.0</a:t>
            </a:r>
            <a:r>
              <a:rPr lang="ja-JP" altLang="en-US" dirty="0"/>
              <a:t>について紹介してくれています。</a:t>
            </a:r>
            <a:endParaRPr kumimoji="1" lang="en-US" altLang="ja-JP" dirty="0">
              <a:latin typeface="+mn-ea"/>
              <a:ea typeface="+mn-ea"/>
            </a:endParaRPr>
          </a:p>
          <a:p>
            <a:r>
              <a:rPr kumimoji="1" lang="ja-JP" altLang="en-US" dirty="0">
                <a:latin typeface="+mn-ea"/>
                <a:ea typeface="+mn-ea"/>
              </a:rPr>
              <a:t>スライド</a:t>
            </a:r>
            <a:r>
              <a:rPr lang="en-US" altLang="ja-JP" dirty="0">
                <a:latin typeface="+mn-ea"/>
                <a:ea typeface="+mn-ea"/>
              </a:rPr>
              <a:t>p.35</a:t>
            </a:r>
          </a:p>
          <a:p>
            <a:endParaRPr kumimoji="1" lang="en-US" altLang="ja-JP" dirty="0">
              <a:latin typeface="+mn-ea"/>
              <a:ea typeface="+mn-ea"/>
            </a:endParaRPr>
          </a:p>
          <a:p>
            <a:endParaRPr lang="en-US" altLang="ja-JP" dirty="0">
              <a:latin typeface="+mn-ea"/>
              <a:ea typeface="+mn-ea"/>
            </a:endParaRPr>
          </a:p>
          <a:p>
            <a:endParaRPr kumimoji="1" lang="en-US" altLang="ja-JP" dirty="0">
              <a:latin typeface="+mn-ea"/>
              <a:ea typeface="+mn-ea"/>
            </a:endParaRPr>
          </a:p>
          <a:p>
            <a:endParaRPr lang="en-US" altLang="ja-JP" dirty="0">
              <a:latin typeface="+mn-ea"/>
              <a:ea typeface="+mn-ea"/>
            </a:endParaRPr>
          </a:p>
          <a:p>
            <a:endParaRPr kumimoji="1" lang="en-US" altLang="ja-JP" dirty="0">
              <a:latin typeface="+mn-ea"/>
              <a:ea typeface="+mn-ea"/>
            </a:endParaRPr>
          </a:p>
          <a:p>
            <a:endParaRPr lang="en-US" altLang="ja-JP" dirty="0">
              <a:latin typeface="+mn-ea"/>
              <a:ea typeface="+mn-ea"/>
            </a:endParaRPr>
          </a:p>
          <a:p>
            <a:endParaRPr kumimoji="1" lang="en-US" altLang="ja-JP" dirty="0">
              <a:latin typeface="+mn-ea"/>
              <a:ea typeface="+mn-ea"/>
            </a:endParaRPr>
          </a:p>
          <a:p>
            <a:pPr lvl="1"/>
            <a:r>
              <a:rPr kumimoji="1" lang="en-US" altLang="ja-JP" dirty="0">
                <a:latin typeface="+mn-ea"/>
                <a:ea typeface="+mn-ea"/>
              </a:rPr>
              <a:t>SPDX </a:t>
            </a:r>
            <a:r>
              <a:rPr kumimoji="1" lang="ja-JP" altLang="en-US" dirty="0">
                <a:latin typeface="+mn-ea"/>
                <a:ea typeface="+mn-ea"/>
              </a:rPr>
              <a:t>コミュニティ参加者間で意識が違うかもしれないが、</a:t>
            </a:r>
            <a:r>
              <a:rPr kumimoji="1" lang="en-US" altLang="ja-JP" dirty="0">
                <a:latin typeface="+mn-ea"/>
                <a:ea typeface="+mn-ea"/>
              </a:rPr>
              <a:t>JWG</a:t>
            </a:r>
            <a:r>
              <a:rPr kumimoji="1" lang="ja-JP" altLang="en-US" dirty="0">
                <a:latin typeface="+mn-ea"/>
                <a:ea typeface="+mn-ea"/>
              </a:rPr>
              <a:t>側で</a:t>
            </a:r>
            <a:r>
              <a:rPr kumimoji="1" lang="en-US" altLang="ja-JP" dirty="0">
                <a:latin typeface="+mn-ea"/>
                <a:ea typeface="+mn-ea"/>
              </a:rPr>
              <a:t>v3.0 update</a:t>
            </a:r>
            <a:r>
              <a:rPr kumimoji="1" lang="ja-JP" altLang="en-US" dirty="0">
                <a:latin typeface="+mn-ea"/>
                <a:ea typeface="+mn-ea"/>
              </a:rPr>
              <a:t>をしていることになっています。</a:t>
            </a:r>
          </a:p>
        </p:txBody>
      </p:sp>
      <p:pic>
        <p:nvPicPr>
          <p:cNvPr id="5" name="図 4">
            <a:extLst>
              <a:ext uri="{FF2B5EF4-FFF2-40B4-BE49-F238E27FC236}">
                <a16:creationId xmlns:a16="http://schemas.microsoft.com/office/drawing/2014/main" id="{E0889C26-416B-3A99-E563-3C33DE3B742B}"/>
              </a:ext>
            </a:extLst>
          </p:cNvPr>
          <p:cNvPicPr>
            <a:picLocks noChangeAspect="1"/>
          </p:cNvPicPr>
          <p:nvPr/>
        </p:nvPicPr>
        <p:blipFill>
          <a:blip r:embed="rId3"/>
          <a:stretch>
            <a:fillRect/>
          </a:stretch>
        </p:blipFill>
        <p:spPr>
          <a:xfrm>
            <a:off x="845813" y="2433918"/>
            <a:ext cx="2844556" cy="1599841"/>
          </a:xfrm>
          <a:prstGeom prst="rect">
            <a:avLst/>
          </a:prstGeom>
          <a:ln>
            <a:solidFill>
              <a:schemeClr val="accent1"/>
            </a:solidFill>
          </a:ln>
        </p:spPr>
      </p:pic>
    </p:spTree>
    <p:extLst>
      <p:ext uri="{BB962C8B-B14F-4D97-AF65-F5344CB8AC3E}">
        <p14:creationId xmlns:p14="http://schemas.microsoft.com/office/powerpoint/2010/main" val="4031269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541523B-1DBC-EDDC-7846-C26A125BD933}"/>
              </a:ext>
            </a:extLst>
          </p:cNvPr>
          <p:cNvSpPr>
            <a:spLocks noGrp="1"/>
          </p:cNvSpPr>
          <p:nvPr>
            <p:ph type="title"/>
          </p:nvPr>
        </p:nvSpPr>
        <p:spPr/>
        <p:txBody>
          <a:bodyPr>
            <a:normAutofit fontScale="90000"/>
          </a:bodyPr>
          <a:lstStyle/>
          <a:p>
            <a:r>
              <a:rPr kumimoji="1" lang="en-US" altLang="ja-JP" dirty="0"/>
              <a:t>SPDX Lite v3.0(?)</a:t>
            </a:r>
            <a:endParaRPr kumimoji="1" lang="ja-JP" altLang="en-US" dirty="0"/>
          </a:p>
        </p:txBody>
      </p:sp>
      <p:sp>
        <p:nvSpPr>
          <p:cNvPr id="3" name="テキスト プレースホルダー 2">
            <a:extLst>
              <a:ext uri="{FF2B5EF4-FFF2-40B4-BE49-F238E27FC236}">
                <a16:creationId xmlns:a16="http://schemas.microsoft.com/office/drawing/2014/main" id="{8ACC92A4-C11D-F3E0-3EDC-D9253D1BE91F}"/>
              </a:ext>
            </a:extLst>
          </p:cNvPr>
          <p:cNvSpPr>
            <a:spLocks noGrp="1"/>
          </p:cNvSpPr>
          <p:nvPr>
            <p:ph type="body" idx="1"/>
          </p:nvPr>
        </p:nvSpPr>
        <p:spPr/>
        <p:txBody>
          <a:bodyPr/>
          <a:lstStyle/>
          <a:p>
            <a:r>
              <a:rPr kumimoji="1" lang="ja-JP" altLang="en-US" dirty="0">
                <a:latin typeface="+mn-ea"/>
                <a:ea typeface="+mn-ea"/>
              </a:rPr>
              <a:t>福地さんから課題の共有</a:t>
            </a:r>
            <a:endParaRPr lang="en-US" altLang="ja-JP" dirty="0">
              <a:latin typeface="+mn-ea"/>
              <a:ea typeface="+mn-ea"/>
            </a:endParaRPr>
          </a:p>
          <a:p>
            <a:pPr lvl="1"/>
            <a:r>
              <a:rPr kumimoji="1" lang="ja-JP" altLang="en-US" dirty="0">
                <a:latin typeface="+mn-ea"/>
                <a:ea typeface="+mn-ea"/>
              </a:rPr>
              <a:t>資料は後ほど</a:t>
            </a:r>
            <a:r>
              <a:rPr kumimoji="1" lang="en-US" altLang="ja-JP" dirty="0" err="1">
                <a:latin typeface="+mn-ea"/>
                <a:ea typeface="+mn-ea"/>
              </a:rPr>
              <a:t>github</a:t>
            </a:r>
            <a:r>
              <a:rPr kumimoji="1" lang="ja-JP" altLang="en-US" dirty="0">
                <a:latin typeface="+mn-ea"/>
                <a:ea typeface="+mn-ea"/>
              </a:rPr>
              <a:t>へ</a:t>
            </a:r>
            <a:r>
              <a:rPr kumimoji="1" lang="en-US" altLang="ja-JP" dirty="0">
                <a:latin typeface="+mn-ea"/>
                <a:ea typeface="+mn-ea"/>
              </a:rPr>
              <a:t>upload</a:t>
            </a:r>
            <a:r>
              <a:rPr kumimoji="1" lang="ja-JP" altLang="en-US" dirty="0">
                <a:latin typeface="+mn-ea"/>
                <a:ea typeface="+mn-ea"/>
              </a:rPr>
              <a:t>してください。</a:t>
            </a:r>
            <a:endParaRPr kumimoji="1" lang="en-US" altLang="ja-JP" dirty="0">
              <a:latin typeface="+mn-ea"/>
              <a:ea typeface="+mn-ea"/>
            </a:endParaRPr>
          </a:p>
          <a:p>
            <a:pPr lvl="1"/>
            <a:endParaRPr lang="en-US" altLang="ja-JP" dirty="0">
              <a:latin typeface="+mn-ea"/>
              <a:ea typeface="+mn-ea"/>
            </a:endParaRPr>
          </a:p>
          <a:p>
            <a:r>
              <a:rPr kumimoji="1" lang="ja-JP" altLang="en-US" dirty="0">
                <a:latin typeface="+mn-ea"/>
                <a:ea typeface="+mn-ea"/>
              </a:rPr>
              <a:t>今後の</a:t>
            </a:r>
            <a:r>
              <a:rPr kumimoji="1" lang="en-US" altLang="ja-JP" dirty="0">
                <a:latin typeface="+mn-ea"/>
                <a:ea typeface="+mn-ea"/>
              </a:rPr>
              <a:t>TODO</a:t>
            </a:r>
            <a:endParaRPr kumimoji="1" lang="ja-JP" altLang="en-US" dirty="0">
              <a:latin typeface="+mn-ea"/>
              <a:ea typeface="+mn-ea"/>
            </a:endParaRPr>
          </a:p>
        </p:txBody>
      </p:sp>
    </p:spTree>
    <p:extLst>
      <p:ext uri="{BB962C8B-B14F-4D97-AF65-F5344CB8AC3E}">
        <p14:creationId xmlns:p14="http://schemas.microsoft.com/office/powerpoint/2010/main" val="34712249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883B65-7760-B07F-8B16-8D78BF91EFA2}"/>
              </a:ext>
            </a:extLst>
          </p:cNvPr>
          <p:cNvSpPr>
            <a:spLocks noGrp="1"/>
          </p:cNvSpPr>
          <p:nvPr>
            <p:ph type="title"/>
          </p:nvPr>
        </p:nvSpPr>
        <p:spPr/>
        <p:txBody>
          <a:bodyPr>
            <a:normAutofit fontScale="90000"/>
          </a:bodyPr>
          <a:lstStyle/>
          <a:p>
            <a:r>
              <a:rPr lang="en-US" altLang="ja-JP" dirty="0">
                <a:latin typeface="+mn-ea"/>
                <a:ea typeface="+mn-ea"/>
              </a:rPr>
              <a:t>GitHub Adds SBOM Export Feature</a:t>
            </a:r>
            <a:endParaRPr kumimoji="1" lang="ja-JP" altLang="en-US" dirty="0"/>
          </a:p>
        </p:txBody>
      </p:sp>
      <p:sp>
        <p:nvSpPr>
          <p:cNvPr id="3" name="テキスト プレースホルダー 2">
            <a:extLst>
              <a:ext uri="{FF2B5EF4-FFF2-40B4-BE49-F238E27FC236}">
                <a16:creationId xmlns:a16="http://schemas.microsoft.com/office/drawing/2014/main" id="{FEE1C44C-B497-1FFE-A053-B1DD3EE041B8}"/>
              </a:ext>
            </a:extLst>
          </p:cNvPr>
          <p:cNvSpPr>
            <a:spLocks noGrp="1"/>
          </p:cNvSpPr>
          <p:nvPr>
            <p:ph type="body" idx="1"/>
          </p:nvPr>
        </p:nvSpPr>
        <p:spPr/>
        <p:txBody>
          <a:bodyPr/>
          <a:lstStyle/>
          <a:p>
            <a:r>
              <a:rPr lang="en-US" altLang="ja-JP" dirty="0">
                <a:hlinkClick r:id="rId2"/>
              </a:rPr>
              <a:t>Introducing self-service SBOMs | The GitHub Blog</a:t>
            </a:r>
            <a:endParaRPr lang="en-US" altLang="ja-JP" dirty="0"/>
          </a:p>
          <a:p>
            <a:endParaRPr kumimoji="1" lang="ja-JP" altLang="en-US" dirty="0"/>
          </a:p>
        </p:txBody>
      </p:sp>
      <p:pic>
        <p:nvPicPr>
          <p:cNvPr id="1026" name="Picture 2" descr="Screenshot of dependency graph">
            <a:extLst>
              <a:ext uri="{FF2B5EF4-FFF2-40B4-BE49-F238E27FC236}">
                <a16:creationId xmlns:a16="http://schemas.microsoft.com/office/drawing/2014/main" id="{11FDB74D-086D-DCD7-7FB0-6B1C69E5EC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4820" y="1962072"/>
            <a:ext cx="2838194" cy="1840253"/>
          </a:xfrm>
          <a:prstGeom prst="rect">
            <a:avLst/>
          </a:prstGeom>
          <a:noFill/>
          <a:extLst>
            <a:ext uri="{909E8E84-426E-40DD-AFC4-6F175D3DCCD1}">
              <a14:hiddenFill xmlns:a14="http://schemas.microsoft.com/office/drawing/2010/main">
                <a:solidFill>
                  <a:srgbClr val="FFFFFF"/>
                </a:solidFill>
              </a14:hiddenFill>
            </a:ext>
          </a:extLst>
        </p:spPr>
      </p:pic>
      <p:sp>
        <p:nvSpPr>
          <p:cNvPr id="4" name="テキスト ボックス 3">
            <a:extLst>
              <a:ext uri="{FF2B5EF4-FFF2-40B4-BE49-F238E27FC236}">
                <a16:creationId xmlns:a16="http://schemas.microsoft.com/office/drawing/2014/main" id="{E1787520-E6CE-D493-06CA-D3C6DC9EEB85}"/>
              </a:ext>
            </a:extLst>
          </p:cNvPr>
          <p:cNvSpPr txBox="1"/>
          <p:nvPr/>
        </p:nvSpPr>
        <p:spPr>
          <a:xfrm>
            <a:off x="759456" y="1677723"/>
            <a:ext cx="1119217" cy="261610"/>
          </a:xfrm>
          <a:prstGeom prst="rect">
            <a:avLst/>
          </a:prstGeom>
          <a:noFill/>
        </p:spPr>
        <p:txBody>
          <a:bodyPr wrap="none" rtlCol="0">
            <a:spAutoFit/>
          </a:bodyPr>
          <a:lstStyle/>
          <a:p>
            <a:r>
              <a:rPr kumimoji="1" lang="en-US" altLang="ja-JP" sz="1100" dirty="0" err="1"/>
              <a:t>monalisa</a:t>
            </a:r>
            <a:r>
              <a:rPr kumimoji="1" lang="en-US" altLang="ja-JP" sz="1100" dirty="0"/>
              <a:t>/smile</a:t>
            </a:r>
            <a:endParaRPr kumimoji="1" lang="ja-JP" altLang="en-US" sz="1100" dirty="0"/>
          </a:p>
        </p:txBody>
      </p:sp>
      <p:pic>
        <p:nvPicPr>
          <p:cNvPr id="1028" name="Picture 4" descr="Screenshot of JSON file contents">
            <a:extLst>
              <a:ext uri="{FF2B5EF4-FFF2-40B4-BE49-F238E27FC236}">
                <a16:creationId xmlns:a16="http://schemas.microsoft.com/office/drawing/2014/main" id="{B01199CC-B308-9491-A8E1-DDEF624C4A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77987" y="1993363"/>
            <a:ext cx="2737026" cy="1969783"/>
          </a:xfrm>
          <a:prstGeom prst="rect">
            <a:avLst/>
          </a:prstGeom>
          <a:noFill/>
          <a:extLst>
            <a:ext uri="{909E8E84-426E-40DD-AFC4-6F175D3DCCD1}">
              <a14:hiddenFill xmlns:a14="http://schemas.microsoft.com/office/drawing/2010/main">
                <a:solidFill>
                  <a:srgbClr val="FFFFFF"/>
                </a:solidFill>
              </a14:hiddenFill>
            </a:ext>
          </a:extLst>
        </p:spPr>
      </p:pic>
      <p:sp>
        <p:nvSpPr>
          <p:cNvPr id="11" name="テキスト ボックス 10">
            <a:extLst>
              <a:ext uri="{FF2B5EF4-FFF2-40B4-BE49-F238E27FC236}">
                <a16:creationId xmlns:a16="http://schemas.microsoft.com/office/drawing/2014/main" id="{00552B0A-53C5-3CD2-F9E6-5A22F71032CA}"/>
              </a:ext>
            </a:extLst>
          </p:cNvPr>
          <p:cNvSpPr txBox="1"/>
          <p:nvPr/>
        </p:nvSpPr>
        <p:spPr>
          <a:xfrm>
            <a:off x="4113424" y="1693617"/>
            <a:ext cx="1359668" cy="261610"/>
          </a:xfrm>
          <a:prstGeom prst="rect">
            <a:avLst/>
          </a:prstGeom>
          <a:noFill/>
        </p:spPr>
        <p:txBody>
          <a:bodyPr wrap="none" rtlCol="0">
            <a:spAutoFit/>
          </a:bodyPr>
          <a:lstStyle/>
          <a:p>
            <a:r>
              <a:rPr kumimoji="1" lang="en-US" altLang="ja-JP" sz="1100" dirty="0"/>
              <a:t>github.com/</a:t>
            </a:r>
            <a:r>
              <a:rPr kumimoji="1" lang="en-US" altLang="ja-JP" sz="1100" dirty="0" err="1"/>
              <a:t>npm</a:t>
            </a:r>
            <a:r>
              <a:rPr kumimoji="1" lang="en-US" altLang="ja-JP" sz="1100" dirty="0"/>
              <a:t>/cli</a:t>
            </a:r>
            <a:endParaRPr kumimoji="1" lang="ja-JP" altLang="en-US" sz="1100" dirty="0"/>
          </a:p>
        </p:txBody>
      </p:sp>
      <p:pic>
        <p:nvPicPr>
          <p:cNvPr id="13" name="図 12">
            <a:extLst>
              <a:ext uri="{FF2B5EF4-FFF2-40B4-BE49-F238E27FC236}">
                <a16:creationId xmlns:a16="http://schemas.microsoft.com/office/drawing/2014/main" id="{83392046-1EAE-FD27-800C-F3331360E130}"/>
              </a:ext>
            </a:extLst>
          </p:cNvPr>
          <p:cNvPicPr>
            <a:picLocks noChangeAspect="1"/>
          </p:cNvPicPr>
          <p:nvPr/>
        </p:nvPicPr>
        <p:blipFill>
          <a:blip r:embed="rId5"/>
          <a:stretch>
            <a:fillRect/>
          </a:stretch>
        </p:blipFill>
        <p:spPr>
          <a:xfrm>
            <a:off x="5457959" y="2627502"/>
            <a:ext cx="3288924" cy="2301624"/>
          </a:xfrm>
          <a:prstGeom prst="rect">
            <a:avLst/>
          </a:prstGeom>
        </p:spPr>
      </p:pic>
      <p:sp>
        <p:nvSpPr>
          <p:cNvPr id="15" name="楕円 14">
            <a:extLst>
              <a:ext uri="{FF2B5EF4-FFF2-40B4-BE49-F238E27FC236}">
                <a16:creationId xmlns:a16="http://schemas.microsoft.com/office/drawing/2014/main" id="{EE099F7A-45E4-1B70-AFDC-B56035E60BD6}"/>
              </a:ext>
            </a:extLst>
          </p:cNvPr>
          <p:cNvSpPr/>
          <p:nvPr/>
        </p:nvSpPr>
        <p:spPr>
          <a:xfrm>
            <a:off x="4419846" y="2879815"/>
            <a:ext cx="621383" cy="190774"/>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楕円 15">
            <a:extLst>
              <a:ext uri="{FF2B5EF4-FFF2-40B4-BE49-F238E27FC236}">
                <a16:creationId xmlns:a16="http://schemas.microsoft.com/office/drawing/2014/main" id="{732CD83C-29A6-27D3-32E6-C2AC6E6AEBDD}"/>
              </a:ext>
            </a:extLst>
          </p:cNvPr>
          <p:cNvSpPr/>
          <p:nvPr/>
        </p:nvSpPr>
        <p:spPr>
          <a:xfrm>
            <a:off x="5591327" y="4410367"/>
            <a:ext cx="1402404" cy="373835"/>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8" name="図 17">
            <a:extLst>
              <a:ext uri="{FF2B5EF4-FFF2-40B4-BE49-F238E27FC236}">
                <a16:creationId xmlns:a16="http://schemas.microsoft.com/office/drawing/2014/main" id="{6B64B521-EEF7-021D-5805-CA66C98D0B6F}"/>
              </a:ext>
            </a:extLst>
          </p:cNvPr>
          <p:cNvPicPr>
            <a:picLocks noChangeAspect="1"/>
          </p:cNvPicPr>
          <p:nvPr/>
        </p:nvPicPr>
        <p:blipFill>
          <a:blip r:embed="rId6"/>
          <a:stretch>
            <a:fillRect/>
          </a:stretch>
        </p:blipFill>
        <p:spPr>
          <a:xfrm>
            <a:off x="6732902" y="823225"/>
            <a:ext cx="2030524" cy="1484684"/>
          </a:xfrm>
          <a:prstGeom prst="rect">
            <a:avLst/>
          </a:prstGeom>
        </p:spPr>
      </p:pic>
      <p:sp>
        <p:nvSpPr>
          <p:cNvPr id="19" name="楕円 18">
            <a:extLst>
              <a:ext uri="{FF2B5EF4-FFF2-40B4-BE49-F238E27FC236}">
                <a16:creationId xmlns:a16="http://schemas.microsoft.com/office/drawing/2014/main" id="{92605908-A1B4-2299-09D2-E35BBD981E0D}"/>
              </a:ext>
            </a:extLst>
          </p:cNvPr>
          <p:cNvSpPr/>
          <p:nvPr/>
        </p:nvSpPr>
        <p:spPr>
          <a:xfrm>
            <a:off x="6915013" y="1713140"/>
            <a:ext cx="985102" cy="275175"/>
          </a:xfrm>
          <a:prstGeom prst="ellipse">
            <a:avLst/>
          </a:prstGeom>
          <a:noFill/>
          <a:ln w="127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直線矢印コネクタ 20">
            <a:extLst>
              <a:ext uri="{FF2B5EF4-FFF2-40B4-BE49-F238E27FC236}">
                <a16:creationId xmlns:a16="http://schemas.microsoft.com/office/drawing/2014/main" id="{54A01277-B228-82CC-F5F5-9D9665524433}"/>
              </a:ext>
            </a:extLst>
          </p:cNvPr>
          <p:cNvCxnSpPr>
            <a:stCxn id="15" idx="7"/>
            <a:endCxn id="19" idx="2"/>
          </p:cNvCxnSpPr>
          <p:nvPr/>
        </p:nvCxnSpPr>
        <p:spPr>
          <a:xfrm flipV="1">
            <a:off x="4950230" y="1850728"/>
            <a:ext cx="1964783" cy="1057025"/>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
        <p:nvSpPr>
          <p:cNvPr id="22" name="テキスト ボックス 21">
            <a:extLst>
              <a:ext uri="{FF2B5EF4-FFF2-40B4-BE49-F238E27FC236}">
                <a16:creationId xmlns:a16="http://schemas.microsoft.com/office/drawing/2014/main" id="{9C24DEA9-E7D0-6117-8D60-F54CF3E4AA08}"/>
              </a:ext>
            </a:extLst>
          </p:cNvPr>
          <p:cNvSpPr txBox="1"/>
          <p:nvPr/>
        </p:nvSpPr>
        <p:spPr>
          <a:xfrm>
            <a:off x="2487823" y="4339648"/>
            <a:ext cx="2903452" cy="577081"/>
          </a:xfrm>
          <a:prstGeom prst="rect">
            <a:avLst/>
          </a:prstGeom>
          <a:noFill/>
        </p:spPr>
        <p:txBody>
          <a:bodyPr wrap="square" rtlCol="0">
            <a:spAutoFit/>
          </a:bodyPr>
          <a:lstStyle/>
          <a:p>
            <a:r>
              <a:rPr kumimoji="1" lang="ja-JP" altLang="en-US" sz="1050" dirty="0"/>
              <a:t>実際に作ると</a:t>
            </a:r>
            <a:r>
              <a:rPr kumimoji="1" lang="en-US" altLang="ja-JP" sz="1050" dirty="0"/>
              <a:t>…</a:t>
            </a:r>
          </a:p>
          <a:p>
            <a:r>
              <a:rPr kumimoji="1" lang="en-US" altLang="ja-JP" sz="1050" dirty="0"/>
              <a:t>helper</a:t>
            </a:r>
            <a:r>
              <a:rPr kumimoji="1" lang="ja-JP" altLang="en-US" sz="1050" dirty="0"/>
              <a:t>側は</a:t>
            </a:r>
            <a:r>
              <a:rPr kumimoji="1" lang="en-US" altLang="ja-JP" sz="1050" dirty="0"/>
              <a:t>concluded</a:t>
            </a:r>
            <a:r>
              <a:rPr kumimoji="1" lang="ja-JP" altLang="en-US" sz="1050" dirty="0"/>
              <a:t>にライセンス</a:t>
            </a:r>
            <a:r>
              <a:rPr kumimoji="1" lang="en-US" altLang="ja-JP" sz="1050" dirty="0"/>
              <a:t>Ident</a:t>
            </a:r>
            <a:r>
              <a:rPr kumimoji="1" lang="ja-JP" altLang="en-US" sz="1050" dirty="0"/>
              <a:t>が書かれてるんだけど大元のパッケージは</a:t>
            </a:r>
            <a:r>
              <a:rPr kumimoji="1" lang="en-US" altLang="ja-JP" sz="1050" dirty="0"/>
              <a:t>?</a:t>
            </a:r>
            <a:endParaRPr kumimoji="1" lang="ja-JP" altLang="en-US" sz="1050" dirty="0"/>
          </a:p>
        </p:txBody>
      </p:sp>
      <p:sp>
        <p:nvSpPr>
          <p:cNvPr id="23" name="テキスト ボックス 22">
            <a:extLst>
              <a:ext uri="{FF2B5EF4-FFF2-40B4-BE49-F238E27FC236}">
                <a16:creationId xmlns:a16="http://schemas.microsoft.com/office/drawing/2014/main" id="{41DE499E-9B2D-14CF-A4D4-1DA1999F4765}"/>
              </a:ext>
            </a:extLst>
          </p:cNvPr>
          <p:cNvSpPr txBox="1"/>
          <p:nvPr/>
        </p:nvSpPr>
        <p:spPr>
          <a:xfrm>
            <a:off x="5510616" y="1949326"/>
            <a:ext cx="875561" cy="261610"/>
          </a:xfrm>
          <a:prstGeom prst="rect">
            <a:avLst/>
          </a:prstGeom>
          <a:noFill/>
        </p:spPr>
        <p:txBody>
          <a:bodyPr wrap="none" rtlCol="0">
            <a:spAutoFit/>
          </a:bodyPr>
          <a:lstStyle/>
          <a:p>
            <a:r>
              <a:rPr kumimoji="1" lang="en-US" altLang="ja-JP" sz="1100" dirty="0">
                <a:solidFill>
                  <a:schemeClr val="accent5"/>
                </a:solidFill>
              </a:rPr>
              <a:t>blog</a:t>
            </a:r>
            <a:r>
              <a:rPr kumimoji="1" lang="ja-JP" altLang="en-US" sz="1100" dirty="0">
                <a:solidFill>
                  <a:schemeClr val="accent5"/>
                </a:solidFill>
              </a:rPr>
              <a:t>上の例</a:t>
            </a:r>
          </a:p>
        </p:txBody>
      </p:sp>
      <p:sp>
        <p:nvSpPr>
          <p:cNvPr id="25" name="テキスト ボックス 24">
            <a:extLst>
              <a:ext uri="{FF2B5EF4-FFF2-40B4-BE49-F238E27FC236}">
                <a16:creationId xmlns:a16="http://schemas.microsoft.com/office/drawing/2014/main" id="{D095D5D0-5D84-660D-F0DF-19DA897E464A}"/>
              </a:ext>
            </a:extLst>
          </p:cNvPr>
          <p:cNvSpPr txBox="1"/>
          <p:nvPr/>
        </p:nvSpPr>
        <p:spPr>
          <a:xfrm>
            <a:off x="2712190" y="1677186"/>
            <a:ext cx="1082348" cy="307777"/>
          </a:xfrm>
          <a:prstGeom prst="rect">
            <a:avLst/>
          </a:prstGeom>
          <a:noFill/>
        </p:spPr>
        <p:txBody>
          <a:bodyPr wrap="none" rtlCol="0">
            <a:spAutoFit/>
          </a:bodyPr>
          <a:lstStyle/>
          <a:p>
            <a:r>
              <a:rPr kumimoji="1" lang="ja-JP" altLang="en-US" dirty="0"/>
              <a:t>存在しない</a:t>
            </a:r>
          </a:p>
        </p:txBody>
      </p:sp>
      <p:cxnSp>
        <p:nvCxnSpPr>
          <p:cNvPr id="27" name="直線矢印コネクタ 26">
            <a:extLst>
              <a:ext uri="{FF2B5EF4-FFF2-40B4-BE49-F238E27FC236}">
                <a16:creationId xmlns:a16="http://schemas.microsoft.com/office/drawing/2014/main" id="{9A208917-F019-5DDF-70B1-15167D5374A4}"/>
              </a:ext>
            </a:extLst>
          </p:cNvPr>
          <p:cNvCxnSpPr>
            <a:endCxn id="25" idx="1"/>
          </p:cNvCxnSpPr>
          <p:nvPr/>
        </p:nvCxnSpPr>
        <p:spPr>
          <a:xfrm>
            <a:off x="1878673" y="1831074"/>
            <a:ext cx="833517" cy="1"/>
          </a:xfrm>
          <a:prstGeom prst="straightConnector1">
            <a:avLst/>
          </a:prstGeom>
          <a:ln>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641700626"/>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CJWG-Template">
      <a:majorFont>
        <a:latin typeface="游ゴシック Light"/>
        <a:ea typeface="游ゴシック Light"/>
        <a:cs typeface=""/>
      </a:majorFont>
      <a:minorFont>
        <a:latin typeface="游ゴシック"/>
        <a:ea typeface="游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penChainJWG-Template.potx" id="{C20B2CE1-4FCA-4575-9768-E0D663FF81C4}" vid="{D678F007-BB20-40E9-9E1A-243482967CF3}"/>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OpenChainJWG-Template</Template>
  <TotalTime>51</TotalTime>
  <Words>822</Words>
  <Application>Microsoft Office PowerPoint</Application>
  <PresentationFormat>画面に合わせる (16:9)</PresentationFormat>
  <Paragraphs>65</Paragraphs>
  <Slides>11</Slides>
  <Notes>3</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11</vt:i4>
      </vt:variant>
    </vt:vector>
  </HeadingPairs>
  <TitlesOfParts>
    <vt:vector size="19" baseType="lpstr">
      <vt:lpstr>Open Sans Medium</vt:lpstr>
      <vt:lpstr>游ゴシック</vt:lpstr>
      <vt:lpstr>游ゴシック Light</vt:lpstr>
      <vt:lpstr>Roboto Slab Light</vt:lpstr>
      <vt:lpstr>游ゴシック Medium</vt:lpstr>
      <vt:lpstr>Arial</vt:lpstr>
      <vt:lpstr>Roboto</vt:lpstr>
      <vt:lpstr>Linux Foundation EU Theme 2023</vt:lpstr>
      <vt:lpstr>OpenChain JWG SBOM-sg</vt:lpstr>
      <vt:lpstr>Anti-Trust Policy Notice</vt:lpstr>
      <vt:lpstr>独占禁止法順守ポリシー (Antitrust Policy)</vt:lpstr>
      <vt:lpstr>Today’s Topics</vt:lpstr>
      <vt:lpstr>SPDX Asia Telcon</vt:lpstr>
      <vt:lpstr>SPDX Asia Telcon</vt:lpstr>
      <vt:lpstr>OpenChain Webinar #50 – An Overview of SPDX 3.0</vt:lpstr>
      <vt:lpstr>SPDX Lite v3.0(?)</vt:lpstr>
      <vt:lpstr>GitHub Adds SBOM Export Feature</vt:lpstr>
      <vt:lpstr>GitHub Adds SBOM Export Feature</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OpenChain JWG SBOM-sg</dc:title>
  <dc:creator>Kobota, Norio (SGC)</dc:creator>
  <cp:lastModifiedBy>Kobota, Norio (SGC)</cp:lastModifiedBy>
  <cp:revision>1</cp:revision>
  <dcterms:created xsi:type="dcterms:W3CDTF">2023-04-10T23:22:02Z</dcterms:created>
  <dcterms:modified xsi:type="dcterms:W3CDTF">2023-04-11T02:38:19Z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f8e20e6-048a-4bad-a26b-318dd1cd4d47_Enabled">
    <vt:lpwstr>true</vt:lpwstr>
  </property>
  <property fmtid="{D5CDD505-2E9C-101B-9397-08002B2CF9AE}" pid="3" name="MSIP_Label_1f8e20e6-048a-4bad-a26b-318dd1cd4d47_SetDate">
    <vt:lpwstr>2023-04-11T01:46:36Z</vt:lpwstr>
  </property>
  <property fmtid="{D5CDD505-2E9C-101B-9397-08002B2CF9AE}" pid="4" name="MSIP_Label_1f8e20e6-048a-4bad-a26b-318dd1cd4d47_Method">
    <vt:lpwstr>Privileged</vt:lpwstr>
  </property>
  <property fmtid="{D5CDD505-2E9C-101B-9397-08002B2CF9AE}" pid="5" name="MSIP_Label_1f8e20e6-048a-4bad-a26b-318dd1cd4d47_Name">
    <vt:lpwstr>1f8e20e6-048a-4bad-a26b-318dd1cd4d47</vt:lpwstr>
  </property>
  <property fmtid="{D5CDD505-2E9C-101B-9397-08002B2CF9AE}" pid="6" name="MSIP_Label_1f8e20e6-048a-4bad-a26b-318dd1cd4d47_SiteId">
    <vt:lpwstr>66c65d8a-9158-4521-a2d8-664963db48e4</vt:lpwstr>
  </property>
  <property fmtid="{D5CDD505-2E9C-101B-9397-08002B2CF9AE}" pid="7" name="MSIP_Label_1f8e20e6-048a-4bad-a26b-318dd1cd4d47_ActionId">
    <vt:lpwstr>5d4707de-55fe-46b0-9c7d-271c0a3ecc99</vt:lpwstr>
  </property>
  <property fmtid="{D5CDD505-2E9C-101B-9397-08002B2CF9AE}" pid="8" name="MSIP_Label_1f8e20e6-048a-4bad-a26b-318dd1cd4d47_ContentBits">
    <vt:lpwstr>0</vt:lpwstr>
  </property>
</Properties>
</file>