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4" r:id="rId1"/>
  </p:sldMasterIdLst>
  <p:notesMasterIdLst>
    <p:notesMasterId r:id="rId13"/>
  </p:notesMasterIdLst>
  <p:sldIdLst>
    <p:sldId id="257" r:id="rId2"/>
    <p:sldId id="258" r:id="rId3"/>
    <p:sldId id="259" r:id="rId4"/>
    <p:sldId id="835" r:id="rId5"/>
    <p:sldId id="836" r:id="rId6"/>
    <p:sldId id="837" r:id="rId7"/>
    <p:sldId id="271" r:id="rId8"/>
    <p:sldId id="272" r:id="rId9"/>
    <p:sldId id="273" r:id="rId10"/>
    <p:sldId id="276" r:id="rId11"/>
    <p:sldId id="270" r:id="rId12"/>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114" d="100"/>
          <a:sy n="114" d="100"/>
        </p:scale>
        <p:origin x="36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B89F198-3590-4483-8408-2C296A1700D5}" type="datetimeFigureOut">
              <a:rPr kumimoji="1" lang="ja-JP" altLang="en-US" smtClean="0"/>
              <a:t>2024/11/26</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79E7770-311C-4A26-9E30-E21D700DECB4}" type="slidenum">
              <a:rPr kumimoji="1" lang="ja-JP" altLang="en-US" smtClean="0"/>
              <a:t>‹#›</a:t>
            </a:fld>
            <a:endParaRPr kumimoji="1" lang="ja-JP" altLang="en-US"/>
          </a:p>
        </p:txBody>
      </p:sp>
    </p:spTree>
    <p:extLst>
      <p:ext uri="{BB962C8B-B14F-4D97-AF65-F5344CB8AC3E}">
        <p14:creationId xmlns:p14="http://schemas.microsoft.com/office/powerpoint/2010/main" val="2139619716"/>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7946289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7993066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46cbe31ecc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46cbe31ecc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62305158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www.openchainproject.org/"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Dark 1">
  <p:cSld name="TITLE_3">
    <p:bg>
      <p:bgPr>
        <a:gradFill>
          <a:gsLst>
            <a:gs pos="0">
              <a:srgbClr val="42B0FF"/>
            </a:gs>
            <a:gs pos="100000">
              <a:srgbClr val="076EB8"/>
            </a:gs>
          </a:gsLst>
          <a:lin ang="13500032" scaled="0"/>
        </a:gradFill>
        <a:effectLst/>
      </p:bgPr>
    </p:bg>
    <p:spTree>
      <p:nvGrpSpPr>
        <p:cNvPr id="1" name="Shape 28"/>
        <p:cNvGrpSpPr/>
        <p:nvPr/>
      </p:nvGrpSpPr>
      <p:grpSpPr>
        <a:xfrm>
          <a:off x="0" y="0"/>
          <a:ext cx="0" cy="0"/>
          <a:chOff x="0" y="0"/>
          <a:chExt cx="0" cy="0"/>
        </a:xfrm>
      </p:grpSpPr>
      <p:sp>
        <p:nvSpPr>
          <p:cNvPr id="29" name="Google Shape;29;p4"/>
          <p:cNvSpPr txBox="1">
            <a:spLocks noGrp="1"/>
          </p:cNvSpPr>
          <p:nvPr>
            <p:ph type="ctrTitle"/>
          </p:nvPr>
        </p:nvSpPr>
        <p:spPr>
          <a:xfrm>
            <a:off x="797467" y="1635171"/>
            <a:ext cx="7378000" cy="2526000"/>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lt1"/>
              </a:buClr>
              <a:buSzPts val="4200"/>
              <a:buNone/>
              <a:defRPr sz="5600">
                <a:solidFill>
                  <a:schemeClr val="lt1"/>
                </a:solidFill>
                <a:latin typeface="+mj-lt"/>
              </a:defRPr>
            </a:lvl1pPr>
            <a:lvl2pPr lvl="1" rtl="0">
              <a:spcBef>
                <a:spcPts val="0"/>
              </a:spcBef>
              <a:spcAft>
                <a:spcPts val="0"/>
              </a:spcAft>
              <a:buClr>
                <a:schemeClr val="lt1"/>
              </a:buClr>
              <a:buSzPts val="4200"/>
              <a:buNone/>
              <a:defRPr sz="5600">
                <a:solidFill>
                  <a:schemeClr val="lt1"/>
                </a:solidFill>
              </a:defRPr>
            </a:lvl2pPr>
            <a:lvl3pPr lvl="2" rtl="0">
              <a:spcBef>
                <a:spcPts val="0"/>
              </a:spcBef>
              <a:spcAft>
                <a:spcPts val="0"/>
              </a:spcAft>
              <a:buClr>
                <a:schemeClr val="lt1"/>
              </a:buClr>
              <a:buSzPts val="4200"/>
              <a:buNone/>
              <a:defRPr sz="5600">
                <a:solidFill>
                  <a:schemeClr val="lt1"/>
                </a:solidFill>
              </a:defRPr>
            </a:lvl3pPr>
            <a:lvl4pPr lvl="3" rtl="0">
              <a:spcBef>
                <a:spcPts val="0"/>
              </a:spcBef>
              <a:spcAft>
                <a:spcPts val="0"/>
              </a:spcAft>
              <a:buClr>
                <a:schemeClr val="lt1"/>
              </a:buClr>
              <a:buSzPts val="4200"/>
              <a:buNone/>
              <a:defRPr sz="5600">
                <a:solidFill>
                  <a:schemeClr val="lt1"/>
                </a:solidFill>
              </a:defRPr>
            </a:lvl4pPr>
            <a:lvl5pPr lvl="4" rtl="0">
              <a:spcBef>
                <a:spcPts val="0"/>
              </a:spcBef>
              <a:spcAft>
                <a:spcPts val="0"/>
              </a:spcAft>
              <a:buClr>
                <a:schemeClr val="lt1"/>
              </a:buClr>
              <a:buSzPts val="4200"/>
              <a:buNone/>
              <a:defRPr sz="5600">
                <a:solidFill>
                  <a:schemeClr val="lt1"/>
                </a:solidFill>
              </a:defRPr>
            </a:lvl5pPr>
            <a:lvl6pPr lvl="5" rtl="0">
              <a:spcBef>
                <a:spcPts val="0"/>
              </a:spcBef>
              <a:spcAft>
                <a:spcPts val="0"/>
              </a:spcAft>
              <a:buClr>
                <a:schemeClr val="lt1"/>
              </a:buClr>
              <a:buSzPts val="4200"/>
              <a:buNone/>
              <a:defRPr sz="5600">
                <a:solidFill>
                  <a:schemeClr val="lt1"/>
                </a:solidFill>
              </a:defRPr>
            </a:lvl6pPr>
            <a:lvl7pPr lvl="6" rtl="0">
              <a:spcBef>
                <a:spcPts val="0"/>
              </a:spcBef>
              <a:spcAft>
                <a:spcPts val="0"/>
              </a:spcAft>
              <a:buClr>
                <a:schemeClr val="lt1"/>
              </a:buClr>
              <a:buSzPts val="4200"/>
              <a:buNone/>
              <a:defRPr sz="5600">
                <a:solidFill>
                  <a:schemeClr val="lt1"/>
                </a:solidFill>
              </a:defRPr>
            </a:lvl7pPr>
            <a:lvl8pPr lvl="7" rtl="0">
              <a:spcBef>
                <a:spcPts val="0"/>
              </a:spcBef>
              <a:spcAft>
                <a:spcPts val="0"/>
              </a:spcAft>
              <a:buClr>
                <a:schemeClr val="lt1"/>
              </a:buClr>
              <a:buSzPts val="4200"/>
              <a:buNone/>
              <a:defRPr sz="5600">
                <a:solidFill>
                  <a:schemeClr val="lt1"/>
                </a:solidFill>
              </a:defRPr>
            </a:lvl8pPr>
            <a:lvl9pPr lvl="8" rtl="0">
              <a:spcBef>
                <a:spcPts val="0"/>
              </a:spcBef>
              <a:spcAft>
                <a:spcPts val="0"/>
              </a:spcAft>
              <a:buClr>
                <a:schemeClr val="lt1"/>
              </a:buClr>
              <a:buSzPts val="4200"/>
              <a:buNone/>
              <a:defRPr sz="5600">
                <a:solidFill>
                  <a:schemeClr val="lt1"/>
                </a:solidFill>
              </a:defRPr>
            </a:lvl9pPr>
          </a:lstStyle>
          <a:p>
            <a:r>
              <a:rPr lang="en-US" altLang="ja-JP"/>
              <a:t>Click to edit Master title style</a:t>
            </a:r>
            <a:endParaRPr dirty="0"/>
          </a:p>
        </p:txBody>
      </p:sp>
      <p:sp>
        <p:nvSpPr>
          <p:cNvPr id="30" name="Google Shape;30;p4"/>
          <p:cNvSpPr txBox="1">
            <a:spLocks noGrp="1"/>
          </p:cNvSpPr>
          <p:nvPr>
            <p:ph type="subTitle" idx="1"/>
          </p:nvPr>
        </p:nvSpPr>
        <p:spPr>
          <a:xfrm>
            <a:off x="797467" y="4342608"/>
            <a:ext cx="6633175" cy="5772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Clr>
                <a:schemeClr val="lt1"/>
              </a:buClr>
              <a:buSzPts val="2100"/>
              <a:buNone/>
              <a:defRPr sz="2800">
                <a:solidFill>
                  <a:schemeClr val="lt1"/>
                </a:solidFill>
                <a:latin typeface="+mj-lt"/>
              </a:defRPr>
            </a:lvl1pPr>
            <a:lvl2pPr lvl="1" rtl="0">
              <a:lnSpc>
                <a:spcPct val="100000"/>
              </a:lnSpc>
              <a:spcBef>
                <a:spcPts val="0"/>
              </a:spcBef>
              <a:spcAft>
                <a:spcPts val="0"/>
              </a:spcAft>
              <a:buClr>
                <a:schemeClr val="lt1"/>
              </a:buClr>
              <a:buSzPts val="2100"/>
              <a:buNone/>
              <a:defRPr sz="2800">
                <a:solidFill>
                  <a:schemeClr val="lt1"/>
                </a:solidFill>
              </a:defRPr>
            </a:lvl2pPr>
            <a:lvl3pPr lvl="2" rtl="0">
              <a:lnSpc>
                <a:spcPct val="100000"/>
              </a:lnSpc>
              <a:spcBef>
                <a:spcPts val="0"/>
              </a:spcBef>
              <a:spcAft>
                <a:spcPts val="0"/>
              </a:spcAft>
              <a:buClr>
                <a:schemeClr val="lt1"/>
              </a:buClr>
              <a:buSzPts val="2100"/>
              <a:buNone/>
              <a:defRPr sz="2800">
                <a:solidFill>
                  <a:schemeClr val="lt1"/>
                </a:solidFill>
              </a:defRPr>
            </a:lvl3pPr>
            <a:lvl4pPr lvl="3" rtl="0">
              <a:lnSpc>
                <a:spcPct val="100000"/>
              </a:lnSpc>
              <a:spcBef>
                <a:spcPts val="0"/>
              </a:spcBef>
              <a:spcAft>
                <a:spcPts val="0"/>
              </a:spcAft>
              <a:buClr>
                <a:schemeClr val="lt1"/>
              </a:buClr>
              <a:buSzPts val="2100"/>
              <a:buNone/>
              <a:defRPr sz="2800">
                <a:solidFill>
                  <a:schemeClr val="lt1"/>
                </a:solidFill>
              </a:defRPr>
            </a:lvl4pPr>
            <a:lvl5pPr lvl="4" rtl="0">
              <a:lnSpc>
                <a:spcPct val="100000"/>
              </a:lnSpc>
              <a:spcBef>
                <a:spcPts val="0"/>
              </a:spcBef>
              <a:spcAft>
                <a:spcPts val="0"/>
              </a:spcAft>
              <a:buClr>
                <a:schemeClr val="lt1"/>
              </a:buClr>
              <a:buSzPts val="2100"/>
              <a:buNone/>
              <a:defRPr sz="2800">
                <a:solidFill>
                  <a:schemeClr val="lt1"/>
                </a:solidFill>
              </a:defRPr>
            </a:lvl5pPr>
            <a:lvl6pPr lvl="5" rtl="0">
              <a:lnSpc>
                <a:spcPct val="100000"/>
              </a:lnSpc>
              <a:spcBef>
                <a:spcPts val="0"/>
              </a:spcBef>
              <a:spcAft>
                <a:spcPts val="0"/>
              </a:spcAft>
              <a:buClr>
                <a:schemeClr val="lt1"/>
              </a:buClr>
              <a:buSzPts val="2100"/>
              <a:buNone/>
              <a:defRPr sz="2800">
                <a:solidFill>
                  <a:schemeClr val="lt1"/>
                </a:solidFill>
              </a:defRPr>
            </a:lvl6pPr>
            <a:lvl7pPr lvl="6" rtl="0">
              <a:lnSpc>
                <a:spcPct val="100000"/>
              </a:lnSpc>
              <a:spcBef>
                <a:spcPts val="0"/>
              </a:spcBef>
              <a:spcAft>
                <a:spcPts val="0"/>
              </a:spcAft>
              <a:buClr>
                <a:schemeClr val="lt1"/>
              </a:buClr>
              <a:buSzPts val="2100"/>
              <a:buNone/>
              <a:defRPr sz="2800">
                <a:solidFill>
                  <a:schemeClr val="lt1"/>
                </a:solidFill>
              </a:defRPr>
            </a:lvl7pPr>
            <a:lvl8pPr lvl="7" rtl="0">
              <a:lnSpc>
                <a:spcPct val="100000"/>
              </a:lnSpc>
              <a:spcBef>
                <a:spcPts val="0"/>
              </a:spcBef>
              <a:spcAft>
                <a:spcPts val="0"/>
              </a:spcAft>
              <a:buClr>
                <a:schemeClr val="lt1"/>
              </a:buClr>
              <a:buSzPts val="2100"/>
              <a:buNone/>
              <a:defRPr sz="2800">
                <a:solidFill>
                  <a:schemeClr val="lt1"/>
                </a:solidFill>
              </a:defRPr>
            </a:lvl8pPr>
            <a:lvl9pPr lvl="8" rtl="0">
              <a:lnSpc>
                <a:spcPct val="100000"/>
              </a:lnSpc>
              <a:spcBef>
                <a:spcPts val="0"/>
              </a:spcBef>
              <a:spcAft>
                <a:spcPts val="0"/>
              </a:spcAft>
              <a:buClr>
                <a:schemeClr val="lt1"/>
              </a:buClr>
              <a:buSzPts val="2100"/>
              <a:buNone/>
              <a:defRPr sz="2800">
                <a:solidFill>
                  <a:schemeClr val="lt1"/>
                </a:solidFill>
              </a:defRPr>
            </a:lvl9pPr>
          </a:lstStyle>
          <a:p>
            <a:r>
              <a:rPr lang="en-US" altLang="ja-JP"/>
              <a:t>Click to edit Master subtitle style</a:t>
            </a:r>
            <a:endParaRPr dirty="0"/>
          </a:p>
        </p:txBody>
      </p:sp>
      <p:pic>
        <p:nvPicPr>
          <p:cNvPr id="31" name="Google Shape;31;p4"/>
          <p:cNvPicPr preferRelativeResize="0"/>
          <p:nvPr/>
        </p:nvPicPr>
        <p:blipFill>
          <a:blip r:embed="rId2">
            <a:alphaModFix/>
          </a:blip>
          <a:stretch>
            <a:fillRect/>
          </a:stretch>
        </p:blipFill>
        <p:spPr>
          <a:xfrm rot="5400000">
            <a:off x="11083137" y="5735579"/>
            <a:ext cx="1126457" cy="1118400"/>
          </a:xfrm>
          <a:prstGeom prst="rect">
            <a:avLst/>
          </a:prstGeom>
          <a:noFill/>
          <a:ln>
            <a:noFill/>
          </a:ln>
        </p:spPr>
      </p:pic>
      <p:sp>
        <p:nvSpPr>
          <p:cNvPr id="32" name="Google Shape;32;p4"/>
          <p:cNvSpPr txBox="1">
            <a:spLocks noGrp="1"/>
          </p:cNvSpPr>
          <p:nvPr>
            <p:ph type="sldNum" idx="12"/>
          </p:nvPr>
        </p:nvSpPr>
        <p:spPr>
          <a:xfrm>
            <a:off x="11280575" y="6201587"/>
            <a:ext cx="731600" cy="5248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
        <p:nvSpPr>
          <p:cNvPr id="33" name="Google Shape;33;p4"/>
          <p:cNvSpPr/>
          <p:nvPr/>
        </p:nvSpPr>
        <p:spPr>
          <a:xfrm>
            <a:off x="10945200" y="0"/>
            <a:ext cx="1246800" cy="1246800"/>
          </a:xfrm>
          <a:prstGeom prst="rect">
            <a:avLst/>
          </a:pr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dirty="0">
              <a:latin typeface="游ゴシック" panose="020B0400000000000000" pitchFamily="50" charset="-128"/>
              <a:ea typeface="游ゴシック" panose="020B0400000000000000" pitchFamily="50" charset="-128"/>
            </a:endParaRPr>
          </a:p>
        </p:txBody>
      </p:sp>
      <p:pic>
        <p:nvPicPr>
          <p:cNvPr id="34" name="Google Shape;34;p4"/>
          <p:cNvPicPr preferRelativeResize="0"/>
          <p:nvPr/>
        </p:nvPicPr>
        <p:blipFill>
          <a:blip r:embed="rId3">
            <a:alphaModFix/>
          </a:blip>
          <a:stretch>
            <a:fillRect/>
          </a:stretch>
        </p:blipFill>
        <p:spPr>
          <a:xfrm>
            <a:off x="9698400" y="4468"/>
            <a:ext cx="1246800" cy="1237881"/>
          </a:xfrm>
          <a:prstGeom prst="rect">
            <a:avLst/>
          </a:prstGeom>
          <a:noFill/>
          <a:ln>
            <a:noFill/>
          </a:ln>
        </p:spPr>
      </p:pic>
      <p:pic>
        <p:nvPicPr>
          <p:cNvPr id="35" name="Google Shape;35;p4"/>
          <p:cNvPicPr preferRelativeResize="0"/>
          <p:nvPr/>
        </p:nvPicPr>
        <p:blipFill>
          <a:blip r:embed="rId4">
            <a:alphaModFix/>
          </a:blip>
          <a:stretch>
            <a:fillRect/>
          </a:stretch>
        </p:blipFill>
        <p:spPr>
          <a:xfrm>
            <a:off x="940784" y="5646707"/>
            <a:ext cx="1592899" cy="524800"/>
          </a:xfrm>
          <a:prstGeom prst="rect">
            <a:avLst/>
          </a:prstGeom>
          <a:noFill/>
          <a:ln>
            <a:noFill/>
          </a:ln>
        </p:spPr>
      </p:pic>
      <p:pic>
        <p:nvPicPr>
          <p:cNvPr id="2" name="Picture 1">
            <a:extLst>
              <a:ext uri="{FF2B5EF4-FFF2-40B4-BE49-F238E27FC236}">
                <a16:creationId xmlns:a16="http://schemas.microsoft.com/office/drawing/2014/main" id="{7537A803-49DD-9F6C-387C-2AF2628C619E}"/>
              </a:ext>
            </a:extLst>
          </p:cNvPr>
          <p:cNvPicPr>
            <a:picLocks noChangeAspect="1"/>
          </p:cNvPicPr>
          <p:nvPr userDrawn="1"/>
        </p:nvPicPr>
        <p:blipFill>
          <a:blip r:embed="rId5"/>
          <a:stretch>
            <a:fillRect/>
          </a:stretch>
        </p:blipFill>
        <p:spPr>
          <a:xfrm>
            <a:off x="3046102" y="5496905"/>
            <a:ext cx="1440365" cy="824404"/>
          </a:xfrm>
          <a:prstGeom prst="rect">
            <a:avLst/>
          </a:prstGeom>
        </p:spPr>
      </p:pic>
      <p:pic>
        <p:nvPicPr>
          <p:cNvPr id="3" name="Picture 2">
            <a:extLst>
              <a:ext uri="{FF2B5EF4-FFF2-40B4-BE49-F238E27FC236}">
                <a16:creationId xmlns:a16="http://schemas.microsoft.com/office/drawing/2014/main" id="{2BC99040-D52B-5FAC-01DD-AA11C386147B}"/>
              </a:ext>
            </a:extLst>
          </p:cNvPr>
          <p:cNvPicPr>
            <a:picLocks noChangeAspect="1"/>
          </p:cNvPicPr>
          <p:nvPr userDrawn="1"/>
        </p:nvPicPr>
        <p:blipFill>
          <a:blip r:embed="rId6"/>
          <a:stretch>
            <a:fillRect/>
          </a:stretch>
        </p:blipFill>
        <p:spPr>
          <a:xfrm>
            <a:off x="7430642" y="4755764"/>
            <a:ext cx="3522133" cy="187960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0"/>
        <p:cNvGrpSpPr/>
        <p:nvPr/>
      </p:nvGrpSpPr>
      <p:grpSpPr>
        <a:xfrm>
          <a:off x="0" y="0"/>
          <a:ext cx="0" cy="0"/>
          <a:chOff x="0" y="0"/>
          <a:chExt cx="0" cy="0"/>
        </a:xfrm>
      </p:grpSpPr>
      <p:sp>
        <p:nvSpPr>
          <p:cNvPr id="61" name="Google Shape;61;p9"/>
          <p:cNvSpPr/>
          <p:nvPr/>
        </p:nvSpPr>
        <p:spPr>
          <a:xfrm>
            <a:off x="11243921" y="5908223"/>
            <a:ext cx="965600" cy="965600"/>
          </a:xfrm>
          <a:prstGeom prst="rect">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dirty="0">
              <a:latin typeface="游ゴシック" panose="020B0400000000000000" pitchFamily="50" charset="-128"/>
              <a:ea typeface="游ゴシック" panose="020B0400000000000000" pitchFamily="50" charset="-128"/>
            </a:endParaRPr>
          </a:p>
        </p:txBody>
      </p:sp>
      <p:sp>
        <p:nvSpPr>
          <p:cNvPr id="62" name="Google Shape;62;p9"/>
          <p:cNvSpPr/>
          <p:nvPr/>
        </p:nvSpPr>
        <p:spPr>
          <a:xfrm rot="10800000">
            <a:off x="10268701" y="5908267"/>
            <a:ext cx="975200" cy="974000"/>
          </a:xfrm>
          <a:prstGeom prst="rtTriangle">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dirty="0">
              <a:latin typeface="游ゴシック" panose="020B0400000000000000" pitchFamily="50" charset="-128"/>
              <a:ea typeface="游ゴシック" panose="020B0400000000000000" pitchFamily="50" charset="-128"/>
            </a:endParaRPr>
          </a:p>
        </p:txBody>
      </p:sp>
      <p:sp>
        <p:nvSpPr>
          <p:cNvPr id="63" name="Google Shape;63;p9"/>
          <p:cNvSpPr txBox="1">
            <a:spLocks noGrp="1"/>
          </p:cNvSpPr>
          <p:nvPr>
            <p:ph type="title"/>
          </p:nvPr>
        </p:nvSpPr>
        <p:spPr>
          <a:xfrm>
            <a:off x="415600" y="546667"/>
            <a:ext cx="11360800" cy="8104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atin typeface="+mj-lt"/>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r>
              <a:rPr lang="en-US" altLang="ja-JP"/>
              <a:t>Click to edit Master title style</a:t>
            </a:r>
            <a:endParaRPr dirty="0"/>
          </a:p>
        </p:txBody>
      </p:sp>
      <p:sp>
        <p:nvSpPr>
          <p:cNvPr id="64" name="Google Shape;64;p9"/>
          <p:cNvSpPr txBox="1">
            <a:spLocks noGrp="1"/>
          </p:cNvSpPr>
          <p:nvPr>
            <p:ph type="sldNum" idx="12"/>
          </p:nvPr>
        </p:nvSpPr>
        <p:spPr>
          <a:xfrm>
            <a:off x="11280575" y="6201587"/>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
        <p:nvSpPr>
          <p:cNvPr id="65" name="Google Shape;65;p9"/>
          <p:cNvSpPr/>
          <p:nvPr/>
        </p:nvSpPr>
        <p:spPr>
          <a:xfrm>
            <a:off x="11224800" y="0"/>
            <a:ext cx="967200" cy="967200"/>
          </a:xfrm>
          <a:prstGeom prst="rect">
            <a:avLst/>
          </a:pr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dirty="0">
              <a:latin typeface="游ゴシック" panose="020B0400000000000000" pitchFamily="50" charset="-128"/>
              <a:ea typeface="游ゴシック" panose="020B0400000000000000" pitchFamily="50" charset="-128"/>
            </a:endParaRPr>
          </a:p>
        </p:txBody>
      </p:sp>
      <p:sp>
        <p:nvSpPr>
          <p:cNvPr id="66" name="Google Shape;66;p9"/>
          <p:cNvSpPr txBox="1">
            <a:spLocks noGrp="1"/>
          </p:cNvSpPr>
          <p:nvPr>
            <p:ph type="body" idx="1"/>
          </p:nvPr>
        </p:nvSpPr>
        <p:spPr>
          <a:xfrm>
            <a:off x="373800" y="1688600"/>
            <a:ext cx="11360800" cy="4452000"/>
          </a:xfrm>
          <a:prstGeom prst="rect">
            <a:avLst/>
          </a:prstGeom>
        </p:spPr>
        <p:txBody>
          <a:bodyPr spcFirstLastPara="1" wrap="square" lIns="91425" tIns="91425" rIns="91425" bIns="91425" anchor="t" anchorCtr="0">
            <a:normAutofit/>
          </a:bodyPr>
          <a:lstStyle>
            <a:lvl1pPr marL="609585" lvl="0" indent="-457189">
              <a:spcBef>
                <a:spcPts val="0"/>
              </a:spcBef>
              <a:spcAft>
                <a:spcPts val="0"/>
              </a:spcAft>
              <a:buSzPts val="1800"/>
              <a:buChar char="●"/>
              <a:defRPr>
                <a:latin typeface="+mn-lt"/>
              </a:defRPr>
            </a:lvl1pPr>
            <a:lvl2pPr marL="1219170" lvl="1" indent="-423323">
              <a:spcBef>
                <a:spcPts val="0"/>
              </a:spcBef>
              <a:spcAft>
                <a:spcPts val="0"/>
              </a:spcAft>
              <a:buSzPts val="1400"/>
              <a:buChar char="○"/>
              <a:defRPr/>
            </a:lvl2pPr>
            <a:lvl3pPr marL="1828754" lvl="2" indent="-423323">
              <a:spcBef>
                <a:spcPts val="0"/>
              </a:spcBef>
              <a:spcAft>
                <a:spcPts val="0"/>
              </a:spcAft>
              <a:buSzPts val="1400"/>
              <a:buChar char="■"/>
              <a:defRPr/>
            </a:lvl3pPr>
            <a:lvl4pPr marL="2438339" lvl="3" indent="-423323">
              <a:spcBef>
                <a:spcPts val="0"/>
              </a:spcBef>
              <a:spcAft>
                <a:spcPts val="0"/>
              </a:spcAft>
              <a:buSzPts val="1400"/>
              <a:buChar char="●"/>
              <a:defRPr/>
            </a:lvl4pPr>
            <a:lvl5pPr marL="3047924" lvl="4" indent="-423323">
              <a:spcBef>
                <a:spcPts val="0"/>
              </a:spcBef>
              <a:spcAft>
                <a:spcPts val="0"/>
              </a:spcAft>
              <a:buSzPts val="1400"/>
              <a:buChar char="○"/>
              <a:defRPr/>
            </a:lvl5pPr>
            <a:lvl6pPr marL="3657509" lvl="5" indent="-423323">
              <a:spcBef>
                <a:spcPts val="0"/>
              </a:spcBef>
              <a:spcAft>
                <a:spcPts val="0"/>
              </a:spcAft>
              <a:buSzPts val="1400"/>
              <a:buChar char="■"/>
              <a:defRPr/>
            </a:lvl6pPr>
            <a:lvl7pPr marL="4267093" lvl="6" indent="-423323">
              <a:spcBef>
                <a:spcPts val="0"/>
              </a:spcBef>
              <a:spcAft>
                <a:spcPts val="0"/>
              </a:spcAft>
              <a:buSzPts val="1400"/>
              <a:buChar char="●"/>
              <a:defRPr/>
            </a:lvl7pPr>
            <a:lvl8pPr marL="4876678" lvl="7" indent="-423323">
              <a:spcBef>
                <a:spcPts val="0"/>
              </a:spcBef>
              <a:spcAft>
                <a:spcPts val="0"/>
              </a:spcAft>
              <a:buSzPts val="1400"/>
              <a:buChar char="○"/>
              <a:defRPr/>
            </a:lvl8pPr>
            <a:lvl9pPr marL="5486263" lvl="8" indent="-423323">
              <a:spcBef>
                <a:spcPts val="0"/>
              </a:spcBef>
              <a:spcAft>
                <a:spcPts val="0"/>
              </a:spcAft>
              <a:buSzPts val="1400"/>
              <a:buChar char="■"/>
              <a:defRPr/>
            </a:lvl9pPr>
          </a:lstStyle>
          <a:p>
            <a:pPr lvl="0"/>
            <a:r>
              <a:rPr lang="en-US" altLang="ja-JP"/>
              <a:t>Click to edit Master text styles</a:t>
            </a:r>
          </a:p>
        </p:txBody>
      </p:sp>
      <p:pic>
        <p:nvPicPr>
          <p:cNvPr id="67" name="Google Shape;67;p9"/>
          <p:cNvPicPr preferRelativeResize="0"/>
          <p:nvPr/>
        </p:nvPicPr>
        <p:blipFill>
          <a:blip r:embed="rId2">
            <a:alphaModFix/>
          </a:blip>
          <a:stretch>
            <a:fillRect/>
          </a:stretch>
        </p:blipFill>
        <p:spPr>
          <a:xfrm>
            <a:off x="253780" y="6201600"/>
            <a:ext cx="1294373" cy="426467"/>
          </a:xfrm>
          <a:prstGeom prst="rect">
            <a:avLst/>
          </a:prstGeom>
          <a:noFill/>
          <a:ln>
            <a:noFill/>
          </a:ln>
        </p:spPr>
      </p:pic>
      <p:pic>
        <p:nvPicPr>
          <p:cNvPr id="2" name="Picture 1">
            <a:extLst>
              <a:ext uri="{FF2B5EF4-FFF2-40B4-BE49-F238E27FC236}">
                <a16:creationId xmlns:a16="http://schemas.microsoft.com/office/drawing/2014/main" id="{6035C707-BB64-8BEE-9847-BDAD06307F99}"/>
              </a:ext>
            </a:extLst>
          </p:cNvPr>
          <p:cNvPicPr>
            <a:picLocks noChangeAspect="1"/>
          </p:cNvPicPr>
          <p:nvPr userDrawn="1"/>
        </p:nvPicPr>
        <p:blipFill>
          <a:blip r:embed="rId3"/>
          <a:stretch>
            <a:fillRect/>
          </a:stretch>
        </p:blipFill>
        <p:spPr>
          <a:xfrm>
            <a:off x="1754458" y="6157912"/>
            <a:ext cx="897764" cy="513843"/>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gradFill>
          <a:gsLst>
            <a:gs pos="0">
              <a:schemeClr val="accent2"/>
            </a:gs>
            <a:gs pos="100000">
              <a:schemeClr val="accent4"/>
            </a:gs>
          </a:gsLst>
          <a:lin ang="5400012" scaled="0"/>
        </a:gradFill>
        <a:effectLst/>
      </p:bgPr>
    </p:bg>
    <p:spTree>
      <p:nvGrpSpPr>
        <p:cNvPr id="1" name="Shape 50"/>
        <p:cNvGrpSpPr/>
        <p:nvPr/>
      </p:nvGrpSpPr>
      <p:grpSpPr>
        <a:xfrm>
          <a:off x="0" y="0"/>
          <a:ext cx="0" cy="0"/>
          <a:chOff x="0" y="0"/>
          <a:chExt cx="0" cy="0"/>
        </a:xfrm>
      </p:grpSpPr>
      <p:sp>
        <p:nvSpPr>
          <p:cNvPr id="51" name="Google Shape;51;p7"/>
          <p:cNvSpPr/>
          <p:nvPr/>
        </p:nvSpPr>
        <p:spPr>
          <a:xfrm rot="5400000" flipH="1">
            <a:off x="-16" y="5504409"/>
            <a:ext cx="1353600" cy="1353600"/>
          </a:xfrm>
          <a:prstGeom prst="rtTriangle">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dirty="0">
              <a:latin typeface="游ゴシック" panose="020B0400000000000000" pitchFamily="50" charset="-128"/>
              <a:ea typeface="游ゴシック" panose="020B0400000000000000" pitchFamily="50" charset="-128"/>
            </a:endParaRPr>
          </a:p>
        </p:txBody>
      </p:sp>
      <p:sp>
        <p:nvSpPr>
          <p:cNvPr id="52" name="Google Shape;52;p7"/>
          <p:cNvSpPr txBox="1">
            <a:spLocks noGrp="1"/>
          </p:cNvSpPr>
          <p:nvPr>
            <p:ph type="title"/>
          </p:nvPr>
        </p:nvSpPr>
        <p:spPr>
          <a:xfrm>
            <a:off x="797467" y="2869796"/>
            <a:ext cx="10962800" cy="11184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200"/>
              <a:buNone/>
              <a:defRPr sz="5600">
                <a:solidFill>
                  <a:schemeClr val="lt1"/>
                </a:solidFill>
                <a:latin typeface="+mj-lt"/>
              </a:defRPr>
            </a:lvl1pPr>
            <a:lvl2pPr lvl="1">
              <a:spcBef>
                <a:spcPts val="0"/>
              </a:spcBef>
              <a:spcAft>
                <a:spcPts val="0"/>
              </a:spcAft>
              <a:buClr>
                <a:schemeClr val="lt1"/>
              </a:buClr>
              <a:buSzPts val="4200"/>
              <a:buNone/>
              <a:defRPr sz="5600">
                <a:solidFill>
                  <a:schemeClr val="lt1"/>
                </a:solidFill>
              </a:defRPr>
            </a:lvl2pPr>
            <a:lvl3pPr lvl="2">
              <a:spcBef>
                <a:spcPts val="0"/>
              </a:spcBef>
              <a:spcAft>
                <a:spcPts val="0"/>
              </a:spcAft>
              <a:buClr>
                <a:schemeClr val="lt1"/>
              </a:buClr>
              <a:buSzPts val="4200"/>
              <a:buNone/>
              <a:defRPr sz="5600">
                <a:solidFill>
                  <a:schemeClr val="lt1"/>
                </a:solidFill>
              </a:defRPr>
            </a:lvl3pPr>
            <a:lvl4pPr lvl="3">
              <a:spcBef>
                <a:spcPts val="0"/>
              </a:spcBef>
              <a:spcAft>
                <a:spcPts val="0"/>
              </a:spcAft>
              <a:buClr>
                <a:schemeClr val="lt1"/>
              </a:buClr>
              <a:buSzPts val="4200"/>
              <a:buNone/>
              <a:defRPr sz="5600">
                <a:solidFill>
                  <a:schemeClr val="lt1"/>
                </a:solidFill>
              </a:defRPr>
            </a:lvl4pPr>
            <a:lvl5pPr lvl="4">
              <a:spcBef>
                <a:spcPts val="0"/>
              </a:spcBef>
              <a:spcAft>
                <a:spcPts val="0"/>
              </a:spcAft>
              <a:buClr>
                <a:schemeClr val="lt1"/>
              </a:buClr>
              <a:buSzPts val="4200"/>
              <a:buNone/>
              <a:defRPr sz="5600">
                <a:solidFill>
                  <a:schemeClr val="lt1"/>
                </a:solidFill>
              </a:defRPr>
            </a:lvl5pPr>
            <a:lvl6pPr lvl="5">
              <a:spcBef>
                <a:spcPts val="0"/>
              </a:spcBef>
              <a:spcAft>
                <a:spcPts val="0"/>
              </a:spcAft>
              <a:buClr>
                <a:schemeClr val="lt1"/>
              </a:buClr>
              <a:buSzPts val="4200"/>
              <a:buNone/>
              <a:defRPr sz="5600">
                <a:solidFill>
                  <a:schemeClr val="lt1"/>
                </a:solidFill>
              </a:defRPr>
            </a:lvl6pPr>
            <a:lvl7pPr lvl="6">
              <a:spcBef>
                <a:spcPts val="0"/>
              </a:spcBef>
              <a:spcAft>
                <a:spcPts val="0"/>
              </a:spcAft>
              <a:buClr>
                <a:schemeClr val="lt1"/>
              </a:buClr>
              <a:buSzPts val="4200"/>
              <a:buNone/>
              <a:defRPr sz="5600">
                <a:solidFill>
                  <a:schemeClr val="lt1"/>
                </a:solidFill>
              </a:defRPr>
            </a:lvl7pPr>
            <a:lvl8pPr lvl="7">
              <a:spcBef>
                <a:spcPts val="0"/>
              </a:spcBef>
              <a:spcAft>
                <a:spcPts val="0"/>
              </a:spcAft>
              <a:buClr>
                <a:schemeClr val="lt1"/>
              </a:buClr>
              <a:buSzPts val="4200"/>
              <a:buNone/>
              <a:defRPr sz="5600">
                <a:solidFill>
                  <a:schemeClr val="lt1"/>
                </a:solidFill>
              </a:defRPr>
            </a:lvl8pPr>
            <a:lvl9pPr lvl="8">
              <a:spcBef>
                <a:spcPts val="0"/>
              </a:spcBef>
              <a:spcAft>
                <a:spcPts val="0"/>
              </a:spcAft>
              <a:buClr>
                <a:schemeClr val="lt1"/>
              </a:buClr>
              <a:buSzPts val="4200"/>
              <a:buNone/>
              <a:defRPr sz="5600">
                <a:solidFill>
                  <a:schemeClr val="lt1"/>
                </a:solidFill>
              </a:defRPr>
            </a:lvl9pPr>
          </a:lstStyle>
          <a:p>
            <a:r>
              <a:rPr lang="en-US" altLang="ja-JP"/>
              <a:t>Click to edit Master title style</a:t>
            </a:r>
            <a:endParaRPr dirty="0"/>
          </a:p>
        </p:txBody>
      </p:sp>
      <p:sp>
        <p:nvSpPr>
          <p:cNvPr id="53" name="Google Shape;53;p7"/>
          <p:cNvSpPr txBox="1">
            <a:spLocks noGrp="1"/>
          </p:cNvSpPr>
          <p:nvPr>
            <p:ph type="sldNum" idx="12"/>
          </p:nvPr>
        </p:nvSpPr>
        <p:spPr>
          <a:xfrm>
            <a:off x="11280575" y="6201587"/>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pic>
        <p:nvPicPr>
          <p:cNvPr id="54" name="Google Shape;54;p7"/>
          <p:cNvPicPr preferRelativeResize="0"/>
          <p:nvPr/>
        </p:nvPicPr>
        <p:blipFill>
          <a:blip r:embed="rId2">
            <a:alphaModFix/>
          </a:blip>
          <a:stretch>
            <a:fillRect/>
          </a:stretch>
        </p:blipFill>
        <p:spPr>
          <a:xfrm>
            <a:off x="10838400" y="1"/>
            <a:ext cx="1353600" cy="1343937"/>
          </a:xfrm>
          <a:prstGeom prst="rect">
            <a:avLst/>
          </a:prstGeom>
          <a:noFill/>
          <a:ln>
            <a:noFill/>
          </a:ln>
        </p:spPr>
      </p:pic>
      <p:pic>
        <p:nvPicPr>
          <p:cNvPr id="2" name="Picture 1">
            <a:extLst>
              <a:ext uri="{FF2B5EF4-FFF2-40B4-BE49-F238E27FC236}">
                <a16:creationId xmlns:a16="http://schemas.microsoft.com/office/drawing/2014/main" id="{2801B9BB-356F-0CEB-6136-9AA80883BF80}"/>
              </a:ext>
            </a:extLst>
          </p:cNvPr>
          <p:cNvPicPr>
            <a:picLocks noChangeAspect="1"/>
          </p:cNvPicPr>
          <p:nvPr userDrawn="1"/>
        </p:nvPicPr>
        <p:blipFill>
          <a:blip r:embed="rId3"/>
          <a:stretch>
            <a:fillRect/>
          </a:stretch>
        </p:blipFill>
        <p:spPr>
          <a:xfrm>
            <a:off x="7430642" y="4755764"/>
            <a:ext cx="3522133" cy="187960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bwMode="gray">
          <a:xfrm>
            <a:off x="890271" y="531580"/>
            <a:ext cx="10320000" cy="645269"/>
          </a:xfrm>
        </p:spPr>
        <p:txBody>
          <a:bodyPr/>
          <a:lstStyle>
            <a:lvl1pPr>
              <a:defRPr baseline="0">
                <a:solidFill>
                  <a:srgbClr val="00849D"/>
                </a:solidFill>
                <a:latin typeface="游ゴシック" panose="020B0400000000000000" pitchFamily="50" charset="-128"/>
                <a:ea typeface="游ゴシック" panose="020B0400000000000000" pitchFamily="50" charset="-128"/>
              </a:defRPr>
            </a:lvl1pPr>
          </a:lstStyle>
          <a:p>
            <a:r>
              <a:rPr lang="ja-JP" altLang="en-US" dirty="0"/>
              <a:t>マスター タイトルの書式設定</a:t>
            </a:r>
          </a:p>
        </p:txBody>
      </p:sp>
      <p:sp>
        <p:nvSpPr>
          <p:cNvPr id="12" name="テキスト プレースホルダー 11">
            <a:extLst>
              <a:ext uri="{FF2B5EF4-FFF2-40B4-BE49-F238E27FC236}">
                <a16:creationId xmlns:a16="http://schemas.microsoft.com/office/drawing/2014/main" id="{976D94F7-5AE4-4722-8DC6-262CA0C4960D}"/>
              </a:ext>
            </a:extLst>
          </p:cNvPr>
          <p:cNvSpPr>
            <a:spLocks noGrp="1"/>
          </p:cNvSpPr>
          <p:nvPr>
            <p:ph type="body" sz="quarter" idx="12"/>
          </p:nvPr>
        </p:nvSpPr>
        <p:spPr>
          <a:xfrm>
            <a:off x="890272" y="1422401"/>
            <a:ext cx="10320000" cy="4871236"/>
          </a:xfrm>
        </p:spPr>
        <p:txBody>
          <a:bodyPr/>
          <a:lstStyle>
            <a:lvl1pPr>
              <a:buClr>
                <a:schemeClr val="tx1">
                  <a:lumMod val="50000"/>
                  <a:lumOff val="50000"/>
                </a:schemeClr>
              </a:buClr>
              <a:defRPr>
                <a:solidFill>
                  <a:srgbClr val="20252B"/>
                </a:solidFill>
                <a:latin typeface="游ゴシック" panose="020B0400000000000000" pitchFamily="50" charset="-128"/>
                <a:ea typeface="游ゴシック" panose="020B0400000000000000" pitchFamily="50" charset="-128"/>
              </a:defRPr>
            </a:lvl1pPr>
            <a:lvl2pPr>
              <a:defRPr>
                <a:solidFill>
                  <a:srgbClr val="20252B"/>
                </a:solidFill>
                <a:latin typeface="游ゴシック" panose="020B0400000000000000" pitchFamily="50" charset="-128"/>
                <a:ea typeface="游ゴシック" panose="020B0400000000000000" pitchFamily="50" charset="-128"/>
              </a:defRPr>
            </a:lvl2pPr>
            <a:lvl3pPr>
              <a:defRPr>
                <a:solidFill>
                  <a:srgbClr val="20252B"/>
                </a:solidFill>
                <a:latin typeface="游ゴシック" panose="020B0400000000000000" pitchFamily="50" charset="-128"/>
                <a:ea typeface="游ゴシック" panose="020B0400000000000000" pitchFamily="50" charset="-128"/>
              </a:defRPr>
            </a:lvl3pPr>
            <a:lvl4pPr>
              <a:defRPr>
                <a:solidFill>
                  <a:srgbClr val="20252B"/>
                </a:solidFill>
                <a:latin typeface="游ゴシック" panose="020B0400000000000000" pitchFamily="50" charset="-128"/>
                <a:ea typeface="游ゴシック" panose="020B0400000000000000" pitchFamily="50" charset="-128"/>
              </a:defRPr>
            </a:lvl4pPr>
            <a:lvl5pPr>
              <a:defRPr>
                <a:solidFill>
                  <a:srgbClr val="20252B"/>
                </a:solidFill>
                <a:latin typeface="游ゴシック" panose="020B0400000000000000" pitchFamily="50" charset="-128"/>
                <a:ea typeface="游ゴシック" panose="020B0400000000000000" pitchFamily="50" charset="-128"/>
              </a:defRPr>
            </a:lvl5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6" name="日付プレースホルダー 3">
            <a:extLst>
              <a:ext uri="{FF2B5EF4-FFF2-40B4-BE49-F238E27FC236}">
                <a16:creationId xmlns:a16="http://schemas.microsoft.com/office/drawing/2014/main" id="{8632E604-7E3F-471D-BE49-F81FE422C6BA}"/>
              </a:ext>
            </a:extLst>
          </p:cNvPr>
          <p:cNvSpPr>
            <a:spLocks noGrp="1"/>
          </p:cNvSpPr>
          <p:nvPr>
            <p:ph type="dt" sz="half" idx="2"/>
          </p:nvPr>
        </p:nvSpPr>
        <p:spPr>
          <a:xfrm>
            <a:off x="9365610" y="6415459"/>
            <a:ext cx="2743200" cy="166316"/>
          </a:xfrm>
          <a:prstGeom prst="rect">
            <a:avLst/>
          </a:prstGeom>
        </p:spPr>
        <p:txBody>
          <a:bodyPr vert="horz" lIns="91440" tIns="45720" rIns="91440" bIns="45720" rtlCol="0" anchor="ctr"/>
          <a:lstStyle>
            <a:lvl1pPr algn="r">
              <a:defRPr sz="1200">
                <a:solidFill>
                  <a:schemeClr val="tx1"/>
                </a:solidFill>
              </a:defRPr>
            </a:lvl1pPr>
          </a:lstStyle>
          <a:p>
            <a:r>
              <a:rPr lang="en-US" altLang="ja-JP" dirty="0"/>
              <a:t>27th June 2024</a:t>
            </a:r>
            <a:endParaRPr lang="ja-JP" altLang="en-US" dirty="0"/>
          </a:p>
        </p:txBody>
      </p:sp>
      <p:sp>
        <p:nvSpPr>
          <p:cNvPr id="9" name="フッター プレースホルダー 4">
            <a:extLst>
              <a:ext uri="{FF2B5EF4-FFF2-40B4-BE49-F238E27FC236}">
                <a16:creationId xmlns:a16="http://schemas.microsoft.com/office/drawing/2014/main" id="{294F0EEF-B47B-450F-9B4E-208847759D09}"/>
              </a:ext>
            </a:extLst>
          </p:cNvPr>
          <p:cNvSpPr>
            <a:spLocks noGrp="1"/>
          </p:cNvSpPr>
          <p:nvPr>
            <p:ph type="ftr" sz="quarter" idx="3"/>
          </p:nvPr>
        </p:nvSpPr>
        <p:spPr>
          <a:xfrm>
            <a:off x="1331339" y="6423024"/>
            <a:ext cx="2874389" cy="139700"/>
          </a:xfrm>
          <a:prstGeom prst="rect">
            <a:avLst/>
          </a:prstGeom>
        </p:spPr>
        <p:txBody>
          <a:bodyPr vert="horz" lIns="91440" tIns="45720" rIns="91440" bIns="45720" rtlCol="0" anchor="ctr"/>
          <a:lstStyle>
            <a:lvl1pPr algn="ctr">
              <a:defRPr sz="1200">
                <a:solidFill>
                  <a:schemeClr val="tx1"/>
                </a:solidFill>
                <a:latin typeface="+mn-ea"/>
                <a:ea typeface="+mn-ea"/>
              </a:defRPr>
            </a:lvl1pPr>
          </a:lstStyle>
          <a:p>
            <a:pPr algn="l"/>
            <a:r>
              <a:rPr lang="en-US" altLang="ja-JP" dirty="0" err="1"/>
              <a:t>OpenChain</a:t>
            </a:r>
            <a:r>
              <a:rPr lang="en-US" altLang="ja-JP" dirty="0"/>
              <a:t> Japan Work Group</a:t>
            </a:r>
            <a:endParaRPr lang="ja-JP" altLang="en-US" dirty="0"/>
          </a:p>
        </p:txBody>
      </p:sp>
      <p:sp>
        <p:nvSpPr>
          <p:cNvPr id="10" name="スライド番号プレースホルダー 5">
            <a:extLst>
              <a:ext uri="{FF2B5EF4-FFF2-40B4-BE49-F238E27FC236}">
                <a16:creationId xmlns:a16="http://schemas.microsoft.com/office/drawing/2014/main" id="{D0956689-8E5F-4C66-A2AD-BDFE606A600A}"/>
              </a:ext>
            </a:extLst>
          </p:cNvPr>
          <p:cNvSpPr>
            <a:spLocks noGrp="1"/>
          </p:cNvSpPr>
          <p:nvPr>
            <p:ph type="sldNum" sz="quarter" idx="4"/>
          </p:nvPr>
        </p:nvSpPr>
        <p:spPr>
          <a:xfrm>
            <a:off x="9365610" y="6581775"/>
            <a:ext cx="2743200" cy="139700"/>
          </a:xfrm>
          <a:prstGeom prst="rect">
            <a:avLst/>
          </a:prstGeom>
        </p:spPr>
        <p:txBody>
          <a:bodyPr vert="horz" lIns="91440" tIns="45720" rIns="91440" bIns="45720" rtlCol="0" anchor="ctr"/>
          <a:lstStyle>
            <a:lvl1pPr algn="r">
              <a:defRPr sz="1200">
                <a:solidFill>
                  <a:schemeClr val="tx1"/>
                </a:solidFill>
                <a:latin typeface="游ゴシック" panose="020B0400000000000000" pitchFamily="50" charset="-128"/>
              </a:defRPr>
            </a:lvl1pPr>
          </a:lstStyle>
          <a:p>
            <a:fld id="{9E677C9D-2908-4B51-B245-D0108F3FAF17}" type="slidenum">
              <a:rPr lang="ja-JP" altLang="en-US" smtClean="0"/>
              <a:pPr/>
              <a:t>‹#›</a:t>
            </a:fld>
            <a:endParaRPr lang="ja-JP" altLang="en-US" dirty="0"/>
          </a:p>
        </p:txBody>
      </p:sp>
      <p:pic>
        <p:nvPicPr>
          <p:cNvPr id="11" name="Picture 2" descr="OpenChain">
            <a:hlinkClick r:id="rId2"/>
            <a:extLst>
              <a:ext uri="{FF2B5EF4-FFF2-40B4-BE49-F238E27FC236}">
                <a16:creationId xmlns:a16="http://schemas.microsoft.com/office/drawing/2014/main" id="{F82CF80B-CFED-4C23-8656-77A305B1E771}"/>
              </a:ext>
            </a:extLst>
          </p:cNvPr>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345061" y="6441095"/>
            <a:ext cx="986278" cy="1035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227014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46667"/>
            <a:ext cx="11360800" cy="8104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000"/>
              <a:buFont typeface="Roboto Slab Light"/>
              <a:buNone/>
              <a:defRPr sz="3000">
                <a:solidFill>
                  <a:schemeClr val="dk1"/>
                </a:solidFill>
                <a:latin typeface="Roboto Slab Light"/>
                <a:ea typeface="Roboto Slab Light"/>
                <a:cs typeface="Roboto Slab Light"/>
                <a:sym typeface="Roboto Slab Light"/>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r>
              <a:rPr lang="en-US" dirty="0" err="1"/>
              <a:t>aaa</a:t>
            </a:r>
            <a:endParaRPr dirty="0"/>
          </a:p>
        </p:txBody>
      </p:sp>
      <p:sp>
        <p:nvSpPr>
          <p:cNvPr id="7" name="Google Shape;7;p1"/>
          <p:cNvSpPr txBox="1">
            <a:spLocks noGrp="1"/>
          </p:cNvSpPr>
          <p:nvPr>
            <p:ph type="body" idx="1"/>
          </p:nvPr>
        </p:nvSpPr>
        <p:spPr>
          <a:xfrm>
            <a:off x="415600" y="1639833"/>
            <a:ext cx="11360800" cy="44520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Open Sans Medium"/>
              <a:buChar char="●"/>
              <a:defRPr sz="1800">
                <a:solidFill>
                  <a:schemeClr val="dk2"/>
                </a:solidFill>
                <a:latin typeface="Open Sans Medium"/>
                <a:ea typeface="Open Sans Medium"/>
                <a:cs typeface="Open Sans Medium"/>
                <a:sym typeface="Open Sans Medium"/>
              </a:defRPr>
            </a:lvl1pPr>
            <a:lvl2pPr marL="914400" lvl="1"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2pPr>
            <a:lvl3pPr marL="1371600" lvl="2"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3pPr>
            <a:lvl4pPr marL="1828800" lvl="3"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4pPr>
            <a:lvl5pPr marL="2286000" lvl="4"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5pPr>
            <a:lvl6pPr marL="2743200" lvl="5"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6pPr>
            <a:lvl7pPr marL="3200400" lvl="6"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7pPr>
            <a:lvl8pPr marL="3657600" lvl="7"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8pPr>
            <a:lvl9pPr marL="4114800" lvl="8"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9pPr>
          </a:lstStyle>
          <a:p>
            <a:endParaRPr dirty="0"/>
          </a:p>
        </p:txBody>
      </p:sp>
      <p:sp>
        <p:nvSpPr>
          <p:cNvPr id="8" name="Google Shape;8;p1"/>
          <p:cNvSpPr txBox="1">
            <a:spLocks noGrp="1"/>
          </p:cNvSpPr>
          <p:nvPr>
            <p:ph type="sldNum" idx="12"/>
          </p:nvPr>
        </p:nvSpPr>
        <p:spPr>
          <a:xfrm>
            <a:off x="11280575" y="6201587"/>
            <a:ext cx="731600" cy="524800"/>
          </a:xfrm>
          <a:prstGeom prst="rect">
            <a:avLst/>
          </a:prstGeom>
          <a:noFill/>
          <a:ln>
            <a:noFill/>
          </a:ln>
        </p:spPr>
        <p:txBody>
          <a:bodyPr spcFirstLastPara="1" wrap="square" lIns="91425" tIns="91425" rIns="91425" bIns="91425" anchor="ctr" anchorCtr="0">
            <a:normAutofit/>
          </a:bodyPr>
          <a:lstStyle>
            <a:lvl1pPr lvl="0" algn="r">
              <a:buNone/>
              <a:defRPr sz="1333">
                <a:solidFill>
                  <a:schemeClr val="lt1"/>
                </a:solidFill>
                <a:latin typeface="Roboto"/>
                <a:ea typeface="Roboto"/>
                <a:cs typeface="Roboto"/>
                <a:sym typeface="Roboto"/>
              </a:defRPr>
            </a:lvl1pPr>
            <a:lvl2pPr lvl="1" algn="r">
              <a:buNone/>
              <a:defRPr sz="1333">
                <a:solidFill>
                  <a:schemeClr val="lt1"/>
                </a:solidFill>
                <a:latin typeface="Roboto"/>
                <a:ea typeface="Roboto"/>
                <a:cs typeface="Roboto"/>
                <a:sym typeface="Roboto"/>
              </a:defRPr>
            </a:lvl2pPr>
            <a:lvl3pPr lvl="2" algn="r">
              <a:buNone/>
              <a:defRPr sz="1333">
                <a:solidFill>
                  <a:schemeClr val="lt1"/>
                </a:solidFill>
                <a:latin typeface="Roboto"/>
                <a:ea typeface="Roboto"/>
                <a:cs typeface="Roboto"/>
                <a:sym typeface="Roboto"/>
              </a:defRPr>
            </a:lvl3pPr>
            <a:lvl4pPr lvl="3" algn="r">
              <a:buNone/>
              <a:defRPr sz="1333">
                <a:solidFill>
                  <a:schemeClr val="lt1"/>
                </a:solidFill>
                <a:latin typeface="Roboto"/>
                <a:ea typeface="Roboto"/>
                <a:cs typeface="Roboto"/>
                <a:sym typeface="Roboto"/>
              </a:defRPr>
            </a:lvl4pPr>
            <a:lvl5pPr lvl="4" algn="r">
              <a:buNone/>
              <a:defRPr sz="1333">
                <a:solidFill>
                  <a:schemeClr val="lt1"/>
                </a:solidFill>
                <a:latin typeface="Roboto"/>
                <a:ea typeface="Roboto"/>
                <a:cs typeface="Roboto"/>
                <a:sym typeface="Roboto"/>
              </a:defRPr>
            </a:lvl5pPr>
            <a:lvl6pPr lvl="5" algn="r">
              <a:buNone/>
              <a:defRPr sz="1333">
                <a:solidFill>
                  <a:schemeClr val="lt1"/>
                </a:solidFill>
                <a:latin typeface="Roboto"/>
                <a:ea typeface="Roboto"/>
                <a:cs typeface="Roboto"/>
                <a:sym typeface="Roboto"/>
              </a:defRPr>
            </a:lvl6pPr>
            <a:lvl7pPr lvl="6" algn="r">
              <a:buNone/>
              <a:defRPr sz="1333">
                <a:solidFill>
                  <a:schemeClr val="lt1"/>
                </a:solidFill>
                <a:latin typeface="Roboto"/>
                <a:ea typeface="Roboto"/>
                <a:cs typeface="Roboto"/>
                <a:sym typeface="Roboto"/>
              </a:defRPr>
            </a:lvl7pPr>
            <a:lvl8pPr lvl="7" algn="r">
              <a:buNone/>
              <a:defRPr sz="1333">
                <a:solidFill>
                  <a:schemeClr val="lt1"/>
                </a:solidFill>
                <a:latin typeface="Roboto"/>
                <a:ea typeface="Roboto"/>
                <a:cs typeface="Roboto"/>
                <a:sym typeface="Roboto"/>
              </a:defRPr>
            </a:lvl8pPr>
            <a:lvl9pPr lvl="8" algn="r">
              <a:buNone/>
              <a:defRPr sz="1333">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50" r:id="rId1"/>
    <p:sldLayoutId id="2147483655" r:id="rId2"/>
    <p:sldLayoutId id="2147483653" r:id="rId3"/>
    <p:sldLayoutId id="2147483665" r:id="rId4"/>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mj-lt"/>
          <a:ea typeface="Roboto Slab" panose="020B0604020202020204" pitchFamily="2" charset="0"/>
          <a:cs typeface="Roboto Slab" panose="020B0604020202020204" pitchFamily="2" charset="0"/>
          <a:sym typeface="Arial"/>
        </a:defRPr>
      </a:lvl1pPr>
      <a:lvl2pPr marR="0" lvl="1"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www.linuxfoundation.org/"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linuxfoundation.jp/antitrust-policy/"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hyperlink" Target="mailto:awatanabe@evangelist.linuxfoundation.org" TargetMode="External"/><Relationship Id="rId2" Type="http://schemas.openxmlformats.org/officeDocument/2006/relationships/hyperlink" Target="mailto:scoughlan@linuxfoundation.org" TargetMode="External"/><Relationship Id="rId1" Type="http://schemas.openxmlformats.org/officeDocument/2006/relationships/slideLayout" Target="../slideLayouts/slideLayout4.xml"/><Relationship Id="rId4" Type="http://schemas.openxmlformats.org/officeDocument/2006/relationships/hyperlink" Target="https://geekfeminism.fandom.com/wiki/Conference_anti-harassment/Responding_to_reports"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docs.google.com/document/d/15qBYkonYp7wWofF8ZBm0rvIht_6YaocgUlSWTr1jO4s/edit?usp=sharing"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AD160905-EDAE-4381-8FB7-D697F19A27BA}"/>
              </a:ext>
            </a:extLst>
          </p:cNvPr>
          <p:cNvSpPr>
            <a:spLocks noGrp="1"/>
          </p:cNvSpPr>
          <p:nvPr>
            <p:ph type="ctrTitle"/>
          </p:nvPr>
        </p:nvSpPr>
        <p:spPr/>
        <p:txBody>
          <a:bodyPr>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algn="r"/>
            <a:r>
              <a:rPr lang="en-US" altLang="ja-JP" sz="4800" dirty="0">
                <a:solidFill>
                  <a:schemeClr val="bg1"/>
                </a:solidFill>
                <a:latin typeface="BIZ UDPゴシック" panose="020B0400000000000000" pitchFamily="50" charset="-128"/>
                <a:ea typeface="BIZ UDPゴシック" panose="020B0400000000000000" pitchFamily="50" charset="-128"/>
              </a:rPr>
              <a:t>OpenChain JWG</a:t>
            </a:r>
            <a:br>
              <a:rPr lang="en-US" altLang="ja-JP" sz="4800" dirty="0">
                <a:solidFill>
                  <a:schemeClr val="bg1"/>
                </a:solidFill>
                <a:latin typeface="BIZ UDPゴシック" panose="020B0400000000000000" pitchFamily="50" charset="-128"/>
                <a:ea typeface="BIZ UDPゴシック" panose="020B0400000000000000" pitchFamily="50" charset="-128"/>
              </a:rPr>
            </a:br>
            <a:r>
              <a:rPr lang="ja-JP" altLang="en-US" sz="4800" dirty="0">
                <a:solidFill>
                  <a:schemeClr val="bg1"/>
                </a:solidFill>
                <a:latin typeface="BIZ UDPゴシック" panose="020B0400000000000000" pitchFamily="50" charset="-128"/>
                <a:ea typeface="BIZ UDPゴシック" panose="020B0400000000000000" pitchFamily="50" charset="-128"/>
              </a:rPr>
              <a:t>教育</a:t>
            </a:r>
            <a:r>
              <a:rPr kumimoji="1" lang="en-US" altLang="ja-JP" sz="4800" dirty="0">
                <a:solidFill>
                  <a:schemeClr val="bg1"/>
                </a:solidFill>
                <a:latin typeface="BIZ UDPゴシック" panose="020B0400000000000000" pitchFamily="50" charset="-128"/>
                <a:ea typeface="BIZ UDPゴシック" panose="020B0400000000000000" pitchFamily="50" charset="-128"/>
              </a:rPr>
              <a:t> SG 11</a:t>
            </a:r>
            <a:r>
              <a:rPr kumimoji="1" lang="ja-JP" altLang="en-US" sz="4800" dirty="0">
                <a:solidFill>
                  <a:schemeClr val="bg1"/>
                </a:solidFill>
                <a:latin typeface="BIZ UDPゴシック" panose="020B0400000000000000" pitchFamily="50" charset="-128"/>
                <a:ea typeface="BIZ UDPゴシック" panose="020B0400000000000000" pitchFamily="50" charset="-128"/>
              </a:rPr>
              <a:t>月会合</a:t>
            </a:r>
          </a:p>
        </p:txBody>
      </p:sp>
      <p:sp>
        <p:nvSpPr>
          <p:cNvPr id="11" name="Subtitle 10">
            <a:extLst>
              <a:ext uri="{FF2B5EF4-FFF2-40B4-BE49-F238E27FC236}">
                <a16:creationId xmlns:a16="http://schemas.microsoft.com/office/drawing/2014/main" id="{58446F7D-159C-4C26-A06F-DD905AE4ED62}"/>
              </a:ext>
            </a:extLst>
          </p:cNvPr>
          <p:cNvSpPr>
            <a:spLocks noGrp="1"/>
          </p:cNvSpPr>
          <p:nvPr>
            <p:ph type="subTitle" idx="1"/>
          </p:nvPr>
        </p:nvSpPr>
        <p:spPr/>
        <p:txBody>
          <a:bodyPr>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r>
              <a:rPr kumimoji="1" lang="en-US" altLang="ja-JP" dirty="0">
                <a:solidFill>
                  <a:schemeClr val="bg1"/>
                </a:solidFill>
              </a:rPr>
              <a:t>2024/11/27</a:t>
            </a:r>
            <a:endParaRPr kumimoji="1" lang="ja-JP" altLang="en-US" dirty="0">
              <a:solidFill>
                <a:schemeClr val="bg1"/>
              </a:solidFill>
            </a:endParaRPr>
          </a:p>
        </p:txBody>
      </p:sp>
    </p:spTree>
    <p:extLst>
      <p:ext uri="{BB962C8B-B14F-4D97-AF65-F5344CB8AC3E}">
        <p14:creationId xmlns:p14="http://schemas.microsoft.com/office/powerpoint/2010/main" val="32465031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C144A8D-40CD-F506-F62C-40991FDDD253}"/>
              </a:ext>
            </a:extLst>
          </p:cNvPr>
          <p:cNvSpPr>
            <a:spLocks noGrp="1"/>
          </p:cNvSpPr>
          <p:nvPr>
            <p:ph type="title"/>
          </p:nvPr>
        </p:nvSpPr>
        <p:spPr/>
        <p:txBody>
          <a:bodyPr/>
          <a:lstStyle/>
          <a:p>
            <a:r>
              <a:rPr kumimoji="1" lang="ja-JP" altLang="en-US" dirty="0">
                <a:latin typeface="BIZ UDPゴシック" panose="020B0400000000000000" pitchFamily="50" charset="-128"/>
                <a:ea typeface="BIZ UDPゴシック" panose="020B0400000000000000" pitchFamily="50" charset="-128"/>
              </a:rPr>
              <a:t>なにか他にあれば</a:t>
            </a:r>
          </a:p>
        </p:txBody>
      </p:sp>
      <p:sp>
        <p:nvSpPr>
          <p:cNvPr id="3" name="テキスト プレースホルダー 2">
            <a:extLst>
              <a:ext uri="{FF2B5EF4-FFF2-40B4-BE49-F238E27FC236}">
                <a16:creationId xmlns:a16="http://schemas.microsoft.com/office/drawing/2014/main" id="{EE37845F-F87D-5282-C46A-9C9FD6A479D9}"/>
              </a:ext>
            </a:extLst>
          </p:cNvPr>
          <p:cNvSpPr>
            <a:spLocks noGrp="1"/>
          </p:cNvSpPr>
          <p:nvPr>
            <p:ph type="body" idx="1"/>
          </p:nvPr>
        </p:nvSpPr>
        <p:spPr/>
        <p:txBody>
          <a:bodyPr/>
          <a:lstStyle/>
          <a:p>
            <a:pPr marL="152396" indent="0">
              <a:lnSpc>
                <a:spcPct val="150000"/>
              </a:lnSpc>
              <a:buNone/>
            </a:pPr>
            <a:r>
              <a:rPr lang="ja-JP" altLang="en-US" dirty="0">
                <a:latin typeface="BIZ UDPゴシック" panose="020B0400000000000000" pitchFamily="50" charset="-128"/>
                <a:ea typeface="BIZ UDPゴシック" panose="020B0400000000000000" pitchFamily="50" charset="-128"/>
              </a:rPr>
              <a:t>教育</a:t>
            </a:r>
            <a:r>
              <a:rPr lang="en-US" altLang="ja-JP" dirty="0">
                <a:latin typeface="BIZ UDPゴシック" panose="020B0400000000000000" pitchFamily="50" charset="-128"/>
                <a:ea typeface="BIZ UDPゴシック" panose="020B0400000000000000" pitchFamily="50" charset="-128"/>
              </a:rPr>
              <a:t>SG</a:t>
            </a:r>
            <a:r>
              <a:rPr lang="ja-JP" altLang="en-US" dirty="0">
                <a:latin typeface="BIZ UDPゴシック" panose="020B0400000000000000" pitchFamily="50" charset="-128"/>
                <a:ea typeface="BIZ UDPゴシック" panose="020B0400000000000000" pitchFamily="50" charset="-128"/>
              </a:rPr>
              <a:t>の</a:t>
            </a:r>
            <a:r>
              <a:rPr lang="en-US" altLang="ja-JP" dirty="0">
                <a:latin typeface="BIZ UDPゴシック" panose="020B0400000000000000" pitchFamily="50" charset="-128"/>
                <a:ea typeface="BIZ UDPゴシック" panose="020B0400000000000000" pitchFamily="50" charset="-128"/>
              </a:rPr>
              <a:t>ML</a:t>
            </a:r>
            <a:r>
              <a:rPr lang="ja-JP" altLang="en-US" dirty="0">
                <a:latin typeface="BIZ UDPゴシック" panose="020B0400000000000000" pitchFamily="50" charset="-128"/>
                <a:ea typeface="BIZ UDPゴシック" panose="020B0400000000000000" pitchFamily="50" charset="-128"/>
              </a:rPr>
              <a:t>への登録、よろしくお願いします。（せっかく作ったので、、、）</a:t>
            </a:r>
            <a:endParaRPr lang="en-US" altLang="ja-JP">
              <a:latin typeface="BIZ UDPゴシック" panose="020B0400000000000000" pitchFamily="50" charset="-128"/>
              <a:ea typeface="BIZ UDPゴシック" panose="020B0400000000000000" pitchFamily="50" charset="-128"/>
            </a:endParaRPr>
          </a:p>
          <a:p>
            <a:pPr marL="152396" indent="0">
              <a:lnSpc>
                <a:spcPct val="150000"/>
              </a:lnSpc>
              <a:buNone/>
            </a:pPr>
            <a:endParaRPr lang="en-US" altLang="ja-JP" dirty="0">
              <a:latin typeface="BIZ UDPゴシック" panose="020B0400000000000000" pitchFamily="50" charset="-128"/>
              <a:ea typeface="BIZ UDPゴシック" panose="020B0400000000000000" pitchFamily="50" charset="-128"/>
            </a:endParaRPr>
          </a:p>
          <a:p>
            <a:pPr marL="152396" indent="0">
              <a:lnSpc>
                <a:spcPct val="150000"/>
              </a:lnSpc>
              <a:buNone/>
            </a:pPr>
            <a:r>
              <a:rPr lang="ja-JP" altLang="en-US" dirty="0">
                <a:latin typeface="BIZ UDPゴシック" panose="020B0400000000000000" pitchFamily="50" charset="-128"/>
                <a:ea typeface="BIZ UDPゴシック" panose="020B0400000000000000" pitchFamily="50" charset="-128"/>
              </a:rPr>
              <a:t>（以下、空白）</a:t>
            </a:r>
            <a:endParaRPr kumimoji="1" lang="ja-JP" altLang="en-US" dirty="0">
              <a:latin typeface="BIZ UDPゴシック" panose="020B0400000000000000" pitchFamily="50" charset="-128"/>
              <a:ea typeface="BIZ UDPゴシック" panose="020B0400000000000000" pitchFamily="50" charset="-128"/>
            </a:endParaRPr>
          </a:p>
        </p:txBody>
      </p:sp>
    </p:spTree>
    <p:extLst>
      <p:ext uri="{BB962C8B-B14F-4D97-AF65-F5344CB8AC3E}">
        <p14:creationId xmlns:p14="http://schemas.microsoft.com/office/powerpoint/2010/main" val="17337463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2" name="Title 1">
            <a:extLst>
              <a:ext uri="{FF2B5EF4-FFF2-40B4-BE49-F238E27FC236}">
                <a16:creationId xmlns:a16="http://schemas.microsoft.com/office/drawing/2014/main" id="{7B0585D3-3EA5-46D0-985D-376874F4D979}"/>
              </a:ext>
            </a:extLst>
          </p:cNvPr>
          <p:cNvSpPr>
            <a:spLocks noGrp="1"/>
          </p:cNvSpPr>
          <p:nvPr>
            <p:ph type="title"/>
          </p:nvPr>
        </p:nvSpPr>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endParaRPr kumimoji="1" lang="ja-JP" altLang="en-US" dirty="0"/>
          </a:p>
        </p:txBody>
      </p:sp>
    </p:spTree>
    <p:extLst>
      <p:ext uri="{BB962C8B-B14F-4D97-AF65-F5344CB8AC3E}">
        <p14:creationId xmlns:p14="http://schemas.microsoft.com/office/powerpoint/2010/main" val="30442717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p:txBody>
          <a:bodyPr>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lvl="0"/>
            <a:r>
              <a:rPr lang="en-US" sz="3200" dirty="0"/>
              <a:t>Anti-Trust Policy Notice</a:t>
            </a:r>
          </a:p>
        </p:txBody>
      </p:sp>
      <p:sp>
        <p:nvSpPr>
          <p:cNvPr id="158" name="Google Shape;158;p25"/>
          <p:cNvSpPr txBox="1">
            <a:spLocks noGrp="1"/>
          </p:cNvSpPr>
          <p:nvPr>
            <p:ph type="body" idx="1"/>
          </p:nvPr>
        </p:nvSpPr>
        <p:spPr/>
        <p:txBody>
          <a:bodyPr>
            <a:normAutofit fontScale="92500" lnSpcReduction="1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r>
              <a:rPr lang="en-US" sz="2400" dirty="0"/>
              <a:t>Linux Foundation meetings involve participation by industry competitors, and it is the intention of the Linux Foundation to conduct all of its activities in accordance with applicable antitrust and competition laws. It is therefore extremely important that attendees adhere to meeting agendas, and be aware of, and not participate in, any activities that are prohibited under applicable US state, federal or foreign antitrust and competition laws.</a:t>
            </a:r>
          </a:p>
          <a:p>
            <a:r>
              <a:rPr lang="en-US" sz="2400" dirty="0"/>
              <a:t>Examples of types of actions that are prohibited at Linux Foundation meetings and in connection with Linux Foundation activities are described in the Linux Foundation Antitrust Policy available at </a:t>
            </a:r>
            <a:r>
              <a:rPr lang="en-US" sz="2400" dirty="0">
                <a:hlinkClick r:id="rId3"/>
              </a:rPr>
              <a:t>http://www.linuxfoundation.org/</a:t>
            </a:r>
            <a:r>
              <a:rPr lang="en-US" sz="2400" dirty="0"/>
              <a:t> antitrust-policy. If you have questions about these matters, please contact your company counsel, or if you are a member of the Linux Foundation, feel free to contact Andrew </a:t>
            </a:r>
            <a:r>
              <a:rPr lang="en-US" sz="2400" dirty="0" err="1"/>
              <a:t>Updegrove</a:t>
            </a:r>
            <a:r>
              <a:rPr lang="en-US" sz="2400" dirty="0"/>
              <a:t> of the firm of </a:t>
            </a:r>
            <a:r>
              <a:rPr lang="en-US" sz="2400" dirty="0" err="1"/>
              <a:t>Gesmer</a:t>
            </a:r>
            <a:r>
              <a:rPr lang="en-US" sz="2400" dirty="0"/>
              <a:t> </a:t>
            </a:r>
            <a:r>
              <a:rPr lang="en-US" sz="2400" dirty="0" err="1"/>
              <a:t>Updegrove</a:t>
            </a:r>
            <a:r>
              <a:rPr lang="en-US" sz="2400" dirty="0"/>
              <a:t> LLP, which provides legal counsel to the Linux Foundation.</a:t>
            </a:r>
          </a:p>
          <a:p>
            <a:pPr lvl="0"/>
            <a:endParaRPr lang="en-US" dirty="0"/>
          </a:p>
          <a:p>
            <a:pPr lvl="0"/>
            <a:endParaRPr lang="en-US" dirty="0"/>
          </a:p>
        </p:txBody>
      </p:sp>
    </p:spTree>
    <p:extLst>
      <p:ext uri="{BB962C8B-B14F-4D97-AF65-F5344CB8AC3E}">
        <p14:creationId xmlns:p14="http://schemas.microsoft.com/office/powerpoint/2010/main" val="12260335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p:txBody>
          <a:bodyPr>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lvl="0"/>
            <a:r>
              <a:rPr lang="ja-JP" altLang="en-US" sz="3200" dirty="0"/>
              <a:t>独占禁止法順守ポリシー </a:t>
            </a:r>
            <a:r>
              <a:rPr lang="en-US" altLang="ja-JP" sz="3200" dirty="0"/>
              <a:t>(</a:t>
            </a:r>
            <a:r>
              <a:rPr lang="en-US" sz="3200" dirty="0"/>
              <a:t>Antitrust Policy)</a:t>
            </a:r>
          </a:p>
        </p:txBody>
      </p:sp>
      <p:sp>
        <p:nvSpPr>
          <p:cNvPr id="158" name="Google Shape;158;p25"/>
          <p:cNvSpPr txBox="1">
            <a:spLocks noGrp="1"/>
          </p:cNvSpPr>
          <p:nvPr>
            <p:ph type="body" idx="1"/>
          </p:nvPr>
        </p:nvSpPr>
        <p:spPr/>
        <p:txBody>
          <a:bodyPr>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r>
              <a:rPr lang="en-US" altLang="ja-JP" sz="2400" dirty="0"/>
              <a:t>Linux Foundation (</a:t>
            </a:r>
            <a:r>
              <a:rPr lang="ja-JP" altLang="en-US" sz="2400" dirty="0"/>
              <a:t>以下</a:t>
            </a:r>
            <a:r>
              <a:rPr lang="en-US" altLang="ja-JP" sz="2400" dirty="0"/>
              <a:t>LF</a:t>
            </a:r>
            <a:r>
              <a:rPr lang="ja-JP" altLang="en-US" sz="2400" dirty="0"/>
              <a:t>と略す</a:t>
            </a:r>
            <a:r>
              <a:rPr lang="en-US" altLang="ja-JP" sz="2400" dirty="0"/>
              <a:t>) </a:t>
            </a:r>
            <a:r>
              <a:rPr lang="ja-JP" altLang="en-US" sz="2400" dirty="0"/>
              <a:t>の会議は、産業界で競合関係にある企業同士の参加が不可欠です。</a:t>
            </a:r>
            <a:r>
              <a:rPr lang="en-US" altLang="ja-JP" sz="2400" dirty="0"/>
              <a:t>LF</a:t>
            </a:r>
            <a:r>
              <a:rPr lang="ja-JP" altLang="en-US" sz="2400" dirty="0"/>
              <a:t>は、すべての活動を、適用されるべきすべての独占禁止法</a:t>
            </a:r>
            <a:r>
              <a:rPr lang="en-US" altLang="ja-JP" sz="2400" dirty="0"/>
              <a:t>/</a:t>
            </a:r>
            <a:r>
              <a:rPr lang="ja-JP" altLang="en-US" sz="2400" dirty="0"/>
              <a:t>競争法に則って運営します。従って、会議の出席者は、アジェンダに沿って会議を進め、国内外の独占禁止法</a:t>
            </a:r>
            <a:r>
              <a:rPr lang="en-US" altLang="ja-JP" sz="2400" dirty="0"/>
              <a:t>/</a:t>
            </a:r>
            <a:r>
              <a:rPr lang="ja-JP" altLang="en-US" sz="2400" dirty="0"/>
              <a:t>競争法の下で禁止されているいかなる活動にも参加しないよう、注意を払うことが非常に重要です。</a:t>
            </a:r>
          </a:p>
          <a:p>
            <a:r>
              <a:rPr lang="en-US" altLang="ja-JP" sz="2400" dirty="0"/>
              <a:t>LF</a:t>
            </a:r>
            <a:r>
              <a:rPr lang="ja-JP" altLang="en-US" sz="2400" dirty="0"/>
              <a:t>の会議において、また</a:t>
            </a:r>
            <a:r>
              <a:rPr lang="en-US" altLang="ja-JP" sz="2400" dirty="0"/>
              <a:t>LF</a:t>
            </a:r>
            <a:r>
              <a:rPr lang="ja-JP" altLang="en-US" sz="2400" dirty="0"/>
              <a:t>の活動に関連して、禁止されている行動の例は、</a:t>
            </a:r>
            <a:r>
              <a:rPr lang="en-US" altLang="ja-JP" sz="2400" dirty="0">
                <a:hlinkClick r:id="rId3"/>
              </a:rPr>
              <a:t>https://www.linuxfoundation.jp/antitrust-policy/</a:t>
            </a:r>
            <a:r>
              <a:rPr lang="ja-JP" altLang="en-US" sz="2400" dirty="0"/>
              <a:t> から入手できる</a:t>
            </a:r>
            <a:r>
              <a:rPr lang="en-US" altLang="ja-JP" sz="2400" dirty="0"/>
              <a:t>LF</a:t>
            </a:r>
            <a:r>
              <a:rPr lang="ja-JP" altLang="en-US" sz="2400" dirty="0"/>
              <a:t>独占禁止法順守ポリシーに記載されています。これらの事項について質問がある場合は、あなたの会社の法律顧問に問い合わせるか、もしあなたが</a:t>
            </a:r>
            <a:r>
              <a:rPr lang="en-US" altLang="ja-JP" sz="2400" dirty="0"/>
              <a:t>LF</a:t>
            </a:r>
            <a:r>
              <a:rPr lang="ja-JP" altLang="en-US" sz="2400" dirty="0"/>
              <a:t>のメンバーであるならば、</a:t>
            </a:r>
            <a:r>
              <a:rPr lang="en-US" altLang="ja-JP" sz="2400" dirty="0"/>
              <a:t>LF</a:t>
            </a:r>
            <a:r>
              <a:rPr lang="ja-JP" altLang="en-US" sz="2400" dirty="0"/>
              <a:t>の法律顧問である </a:t>
            </a:r>
            <a:r>
              <a:rPr lang="en-US" altLang="ja-JP" sz="2400" dirty="0" err="1"/>
              <a:t>Gesmer</a:t>
            </a:r>
            <a:r>
              <a:rPr lang="ja-JP" altLang="en-US" sz="2400" dirty="0"/>
              <a:t> </a:t>
            </a:r>
            <a:r>
              <a:rPr lang="en-US" altLang="ja-JP" sz="2400" dirty="0" err="1"/>
              <a:t>Updegrove</a:t>
            </a:r>
            <a:r>
              <a:rPr lang="ja-JP" altLang="en-US" sz="2400" dirty="0"/>
              <a:t> </a:t>
            </a:r>
            <a:r>
              <a:rPr lang="en-US" altLang="ja-JP" sz="2400" dirty="0"/>
              <a:t>LLP </a:t>
            </a:r>
            <a:r>
              <a:rPr lang="ja-JP" altLang="en-US" sz="2400" dirty="0"/>
              <a:t>の </a:t>
            </a:r>
            <a:r>
              <a:rPr lang="en-US" altLang="ja-JP" sz="2400" dirty="0"/>
              <a:t>Andrew </a:t>
            </a:r>
            <a:r>
              <a:rPr lang="en-US" altLang="ja-JP" sz="2400" dirty="0" err="1"/>
              <a:t>Updegrove</a:t>
            </a:r>
            <a:r>
              <a:rPr lang="ja-JP" altLang="en-US" sz="2400" dirty="0"/>
              <a:t> にお問い合わせください。</a:t>
            </a:r>
          </a:p>
          <a:p>
            <a:pPr lvl="0"/>
            <a:endParaRPr lang="ja-JP" altLang="en-US" dirty="0"/>
          </a:p>
          <a:p>
            <a:pPr lvl="0"/>
            <a:endParaRPr lang="ja-JP" altLang="en-US" dirty="0"/>
          </a:p>
        </p:txBody>
      </p:sp>
      <p:sp>
        <p:nvSpPr>
          <p:cNvPr id="4" name="テキスト ボックス 3">
            <a:extLst>
              <a:ext uri="{FF2B5EF4-FFF2-40B4-BE49-F238E27FC236}">
                <a16:creationId xmlns:a16="http://schemas.microsoft.com/office/drawing/2014/main" id="{F4B69969-C2B2-4035-B697-410820198BDC}"/>
              </a:ext>
            </a:extLst>
          </p:cNvPr>
          <p:cNvSpPr txBox="1"/>
          <p:nvPr/>
        </p:nvSpPr>
        <p:spPr>
          <a:xfrm>
            <a:off x="0" y="134679"/>
            <a:ext cx="1477328" cy="461665"/>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r>
              <a:rPr kumimoji="1" lang="en-US" altLang="ja-JP" sz="2400" dirty="0">
                <a:latin typeface="游ゴシック Medium" panose="020B0500000000000000" pitchFamily="50" charset="-128"/>
                <a:ea typeface="游ゴシック Medium" panose="020B0500000000000000" pitchFamily="50" charset="-128"/>
              </a:rPr>
              <a:t>【</a:t>
            </a:r>
            <a:r>
              <a:rPr kumimoji="1" lang="ja-JP" altLang="en-US" sz="2400" dirty="0">
                <a:latin typeface="游ゴシック Medium" panose="020B0500000000000000" pitchFamily="50" charset="-128"/>
                <a:ea typeface="游ゴシック Medium" panose="020B0500000000000000" pitchFamily="50" charset="-128"/>
              </a:rPr>
              <a:t>参考</a:t>
            </a:r>
            <a:r>
              <a:rPr kumimoji="1" lang="en-US" altLang="ja-JP" sz="2400" dirty="0">
                <a:latin typeface="游ゴシック Medium" panose="020B0500000000000000" pitchFamily="50" charset="-128"/>
                <a:ea typeface="游ゴシック Medium" panose="020B0500000000000000" pitchFamily="50" charset="-128"/>
              </a:rPr>
              <a:t>】</a:t>
            </a:r>
            <a:endParaRPr kumimoji="1" lang="ja-JP" altLang="en-US" sz="2400" dirty="0">
              <a:latin typeface="游ゴシック Medium" panose="020B0500000000000000" pitchFamily="50" charset="-128"/>
              <a:ea typeface="游ゴシック Medium" panose="020B0500000000000000" pitchFamily="50" charset="-128"/>
            </a:endParaRPr>
          </a:p>
        </p:txBody>
      </p:sp>
    </p:spTree>
    <p:extLst>
      <p:ext uri="{BB962C8B-B14F-4D97-AF65-F5344CB8AC3E}">
        <p14:creationId xmlns:p14="http://schemas.microsoft.com/office/powerpoint/2010/main" val="40355961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76D5B56-0262-C3C4-5FA2-F82E3CB1FD03}"/>
              </a:ext>
            </a:extLst>
          </p:cNvPr>
          <p:cNvSpPr>
            <a:spLocks noGrp="1"/>
          </p:cNvSpPr>
          <p:nvPr>
            <p:ph type="title"/>
          </p:nvPr>
        </p:nvSpPr>
        <p:spPr/>
        <p:txBody>
          <a:bodyPr>
            <a:normAutofit/>
          </a:bodyPr>
          <a:lstStyle/>
          <a:p>
            <a:r>
              <a:rPr kumimoji="1" lang="en-US" altLang="ja-JP" dirty="0"/>
              <a:t>Code of Conduct</a:t>
            </a:r>
            <a:r>
              <a:rPr kumimoji="1" lang="ja-JP" altLang="en-US" dirty="0"/>
              <a:t>（仮）</a:t>
            </a:r>
          </a:p>
        </p:txBody>
      </p:sp>
      <p:sp>
        <p:nvSpPr>
          <p:cNvPr id="3" name="テキスト プレースホルダー 2">
            <a:extLst>
              <a:ext uri="{FF2B5EF4-FFF2-40B4-BE49-F238E27FC236}">
                <a16:creationId xmlns:a16="http://schemas.microsoft.com/office/drawing/2014/main" id="{6417CCF0-0972-C9ED-982B-AE60B1F85B17}"/>
              </a:ext>
            </a:extLst>
          </p:cNvPr>
          <p:cNvSpPr>
            <a:spLocks noGrp="1"/>
          </p:cNvSpPr>
          <p:nvPr>
            <p:ph type="body" sz="quarter" idx="12"/>
          </p:nvPr>
        </p:nvSpPr>
        <p:spPr/>
        <p:txBody>
          <a:bodyPr>
            <a:normAutofit lnSpcReduction="10000"/>
          </a:bodyPr>
          <a:lstStyle/>
          <a:p>
            <a:pPr>
              <a:buFont typeface="Wingdings" panose="05000000000000000000" pitchFamily="2" charset="2"/>
              <a:buChar char="l"/>
            </a:pPr>
            <a:r>
              <a:rPr kumimoji="1" lang="en-US" altLang="ja-JP" sz="2000" dirty="0"/>
              <a:t>The Linux Foundation and its project communities are dedicated to providing a harassment-free experience for participants at all of our events, whether they are held in person or virtually. Linux Foundation events are working conferences intended for professional networking and collaboration within the open source community. They exist to encourage the open exchange of ideas and expression and require an environment that recognizes the inherent worth of every person and group. While at Linux Foundation events or related ancillary or social events, any participants, including members, speakers, attendees, volunteers, sponsors, exhibitors, booth staff and anyone else, must not engage in harassment in any form.</a:t>
            </a:r>
          </a:p>
          <a:p>
            <a:pPr>
              <a:buFont typeface="Wingdings" panose="05000000000000000000" pitchFamily="2" charset="2"/>
              <a:buChar char="l"/>
            </a:pPr>
            <a:r>
              <a:rPr kumimoji="1" lang="en-US" altLang="ja-JP" sz="2000" dirty="0"/>
              <a:t>This Code of Conduct may be revised at any time by The Linux Foundation and the terms are non-negotiable. Your registration for or attendance at any Linux Foundation event, whether it’s held in person or virtually, indicates your agreement to abide by this policy and its terms.</a:t>
            </a:r>
          </a:p>
        </p:txBody>
      </p:sp>
      <p:sp>
        <p:nvSpPr>
          <p:cNvPr id="5" name="フッター プレースホルダー 4">
            <a:extLst>
              <a:ext uri="{FF2B5EF4-FFF2-40B4-BE49-F238E27FC236}">
                <a16:creationId xmlns:a16="http://schemas.microsoft.com/office/drawing/2014/main" id="{B4568BCC-D680-9157-C512-CCFB897899B6}"/>
              </a:ext>
            </a:extLst>
          </p:cNvPr>
          <p:cNvSpPr>
            <a:spLocks noGrp="1"/>
          </p:cNvSpPr>
          <p:nvPr>
            <p:ph type="ftr" sz="quarter" idx="3"/>
          </p:nvPr>
        </p:nvSpPr>
        <p:spPr/>
        <p:txBody>
          <a:bodyPr/>
          <a:lstStyle/>
          <a:p>
            <a:pPr algn="l"/>
            <a:r>
              <a:rPr lang="en-US" altLang="ja-JP" dirty="0" err="1">
                <a:latin typeface="游ゴシック" panose="020B0400000000000000" pitchFamily="50" charset="-128"/>
                <a:ea typeface="游ゴシック" panose="020B0400000000000000" pitchFamily="50" charset="-128"/>
              </a:rPr>
              <a:t>OpenChain</a:t>
            </a:r>
            <a:r>
              <a:rPr lang="en-US" altLang="ja-JP" dirty="0">
                <a:latin typeface="游ゴシック" panose="020B0400000000000000" pitchFamily="50" charset="-128"/>
                <a:ea typeface="游ゴシック" panose="020B0400000000000000" pitchFamily="50" charset="-128"/>
              </a:rPr>
              <a:t> Japan Work Group</a:t>
            </a:r>
            <a:endParaRPr lang="ja-JP" altLang="en-US" dirty="0">
              <a:latin typeface="游ゴシック" panose="020B0400000000000000" pitchFamily="50" charset="-128"/>
              <a:ea typeface="游ゴシック" panose="020B0400000000000000" pitchFamily="50" charset="-128"/>
            </a:endParaRPr>
          </a:p>
        </p:txBody>
      </p:sp>
      <p:sp>
        <p:nvSpPr>
          <p:cNvPr id="6" name="スライド番号プレースホルダー 5">
            <a:extLst>
              <a:ext uri="{FF2B5EF4-FFF2-40B4-BE49-F238E27FC236}">
                <a16:creationId xmlns:a16="http://schemas.microsoft.com/office/drawing/2014/main" id="{99F4A622-AA78-F295-DDD5-BF3DA61DFCDF}"/>
              </a:ext>
            </a:extLst>
          </p:cNvPr>
          <p:cNvSpPr>
            <a:spLocks noGrp="1"/>
          </p:cNvSpPr>
          <p:nvPr>
            <p:ph type="sldNum" sz="quarter" idx="4"/>
          </p:nvPr>
        </p:nvSpPr>
        <p:spPr/>
        <p:txBody>
          <a:bodyPr>
            <a:normAutofit fontScale="25000" lnSpcReduction="20000"/>
          </a:bodyPr>
          <a:lstStyle/>
          <a:p>
            <a:fld id="{9E677C9D-2908-4B51-B245-D0108F3FAF17}" type="slidenum">
              <a:rPr lang="ja-JP" altLang="en-US" smtClean="0"/>
              <a:pPr/>
              <a:t>4</a:t>
            </a:fld>
            <a:endParaRPr lang="ja-JP" altLang="en-US" dirty="0"/>
          </a:p>
        </p:txBody>
      </p:sp>
      <p:pic>
        <p:nvPicPr>
          <p:cNvPr id="7" name="図 6" descr="QR コード&#10;&#10;自動的に生成された説明">
            <a:extLst>
              <a:ext uri="{FF2B5EF4-FFF2-40B4-BE49-F238E27FC236}">
                <a16:creationId xmlns:a16="http://schemas.microsoft.com/office/drawing/2014/main" id="{A88AEAC6-B8FA-C5D8-9D4B-C61F65AB6C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27529" y="-1501"/>
            <a:ext cx="1364471" cy="1364471"/>
          </a:xfrm>
          <a:prstGeom prst="rect">
            <a:avLst/>
          </a:prstGeom>
        </p:spPr>
      </p:pic>
      <p:sp>
        <p:nvSpPr>
          <p:cNvPr id="8" name="テキスト ボックス 7">
            <a:extLst>
              <a:ext uri="{FF2B5EF4-FFF2-40B4-BE49-F238E27FC236}">
                <a16:creationId xmlns:a16="http://schemas.microsoft.com/office/drawing/2014/main" id="{31B2D901-FD8C-CC7A-6630-6154BD0DD7AF}"/>
              </a:ext>
            </a:extLst>
          </p:cNvPr>
          <p:cNvSpPr txBox="1"/>
          <p:nvPr/>
        </p:nvSpPr>
        <p:spPr>
          <a:xfrm>
            <a:off x="5891844" y="6193368"/>
            <a:ext cx="5960850" cy="338554"/>
          </a:xfrm>
          <a:prstGeom prst="rect">
            <a:avLst/>
          </a:prstGeom>
          <a:noFill/>
        </p:spPr>
        <p:txBody>
          <a:bodyPr wrap="square" rtlCol="0">
            <a:spAutoFit/>
          </a:bodyPr>
          <a:lstStyle/>
          <a:p>
            <a:pPr algn="r"/>
            <a:r>
              <a:rPr lang="en-US" altLang="ja-JP" sz="1600" dirty="0">
                <a:solidFill>
                  <a:srgbClr val="20252B"/>
                </a:solidFill>
                <a:latin typeface="游ゴシック" panose="020B0400000000000000" pitchFamily="50" charset="-128"/>
                <a:ea typeface="游ゴシック" panose="020B0400000000000000" pitchFamily="50" charset="-128"/>
              </a:rPr>
              <a:t>https://events.linuxfoundation.org/about/code-of-conduct/</a:t>
            </a:r>
            <a:endParaRPr lang="ja-JP" altLang="en-US" sz="1600" dirty="0">
              <a:solidFill>
                <a:srgbClr val="20252B"/>
              </a:solidFill>
              <a:latin typeface="游ゴシック" panose="020B0400000000000000" pitchFamily="50" charset="-128"/>
              <a:ea typeface="游ゴシック" panose="020B0400000000000000" pitchFamily="50" charset="-128"/>
            </a:endParaRPr>
          </a:p>
        </p:txBody>
      </p:sp>
    </p:spTree>
    <p:extLst>
      <p:ext uri="{BB962C8B-B14F-4D97-AF65-F5344CB8AC3E}">
        <p14:creationId xmlns:p14="http://schemas.microsoft.com/office/powerpoint/2010/main" val="4113061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図 8" descr="QR コード&#10;&#10;自動的に生成された説明">
            <a:extLst>
              <a:ext uri="{FF2B5EF4-FFF2-40B4-BE49-F238E27FC236}">
                <a16:creationId xmlns:a16="http://schemas.microsoft.com/office/drawing/2014/main" id="{12CB58A1-0F53-644A-8A1F-A1252156A7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23461" y="-393"/>
            <a:ext cx="1364471" cy="1364471"/>
          </a:xfrm>
          <a:prstGeom prst="rect">
            <a:avLst/>
          </a:prstGeom>
        </p:spPr>
      </p:pic>
      <p:sp>
        <p:nvSpPr>
          <p:cNvPr id="2" name="タイトル 1">
            <a:extLst>
              <a:ext uri="{FF2B5EF4-FFF2-40B4-BE49-F238E27FC236}">
                <a16:creationId xmlns:a16="http://schemas.microsoft.com/office/drawing/2014/main" id="{876D5B56-0262-C3C4-5FA2-F82E3CB1FD03}"/>
              </a:ext>
            </a:extLst>
          </p:cNvPr>
          <p:cNvSpPr>
            <a:spLocks noGrp="1"/>
          </p:cNvSpPr>
          <p:nvPr>
            <p:ph type="title"/>
          </p:nvPr>
        </p:nvSpPr>
        <p:spPr/>
        <p:txBody>
          <a:bodyPr/>
          <a:lstStyle/>
          <a:p>
            <a:r>
              <a:rPr kumimoji="1" lang="en-US" altLang="ja-JP" sz="1400" dirty="0"/>
              <a:t>【</a:t>
            </a:r>
            <a:r>
              <a:rPr lang="ja-JP" altLang="en-US" sz="1400" dirty="0"/>
              <a:t>参考</a:t>
            </a:r>
            <a:r>
              <a:rPr kumimoji="1" lang="en-US" altLang="ja-JP" sz="1400" dirty="0"/>
              <a:t>】</a:t>
            </a:r>
            <a:r>
              <a:rPr kumimoji="1" lang="ja-JP" altLang="en-US" dirty="0"/>
              <a:t>行動規範 </a:t>
            </a:r>
            <a:r>
              <a:rPr kumimoji="1" lang="en-US" altLang="ja-JP" dirty="0"/>
              <a:t>(Code of Conduct)</a:t>
            </a:r>
            <a:r>
              <a:rPr kumimoji="1" lang="ja-JP" altLang="en-US" dirty="0"/>
              <a:t> （仮）</a:t>
            </a:r>
          </a:p>
        </p:txBody>
      </p:sp>
      <p:sp>
        <p:nvSpPr>
          <p:cNvPr id="3" name="テキスト プレースホルダー 2">
            <a:extLst>
              <a:ext uri="{FF2B5EF4-FFF2-40B4-BE49-F238E27FC236}">
                <a16:creationId xmlns:a16="http://schemas.microsoft.com/office/drawing/2014/main" id="{6417CCF0-0972-C9ED-982B-AE60B1F85B17}"/>
              </a:ext>
            </a:extLst>
          </p:cNvPr>
          <p:cNvSpPr>
            <a:spLocks noGrp="1"/>
          </p:cNvSpPr>
          <p:nvPr>
            <p:ph type="body" sz="quarter" idx="12"/>
          </p:nvPr>
        </p:nvSpPr>
        <p:spPr/>
        <p:txBody>
          <a:bodyPr/>
          <a:lstStyle/>
          <a:p>
            <a:pPr marL="0" indent="0">
              <a:buNone/>
            </a:pPr>
            <a:r>
              <a:rPr kumimoji="1" lang="en-US" altLang="ja-JP" sz="1500" b="1" dirty="0"/>
              <a:t>The Linux Foundation </a:t>
            </a:r>
            <a:r>
              <a:rPr kumimoji="1" lang="ja-JP" altLang="en-US" sz="1500" b="1" dirty="0"/>
              <a:t>とその傘下のプロジェクトは、わたしたちのすべてのイベントにおいて、参加者が人権侵害や差別を受けることのないよう努力しています。</a:t>
            </a:r>
            <a:r>
              <a:rPr kumimoji="1" lang="en-US" altLang="ja-JP" sz="1500" b="1" dirty="0"/>
              <a:t>The Linux Foundation (</a:t>
            </a:r>
            <a:r>
              <a:rPr kumimoji="1" lang="ja-JP" altLang="en-US" sz="1500" b="1" dirty="0"/>
              <a:t>および </a:t>
            </a:r>
            <a:r>
              <a:rPr kumimoji="1" lang="en-US" altLang="ja-JP" sz="1500" b="1" dirty="0"/>
              <a:t>LF </a:t>
            </a:r>
            <a:r>
              <a:rPr kumimoji="1" lang="ja-JP" altLang="en-US" sz="1500" b="1" dirty="0"/>
              <a:t>プロジェクト</a:t>
            </a:r>
            <a:r>
              <a:rPr kumimoji="1" lang="en-US" altLang="ja-JP" sz="1500" b="1" dirty="0"/>
              <a:t>) </a:t>
            </a:r>
            <a:r>
              <a:rPr kumimoji="1" lang="ja-JP" altLang="en-US" sz="1500" b="1" dirty="0"/>
              <a:t>のイベントは </a:t>
            </a:r>
            <a:r>
              <a:rPr kumimoji="1" lang="en-US" altLang="ja-JP" sz="1500" b="1" dirty="0"/>
              <a:t>Linux </a:t>
            </a:r>
            <a:r>
              <a:rPr kumimoji="1" lang="ja-JP" altLang="en-US" sz="1500" b="1" dirty="0"/>
              <a:t>コミュニティにおける専門家間の交流とコラボレーションをめざした作業会議です。そして、アイデアや感想のオープンな交換を奨励し、あらゆる人々や集団が持つ価値を認める環境を要求します。そして、アイデアや感想のオープンな交換を奨励し、あらゆる人々や集団が持つ価値を認める環境を要求します。</a:t>
            </a:r>
            <a:endParaRPr kumimoji="1" lang="en-US" altLang="ja-JP" sz="1500" b="1" dirty="0"/>
          </a:p>
          <a:p>
            <a:pPr marL="0" indent="0">
              <a:buNone/>
            </a:pPr>
            <a:endParaRPr kumimoji="1" lang="en-US" altLang="ja-JP" sz="300" dirty="0"/>
          </a:p>
          <a:p>
            <a:pPr marL="0" indent="0">
              <a:buNone/>
            </a:pPr>
            <a:r>
              <a:rPr kumimoji="1" lang="ja-JP" altLang="en-US" sz="1500" b="1" dirty="0"/>
              <a:t>求められる行動</a:t>
            </a:r>
          </a:p>
          <a:p>
            <a:pPr marL="0" indent="0">
              <a:buNone/>
            </a:pPr>
            <a:r>
              <a:rPr kumimoji="1" lang="ja-JP" altLang="en-US" sz="1400" dirty="0"/>
              <a:t>すべてのイベント参加者は、プロフェッショナルの基準、</a:t>
            </a:r>
            <a:r>
              <a:rPr kumimoji="1" lang="en-US" altLang="ja-JP" sz="1400" dirty="0"/>
              <a:t>The Linux Foundation </a:t>
            </a:r>
            <a:r>
              <a:rPr kumimoji="1" lang="ja-JP" altLang="en-US" sz="1400" dirty="0"/>
              <a:t>の行動規範、さらには各自の所属組織が定める適切な勤務態度に関するポリシー、および適用可能な法律に従って行動することが求められます。</a:t>
            </a:r>
            <a:endParaRPr kumimoji="1" lang="en-US" altLang="ja-JP" sz="1400" dirty="0"/>
          </a:p>
          <a:p>
            <a:pPr marL="0" indent="0">
              <a:buNone/>
            </a:pPr>
            <a:r>
              <a:rPr kumimoji="1" lang="ja-JP" altLang="en-US" sz="1500" b="1" dirty="0"/>
              <a:t>容認できない行為</a:t>
            </a:r>
          </a:p>
          <a:p>
            <a:pPr marL="0" indent="0">
              <a:buNone/>
            </a:pPr>
            <a:r>
              <a:rPr kumimoji="1" lang="ja-JP" altLang="en-US" sz="1400" dirty="0"/>
              <a:t>性、性同一性、性表現、性的指向、障害、容姿、体格、人種、年齢、宗教などによるハラスメンはもとより、カンファレンスやプログラムが開催される国や地域の法に保護された地位や立場によるハラスメントなど、いかなる形のハラスメントも容認されません。また、虐待的、攻撃的、または屈辱的表現の使用、脅迫、ストーキング、嫌がらせの写真や記録、不適切な物理的接触、性的画像、および迷惑な性的誘惑、または性的行為の要求などもハラスメントとみなします。わたしたちは、わたしたちのイベントにおけるあらゆるハラスメントに迅速に対応いたします。ハラスメント行為の停止を求められた参加者は、その要求に速やかに従ってください。容認できない行為の目撃者や被害者は、すぐにカンファレンス主催者にお知らせください。</a:t>
            </a:r>
          </a:p>
          <a:p>
            <a:pPr marL="0" indent="0">
              <a:buNone/>
            </a:pPr>
            <a:r>
              <a:rPr kumimoji="1" lang="ja-JP" altLang="en-US" sz="1400" dirty="0"/>
              <a:t>展示者は、性的画像、アクティビティ、またはその他の素材をブースで使用するべきではありません。また、性的な服装</a:t>
            </a:r>
            <a:r>
              <a:rPr kumimoji="1" lang="en-US" altLang="ja-JP" sz="1400" dirty="0"/>
              <a:t>/</a:t>
            </a:r>
            <a:r>
              <a:rPr kumimoji="1" lang="ja-JP" altLang="en-US" sz="1400" dirty="0"/>
              <a:t>制服</a:t>
            </a:r>
            <a:r>
              <a:rPr kumimoji="1" lang="en-US" altLang="ja-JP" sz="1400" dirty="0"/>
              <a:t>/</a:t>
            </a:r>
            <a:r>
              <a:rPr kumimoji="1" lang="ja-JP" altLang="en-US" sz="1400" dirty="0"/>
              <a:t>衣装の使用、あるいは性的環境の作成を行ってはいけません。講演者はその講演において、性的な表現、画像、あるいは、上で定義されているハラスメントの要素となるあらゆる表現や画像を使用するべきではありません。</a:t>
            </a:r>
            <a:endParaRPr kumimoji="1" lang="en-US" altLang="ja-JP" sz="1400" dirty="0"/>
          </a:p>
        </p:txBody>
      </p:sp>
      <p:sp>
        <p:nvSpPr>
          <p:cNvPr id="5" name="フッター プレースホルダー 4">
            <a:extLst>
              <a:ext uri="{FF2B5EF4-FFF2-40B4-BE49-F238E27FC236}">
                <a16:creationId xmlns:a16="http://schemas.microsoft.com/office/drawing/2014/main" id="{B4568BCC-D680-9157-C512-CCFB897899B6}"/>
              </a:ext>
            </a:extLst>
          </p:cNvPr>
          <p:cNvSpPr>
            <a:spLocks noGrp="1"/>
          </p:cNvSpPr>
          <p:nvPr>
            <p:ph type="ftr" sz="quarter" idx="3"/>
          </p:nvPr>
        </p:nvSpPr>
        <p:spPr/>
        <p:txBody>
          <a:bodyPr/>
          <a:lstStyle/>
          <a:p>
            <a:pPr algn="l"/>
            <a:r>
              <a:rPr lang="en-US" altLang="ja-JP" dirty="0" err="1">
                <a:latin typeface="游ゴシック" panose="020B0400000000000000" pitchFamily="50" charset="-128"/>
                <a:ea typeface="游ゴシック" panose="020B0400000000000000" pitchFamily="50" charset="-128"/>
              </a:rPr>
              <a:t>OpenChain</a:t>
            </a:r>
            <a:r>
              <a:rPr lang="en-US" altLang="ja-JP" dirty="0">
                <a:latin typeface="游ゴシック" panose="020B0400000000000000" pitchFamily="50" charset="-128"/>
                <a:ea typeface="游ゴシック" panose="020B0400000000000000" pitchFamily="50" charset="-128"/>
              </a:rPr>
              <a:t> Japan Work Group</a:t>
            </a:r>
            <a:endParaRPr lang="ja-JP" altLang="en-US" dirty="0">
              <a:latin typeface="游ゴシック" panose="020B0400000000000000" pitchFamily="50" charset="-128"/>
              <a:ea typeface="游ゴシック" panose="020B0400000000000000" pitchFamily="50" charset="-128"/>
            </a:endParaRPr>
          </a:p>
        </p:txBody>
      </p:sp>
      <p:sp>
        <p:nvSpPr>
          <p:cNvPr id="6" name="スライド番号プレースホルダー 5">
            <a:extLst>
              <a:ext uri="{FF2B5EF4-FFF2-40B4-BE49-F238E27FC236}">
                <a16:creationId xmlns:a16="http://schemas.microsoft.com/office/drawing/2014/main" id="{99F4A622-AA78-F295-DDD5-BF3DA61DFCDF}"/>
              </a:ext>
            </a:extLst>
          </p:cNvPr>
          <p:cNvSpPr>
            <a:spLocks noGrp="1"/>
          </p:cNvSpPr>
          <p:nvPr>
            <p:ph type="sldNum" sz="quarter" idx="4"/>
          </p:nvPr>
        </p:nvSpPr>
        <p:spPr/>
        <p:txBody>
          <a:bodyPr>
            <a:normAutofit fontScale="25000" lnSpcReduction="20000"/>
          </a:bodyPr>
          <a:lstStyle/>
          <a:p>
            <a:fld id="{9E677C9D-2908-4B51-B245-D0108F3FAF17}" type="slidenum">
              <a:rPr lang="ja-JP" altLang="en-US" smtClean="0"/>
              <a:pPr/>
              <a:t>5</a:t>
            </a:fld>
            <a:endParaRPr lang="ja-JP" altLang="en-US" dirty="0"/>
          </a:p>
        </p:txBody>
      </p:sp>
      <p:sp>
        <p:nvSpPr>
          <p:cNvPr id="7" name="テキスト ボックス 6">
            <a:extLst>
              <a:ext uri="{FF2B5EF4-FFF2-40B4-BE49-F238E27FC236}">
                <a16:creationId xmlns:a16="http://schemas.microsoft.com/office/drawing/2014/main" id="{2C920175-F630-0D32-7D44-AC63577BCB6A}"/>
              </a:ext>
            </a:extLst>
          </p:cNvPr>
          <p:cNvSpPr txBox="1"/>
          <p:nvPr/>
        </p:nvSpPr>
        <p:spPr>
          <a:xfrm>
            <a:off x="5891843" y="6193368"/>
            <a:ext cx="5960850" cy="338554"/>
          </a:xfrm>
          <a:prstGeom prst="rect">
            <a:avLst/>
          </a:prstGeom>
          <a:noFill/>
        </p:spPr>
        <p:txBody>
          <a:bodyPr wrap="square" rtlCol="0">
            <a:spAutoFit/>
          </a:bodyPr>
          <a:lstStyle/>
          <a:p>
            <a:pPr algn="r"/>
            <a:r>
              <a:rPr lang="en-US" altLang="ja-JP" sz="1600" dirty="0">
                <a:solidFill>
                  <a:srgbClr val="20252B"/>
                </a:solidFill>
                <a:latin typeface="游ゴシック" panose="020B0400000000000000" pitchFamily="50" charset="-128"/>
                <a:ea typeface="游ゴシック" panose="020B0400000000000000" pitchFamily="50" charset="-128"/>
              </a:rPr>
              <a:t>https://www.linuxfoundation.jp/code-of-conduct/</a:t>
            </a:r>
            <a:endParaRPr lang="ja-JP" altLang="en-US" sz="1600" dirty="0">
              <a:solidFill>
                <a:srgbClr val="20252B"/>
              </a:solidFill>
              <a:latin typeface="游ゴシック" panose="020B0400000000000000" pitchFamily="50" charset="-128"/>
              <a:ea typeface="游ゴシック" panose="020B0400000000000000" pitchFamily="50" charset="-128"/>
            </a:endParaRPr>
          </a:p>
        </p:txBody>
      </p:sp>
    </p:spTree>
    <p:extLst>
      <p:ext uri="{BB962C8B-B14F-4D97-AF65-F5344CB8AC3E}">
        <p14:creationId xmlns:p14="http://schemas.microsoft.com/office/powerpoint/2010/main" val="7529078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76D5B56-0262-C3C4-5FA2-F82E3CB1FD03}"/>
              </a:ext>
            </a:extLst>
          </p:cNvPr>
          <p:cNvSpPr>
            <a:spLocks noGrp="1"/>
          </p:cNvSpPr>
          <p:nvPr>
            <p:ph type="title"/>
          </p:nvPr>
        </p:nvSpPr>
        <p:spPr/>
        <p:txBody>
          <a:bodyPr/>
          <a:lstStyle/>
          <a:p>
            <a:r>
              <a:rPr kumimoji="1" lang="en-US" altLang="ja-JP" sz="1400" dirty="0"/>
              <a:t>【</a:t>
            </a:r>
            <a:r>
              <a:rPr lang="ja-JP" altLang="en-US" sz="1400" dirty="0"/>
              <a:t>参考</a:t>
            </a:r>
            <a:r>
              <a:rPr kumimoji="1" lang="en-US" altLang="ja-JP" sz="1400" dirty="0"/>
              <a:t>】</a:t>
            </a:r>
            <a:r>
              <a:rPr kumimoji="1" lang="ja-JP" altLang="en-US" dirty="0"/>
              <a:t>行動規範 </a:t>
            </a:r>
            <a:r>
              <a:rPr kumimoji="1" lang="en-US" altLang="ja-JP" dirty="0"/>
              <a:t>(Code of Conduct)</a:t>
            </a:r>
            <a:r>
              <a:rPr kumimoji="1" lang="ja-JP" altLang="en-US" dirty="0"/>
              <a:t> （仮）</a:t>
            </a:r>
          </a:p>
        </p:txBody>
      </p:sp>
      <p:sp>
        <p:nvSpPr>
          <p:cNvPr id="3" name="テキスト プレースホルダー 2">
            <a:extLst>
              <a:ext uri="{FF2B5EF4-FFF2-40B4-BE49-F238E27FC236}">
                <a16:creationId xmlns:a16="http://schemas.microsoft.com/office/drawing/2014/main" id="{6417CCF0-0972-C9ED-982B-AE60B1F85B17}"/>
              </a:ext>
            </a:extLst>
          </p:cNvPr>
          <p:cNvSpPr>
            <a:spLocks noGrp="1"/>
          </p:cNvSpPr>
          <p:nvPr>
            <p:ph type="body" sz="quarter" idx="12"/>
          </p:nvPr>
        </p:nvSpPr>
        <p:spPr/>
        <p:txBody>
          <a:bodyPr>
            <a:normAutofit lnSpcReduction="10000"/>
          </a:bodyPr>
          <a:lstStyle/>
          <a:p>
            <a:pPr marL="0" indent="0">
              <a:buNone/>
            </a:pPr>
            <a:r>
              <a:rPr kumimoji="1" lang="ja-JP" altLang="en-US" sz="1500" b="1" dirty="0"/>
              <a:t>容認できない行為が招く結末</a:t>
            </a:r>
          </a:p>
          <a:p>
            <a:pPr marL="0" indent="0">
              <a:buNone/>
            </a:pPr>
            <a:r>
              <a:rPr kumimoji="1" lang="ja-JP" altLang="en-US" sz="1400" dirty="0"/>
              <a:t>参加者がハラスメント行為に関与している場合、カンファレンス主催者は、違反者への警告やカンファレンスからの追放など、状況に応じて適切と思われるあらゆる行動をとります。返金処理は行いません。</a:t>
            </a:r>
            <a:r>
              <a:rPr kumimoji="1" lang="en-US" altLang="ja-JP" sz="1400" dirty="0"/>
              <a:t>The Linux Foundation (</a:t>
            </a:r>
            <a:r>
              <a:rPr kumimoji="1" lang="ja-JP" altLang="en-US" sz="1400" dirty="0"/>
              <a:t>および </a:t>
            </a:r>
            <a:r>
              <a:rPr kumimoji="1" lang="en-US" altLang="ja-JP" sz="1400" dirty="0"/>
              <a:t>LF </a:t>
            </a:r>
            <a:r>
              <a:rPr kumimoji="1" lang="ja-JP" altLang="en-US" sz="1400" dirty="0"/>
              <a:t>プロジェクト</a:t>
            </a:r>
            <a:r>
              <a:rPr kumimoji="1" lang="en-US" altLang="ja-JP" sz="1400" dirty="0"/>
              <a:t>) </a:t>
            </a:r>
            <a:r>
              <a:rPr kumimoji="1" lang="ja-JP" altLang="en-US" sz="1400" dirty="0"/>
              <a:t>は、今後行われるすべての </a:t>
            </a:r>
            <a:r>
              <a:rPr kumimoji="1" lang="en-US" altLang="ja-JP" sz="1400" dirty="0"/>
              <a:t>Linux Foundation (</a:t>
            </a:r>
            <a:r>
              <a:rPr kumimoji="1" lang="ja-JP" altLang="en-US" sz="1400" dirty="0"/>
              <a:t>または </a:t>
            </a:r>
            <a:r>
              <a:rPr kumimoji="1" lang="en-US" altLang="ja-JP" sz="1400" dirty="0"/>
              <a:t>LF </a:t>
            </a:r>
            <a:r>
              <a:rPr kumimoji="1" lang="ja-JP" altLang="en-US" sz="1400" dirty="0"/>
              <a:t>プロジェクト</a:t>
            </a:r>
            <a:r>
              <a:rPr kumimoji="1" lang="en-US" altLang="ja-JP" sz="1400" dirty="0"/>
              <a:t>) </a:t>
            </a:r>
            <a:r>
              <a:rPr kumimoji="1" lang="ja-JP" altLang="en-US" sz="1400" dirty="0"/>
              <a:t>イベント、トレーニング、およびその他の活動からハラスメント行為に関わる参加者を排斥する権利を有します。</a:t>
            </a:r>
          </a:p>
          <a:p>
            <a:pPr marL="0" indent="0">
              <a:buNone/>
            </a:pPr>
            <a:r>
              <a:rPr kumimoji="1" lang="ja-JP" altLang="en-US" sz="1500" b="1" dirty="0"/>
              <a:t>容認できない行為の目撃者や被害者が行うべきこと</a:t>
            </a:r>
          </a:p>
          <a:p>
            <a:pPr marL="0" indent="0">
              <a:buNone/>
            </a:pPr>
            <a:r>
              <a:rPr kumimoji="1" lang="ja-JP" altLang="en-US" sz="1400" dirty="0"/>
              <a:t>ハラスメントを受けている当事者やハラスメント行為の目撃者、または懸念事項をお持ちの方は、</a:t>
            </a:r>
            <a:r>
              <a:rPr kumimoji="1" lang="en-US" altLang="ja-JP" sz="1400" dirty="0"/>
              <a:t>[OpenChain Planning</a:t>
            </a:r>
            <a:r>
              <a:rPr kumimoji="1" lang="ja-JP" altLang="en-US" sz="1400" dirty="0"/>
              <a:t>代表</a:t>
            </a:r>
            <a:r>
              <a:rPr kumimoji="1" lang="en-US" altLang="ja-JP" sz="1400" dirty="0"/>
              <a:t>]</a:t>
            </a:r>
            <a:r>
              <a:rPr kumimoji="1" lang="ja-JP" altLang="en-US" sz="1400" dirty="0"/>
              <a:t>に速やかにお知らせください。なお、質問や懸念事項については、イベント担当 </a:t>
            </a:r>
            <a:r>
              <a:rPr kumimoji="1" lang="en-US" altLang="ja-JP" sz="1400" dirty="0"/>
              <a:t>VP </a:t>
            </a:r>
            <a:r>
              <a:rPr kumimoji="1" lang="ja-JP" altLang="en-US" sz="1400" dirty="0"/>
              <a:t>の </a:t>
            </a:r>
            <a:r>
              <a:rPr kumimoji="1" lang="en-US" altLang="ja-JP" sz="1400" dirty="0"/>
              <a:t>Angela Brown (</a:t>
            </a:r>
            <a:r>
              <a:rPr kumimoji="1" lang="en-US" altLang="ja-JP" sz="1400" dirty="0" err="1"/>
              <a:t>angela</a:t>
            </a:r>
            <a:r>
              <a:rPr kumimoji="1" lang="en-US" altLang="ja-JP" sz="1400" dirty="0"/>
              <a:t> (at) </a:t>
            </a:r>
            <a:r>
              <a:rPr kumimoji="1" lang="en-US" altLang="ja-JP" sz="1400" dirty="0" err="1"/>
              <a:t>linuxfoundation</a:t>
            </a:r>
            <a:r>
              <a:rPr kumimoji="1" lang="en-US" altLang="ja-JP" sz="1400" dirty="0"/>
              <a:t> (dot) org ) </a:t>
            </a:r>
            <a:r>
              <a:rPr kumimoji="1" lang="ja-JP" altLang="en-US" sz="1400" dirty="0"/>
              <a:t>も承ります。</a:t>
            </a:r>
            <a:endParaRPr kumimoji="1" lang="en-US" altLang="ja-JP" sz="1400" dirty="0"/>
          </a:p>
          <a:p>
            <a:pPr marL="0" indent="0">
              <a:buNone/>
            </a:pPr>
            <a:endParaRPr kumimoji="1" lang="ja-JP" altLang="en-US" sz="300" dirty="0"/>
          </a:p>
          <a:p>
            <a:pPr marL="355591" lvl="1" indent="0">
              <a:buNone/>
            </a:pPr>
            <a:r>
              <a:rPr kumimoji="1" lang="en-US" altLang="ja-JP" sz="1800" b="1" dirty="0"/>
              <a:t>OpenChain Planning</a:t>
            </a:r>
            <a:r>
              <a:rPr kumimoji="1" lang="ja-JP" altLang="en-US" sz="1800" b="1" dirty="0"/>
              <a:t>代表：</a:t>
            </a:r>
            <a:endParaRPr kumimoji="1" lang="en-US" altLang="ja-JP" sz="1800" b="1" dirty="0"/>
          </a:p>
          <a:p>
            <a:pPr marL="1005398" lvl="2" indent="-285750">
              <a:buFont typeface="Arial" panose="020B0604020202020204" pitchFamily="34" charset="0"/>
              <a:buChar char="•"/>
            </a:pPr>
            <a:r>
              <a:rPr kumimoji="1" lang="en-US" altLang="ja-JP" sz="1400" b="1" dirty="0"/>
              <a:t>Shane Coughlan(Man, English)</a:t>
            </a:r>
            <a:r>
              <a:rPr kumimoji="1" lang="ja-JP" altLang="en-US" sz="1400" b="1" dirty="0"/>
              <a:t>：</a:t>
            </a:r>
            <a:r>
              <a:rPr kumimoji="1" lang="en-US" altLang="ja-JP" sz="1400" b="1" dirty="0">
                <a:hlinkClick r:id="rId2"/>
              </a:rPr>
              <a:t>scoughlan@linuxfoundation.org</a:t>
            </a:r>
            <a:endParaRPr kumimoji="1" lang="en-US" altLang="ja-JP" sz="1400" b="1" dirty="0"/>
          </a:p>
          <a:p>
            <a:pPr marL="1005398" lvl="2" indent="-285750">
              <a:buFont typeface="Arial" panose="020B0604020202020204" pitchFamily="34" charset="0"/>
              <a:buChar char="•"/>
            </a:pPr>
            <a:r>
              <a:rPr lang="ja-JP" altLang="en-US" sz="1400" b="1" dirty="0"/>
              <a:t>渡邊歩</a:t>
            </a:r>
            <a:r>
              <a:rPr lang="en-US" altLang="ja-JP" sz="1400" b="1" dirty="0"/>
              <a:t>(Woman, Japanese)</a:t>
            </a:r>
            <a:r>
              <a:rPr lang="ja-JP" altLang="en-US" sz="1400" b="1" dirty="0"/>
              <a:t>：</a:t>
            </a:r>
            <a:r>
              <a:rPr lang="en-US" altLang="ja-JP" sz="1400" b="1" dirty="0">
                <a:hlinkClick r:id="rId3"/>
              </a:rPr>
              <a:t>awatanabe@evangelist.linuxfoundation.org</a:t>
            </a:r>
            <a:endParaRPr lang="en-US" altLang="ja-JP" sz="1400" b="1" dirty="0"/>
          </a:p>
          <a:p>
            <a:pPr marL="0" indent="0">
              <a:buNone/>
            </a:pPr>
            <a:endParaRPr kumimoji="1" lang="en-US" altLang="ja-JP" sz="300" dirty="0"/>
          </a:p>
          <a:p>
            <a:pPr marL="0" indent="0">
              <a:buNone/>
            </a:pPr>
            <a:r>
              <a:rPr kumimoji="1" lang="ja-JP" altLang="en-US" sz="1500" b="1" dirty="0"/>
              <a:t>事故対応</a:t>
            </a:r>
          </a:p>
          <a:p>
            <a:pPr marL="0" indent="0">
              <a:buNone/>
            </a:pPr>
            <a:r>
              <a:rPr kumimoji="1" lang="ja-JP" altLang="en-US" sz="1400" dirty="0"/>
              <a:t>スタッフは事故対応訓練を受けており、ハラスメントの報告を受けた場合は、</a:t>
            </a:r>
            <a:r>
              <a:rPr kumimoji="1" lang="en-US" altLang="ja-JP" sz="1400" dirty="0"/>
              <a:t>Ada Initiative (Geek Feminism Wiki </a:t>
            </a:r>
            <a:r>
              <a:rPr kumimoji="1" lang="ja-JP" altLang="en-US" sz="1400" dirty="0"/>
              <a:t>の</a:t>
            </a:r>
            <a:r>
              <a:rPr kumimoji="1" lang="ja-JP" altLang="en-US" sz="1400" dirty="0">
                <a:hlinkClick r:id="rId4"/>
              </a:rPr>
              <a:t>こちら</a:t>
            </a:r>
            <a:r>
              <a:rPr kumimoji="1" lang="ja-JP" altLang="en-US" sz="1400" dirty="0"/>
              <a:t>を参照</a:t>
            </a:r>
            <a:r>
              <a:rPr kumimoji="1" lang="en-US" altLang="ja-JP" sz="1400" dirty="0"/>
              <a:t>) </a:t>
            </a:r>
            <a:r>
              <a:rPr kumimoji="1" lang="ja-JP" altLang="en-US" sz="1400" dirty="0"/>
              <a:t>が推奨するプロセスに従ってこれに対応します。前述のように、参加者がハラスメント行為に関与している場合、カンファレンス主催者は、違反者への警告やカンファレンスからの追放など、状況に応じて適切と思われるあらゆる行動をとります。返金処理は行いません。</a:t>
            </a:r>
            <a:r>
              <a:rPr kumimoji="1" lang="en-US" altLang="ja-JP" sz="1400" dirty="0"/>
              <a:t>The Linux Foundation (</a:t>
            </a:r>
            <a:r>
              <a:rPr kumimoji="1" lang="ja-JP" altLang="en-US" sz="1400" dirty="0"/>
              <a:t>および </a:t>
            </a:r>
            <a:r>
              <a:rPr kumimoji="1" lang="en-US" altLang="ja-JP" sz="1400" dirty="0"/>
              <a:t>LF </a:t>
            </a:r>
            <a:r>
              <a:rPr kumimoji="1" lang="ja-JP" altLang="en-US" sz="1400" dirty="0"/>
              <a:t>プロジェクト</a:t>
            </a:r>
            <a:r>
              <a:rPr kumimoji="1" lang="en-US" altLang="ja-JP" sz="1400" dirty="0"/>
              <a:t>) </a:t>
            </a:r>
            <a:r>
              <a:rPr kumimoji="1" lang="ja-JP" altLang="en-US" sz="1400" dirty="0"/>
              <a:t>は、今後行われるすべての </a:t>
            </a:r>
            <a:r>
              <a:rPr kumimoji="1" lang="en-US" altLang="ja-JP" sz="1400" dirty="0"/>
              <a:t>Linux Foundation (</a:t>
            </a:r>
            <a:r>
              <a:rPr kumimoji="1" lang="ja-JP" altLang="en-US" sz="1400" dirty="0"/>
              <a:t>または </a:t>
            </a:r>
            <a:r>
              <a:rPr kumimoji="1" lang="en-US" altLang="ja-JP" sz="1400" dirty="0"/>
              <a:t>LF </a:t>
            </a:r>
            <a:r>
              <a:rPr kumimoji="1" lang="ja-JP" altLang="en-US" sz="1400" dirty="0"/>
              <a:t>プロジェクト</a:t>
            </a:r>
            <a:r>
              <a:rPr kumimoji="1" lang="en-US" altLang="ja-JP" sz="1400" dirty="0"/>
              <a:t>) </a:t>
            </a:r>
            <a:r>
              <a:rPr kumimoji="1" lang="ja-JP" altLang="en-US" sz="1400" dirty="0"/>
              <a:t>イベント、トレーニング、およびその他の活動からハラスメント行為に関わる参加者を排斥する権利を有します。</a:t>
            </a:r>
            <a:endParaRPr kumimoji="1" lang="en-US" altLang="ja-JP" sz="1400" dirty="0"/>
          </a:p>
        </p:txBody>
      </p:sp>
      <p:sp>
        <p:nvSpPr>
          <p:cNvPr id="5" name="フッター プレースホルダー 4">
            <a:extLst>
              <a:ext uri="{FF2B5EF4-FFF2-40B4-BE49-F238E27FC236}">
                <a16:creationId xmlns:a16="http://schemas.microsoft.com/office/drawing/2014/main" id="{B4568BCC-D680-9157-C512-CCFB897899B6}"/>
              </a:ext>
            </a:extLst>
          </p:cNvPr>
          <p:cNvSpPr>
            <a:spLocks noGrp="1"/>
          </p:cNvSpPr>
          <p:nvPr>
            <p:ph type="ftr" sz="quarter" idx="3"/>
          </p:nvPr>
        </p:nvSpPr>
        <p:spPr/>
        <p:txBody>
          <a:bodyPr/>
          <a:lstStyle/>
          <a:p>
            <a:pPr algn="l"/>
            <a:r>
              <a:rPr lang="en-US" altLang="ja-JP" dirty="0" err="1">
                <a:latin typeface="游ゴシック" panose="020B0400000000000000" pitchFamily="50" charset="-128"/>
                <a:ea typeface="游ゴシック" panose="020B0400000000000000" pitchFamily="50" charset="-128"/>
              </a:rPr>
              <a:t>OpenChain</a:t>
            </a:r>
            <a:r>
              <a:rPr lang="en-US" altLang="ja-JP" dirty="0">
                <a:latin typeface="游ゴシック" panose="020B0400000000000000" pitchFamily="50" charset="-128"/>
                <a:ea typeface="游ゴシック" panose="020B0400000000000000" pitchFamily="50" charset="-128"/>
              </a:rPr>
              <a:t> Japan Work Group</a:t>
            </a:r>
            <a:endParaRPr lang="ja-JP" altLang="en-US" dirty="0">
              <a:latin typeface="游ゴシック" panose="020B0400000000000000" pitchFamily="50" charset="-128"/>
              <a:ea typeface="游ゴシック" panose="020B0400000000000000" pitchFamily="50" charset="-128"/>
            </a:endParaRPr>
          </a:p>
        </p:txBody>
      </p:sp>
      <p:sp>
        <p:nvSpPr>
          <p:cNvPr id="6" name="スライド番号プレースホルダー 5">
            <a:extLst>
              <a:ext uri="{FF2B5EF4-FFF2-40B4-BE49-F238E27FC236}">
                <a16:creationId xmlns:a16="http://schemas.microsoft.com/office/drawing/2014/main" id="{99F4A622-AA78-F295-DDD5-BF3DA61DFCDF}"/>
              </a:ext>
            </a:extLst>
          </p:cNvPr>
          <p:cNvSpPr>
            <a:spLocks noGrp="1"/>
          </p:cNvSpPr>
          <p:nvPr>
            <p:ph type="sldNum" sz="quarter" idx="4"/>
          </p:nvPr>
        </p:nvSpPr>
        <p:spPr/>
        <p:txBody>
          <a:bodyPr>
            <a:normAutofit fontScale="25000" lnSpcReduction="20000"/>
          </a:bodyPr>
          <a:lstStyle/>
          <a:p>
            <a:fld id="{9E677C9D-2908-4B51-B245-D0108F3FAF17}" type="slidenum">
              <a:rPr lang="ja-JP" altLang="en-US" smtClean="0"/>
              <a:pPr/>
              <a:t>6</a:t>
            </a:fld>
            <a:endParaRPr lang="ja-JP" altLang="en-US" dirty="0"/>
          </a:p>
        </p:txBody>
      </p:sp>
    </p:spTree>
    <p:extLst>
      <p:ext uri="{BB962C8B-B14F-4D97-AF65-F5344CB8AC3E}">
        <p14:creationId xmlns:p14="http://schemas.microsoft.com/office/powerpoint/2010/main" val="28746233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ED0F21B-2A1A-AE7A-FFBD-32A64D59972F}"/>
              </a:ext>
            </a:extLst>
          </p:cNvPr>
          <p:cNvSpPr>
            <a:spLocks noGrp="1"/>
          </p:cNvSpPr>
          <p:nvPr>
            <p:ph type="title"/>
          </p:nvPr>
        </p:nvSpPr>
        <p:spPr/>
        <p:txBody>
          <a:bodyPr/>
          <a:lstStyle/>
          <a:p>
            <a:r>
              <a:rPr lang="ja-JP" altLang="en-US" dirty="0">
                <a:latin typeface="BIZ UDPゴシック" panose="020B0400000000000000" pitchFamily="50" charset="-128"/>
                <a:ea typeface="BIZ UDPゴシック" panose="020B0400000000000000" pitchFamily="50" charset="-128"/>
              </a:rPr>
              <a:t>目次</a:t>
            </a:r>
            <a:endParaRPr kumimoji="1" lang="ja-JP" altLang="en-US" dirty="0">
              <a:latin typeface="BIZ UDPゴシック" panose="020B0400000000000000" pitchFamily="50" charset="-128"/>
              <a:ea typeface="BIZ UDPゴシック" panose="020B0400000000000000" pitchFamily="50" charset="-128"/>
            </a:endParaRPr>
          </a:p>
        </p:txBody>
      </p:sp>
      <p:sp>
        <p:nvSpPr>
          <p:cNvPr id="3" name="テキスト プレースホルダー 2">
            <a:extLst>
              <a:ext uri="{FF2B5EF4-FFF2-40B4-BE49-F238E27FC236}">
                <a16:creationId xmlns:a16="http://schemas.microsoft.com/office/drawing/2014/main" id="{3DA02B5D-3D44-64F3-68E9-B0656605EF17}"/>
              </a:ext>
            </a:extLst>
          </p:cNvPr>
          <p:cNvSpPr>
            <a:spLocks noGrp="1"/>
          </p:cNvSpPr>
          <p:nvPr>
            <p:ph type="body" idx="1"/>
          </p:nvPr>
        </p:nvSpPr>
        <p:spPr/>
        <p:txBody>
          <a:bodyPr/>
          <a:lstStyle/>
          <a:p>
            <a:pPr>
              <a:lnSpc>
                <a:spcPct val="200000"/>
              </a:lnSpc>
              <a:buFont typeface="+mj-lt"/>
              <a:buAutoNum type="arabicPeriod"/>
            </a:pPr>
            <a:r>
              <a:rPr lang="ja-JP" altLang="en-US" dirty="0">
                <a:latin typeface="BIZ UDPゴシック" panose="020B0400000000000000" pitchFamily="50" charset="-128"/>
                <a:ea typeface="BIZ UDPゴシック" panose="020B0400000000000000" pitchFamily="50" charset="-128"/>
              </a:rPr>
              <a:t>教育資料応用編のレビュー</a:t>
            </a:r>
            <a:endParaRPr lang="en-US" altLang="ja-JP" dirty="0">
              <a:latin typeface="BIZ UDPゴシック" panose="020B0400000000000000" pitchFamily="50" charset="-128"/>
              <a:ea typeface="BIZ UDPゴシック" panose="020B0400000000000000" pitchFamily="50" charset="-128"/>
            </a:endParaRPr>
          </a:p>
          <a:p>
            <a:pPr marL="152396" indent="0">
              <a:lnSpc>
                <a:spcPct val="200000"/>
              </a:lnSpc>
              <a:buNone/>
            </a:pPr>
            <a:endParaRPr lang="en-US" altLang="ja-JP" dirty="0">
              <a:latin typeface="BIZ UDPゴシック" panose="020B0400000000000000" pitchFamily="50" charset="-128"/>
              <a:ea typeface="BIZ UDPゴシック" panose="020B0400000000000000" pitchFamily="50" charset="-128"/>
            </a:endParaRPr>
          </a:p>
        </p:txBody>
      </p:sp>
    </p:spTree>
    <p:extLst>
      <p:ext uri="{BB962C8B-B14F-4D97-AF65-F5344CB8AC3E}">
        <p14:creationId xmlns:p14="http://schemas.microsoft.com/office/powerpoint/2010/main" val="19864755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C144A8D-40CD-F506-F62C-40991FDDD253}"/>
              </a:ext>
            </a:extLst>
          </p:cNvPr>
          <p:cNvSpPr>
            <a:spLocks noGrp="1"/>
          </p:cNvSpPr>
          <p:nvPr>
            <p:ph type="title"/>
          </p:nvPr>
        </p:nvSpPr>
        <p:spPr/>
        <p:txBody>
          <a:bodyPr>
            <a:normAutofit/>
          </a:bodyPr>
          <a:lstStyle/>
          <a:p>
            <a:r>
              <a:rPr kumimoji="1" lang="ja-JP" altLang="en-US" dirty="0">
                <a:latin typeface="BIZ UDPゴシック" panose="020B0400000000000000" pitchFamily="50" charset="-128"/>
                <a:ea typeface="BIZ UDPゴシック" panose="020B0400000000000000" pitchFamily="50" charset="-128"/>
              </a:rPr>
              <a:t>この会の進め方について</a:t>
            </a:r>
            <a:r>
              <a:rPr lang="ja-JP" altLang="en-US" dirty="0">
                <a:latin typeface="BIZ UDPゴシック" panose="020B0400000000000000" pitchFamily="50" charset="-128"/>
                <a:ea typeface="BIZ UDPゴシック" panose="020B0400000000000000" pitchFamily="50" charset="-128"/>
              </a:rPr>
              <a:t>（再掲、一部追記あり）</a:t>
            </a:r>
            <a:endParaRPr kumimoji="1" lang="ja-JP" altLang="en-US" dirty="0">
              <a:latin typeface="BIZ UDPゴシック" panose="020B0400000000000000" pitchFamily="50" charset="-128"/>
              <a:ea typeface="BIZ UDPゴシック" panose="020B0400000000000000" pitchFamily="50" charset="-128"/>
            </a:endParaRPr>
          </a:p>
        </p:txBody>
      </p:sp>
      <p:sp>
        <p:nvSpPr>
          <p:cNvPr id="3" name="テキスト プレースホルダー 2">
            <a:extLst>
              <a:ext uri="{FF2B5EF4-FFF2-40B4-BE49-F238E27FC236}">
                <a16:creationId xmlns:a16="http://schemas.microsoft.com/office/drawing/2014/main" id="{EE37845F-F87D-5282-C46A-9C9FD6A479D9}"/>
              </a:ext>
            </a:extLst>
          </p:cNvPr>
          <p:cNvSpPr>
            <a:spLocks noGrp="1"/>
          </p:cNvSpPr>
          <p:nvPr>
            <p:ph type="body" idx="1"/>
          </p:nvPr>
        </p:nvSpPr>
        <p:spPr/>
        <p:txBody>
          <a:bodyPr/>
          <a:lstStyle/>
          <a:p>
            <a:pPr marL="152396" indent="0">
              <a:lnSpc>
                <a:spcPct val="150000"/>
              </a:lnSpc>
              <a:buNone/>
            </a:pPr>
            <a:r>
              <a:rPr kumimoji="1" lang="ja-JP" altLang="en-US" dirty="0">
                <a:latin typeface="BIZ UDPゴシック" panose="020B0400000000000000" pitchFamily="50" charset="-128"/>
                <a:ea typeface="BIZ UDPゴシック" panose="020B0400000000000000" pitchFamily="50" charset="-128"/>
              </a:rPr>
              <a:t>以前にも言った通り、基本的に今までのやり方を踏襲します。</a:t>
            </a:r>
            <a:endParaRPr kumimoji="1" lang="en-US" altLang="ja-JP" dirty="0">
              <a:latin typeface="BIZ UDPゴシック" panose="020B0400000000000000" pitchFamily="50" charset="-128"/>
              <a:ea typeface="BIZ UDPゴシック" panose="020B0400000000000000" pitchFamily="50" charset="-128"/>
            </a:endParaRPr>
          </a:p>
          <a:p>
            <a:pPr marL="152396" indent="0">
              <a:lnSpc>
                <a:spcPct val="150000"/>
              </a:lnSpc>
              <a:buNone/>
            </a:pPr>
            <a:r>
              <a:rPr kumimoji="1" lang="ja-JP" altLang="en-US" dirty="0">
                <a:latin typeface="BIZ UDPゴシック" panose="020B0400000000000000" pitchFamily="50" charset="-128"/>
                <a:ea typeface="BIZ UDPゴシック" panose="020B0400000000000000" pitchFamily="50" charset="-128"/>
              </a:rPr>
              <a:t>オンライン会合が</a:t>
            </a:r>
            <a:r>
              <a:rPr kumimoji="1" lang="ja-JP" altLang="en-US" dirty="0">
                <a:highlight>
                  <a:srgbClr val="FFFF00"/>
                </a:highlight>
                <a:latin typeface="BIZ UDPゴシック" panose="020B0400000000000000" pitchFamily="50" charset="-128"/>
                <a:ea typeface="BIZ UDPゴシック" panose="020B0400000000000000" pitchFamily="50" charset="-128"/>
              </a:rPr>
              <a:t>月に</a:t>
            </a:r>
            <a:r>
              <a:rPr kumimoji="1" lang="en-US" altLang="ja-JP" dirty="0">
                <a:highlight>
                  <a:srgbClr val="FFFF00"/>
                </a:highlight>
                <a:latin typeface="BIZ UDPゴシック" panose="020B0400000000000000" pitchFamily="50" charset="-128"/>
                <a:ea typeface="BIZ UDPゴシック" panose="020B0400000000000000" pitchFamily="50" charset="-128"/>
              </a:rPr>
              <a:t>1</a:t>
            </a:r>
            <a:r>
              <a:rPr kumimoji="1" lang="ja-JP" altLang="en-US" dirty="0">
                <a:highlight>
                  <a:srgbClr val="FFFF00"/>
                </a:highlight>
                <a:latin typeface="BIZ UDPゴシック" panose="020B0400000000000000" pitchFamily="50" charset="-128"/>
                <a:ea typeface="BIZ UDPゴシック" panose="020B0400000000000000" pitchFamily="50" charset="-128"/>
              </a:rPr>
              <a:t>回</a:t>
            </a:r>
            <a:r>
              <a:rPr kumimoji="1" lang="en-US" altLang="ja-JP" dirty="0">
                <a:highlight>
                  <a:srgbClr val="FFFF00"/>
                </a:highlight>
                <a:latin typeface="BIZ UDPゴシック" panose="020B0400000000000000" pitchFamily="50" charset="-128"/>
                <a:ea typeface="BIZ UDPゴシック" panose="020B0400000000000000" pitchFamily="50" charset="-128"/>
              </a:rPr>
              <a:t>1</a:t>
            </a:r>
            <a:r>
              <a:rPr kumimoji="1" lang="ja-JP" altLang="en-US" dirty="0">
                <a:highlight>
                  <a:srgbClr val="FFFF00"/>
                </a:highlight>
                <a:latin typeface="BIZ UDPゴシック" panose="020B0400000000000000" pitchFamily="50" charset="-128"/>
                <a:ea typeface="BIZ UDPゴシック" panose="020B0400000000000000" pitchFamily="50" charset="-128"/>
              </a:rPr>
              <a:t>時間半（毎月第</a:t>
            </a:r>
            <a:r>
              <a:rPr kumimoji="1" lang="en-US" altLang="ja-JP" dirty="0">
                <a:highlight>
                  <a:srgbClr val="FFFF00"/>
                </a:highlight>
                <a:latin typeface="BIZ UDPゴシック" panose="020B0400000000000000" pitchFamily="50" charset="-128"/>
                <a:ea typeface="BIZ UDPゴシック" panose="020B0400000000000000" pitchFamily="50" charset="-128"/>
              </a:rPr>
              <a:t>4</a:t>
            </a:r>
            <a:r>
              <a:rPr kumimoji="1" lang="ja-JP" altLang="en-US" dirty="0">
                <a:highlight>
                  <a:srgbClr val="FFFF00"/>
                </a:highlight>
                <a:latin typeface="BIZ UDPゴシック" panose="020B0400000000000000" pitchFamily="50" charset="-128"/>
                <a:ea typeface="BIZ UDPゴシック" panose="020B0400000000000000" pitchFamily="50" charset="-128"/>
              </a:rPr>
              <a:t>水曜日 </a:t>
            </a:r>
            <a:r>
              <a:rPr kumimoji="1" lang="en-US" altLang="ja-JP" dirty="0">
                <a:highlight>
                  <a:srgbClr val="FFFF00"/>
                </a:highlight>
                <a:latin typeface="BIZ UDPゴシック" panose="020B0400000000000000" pitchFamily="50" charset="-128"/>
                <a:ea typeface="BIZ UDPゴシック" panose="020B0400000000000000" pitchFamily="50" charset="-128"/>
              </a:rPr>
              <a:t>13:30-15:00</a:t>
            </a:r>
            <a:r>
              <a:rPr kumimoji="1" lang="ja-JP" altLang="en-US" dirty="0">
                <a:highlight>
                  <a:srgbClr val="FFFF00"/>
                </a:highlight>
                <a:latin typeface="BIZ UDPゴシック" panose="020B0400000000000000" pitchFamily="50" charset="-128"/>
                <a:ea typeface="BIZ UDPゴシック" panose="020B0400000000000000" pitchFamily="50" charset="-128"/>
              </a:rPr>
              <a:t>）</a:t>
            </a:r>
            <a:r>
              <a:rPr kumimoji="1" lang="ja-JP" altLang="en-US" dirty="0">
                <a:latin typeface="BIZ UDPゴシック" panose="020B0400000000000000" pitchFamily="50" charset="-128"/>
                <a:ea typeface="BIZ UDPゴシック" panose="020B0400000000000000" pitchFamily="50" charset="-128"/>
              </a:rPr>
              <a:t>。気が向いたらオフラインも、、、</a:t>
            </a:r>
            <a:endParaRPr kumimoji="1" lang="en-US" altLang="ja-JP" dirty="0">
              <a:latin typeface="BIZ UDPゴシック" panose="020B0400000000000000" pitchFamily="50" charset="-128"/>
              <a:ea typeface="BIZ UDPゴシック" panose="020B0400000000000000" pitchFamily="50" charset="-128"/>
            </a:endParaRPr>
          </a:p>
          <a:p>
            <a:pPr marL="152396" indent="0">
              <a:lnSpc>
                <a:spcPct val="150000"/>
              </a:lnSpc>
              <a:buNone/>
            </a:pPr>
            <a:endParaRPr lang="en-US" altLang="ja-JP" dirty="0">
              <a:latin typeface="BIZ UDPゴシック" panose="020B0400000000000000" pitchFamily="50" charset="-128"/>
              <a:ea typeface="BIZ UDPゴシック" panose="020B0400000000000000" pitchFamily="50" charset="-128"/>
            </a:endParaRPr>
          </a:p>
          <a:p>
            <a:pPr>
              <a:lnSpc>
                <a:spcPct val="150000"/>
              </a:lnSpc>
            </a:pPr>
            <a:r>
              <a:rPr kumimoji="1" lang="ja-JP" altLang="en-US" dirty="0">
                <a:latin typeface="BIZ UDPゴシック" panose="020B0400000000000000" pitchFamily="50" charset="-128"/>
                <a:ea typeface="BIZ UDPゴシック" panose="020B0400000000000000" pitchFamily="50" charset="-128"/>
              </a:rPr>
              <a:t>チャタムハウスルール</a:t>
            </a:r>
            <a:endParaRPr kumimoji="1" lang="en-US" altLang="ja-JP" dirty="0">
              <a:latin typeface="BIZ UDPゴシック" panose="020B0400000000000000" pitchFamily="50" charset="-128"/>
              <a:ea typeface="BIZ UDPゴシック" panose="020B0400000000000000" pitchFamily="50" charset="-128"/>
            </a:endParaRPr>
          </a:p>
          <a:p>
            <a:pPr lvl="1">
              <a:lnSpc>
                <a:spcPct val="150000"/>
              </a:lnSpc>
            </a:pPr>
            <a:r>
              <a:rPr kumimoji="1" lang="ja-JP" altLang="en-US" dirty="0">
                <a:latin typeface="BIZ UDPゴシック" panose="020B0400000000000000" pitchFamily="50" charset="-128"/>
                <a:ea typeface="BIZ UDPゴシック" panose="020B0400000000000000" pitchFamily="50" charset="-128"/>
              </a:rPr>
              <a:t>発言は発言者・会社名を伏せて扱います。「会社名を出してもいいよ</a:t>
            </a:r>
            <a:r>
              <a:rPr kumimoji="1" lang="en-US" altLang="ja-JP" dirty="0">
                <a:latin typeface="BIZ UDPゴシック" panose="020B0400000000000000" pitchFamily="50" charset="-128"/>
                <a:ea typeface="BIZ UDPゴシック" panose="020B0400000000000000" pitchFamily="50" charset="-128"/>
              </a:rPr>
              <a:t>/</a:t>
            </a:r>
            <a:r>
              <a:rPr kumimoji="1" lang="ja-JP" altLang="en-US" dirty="0">
                <a:latin typeface="BIZ UDPゴシック" panose="020B0400000000000000" pitchFamily="50" charset="-128"/>
                <a:ea typeface="BIZ UDPゴシック" panose="020B0400000000000000" pitchFamily="50" charset="-128"/>
              </a:rPr>
              <a:t>むしろ出して」とかその逆の場合には、その都度最初に断ってください。</a:t>
            </a:r>
            <a:endParaRPr kumimoji="1" lang="en-US" altLang="ja-JP" dirty="0">
              <a:latin typeface="BIZ UDPゴシック" panose="020B0400000000000000" pitchFamily="50" charset="-128"/>
              <a:ea typeface="BIZ UDPゴシック" panose="020B0400000000000000" pitchFamily="50" charset="-128"/>
            </a:endParaRPr>
          </a:p>
          <a:p>
            <a:pPr>
              <a:lnSpc>
                <a:spcPct val="150000"/>
              </a:lnSpc>
            </a:pPr>
            <a:r>
              <a:rPr lang="ja-JP" altLang="en-US" dirty="0">
                <a:latin typeface="BIZ UDPゴシック" panose="020B0400000000000000" pitchFamily="50" charset="-128"/>
                <a:ea typeface="BIZ UDPゴシック" panose="020B0400000000000000" pitchFamily="50" charset="-128"/>
              </a:rPr>
              <a:t>議事録</a:t>
            </a:r>
            <a:r>
              <a:rPr kumimoji="1" lang="ja-JP" altLang="en-US" dirty="0">
                <a:latin typeface="BIZ UDPゴシック" panose="020B0400000000000000" pitchFamily="50" charset="-128"/>
                <a:ea typeface="BIZ UDPゴシック" panose="020B0400000000000000" pitchFamily="50" charset="-128"/>
              </a:rPr>
              <a:t>は私</a:t>
            </a:r>
            <a:r>
              <a:rPr kumimoji="1" lang="en-US" altLang="ja-JP" dirty="0">
                <a:latin typeface="BIZ UDPゴシック" panose="020B0400000000000000" pitchFamily="50" charset="-128"/>
                <a:ea typeface="BIZ UDPゴシック" panose="020B0400000000000000" pitchFamily="50" charset="-128"/>
              </a:rPr>
              <a:t>/</a:t>
            </a:r>
            <a:r>
              <a:rPr kumimoji="1" lang="ja-JP" altLang="en-US" dirty="0">
                <a:latin typeface="BIZ UDPゴシック" panose="020B0400000000000000" pitchFamily="50" charset="-128"/>
                <a:ea typeface="BIZ UDPゴシック" panose="020B0400000000000000" pitchFamily="50" charset="-128"/>
              </a:rPr>
              <a:t>オリンパスから出します</a:t>
            </a:r>
            <a:endParaRPr kumimoji="1" lang="en-US" altLang="ja-JP" dirty="0">
              <a:latin typeface="BIZ UDPゴシック" panose="020B0400000000000000" pitchFamily="50" charset="-128"/>
              <a:ea typeface="BIZ UDPゴシック" panose="020B0400000000000000" pitchFamily="50" charset="-128"/>
            </a:endParaRPr>
          </a:p>
          <a:p>
            <a:pPr lvl="1">
              <a:lnSpc>
                <a:spcPct val="150000"/>
              </a:lnSpc>
            </a:pPr>
            <a:r>
              <a:rPr kumimoji="1" lang="ja-JP" altLang="en-US" dirty="0">
                <a:latin typeface="BIZ UDPゴシック" panose="020B0400000000000000" pitchFamily="50" charset="-128"/>
                <a:ea typeface="BIZ UDPゴシック" panose="020B0400000000000000" pitchFamily="50" charset="-128"/>
              </a:rPr>
              <a:t>発言のみを記載し、発言者・会社名は書きません</a:t>
            </a:r>
            <a:endParaRPr kumimoji="1" lang="en-US" altLang="ja-JP" dirty="0">
              <a:latin typeface="BIZ UDPゴシック" panose="020B0400000000000000" pitchFamily="50" charset="-128"/>
              <a:ea typeface="BIZ UDPゴシック" panose="020B0400000000000000" pitchFamily="50" charset="-128"/>
            </a:endParaRPr>
          </a:p>
          <a:p>
            <a:pPr lvl="1">
              <a:lnSpc>
                <a:spcPct val="150000"/>
              </a:lnSpc>
            </a:pPr>
            <a:r>
              <a:rPr lang="ja-JP" altLang="en-US" dirty="0">
                <a:latin typeface="BIZ UDPゴシック" panose="020B0400000000000000" pitchFamily="50" charset="-128"/>
                <a:ea typeface="BIZ UDPゴシック" panose="020B0400000000000000" pitchFamily="50" charset="-128"/>
              </a:rPr>
              <a:t>メールでの展開とします（会社の</a:t>
            </a:r>
            <a:r>
              <a:rPr lang="en-US" altLang="ja-JP" dirty="0">
                <a:latin typeface="BIZ UDPゴシック" panose="020B0400000000000000" pitchFamily="50" charset="-128"/>
                <a:ea typeface="BIZ UDPゴシック" panose="020B0400000000000000" pitchFamily="50" charset="-128"/>
              </a:rPr>
              <a:t>PC</a:t>
            </a:r>
            <a:r>
              <a:rPr lang="ja-JP" altLang="en-US" dirty="0">
                <a:latin typeface="BIZ UDPゴシック" panose="020B0400000000000000" pitchFamily="50" charset="-128"/>
                <a:ea typeface="BIZ UDPゴシック" panose="020B0400000000000000" pitchFamily="50" charset="-128"/>
              </a:rPr>
              <a:t>からだと</a:t>
            </a:r>
            <a:r>
              <a:rPr lang="en-US" altLang="ja-JP" dirty="0">
                <a:latin typeface="BIZ UDPゴシック" panose="020B0400000000000000" pitchFamily="50" charset="-128"/>
                <a:ea typeface="BIZ UDPゴシック" panose="020B0400000000000000" pitchFamily="50" charset="-128"/>
              </a:rPr>
              <a:t>Slack</a:t>
            </a:r>
            <a:r>
              <a:rPr lang="ja-JP" altLang="en-US" dirty="0">
                <a:latin typeface="BIZ UDPゴシック" panose="020B0400000000000000" pitchFamily="50" charset="-128"/>
                <a:ea typeface="BIZ UDPゴシック" panose="020B0400000000000000" pitchFamily="50" charset="-128"/>
              </a:rPr>
              <a:t>でのファイルのやり取りができないため）</a:t>
            </a:r>
            <a:endParaRPr lang="en-US" altLang="ja-JP" dirty="0">
              <a:latin typeface="BIZ UDPゴシック" panose="020B0400000000000000" pitchFamily="50" charset="-128"/>
              <a:ea typeface="BIZ UDPゴシック" panose="020B0400000000000000" pitchFamily="50" charset="-128"/>
            </a:endParaRPr>
          </a:p>
          <a:p>
            <a:pPr>
              <a:lnSpc>
                <a:spcPct val="150000"/>
              </a:lnSpc>
            </a:pPr>
            <a:r>
              <a:rPr lang="ja-JP" altLang="en-US" dirty="0">
                <a:latin typeface="BIZ UDPゴシック" panose="020B0400000000000000" pitchFamily="50" charset="-128"/>
                <a:ea typeface="BIZ UDPゴシック" panose="020B0400000000000000" pitchFamily="50" charset="-128"/>
              </a:rPr>
              <a:t>お願い</a:t>
            </a:r>
            <a:endParaRPr lang="en-US" altLang="ja-JP" dirty="0">
              <a:latin typeface="BIZ UDPゴシック" panose="020B0400000000000000" pitchFamily="50" charset="-128"/>
              <a:ea typeface="BIZ UDPゴシック" panose="020B0400000000000000" pitchFamily="50" charset="-128"/>
            </a:endParaRPr>
          </a:p>
          <a:p>
            <a:pPr lvl="1">
              <a:lnSpc>
                <a:spcPct val="150000"/>
              </a:lnSpc>
            </a:pPr>
            <a:r>
              <a:rPr kumimoji="1" lang="ja-JP" altLang="en-US" dirty="0">
                <a:latin typeface="BIZ UDPゴシック" panose="020B0400000000000000" pitchFamily="50" charset="-128"/>
                <a:ea typeface="BIZ UDPゴシック" panose="020B0400000000000000" pitchFamily="50" charset="-128"/>
              </a:rPr>
              <a:t>メールアドレス教えてください（今回会議案内が直接は</a:t>
            </a:r>
            <a:r>
              <a:rPr lang="ja-JP" altLang="en-US" dirty="0">
                <a:latin typeface="BIZ UDPゴシック" panose="020B0400000000000000" pitchFamily="50" charset="-128"/>
                <a:ea typeface="BIZ UDPゴシック" panose="020B0400000000000000" pitchFamily="50" charset="-128"/>
              </a:rPr>
              <a:t>届かなかった</a:t>
            </a:r>
            <a:r>
              <a:rPr kumimoji="1" lang="ja-JP" altLang="en-US" dirty="0">
                <a:latin typeface="BIZ UDPゴシック" panose="020B0400000000000000" pitchFamily="50" charset="-128"/>
                <a:ea typeface="BIZ UDPゴシック" panose="020B0400000000000000" pitchFamily="50" charset="-128"/>
              </a:rPr>
              <a:t>方）</a:t>
            </a:r>
          </a:p>
          <a:p>
            <a:pPr lvl="1"/>
            <a:endParaRPr kumimoji="1" lang="ja-JP" altLang="en-US" dirty="0">
              <a:latin typeface="BIZ UDPゴシック" panose="020B0400000000000000" pitchFamily="50" charset="-128"/>
              <a:ea typeface="BIZ UDPゴシック" panose="020B0400000000000000" pitchFamily="50" charset="-128"/>
            </a:endParaRPr>
          </a:p>
        </p:txBody>
      </p:sp>
    </p:spTree>
    <p:extLst>
      <p:ext uri="{BB962C8B-B14F-4D97-AF65-F5344CB8AC3E}">
        <p14:creationId xmlns:p14="http://schemas.microsoft.com/office/powerpoint/2010/main" val="25809867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BF73F91-36B2-1410-DBE3-CCC06072C2F3}"/>
              </a:ext>
            </a:extLst>
          </p:cNvPr>
          <p:cNvSpPr>
            <a:spLocks noGrp="1"/>
          </p:cNvSpPr>
          <p:nvPr>
            <p:ph type="title"/>
          </p:nvPr>
        </p:nvSpPr>
        <p:spPr/>
        <p:txBody>
          <a:bodyPr>
            <a:normAutofit/>
          </a:bodyPr>
          <a:lstStyle/>
          <a:p>
            <a:r>
              <a:rPr lang="ja-JP" altLang="en-US" dirty="0">
                <a:latin typeface="BIZ UDPゴシック" panose="020B0400000000000000" pitchFamily="50" charset="-128"/>
                <a:ea typeface="BIZ UDPゴシック" panose="020B0400000000000000" pitchFamily="50" charset="-128"/>
              </a:rPr>
              <a:t>教育資料</a:t>
            </a:r>
            <a:r>
              <a:rPr kumimoji="1" lang="ja-JP" altLang="en-US" dirty="0">
                <a:latin typeface="BIZ UDPゴシック" panose="020B0400000000000000" pitchFamily="50" charset="-128"/>
                <a:ea typeface="BIZ UDPゴシック" panose="020B0400000000000000" pitchFamily="50" charset="-128"/>
              </a:rPr>
              <a:t>応用編レビュー</a:t>
            </a:r>
          </a:p>
        </p:txBody>
      </p:sp>
      <p:sp>
        <p:nvSpPr>
          <p:cNvPr id="3" name="テキスト プレースホルダー 2">
            <a:extLst>
              <a:ext uri="{FF2B5EF4-FFF2-40B4-BE49-F238E27FC236}">
                <a16:creationId xmlns:a16="http://schemas.microsoft.com/office/drawing/2014/main" id="{6AE4D87D-35FA-95CB-1346-3F647A47DB20}"/>
              </a:ext>
            </a:extLst>
          </p:cNvPr>
          <p:cNvSpPr>
            <a:spLocks noGrp="1"/>
          </p:cNvSpPr>
          <p:nvPr>
            <p:ph type="body" idx="1"/>
          </p:nvPr>
        </p:nvSpPr>
        <p:spPr>
          <a:xfrm>
            <a:off x="373800" y="1239714"/>
            <a:ext cx="11360800" cy="4452000"/>
          </a:xfrm>
        </p:spPr>
        <p:txBody>
          <a:bodyPr>
            <a:normAutofit fontScale="92500" lnSpcReduction="10000"/>
          </a:bodyPr>
          <a:lstStyle/>
          <a:p>
            <a:pPr marL="152396" indent="0">
              <a:buNone/>
            </a:pPr>
            <a:r>
              <a:rPr kumimoji="1" lang="ja-JP" altLang="en-US" dirty="0">
                <a:latin typeface="BIZ UDPゴシック" panose="020B0400000000000000" pitchFamily="50" charset="-128"/>
                <a:ea typeface="BIZ UDPゴシック" panose="020B0400000000000000" pitchFamily="50" charset="-128"/>
              </a:rPr>
              <a:t>最新版は</a:t>
            </a:r>
            <a:r>
              <a:rPr kumimoji="1" lang="en-US" altLang="ja-JP" dirty="0" err="1">
                <a:latin typeface="BIZ UDPゴシック" panose="020B0400000000000000" pitchFamily="50" charset="-128"/>
                <a:ea typeface="BIZ UDPゴシック" panose="020B0400000000000000" pitchFamily="50" charset="-128"/>
              </a:rPr>
              <a:t>GoogleDrive</a:t>
            </a:r>
            <a:r>
              <a:rPr kumimoji="1" lang="ja-JP" altLang="en-US" dirty="0">
                <a:latin typeface="BIZ UDPゴシック" panose="020B0400000000000000" pitchFamily="50" charset="-128"/>
                <a:ea typeface="BIZ UDPゴシック" panose="020B0400000000000000" pitchFamily="50" charset="-128"/>
              </a:rPr>
              <a:t>にあります。</a:t>
            </a:r>
            <a:endParaRPr kumimoji="1" lang="en-US" altLang="ja-JP" dirty="0">
              <a:latin typeface="BIZ UDPゴシック" panose="020B0400000000000000" pitchFamily="50" charset="-128"/>
              <a:ea typeface="BIZ UDPゴシック" panose="020B0400000000000000" pitchFamily="50" charset="-128"/>
            </a:endParaRPr>
          </a:p>
          <a:p>
            <a:pPr marL="152396" indent="0">
              <a:buNone/>
            </a:pPr>
            <a:endParaRPr kumimoji="1" lang="en-US" altLang="ja-JP" dirty="0">
              <a:latin typeface="BIZ UDPゴシック" panose="020B0400000000000000" pitchFamily="50" charset="-128"/>
              <a:ea typeface="BIZ UDPゴシック" panose="020B0400000000000000" pitchFamily="50" charset="-128"/>
            </a:endParaRPr>
          </a:p>
          <a:p>
            <a:pPr marL="152396" indent="0">
              <a:buNone/>
            </a:pPr>
            <a:r>
              <a:rPr kumimoji="1" lang="en-US" altLang="ja-JP" dirty="0">
                <a:latin typeface="BIZ UDPゴシック" panose="020B0400000000000000" pitchFamily="50" charset="-128"/>
                <a:ea typeface="BIZ UDPゴシック" panose="020B0400000000000000" pitchFamily="50" charset="-128"/>
                <a:hlinkClick r:id="rId2"/>
              </a:rPr>
              <a:t>https://docs.google.com/document/d/15qBYkonYp7wWofF8ZBm0rvIht_6YaocgUlSWTr1jO4s/edit?usp=sharing</a:t>
            </a:r>
            <a:endParaRPr kumimoji="1" lang="en-US" altLang="ja-JP" dirty="0">
              <a:latin typeface="BIZ UDPゴシック" panose="020B0400000000000000" pitchFamily="50" charset="-128"/>
              <a:ea typeface="BIZ UDPゴシック" panose="020B0400000000000000" pitchFamily="50" charset="-128"/>
            </a:endParaRPr>
          </a:p>
          <a:p>
            <a:pPr marL="152396" indent="0">
              <a:buNone/>
            </a:pPr>
            <a:endParaRPr lang="en-US" altLang="ja-JP" dirty="0">
              <a:latin typeface="BIZ UDPゴシック" panose="020B0400000000000000" pitchFamily="50" charset="-128"/>
              <a:ea typeface="BIZ UDPゴシック" panose="020B0400000000000000" pitchFamily="50" charset="-128"/>
            </a:endParaRPr>
          </a:p>
          <a:p>
            <a:pPr marL="152396" indent="0">
              <a:buNone/>
            </a:pPr>
            <a:r>
              <a:rPr kumimoji="1" lang="ja-JP" altLang="en-US" dirty="0">
                <a:latin typeface="BIZ UDPゴシック" panose="020B0400000000000000" pitchFamily="50" charset="-128"/>
                <a:ea typeface="BIZ UDPゴシック" panose="020B0400000000000000" pitchFamily="50" charset="-128"/>
              </a:rPr>
              <a:t>見えない人は</a:t>
            </a:r>
            <a:r>
              <a:rPr kumimoji="1" lang="en-US" altLang="ja-JP" dirty="0">
                <a:latin typeface="BIZ UDPゴシック" panose="020B0400000000000000" pitchFamily="50" charset="-128"/>
                <a:ea typeface="BIZ UDPゴシック" panose="020B0400000000000000" pitchFamily="50" charset="-128"/>
              </a:rPr>
              <a:t>Google</a:t>
            </a:r>
            <a:r>
              <a:rPr kumimoji="1" lang="ja-JP" altLang="en-US" dirty="0">
                <a:latin typeface="BIZ UDPゴシック" panose="020B0400000000000000" pitchFamily="50" charset="-128"/>
                <a:ea typeface="BIZ UDPゴシック" panose="020B0400000000000000" pitchFamily="50" charset="-128"/>
              </a:rPr>
              <a:t>のアカウントを教えてください。権限を追加します。（現時点では</a:t>
            </a:r>
            <a:r>
              <a:rPr kumimoji="1" lang="en-US" altLang="ja-JP" dirty="0">
                <a:latin typeface="BIZ UDPゴシック" panose="020B0400000000000000" pitchFamily="50" charset="-128"/>
                <a:ea typeface="BIZ UDPゴシック" panose="020B0400000000000000" pitchFamily="50" charset="-128"/>
              </a:rPr>
              <a:t>GitHub</a:t>
            </a:r>
            <a:r>
              <a:rPr kumimoji="1" lang="ja-JP" altLang="en-US" dirty="0">
                <a:latin typeface="BIZ UDPゴシック" panose="020B0400000000000000" pitchFamily="50" charset="-128"/>
                <a:ea typeface="BIZ UDPゴシック" panose="020B0400000000000000" pitchFamily="50" charset="-128"/>
              </a:rPr>
              <a:t>にあるものと同じはずです。</a:t>
            </a:r>
            <a:r>
              <a:rPr kumimoji="1" lang="en-US" altLang="ja-JP" dirty="0">
                <a:latin typeface="BIZ UDPゴシック" panose="020B0400000000000000" pitchFamily="50" charset="-128"/>
                <a:ea typeface="BIZ UDPゴシック" panose="020B0400000000000000" pitchFamily="50" charset="-128"/>
              </a:rPr>
              <a:t> https://github.com/OpenChain-Project/OpenChain-JWG/raw/master/Education_Material/Training/OSS%E6%95%99%E8%82%B2%E8%B3%87%E6%96%99(%E3%82%B5%E3%83%95%E3%82%9A%E3%83%A9%E3%82%A4%E3%83%81%E3%82%A7%E3%83%BC%E3%83%B3%E3%83%AA%E3%82%B9%E3%82%AF%E3%83%9E%E3%83%8D%E3%83%BC%E3%82%B7%E3%82%99%E3%83%A1%E3%83%B3%E3%83%88%E3%83%BB%E3%83%8F%E3%82%99%E3%83%BC%E3%82%B7%E3%82%99%E3%83%A7%E3%83%B3)-%E5%BF%9C%E7%94%A8%E7%B7%A8-20230606.docx </a:t>
            </a:r>
            <a:r>
              <a:rPr kumimoji="1" lang="ja-JP" altLang="en-US" dirty="0">
                <a:latin typeface="BIZ UDPゴシック" panose="020B0400000000000000" pitchFamily="50" charset="-128"/>
                <a:ea typeface="BIZ UDPゴシック" panose="020B0400000000000000" pitchFamily="50" charset="-128"/>
              </a:rPr>
              <a:t>）</a:t>
            </a:r>
            <a:endParaRPr kumimoji="1" lang="en-US" altLang="ja-JP" dirty="0">
              <a:latin typeface="BIZ UDPゴシック" panose="020B0400000000000000" pitchFamily="50" charset="-128"/>
              <a:ea typeface="BIZ UDPゴシック" panose="020B0400000000000000" pitchFamily="50" charset="-128"/>
            </a:endParaRPr>
          </a:p>
          <a:p>
            <a:pPr marL="152396" indent="0">
              <a:buNone/>
            </a:pPr>
            <a:endParaRPr lang="en-US" altLang="ja-JP" dirty="0">
              <a:latin typeface="BIZ UDPゴシック" panose="020B0400000000000000" pitchFamily="50" charset="-128"/>
              <a:ea typeface="BIZ UDPゴシック" panose="020B0400000000000000" pitchFamily="50" charset="-128"/>
            </a:endParaRPr>
          </a:p>
          <a:p>
            <a:pPr marL="152396" indent="0">
              <a:buNone/>
            </a:pPr>
            <a:r>
              <a:rPr kumimoji="1" lang="en-US" altLang="ja-JP" b="1" dirty="0">
                <a:latin typeface="BIZ UDPゴシック" panose="020B0400000000000000" pitchFamily="50" charset="-128"/>
                <a:ea typeface="BIZ UDPゴシック" panose="020B0400000000000000" pitchFamily="50" charset="-128"/>
              </a:rPr>
              <a:t>SBOM</a:t>
            </a:r>
            <a:r>
              <a:rPr kumimoji="1" lang="ja-JP" altLang="en-US" b="1" dirty="0">
                <a:latin typeface="BIZ UDPゴシック" panose="020B0400000000000000" pitchFamily="50" charset="-128"/>
                <a:ea typeface="BIZ UDPゴシック" panose="020B0400000000000000" pitchFamily="50" charset="-128"/>
              </a:rPr>
              <a:t>の部分、書き上げたつもりです。レビューお願い</a:t>
            </a:r>
            <a:r>
              <a:rPr kumimoji="1" lang="ja-JP" altLang="en-US" b="1">
                <a:latin typeface="BIZ UDPゴシック" panose="020B0400000000000000" pitchFamily="50" charset="-128"/>
                <a:ea typeface="BIZ UDPゴシック" panose="020B0400000000000000" pitchFamily="50" charset="-128"/>
              </a:rPr>
              <a:t>します。</a:t>
            </a:r>
            <a:endParaRPr kumimoji="1" lang="en-US" altLang="ja-JP" dirty="0">
              <a:latin typeface="BIZ UDPゴシック" panose="020B0400000000000000" pitchFamily="50" charset="-128"/>
              <a:ea typeface="BIZ UDPゴシック" panose="020B0400000000000000" pitchFamily="50" charset="-128"/>
            </a:endParaRPr>
          </a:p>
          <a:p>
            <a:pPr marL="495296" indent="-342900">
              <a:buFont typeface="+mj-lt"/>
              <a:buAutoNum type="arabicPeriod"/>
            </a:pPr>
            <a:endParaRPr kumimoji="1" lang="en-US" altLang="ja-JP" dirty="0">
              <a:latin typeface="BIZ UDPゴシック" panose="020B0400000000000000" pitchFamily="50" charset="-128"/>
              <a:ea typeface="BIZ UDPゴシック" panose="020B0400000000000000" pitchFamily="50" charset="-128"/>
            </a:endParaRPr>
          </a:p>
        </p:txBody>
      </p:sp>
    </p:spTree>
    <p:extLst>
      <p:ext uri="{BB962C8B-B14F-4D97-AF65-F5344CB8AC3E}">
        <p14:creationId xmlns:p14="http://schemas.microsoft.com/office/powerpoint/2010/main" val="1589699387"/>
      </p:ext>
    </p:extLst>
  </p:cSld>
  <p:clrMapOvr>
    <a:masterClrMapping/>
  </p:clrMapOvr>
</p:sld>
</file>

<file path=ppt/theme/theme1.xml><?xml version="1.0" encoding="utf-8"?>
<a:theme xmlns:a="http://schemas.openxmlformats.org/drawingml/2006/main" name="Linux Foundation EU Theme 2023">
  <a:themeElements>
    <a:clrScheme name="Geometric">
      <a:dk1>
        <a:srgbClr val="222222"/>
      </a:dk1>
      <a:lt1>
        <a:srgbClr val="FFFFFF"/>
      </a:lt1>
      <a:dk2>
        <a:srgbClr val="434343"/>
      </a:dk2>
      <a:lt2>
        <a:srgbClr val="999999"/>
      </a:lt2>
      <a:accent1>
        <a:srgbClr val="003778"/>
      </a:accent1>
      <a:accent2>
        <a:srgbClr val="0094FF"/>
      </a:accent2>
      <a:accent3>
        <a:srgbClr val="5B1DE7"/>
      </a:accent3>
      <a:accent4>
        <a:srgbClr val="12E2E2"/>
      </a:accent4>
      <a:accent5>
        <a:srgbClr val="FF00AA"/>
      </a:accent5>
      <a:accent6>
        <a:srgbClr val="ACDE1F"/>
      </a:accent6>
      <a:hlink>
        <a:srgbClr val="0077CC"/>
      </a:hlink>
      <a:folHlink>
        <a:srgbClr val="F06292"/>
      </a:folHlink>
    </a:clrScheme>
    <a:fontScheme name="OCJWG-Template">
      <a:majorFont>
        <a:latin typeface="游ゴシック Light"/>
        <a:ea typeface="游ゴシック Light"/>
        <a:cs typeface=""/>
      </a:majorFont>
      <a:minorFont>
        <a:latin typeface="游ゴシック"/>
        <a:ea typeface="游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penChainJWG-Template.potx" id="{C20B2CE1-4FCA-4575-9768-E0D663FF81C4}" vid="{D678F007-BB20-40E9-9E1A-243482967CF3}"/>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280</TotalTime>
  <Words>1736</Words>
  <Application>Microsoft Office PowerPoint</Application>
  <PresentationFormat>ワイド画面</PresentationFormat>
  <Paragraphs>65</Paragraphs>
  <Slides>11</Slides>
  <Notes>3</Notes>
  <HiddenSlides>0</HiddenSlides>
  <MMClips>0</MMClips>
  <ScaleCrop>false</ScaleCrop>
  <HeadingPairs>
    <vt:vector size="6" baseType="variant">
      <vt:variant>
        <vt:lpstr>使用されているフォント</vt:lpstr>
      </vt:variant>
      <vt:variant>
        <vt:i4>9</vt:i4>
      </vt:variant>
      <vt:variant>
        <vt:lpstr>テーマ</vt:lpstr>
      </vt:variant>
      <vt:variant>
        <vt:i4>1</vt:i4>
      </vt:variant>
      <vt:variant>
        <vt:lpstr>スライド タイトル</vt:lpstr>
      </vt:variant>
      <vt:variant>
        <vt:i4>11</vt:i4>
      </vt:variant>
    </vt:vector>
  </HeadingPairs>
  <TitlesOfParts>
    <vt:vector size="21" baseType="lpstr">
      <vt:lpstr>BIZ UDPゴシック</vt:lpstr>
      <vt:lpstr>Open Sans Medium</vt:lpstr>
      <vt:lpstr>游ゴシック</vt:lpstr>
      <vt:lpstr>游ゴシック Light</vt:lpstr>
      <vt:lpstr>游ゴシック Medium</vt:lpstr>
      <vt:lpstr>Arial</vt:lpstr>
      <vt:lpstr>Roboto</vt:lpstr>
      <vt:lpstr>Roboto Slab Light</vt:lpstr>
      <vt:lpstr>Wingdings</vt:lpstr>
      <vt:lpstr>Linux Foundation EU Theme 2023</vt:lpstr>
      <vt:lpstr>OpenChain JWG 教育 SG 11月会合</vt:lpstr>
      <vt:lpstr>Anti-Trust Policy Notice</vt:lpstr>
      <vt:lpstr>独占禁止法順守ポリシー (Antitrust Policy)</vt:lpstr>
      <vt:lpstr>Code of Conduct（仮）</vt:lpstr>
      <vt:lpstr>【参考】行動規範 (Code of Conduct) （仮）</vt:lpstr>
      <vt:lpstr>【参考】行動規範 (Code of Conduct) （仮）</vt:lpstr>
      <vt:lpstr>目次</vt:lpstr>
      <vt:lpstr>この会の進め方について（再掲、一部追記あり）</vt:lpstr>
      <vt:lpstr>教育資料応用編レビュー</vt:lpstr>
      <vt:lpstr>なにか他にあれば</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OpenChain JWG 教育 SG 9月会合</dc:title>
  <dc:creator>Satoru Koizumi</dc:creator>
  <cp:lastModifiedBy>Satoru Koizumi (小泉　悟)</cp:lastModifiedBy>
  <cp:revision>12</cp:revision>
  <dcterms:created xsi:type="dcterms:W3CDTF">2023-08-30T04:38:36Z</dcterms:created>
  <dcterms:modified xsi:type="dcterms:W3CDTF">2024-11-26T06:43:17Z</dcterms:modified>
</cp:coreProperties>
</file>