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5" id="2147483662"/>
    <p:sldMasterId r:id="rId6" id="2147483663"/>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Lst>
  <p:sldSz cx="9144000" cy="5143500"/>
  <p:notesSz cx="6858000" cy="9144000"/>
  <p:embeddedFontLst>
    <p:embeddedFont>
      <p:font typeface="Roboto Slab Light"/>
      <p:regular r:id="rId29"/>
      <p:bold r:id="rId30"/>
    </p:embeddedFon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Medium"/>
      <p:regular r:id="rId39"/>
      <p:bold r:id="rId40"/>
      <p:italic r:id="rId41"/>
      <p:boldItalic r:id="rId42"/>
    </p:embeddedFont>
    <p:embeddedFont>
      <p:font typeface="Carter One"/>
      <p:regular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747775"/>
          </p15:clr>
        </p15:guide>
        <p15:guide pos="2880" id="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B3D649-689B-4B57-9423-313C4A7F72DA}">
  <a:tblStyle styleId="{79B3D649-689B-4B57-9423-313C4A7F72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fntdata"/><Relationship Id="rId20" Type="http://schemas.openxmlformats.org/officeDocument/2006/relationships/slide" Target="slides/slide13.xml"/><Relationship Id="rId42" Type="http://schemas.openxmlformats.org/officeDocument/2006/relationships/font" Target="fonts/OpenSansMedium-boldItalic.fntdata"/><Relationship Id="rId41" Type="http://schemas.openxmlformats.org/officeDocument/2006/relationships/font" Target="fonts/OpenSansMedium-italic.fntdata"/><Relationship Id="rId22" Type="http://schemas.openxmlformats.org/officeDocument/2006/relationships/slide" Target="slides/slide15.xml"/><Relationship Id="rId44" Type="http://schemas.openxmlformats.org/officeDocument/2006/relationships/font" Target="fonts/OpenSans-regular.fntdata"/><Relationship Id="rId21" Type="http://schemas.openxmlformats.org/officeDocument/2006/relationships/slide" Target="slides/slide14.xml"/><Relationship Id="rId43" Type="http://schemas.openxmlformats.org/officeDocument/2006/relationships/font" Target="fonts/CarterOne-regular.fntdata"/><Relationship Id="rId24" Type="http://schemas.openxmlformats.org/officeDocument/2006/relationships/slide" Target="slides/slide17.xml"/><Relationship Id="rId46" Type="http://schemas.openxmlformats.org/officeDocument/2006/relationships/font" Target="fonts/OpenSans-italic.fntdata"/><Relationship Id="rId23" Type="http://schemas.openxmlformats.org/officeDocument/2006/relationships/slide" Target="slides/slide16.xml"/><Relationship Id="rId45"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SlabLigh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Economica-regular.fntdata"/><Relationship Id="rId30" Type="http://schemas.openxmlformats.org/officeDocument/2006/relationships/font" Target="fonts/RobotoSlabLight-bold.fntdata"/><Relationship Id="rId11" Type="http://schemas.openxmlformats.org/officeDocument/2006/relationships/slide" Target="slides/slide4.xml"/><Relationship Id="rId33" Type="http://schemas.openxmlformats.org/officeDocument/2006/relationships/font" Target="fonts/Economica-italic.fntdata"/><Relationship Id="rId10" Type="http://schemas.openxmlformats.org/officeDocument/2006/relationships/slide" Target="slides/slide3.xml"/><Relationship Id="rId32" Type="http://schemas.openxmlformats.org/officeDocument/2006/relationships/font" Target="fonts/Economica-bold.fntdata"/><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font" Target="fonts/Economica-boldItalic.fntdata"/><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OpenSansMedium-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87" id="87"/>
        <p:cNvGrpSpPr/>
        <p:nvPr/>
      </p:nvGrpSpPr>
      <p:grpSpPr>
        <a:xfrm>
          <a:off x="0" y="0"/>
          <a:ext cx="0" cy="0"/>
          <a:chOff x="0" y="0"/>
          <a:chExt cx="0" cy="0"/>
        </a:xfrm>
      </p:grpSpPr>
      <p:sp>
        <p:nvSpPr>
          <p:cNvPr name="Google Shape;88;g2c312e1db90_0_55:notes" id="8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89;g2c312e1db90_0_55:notes" id="8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3" id="153"/>
        <p:cNvGrpSpPr/>
        <p:nvPr/>
      </p:nvGrpSpPr>
      <p:grpSpPr>
        <a:xfrm>
          <a:off x="0" y="0"/>
          <a:ext cx="0" cy="0"/>
          <a:chOff x="0" y="0"/>
          <a:chExt cx="0" cy="0"/>
        </a:xfrm>
      </p:grpSpPr>
      <p:sp>
        <p:nvSpPr>
          <p:cNvPr name="Google Shape;154;g2c312e1db90_0_2:notes" id="15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55;g2c312e1db90_0_2:notes" id="15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9" id="159"/>
        <p:cNvGrpSpPr/>
        <p:nvPr/>
      </p:nvGrpSpPr>
      <p:grpSpPr>
        <a:xfrm>
          <a:off x="0" y="0"/>
          <a:ext cx="0" cy="0"/>
          <a:chOff x="0" y="0"/>
          <a:chExt cx="0" cy="0"/>
        </a:xfrm>
      </p:grpSpPr>
      <p:sp>
        <p:nvSpPr>
          <p:cNvPr name="Google Shape;160;g2c312e1db90_0_7:notes" id="16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61;g2c312e1db90_0_7:notes" id="16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0" id="170"/>
        <p:cNvGrpSpPr/>
        <p:nvPr/>
      </p:nvGrpSpPr>
      <p:grpSpPr>
        <a:xfrm>
          <a:off x="0" y="0"/>
          <a:ext cx="0" cy="0"/>
          <a:chOff x="0" y="0"/>
          <a:chExt cx="0" cy="0"/>
        </a:xfrm>
      </p:grpSpPr>
      <p:sp>
        <p:nvSpPr>
          <p:cNvPr name="Google Shape;171;g2c312e1db90_1_5:notes" id="17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2;g2c312e1db90_1_5:notes" id="17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8" id="178"/>
        <p:cNvGrpSpPr/>
        <p:nvPr/>
      </p:nvGrpSpPr>
      <p:grpSpPr>
        <a:xfrm>
          <a:off x="0" y="0"/>
          <a:ext cx="0" cy="0"/>
          <a:chOff x="0" y="0"/>
          <a:chExt cx="0" cy="0"/>
        </a:xfrm>
      </p:grpSpPr>
      <p:sp>
        <p:nvSpPr>
          <p:cNvPr name="Google Shape;179;g2c312e1db90_0_17:notes" id="17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0;g2c312e1db90_0_17:notes" id="18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3" id="183"/>
        <p:cNvGrpSpPr/>
        <p:nvPr/>
      </p:nvGrpSpPr>
      <p:grpSpPr>
        <a:xfrm>
          <a:off x="0" y="0"/>
          <a:ext cx="0" cy="0"/>
          <a:chOff x="0" y="0"/>
          <a:chExt cx="0" cy="0"/>
        </a:xfrm>
      </p:grpSpPr>
      <p:sp>
        <p:nvSpPr>
          <p:cNvPr name="Google Shape;184;g2c312e1db90_0_25:notes" id="1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5;g2c312e1db90_0_25:notes" id="1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9" id="189"/>
        <p:cNvGrpSpPr/>
        <p:nvPr/>
      </p:nvGrpSpPr>
      <p:grpSpPr>
        <a:xfrm>
          <a:off x="0" y="0"/>
          <a:ext cx="0" cy="0"/>
          <a:chOff x="0" y="0"/>
          <a:chExt cx="0" cy="0"/>
        </a:xfrm>
      </p:grpSpPr>
      <p:sp>
        <p:nvSpPr>
          <p:cNvPr name="Google Shape;190;g2c312e1db90_0_30:notes" id="19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1;g2c312e1db90_0_30:notes" id="19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5" id="195"/>
        <p:cNvGrpSpPr/>
        <p:nvPr/>
      </p:nvGrpSpPr>
      <p:grpSpPr>
        <a:xfrm>
          <a:off x="0" y="0"/>
          <a:ext cx="0" cy="0"/>
          <a:chOff x="0" y="0"/>
          <a:chExt cx="0" cy="0"/>
        </a:xfrm>
      </p:grpSpPr>
      <p:sp>
        <p:nvSpPr>
          <p:cNvPr name="Google Shape;196;g2c312e1db90_0_35:notes" id="19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7;g2c312e1db90_0_35:notes" id="19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1" id="201"/>
        <p:cNvGrpSpPr/>
        <p:nvPr/>
      </p:nvGrpSpPr>
      <p:grpSpPr>
        <a:xfrm>
          <a:off x="0" y="0"/>
          <a:ext cx="0" cy="0"/>
          <a:chOff x="0" y="0"/>
          <a:chExt cx="0" cy="0"/>
        </a:xfrm>
      </p:grpSpPr>
      <p:sp>
        <p:nvSpPr>
          <p:cNvPr name="Google Shape;202;g2c312e1db90_0_21:notes" id="20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3;g2c312e1db90_0_21:notes" id="20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6" id="206"/>
        <p:cNvGrpSpPr/>
        <p:nvPr/>
      </p:nvGrpSpPr>
      <p:grpSpPr>
        <a:xfrm>
          <a:off x="0" y="0"/>
          <a:ext cx="0" cy="0"/>
          <a:chOff x="0" y="0"/>
          <a:chExt cx="0" cy="0"/>
        </a:xfrm>
      </p:grpSpPr>
      <p:sp>
        <p:nvSpPr>
          <p:cNvPr name="Google Shape;207;g2c312e1db90_0_40:notes" id="20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8;g2c312e1db90_0_40:notes" id="20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2" id="212"/>
        <p:cNvGrpSpPr/>
        <p:nvPr/>
      </p:nvGrpSpPr>
      <p:grpSpPr>
        <a:xfrm>
          <a:off x="0" y="0"/>
          <a:ext cx="0" cy="0"/>
          <a:chOff x="0" y="0"/>
          <a:chExt cx="0" cy="0"/>
        </a:xfrm>
      </p:grpSpPr>
      <p:sp>
        <p:nvSpPr>
          <p:cNvPr name="Google Shape;213;g2c312e1db90_0_45:notes" id="21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14;g2c312e1db90_0_45:notes" id="21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6" id="96"/>
        <p:cNvGrpSpPr/>
        <p:nvPr/>
      </p:nvGrpSpPr>
      <p:grpSpPr>
        <a:xfrm>
          <a:off x="0" y="0"/>
          <a:ext cx="0" cy="0"/>
          <a:chOff x="0" y="0"/>
          <a:chExt cx="0" cy="0"/>
        </a:xfrm>
      </p:grpSpPr>
      <p:sp>
        <p:nvSpPr>
          <p:cNvPr name="Google Shape;97;g2c312e1db90_0_104:notes" id="97"/>
          <p:cNvSpPr/>
          <p:nvPr>
            <p:ph idx="2" type="sldImg"/>
          </p:nvPr>
        </p:nvSpPr>
        <p:spPr>
          <a:xfrm>
            <a:off x="381000" y="685800"/>
            <a:ext cx="6096000"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98;g2c312e1db90_0_104:notes" id="98"/>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p>
            <a:pPr lvl="0" indent="0" rtl="0" marL="0" algn="l">
              <a:lnSpc>
                <a:spcPct val="100000"/>
              </a:lnSpc>
              <a:spcBef>
                <a:spcPts val="0"/>
              </a:spcBef>
              <a:spcAft>
                <a:spcPts val="0"/>
              </a:spcAft>
              <a:buSzPts val="1100"/>
              <a:buNone/>
            </a:pPr>
            <a: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8" id="218"/>
        <p:cNvGrpSpPr/>
        <p:nvPr/>
      </p:nvGrpSpPr>
      <p:grpSpPr>
        <a:xfrm>
          <a:off x="0" y="0"/>
          <a:ext cx="0" cy="0"/>
          <a:chOff x="0" y="0"/>
          <a:chExt cx="0" cy="0"/>
        </a:xfrm>
      </p:grpSpPr>
      <p:sp>
        <p:nvSpPr>
          <p:cNvPr name="Google Shape;219;g2c312e1db90_0_50:notes" id="21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0;g2c312e1db90_0_50:notes" id="22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4" id="224"/>
        <p:cNvGrpSpPr/>
        <p:nvPr/>
      </p:nvGrpSpPr>
      <p:grpSpPr>
        <a:xfrm>
          <a:off x="0" y="0"/>
          <a:ext cx="0" cy="0"/>
          <a:chOff x="0" y="0"/>
          <a:chExt cx="0" cy="0"/>
        </a:xfrm>
      </p:grpSpPr>
      <p:sp>
        <p:nvSpPr>
          <p:cNvPr name="Google Shape;225;g2c312e1db90_1_16:notes" id="22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6;g2c312e1db90_1_16:notes" id="22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03" id="103"/>
        <p:cNvGrpSpPr/>
        <p:nvPr/>
      </p:nvGrpSpPr>
      <p:grpSpPr>
        <a:xfrm>
          <a:off x="0" y="0"/>
          <a:ext cx="0" cy="0"/>
          <a:chOff x="0" y="0"/>
          <a:chExt cx="0" cy="0"/>
        </a:xfrm>
      </p:grpSpPr>
      <p:sp>
        <p:nvSpPr>
          <p:cNvPr name="Google Shape;104;g2c312e1db90_0_110:notes" id="104"/>
          <p:cNvSpPr/>
          <p:nvPr>
            <p:ph idx="2" type="sldImg"/>
          </p:nvPr>
        </p:nvSpPr>
        <p:spPr>
          <a:xfrm>
            <a:off x="381000" y="685800"/>
            <a:ext cx="6096000"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105;g2c312e1db90_0_110:notes" id="105"/>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p>
            <a:pPr lvl="0" indent="0" rtl="0" marL="0" algn="l">
              <a:lnSpc>
                <a:spcPct val="100000"/>
              </a:lnSpc>
              <a:spcBef>
                <a:spcPts val="0"/>
              </a:spcBef>
              <a:spcAft>
                <a:spcPts val="0"/>
              </a:spcAft>
              <a:buSzPts val="1100"/>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0" id="110"/>
        <p:cNvGrpSpPr/>
        <p:nvPr/>
      </p:nvGrpSpPr>
      <p:grpSpPr>
        <a:xfrm>
          <a:off x="0" y="0"/>
          <a:ext cx="0" cy="0"/>
          <a:chOff x="0" y="0"/>
          <a:chExt cx="0" cy="0"/>
        </a:xfrm>
      </p:grpSpPr>
      <p:sp>
        <p:nvSpPr>
          <p:cNvPr name="Google Shape;111;g2c312e1db90_1_30:notes" id="11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112;g2c312e1db90_1_30:notes" id="112"/>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p>
            <a:pPr lvl="0" indent="-228600" rtl="0" marL="457200" algn="l">
              <a:lnSpc>
                <a:spcPct val="100000"/>
              </a:lnSpc>
              <a:spcBef>
                <a:spcPts val="0"/>
              </a:spcBef>
              <a:spcAft>
                <a:spcPts val="0"/>
              </a:spcAft>
              <a:buSzPts val="1100"/>
              <a:buNone/>
            </a:pPr>
            <a: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6" id="116"/>
        <p:cNvGrpSpPr/>
        <p:nvPr/>
      </p:nvGrpSpPr>
      <p:grpSpPr>
        <a:xfrm>
          <a:off x="0" y="0"/>
          <a:ext cx="0" cy="0"/>
          <a:chOff x="0" y="0"/>
          <a:chExt cx="0" cy="0"/>
        </a:xfrm>
      </p:grpSpPr>
      <p:sp>
        <p:nvSpPr>
          <p:cNvPr name="Google Shape;117;g2c312e1db90_0_150:notes" id="11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18;g2c312e1db90_0_150:notes" id="11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2" id="122"/>
        <p:cNvGrpSpPr/>
        <p:nvPr/>
      </p:nvGrpSpPr>
      <p:grpSpPr>
        <a:xfrm>
          <a:off x="0" y="0"/>
          <a:ext cx="0" cy="0"/>
          <a:chOff x="0" y="0"/>
          <a:chExt cx="0" cy="0"/>
        </a:xfrm>
      </p:grpSpPr>
      <p:sp>
        <p:nvSpPr>
          <p:cNvPr name="Google Shape;123;g2bde24da8e5_0_5:notes" id="12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4;g2bde24da8e5_0_5:notes" id="12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30" id="130"/>
        <p:cNvGrpSpPr/>
        <p:nvPr/>
      </p:nvGrpSpPr>
      <p:grpSpPr>
        <a:xfrm>
          <a:off x="0" y="0"/>
          <a:ext cx="0" cy="0"/>
          <a:chOff x="0" y="0"/>
          <a:chExt cx="0" cy="0"/>
        </a:xfrm>
      </p:grpSpPr>
      <p:sp>
        <p:nvSpPr>
          <p:cNvPr name="Google Shape;131;p:notes" id="131"/>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p:spPr>
      </p:sp>
      <p:sp>
        <p:nvSpPr>
          <p:cNvPr name="Google Shape;132;p:notes" id="13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2" id="142"/>
        <p:cNvGrpSpPr/>
        <p:nvPr/>
      </p:nvGrpSpPr>
      <p:grpSpPr>
        <a:xfrm>
          <a:off x="0" y="0"/>
          <a:ext cx="0" cy="0"/>
          <a:chOff x="0" y="0"/>
          <a:chExt cx="0" cy="0"/>
        </a:xfrm>
      </p:grpSpPr>
      <p:sp>
        <p:nvSpPr>
          <p:cNvPr name="Google Shape;143;g2c312e1db90_0_12:notes" id="14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4;g2c312e1db90_0_12:notes" id="14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7" id="147"/>
        <p:cNvGrpSpPr/>
        <p:nvPr/>
      </p:nvGrpSpPr>
      <p:grpSpPr>
        <a:xfrm>
          <a:off x="0" y="0"/>
          <a:ext cx="0" cy="0"/>
          <a:chOff x="0" y="0"/>
          <a:chExt cx="0" cy="0"/>
        </a:xfrm>
      </p:grpSpPr>
      <p:sp>
        <p:nvSpPr>
          <p:cNvPr name="Google Shape;148;g2bde24da8e5_0_0:notes" id="14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9;g2bde24da8e5_0_0:notes" id="14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9" id="9"/>
        <p:cNvGrpSpPr/>
        <p:nvPr/>
      </p:nvGrpSpPr>
      <p:grpSpPr>
        <a:xfrm>
          <a:off x="0" y="0"/>
          <a:ext cx="0" cy="0"/>
          <a:chOff x="0" y="0"/>
          <a:chExt cx="0" cy="0"/>
        </a:xfrm>
      </p:grpSpPr>
      <p:sp>
        <p:nvSpPr>
          <p:cNvPr name="Google Shape;10;p2" id="10"/>
          <p:cNvSpPr/>
          <p:nvPr/>
        </p:nvSpPr>
        <p:spPr>
          <a:xfrm>
            <a:off x="2744013" y="756700"/>
            <a:ext cx="1081625" cy="1124950"/>
          </a:xfrm>
          <a:custGeom>
            <a:rect b="b" r="r" t="t" l="l"/>
            <a:pathLst>
              <a:path extrusionOk="0" w="43265" h="44998">
                <a:moveTo>
                  <a:pt x="0" y="44998"/>
                </a:moveTo>
                <a:lnTo>
                  <a:pt x="0" y="0"/>
                </a:lnTo>
                <a:lnTo>
                  <a:pt x="43265" y="0"/>
                </a:lnTo>
              </a:path>
            </a:pathLst>
          </a:custGeom>
          <a:noFill/>
          <a:ln cmpd="sng" cap="flat" w="28575">
            <a:solidFill>
              <a:schemeClr val="lt2"/>
            </a:solidFill>
            <a:prstDash val="solid"/>
            <a:miter lim="8000"/>
            <a:headEnd len="sm" w="sm" type="none"/>
            <a:tailEnd len="sm" w="sm" type="none"/>
          </a:ln>
        </p:spPr>
      </p:sp>
      <p:sp>
        <p:nvSpPr>
          <p:cNvPr name="Google Shape;11;p2" id="11"/>
          <p:cNvSpPr/>
          <p:nvPr/>
        </p:nvSpPr>
        <p:spPr>
          <a:xfrm rot="10800000">
            <a:off x="5318350" y="3266725"/>
            <a:ext cx="1081625" cy="1124950"/>
          </a:xfrm>
          <a:custGeom>
            <a:rect b="b" r="r" t="t" l="l"/>
            <a:pathLst>
              <a:path extrusionOk="0" w="43265" h="44998">
                <a:moveTo>
                  <a:pt x="0" y="44998"/>
                </a:moveTo>
                <a:lnTo>
                  <a:pt x="0" y="0"/>
                </a:lnTo>
                <a:lnTo>
                  <a:pt x="43265" y="0"/>
                </a:lnTo>
              </a:path>
            </a:pathLst>
          </a:custGeom>
          <a:noFill/>
          <a:ln cmpd="sng" cap="flat" w="28575">
            <a:solidFill>
              <a:schemeClr val="lt2"/>
            </a:solidFill>
            <a:prstDash val="solid"/>
            <a:miter lim="8000"/>
            <a:headEnd len="sm" w="sm" type="none"/>
            <a:tailEnd len="sm" w="sm" type="none"/>
          </a:ln>
        </p:spPr>
      </p:sp>
      <p:sp>
        <p:nvSpPr>
          <p:cNvPr name="Google Shape;12;p2" id="12"/>
          <p:cNvSpPr txBox="1"/>
          <p:nvPr>
            <p:ph type="ctrTitle"/>
          </p:nvPr>
        </p:nvSpPr>
        <p:spPr>
          <a:xfrm>
            <a:off x="3044700" y="1444255"/>
            <a:ext cx="3054600" cy="1537200"/>
          </a:xfrm>
          <a:prstGeom prst="rect">
            <a:avLst/>
          </a:prstGeom>
        </p:spPr>
        <p:txBody>
          <a:bodyPr lIns="91425" bIns="91425" anchor="b" rIns="91425" anchorCtr="0" wrap="square" spcFirstLastPara="1"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name="Google Shape;13;p2" id="13"/>
          <p:cNvSpPr txBox="1"/>
          <p:nvPr>
            <p:ph idx="1" type="subTitle"/>
          </p:nvPr>
        </p:nvSpPr>
        <p:spPr>
          <a:xfrm>
            <a:off x="3044700" y="3116580"/>
            <a:ext cx="3054600" cy="701400"/>
          </a:xfrm>
          <a:prstGeom prst="rect">
            <a:avLst/>
          </a:prstGeom>
        </p:spPr>
        <p:txBody>
          <a:bodyPr lIns="91425" bIns="91425" anchor="t" rIns="91425" anchorCtr="0" wrap="square" spcFirstLastPara="1" tIns="91425">
            <a:normAutofit/>
          </a:bodyPr>
          <a:lstStyle>
            <a:lvl1pPr lvl="0" algn="ctr">
              <a:lnSpc>
                <a:spcPct val="100000"/>
              </a:lnSpc>
              <a:spcBef>
                <a:spcPts val="0"/>
              </a:spcBef>
              <a:spcAft>
                <a:spcPts val="0"/>
              </a:spcAft>
              <a:buSzPts val="2100"/>
              <a:buFont typeface="Economica"/>
              <a:buNone/>
              <a:defRPr sz="168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168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168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168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168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168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168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168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1680">
                <a:latin typeface="Economica"/>
                <a:ea typeface="Economica"/>
                <a:cs typeface="Economica"/>
                <a:sym typeface="Economica"/>
              </a:defRPr>
            </a:lvl9pPr>
          </a:lstStyle>
          <a:p/>
        </p:txBody>
      </p:sp>
      <p:sp>
        <p:nvSpPr>
          <p:cNvPr name="Google Shape;14;p2" id="14"/>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name="Shape 51" id="51"/>
        <p:cNvGrpSpPr/>
        <p:nvPr/>
      </p:nvGrpSpPr>
      <p:grpSpPr>
        <a:xfrm>
          <a:off x="0" y="0"/>
          <a:ext cx="0" cy="0"/>
          <a:chOff x="0" y="0"/>
          <a:chExt cx="0" cy="0"/>
        </a:xfrm>
      </p:grpSpPr>
      <p:sp>
        <p:nvSpPr>
          <p:cNvPr name="Google Shape;52;p11" id="52"/>
          <p:cNvSpPr/>
          <p:nvPr/>
        </p:nvSpPr>
        <p:spPr>
          <a:xfrm>
            <a:off x="0" y="5045700"/>
            <a:ext cx="9144000" cy="97800"/>
          </a:xfrm>
          <a:prstGeom prst="rect">
            <a:avLst/>
          </a:prstGeom>
          <a:solidFill>
            <a:schemeClr val="lt2"/>
          </a:solidFill>
          <a:ln>
            <a:noFill/>
          </a:ln>
        </p:spPr>
        <p:txBody>
          <a:bodyPr lIns="91425" bIns="91425" anchor="ctr" rIns="91425" anchorCtr="0" wrap="square" spcFirstLastPara="1" tIns="91425">
            <a:noAutofit/>
          </a:bodyPr>
          <a:lstStyle/>
          <a:p>
            <a:pPr lvl="0" indent="0" rtl="0" marL="0" algn="l">
              <a:spcBef>
                <a:spcPts val="0"/>
              </a:spcBef>
              <a:spcAft>
                <a:spcPts val="0"/>
              </a:spcAft>
              <a:buNone/>
            </a:pPr>
            <a:r>
              <a:t/>
            </a:r>
            <a:endParaRPr/>
          </a:p>
        </p:txBody>
      </p:sp>
      <p:sp>
        <p:nvSpPr>
          <p:cNvPr name="Google Shape;53;p11" id="53"/>
          <p:cNvSpPr txBox="1"/>
          <p:nvPr>
            <p:ph hasCustomPrompt="1" type="title"/>
          </p:nvPr>
        </p:nvSpPr>
        <p:spPr>
          <a:xfrm>
            <a:off x="311700" y="957125"/>
            <a:ext cx="8520600" cy="2128800"/>
          </a:xfrm>
          <a:prstGeom prst="rect">
            <a:avLst/>
          </a:prstGeom>
        </p:spPr>
        <p:txBody>
          <a:bodyPr lIns="91425" bIns="91425" anchor="ctr" rIns="91425" anchorCtr="0" wrap="square" spcFirstLastPara="1" tIns="91425">
            <a:normAutofit/>
          </a:bodyPr>
          <a:lstStyle>
            <a:lvl1pPr lvl="0" algn="ctr">
              <a:spcBef>
                <a:spcPts val="0"/>
              </a:spcBef>
              <a:spcAft>
                <a:spcPts val="0"/>
              </a:spcAft>
              <a:buClr>
                <a:schemeClr val="lt2"/>
              </a:buClr>
              <a:buSzPts val="16000"/>
              <a:buNone/>
              <a:defRPr sz="12800">
                <a:solidFill>
                  <a:schemeClr val="lt2"/>
                </a:solidFill>
              </a:defRPr>
            </a:lvl1pPr>
            <a:lvl2pPr lvl="1" algn="ctr">
              <a:spcBef>
                <a:spcPts val="0"/>
              </a:spcBef>
              <a:spcAft>
                <a:spcPts val="0"/>
              </a:spcAft>
              <a:buClr>
                <a:schemeClr val="lt2"/>
              </a:buClr>
              <a:buSzPts val="16000"/>
              <a:buNone/>
              <a:defRPr sz="12800">
                <a:solidFill>
                  <a:schemeClr val="lt2"/>
                </a:solidFill>
              </a:defRPr>
            </a:lvl2pPr>
            <a:lvl3pPr lvl="2" algn="ctr">
              <a:spcBef>
                <a:spcPts val="0"/>
              </a:spcBef>
              <a:spcAft>
                <a:spcPts val="0"/>
              </a:spcAft>
              <a:buClr>
                <a:schemeClr val="lt2"/>
              </a:buClr>
              <a:buSzPts val="16000"/>
              <a:buNone/>
              <a:defRPr sz="12800">
                <a:solidFill>
                  <a:schemeClr val="lt2"/>
                </a:solidFill>
              </a:defRPr>
            </a:lvl3pPr>
            <a:lvl4pPr lvl="3" algn="ctr">
              <a:spcBef>
                <a:spcPts val="0"/>
              </a:spcBef>
              <a:spcAft>
                <a:spcPts val="0"/>
              </a:spcAft>
              <a:buClr>
                <a:schemeClr val="lt2"/>
              </a:buClr>
              <a:buSzPts val="16000"/>
              <a:buNone/>
              <a:defRPr sz="12800">
                <a:solidFill>
                  <a:schemeClr val="lt2"/>
                </a:solidFill>
              </a:defRPr>
            </a:lvl4pPr>
            <a:lvl5pPr lvl="4" algn="ctr">
              <a:spcBef>
                <a:spcPts val="0"/>
              </a:spcBef>
              <a:spcAft>
                <a:spcPts val="0"/>
              </a:spcAft>
              <a:buClr>
                <a:schemeClr val="lt2"/>
              </a:buClr>
              <a:buSzPts val="16000"/>
              <a:buNone/>
              <a:defRPr sz="12800">
                <a:solidFill>
                  <a:schemeClr val="lt2"/>
                </a:solidFill>
              </a:defRPr>
            </a:lvl5pPr>
            <a:lvl6pPr lvl="5" algn="ctr">
              <a:spcBef>
                <a:spcPts val="0"/>
              </a:spcBef>
              <a:spcAft>
                <a:spcPts val="0"/>
              </a:spcAft>
              <a:buClr>
                <a:schemeClr val="lt2"/>
              </a:buClr>
              <a:buSzPts val="16000"/>
              <a:buNone/>
              <a:defRPr sz="12800">
                <a:solidFill>
                  <a:schemeClr val="lt2"/>
                </a:solidFill>
              </a:defRPr>
            </a:lvl6pPr>
            <a:lvl7pPr lvl="6" algn="ctr">
              <a:spcBef>
                <a:spcPts val="0"/>
              </a:spcBef>
              <a:spcAft>
                <a:spcPts val="0"/>
              </a:spcAft>
              <a:buClr>
                <a:schemeClr val="lt2"/>
              </a:buClr>
              <a:buSzPts val="16000"/>
              <a:buNone/>
              <a:defRPr sz="12800">
                <a:solidFill>
                  <a:schemeClr val="lt2"/>
                </a:solidFill>
              </a:defRPr>
            </a:lvl7pPr>
            <a:lvl8pPr lvl="7" algn="ctr">
              <a:spcBef>
                <a:spcPts val="0"/>
              </a:spcBef>
              <a:spcAft>
                <a:spcPts val="0"/>
              </a:spcAft>
              <a:buClr>
                <a:schemeClr val="lt2"/>
              </a:buClr>
              <a:buSzPts val="16000"/>
              <a:buNone/>
              <a:defRPr sz="12800">
                <a:solidFill>
                  <a:schemeClr val="lt2"/>
                </a:solidFill>
              </a:defRPr>
            </a:lvl8pPr>
            <a:lvl9pPr lvl="8" algn="ctr">
              <a:spcBef>
                <a:spcPts val="0"/>
              </a:spcBef>
              <a:spcAft>
                <a:spcPts val="0"/>
              </a:spcAft>
              <a:buClr>
                <a:schemeClr val="lt2"/>
              </a:buClr>
              <a:buSzPts val="16000"/>
              <a:buNone/>
              <a:defRPr sz="12800">
                <a:solidFill>
                  <a:schemeClr val="lt2"/>
                </a:solidFill>
              </a:defRPr>
            </a:lvl9pPr>
          </a:lstStyle>
          <a:p>
            <a:r>
              <a:t>xx%</a:t>
            </a:r>
          </a:p>
        </p:txBody>
      </p:sp>
      <p:sp>
        <p:nvSpPr>
          <p:cNvPr name="Google Shape;54;p11" id="54"/>
          <p:cNvSpPr txBox="1"/>
          <p:nvPr>
            <p:ph idx="1" type="body"/>
          </p:nvPr>
        </p:nvSpPr>
        <p:spPr>
          <a:xfrm>
            <a:off x="311700" y="3162000"/>
            <a:ext cx="8520600" cy="1071600"/>
          </a:xfrm>
          <a:prstGeom prst="rect">
            <a:avLst/>
          </a:prstGeom>
        </p:spPr>
        <p:txBody>
          <a:bodyPr lIns="91425" bIns="91425" anchor="t" rIns="91425" anchorCtr="0" wrap="square" spcFirstLastPara="1" tIns="91425">
            <a:normAutofit/>
          </a:bodyPr>
          <a:lstStyle>
            <a:lvl1pPr lvl="0" indent="-342900" marL="457200" algn="ctr">
              <a:spcBef>
                <a:spcPts val="0"/>
              </a:spcBef>
              <a:spcAft>
                <a:spcPts val="0"/>
              </a:spcAft>
              <a:buSzPts val="1800"/>
              <a:buChar char="●"/>
              <a:defRPr/>
            </a:lvl1pPr>
            <a:lvl2pPr lvl="1" indent="-317500" marL="914400" algn="ctr">
              <a:spcBef>
                <a:spcPts val="0"/>
              </a:spcBef>
              <a:spcAft>
                <a:spcPts val="0"/>
              </a:spcAft>
              <a:buSzPts val="1400"/>
              <a:buChar char="○"/>
              <a:defRPr/>
            </a:lvl2pPr>
            <a:lvl3pPr lvl="2" indent="-317500" marL="1371600" algn="ctr">
              <a:spcBef>
                <a:spcPts val="0"/>
              </a:spcBef>
              <a:spcAft>
                <a:spcPts val="0"/>
              </a:spcAft>
              <a:buSzPts val="1400"/>
              <a:buChar char="■"/>
              <a:defRPr/>
            </a:lvl3pPr>
            <a:lvl4pPr lvl="3" indent="-317500" marL="1828800" algn="ctr">
              <a:spcBef>
                <a:spcPts val="0"/>
              </a:spcBef>
              <a:spcAft>
                <a:spcPts val="0"/>
              </a:spcAft>
              <a:buSzPts val="1400"/>
              <a:buChar char="●"/>
              <a:defRPr/>
            </a:lvl4pPr>
            <a:lvl5pPr lvl="4" indent="-317500" marL="2286000" algn="ctr">
              <a:spcBef>
                <a:spcPts val="0"/>
              </a:spcBef>
              <a:spcAft>
                <a:spcPts val="0"/>
              </a:spcAft>
              <a:buSzPts val="1400"/>
              <a:buChar char="○"/>
              <a:defRPr/>
            </a:lvl5pPr>
            <a:lvl6pPr lvl="5" indent="-317500" marL="2743200" algn="ctr">
              <a:spcBef>
                <a:spcPts val="0"/>
              </a:spcBef>
              <a:spcAft>
                <a:spcPts val="0"/>
              </a:spcAft>
              <a:buSzPts val="1400"/>
              <a:buChar char="■"/>
              <a:defRPr/>
            </a:lvl6pPr>
            <a:lvl7pPr lvl="6" indent="-317500" marL="3200400" algn="ctr">
              <a:spcBef>
                <a:spcPts val="0"/>
              </a:spcBef>
              <a:spcAft>
                <a:spcPts val="0"/>
              </a:spcAft>
              <a:buSzPts val="1400"/>
              <a:buChar char="●"/>
              <a:defRPr/>
            </a:lvl7pPr>
            <a:lvl8pPr lvl="7" indent="-317500" marL="3657600" algn="ctr">
              <a:spcBef>
                <a:spcPts val="0"/>
              </a:spcBef>
              <a:spcAft>
                <a:spcPts val="0"/>
              </a:spcAft>
              <a:buSzPts val="1400"/>
              <a:buChar char="○"/>
              <a:defRPr/>
            </a:lvl8pPr>
            <a:lvl9pPr lvl="8" indent="-317500" marL="4114800" algn="ctr">
              <a:spcBef>
                <a:spcPts val="0"/>
              </a:spcBef>
              <a:spcAft>
                <a:spcPts val="0"/>
              </a:spcAft>
              <a:buSzPts val="1400"/>
              <a:buChar char="■"/>
              <a:defRPr/>
            </a:lvl9pPr>
          </a:lstStyle>
          <a:p/>
        </p:txBody>
      </p:sp>
      <p:sp>
        <p:nvSpPr>
          <p:cNvPr name="Google Shape;55;p11" id="55"/>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blank" matchingName="Blank">
  <p:cSld name="BLANK">
    <p:spTree>
      <p:nvGrpSpPr>
        <p:cNvPr name="Shape 56" id="56"/>
        <p:cNvGrpSpPr/>
        <p:nvPr/>
      </p:nvGrpSpPr>
      <p:grpSpPr>
        <a:xfrm>
          <a:off x="0" y="0"/>
          <a:ext cx="0" cy="0"/>
          <a:chOff x="0" y="0"/>
          <a:chExt cx="0" cy="0"/>
        </a:xfrm>
      </p:grpSpPr>
      <p:sp>
        <p:nvSpPr>
          <p:cNvPr name="Google Shape;57;p12" id="57"/>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タイトル スライド">
  <p:cSld name="TITLE">
    <p:spTree>
      <p:nvGrpSpPr>
        <p:cNvPr name="Shape 62" id="62"/>
        <p:cNvGrpSpPr/>
        <p:nvPr/>
      </p:nvGrpSpPr>
      <p:grpSpPr>
        <a:xfrm>
          <a:off x="0" y="0"/>
          <a:ext cx="0" cy="0"/>
          <a:chOff x="0" y="0"/>
          <a:chExt cx="0" cy="0"/>
        </a:xfrm>
      </p:grpSpPr>
      <p:sp>
        <p:nvSpPr>
          <p:cNvPr name="Google Shape;63;p14" id="63"/>
          <p:cNvSpPr txBox="1"/>
          <p:nvPr>
            <p:ph idx="1" type="subTitle"/>
          </p:nvPr>
        </p:nvSpPr>
        <p:spPr>
          <a:xfrm>
            <a:off x="1143000" y="2701528"/>
            <a:ext cx="6858000" cy="1241700"/>
          </a:xfrm>
          <a:prstGeom prst="rect">
            <a:avLst/>
          </a:prstGeom>
          <a:noFill/>
          <a:ln>
            <a:noFill/>
          </a:ln>
        </p:spPr>
        <p:txBody>
          <a:bodyPr lIns="91425" bIns="91425" anchor="t" rIns="91425" anchorCtr="0" wrap="square" spcFirstLastPara="1" tIns="91425">
            <a:normAutofit/>
          </a:bodyPr>
          <a:lstStyle>
            <a:lvl1pPr lvl="0" rtl="0" algn="ctr">
              <a:lnSpc>
                <a:spcPct val="115000"/>
              </a:lnSpc>
              <a:spcBef>
                <a:spcPts val="0"/>
              </a:spcBef>
              <a:spcAft>
                <a:spcPts val="0"/>
              </a:spcAft>
              <a:buSzPts val="1800"/>
              <a:buNone/>
              <a:defRPr sz="1440"/>
            </a:lvl1pPr>
            <a:lvl2pPr lvl="1" rtl="0" algn="ctr">
              <a:lnSpc>
                <a:spcPct val="115000"/>
              </a:lnSpc>
              <a:spcBef>
                <a:spcPts val="0"/>
              </a:spcBef>
              <a:spcAft>
                <a:spcPts val="0"/>
              </a:spcAft>
              <a:buSzPts val="1400"/>
              <a:buNone/>
              <a:defRPr sz="1200"/>
            </a:lvl2pPr>
            <a:lvl3pPr lvl="2" rtl="0" algn="ctr">
              <a:lnSpc>
                <a:spcPct val="115000"/>
              </a:lnSpc>
              <a:spcBef>
                <a:spcPts val="0"/>
              </a:spcBef>
              <a:spcAft>
                <a:spcPts val="0"/>
              </a:spcAft>
              <a:buSzPts val="1400"/>
              <a:buNone/>
              <a:defRPr sz="1080"/>
            </a:lvl3pPr>
            <a:lvl4pPr lvl="3" rtl="0" algn="ctr">
              <a:lnSpc>
                <a:spcPct val="115000"/>
              </a:lnSpc>
              <a:spcBef>
                <a:spcPts val="0"/>
              </a:spcBef>
              <a:spcAft>
                <a:spcPts val="0"/>
              </a:spcAft>
              <a:buSzPts val="1400"/>
              <a:buNone/>
              <a:defRPr sz="960"/>
            </a:lvl4pPr>
            <a:lvl5pPr lvl="4" rtl="0" algn="ctr">
              <a:lnSpc>
                <a:spcPct val="115000"/>
              </a:lnSpc>
              <a:spcBef>
                <a:spcPts val="0"/>
              </a:spcBef>
              <a:spcAft>
                <a:spcPts val="0"/>
              </a:spcAft>
              <a:buSzPts val="1400"/>
              <a:buNone/>
              <a:defRPr sz="960"/>
            </a:lvl5pPr>
            <a:lvl6pPr lvl="5" rtl="0" algn="ctr">
              <a:lnSpc>
                <a:spcPct val="115000"/>
              </a:lnSpc>
              <a:spcBef>
                <a:spcPts val="0"/>
              </a:spcBef>
              <a:spcAft>
                <a:spcPts val="0"/>
              </a:spcAft>
              <a:buSzPts val="1400"/>
              <a:buNone/>
              <a:defRPr sz="960"/>
            </a:lvl6pPr>
            <a:lvl7pPr lvl="6" rtl="0" algn="ctr">
              <a:lnSpc>
                <a:spcPct val="115000"/>
              </a:lnSpc>
              <a:spcBef>
                <a:spcPts val="0"/>
              </a:spcBef>
              <a:spcAft>
                <a:spcPts val="0"/>
              </a:spcAft>
              <a:buSzPts val="1400"/>
              <a:buNone/>
              <a:defRPr sz="960"/>
            </a:lvl7pPr>
            <a:lvl8pPr lvl="7" rtl="0" algn="ctr">
              <a:lnSpc>
                <a:spcPct val="115000"/>
              </a:lnSpc>
              <a:spcBef>
                <a:spcPts val="0"/>
              </a:spcBef>
              <a:spcAft>
                <a:spcPts val="0"/>
              </a:spcAft>
              <a:buSzPts val="1400"/>
              <a:buNone/>
              <a:defRPr sz="960"/>
            </a:lvl8pPr>
            <a:lvl9pPr lvl="8" rtl="0" algn="ctr">
              <a:lnSpc>
                <a:spcPct val="115000"/>
              </a:lnSpc>
              <a:spcBef>
                <a:spcPts val="0"/>
              </a:spcBef>
              <a:spcAft>
                <a:spcPts val="0"/>
              </a:spcAft>
              <a:buSzPts val="1400"/>
              <a:buNone/>
              <a:defRPr sz="960"/>
            </a:lvl9pPr>
          </a:lstStyle>
          <a:p/>
        </p:txBody>
      </p:sp>
      <p:sp>
        <p:nvSpPr>
          <p:cNvPr name="Google Shape;64;p14" id="64"/>
          <p:cNvSpPr txBox="1"/>
          <p:nvPr>
            <p:ph idx="10" type="dt"/>
          </p:nvPr>
        </p:nvSpPr>
        <p:spPr>
          <a:xfrm>
            <a:off x="0" y="0"/>
            <a:ext cx="3000000" cy="3000000"/>
          </a:xfrm>
          <a:prstGeom prst="rect">
            <a:avLst/>
          </a:prstGeom>
          <a:noFill/>
          <a:ln>
            <a:noFill/>
          </a:ln>
        </p:spPr>
        <p:txBody>
          <a:bodyPr lIns="91425" bIns="45700" anchor="t" rIns="91425" anchorCtr="0" wrap="square" spcFirstLastPara="1" tIns="45700">
            <a:noAutofit/>
          </a:bodyPr>
          <a:lstStyle>
            <a:lvl1pPr lvl="0"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9pPr>
          </a:lstStyle>
          <a:p/>
        </p:txBody>
      </p:sp>
      <p:sp>
        <p:nvSpPr>
          <p:cNvPr name="Google Shape;65;p14" id="65"/>
          <p:cNvSpPr txBox="1"/>
          <p:nvPr>
            <p:ph idx="11" type="ftr"/>
          </p:nvPr>
        </p:nvSpPr>
        <p:spPr>
          <a:xfrm>
            <a:off x="0" y="0"/>
            <a:ext cx="3000000" cy="3000000"/>
          </a:xfrm>
          <a:prstGeom prst="rect">
            <a:avLst/>
          </a:prstGeom>
          <a:noFill/>
          <a:ln>
            <a:noFill/>
          </a:ln>
        </p:spPr>
        <p:txBody>
          <a:bodyPr lIns="91425" bIns="45700" anchor="t" rIns="91425" anchorCtr="0" wrap="square" spcFirstLastPara="1" tIns="45700">
            <a:noAutofit/>
          </a:bodyPr>
          <a:lstStyle>
            <a:lvl1pPr lvl="0"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cap="none" u="none" sz="1120" strike="noStrike" i="0">
                <a:solidFill>
                  <a:srgbClr val="000000"/>
                </a:solidFill>
                <a:latin typeface="Arial"/>
                <a:ea typeface="Arial"/>
                <a:cs typeface="Arial"/>
                <a:sym typeface="Arial"/>
              </a:defRPr>
            </a:lvl9pPr>
          </a:lstStyle>
          <a:p/>
        </p:txBody>
      </p:sp>
      <p:sp>
        <p:nvSpPr>
          <p:cNvPr name="Google Shape;66;p14" id="66"/>
          <p:cNvSpPr txBox="1"/>
          <p:nvPr>
            <p:ph idx="12" type="sldNum"/>
          </p:nvPr>
        </p:nvSpPr>
        <p:spPr>
          <a:xfrm>
            <a:off x="8460431" y="4651190"/>
            <a:ext cx="548700" cy="393600"/>
          </a:xfrm>
          <a:prstGeom prst="rect">
            <a:avLst/>
          </a:prstGeom>
          <a:noFill/>
          <a:ln>
            <a:noFill/>
          </a:ln>
        </p:spPr>
        <p:txBody>
          <a:bodyPr lIns="91425" bIns="91425" anchor="ctr" rIns="91425" anchorCtr="0" wrap="square" spcFirstLastPara="1" tIns="91425">
            <a:normAutofit/>
          </a:bodyPr>
          <a:lstStyle>
            <a:lvl1pPr lvl="0" indent="0" rtl="0" marL="0" algn="r">
              <a:lnSpc>
                <a:spcPct val="100000"/>
              </a:lnSpc>
              <a:spcBef>
                <a:spcPts val="0"/>
              </a:spcBef>
              <a:spcAft>
                <a:spcPts val="0"/>
              </a:spcAft>
              <a:buSzPts val="1000"/>
              <a:buNone/>
              <a:defRPr/>
            </a:lvl1pPr>
            <a:lvl2pPr lvl="1" indent="0" rtl="0" marL="0" algn="r">
              <a:lnSpc>
                <a:spcPct val="100000"/>
              </a:lnSpc>
              <a:spcBef>
                <a:spcPts val="0"/>
              </a:spcBef>
              <a:spcAft>
                <a:spcPts val="0"/>
              </a:spcAft>
              <a:buSzPts val="1000"/>
              <a:buNone/>
              <a:defRPr/>
            </a:lvl2pPr>
            <a:lvl3pPr lvl="2" indent="0" rtl="0" marL="0" algn="r">
              <a:lnSpc>
                <a:spcPct val="100000"/>
              </a:lnSpc>
              <a:spcBef>
                <a:spcPts val="0"/>
              </a:spcBef>
              <a:spcAft>
                <a:spcPts val="0"/>
              </a:spcAft>
              <a:buSzPts val="1000"/>
              <a:buNone/>
              <a:defRPr/>
            </a:lvl3pPr>
            <a:lvl4pPr lvl="3" indent="0" rtl="0" marL="0" algn="r">
              <a:lnSpc>
                <a:spcPct val="100000"/>
              </a:lnSpc>
              <a:spcBef>
                <a:spcPts val="0"/>
              </a:spcBef>
              <a:spcAft>
                <a:spcPts val="0"/>
              </a:spcAft>
              <a:buSzPts val="1000"/>
              <a:buNone/>
              <a:defRPr/>
            </a:lvl4pPr>
            <a:lvl5pPr lvl="4" indent="0" rtl="0" marL="0" algn="r">
              <a:lnSpc>
                <a:spcPct val="100000"/>
              </a:lnSpc>
              <a:spcBef>
                <a:spcPts val="0"/>
              </a:spcBef>
              <a:spcAft>
                <a:spcPts val="0"/>
              </a:spcAft>
              <a:buSzPts val="1000"/>
              <a:buNone/>
              <a:defRPr/>
            </a:lvl5pPr>
            <a:lvl6pPr lvl="5" indent="0" rtl="0" marL="0" algn="r">
              <a:lnSpc>
                <a:spcPct val="100000"/>
              </a:lnSpc>
              <a:spcBef>
                <a:spcPts val="0"/>
              </a:spcBef>
              <a:spcAft>
                <a:spcPts val="0"/>
              </a:spcAft>
              <a:buSzPts val="1000"/>
              <a:buNone/>
              <a:defRPr/>
            </a:lvl6pPr>
            <a:lvl7pPr lvl="6" indent="0" rtl="0" marL="0" algn="r">
              <a:lnSpc>
                <a:spcPct val="100000"/>
              </a:lnSpc>
              <a:spcBef>
                <a:spcPts val="0"/>
              </a:spcBef>
              <a:spcAft>
                <a:spcPts val="0"/>
              </a:spcAft>
              <a:buSzPts val="1000"/>
              <a:buNone/>
              <a:defRPr/>
            </a:lvl7pPr>
            <a:lvl8pPr lvl="7" indent="0" rtl="0" marL="0" algn="r">
              <a:lnSpc>
                <a:spcPct val="100000"/>
              </a:lnSpc>
              <a:spcBef>
                <a:spcPts val="0"/>
              </a:spcBef>
              <a:spcAft>
                <a:spcPts val="0"/>
              </a:spcAft>
              <a:buSzPts val="1000"/>
              <a:buNone/>
              <a:defRPr/>
            </a:lvl8pPr>
            <a:lvl9pPr lvl="8" indent="0" rtl="0" marL="0" algn="r">
              <a:lnSpc>
                <a:spcPct val="100000"/>
              </a:lnSpc>
              <a:spcBef>
                <a:spcPts val="0"/>
              </a:spcBef>
              <a:spcAft>
                <a:spcPts val="0"/>
              </a:spcAft>
              <a:buSzPts val="1000"/>
              <a:buNone/>
              <a:defRPr/>
            </a:lvl9pPr>
          </a:lstStyle>
          <a:p>
            <a:pPr lvl="0" indent="0" rtl="0" marL="0" algn="r">
              <a:spcBef>
                <a:spcPts val="0"/>
              </a:spcBef>
              <a:spcAft>
                <a:spcPts val="0"/>
              </a:spcAft>
              <a:buNone/>
            </a:pPr>
            <a:fld id="{00000000-1234-1234-1234-123412341234}" type="slidenum">
              <a:rPr lang="ja"/>
              <a:t>‹#›</a:t>
            </a:fld>
            <a:endParaRPr/>
          </a:p>
        </p:txBody>
      </p:sp>
      <p:pic>
        <p:nvPicPr>
          <p:cNvPr descr="Image number 7" name="Google Shape;67;p14" id="67"/>
          <p:cNvPicPr preferRelativeResize="0"/>
          <p:nvPr/>
        </p:nvPicPr>
        <p:blipFill rotWithShape="1">
          <a:blip r:embed="rId2">
            <a:alphaModFix/>
          </a:blip>
          <a:srcRect b="0" r="0" t="0" l="0"/>
          <a:stretch/>
        </p:blipFill>
        <p:spPr>
          <a:xfrm>
            <a:off x="0" y="0"/>
            <a:ext cx="6858000" cy="5143500"/>
          </a:xfrm>
          <a:prstGeom prst="rect">
            <a:avLst/>
          </a:prstGeom>
          <a:noFill/>
          <a:ln>
            <a:noFill/>
          </a:ln>
        </p:spPr>
      </p:pic>
      <p:pic>
        <p:nvPicPr>
          <p:cNvPr descr="アイコン が含まれている画像  自動的に生成された説明" name="Google Shape;68;p14" id="68"/>
          <p:cNvPicPr preferRelativeResize="0"/>
          <p:nvPr/>
        </p:nvPicPr>
        <p:blipFill rotWithShape="1">
          <a:blip r:embed="rId3">
            <a:alphaModFix/>
          </a:blip>
          <a:srcRect b="0" r="0" t="0" l="0"/>
          <a:stretch/>
        </p:blipFill>
        <p:spPr>
          <a:xfrm>
            <a:off x="6823292" y="4476850"/>
            <a:ext cx="1101674" cy="701177"/>
          </a:xfrm>
          <a:prstGeom prst="rect">
            <a:avLst/>
          </a:prstGeom>
          <a:noFill/>
          <a:ln>
            <a:noFill/>
          </a:ln>
        </p:spPr>
      </p:pic>
      <p:sp>
        <p:nvSpPr>
          <p:cNvPr name="Google Shape;69;p14" id="69"/>
          <p:cNvSpPr txBox="1"/>
          <p:nvPr>
            <p:ph type="ctrTitle"/>
          </p:nvPr>
        </p:nvSpPr>
        <p:spPr>
          <a:xfrm>
            <a:off x="0" y="4113454"/>
            <a:ext cx="6858000" cy="726900"/>
          </a:xfrm>
          <a:prstGeom prst="rect">
            <a:avLst/>
          </a:prstGeom>
          <a:solidFill>
            <a:schemeClr val="lt1">
              <a:alpha val="69800"/>
            </a:schemeClr>
          </a:solidFill>
          <a:ln>
            <a:noFill/>
          </a:ln>
        </p:spPr>
        <p:txBody>
          <a:bodyPr lIns="91425" bIns="91425" anchor="b" rIns="91425" anchorCtr="0" wrap="square" spcFirstLastPara="1" tIns="91425">
            <a:noAutofit/>
          </a:bodyPr>
          <a:lstStyle>
            <a:lvl1pPr lvl="0" rtl="0" algn="ctr">
              <a:lnSpc>
                <a:spcPct val="100000"/>
              </a:lnSpc>
              <a:spcBef>
                <a:spcPts val="0"/>
              </a:spcBef>
              <a:spcAft>
                <a:spcPts val="0"/>
              </a:spcAft>
              <a:buSzPts val="3000"/>
              <a:buNone/>
              <a:defRPr sz="3200">
                <a:latin typeface="Arial"/>
                <a:ea typeface="Arial"/>
                <a:cs typeface="Arial"/>
                <a:sym typeface="Arial"/>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name="Google Shape;70;p14" id="70"/>
          <p:cNvSpPr txBox="1"/>
          <p:nvPr/>
        </p:nvSpPr>
        <p:spPr>
          <a:xfrm>
            <a:off x="-1" y="2986862"/>
            <a:ext cx="6900300" cy="1115100"/>
          </a:xfrm>
          <a:prstGeom prst="rect">
            <a:avLst/>
          </a:prstGeom>
          <a:solidFill>
            <a:schemeClr val="lt1">
              <a:alpha val="69800"/>
            </a:schemeClr>
          </a:solidFill>
          <a:ln>
            <a:noFill/>
          </a:ln>
        </p:spPr>
        <p:txBody>
          <a:bodyPr lIns="91425" bIns="91425" anchor="b" rIns="91425" anchorCtr="0" wrap="square" spcFirstLastPara="1" tIns="91425">
            <a:noAutofit/>
          </a:bodyPr>
          <a:lstStyle/>
          <a:p>
            <a:pPr lvl="0" indent="0" marR="0" rtl="0" marL="0" algn="ctr">
              <a:lnSpc>
                <a:spcPct val="100000"/>
              </a:lnSpc>
              <a:spcBef>
                <a:spcPts val="0"/>
              </a:spcBef>
              <a:spcAft>
                <a:spcPts val="0"/>
              </a:spcAft>
              <a:buClr>
                <a:schemeClr val="dk1"/>
              </a:buClr>
              <a:buSzPts val="3000"/>
              <a:buFont typeface="Roboto Slab Light"/>
              <a:buNone/>
            </a:pPr>
            <a:r>
              <a:rPr b="0" cap="none" u="none" sz="5400" strike="noStrike" i="0" lang="ja">
                <a:solidFill>
                  <a:schemeClr val="dk1"/>
                </a:solidFill>
                <a:latin typeface="Arial"/>
                <a:ea typeface="Arial"/>
                <a:cs typeface="Arial"/>
                <a:sym typeface="Arial"/>
              </a:rPr>
              <a:t>Japan Local Meetup</a:t>
            </a:r>
            <a:endParaRPr b="0" cap="none" u="none" sz="5400" strike="noStrike" i="0">
              <a:solidFill>
                <a:schemeClr val="dk1"/>
              </a:solidFill>
              <a:latin typeface="Arial"/>
              <a:ea typeface="Arial"/>
              <a:cs typeface="Arial"/>
              <a:sym typeface="Arial"/>
            </a:endParaRPr>
          </a:p>
        </p:txBody>
      </p:sp>
      <p:pic>
        <p:nvPicPr>
          <p:cNvPr name="Google Shape;71;p14" id="71"/>
          <p:cNvPicPr preferRelativeResize="0"/>
          <p:nvPr/>
        </p:nvPicPr>
        <p:blipFill rotWithShape="1">
          <a:blip r:embed="rId4">
            <a:alphaModFix/>
          </a:blip>
          <a:srcRect b="0" r="0" t="0" l="0"/>
          <a:stretch/>
        </p:blipFill>
        <p:spPr>
          <a:xfrm>
            <a:off x="7976988" y="4548211"/>
            <a:ext cx="1115497" cy="59528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72" id="72"/>
        <p:cNvGrpSpPr/>
        <p:nvPr/>
      </p:nvGrpSpPr>
      <p:grpSpPr>
        <a:xfrm>
          <a:off x="0" y="0"/>
          <a:ext cx="0" cy="0"/>
          <a:chOff x="0" y="0"/>
          <a:chExt cx="0" cy="0"/>
        </a:xfrm>
      </p:grpSpPr>
      <p:sp>
        <p:nvSpPr>
          <p:cNvPr name="Google Shape;73;p15" id="73"/>
          <p:cNvSpPr/>
          <p:nvPr/>
        </p:nvSpPr>
        <p:spPr>
          <a:xfrm>
            <a:off x="8432941" y="4431167"/>
            <a:ext cx="724200" cy="724200"/>
          </a:xfrm>
          <a:prstGeom prst="rect">
            <a:avLst/>
          </a:prstGeom>
          <a:solidFill>
            <a:schemeClr val="accent2"/>
          </a:solidFill>
          <a:ln>
            <a:noFill/>
          </a:ln>
        </p:spPr>
        <p:txBody>
          <a:bodyPr lIns="91425" bIns="91425" anchor="ctr" rIns="91425" anchorCtr="0" wrap="square" spcFirstLastPara="1" tIns="91425">
            <a:noAutofit/>
          </a:bodyPr>
          <a:lstStyle/>
          <a:p>
            <a:pPr lvl="0" indent="0" marR="0" rtl="0" marL="0" algn="l">
              <a:lnSpc>
                <a:spcPct val="100000"/>
              </a:lnSpc>
              <a:spcBef>
                <a:spcPts val="0"/>
              </a:spcBef>
              <a:spcAft>
                <a:spcPts val="0"/>
              </a:spcAft>
              <a:buClr>
                <a:srgbClr val="000000"/>
              </a:buClr>
              <a:buSzPts val="1400"/>
              <a:buFont typeface="Arial"/>
              <a:buNone/>
            </a:pPr>
            <a:r>
              <a:t/>
            </a:r>
            <a:endParaRPr b="0" cap="none" u="none" sz="1400" strike="noStrike" i="0">
              <a:solidFill>
                <a:srgbClr val="000000"/>
              </a:solidFill>
              <a:latin typeface="Arial"/>
              <a:ea typeface="Arial"/>
              <a:cs typeface="Arial"/>
              <a:sym typeface="Arial"/>
            </a:endParaRPr>
          </a:p>
        </p:txBody>
      </p:sp>
      <p:sp>
        <p:nvSpPr>
          <p:cNvPr name="Google Shape;74;p15" id="74"/>
          <p:cNvSpPr/>
          <p:nvPr/>
        </p:nvSpPr>
        <p:spPr>
          <a:xfrm rot="10800000">
            <a:off x="7701526" y="4431200"/>
            <a:ext cx="731400" cy="730500"/>
          </a:xfrm>
          <a:prstGeom prst="rtTriangle">
            <a:avLst/>
          </a:prstGeom>
          <a:solidFill>
            <a:schemeClr val="accent1"/>
          </a:solidFill>
          <a:ln>
            <a:noFill/>
          </a:ln>
        </p:spPr>
        <p:txBody>
          <a:bodyPr lIns="91425" bIns="91425" anchor="ctr" rIns="91425" anchorCtr="0" wrap="square" spcFirstLastPara="1" tIns="91425">
            <a:noAutofit/>
          </a:bodyPr>
          <a:lstStyle/>
          <a:p>
            <a:pPr lvl="0" indent="0" marR="0" rtl="0" marL="0" algn="l">
              <a:lnSpc>
                <a:spcPct val="100000"/>
              </a:lnSpc>
              <a:spcBef>
                <a:spcPts val="0"/>
              </a:spcBef>
              <a:spcAft>
                <a:spcPts val="0"/>
              </a:spcAft>
              <a:buClr>
                <a:srgbClr val="000000"/>
              </a:buClr>
              <a:buSzPts val="1400"/>
              <a:buFont typeface="Arial"/>
              <a:buNone/>
            </a:pPr>
            <a:r>
              <a:t/>
            </a:r>
            <a:endParaRPr b="0" cap="none" u="none" sz="1400" strike="noStrike" i="0">
              <a:solidFill>
                <a:srgbClr val="000000"/>
              </a:solidFill>
              <a:latin typeface="Arial"/>
              <a:ea typeface="Arial"/>
              <a:cs typeface="Arial"/>
              <a:sym typeface="Arial"/>
            </a:endParaRPr>
          </a:p>
        </p:txBody>
      </p:sp>
      <p:sp>
        <p:nvSpPr>
          <p:cNvPr name="Google Shape;75;p15" id="75"/>
          <p:cNvSpPr txBox="1"/>
          <p:nvPr>
            <p:ph type="title"/>
          </p:nvPr>
        </p:nvSpPr>
        <p:spPr>
          <a:xfrm>
            <a:off x="311700" y="410000"/>
            <a:ext cx="8520600" cy="607800"/>
          </a:xfrm>
          <a:prstGeom prst="rect">
            <a:avLst/>
          </a:prstGeom>
          <a:noFill/>
          <a:ln>
            <a:noFill/>
          </a:ln>
        </p:spPr>
        <p:txBody>
          <a:bodyPr lIns="91425" bIns="91425" anchor="t" rIns="91425" anchorCtr="0" wrap="square" spcFirstLastPara="1"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name="Google Shape;76;p15" id="76"/>
          <p:cNvSpPr txBox="1"/>
          <p:nvPr>
            <p:ph idx="12" type="sldNum"/>
          </p:nvPr>
        </p:nvSpPr>
        <p:spPr>
          <a:xfrm>
            <a:off x="8460431" y="4651190"/>
            <a:ext cx="548700" cy="393600"/>
          </a:xfrm>
          <a:prstGeom prst="rect">
            <a:avLst/>
          </a:prstGeom>
          <a:noFill/>
          <a:ln>
            <a:noFill/>
          </a:ln>
        </p:spPr>
        <p:txBody>
          <a:bodyPr lIns="91425" bIns="91425" anchor="ctr" rIns="91425" anchorCtr="0" wrap="square" spcFirstLastPara="1" tIns="91425">
            <a:normAutofit/>
          </a:bodyPr>
          <a:lstStyle>
            <a:lvl1pPr lvl="0"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1pPr>
            <a:lvl2pPr lvl="1"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2pPr>
            <a:lvl3pPr lvl="2"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3pPr>
            <a:lvl4pPr lvl="3"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4pPr>
            <a:lvl5pPr lvl="4"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5pPr>
            <a:lvl6pPr lvl="5"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6pPr>
            <a:lvl7pPr lvl="6"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7pPr>
            <a:lvl8pPr lvl="7"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8pPr>
            <a:lvl9pPr lvl="8"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9pPr>
          </a:lstStyle>
          <a:p>
            <a:pPr lvl="0" indent="0" rtl="0" marL="0" algn="r">
              <a:spcBef>
                <a:spcPts val="0"/>
              </a:spcBef>
              <a:spcAft>
                <a:spcPts val="0"/>
              </a:spcAft>
              <a:buNone/>
            </a:pPr>
            <a:fld id="{00000000-1234-1234-1234-123412341234}" type="slidenum">
              <a:rPr lang="ja"/>
              <a:t>‹#›</a:t>
            </a:fld>
            <a:endParaRPr/>
          </a:p>
        </p:txBody>
      </p:sp>
      <p:sp>
        <p:nvSpPr>
          <p:cNvPr name="Google Shape;77;p15" id="77"/>
          <p:cNvSpPr/>
          <p:nvPr/>
        </p:nvSpPr>
        <p:spPr>
          <a:xfrm>
            <a:off x="8418600" y="0"/>
            <a:ext cx="725400" cy="725400"/>
          </a:xfrm>
          <a:prstGeom prst="rect">
            <a:avLst/>
          </a:prstGeom>
          <a:solidFill>
            <a:schemeClr val="accent4"/>
          </a:solidFill>
          <a:ln>
            <a:noFill/>
          </a:ln>
        </p:spPr>
        <p:txBody>
          <a:bodyPr lIns="91425" bIns="91425" anchor="ctr" rIns="91425" anchorCtr="0" wrap="square" spcFirstLastPara="1" tIns="91425">
            <a:noAutofit/>
          </a:bodyPr>
          <a:lstStyle/>
          <a:p>
            <a:pPr lvl="0" indent="0" marR="0" rtl="0" marL="0" algn="l">
              <a:lnSpc>
                <a:spcPct val="100000"/>
              </a:lnSpc>
              <a:spcBef>
                <a:spcPts val="0"/>
              </a:spcBef>
              <a:spcAft>
                <a:spcPts val="0"/>
              </a:spcAft>
              <a:buClr>
                <a:srgbClr val="000000"/>
              </a:buClr>
              <a:buSzPts val="1400"/>
              <a:buFont typeface="Arial"/>
              <a:buNone/>
            </a:pPr>
            <a:r>
              <a:t/>
            </a:r>
            <a:endParaRPr b="0" cap="none" u="none" sz="1400" strike="noStrike" i="0">
              <a:solidFill>
                <a:srgbClr val="000000"/>
              </a:solidFill>
              <a:latin typeface="Arial"/>
              <a:ea typeface="Arial"/>
              <a:cs typeface="Arial"/>
              <a:sym typeface="Arial"/>
            </a:endParaRPr>
          </a:p>
        </p:txBody>
      </p:sp>
      <p:sp>
        <p:nvSpPr>
          <p:cNvPr name="Google Shape;78;p15" id="78"/>
          <p:cNvSpPr txBox="1"/>
          <p:nvPr>
            <p:ph idx="1" type="body"/>
          </p:nvPr>
        </p:nvSpPr>
        <p:spPr>
          <a:xfrm>
            <a:off x="280350" y="1266450"/>
            <a:ext cx="8520600" cy="3339000"/>
          </a:xfrm>
          <a:prstGeom prst="rect">
            <a:avLst/>
          </a:prstGeom>
          <a:noFill/>
          <a:ln>
            <a:noFill/>
          </a:ln>
        </p:spPr>
        <p:txBody>
          <a:bodyPr lIns="91425" bIns="91425" anchor="t" rIns="91425" anchorCtr="0" wrap="square" spcFirstLastPara="1" tIns="91425">
            <a:normAutofit/>
          </a:bodyPr>
          <a:lstStyle>
            <a:lvl1pPr lvl="0" indent="-342900" rtl="0" marL="457200" algn="l">
              <a:lnSpc>
                <a:spcPct val="115000"/>
              </a:lnSpc>
              <a:spcBef>
                <a:spcPts val="0"/>
              </a:spcBef>
              <a:spcAft>
                <a:spcPts val="0"/>
              </a:spcAft>
              <a:buSzPts val="1800"/>
              <a:buChar char="●"/>
              <a:defRPr/>
            </a:lvl1pPr>
            <a:lvl2pPr lvl="1" indent="-317500" rtl="0" marL="914400" algn="l">
              <a:lnSpc>
                <a:spcPct val="115000"/>
              </a:lnSpc>
              <a:spcBef>
                <a:spcPts val="0"/>
              </a:spcBef>
              <a:spcAft>
                <a:spcPts val="0"/>
              </a:spcAft>
              <a:buSzPts val="1400"/>
              <a:buChar char="○"/>
              <a:defRPr/>
            </a:lvl2pPr>
            <a:lvl3pPr lvl="2" indent="-317500" rtl="0" marL="1371600" algn="l">
              <a:lnSpc>
                <a:spcPct val="115000"/>
              </a:lnSpc>
              <a:spcBef>
                <a:spcPts val="0"/>
              </a:spcBef>
              <a:spcAft>
                <a:spcPts val="0"/>
              </a:spcAft>
              <a:buSzPts val="1400"/>
              <a:buChar char="■"/>
              <a:defRPr/>
            </a:lvl3pPr>
            <a:lvl4pPr lvl="3" indent="-317500" rtl="0" marL="1828800" algn="l">
              <a:lnSpc>
                <a:spcPct val="115000"/>
              </a:lnSpc>
              <a:spcBef>
                <a:spcPts val="0"/>
              </a:spcBef>
              <a:spcAft>
                <a:spcPts val="0"/>
              </a:spcAft>
              <a:buSzPts val="1400"/>
              <a:buChar char="●"/>
              <a:defRPr/>
            </a:lvl4pPr>
            <a:lvl5pPr lvl="4" indent="-317500" rtl="0" marL="2286000" algn="l">
              <a:lnSpc>
                <a:spcPct val="115000"/>
              </a:lnSpc>
              <a:spcBef>
                <a:spcPts val="0"/>
              </a:spcBef>
              <a:spcAft>
                <a:spcPts val="0"/>
              </a:spcAft>
              <a:buSzPts val="1400"/>
              <a:buChar char="○"/>
              <a:defRPr/>
            </a:lvl5pPr>
            <a:lvl6pPr lvl="5" indent="-317500" rtl="0" marL="2743200" algn="l">
              <a:lnSpc>
                <a:spcPct val="115000"/>
              </a:lnSpc>
              <a:spcBef>
                <a:spcPts val="0"/>
              </a:spcBef>
              <a:spcAft>
                <a:spcPts val="0"/>
              </a:spcAft>
              <a:buSzPts val="1400"/>
              <a:buChar char="■"/>
              <a:defRPr/>
            </a:lvl6pPr>
            <a:lvl7pPr lvl="6" indent="-317500" rtl="0" marL="3200400" algn="l">
              <a:lnSpc>
                <a:spcPct val="115000"/>
              </a:lnSpc>
              <a:spcBef>
                <a:spcPts val="0"/>
              </a:spcBef>
              <a:spcAft>
                <a:spcPts val="0"/>
              </a:spcAft>
              <a:buSzPts val="1400"/>
              <a:buChar char="●"/>
              <a:defRPr/>
            </a:lvl7pPr>
            <a:lvl8pPr lvl="7" indent="-317500" rtl="0" marL="3657600" algn="l">
              <a:lnSpc>
                <a:spcPct val="115000"/>
              </a:lnSpc>
              <a:spcBef>
                <a:spcPts val="0"/>
              </a:spcBef>
              <a:spcAft>
                <a:spcPts val="0"/>
              </a:spcAft>
              <a:buSzPts val="1400"/>
              <a:buChar char="○"/>
              <a:defRPr/>
            </a:lvl8pPr>
            <a:lvl9pPr lvl="8" indent="-317500" rtl="0" marL="4114800" algn="l">
              <a:lnSpc>
                <a:spcPct val="115000"/>
              </a:lnSpc>
              <a:spcBef>
                <a:spcPts val="0"/>
              </a:spcBef>
              <a:spcAft>
                <a:spcPts val="0"/>
              </a:spcAft>
              <a:buSzPts val="1400"/>
              <a:buChar char="■"/>
              <a:defRPr/>
            </a:lvl9pPr>
          </a:lstStyle>
          <a:p/>
        </p:txBody>
      </p:sp>
      <p:pic>
        <p:nvPicPr>
          <p:cNvPr name="Google Shape;79;p15" id="79"/>
          <p:cNvPicPr preferRelativeResize="0"/>
          <p:nvPr/>
        </p:nvPicPr>
        <p:blipFill rotWithShape="1">
          <a:blip r:embed="rId2">
            <a:alphaModFix/>
          </a:blip>
          <a:srcRect b="0" r="0" t="0" l="0"/>
          <a:stretch/>
        </p:blipFill>
        <p:spPr>
          <a:xfrm>
            <a:off x="190335" y="4651200"/>
            <a:ext cx="970780" cy="319850"/>
          </a:xfrm>
          <a:prstGeom prst="rect">
            <a:avLst/>
          </a:prstGeom>
          <a:noFill/>
          <a:ln>
            <a:noFill/>
          </a:ln>
        </p:spPr>
      </p:pic>
      <p:pic>
        <p:nvPicPr>
          <p:cNvPr name="Google Shape;80;p15" id="80"/>
          <p:cNvPicPr preferRelativeResize="0"/>
          <p:nvPr/>
        </p:nvPicPr>
        <p:blipFill rotWithShape="1">
          <a:blip r:embed="rId3">
            <a:alphaModFix/>
          </a:blip>
          <a:srcRect b="0" r="0" t="0" l="0"/>
          <a:stretch/>
        </p:blipFill>
        <p:spPr>
          <a:xfrm>
            <a:off x="1315843" y="4618434"/>
            <a:ext cx="673324" cy="385382"/>
          </a:xfrm>
          <a:prstGeom prst="rect">
            <a:avLst/>
          </a:prstGeom>
          <a:noFill/>
          <a:ln>
            <a:noFill/>
          </a:ln>
        </p:spPr>
      </p:pic>
      <p:pic>
        <p:nvPicPr>
          <p:cNvPr name="Google Shape;81;p15" id="81"/>
          <p:cNvPicPr preferRelativeResize="0"/>
          <p:nvPr/>
        </p:nvPicPr>
        <p:blipFill rotWithShape="1">
          <a:blip r:embed="rId4">
            <a:alphaModFix/>
          </a:blip>
          <a:srcRect b="0" r="0" t="0" l="0"/>
          <a:stretch/>
        </p:blipFill>
        <p:spPr>
          <a:xfrm>
            <a:off x="2198020" y="4550887"/>
            <a:ext cx="1212850" cy="606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name="Shape 82" id="82"/>
        <p:cNvGrpSpPr/>
        <p:nvPr/>
      </p:nvGrpSpPr>
      <p:grpSpPr>
        <a:xfrm>
          <a:off x="0" y="0"/>
          <a:ext cx="0" cy="0"/>
          <a:chOff x="0" y="0"/>
          <a:chExt cx="0" cy="0"/>
        </a:xfrm>
      </p:grpSpPr>
      <p:sp>
        <p:nvSpPr>
          <p:cNvPr name="Google Shape;83;p16" id="83"/>
          <p:cNvSpPr txBox="1"/>
          <p:nvPr>
            <p:ph idx="1" type="body"/>
          </p:nvPr>
        </p:nvSpPr>
        <p:spPr>
          <a:xfrm>
            <a:off x="319500" y="4230575"/>
            <a:ext cx="5998800" cy="598800"/>
          </a:xfrm>
          <a:prstGeom prst="rect">
            <a:avLst/>
          </a:prstGeom>
          <a:noFill/>
          <a:ln>
            <a:noFill/>
          </a:ln>
        </p:spPr>
        <p:txBody>
          <a:bodyPr lIns="91425" bIns="91425" anchor="ctr" rIns="91425" anchorCtr="0" wrap="square" spcFirstLastPara="1" tIns="91425">
            <a:normAutofit/>
          </a:bodyPr>
          <a:lstStyle>
            <a:lvl1pPr lvl="0" indent="-228600" rtl="0" marL="457200" algn="l">
              <a:lnSpc>
                <a:spcPct val="100000"/>
              </a:lnSpc>
              <a:spcBef>
                <a:spcPts val="0"/>
              </a:spcBef>
              <a:spcAft>
                <a:spcPts val="0"/>
              </a:spcAft>
              <a:buSzPts val="1800"/>
              <a:buNone/>
              <a:defRPr/>
            </a:lvl1pPr>
            <a:lvl2pPr lvl="1" indent="-317500" rtl="0" marL="914400" algn="l">
              <a:lnSpc>
                <a:spcPct val="115000"/>
              </a:lnSpc>
              <a:spcBef>
                <a:spcPts val="0"/>
              </a:spcBef>
              <a:spcAft>
                <a:spcPts val="0"/>
              </a:spcAft>
              <a:buSzPts val="1400"/>
              <a:buChar char="○"/>
              <a:defRPr/>
            </a:lvl2pPr>
            <a:lvl3pPr lvl="2" indent="-317500" rtl="0" marL="1371600" algn="l">
              <a:lnSpc>
                <a:spcPct val="115000"/>
              </a:lnSpc>
              <a:spcBef>
                <a:spcPts val="0"/>
              </a:spcBef>
              <a:spcAft>
                <a:spcPts val="0"/>
              </a:spcAft>
              <a:buSzPts val="1400"/>
              <a:buChar char="■"/>
              <a:defRPr/>
            </a:lvl3pPr>
            <a:lvl4pPr lvl="3" indent="-317500" rtl="0" marL="1828800" algn="l">
              <a:lnSpc>
                <a:spcPct val="115000"/>
              </a:lnSpc>
              <a:spcBef>
                <a:spcPts val="0"/>
              </a:spcBef>
              <a:spcAft>
                <a:spcPts val="0"/>
              </a:spcAft>
              <a:buSzPts val="1400"/>
              <a:buChar char="●"/>
              <a:defRPr/>
            </a:lvl4pPr>
            <a:lvl5pPr lvl="4" indent="-317500" rtl="0" marL="2286000" algn="l">
              <a:lnSpc>
                <a:spcPct val="115000"/>
              </a:lnSpc>
              <a:spcBef>
                <a:spcPts val="0"/>
              </a:spcBef>
              <a:spcAft>
                <a:spcPts val="0"/>
              </a:spcAft>
              <a:buSzPts val="1400"/>
              <a:buChar char="○"/>
              <a:defRPr/>
            </a:lvl5pPr>
            <a:lvl6pPr lvl="5" indent="-317500" rtl="0" marL="2743200" algn="l">
              <a:lnSpc>
                <a:spcPct val="115000"/>
              </a:lnSpc>
              <a:spcBef>
                <a:spcPts val="0"/>
              </a:spcBef>
              <a:spcAft>
                <a:spcPts val="0"/>
              </a:spcAft>
              <a:buSzPts val="1400"/>
              <a:buChar char="■"/>
              <a:defRPr/>
            </a:lvl6pPr>
            <a:lvl7pPr lvl="6" indent="-317500" rtl="0" marL="3200400" algn="l">
              <a:lnSpc>
                <a:spcPct val="115000"/>
              </a:lnSpc>
              <a:spcBef>
                <a:spcPts val="0"/>
              </a:spcBef>
              <a:spcAft>
                <a:spcPts val="0"/>
              </a:spcAft>
              <a:buSzPts val="1400"/>
              <a:buChar char="●"/>
              <a:defRPr/>
            </a:lvl7pPr>
            <a:lvl8pPr lvl="7" indent="-317500" rtl="0" marL="3657600" algn="l">
              <a:lnSpc>
                <a:spcPct val="115000"/>
              </a:lnSpc>
              <a:spcBef>
                <a:spcPts val="0"/>
              </a:spcBef>
              <a:spcAft>
                <a:spcPts val="0"/>
              </a:spcAft>
              <a:buSzPts val="1400"/>
              <a:buChar char="○"/>
              <a:defRPr/>
            </a:lvl8pPr>
            <a:lvl9pPr lvl="8" indent="-317500" rtl="0" marL="4114800" algn="l">
              <a:lnSpc>
                <a:spcPct val="115000"/>
              </a:lnSpc>
              <a:spcBef>
                <a:spcPts val="0"/>
              </a:spcBef>
              <a:spcAft>
                <a:spcPts val="0"/>
              </a:spcAft>
              <a:buSzPts val="1400"/>
              <a:buChar char="■"/>
              <a:defRPr/>
            </a:lvl9pPr>
          </a:lstStyle>
          <a:p/>
        </p:txBody>
      </p:sp>
      <p:sp>
        <p:nvSpPr>
          <p:cNvPr name="Google Shape;84;p16" id="84"/>
          <p:cNvSpPr txBox="1"/>
          <p:nvPr>
            <p:ph idx="12" type="sldNum"/>
          </p:nvPr>
        </p:nvSpPr>
        <p:spPr>
          <a:xfrm>
            <a:off x="8460431" y="4651190"/>
            <a:ext cx="548700" cy="393600"/>
          </a:xfrm>
          <a:prstGeom prst="rect">
            <a:avLst/>
          </a:prstGeom>
          <a:noFill/>
          <a:ln>
            <a:noFill/>
          </a:ln>
        </p:spPr>
        <p:txBody>
          <a:bodyPr lIns="91425" bIns="91425" anchor="ctr" rIns="91425" anchorCtr="0" wrap="square" spcFirstLastPara="1" tIns="91425">
            <a:normAutofit/>
          </a:bodyPr>
          <a:lstStyle>
            <a:lvl1pPr lvl="0"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1pPr>
            <a:lvl2pPr lvl="1"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2pPr>
            <a:lvl3pPr lvl="2"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3pPr>
            <a:lvl4pPr lvl="3"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4pPr>
            <a:lvl5pPr lvl="4"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5pPr>
            <a:lvl6pPr lvl="5"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6pPr>
            <a:lvl7pPr lvl="6"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7pPr>
            <a:lvl8pPr lvl="7"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8pPr>
            <a:lvl9pPr lvl="8" indent="0" marR="0" rtl="0" marL="0" algn="r">
              <a:lnSpc>
                <a:spcPct val="100000"/>
              </a:lnSpc>
              <a:spcBef>
                <a:spcPts val="0"/>
              </a:spcBef>
              <a:spcAft>
                <a:spcPts val="0"/>
              </a:spcAft>
              <a:buClr>
                <a:srgbClr val="000000"/>
              </a:buClr>
              <a:buSzPts val="1000"/>
              <a:buFont typeface="Arial"/>
              <a:buNone/>
              <a:defRPr b="0" cap="none" u="none" sz="800" strike="noStrike" i="0">
                <a:solidFill>
                  <a:schemeClr val="dk2"/>
                </a:solidFill>
                <a:latin typeface="Roboto"/>
                <a:ea typeface="Roboto"/>
                <a:cs typeface="Roboto"/>
                <a:sym typeface="Roboto"/>
              </a:defRPr>
            </a:lvl9pPr>
          </a:lstStyle>
          <a:p>
            <a:pPr lvl="0" indent="0" rtl="0" marL="0" algn="r">
              <a:spcBef>
                <a:spcPts val="0"/>
              </a:spcBef>
              <a:spcAft>
                <a:spcPts val="0"/>
              </a:spcAft>
              <a:buNone/>
            </a:pPr>
            <a:fld id="{00000000-1234-1234-1234-123412341234}" type="slidenum">
              <a:rPr lang="ja"/>
              <a:t>‹#›</a:t>
            </a:fld>
            <a:endParaRPr/>
          </a:p>
        </p:txBody>
      </p:sp>
      <p:pic>
        <p:nvPicPr>
          <p:cNvPr name="Google Shape;85;p16" id="85"/>
          <p:cNvPicPr preferRelativeResize="0"/>
          <p:nvPr/>
        </p:nvPicPr>
        <p:blipFill rotWithShape="1">
          <a:blip r:embed="rId2">
            <a:alphaModFix/>
          </a:blip>
          <a:srcRect b="0" r="0" t="0" l="0"/>
          <a:stretch/>
        </p:blipFill>
        <p:spPr>
          <a:xfrm>
            <a:off x="4572000" y="1866900"/>
            <a:ext cx="2641600" cy="1409700"/>
          </a:xfrm>
          <a:prstGeom prst="rect">
            <a:avLst/>
          </a:prstGeom>
          <a:noFill/>
          <a:ln>
            <a:noFill/>
          </a:ln>
        </p:spPr>
      </p:pic>
      <p:pic>
        <p:nvPicPr>
          <p:cNvPr descr="アイコン が含まれている画像  自動的に生成された説明" name="Google Shape;86;p16" id="86"/>
          <p:cNvPicPr preferRelativeResize="0"/>
          <p:nvPr/>
        </p:nvPicPr>
        <p:blipFill rotWithShape="1">
          <a:blip r:embed="rId3">
            <a:alphaModFix/>
          </a:blip>
          <a:srcRect b="0" r="0" t="0" l="0"/>
          <a:stretch/>
        </p:blipFill>
        <p:spPr>
          <a:xfrm>
            <a:off x="1734207" y="1779785"/>
            <a:ext cx="2351763" cy="14968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secHead" matchingName="Section header">
  <p:cSld name="SECTION_HEADER">
    <p:spTree>
      <p:nvGrpSpPr>
        <p:cNvPr name="Shape 15" id="15"/>
        <p:cNvGrpSpPr/>
        <p:nvPr/>
      </p:nvGrpSpPr>
      <p:grpSpPr>
        <a:xfrm>
          <a:off x="0" y="0"/>
          <a:ext cx="0" cy="0"/>
          <a:chOff x="0" y="0"/>
          <a:chExt cx="0" cy="0"/>
        </a:xfrm>
      </p:grpSpPr>
      <p:sp>
        <p:nvSpPr>
          <p:cNvPr name="Google Shape;16;p3" id="16"/>
          <p:cNvSpPr/>
          <p:nvPr/>
        </p:nvSpPr>
        <p:spPr>
          <a:xfrm flipH="1">
            <a:off x="7595938" y="460225"/>
            <a:ext cx="1081625" cy="1124950"/>
          </a:xfrm>
          <a:custGeom>
            <a:rect b="b" r="r" t="t" l="l"/>
            <a:pathLst>
              <a:path extrusionOk="0" w="43265" h="44998">
                <a:moveTo>
                  <a:pt x="0" y="44998"/>
                </a:moveTo>
                <a:lnTo>
                  <a:pt x="0" y="0"/>
                </a:lnTo>
                <a:lnTo>
                  <a:pt x="43265" y="0"/>
                </a:lnTo>
              </a:path>
            </a:pathLst>
          </a:custGeom>
          <a:noFill/>
          <a:ln cmpd="sng" cap="flat" w="28575">
            <a:solidFill>
              <a:schemeClr val="lt2"/>
            </a:solidFill>
            <a:prstDash val="solid"/>
            <a:miter lim="8000"/>
            <a:headEnd len="sm" w="sm" type="none"/>
            <a:tailEnd len="sm" w="sm" type="none"/>
          </a:ln>
        </p:spPr>
      </p:sp>
      <p:sp>
        <p:nvSpPr>
          <p:cNvPr name="Google Shape;17;p3" id="17"/>
          <p:cNvSpPr/>
          <p:nvPr/>
        </p:nvSpPr>
        <p:spPr>
          <a:xfrm rot="10800000" flipH="1">
            <a:off x="466425" y="3558325"/>
            <a:ext cx="1081625" cy="1124950"/>
          </a:xfrm>
          <a:custGeom>
            <a:rect b="b" r="r" t="t" l="l"/>
            <a:pathLst>
              <a:path extrusionOk="0" w="43265" h="44998">
                <a:moveTo>
                  <a:pt x="0" y="44998"/>
                </a:moveTo>
                <a:lnTo>
                  <a:pt x="0" y="0"/>
                </a:lnTo>
                <a:lnTo>
                  <a:pt x="43265" y="0"/>
                </a:lnTo>
              </a:path>
            </a:pathLst>
          </a:custGeom>
          <a:noFill/>
          <a:ln cmpd="sng" cap="flat" w="28575">
            <a:solidFill>
              <a:schemeClr val="lt2"/>
            </a:solidFill>
            <a:prstDash val="solid"/>
            <a:miter lim="8000"/>
            <a:headEnd len="sm" w="sm" type="none"/>
            <a:tailEnd len="sm" w="sm" type="none"/>
          </a:ln>
        </p:spPr>
      </p:sp>
      <p:sp>
        <p:nvSpPr>
          <p:cNvPr name="Google Shape;18;p3" id="18"/>
          <p:cNvSpPr txBox="1"/>
          <p:nvPr>
            <p:ph type="title"/>
          </p:nvPr>
        </p:nvSpPr>
        <p:spPr>
          <a:xfrm>
            <a:off x="773700" y="1806450"/>
            <a:ext cx="7596600" cy="1530600"/>
          </a:xfrm>
          <a:prstGeom prst="rect">
            <a:avLst/>
          </a:prstGeom>
        </p:spPr>
        <p:txBody>
          <a:bodyPr lIns="91425" bIns="91425" anchor="ctr" rIns="91425" anchorCtr="0" wrap="square" spcFirstLastPara="1"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name="Google Shape;19;p3" id="19"/>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20" id="20"/>
        <p:cNvGrpSpPr/>
        <p:nvPr/>
      </p:nvGrpSpPr>
      <p:grpSpPr>
        <a:xfrm>
          <a:off x="0" y="0"/>
          <a:ext cx="0" cy="0"/>
          <a:chOff x="0" y="0"/>
          <a:chExt cx="0" cy="0"/>
        </a:xfrm>
      </p:grpSpPr>
      <p:sp>
        <p:nvSpPr>
          <p:cNvPr name="Google Shape;21;p4" id="21"/>
          <p:cNvSpPr/>
          <p:nvPr/>
        </p:nvSpPr>
        <p:spPr>
          <a:xfrm>
            <a:off x="0" y="5045700"/>
            <a:ext cx="9144000" cy="97800"/>
          </a:xfrm>
          <a:prstGeom prst="rect">
            <a:avLst/>
          </a:prstGeom>
          <a:solidFill>
            <a:schemeClr val="lt2"/>
          </a:solidFill>
          <a:ln>
            <a:noFill/>
          </a:ln>
        </p:spPr>
        <p:txBody>
          <a:bodyPr lIns="91425" bIns="91425" anchor="ctr" rIns="91425" anchorCtr="0" wrap="square" spcFirstLastPara="1" tIns="91425">
            <a:noAutofit/>
          </a:bodyPr>
          <a:lstStyle/>
          <a:p>
            <a:pPr lvl="0" indent="0" rtl="0" marL="0" algn="l">
              <a:spcBef>
                <a:spcPts val="0"/>
              </a:spcBef>
              <a:spcAft>
                <a:spcPts val="0"/>
              </a:spcAft>
              <a:buNone/>
            </a:pPr>
            <a:r>
              <a:t/>
            </a:r>
            <a:endParaRPr/>
          </a:p>
        </p:txBody>
      </p:sp>
      <p:sp>
        <p:nvSpPr>
          <p:cNvPr name="Google Shape;22;p4" id="22"/>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name="Google Shape;23;p4" id="23"/>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lvl1pPr lvl="0" indent="-342900" marL="457200">
              <a:spcBef>
                <a:spcPts val="0"/>
              </a:spcBef>
              <a:spcAft>
                <a:spcPts val="0"/>
              </a:spcAft>
              <a:buSzPts val="1800"/>
              <a:buChar char="●"/>
              <a:defRPr/>
            </a:lvl1pPr>
            <a:lvl2pPr lvl="1" indent="-317500" marL="914400">
              <a:spcBef>
                <a:spcPts val="0"/>
              </a:spcBef>
              <a:spcAft>
                <a:spcPts val="0"/>
              </a:spcAft>
              <a:buSzPts val="1400"/>
              <a:buChar char="○"/>
              <a:defRPr/>
            </a:lvl2pPr>
            <a:lvl3pPr lvl="2" indent="-317500" marL="1371600">
              <a:spcBef>
                <a:spcPts val="0"/>
              </a:spcBef>
              <a:spcAft>
                <a:spcPts val="0"/>
              </a:spcAft>
              <a:buSzPts val="1400"/>
              <a:buChar char="■"/>
              <a:defRPr/>
            </a:lvl3pPr>
            <a:lvl4pPr lvl="3" indent="-317500" marL="1828800">
              <a:spcBef>
                <a:spcPts val="0"/>
              </a:spcBef>
              <a:spcAft>
                <a:spcPts val="0"/>
              </a:spcAft>
              <a:buSzPts val="1400"/>
              <a:buChar char="●"/>
              <a:defRPr/>
            </a:lvl4pPr>
            <a:lvl5pPr lvl="4" indent="-317500" marL="2286000">
              <a:spcBef>
                <a:spcPts val="0"/>
              </a:spcBef>
              <a:spcAft>
                <a:spcPts val="0"/>
              </a:spcAft>
              <a:buSzPts val="1400"/>
              <a:buChar char="○"/>
              <a:defRPr/>
            </a:lvl5pPr>
            <a:lvl6pPr lvl="5" indent="-317500" marL="2743200">
              <a:spcBef>
                <a:spcPts val="0"/>
              </a:spcBef>
              <a:spcAft>
                <a:spcPts val="0"/>
              </a:spcAft>
              <a:buSzPts val="1400"/>
              <a:buChar char="■"/>
              <a:defRPr/>
            </a:lvl6pPr>
            <a:lvl7pPr lvl="6" indent="-317500" marL="3200400">
              <a:spcBef>
                <a:spcPts val="0"/>
              </a:spcBef>
              <a:spcAft>
                <a:spcPts val="0"/>
              </a:spcAft>
              <a:buSzPts val="1400"/>
              <a:buChar char="●"/>
              <a:defRPr/>
            </a:lvl7pPr>
            <a:lvl8pPr lvl="7" indent="-317500" marL="3657600">
              <a:spcBef>
                <a:spcPts val="0"/>
              </a:spcBef>
              <a:spcAft>
                <a:spcPts val="0"/>
              </a:spcAft>
              <a:buSzPts val="1400"/>
              <a:buChar char="○"/>
              <a:defRPr/>
            </a:lvl8pPr>
            <a:lvl9pPr lvl="8" indent="-317500" marL="4114800">
              <a:spcBef>
                <a:spcPts val="0"/>
              </a:spcBef>
              <a:spcAft>
                <a:spcPts val="0"/>
              </a:spcAft>
              <a:buSzPts val="1400"/>
              <a:buChar char="■"/>
              <a:defRPr/>
            </a:lvl9pPr>
          </a:lstStyle>
          <a:p/>
        </p:txBody>
      </p:sp>
      <p:sp>
        <p:nvSpPr>
          <p:cNvPr name="Google Shape;24;p4" id="24"/>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woColTx" matchingName="Title and two columns">
  <p:cSld name="TITLE_AND_TWO_COLUMNS">
    <p:spTree>
      <p:nvGrpSpPr>
        <p:cNvPr name="Shape 25" id="25"/>
        <p:cNvGrpSpPr/>
        <p:nvPr/>
      </p:nvGrpSpPr>
      <p:grpSpPr>
        <a:xfrm>
          <a:off x="0" y="0"/>
          <a:ext cx="0" cy="0"/>
          <a:chOff x="0" y="0"/>
          <a:chExt cx="0" cy="0"/>
        </a:xfrm>
      </p:grpSpPr>
      <p:sp>
        <p:nvSpPr>
          <p:cNvPr name="Google Shape;26;p5" id="26"/>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name="Google Shape;27;p5" id="27"/>
          <p:cNvSpPr txBox="1"/>
          <p:nvPr>
            <p:ph idx="1" type="body"/>
          </p:nvPr>
        </p:nvSpPr>
        <p:spPr>
          <a:xfrm>
            <a:off x="311700" y="1225225"/>
            <a:ext cx="3999900" cy="3354000"/>
          </a:xfrm>
          <a:prstGeom prst="rect">
            <a:avLst/>
          </a:prstGeom>
        </p:spPr>
        <p:txBody>
          <a:bodyPr lIns="91425" bIns="91425" anchor="t" rIns="91425" anchorCtr="0" wrap="square" spcFirstLastPara="1" tIns="91425">
            <a:normAutofit/>
          </a:bodyPr>
          <a:lstStyle>
            <a:lvl1pPr lvl="0" indent="-317500" marL="457200">
              <a:spcBef>
                <a:spcPts val="0"/>
              </a:spcBef>
              <a:spcAft>
                <a:spcPts val="0"/>
              </a:spcAft>
              <a:buSzPts val="1400"/>
              <a:buChar char="●"/>
              <a:defRPr sz="1120"/>
            </a:lvl1pPr>
            <a:lvl2pPr lvl="1" indent="-304800" marL="914400">
              <a:spcBef>
                <a:spcPts val="0"/>
              </a:spcBef>
              <a:spcAft>
                <a:spcPts val="0"/>
              </a:spcAft>
              <a:buSzPts val="1200"/>
              <a:buChar char="○"/>
              <a:defRPr sz="960"/>
            </a:lvl2pPr>
            <a:lvl3pPr lvl="2" indent="-304800" marL="1371600">
              <a:spcBef>
                <a:spcPts val="0"/>
              </a:spcBef>
              <a:spcAft>
                <a:spcPts val="0"/>
              </a:spcAft>
              <a:buSzPts val="1200"/>
              <a:buChar char="■"/>
              <a:defRPr sz="960"/>
            </a:lvl3pPr>
            <a:lvl4pPr lvl="3" indent="-304800" marL="1828800">
              <a:spcBef>
                <a:spcPts val="0"/>
              </a:spcBef>
              <a:spcAft>
                <a:spcPts val="0"/>
              </a:spcAft>
              <a:buSzPts val="1200"/>
              <a:buChar char="●"/>
              <a:defRPr sz="960"/>
            </a:lvl4pPr>
            <a:lvl5pPr lvl="4" indent="-304800" marL="2286000">
              <a:spcBef>
                <a:spcPts val="0"/>
              </a:spcBef>
              <a:spcAft>
                <a:spcPts val="0"/>
              </a:spcAft>
              <a:buSzPts val="1200"/>
              <a:buChar char="○"/>
              <a:defRPr sz="960"/>
            </a:lvl5pPr>
            <a:lvl6pPr lvl="5" indent="-304800" marL="2743200">
              <a:spcBef>
                <a:spcPts val="0"/>
              </a:spcBef>
              <a:spcAft>
                <a:spcPts val="0"/>
              </a:spcAft>
              <a:buSzPts val="1200"/>
              <a:buChar char="■"/>
              <a:defRPr sz="960"/>
            </a:lvl6pPr>
            <a:lvl7pPr lvl="6" indent="-304800" marL="3200400">
              <a:spcBef>
                <a:spcPts val="0"/>
              </a:spcBef>
              <a:spcAft>
                <a:spcPts val="0"/>
              </a:spcAft>
              <a:buSzPts val="1200"/>
              <a:buChar char="●"/>
              <a:defRPr sz="960"/>
            </a:lvl7pPr>
            <a:lvl8pPr lvl="7" indent="-304800" marL="3657600">
              <a:spcBef>
                <a:spcPts val="0"/>
              </a:spcBef>
              <a:spcAft>
                <a:spcPts val="0"/>
              </a:spcAft>
              <a:buSzPts val="1200"/>
              <a:buChar char="○"/>
              <a:defRPr sz="960"/>
            </a:lvl8pPr>
            <a:lvl9pPr lvl="8" indent="-304800" marL="4114800">
              <a:spcBef>
                <a:spcPts val="0"/>
              </a:spcBef>
              <a:spcAft>
                <a:spcPts val="0"/>
              </a:spcAft>
              <a:buSzPts val="1200"/>
              <a:buChar char="■"/>
              <a:defRPr sz="960"/>
            </a:lvl9pPr>
          </a:lstStyle>
          <a:p/>
        </p:txBody>
      </p:sp>
      <p:sp>
        <p:nvSpPr>
          <p:cNvPr name="Google Shape;28;p5" id="28"/>
          <p:cNvSpPr txBox="1"/>
          <p:nvPr>
            <p:ph idx="2" type="body"/>
          </p:nvPr>
        </p:nvSpPr>
        <p:spPr>
          <a:xfrm>
            <a:off x="4832400" y="1225225"/>
            <a:ext cx="3999900" cy="3354000"/>
          </a:xfrm>
          <a:prstGeom prst="rect">
            <a:avLst/>
          </a:prstGeom>
        </p:spPr>
        <p:txBody>
          <a:bodyPr lIns="91425" bIns="91425" anchor="t" rIns="91425" anchorCtr="0" wrap="square" spcFirstLastPara="1" tIns="91425">
            <a:normAutofit/>
          </a:bodyPr>
          <a:lstStyle>
            <a:lvl1pPr lvl="0" indent="-317500" marL="457200">
              <a:spcBef>
                <a:spcPts val="0"/>
              </a:spcBef>
              <a:spcAft>
                <a:spcPts val="0"/>
              </a:spcAft>
              <a:buSzPts val="1400"/>
              <a:buChar char="●"/>
              <a:defRPr sz="1120"/>
            </a:lvl1pPr>
            <a:lvl2pPr lvl="1" indent="-304800" marL="914400">
              <a:spcBef>
                <a:spcPts val="0"/>
              </a:spcBef>
              <a:spcAft>
                <a:spcPts val="0"/>
              </a:spcAft>
              <a:buSzPts val="1200"/>
              <a:buChar char="○"/>
              <a:defRPr sz="960"/>
            </a:lvl2pPr>
            <a:lvl3pPr lvl="2" indent="-304800" marL="1371600">
              <a:spcBef>
                <a:spcPts val="0"/>
              </a:spcBef>
              <a:spcAft>
                <a:spcPts val="0"/>
              </a:spcAft>
              <a:buSzPts val="1200"/>
              <a:buChar char="■"/>
              <a:defRPr sz="960"/>
            </a:lvl3pPr>
            <a:lvl4pPr lvl="3" indent="-304800" marL="1828800">
              <a:spcBef>
                <a:spcPts val="0"/>
              </a:spcBef>
              <a:spcAft>
                <a:spcPts val="0"/>
              </a:spcAft>
              <a:buSzPts val="1200"/>
              <a:buChar char="●"/>
              <a:defRPr sz="960"/>
            </a:lvl4pPr>
            <a:lvl5pPr lvl="4" indent="-304800" marL="2286000">
              <a:spcBef>
                <a:spcPts val="0"/>
              </a:spcBef>
              <a:spcAft>
                <a:spcPts val="0"/>
              </a:spcAft>
              <a:buSzPts val="1200"/>
              <a:buChar char="○"/>
              <a:defRPr sz="960"/>
            </a:lvl5pPr>
            <a:lvl6pPr lvl="5" indent="-304800" marL="2743200">
              <a:spcBef>
                <a:spcPts val="0"/>
              </a:spcBef>
              <a:spcAft>
                <a:spcPts val="0"/>
              </a:spcAft>
              <a:buSzPts val="1200"/>
              <a:buChar char="■"/>
              <a:defRPr sz="960"/>
            </a:lvl6pPr>
            <a:lvl7pPr lvl="6" indent="-304800" marL="3200400">
              <a:spcBef>
                <a:spcPts val="0"/>
              </a:spcBef>
              <a:spcAft>
                <a:spcPts val="0"/>
              </a:spcAft>
              <a:buSzPts val="1200"/>
              <a:buChar char="●"/>
              <a:defRPr sz="960"/>
            </a:lvl7pPr>
            <a:lvl8pPr lvl="7" indent="-304800" marL="3657600">
              <a:spcBef>
                <a:spcPts val="0"/>
              </a:spcBef>
              <a:spcAft>
                <a:spcPts val="0"/>
              </a:spcAft>
              <a:buSzPts val="1200"/>
              <a:buChar char="○"/>
              <a:defRPr sz="960"/>
            </a:lvl8pPr>
            <a:lvl9pPr lvl="8" indent="-304800" marL="4114800">
              <a:spcBef>
                <a:spcPts val="0"/>
              </a:spcBef>
              <a:spcAft>
                <a:spcPts val="0"/>
              </a:spcAft>
              <a:buSzPts val="1200"/>
              <a:buChar char="■"/>
              <a:defRPr sz="960"/>
            </a:lvl9pPr>
          </a:lstStyle>
          <a:p/>
        </p:txBody>
      </p:sp>
      <p:sp>
        <p:nvSpPr>
          <p:cNvPr name="Google Shape;29;p5" id="29"/>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Only" matchingName="Title only">
  <p:cSld name="TITLE_ONLY">
    <p:spTree>
      <p:nvGrpSpPr>
        <p:cNvPr name="Shape 30" id="30"/>
        <p:cNvGrpSpPr/>
        <p:nvPr/>
      </p:nvGrpSpPr>
      <p:grpSpPr>
        <a:xfrm>
          <a:off x="0" y="0"/>
          <a:ext cx="0" cy="0"/>
          <a:chOff x="0" y="0"/>
          <a:chExt cx="0" cy="0"/>
        </a:xfrm>
      </p:grpSpPr>
      <p:sp>
        <p:nvSpPr>
          <p:cNvPr name="Google Shape;31;p6" id="31"/>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name="Google Shape;32;p6" id="32"/>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name="Shape 33" id="33"/>
        <p:cNvGrpSpPr/>
        <p:nvPr/>
      </p:nvGrpSpPr>
      <p:grpSpPr>
        <a:xfrm>
          <a:off x="0" y="0"/>
          <a:ext cx="0" cy="0"/>
          <a:chOff x="0" y="0"/>
          <a:chExt cx="0" cy="0"/>
        </a:xfrm>
      </p:grpSpPr>
      <p:sp>
        <p:nvSpPr>
          <p:cNvPr name="Google Shape;34;p7" id="34"/>
          <p:cNvSpPr txBox="1"/>
          <p:nvPr>
            <p:ph type="title"/>
          </p:nvPr>
        </p:nvSpPr>
        <p:spPr>
          <a:xfrm>
            <a:off x="311700" y="555600"/>
            <a:ext cx="2808000" cy="755700"/>
          </a:xfrm>
          <a:prstGeom prst="rect">
            <a:avLst/>
          </a:prstGeom>
        </p:spPr>
        <p:txBody>
          <a:bodyPr lIns="91425" bIns="91425" anchor="b" rIns="91425" anchorCtr="0" wrap="square" spcFirstLastPara="1" tIns="91425">
            <a:normAutofit/>
          </a:bodyPr>
          <a:lstStyle>
            <a:lvl1pPr lvl="0">
              <a:spcBef>
                <a:spcPts val="0"/>
              </a:spcBef>
              <a:spcAft>
                <a:spcPts val="0"/>
              </a:spcAft>
              <a:buSzPts val="3000"/>
              <a:buNone/>
              <a:defRPr sz="2400"/>
            </a:lvl1pPr>
            <a:lvl2pPr lvl="1">
              <a:spcBef>
                <a:spcPts val="0"/>
              </a:spcBef>
              <a:spcAft>
                <a:spcPts val="0"/>
              </a:spcAft>
              <a:buSzPts val="3000"/>
              <a:buNone/>
              <a:defRPr sz="2400"/>
            </a:lvl2pPr>
            <a:lvl3pPr lvl="2">
              <a:spcBef>
                <a:spcPts val="0"/>
              </a:spcBef>
              <a:spcAft>
                <a:spcPts val="0"/>
              </a:spcAft>
              <a:buSzPts val="3000"/>
              <a:buNone/>
              <a:defRPr sz="2400"/>
            </a:lvl3pPr>
            <a:lvl4pPr lvl="3">
              <a:spcBef>
                <a:spcPts val="0"/>
              </a:spcBef>
              <a:spcAft>
                <a:spcPts val="0"/>
              </a:spcAft>
              <a:buSzPts val="3000"/>
              <a:buNone/>
              <a:defRPr sz="2400"/>
            </a:lvl4pPr>
            <a:lvl5pPr lvl="4">
              <a:spcBef>
                <a:spcPts val="0"/>
              </a:spcBef>
              <a:spcAft>
                <a:spcPts val="0"/>
              </a:spcAft>
              <a:buSzPts val="3000"/>
              <a:buNone/>
              <a:defRPr sz="2400"/>
            </a:lvl5pPr>
            <a:lvl6pPr lvl="5">
              <a:spcBef>
                <a:spcPts val="0"/>
              </a:spcBef>
              <a:spcAft>
                <a:spcPts val="0"/>
              </a:spcAft>
              <a:buSzPts val="3000"/>
              <a:buNone/>
              <a:defRPr sz="2400"/>
            </a:lvl6pPr>
            <a:lvl7pPr lvl="6">
              <a:spcBef>
                <a:spcPts val="0"/>
              </a:spcBef>
              <a:spcAft>
                <a:spcPts val="0"/>
              </a:spcAft>
              <a:buSzPts val="3000"/>
              <a:buNone/>
              <a:defRPr sz="2400"/>
            </a:lvl7pPr>
            <a:lvl8pPr lvl="7">
              <a:spcBef>
                <a:spcPts val="0"/>
              </a:spcBef>
              <a:spcAft>
                <a:spcPts val="0"/>
              </a:spcAft>
              <a:buSzPts val="3000"/>
              <a:buNone/>
              <a:defRPr sz="2400"/>
            </a:lvl8pPr>
            <a:lvl9pPr lvl="8">
              <a:spcBef>
                <a:spcPts val="0"/>
              </a:spcBef>
              <a:spcAft>
                <a:spcPts val="0"/>
              </a:spcAft>
              <a:buSzPts val="3000"/>
              <a:buNone/>
              <a:defRPr sz="2400"/>
            </a:lvl9pPr>
          </a:lstStyle>
          <a:p/>
        </p:txBody>
      </p:sp>
      <p:sp>
        <p:nvSpPr>
          <p:cNvPr name="Google Shape;35;p7" id="35"/>
          <p:cNvSpPr txBox="1"/>
          <p:nvPr>
            <p:ph idx="1" type="body"/>
          </p:nvPr>
        </p:nvSpPr>
        <p:spPr>
          <a:xfrm>
            <a:off x="311700" y="1399400"/>
            <a:ext cx="2808000" cy="2784900"/>
          </a:xfrm>
          <a:prstGeom prst="rect">
            <a:avLst/>
          </a:prstGeom>
        </p:spPr>
        <p:txBody>
          <a:bodyPr lIns="91425" bIns="91425" anchor="t" rIns="91425" anchorCtr="0" wrap="square" spcFirstLastPara="1" tIns="91425">
            <a:normAutofit/>
          </a:bodyPr>
          <a:lstStyle>
            <a:lvl1pPr lvl="0" indent="-304800" marL="457200">
              <a:spcBef>
                <a:spcPts val="0"/>
              </a:spcBef>
              <a:spcAft>
                <a:spcPts val="0"/>
              </a:spcAft>
              <a:buSzPts val="1200"/>
              <a:buChar char="●"/>
              <a:defRPr sz="960"/>
            </a:lvl1pPr>
            <a:lvl2pPr lvl="1" indent="-304800" marL="914400">
              <a:spcBef>
                <a:spcPts val="0"/>
              </a:spcBef>
              <a:spcAft>
                <a:spcPts val="0"/>
              </a:spcAft>
              <a:buSzPts val="1200"/>
              <a:buChar char="○"/>
              <a:defRPr sz="960"/>
            </a:lvl2pPr>
            <a:lvl3pPr lvl="2" indent="-304800" marL="1371600">
              <a:spcBef>
                <a:spcPts val="0"/>
              </a:spcBef>
              <a:spcAft>
                <a:spcPts val="0"/>
              </a:spcAft>
              <a:buSzPts val="1200"/>
              <a:buChar char="■"/>
              <a:defRPr sz="960"/>
            </a:lvl3pPr>
            <a:lvl4pPr lvl="3" indent="-304800" marL="1828800">
              <a:spcBef>
                <a:spcPts val="0"/>
              </a:spcBef>
              <a:spcAft>
                <a:spcPts val="0"/>
              </a:spcAft>
              <a:buSzPts val="1200"/>
              <a:buChar char="●"/>
              <a:defRPr sz="960"/>
            </a:lvl4pPr>
            <a:lvl5pPr lvl="4" indent="-304800" marL="2286000">
              <a:spcBef>
                <a:spcPts val="0"/>
              </a:spcBef>
              <a:spcAft>
                <a:spcPts val="0"/>
              </a:spcAft>
              <a:buSzPts val="1200"/>
              <a:buChar char="○"/>
              <a:defRPr sz="960"/>
            </a:lvl5pPr>
            <a:lvl6pPr lvl="5" indent="-304800" marL="2743200">
              <a:spcBef>
                <a:spcPts val="0"/>
              </a:spcBef>
              <a:spcAft>
                <a:spcPts val="0"/>
              </a:spcAft>
              <a:buSzPts val="1200"/>
              <a:buChar char="■"/>
              <a:defRPr sz="960"/>
            </a:lvl6pPr>
            <a:lvl7pPr lvl="6" indent="-304800" marL="3200400">
              <a:spcBef>
                <a:spcPts val="0"/>
              </a:spcBef>
              <a:spcAft>
                <a:spcPts val="0"/>
              </a:spcAft>
              <a:buSzPts val="1200"/>
              <a:buChar char="●"/>
              <a:defRPr sz="960"/>
            </a:lvl7pPr>
            <a:lvl8pPr lvl="7" indent="-304800" marL="3657600">
              <a:spcBef>
                <a:spcPts val="0"/>
              </a:spcBef>
              <a:spcAft>
                <a:spcPts val="0"/>
              </a:spcAft>
              <a:buSzPts val="1200"/>
              <a:buChar char="○"/>
              <a:defRPr sz="960"/>
            </a:lvl8pPr>
            <a:lvl9pPr lvl="8" indent="-304800" marL="4114800">
              <a:spcBef>
                <a:spcPts val="0"/>
              </a:spcBef>
              <a:spcAft>
                <a:spcPts val="0"/>
              </a:spcAft>
              <a:buSzPts val="1200"/>
              <a:buChar char="■"/>
              <a:defRPr sz="960"/>
            </a:lvl9pPr>
          </a:lstStyle>
          <a:p/>
        </p:txBody>
      </p:sp>
      <p:sp>
        <p:nvSpPr>
          <p:cNvPr name="Google Shape;36;p7" id="36"/>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name="Shape 37" id="37"/>
        <p:cNvGrpSpPr/>
        <p:nvPr/>
      </p:nvGrpSpPr>
      <p:grpSpPr>
        <a:xfrm>
          <a:off x="0" y="0"/>
          <a:ext cx="0" cy="0"/>
          <a:chOff x="0" y="0"/>
          <a:chExt cx="0" cy="0"/>
        </a:xfrm>
      </p:grpSpPr>
      <p:sp>
        <p:nvSpPr>
          <p:cNvPr name="Google Shape;38;p8" id="38"/>
          <p:cNvSpPr/>
          <p:nvPr/>
        </p:nvSpPr>
        <p:spPr>
          <a:xfrm>
            <a:off x="0" y="5045700"/>
            <a:ext cx="9144000" cy="97800"/>
          </a:xfrm>
          <a:prstGeom prst="rect">
            <a:avLst/>
          </a:prstGeom>
          <a:solidFill>
            <a:schemeClr val="lt2"/>
          </a:solidFill>
          <a:ln>
            <a:noFill/>
          </a:ln>
        </p:spPr>
        <p:txBody>
          <a:bodyPr lIns="91425" bIns="91425" anchor="ctr" rIns="91425" anchorCtr="0" wrap="square" spcFirstLastPara="1" tIns="91425">
            <a:noAutofit/>
          </a:bodyPr>
          <a:lstStyle/>
          <a:p>
            <a:pPr lvl="0" indent="0" rtl="0" marL="0" algn="l">
              <a:spcBef>
                <a:spcPts val="0"/>
              </a:spcBef>
              <a:spcAft>
                <a:spcPts val="0"/>
              </a:spcAft>
              <a:buNone/>
            </a:pPr>
            <a:r>
              <a:t/>
            </a:r>
            <a:endParaRPr/>
          </a:p>
        </p:txBody>
      </p:sp>
      <p:sp>
        <p:nvSpPr>
          <p:cNvPr name="Google Shape;39;p8" id="39"/>
          <p:cNvSpPr txBox="1"/>
          <p:nvPr>
            <p:ph type="title"/>
          </p:nvPr>
        </p:nvSpPr>
        <p:spPr>
          <a:xfrm>
            <a:off x="490250" y="450150"/>
            <a:ext cx="5878800" cy="4090800"/>
          </a:xfrm>
          <a:prstGeom prst="rect">
            <a:avLst/>
          </a:prstGeom>
        </p:spPr>
        <p:txBody>
          <a:bodyPr lIns="91425" bIns="91425" anchor="ctr" rIns="91425" anchorCtr="0" wrap="square" spcFirstLastPara="1" tIns="91425">
            <a:normAutofit/>
          </a:bodyPr>
          <a:lstStyle>
            <a:lvl1pPr lvl="0">
              <a:spcBef>
                <a:spcPts val="0"/>
              </a:spcBef>
              <a:spcAft>
                <a:spcPts val="0"/>
              </a:spcAft>
              <a:buSzPts val="4800"/>
              <a:buNone/>
              <a:defRPr sz="3840"/>
            </a:lvl1pPr>
            <a:lvl2pPr lvl="1">
              <a:spcBef>
                <a:spcPts val="0"/>
              </a:spcBef>
              <a:spcAft>
                <a:spcPts val="0"/>
              </a:spcAft>
              <a:buSzPts val="4800"/>
              <a:buNone/>
              <a:defRPr sz="3840"/>
            </a:lvl2pPr>
            <a:lvl3pPr lvl="2">
              <a:spcBef>
                <a:spcPts val="0"/>
              </a:spcBef>
              <a:spcAft>
                <a:spcPts val="0"/>
              </a:spcAft>
              <a:buSzPts val="4800"/>
              <a:buNone/>
              <a:defRPr sz="3840"/>
            </a:lvl3pPr>
            <a:lvl4pPr lvl="3">
              <a:spcBef>
                <a:spcPts val="0"/>
              </a:spcBef>
              <a:spcAft>
                <a:spcPts val="0"/>
              </a:spcAft>
              <a:buSzPts val="4800"/>
              <a:buNone/>
              <a:defRPr sz="3840"/>
            </a:lvl4pPr>
            <a:lvl5pPr lvl="4">
              <a:spcBef>
                <a:spcPts val="0"/>
              </a:spcBef>
              <a:spcAft>
                <a:spcPts val="0"/>
              </a:spcAft>
              <a:buSzPts val="4800"/>
              <a:buNone/>
              <a:defRPr sz="3840"/>
            </a:lvl5pPr>
            <a:lvl6pPr lvl="5">
              <a:spcBef>
                <a:spcPts val="0"/>
              </a:spcBef>
              <a:spcAft>
                <a:spcPts val="0"/>
              </a:spcAft>
              <a:buSzPts val="4800"/>
              <a:buNone/>
              <a:defRPr sz="3840"/>
            </a:lvl6pPr>
            <a:lvl7pPr lvl="6">
              <a:spcBef>
                <a:spcPts val="0"/>
              </a:spcBef>
              <a:spcAft>
                <a:spcPts val="0"/>
              </a:spcAft>
              <a:buSzPts val="4800"/>
              <a:buNone/>
              <a:defRPr sz="3840"/>
            </a:lvl7pPr>
            <a:lvl8pPr lvl="7">
              <a:spcBef>
                <a:spcPts val="0"/>
              </a:spcBef>
              <a:spcAft>
                <a:spcPts val="0"/>
              </a:spcAft>
              <a:buSzPts val="4800"/>
              <a:buNone/>
              <a:defRPr sz="3840"/>
            </a:lvl8pPr>
            <a:lvl9pPr lvl="8">
              <a:spcBef>
                <a:spcPts val="0"/>
              </a:spcBef>
              <a:spcAft>
                <a:spcPts val="0"/>
              </a:spcAft>
              <a:buSzPts val="4800"/>
              <a:buNone/>
              <a:defRPr sz="3840"/>
            </a:lvl9pPr>
          </a:lstStyle>
          <a:p/>
        </p:txBody>
      </p:sp>
      <p:sp>
        <p:nvSpPr>
          <p:cNvPr name="Google Shape;40;p8" id="40"/>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name="Shape 41" id="41"/>
        <p:cNvGrpSpPr/>
        <p:nvPr/>
      </p:nvGrpSpPr>
      <p:grpSpPr>
        <a:xfrm>
          <a:off x="0" y="0"/>
          <a:ext cx="0" cy="0"/>
          <a:chOff x="0" y="0"/>
          <a:chExt cx="0" cy="0"/>
        </a:xfrm>
      </p:grpSpPr>
      <p:sp>
        <p:nvSpPr>
          <p:cNvPr name="Google Shape;42;p9" id="42"/>
          <p:cNvSpPr/>
          <p:nvPr/>
        </p:nvSpPr>
        <p:spPr>
          <a:xfrm>
            <a:off x="4572000" y="-25"/>
            <a:ext cx="4572000" cy="5143500"/>
          </a:xfrm>
          <a:prstGeom prst="rect">
            <a:avLst/>
          </a:prstGeom>
          <a:solidFill>
            <a:schemeClr val="lt2"/>
          </a:solidFill>
          <a:ln>
            <a:noFill/>
          </a:ln>
        </p:spPr>
        <p:txBody>
          <a:bodyPr lIns="91425" bIns="91425" anchor="ctr" rIns="91425" anchorCtr="0" wrap="square" spcFirstLastPara="1" tIns="91425">
            <a:noAutofit/>
          </a:bodyPr>
          <a:lstStyle/>
          <a:p>
            <a:pPr lvl="0" indent="0" rtl="0" marL="0" algn="l">
              <a:spcBef>
                <a:spcPts val="0"/>
              </a:spcBef>
              <a:spcAft>
                <a:spcPts val="0"/>
              </a:spcAft>
              <a:buNone/>
            </a:pPr>
            <a:r>
              <a:t/>
            </a:r>
            <a:endParaRPr/>
          </a:p>
        </p:txBody>
      </p:sp>
      <p:cxnSp>
        <p:nvCxnSpPr>
          <p:cNvPr name="Google Shape;43;p9" id="43"/>
          <p:cNvCxnSpPr/>
          <p:nvPr/>
        </p:nvCxnSpPr>
        <p:spPr>
          <a:xfrm>
            <a:off x="5029675" y="4495500"/>
            <a:ext cx="468300" cy="0"/>
          </a:xfrm>
          <a:prstGeom prst="straightConnector1">
            <a:avLst/>
          </a:prstGeom>
          <a:noFill/>
          <a:ln cmpd="sng" cap="flat" w="19050">
            <a:solidFill>
              <a:schemeClr val="lt1"/>
            </a:solidFill>
            <a:prstDash val="solid"/>
            <a:round/>
            <a:headEnd len="sm" w="sm" type="none"/>
            <a:tailEnd len="sm" w="sm" type="none"/>
          </a:ln>
        </p:spPr>
      </p:cxnSp>
      <p:sp>
        <p:nvSpPr>
          <p:cNvPr name="Google Shape;44;p9" id="44"/>
          <p:cNvSpPr txBox="1"/>
          <p:nvPr>
            <p:ph type="title"/>
          </p:nvPr>
        </p:nvSpPr>
        <p:spPr>
          <a:xfrm>
            <a:off x="265500" y="929275"/>
            <a:ext cx="4045200" cy="1786200"/>
          </a:xfrm>
          <a:prstGeom prst="rect">
            <a:avLst/>
          </a:prstGeom>
        </p:spPr>
        <p:txBody>
          <a:bodyPr lIns="91425" bIns="91425" anchor="b" rIns="91425" anchorCtr="0" wrap="square" spcFirstLastPara="1"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name="Google Shape;45;p9" id="45"/>
          <p:cNvSpPr txBox="1"/>
          <p:nvPr>
            <p:ph idx="1" type="subTitle"/>
          </p:nvPr>
        </p:nvSpPr>
        <p:spPr>
          <a:xfrm>
            <a:off x="265500" y="2769001"/>
            <a:ext cx="4045200" cy="1574100"/>
          </a:xfrm>
          <a:prstGeom prst="rect">
            <a:avLst/>
          </a:prstGeom>
        </p:spPr>
        <p:txBody>
          <a:bodyPr lIns="91425" bIns="91425" anchor="t" rIns="91425" anchorCtr="0" wrap="square" spcFirstLastPara="1" tIns="91425">
            <a:normAutofit/>
          </a:bodyPr>
          <a:lstStyle>
            <a:lvl1pPr lvl="0" algn="ctr">
              <a:lnSpc>
                <a:spcPct val="100000"/>
              </a:lnSpc>
              <a:spcBef>
                <a:spcPts val="0"/>
              </a:spcBef>
              <a:spcAft>
                <a:spcPts val="0"/>
              </a:spcAft>
              <a:buSzPts val="2400"/>
              <a:buFont typeface="Economica"/>
              <a:buNone/>
              <a:defRPr sz="192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192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192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192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192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192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192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192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1920">
                <a:latin typeface="Economica"/>
                <a:ea typeface="Economica"/>
                <a:cs typeface="Economica"/>
                <a:sym typeface="Economica"/>
              </a:defRPr>
            </a:lvl9pPr>
          </a:lstStyle>
          <a:p/>
        </p:txBody>
      </p:sp>
      <p:sp>
        <p:nvSpPr>
          <p:cNvPr name="Google Shape;46;p9" id="46"/>
          <p:cNvSpPr txBox="1"/>
          <p:nvPr>
            <p:ph idx="2" type="body"/>
          </p:nvPr>
        </p:nvSpPr>
        <p:spPr>
          <a:xfrm>
            <a:off x="4939500" y="724200"/>
            <a:ext cx="3837000" cy="3695100"/>
          </a:xfrm>
          <a:prstGeom prst="rect">
            <a:avLst/>
          </a:prstGeom>
        </p:spPr>
        <p:txBody>
          <a:bodyPr lIns="91425" bIns="91425" anchor="ctr" rIns="91425" anchorCtr="0" wrap="square" spcFirstLastPara="1" tIns="91425">
            <a:normAutofit/>
          </a:bodyPr>
          <a:lstStyle>
            <a:lvl1pPr lvl="0" indent="-342900" marL="457200">
              <a:spcBef>
                <a:spcPts val="0"/>
              </a:spcBef>
              <a:spcAft>
                <a:spcPts val="0"/>
              </a:spcAft>
              <a:buClr>
                <a:schemeClr val="lt1"/>
              </a:buClr>
              <a:buSzPts val="1800"/>
              <a:buChar char="●"/>
              <a:defRPr>
                <a:solidFill>
                  <a:schemeClr val="lt1"/>
                </a:solidFill>
              </a:defRPr>
            </a:lvl1pPr>
            <a:lvl2pPr lvl="1" indent="-317500" marL="914400">
              <a:spcBef>
                <a:spcPts val="0"/>
              </a:spcBef>
              <a:spcAft>
                <a:spcPts val="0"/>
              </a:spcAft>
              <a:buClr>
                <a:schemeClr val="lt1"/>
              </a:buClr>
              <a:buSzPts val="1400"/>
              <a:buChar char="○"/>
              <a:defRPr>
                <a:solidFill>
                  <a:schemeClr val="lt1"/>
                </a:solidFill>
              </a:defRPr>
            </a:lvl2pPr>
            <a:lvl3pPr lvl="2" indent="-317500" marL="1371600">
              <a:spcBef>
                <a:spcPts val="0"/>
              </a:spcBef>
              <a:spcAft>
                <a:spcPts val="0"/>
              </a:spcAft>
              <a:buClr>
                <a:schemeClr val="lt1"/>
              </a:buClr>
              <a:buSzPts val="1400"/>
              <a:buChar char="■"/>
              <a:defRPr>
                <a:solidFill>
                  <a:schemeClr val="lt1"/>
                </a:solidFill>
              </a:defRPr>
            </a:lvl3pPr>
            <a:lvl4pPr lvl="3" indent="-317500" marL="1828800">
              <a:spcBef>
                <a:spcPts val="0"/>
              </a:spcBef>
              <a:spcAft>
                <a:spcPts val="0"/>
              </a:spcAft>
              <a:buClr>
                <a:schemeClr val="lt1"/>
              </a:buClr>
              <a:buSzPts val="1400"/>
              <a:buChar char="●"/>
              <a:defRPr>
                <a:solidFill>
                  <a:schemeClr val="lt1"/>
                </a:solidFill>
              </a:defRPr>
            </a:lvl4pPr>
            <a:lvl5pPr lvl="4" indent="-317500" marL="2286000">
              <a:spcBef>
                <a:spcPts val="0"/>
              </a:spcBef>
              <a:spcAft>
                <a:spcPts val="0"/>
              </a:spcAft>
              <a:buClr>
                <a:schemeClr val="lt1"/>
              </a:buClr>
              <a:buSzPts val="1400"/>
              <a:buChar char="○"/>
              <a:defRPr>
                <a:solidFill>
                  <a:schemeClr val="lt1"/>
                </a:solidFill>
              </a:defRPr>
            </a:lvl5pPr>
            <a:lvl6pPr lvl="5" indent="-317500" marL="2743200">
              <a:spcBef>
                <a:spcPts val="0"/>
              </a:spcBef>
              <a:spcAft>
                <a:spcPts val="0"/>
              </a:spcAft>
              <a:buClr>
                <a:schemeClr val="lt1"/>
              </a:buClr>
              <a:buSzPts val="1400"/>
              <a:buChar char="■"/>
              <a:defRPr>
                <a:solidFill>
                  <a:schemeClr val="lt1"/>
                </a:solidFill>
              </a:defRPr>
            </a:lvl6pPr>
            <a:lvl7pPr lvl="6" indent="-317500" marL="3200400">
              <a:spcBef>
                <a:spcPts val="0"/>
              </a:spcBef>
              <a:spcAft>
                <a:spcPts val="0"/>
              </a:spcAft>
              <a:buClr>
                <a:schemeClr val="lt1"/>
              </a:buClr>
              <a:buSzPts val="1400"/>
              <a:buChar char="●"/>
              <a:defRPr>
                <a:solidFill>
                  <a:schemeClr val="lt1"/>
                </a:solidFill>
              </a:defRPr>
            </a:lvl7pPr>
            <a:lvl8pPr lvl="7" indent="-317500" marL="3657600">
              <a:spcBef>
                <a:spcPts val="0"/>
              </a:spcBef>
              <a:spcAft>
                <a:spcPts val="0"/>
              </a:spcAft>
              <a:buClr>
                <a:schemeClr val="lt1"/>
              </a:buClr>
              <a:buSzPts val="1400"/>
              <a:buChar char="○"/>
              <a:defRPr>
                <a:solidFill>
                  <a:schemeClr val="lt1"/>
                </a:solidFill>
              </a:defRPr>
            </a:lvl8pPr>
            <a:lvl9pPr lvl="8" indent="-317500" marL="4114800">
              <a:spcBef>
                <a:spcPts val="0"/>
              </a:spcBef>
              <a:spcAft>
                <a:spcPts val="0"/>
              </a:spcAft>
              <a:buClr>
                <a:schemeClr val="lt1"/>
              </a:buClr>
              <a:buSzPts val="1400"/>
              <a:buChar char="■"/>
              <a:defRPr>
                <a:solidFill>
                  <a:schemeClr val="lt1"/>
                </a:solidFill>
              </a:defRPr>
            </a:lvl9pPr>
          </a:lstStyle>
          <a:p/>
        </p:txBody>
      </p:sp>
      <p:sp>
        <p:nvSpPr>
          <p:cNvPr name="Google Shape;47;p9" id="47"/>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name="Shape 48" id="48"/>
        <p:cNvGrpSpPr/>
        <p:nvPr/>
      </p:nvGrpSpPr>
      <p:grpSpPr>
        <a:xfrm>
          <a:off x="0" y="0"/>
          <a:ext cx="0" cy="0"/>
          <a:chOff x="0" y="0"/>
          <a:chExt cx="0" cy="0"/>
        </a:xfrm>
      </p:grpSpPr>
      <p:sp>
        <p:nvSpPr>
          <p:cNvPr name="Google Shape;49;p10" id="49"/>
          <p:cNvSpPr txBox="1"/>
          <p:nvPr>
            <p:ph idx="1" type="body"/>
          </p:nvPr>
        </p:nvSpPr>
        <p:spPr>
          <a:xfrm>
            <a:off x="319500" y="4218925"/>
            <a:ext cx="5998800" cy="598800"/>
          </a:xfrm>
          <a:prstGeom prst="rect">
            <a:avLst/>
          </a:prstGeom>
        </p:spPr>
        <p:txBody>
          <a:bodyPr lIns="91425" bIns="91425" anchor="ctr" rIns="91425" anchorCtr="0" wrap="square" spcFirstLastPara="1" tIns="91425">
            <a:normAutofit/>
          </a:bodyPr>
          <a:lstStyle>
            <a:lvl1pPr lvl="0" indent="-228600" marL="457200">
              <a:lnSpc>
                <a:spcPct val="100000"/>
              </a:lnSpc>
              <a:spcBef>
                <a:spcPts val="0"/>
              </a:spcBef>
              <a:spcAft>
                <a:spcPts val="0"/>
              </a:spcAft>
              <a:buSzPts val="2400"/>
              <a:buFont typeface="Economica"/>
              <a:buNone/>
              <a:defRPr sz="1920">
                <a:latin typeface="Economica"/>
                <a:ea typeface="Economica"/>
                <a:cs typeface="Economica"/>
                <a:sym typeface="Economica"/>
              </a:defRPr>
            </a:lvl1pPr>
          </a:lstStyle>
          <a:p/>
        </p:txBody>
      </p:sp>
      <p:sp>
        <p:nvSpPr>
          <p:cNvPr name="Google Shape;50;p10" id="50"/>
          <p:cNvSpPr txBox="1"/>
          <p:nvPr>
            <p:ph idx="12" type="sldNum"/>
          </p:nvPr>
        </p:nvSpPr>
        <p:spPr>
          <a:xfrm>
            <a:off x="8472458" y="4663217"/>
            <a:ext cx="548700" cy="393600"/>
          </a:xfrm>
          <a:prstGeom prst="rect">
            <a:avLst/>
          </a:prstGeom>
        </p:spPr>
        <p:txBody>
          <a:bodyPr lIns="91425" bIns="91425" anchor="ctr" rIns="91425" anchorCtr="0" wrap="square"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name="Shape 5" id="5"/>
        <p:cNvGrpSpPr/>
        <p:nvPr/>
      </p:nvGrpSpPr>
      <p:grpSpPr>
        <a:xfrm>
          <a:off x="0" y="0"/>
          <a:ext cx="0" cy="0"/>
          <a:chOff x="0" y="0"/>
          <a:chExt cx="0" cy="0"/>
        </a:xfrm>
      </p:grpSpPr>
      <p:sp>
        <p:nvSpPr>
          <p:cNvPr name="Google Shape;6;p1" id="6"/>
          <p:cNvSpPr txBox="1"/>
          <p:nvPr>
            <p:ph type="title"/>
          </p:nvPr>
        </p:nvSpPr>
        <p:spPr>
          <a:xfrm>
            <a:off x="311700" y="315925"/>
            <a:ext cx="8520600" cy="831300"/>
          </a:xfrm>
          <a:prstGeom prst="rect">
            <a:avLst/>
          </a:prstGeom>
          <a:noFill/>
          <a:ln>
            <a:noFill/>
          </a:ln>
        </p:spPr>
        <p:txBody>
          <a:bodyPr lIns="91425" bIns="91425" anchor="b" rIns="91425" anchorCtr="0" wrap="square" spcFirstLastPara="1" tIns="91425">
            <a:normAutofit/>
          </a:bodyPr>
          <a:lstStyle>
            <a:lvl1pPr lvl="0">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9pPr>
          </a:lstStyle>
          <a:p/>
        </p:txBody>
      </p:sp>
      <p:sp>
        <p:nvSpPr>
          <p:cNvPr name="Google Shape;7;p1" id="7"/>
          <p:cNvSpPr txBox="1"/>
          <p:nvPr>
            <p:ph idx="1" type="body"/>
          </p:nvPr>
        </p:nvSpPr>
        <p:spPr>
          <a:xfrm>
            <a:off x="311700" y="1225225"/>
            <a:ext cx="8520600" cy="3354000"/>
          </a:xfrm>
          <a:prstGeom prst="rect">
            <a:avLst/>
          </a:prstGeom>
          <a:noFill/>
          <a:ln>
            <a:noFill/>
          </a:ln>
        </p:spPr>
        <p:txBody>
          <a:bodyPr lIns="91425" bIns="91425" anchor="t" rIns="91425" anchorCtr="0" wrap="square" spcFirstLastPara="1" tIns="91425">
            <a:normAutofit/>
          </a:bodyPr>
          <a:lstStyle>
            <a:lvl1pPr lvl="0" indent="-342900" marL="457200">
              <a:lnSpc>
                <a:spcPct val="115000"/>
              </a:lnSpc>
              <a:spcBef>
                <a:spcPts val="0"/>
              </a:spcBef>
              <a:spcAft>
                <a:spcPts val="0"/>
              </a:spcAft>
              <a:buClr>
                <a:schemeClr val="dk1"/>
              </a:buClr>
              <a:buSzPts val="1800"/>
              <a:buFont typeface="Open Sans"/>
              <a:buChar char="●"/>
              <a:defRPr sz="1440">
                <a:solidFill>
                  <a:schemeClr val="dk1"/>
                </a:solidFill>
                <a:latin typeface="Open Sans"/>
                <a:ea typeface="Open Sans"/>
                <a:cs typeface="Open Sans"/>
                <a:sym typeface="Open Sans"/>
              </a:defRPr>
            </a:lvl1pPr>
            <a:lvl2pPr lvl="1" indent="-317500"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lvl="2" indent="-317500"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lvl="3" indent="-317500"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lvl="4" indent="-317500"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lvl="5" indent="-317500"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lvl="6" indent="-317500"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lvl="7" indent="-317500"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lvl="8" indent="-317500"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name="Google Shape;8;p1" id="8"/>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rmAutofit/>
          </a:bodyPr>
          <a:lstStyle>
            <a:lvl1pPr lvl="0" algn="r">
              <a:buNone/>
              <a:defRPr sz="800">
                <a:solidFill>
                  <a:schemeClr val="dk1"/>
                </a:solidFill>
                <a:latin typeface="Economica"/>
                <a:ea typeface="Economica"/>
                <a:cs typeface="Economica"/>
                <a:sym typeface="Economica"/>
              </a:defRPr>
            </a:lvl1pPr>
            <a:lvl2pPr lvl="1" algn="r">
              <a:buNone/>
              <a:defRPr sz="800">
                <a:solidFill>
                  <a:schemeClr val="dk1"/>
                </a:solidFill>
                <a:latin typeface="Economica"/>
                <a:ea typeface="Economica"/>
                <a:cs typeface="Economica"/>
                <a:sym typeface="Economica"/>
              </a:defRPr>
            </a:lvl2pPr>
            <a:lvl3pPr lvl="2" algn="r">
              <a:buNone/>
              <a:defRPr sz="800">
                <a:solidFill>
                  <a:schemeClr val="dk1"/>
                </a:solidFill>
                <a:latin typeface="Economica"/>
                <a:ea typeface="Economica"/>
                <a:cs typeface="Economica"/>
                <a:sym typeface="Economica"/>
              </a:defRPr>
            </a:lvl3pPr>
            <a:lvl4pPr lvl="3" algn="r">
              <a:buNone/>
              <a:defRPr sz="800">
                <a:solidFill>
                  <a:schemeClr val="dk1"/>
                </a:solidFill>
                <a:latin typeface="Economica"/>
                <a:ea typeface="Economica"/>
                <a:cs typeface="Economica"/>
                <a:sym typeface="Economica"/>
              </a:defRPr>
            </a:lvl4pPr>
            <a:lvl5pPr lvl="4" algn="r">
              <a:buNone/>
              <a:defRPr sz="800">
                <a:solidFill>
                  <a:schemeClr val="dk1"/>
                </a:solidFill>
                <a:latin typeface="Economica"/>
                <a:ea typeface="Economica"/>
                <a:cs typeface="Economica"/>
                <a:sym typeface="Economica"/>
              </a:defRPr>
            </a:lvl5pPr>
            <a:lvl6pPr lvl="5" algn="r">
              <a:buNone/>
              <a:defRPr sz="800">
                <a:solidFill>
                  <a:schemeClr val="dk1"/>
                </a:solidFill>
                <a:latin typeface="Economica"/>
                <a:ea typeface="Economica"/>
                <a:cs typeface="Economica"/>
                <a:sym typeface="Economica"/>
              </a:defRPr>
            </a:lvl6pPr>
            <a:lvl7pPr lvl="6" algn="r">
              <a:buNone/>
              <a:defRPr sz="800">
                <a:solidFill>
                  <a:schemeClr val="dk1"/>
                </a:solidFill>
                <a:latin typeface="Economica"/>
                <a:ea typeface="Economica"/>
                <a:cs typeface="Economica"/>
                <a:sym typeface="Economica"/>
              </a:defRPr>
            </a:lvl7pPr>
            <a:lvl8pPr lvl="7" algn="r">
              <a:buNone/>
              <a:defRPr sz="800">
                <a:solidFill>
                  <a:schemeClr val="dk1"/>
                </a:solidFill>
                <a:latin typeface="Economica"/>
                <a:ea typeface="Economica"/>
                <a:cs typeface="Economica"/>
                <a:sym typeface="Economica"/>
              </a:defRPr>
            </a:lvl8pPr>
            <a:lvl9pPr lvl="8" algn="r">
              <a:buNone/>
              <a:defRPr sz="800">
                <a:solidFill>
                  <a:schemeClr val="dk1"/>
                </a:solidFill>
                <a:latin typeface="Economica"/>
                <a:ea typeface="Economica"/>
                <a:cs typeface="Economica"/>
                <a:sym typeface="Economica"/>
              </a:defRPr>
            </a:lvl9pPr>
          </a:lstStyle>
          <a:p>
            <a:pPr lvl="0" indent="0" rtl="0" marL="0" algn="r">
              <a:spcBef>
                <a:spcPts val="0"/>
              </a:spcBef>
              <a:spcAft>
                <a:spcPts val="0"/>
              </a:spcAft>
              <a:buNone/>
            </a:pPr>
            <a:fld id="{00000000-1234-1234-1234-123412341234}" type="slidenum">
              <a:rPr lang="ja"/>
              <a:t>‹#›</a:t>
            </a:fld>
            <a:endParaRPr/>
          </a:p>
        </p:txBody>
      </p:sp>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 r:id="rId8" id="2147483655"/>
    <p:sldLayoutId r:id="rId9" id="2147483656"/>
    <p:sldLayoutId r:id="rId10" id="2147483657"/>
    <p:sldLayoutId r:id="rId11" id="2147483658"/>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name="Shape 58" id="58"/>
        <p:cNvGrpSpPr/>
        <p:nvPr/>
      </p:nvGrpSpPr>
      <p:grpSpPr>
        <a:xfrm>
          <a:off x="0" y="0"/>
          <a:ext cx="0" cy="0"/>
          <a:chOff x="0" y="0"/>
          <a:chExt cx="0" cy="0"/>
        </a:xfrm>
      </p:grpSpPr>
      <p:sp>
        <p:nvSpPr>
          <p:cNvPr name="Google Shape;59;p13" id="59"/>
          <p:cNvSpPr txBox="1"/>
          <p:nvPr>
            <p:ph type="title"/>
          </p:nvPr>
        </p:nvSpPr>
        <p:spPr>
          <a:xfrm>
            <a:off x="311700" y="410000"/>
            <a:ext cx="8520600" cy="607800"/>
          </a:xfrm>
          <a:prstGeom prst="rect">
            <a:avLst/>
          </a:prstGeom>
          <a:noFill/>
          <a:ln>
            <a:noFill/>
          </a:ln>
        </p:spPr>
        <p:txBody>
          <a:bodyPr lIns="91425" bIns="91425" anchor="t" rIns="91425" anchorCtr="0" wrap="square" spcFirstLastPara="1" tIns="91425">
            <a:normAutofit/>
          </a:bodyPr>
          <a:lstStyle>
            <a:lvl1pPr lvl="0" marR="0" rtl="0" algn="l">
              <a:lnSpc>
                <a:spcPct val="100000"/>
              </a:lnSpc>
              <a:spcBef>
                <a:spcPts val="0"/>
              </a:spcBef>
              <a:spcAft>
                <a:spcPts val="0"/>
              </a:spcAft>
              <a:buClr>
                <a:schemeClr val="dk1"/>
              </a:buClr>
              <a:buSzPts val="3000"/>
              <a:buFont typeface="Roboto Slab Light"/>
              <a:buNone/>
              <a:defRPr b="0" cap="none" u="none" sz="2400" strike="noStrike" i="0">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9pPr>
          </a:lstStyle>
          <a:p/>
        </p:txBody>
      </p:sp>
      <p:sp>
        <p:nvSpPr>
          <p:cNvPr name="Google Shape;60;p13" id="60"/>
          <p:cNvSpPr txBox="1"/>
          <p:nvPr>
            <p:ph idx="1" type="body"/>
          </p:nvPr>
        </p:nvSpPr>
        <p:spPr>
          <a:xfrm>
            <a:off x="311700" y="1229875"/>
            <a:ext cx="8520600" cy="3339000"/>
          </a:xfrm>
          <a:prstGeom prst="rect">
            <a:avLst/>
          </a:prstGeom>
          <a:noFill/>
          <a:ln>
            <a:noFill/>
          </a:ln>
        </p:spPr>
        <p:txBody>
          <a:bodyPr lIns="91425" bIns="91425" anchor="t" rIns="91425" anchorCtr="0" wrap="square" spcFirstLastPara="1" tIns="91425">
            <a:normAutofit/>
          </a:bodyPr>
          <a:lstStyle>
            <a:lvl1pPr lvl="0" indent="-342900" marR="0" rtl="0" marL="457200" algn="l">
              <a:lnSpc>
                <a:spcPct val="115000"/>
              </a:lnSpc>
              <a:spcBef>
                <a:spcPts val="0"/>
              </a:spcBef>
              <a:spcAft>
                <a:spcPts val="0"/>
              </a:spcAft>
              <a:buClr>
                <a:schemeClr val="dk2"/>
              </a:buClr>
              <a:buSzPts val="1800"/>
              <a:buFont typeface="Open Sans Medium"/>
              <a:buChar char="●"/>
              <a:defRPr b="0" cap="none" u="none" sz="1440" strike="noStrike" i="0">
                <a:solidFill>
                  <a:schemeClr val="dk2"/>
                </a:solidFill>
                <a:latin typeface="Open Sans Medium"/>
                <a:ea typeface="Open Sans Medium"/>
                <a:cs typeface="Open Sans Medium"/>
                <a:sym typeface="Open Sans Medium"/>
              </a:defRPr>
            </a:lvl1pPr>
            <a:lvl2pPr lvl="1" indent="-317500" marR="0" rtl="0" marL="9144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2pPr>
            <a:lvl3pPr lvl="2" indent="-317500" marR="0" rtl="0" marL="13716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3pPr>
            <a:lvl4pPr lvl="3" indent="-317500" marR="0" rtl="0" marL="18288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4pPr>
            <a:lvl5pPr lvl="4" indent="-317500" marR="0" rtl="0" marL="22860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5pPr>
            <a:lvl6pPr lvl="5" indent="-317500" marR="0" rtl="0" marL="27432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6pPr>
            <a:lvl7pPr lvl="6" indent="-317500" marR="0" rtl="0" marL="32004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7pPr>
            <a:lvl8pPr lvl="7" indent="-317500" marR="0" rtl="0" marL="36576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8pPr>
            <a:lvl9pPr lvl="8" indent="-317500" marR="0" rtl="0" marL="4114800" algn="l">
              <a:lnSpc>
                <a:spcPct val="115000"/>
              </a:lnSpc>
              <a:spcBef>
                <a:spcPts val="0"/>
              </a:spcBef>
              <a:spcAft>
                <a:spcPts val="0"/>
              </a:spcAft>
              <a:buClr>
                <a:schemeClr val="dk2"/>
              </a:buClr>
              <a:buSzPts val="1400"/>
              <a:buFont typeface="Open Sans Medium"/>
              <a:buChar char="■"/>
              <a:defRPr b="0" cap="none" u="none" sz="1120" strike="noStrike" i="0">
                <a:solidFill>
                  <a:schemeClr val="dk2"/>
                </a:solidFill>
                <a:latin typeface="Open Sans Medium"/>
                <a:ea typeface="Open Sans Medium"/>
                <a:cs typeface="Open Sans Medium"/>
                <a:sym typeface="Open Sans Medium"/>
              </a:defRPr>
            </a:lvl9pPr>
          </a:lstStyle>
          <a:p/>
        </p:txBody>
      </p:sp>
      <p:sp>
        <p:nvSpPr>
          <p:cNvPr name="Google Shape;61;p13" id="61"/>
          <p:cNvSpPr txBox="1"/>
          <p:nvPr>
            <p:ph idx="12" type="sldNum"/>
          </p:nvPr>
        </p:nvSpPr>
        <p:spPr>
          <a:xfrm>
            <a:off x="8460431" y="4651190"/>
            <a:ext cx="548700" cy="393600"/>
          </a:xfrm>
          <a:prstGeom prst="rect">
            <a:avLst/>
          </a:prstGeom>
          <a:noFill/>
          <a:ln>
            <a:noFill/>
          </a:ln>
        </p:spPr>
        <p:txBody>
          <a:bodyPr lIns="91425" bIns="91425" anchor="ctr" rIns="91425" anchorCtr="0" wrap="square" spcFirstLastPara="1" tIns="91425">
            <a:normAutofit/>
          </a:bodyPr>
          <a:lstStyle>
            <a:lvl1pPr lvl="0"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1pPr>
            <a:lvl2pPr lvl="1"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2pPr>
            <a:lvl3pPr lvl="2"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3pPr>
            <a:lvl4pPr lvl="3"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4pPr>
            <a:lvl5pPr lvl="4"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5pPr>
            <a:lvl6pPr lvl="5"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6pPr>
            <a:lvl7pPr lvl="6"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7pPr>
            <a:lvl8pPr lvl="7"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8pPr>
            <a:lvl9pPr lvl="8" indent="0" marR="0" rtl="0" marL="0" algn="r">
              <a:lnSpc>
                <a:spcPct val="100000"/>
              </a:lnSpc>
              <a:spcBef>
                <a:spcPts val="0"/>
              </a:spcBef>
              <a:spcAft>
                <a:spcPts val="0"/>
              </a:spcAft>
              <a:buClr>
                <a:srgbClr val="000000"/>
              </a:buClr>
              <a:buSzPts val="1000"/>
              <a:buFont typeface="Arial"/>
              <a:buNone/>
              <a:defRPr b="0" cap="none" u="none" sz="800" strike="noStrike" i="0">
                <a:solidFill>
                  <a:schemeClr val="lt1"/>
                </a:solidFill>
                <a:latin typeface="Roboto"/>
                <a:ea typeface="Roboto"/>
                <a:cs typeface="Roboto"/>
                <a:sym typeface="Roboto"/>
              </a:defRPr>
            </a:lvl9pPr>
          </a:lstStyle>
          <a:p>
            <a:pPr lvl="0" indent="0" rtl="0" marL="0" algn="r">
              <a:spcBef>
                <a:spcPts val="0"/>
              </a:spcBef>
              <a:spcAft>
                <a:spcPts val="0"/>
              </a:spcAft>
              <a:buNone/>
            </a:pPr>
            <a:fld id="{00000000-1234-1234-1234-123412341234}" type="slidenum">
              <a:rPr lang="ja"/>
              <a:t>‹#›</a:t>
            </a:fld>
            <a:endParaRPr/>
          </a:p>
        </p:txBody>
      </p:sp>
    </p:spTree>
  </p:cSld>
  <p:clrMap accent6="accent6" accent4="accent4" accent5="accent5" accent2="accent2" accent3="accent3" accent1="accent1" bg2="dk2" tx1="dk1" bg1="lt1" hlink="hlink" tx2="lt2" folHlink="folHlink"/>
  <p:sldLayoutIdLst>
    <p:sldLayoutId r:id="rId1" id="2147483659"/>
    <p:sldLayoutId r:id="rId2" id="2147483660"/>
    <p:sldLayoutId r:id="rId3" id="2147483661"/>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chathamhouse.org/about-us/chatham-house-ru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vOwPrDIYrX29HshDwYsN1lAsQ4RcBOTEHIl9e5Oakxc/edit#gid=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0" id="90"/>
        <p:cNvGrpSpPr/>
        <p:nvPr/>
      </p:nvGrpSpPr>
      <p:grpSpPr>
        <a:xfrm>
          <a:off x="0" y="0"/>
          <a:ext cx="0" cy="0"/>
          <a:chOff x="0" y="0"/>
          <a:chExt cx="0" cy="0"/>
        </a:xfrm>
      </p:grpSpPr>
      <p:pic>
        <p:nvPicPr>
          <p:cNvPr descr="Image number 7" name="Google Shape;91;p17" id="91"/>
          <p:cNvPicPr preferRelativeResize="0"/>
          <p:nvPr/>
        </p:nvPicPr>
        <p:blipFill rotWithShape="1">
          <a:blip r:embed="rId3">
            <a:alphaModFix/>
          </a:blip>
          <a:srcRect b="0" r="0" t="0" l="0"/>
          <a:stretch/>
        </p:blipFill>
        <p:spPr>
          <a:xfrm>
            <a:off x="0" y="0"/>
            <a:ext cx="6858000" cy="5143500"/>
          </a:xfrm>
          <a:prstGeom prst="rect">
            <a:avLst/>
          </a:prstGeom>
          <a:noFill/>
          <a:ln>
            <a:noFill/>
          </a:ln>
        </p:spPr>
      </p:pic>
      <p:pic>
        <p:nvPicPr>
          <p:cNvPr name="Google Shape;92;p17" id="92"/>
          <p:cNvPicPr preferRelativeResize="0"/>
          <p:nvPr/>
        </p:nvPicPr>
        <p:blipFill rotWithShape="1">
          <a:blip r:embed="rId4">
            <a:alphaModFix/>
          </a:blip>
          <a:srcRect b="0" r="0" t="0" l="0"/>
          <a:stretch/>
        </p:blipFill>
        <p:spPr>
          <a:xfrm>
            <a:off x="8041926" y="4555379"/>
            <a:ext cx="1102074" cy="588121"/>
          </a:xfrm>
          <a:prstGeom prst="rect">
            <a:avLst/>
          </a:prstGeom>
          <a:noFill/>
          <a:ln>
            <a:noFill/>
          </a:ln>
        </p:spPr>
      </p:pic>
      <p:pic>
        <p:nvPicPr>
          <p:cNvPr descr="Picture containing icons  Automatically generated description" name="Google Shape;93;p17" id="93"/>
          <p:cNvPicPr preferRelativeResize="0"/>
          <p:nvPr/>
        </p:nvPicPr>
        <p:blipFill rotWithShape="1">
          <a:blip r:embed="rId5">
            <a:alphaModFix/>
          </a:blip>
          <a:srcRect b="0" r="0" t="0" l="0"/>
          <a:stretch/>
        </p:blipFill>
        <p:spPr>
          <a:xfrm>
            <a:off x="6858000" y="4519035"/>
            <a:ext cx="981156" cy="624465"/>
          </a:xfrm>
          <a:prstGeom prst="rect">
            <a:avLst/>
          </a:prstGeom>
          <a:noFill/>
          <a:ln>
            <a:noFill/>
          </a:ln>
        </p:spPr>
      </p:pic>
      <p:sp>
        <p:nvSpPr>
          <p:cNvPr name="Google Shape;94;p17" id="94"/>
          <p:cNvSpPr txBox="1"/>
          <p:nvPr/>
        </p:nvSpPr>
        <p:spPr>
          <a:xfrm>
            <a:off x="6939725" y="68426"/>
            <a:ext cx="2140200" cy="1266300"/>
          </a:xfrm>
          <a:prstGeom prst="rect">
            <a:avLst/>
          </a:prstGeom>
          <a:noFill/>
          <a:ln>
            <a:noFill/>
          </a:ln>
        </p:spPr>
        <p:txBody>
          <a:bodyPr lIns="91425" bIns="45700" anchor="ctr" rIns="91425" anchorCtr="0" wrap="square" spcFirstLastPara="1" tIns="45700">
            <a:noAutofit/>
          </a:bodyPr>
          <a:lstStyle/>
          <a:p>
            <a:pPr lvl="0" indent="0" marR="0" rtl="0" marL="0" algn="ctr">
              <a:lnSpc>
                <a:spcPct val="100000"/>
              </a:lnSpc>
              <a:spcBef>
                <a:spcPts val="0"/>
              </a:spcBef>
              <a:spcAft>
                <a:spcPts val="0"/>
              </a:spcAft>
              <a:buNone/>
            </a:pPr>
            <a:r>
              <a:rPr b="0" cap="none" u="none" strike="noStrike" sz="2240" noProof="1" i="0" lang="ja">
                <a:solidFill>
                  <a:srgbClr val="000000"/>
                </a:solidFill>
                <a:latin typeface="Consolas"/>
                <a:ea typeface="Consolas"/>
                <a:cs typeface="Consolas"/>
                <a:sym typeface="Consolas"/>
              </a:rPr>
              <a:t>20</a:t>
            </a:r>
            <a:r>
              <a:rPr sz="2240" noProof="1" lang="ja">
                <a:latin typeface="Consolas"/>
                <a:ea typeface="Consolas"/>
                <a:cs typeface="Consolas"/>
                <a:sym typeface="Consolas"/>
              </a:rPr>
              <a:t>24</a:t>
            </a:r>
            <a:r>
              <a:rPr b="0" cap="none" u="none" strike="noStrike" sz="2240" noProof="1" i="0" lang="ja">
                <a:solidFill>
                  <a:srgbClr val="000000"/>
                </a:solidFill>
                <a:latin typeface="Consolas"/>
                <a:ea typeface="Consolas"/>
                <a:cs typeface="Consolas"/>
                <a:sym typeface="Consolas"/>
              </a:rPr>
              <a:t>-03-15</a:t>
            </a:r>
            <a:endParaRPr b="0" cap="none" u="none" sz="2240" strike="noStrike" i="0">
              <a:solidFill>
                <a:srgbClr val="000000"/>
              </a:solidFill>
              <a:latin typeface="Consolas"/>
              <a:ea typeface="Consolas"/>
              <a:cs typeface="Consolas"/>
              <a:sym typeface="Consolas"/>
            </a:endParaRPr>
          </a:p>
          <a:p>
            <a:pPr lvl="0" indent="0" marR="0" rtl="0" marL="0" algn="ctr">
              <a:lnSpc>
                <a:spcPct val="100000"/>
              </a:lnSpc>
              <a:spcBef>
                <a:spcPts val="0"/>
              </a:spcBef>
              <a:spcAft>
                <a:spcPts val="0"/>
              </a:spcAft>
              <a:buNone/>
            </a:pPr>
            <a:r>
              <a:rPr sz="2240" noProof="1" lang="ja"/>
              <a:t>OSS Strategy</a:t>
            </a:r>
            <a:endParaRPr sz="2240"/>
          </a:p>
        </p:txBody>
      </p:sp>
      <p:sp>
        <p:nvSpPr>
          <p:cNvPr name="Google Shape;95;p17" id="95"/>
          <p:cNvSpPr txBox="1"/>
          <p:nvPr/>
        </p:nvSpPr>
        <p:spPr>
          <a:xfrm>
            <a:off x="439375" y="3009325"/>
            <a:ext cx="6126300" cy="1086000"/>
          </a:xfrm>
          <a:prstGeom prst="rect">
            <a:avLst/>
          </a:prstGeom>
          <a:solidFill>
            <a:srgbClr val="FFFFFF">
              <a:alpha val="32000"/>
            </a:srgbClr>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rPr sz="3840" noProof="1" lang="ja">
                <a:solidFill>
                  <a:srgbClr val="FFFFFF"/>
                </a:solidFill>
                <a:latin typeface="Carter One"/>
                <a:ea typeface="Carter One"/>
                <a:cs typeface="Carter One"/>
                <a:sym typeface="Carter One"/>
              </a:rPr>
              <a:t>Japan Local Meetup</a:t>
            </a:r>
            <a:endParaRPr sz="3840">
              <a:solidFill>
                <a:srgbClr val="FFFFFF"/>
              </a:solidFill>
              <a:latin typeface="Carter One"/>
              <a:ea typeface="Carter One"/>
              <a:cs typeface="Carter One"/>
              <a:sym typeface="Carter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6" id="156"/>
        <p:cNvGrpSpPr/>
        <p:nvPr/>
      </p:nvGrpSpPr>
      <p:grpSpPr>
        <a:xfrm>
          <a:off x="0" y="0"/>
          <a:ext cx="0" cy="0"/>
          <a:chOff x="0" y="0"/>
          <a:chExt cx="0" cy="0"/>
        </a:xfrm>
      </p:grpSpPr>
      <p:sp>
        <p:nvSpPr>
          <p:cNvPr name="Google Shape;157;p26" id="157"/>
          <p:cNvSpPr txBox="1"/>
          <p:nvPr>
            <p:ph type="title"/>
          </p:nvPr>
        </p:nvSpPr>
        <p:spPr>
          <a:xfrm>
            <a:off x="311700" y="315925"/>
            <a:ext cx="8520600" cy="831300"/>
          </a:xfrm>
          <a:prstGeom prst="rect">
            <a:avLst/>
          </a:prstGeom>
        </p:spPr>
        <p:txBody>
          <a:bodyPr lIns="91425" bIns="91425" anchor="b" rIns="91425" anchorCtr="0" wrap="square" spcFirstLastPara="1" tIns="91425">
            <a:normAutofit fontScale="90000"/>
          </a:bodyPr>
          <a:lstStyle/>
          <a:p>
            <a:pPr lvl="0" indent="0" rtl="0" marL="0" algn="l">
              <a:spcBef>
                <a:spcPts val="0"/>
              </a:spcBef>
              <a:spcAft>
                <a:spcPts val="0"/>
              </a:spcAft>
              <a:buNone/>
            </a:pPr>
            <a:r>
              <a:rPr noProof="1" lang="ja"/>
              <a:t>Primary: Companies servicing as OSS</a:t>
            </a:r>
            <a:endParaRPr/>
          </a:p>
        </p:txBody>
      </p:sp>
      <p:sp>
        <p:nvSpPr>
          <p:cNvPr name="Google Shape;158;p26" id="158"/>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Business challenges</a:t>
            </a:r>
            <a:endParaRPr/>
          </a:p>
          <a:p>
            <a:pPr lvl="1" indent="-317500" rtl="0" marL="914400" algn="l">
              <a:spcBef>
                <a:spcPts val="0"/>
              </a:spcBef>
              <a:spcAft>
                <a:spcPts val="0"/>
              </a:spcAft>
              <a:buSzPts val="1400"/>
              <a:buAutoNum type="alphaLcPeriod"/>
            </a:pPr>
            <a:r>
              <a:rPr noProof="1" lang="ja"/>
              <a:t>Authentication from hardware vendors for new hardware</a:t>
            </a:r>
            <a:endParaRPr/>
          </a:p>
          <a:p>
            <a:pPr lvl="1" indent="-317500" rtl="0" marL="914400" algn="l">
              <a:spcBef>
                <a:spcPts val="0"/>
              </a:spcBef>
              <a:spcAft>
                <a:spcPts val="0"/>
              </a:spcAft>
              <a:buSzPts val="1400"/>
              <a:buAutoNum type="alphaLcPeriod"/>
            </a:pPr>
            <a:r>
              <a:rPr noProof="1" lang="ja"/>
              <a:t>Compatibility (backport)</a:t>
            </a:r>
            <a:endParaRPr/>
          </a:p>
          <a:p>
            <a:pPr lvl="1" indent="-317500" rtl="0" marL="914400" algn="l">
              <a:spcBef>
                <a:spcPts val="0"/>
              </a:spcBef>
              <a:spcAft>
                <a:spcPts val="0"/>
              </a:spcAft>
              <a:buSzPts val="1400"/>
              <a:buAutoNum type="alphaLcPeriod"/>
            </a:pPr>
            <a:r>
              <a:rPr noProof="1" lang="ja"/>
              <a:t>Security measures (upgrade and distribution)</a:t>
            </a:r>
            <a:endParaRPr/>
          </a:p>
          <a:p>
            <a:pPr lvl="1" indent="-317500" rtl="0" marL="914400" algn="l">
              <a:spcBef>
                <a:spcPts val="0"/>
              </a:spcBef>
              <a:spcAft>
                <a:spcPts val="0"/>
              </a:spcAft>
              <a:buSzPts val="1400"/>
              <a:buAutoNum type="alphaLcPeriod"/>
            </a:pPr>
            <a:r>
              <a:rPr noProof="1" lang="ja"/>
              <a:t>Technical Support</a:t>
            </a:r>
            <a:endParaRPr/>
          </a:p>
          <a:p>
            <a:pPr lvl="0" indent="-342900" rtl="0" marL="457200" algn="l">
              <a:spcBef>
                <a:spcPts val="0"/>
              </a:spcBef>
              <a:spcAft>
                <a:spcPts val="0"/>
              </a:spcAft>
              <a:buSzPts val="1800"/>
              <a:buChar char="●"/>
            </a:pPr>
            <a:r>
              <a:rPr noProof="1" lang="ja"/>
              <a:t>Business Value</a:t>
            </a:r>
            <a:endParaRPr/>
          </a:p>
          <a:p>
            <a:pPr lvl="1" indent="-317500" rtl="0" marL="914400" algn="l">
              <a:spcBef>
                <a:spcPts val="0"/>
              </a:spcBef>
              <a:spcAft>
                <a:spcPts val="0"/>
              </a:spcAft>
              <a:buSzPts val="1400"/>
              <a:buAutoNum type="alphaLcPeriod"/>
            </a:pPr>
            <a:r>
              <a:rPr noProof="1" lang="ja"/>
              <a:t>OSS itself doesn't sell (It is not prohibited to buy or sell, but it cannot be sold only as a value.)</a:t>
            </a:r>
            <a:endParaRPr/>
          </a:p>
          <a:p>
            <a:pPr lvl="1" indent="-317500" rtl="0" marL="914400" algn="l">
              <a:spcBef>
                <a:spcPts val="0"/>
              </a:spcBef>
              <a:spcAft>
                <a:spcPts val="0"/>
              </a:spcAft>
              <a:buSzPts val="1400"/>
              <a:buAutoNum type="alphaLcPeriod"/>
            </a:pPr>
            <a:r>
              <a:rPr noProof="1" lang="ja"/>
              <a:t>Offers OSS combination (You can't verify it yourself, but there are many combinations.)</a:t>
            </a:r>
            <a:endParaRPr/>
          </a:p>
          <a:p>
            <a:pPr lvl="1" indent="-317500" rtl="0" marL="914400" algn="l">
              <a:spcBef>
                <a:spcPts val="0"/>
              </a:spcBef>
              <a:spcAft>
                <a:spcPts val="0"/>
              </a:spcAft>
              <a:buSzPts val="1400"/>
              <a:buAutoNum type="alphaLcPeriod"/>
            </a:pPr>
            <a:r>
              <a:rPr noProof="1" lang="ja"/>
              <a:t>Maintenance substitution (You can maintain it yourself, but it is better and more effective to outsource it.)</a:t>
            </a:r>
            <a:endParaRPr/>
          </a:p>
          <a:p>
            <a:pPr lvl="1" indent="-317500" rtl="0" marL="914400" algn="l">
              <a:spcBef>
                <a:spcPts val="0"/>
              </a:spcBef>
              <a:spcAft>
                <a:spcPts val="0"/>
              </a:spcAft>
              <a:buSzPts val="1400"/>
              <a:buAutoNum type="alphaLcPeriod"/>
            </a:pPr>
            <a:r>
              <a:rPr noProof="1" lang="ja"/>
              <a:t>Technical inquiries (You can find out for yourself, but it's faster to ask.)</a:t>
            </a:r>
            <a:endParaRPr/>
          </a:p>
          <a:p>
            <a:pPr lvl="1" indent="-317500" rtl="0" marL="914400" algn="l">
              <a:spcBef>
                <a:spcPts val="0"/>
              </a:spcBef>
              <a:spcAft>
                <a:spcPts val="0"/>
              </a:spcAft>
              <a:buSzPts val="1400"/>
              <a:buAutoNum type="alphaLcPeriod"/>
            </a:pPr>
            <a:r>
              <a:rPr noProof="1" lang="ja"/>
              <a:t>Business requires authentication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62" id="162"/>
        <p:cNvGrpSpPr/>
        <p:nvPr/>
      </p:nvGrpSpPr>
      <p:grpSpPr>
        <a:xfrm>
          <a:off x="0" y="0"/>
          <a:ext cx="0" cy="0"/>
          <a:chOff x="0" y="0"/>
          <a:chExt cx="0" cy="0"/>
        </a:xfrm>
      </p:grpSpPr>
      <p:sp>
        <p:nvSpPr>
          <p:cNvPr name="Google Shape;163;p27" id="163"/>
          <p:cNvSpPr txBox="1"/>
          <p:nvPr>
            <p:ph type="title"/>
          </p:nvPr>
        </p:nvSpPr>
        <p:spPr>
          <a:xfrm>
            <a:off x="311700" y="315925"/>
            <a:ext cx="8520600" cy="831300"/>
          </a:xfrm>
          <a:prstGeom prst="rect">
            <a:avLst/>
          </a:prstGeom>
        </p:spPr>
        <p:txBody>
          <a:bodyPr lIns="91425" bIns="91425" anchor="b" rIns="91425" anchorCtr="0" wrap="square" spcFirstLastPara="1" tIns="91425">
            <a:normAutofit fontScale="90000"/>
          </a:bodyPr>
          <a:lstStyle/>
          <a:p>
            <a:pPr lvl="0" indent="0" rtl="0" marL="0" algn="l">
              <a:spcBef>
                <a:spcPts val="0"/>
              </a:spcBef>
              <a:spcAft>
                <a:spcPts val="0"/>
              </a:spcAft>
              <a:buNone/>
            </a:pPr>
            <a:r>
              <a:rPr noProof="1" lang="ja"/>
              <a:t>Primary: Companies servicing as OSS</a:t>
            </a:r>
            <a:endParaRPr/>
          </a:p>
        </p:txBody>
      </p:sp>
      <p:sp>
        <p:nvSpPr>
          <p:cNvPr name="Google Shape;164;p27" id="164"/>
          <p:cNvSpPr txBox="1"/>
          <p:nvPr>
            <p:ph idx="1" type="body"/>
          </p:nvPr>
        </p:nvSpPr>
        <p:spPr>
          <a:xfrm>
            <a:off x="311700" y="1225225"/>
            <a:ext cx="5962800" cy="3354000"/>
          </a:xfrm>
          <a:prstGeom prst="rect">
            <a:avLst/>
          </a:prstGeom>
        </p:spPr>
        <p:txBody>
          <a:bodyPr lIns="91425" bIns="91425" anchor="t" rIns="91425" anchorCtr="0" wrap="square" spcFirstLastPara="1" tIns="91425">
            <a:normAutofit lnSpcReduction="20000" fontScale="92500"/>
          </a:bodyPr>
          <a:lstStyle/>
          <a:p>
            <a:pPr lvl="0" indent="-334327" rtl="0" marL="457200" algn="l">
              <a:spcBef>
                <a:spcPts val="0"/>
              </a:spcBef>
              <a:spcAft>
                <a:spcPts val="0"/>
              </a:spcAft>
              <a:buSzPct val="100000"/>
              <a:buChar char="●"/>
            </a:pPr>
            <a:r>
              <a:rPr noProof="1" lang="ja"/>
              <a:t>OSS strategies and actions</a:t>
            </a:r>
            <a:endParaRPr/>
          </a:p>
          <a:p>
            <a:pPr lvl="1" indent="-310832" rtl="0" marL="914400" algn="l">
              <a:spcBef>
                <a:spcPts val="0"/>
              </a:spcBef>
              <a:spcAft>
                <a:spcPts val="0"/>
              </a:spcAft>
              <a:buSzPct val="100000"/>
              <a:buAutoNum type="alphaLcPeriod"/>
            </a:pPr>
            <a:r>
              <a:rPr noProof="1" lang="ja"/>
              <a:t>The existence of OSS can constitute a distro</a:t>
            </a:r>
            <a:endParaRPr/>
          </a:p>
          <a:p>
            <a:pPr lvl="2" indent="-310832" rtl="0" marL="1371600" algn="l">
              <a:spcBef>
                <a:spcPts val="0"/>
              </a:spcBef>
              <a:spcAft>
                <a:spcPts val="0"/>
              </a:spcAft>
              <a:buSzPct val="100000"/>
              <a:buAutoNum type="romanLcPeriod"/>
            </a:pPr>
            <a:r>
              <a:rPr noProof="1" lang="ja"/>
              <a:t>Patch posting</a:t>
            </a:r>
            <a:endParaRPr/>
          </a:p>
          <a:p>
            <a:pPr lvl="2" indent="-310832" rtl="0" marL="1371600" algn="l">
              <a:spcBef>
                <a:spcPts val="0"/>
              </a:spcBef>
              <a:spcAft>
                <a:spcPts val="0"/>
              </a:spcAft>
              <a:buSzPct val="100000"/>
              <a:buAutoNum type="romanLcPeriod"/>
            </a:pPr>
            <a:r>
              <a:rPr noProof="1" lang="ja"/>
              <a:t>Document maintenance (Expanding Developers and Users)</a:t>
            </a:r>
            <a:endParaRPr/>
          </a:p>
          <a:p>
            <a:pPr lvl="2" indent="-310832" rtl="0" marL="1371600" algn="l">
              <a:spcBef>
                <a:spcPts val="0"/>
              </a:spcBef>
              <a:spcAft>
                <a:spcPts val="0"/>
              </a:spcAft>
              <a:buSzPct val="100000"/>
              <a:buAutoNum type="romanLcPeriod"/>
            </a:pPr>
            <a:r>
              <a:rPr noProof="1" lang="ja"/>
              <a:t>Community-based communication, management support, and management promotion (maintaining the foundation of the distro)</a:t>
            </a:r>
            <a:endParaRPr/>
          </a:p>
          <a:p>
            <a:pPr lvl="1" indent="-310832" rtl="0" marL="914400" algn="l">
              <a:spcBef>
                <a:spcPts val="0"/>
              </a:spcBef>
              <a:spcAft>
                <a:spcPts val="0"/>
              </a:spcAft>
              <a:buSzPct val="100000"/>
              <a:buAutoNum type="alphaLcPeriod"/>
            </a:pPr>
            <a:r>
              <a:rPr noProof="1" lang="ja"/>
              <a:t>Development of OSS leads to expansion of potential customers</a:t>
            </a:r>
            <a:endParaRPr/>
          </a:p>
          <a:p>
            <a:pPr lvl="2" indent="-310832" rtl="0" marL="1371600" algn="l">
              <a:spcBef>
                <a:spcPts val="0"/>
              </a:spcBef>
              <a:spcAft>
                <a:spcPts val="0"/>
              </a:spcAft>
              <a:buSzPct val="100000"/>
              <a:buAutoNum type="romanLcPeriod"/>
            </a:pPr>
            <a:r>
              <a:rPr noProof="1" lang="ja"/>
              <a:t>Meet up events, seminar events (expansion of users)</a:t>
            </a:r>
            <a:endParaRPr/>
          </a:p>
          <a:p>
            <a:pPr lvl="1" indent="-310832" rtl="0" marL="914400" algn="l">
              <a:spcBef>
                <a:spcPts val="0"/>
              </a:spcBef>
              <a:spcAft>
                <a:spcPts val="0"/>
              </a:spcAft>
              <a:buSzPct val="100000"/>
              <a:buAutoNum type="alphaLcPeriod"/>
            </a:pPr>
            <a:r>
              <a:rPr noProof="1" lang="ja"/>
              <a:t>Increase business value (Brand?)</a:t>
            </a:r>
            <a:endParaRPr/>
          </a:p>
          <a:p>
            <a:pPr lvl="2" indent="-310832" rtl="0" marL="1371600" algn="l">
              <a:spcBef>
                <a:spcPts val="0"/>
              </a:spcBef>
              <a:spcAft>
                <a:spcPts val="0"/>
              </a:spcAft>
              <a:buSzPct val="100000"/>
              <a:buAutoNum type="romanLcPeriod"/>
            </a:pPr>
            <a:r>
              <a:rPr noProof="1" lang="ja"/>
              <a:t>Patch continuously</a:t>
            </a:r>
            <a:endParaRPr/>
          </a:p>
          <a:p>
            <a:pPr lvl="1" indent="-310832" rtl="0" marL="914400" algn="l">
              <a:spcBef>
                <a:spcPts val="0"/>
              </a:spcBef>
              <a:spcAft>
                <a:spcPts val="0"/>
              </a:spcAft>
              <a:buSzPct val="100000"/>
              <a:buAutoNum type="alphaLcPeriod"/>
            </a:pPr>
            <a:r>
              <a:rPr noProof="1" lang="ja"/>
              <a:t>formation of facts</a:t>
            </a:r>
            <a:endParaRPr/>
          </a:p>
          <a:p>
            <a:pPr lvl="1" indent="-310832" rtl="0" marL="914400" algn="l">
              <a:spcBef>
                <a:spcPts val="0"/>
              </a:spcBef>
              <a:spcAft>
                <a:spcPts val="0"/>
              </a:spcAft>
              <a:buSzPct val="100000"/>
              <a:buAutoNum type="alphaLcPeriod"/>
            </a:pPr>
            <a:r>
              <a:rPr noProof="1" lang="ja"/>
              <a:t>can be requested from developers</a:t>
            </a:r>
            <a:endParaRPr/>
          </a:p>
          <a:p>
            <a:pPr lvl="1" indent="-310832" rtl="0" marL="914400" algn="l">
              <a:spcBef>
                <a:spcPts val="0"/>
              </a:spcBef>
              <a:spcAft>
                <a:spcPts val="0"/>
              </a:spcAft>
              <a:buSzPct val="100000"/>
              <a:buAutoNum type="alphaLcPeriod"/>
            </a:pPr>
            <a:r>
              <a:rPr noProof="1" lang="ja"/>
              <a:t>(It may be different from the strategy, but it also leads to the development of engineers.)</a:t>
            </a:r>
            <a:endParaRPr/>
          </a:p>
          <a:p>
            <a:pPr lvl="0" indent="-334327" rtl="0" marL="457200" algn="l">
              <a:spcBef>
                <a:spcPts val="0"/>
              </a:spcBef>
              <a:spcAft>
                <a:spcPts val="0"/>
              </a:spcAft>
              <a:buSzPct val="100000"/>
              <a:buChar char="●"/>
            </a:pPr>
            <a:r>
              <a:t> </a:t>
            </a:r>
            <a:endParaRPr/>
          </a:p>
        </p:txBody>
      </p:sp>
      <p:sp>
        <p:nvSpPr>
          <p:cNvPr name="Google Shape;165;p27" id="165"/>
          <p:cNvSpPr/>
          <p:nvPr/>
        </p:nvSpPr>
        <p:spPr>
          <a:xfrm>
            <a:off x="6848400" y="1225225"/>
            <a:ext cx="1983900" cy="4632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patch posting</a:t>
            </a:r>
            <a:endParaRPr>
              <a:latin typeface="Open Sans"/>
              <a:ea typeface="Open Sans"/>
              <a:cs typeface="Open Sans"/>
              <a:sym typeface="Open Sans"/>
            </a:endParaRPr>
          </a:p>
        </p:txBody>
      </p:sp>
      <p:sp>
        <p:nvSpPr>
          <p:cNvPr name="Google Shape;166;p27" id="166"/>
          <p:cNvSpPr/>
          <p:nvPr/>
        </p:nvSpPr>
        <p:spPr>
          <a:xfrm>
            <a:off x="6848400" y="1743175"/>
            <a:ext cx="1983900" cy="4632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community support</a:t>
            </a:r>
            <a:endParaRPr>
              <a:latin typeface="Open Sans"/>
              <a:ea typeface="Open Sans"/>
              <a:cs typeface="Open Sans"/>
              <a:sym typeface="Open Sans"/>
            </a:endParaRPr>
          </a:p>
        </p:txBody>
      </p:sp>
      <p:sp>
        <p:nvSpPr>
          <p:cNvPr name="Google Shape;167;p27" id="167"/>
          <p:cNvSpPr/>
          <p:nvPr/>
        </p:nvSpPr>
        <p:spPr>
          <a:xfrm>
            <a:off x="6848400" y="2261125"/>
            <a:ext cx="1983900" cy="4632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Meetup</a:t>
            </a:r>
            <a:endParaRPr>
              <a:latin typeface="Open Sans"/>
              <a:ea typeface="Open Sans"/>
              <a:cs typeface="Open Sans"/>
              <a:sym typeface="Open Sans"/>
            </a:endParaRPr>
          </a:p>
        </p:txBody>
      </p:sp>
      <p:cxnSp>
        <p:nvCxnSpPr>
          <p:cNvPr name="Google Shape;168;p27" id="168"/>
          <p:cNvCxnSpPr/>
          <p:nvPr/>
        </p:nvCxnSpPr>
        <p:spPr>
          <a:xfrm rot="10800000" flipH="1">
            <a:off x="5062775" y="1311325"/>
            <a:ext cx="2082600" cy="377100"/>
          </a:xfrm>
          <a:prstGeom prst="straightConnector1">
            <a:avLst/>
          </a:prstGeom>
          <a:noFill/>
          <a:ln cmpd="sng" cap="flat" w="9525">
            <a:solidFill>
              <a:schemeClr val="dk2"/>
            </a:solidFill>
            <a:prstDash val="solid"/>
            <a:round/>
            <a:headEnd len="med" w="med" type="none"/>
            <a:tailEnd len="med" w="med" type="none"/>
          </a:ln>
        </p:spPr>
      </p:cxnSp>
      <p:cxnSp>
        <p:nvCxnSpPr>
          <p:cNvPr name="Google Shape;169;p27" id="169"/>
          <p:cNvCxnSpPr>
            <a:endCxn id="165" idx="1"/>
          </p:cNvCxnSpPr>
          <p:nvPr/>
        </p:nvCxnSpPr>
        <p:spPr>
          <a:xfrm rot="10800000" flipH="1">
            <a:off x="4136100" y="1456825"/>
            <a:ext cx="2712300" cy="1957200"/>
          </a:xfrm>
          <a:prstGeom prst="straightConnector1">
            <a:avLst/>
          </a:prstGeom>
          <a:noFill/>
          <a:ln cmpd="sng" cap="flat"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3" id="173"/>
        <p:cNvGrpSpPr/>
        <p:nvPr/>
      </p:nvGrpSpPr>
      <p:grpSpPr>
        <a:xfrm>
          <a:off x="0" y="0"/>
          <a:ext cx="0" cy="0"/>
          <a:chOff x="0" y="0"/>
          <a:chExt cx="0" cy="0"/>
        </a:xfrm>
      </p:grpSpPr>
      <p:sp>
        <p:nvSpPr>
          <p:cNvPr name="Google Shape;174;p28" id="174"/>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t> </a:t>
            </a:r>
            <a:endParaRPr/>
          </a:p>
        </p:txBody>
      </p:sp>
      <p:sp>
        <p:nvSpPr>
          <p:cNvPr name="Google Shape;175;p28" id="175"/>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0" rtl="0" marL="0" algn="l">
              <a:spcBef>
                <a:spcPts val="0"/>
              </a:spcBef>
              <a:spcAft>
                <a:spcPts val="1200"/>
              </a:spcAft>
              <a:buNone/>
            </a:pPr>
            <a:r>
              <a:t> </a:t>
            </a:r>
            <a:endParaRPr/>
          </a:p>
        </p:txBody>
      </p:sp>
      <p:graphicFrame>
        <p:nvGraphicFramePr>
          <p:cNvPr name="Google Shape;176;p28" id="176"/>
          <p:cNvGraphicFramePr/>
          <p:nvPr/>
        </p:nvGraphicFramePr>
        <p:xfrm>
          <a:off x="1368275" y="1809300"/>
          <a:ext cx="3000000" cy="3000000"/>
        </p:xfrm>
        <a:graphic>
          <a:graphicData uri="http://schemas.openxmlformats.org/drawingml/2006/table">
            <a:tbl>
              <a:tblPr>
                <a:noFill/>
                <a:tableStyleId>{79B3D649-689B-4B57-9423-313C4A7F72DA}</a:tableStyleId>
              </a:tblPr>
              <a:tblGrid>
                <a:gridCol w="1447800"/>
                <a:gridCol w="1447800"/>
                <a:gridCol w="1447800"/>
                <a:gridCol w="1447800"/>
                <a:gridCol w="1447800"/>
              </a:tblGrid>
              <a:tr h="381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rPr noProof="1" lang="ja"/>
                        <a:t>Patch Posts</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381000">
                <a:tc>
                  <a:txBody>
                    <a:bodyPr/>
                    <a:lstStyle/>
                    <a:p>
                      <a:pPr lvl="0" indent="0" rtl="0" marL="0" algn="l">
                        <a:spcBef>
                          <a:spcPts val="0"/>
                        </a:spcBef>
                        <a:spcAft>
                          <a:spcPts val="0"/>
                        </a:spcAft>
                        <a:buNone/>
                      </a:pPr>
                      <a:r>
                        <a:rPr noProof="1" lang="ja"/>
                        <a:t>Community Survival</a:t>
                      </a:r>
                      <a:endParaRPr/>
                    </a:p>
                  </a:txBody>
                  <a:tcPr marT="91425" marB="91425" marR="91425" marL="91425"/>
                </a:tc>
                <a:tc>
                  <a:txBody>
                    <a:bodyPr/>
                    <a:lstStyle/>
                    <a:p>
                      <a:pPr lvl="0" indent="0" rtl="0" marL="0" algn="l">
                        <a:spcBef>
                          <a:spcPts val="0"/>
                        </a:spcBef>
                        <a:spcAft>
                          <a:spcPts val="0"/>
                        </a:spcAft>
                        <a:buNone/>
                      </a:pPr>
                      <a:r>
                        <a:rPr noProof="1" lang="ja"/>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381000">
                <a:tc>
                  <a:txBody>
                    <a:bodyPr/>
                    <a:lstStyle/>
                    <a:p>
                      <a:pPr lvl="0" indent="0" rtl="0" marL="0" algn="l">
                        <a:spcBef>
                          <a:spcPts val="0"/>
                        </a:spcBef>
                        <a:spcAft>
                          <a:spcPts val="0"/>
                        </a:spcAft>
                        <a:buNone/>
                      </a:pPr>
                      <a:r>
                        <a:rPr noProof="1" lang="ja"/>
                        <a:t>Development of OSS and expansion of potential customers</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381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381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bl>
          </a:graphicData>
        </a:graphic>
      </p:graphicFrame>
      <p:sp>
        <p:nvSpPr>
          <p:cNvPr name="Google Shape;177;p28" id="177"/>
          <p:cNvSpPr txBox="1"/>
          <p:nvPr/>
        </p:nvSpPr>
        <p:spPr>
          <a:xfrm>
            <a:off x="-2192700" y="1003050"/>
            <a:ext cx="2282700" cy="992700"/>
          </a:xfrm>
          <a:prstGeom prst="rect">
            <a:avLst/>
          </a:prstGeom>
          <a:noFill/>
          <a:ln>
            <a:noFill/>
          </a:ln>
        </p:spPr>
        <p:txBody>
          <a:bodyPr lIns="91425" bIns="91425" anchor="t" rIns="91425" anchorCtr="0" wrap="square" spcFirstLastPara="1" tIns="91425">
            <a:spAutoFit/>
          </a:bodyPr>
          <a:lstStyle/>
          <a:p>
            <a:pPr lvl="0" indent="0" rtl="0" marL="0" algn="l">
              <a:spcBef>
                <a:spcPts val="0"/>
              </a:spcBef>
              <a:spcAft>
                <a:spcPts val="0"/>
              </a:spcAft>
              <a:buNone/>
            </a:pPr>
            <a:r>
              <a:rPr sz="840" noProof="1" lang="ja">
                <a:solidFill>
                  <a:srgbClr val="131619"/>
                </a:solidFill>
                <a:latin typeface="Open Sans"/>
                <a:ea typeface="Open Sans"/>
                <a:cs typeface="Open Sans"/>
                <a:sym typeface="Open Sans"/>
              </a:rPr>
              <a:t>To OSS as a platform</a:t>
            </a:r>
            <a:br>
              <a:rPr sz="840" lang="ja">
                <a:solidFill>
                  <a:srgbClr val="131619"/>
                </a:solidFill>
                <a:latin typeface="Open Sans"/>
                <a:ea typeface="Open Sans"/>
                <a:cs typeface="Open Sans"/>
                <a:sym typeface="Open Sans"/>
              </a:rPr>
            </a:br>
            <a:r>
              <a:rPr sz="840" noProof="1" lang="ja">
                <a:solidFill>
                  <a:srgbClr val="131619"/>
                </a:solidFill>
                <a:latin typeface="Open Sans"/>
                <a:ea typeface="Open Sans"/>
                <a:cs typeface="Open Sans"/>
                <a:sym typeface="Open Sans"/>
              </a:rPr>
              <a:t>If you're on top of it,</a:t>
            </a:r>
            <a:br>
              <a:rPr sz="840" lang="ja">
                <a:solidFill>
                  <a:srgbClr val="131619"/>
                </a:solidFill>
                <a:latin typeface="Open Sans"/>
                <a:ea typeface="Open Sans"/>
                <a:cs typeface="Open Sans"/>
                <a:sym typeface="Open Sans"/>
              </a:rPr>
            </a:br>
            <a:r>
              <a:rPr sz="840" noProof="1" lang="ja">
                <a:solidFill>
                  <a:srgbClr val="131619"/>
                </a:solidFill>
                <a:latin typeface="Open Sans"/>
                <a:ea typeface="Open Sans"/>
                <a:cs typeface="Open Sans"/>
                <a:sym typeface="Open Sans"/>
              </a:rPr>
              <a:t>you can use certain features of OSS</a:t>
            </a:r>
            <a:br>
              <a:rPr sz="840" lang="ja">
                <a:solidFill>
                  <a:srgbClr val="131619"/>
                </a:solidFill>
                <a:latin typeface="Open Sans"/>
                <a:ea typeface="Open Sans"/>
                <a:cs typeface="Open Sans"/>
                <a:sym typeface="Open Sans"/>
              </a:rPr>
            </a:br>
            <a:r>
              <a:rPr sz="840" noProof="1" lang="ja">
                <a:solidFill>
                  <a:srgbClr val="131619"/>
                </a:solidFill>
                <a:latin typeface="Open Sans"/>
                <a:ea typeface="Open Sans"/>
                <a:cs typeface="Open Sans"/>
                <a:sym typeface="Open Sans"/>
              </a:rPr>
              <a:t>to provide services.</a:t>
            </a:r>
            <a:br>
              <a:rPr sz="840" lang="ja">
                <a:solidFill>
                  <a:srgbClr val="131619"/>
                </a:solidFill>
                <a:latin typeface="Open Sans"/>
                <a:ea typeface="Open Sans"/>
                <a:cs typeface="Open Sans"/>
                <a:sym typeface="Open Sans"/>
              </a:rPr>
            </a:br>
            <a:r>
              <a:rPr sz="840" noProof="1" lang="ja">
                <a:solidFill>
                  <a:srgbClr val="131619"/>
                </a:solidFill>
                <a:latin typeface="Open Sans"/>
                <a:ea typeface="Open Sans"/>
                <a:cs typeface="Open Sans"/>
                <a:sym typeface="Open Sans"/>
              </a:rPr>
              <a:t>Is that right?</a:t>
            </a:r>
            <a:endParaRPr sz="144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1" id="181"/>
        <p:cNvGrpSpPr/>
        <p:nvPr/>
      </p:nvGrpSpPr>
      <p:grpSpPr>
        <a:xfrm>
          <a:off x="0" y="0"/>
          <a:ext cx="0" cy="0"/>
          <a:chOff x="0" y="0"/>
          <a:chExt cx="0" cy="0"/>
        </a:xfrm>
      </p:grpSpPr>
      <p:sp>
        <p:nvSpPr>
          <p:cNvPr name="Google Shape;182;p29" id="182"/>
          <p:cNvSpPr txBox="1"/>
          <p:nvPr>
            <p:ph type="title"/>
          </p:nvPr>
        </p:nvSpPr>
        <p:spPr>
          <a:xfrm>
            <a:off x="773700" y="1806450"/>
            <a:ext cx="7596600" cy="1530600"/>
          </a:xfrm>
          <a:prstGeom prst="rect">
            <a:avLst/>
          </a:prstGeom>
        </p:spPr>
        <p:txBody>
          <a:bodyPr lIns="91425" bIns="91425" anchor="ctr" rIns="91425" anchorCtr="0" wrap="square" spcFirstLastPara="1" tIns="91425">
            <a:normAutofit/>
          </a:bodyPr>
          <a:lstStyle/>
          <a:p>
            <a:pPr lvl="0" indent="0" rtl="0" marL="0" algn="ctr">
              <a:spcBef>
                <a:spcPts val="0"/>
              </a:spcBef>
              <a:spcAft>
                <a:spcPts val="0"/>
              </a:spcAft>
              <a:buNone/>
            </a:pPr>
            <a:r>
              <a:rPr noProof="1" lang="ja"/>
              <a:t>Sales of products incorporating OSS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6" id="186"/>
        <p:cNvGrpSpPr/>
        <p:nvPr/>
      </p:nvGrpSpPr>
      <p:grpSpPr>
        <a:xfrm>
          <a:off x="0" y="0"/>
          <a:ext cx="0" cy="0"/>
          <a:chOff x="0" y="0"/>
          <a:chExt cx="0" cy="0"/>
        </a:xfrm>
      </p:grpSpPr>
      <p:sp>
        <p:nvSpPr>
          <p:cNvPr name="Google Shape;187;p30" id="187"/>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x Next:</a:t>
            </a:r>
            <a:endParaRPr/>
          </a:p>
        </p:txBody>
      </p:sp>
      <p:sp>
        <p:nvSpPr>
          <p:cNvPr name="Google Shape;188;p30" id="188"/>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Location of the main value your business provides</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Like a distrovendor for Linux?</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Relationship with the OSS community</a:t>
            </a:r>
            <a:endParaRPr/>
          </a:p>
          <a:p>
            <a:pPr lvl="1" indent="-317500" rtl="0" marL="914400" algn="l">
              <a:spcBef>
                <a:spcPts val="0"/>
              </a:spcBef>
              <a:spcAft>
                <a:spcPts val="0"/>
              </a:spcAft>
              <a:buSzPts val="1400"/>
              <a:buAutoNum type="alphaLcPeriod"/>
            </a:pPr>
            <a: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2" id="192"/>
        <p:cNvGrpSpPr/>
        <p:nvPr/>
      </p:nvGrpSpPr>
      <p:grpSpPr>
        <a:xfrm>
          <a:off x="0" y="0"/>
          <a:ext cx="0" cy="0"/>
          <a:chOff x="0" y="0"/>
          <a:chExt cx="0" cy="0"/>
        </a:xfrm>
      </p:grpSpPr>
      <p:sp>
        <p:nvSpPr>
          <p:cNvPr name="Google Shape;193;p31" id="193"/>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Clr>
                <a:schemeClr val="dk1"/>
              </a:buClr>
              <a:buSzPts val="1100"/>
              <a:buFont typeface="Arial"/>
              <a:buNone/>
            </a:pPr>
            <a:r>
              <a:rPr noProof="1" lang="ja"/>
              <a:t>x Next:</a:t>
            </a:r>
            <a:endParaRPr/>
          </a:p>
        </p:txBody>
      </p:sp>
      <p:sp>
        <p:nvSpPr>
          <p:cNvPr name="Google Shape;194;p31" id="194"/>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Business Challenges</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Business Value</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8" id="198"/>
        <p:cNvGrpSpPr/>
        <p:nvPr/>
      </p:nvGrpSpPr>
      <p:grpSpPr>
        <a:xfrm>
          <a:off x="0" y="0"/>
          <a:ext cx="0" cy="0"/>
          <a:chOff x="0" y="0"/>
          <a:chExt cx="0" cy="0"/>
        </a:xfrm>
      </p:grpSpPr>
      <p:sp>
        <p:nvSpPr>
          <p:cNvPr name="Google Shape;199;p32" id="199"/>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Clr>
                <a:schemeClr val="dk1"/>
              </a:buClr>
              <a:buSzPts val="1100"/>
              <a:buFont typeface="Arial"/>
              <a:buNone/>
            </a:pPr>
            <a:r>
              <a:rPr noProof="1" lang="ja"/>
              <a:t>x Next:</a:t>
            </a:r>
            <a:endParaRPr/>
          </a:p>
        </p:txBody>
      </p:sp>
      <p:sp>
        <p:nvSpPr>
          <p:cNvPr name="Google Shape;200;p32" id="200"/>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OSS Strategies and Actions</a:t>
            </a:r>
            <a:endParaRPr/>
          </a:p>
          <a:p>
            <a:pPr lvl="1" indent="-317500" rtl="0" marL="914400" algn="l">
              <a:spcBef>
                <a:spcPts val="0"/>
              </a:spcBef>
              <a:spcAft>
                <a:spcPts val="0"/>
              </a:spcAft>
              <a:buSzPts val="1400"/>
              <a:buAutoNum type="alphaLcPeriod"/>
            </a:pPr>
            <a:r>
              <a:t> </a:t>
            </a:r>
            <a:endParaRPr/>
          </a:p>
          <a:p>
            <a:pPr lvl="2" indent="-317500" rtl="0" marL="1371600" algn="l">
              <a:spcBef>
                <a:spcPts val="0"/>
              </a:spcBef>
              <a:spcAft>
                <a:spcPts val="0"/>
              </a:spcAft>
              <a:buSzPts val="1400"/>
              <a:buAutoNum type="romanLcPeriod"/>
            </a:pPr>
            <a:r>
              <a:t> </a:t>
            </a:r>
            <a:endParaRPr/>
          </a:p>
          <a:p>
            <a:pPr lvl="2" indent="-317500" rtl="0" marL="1371600" algn="l">
              <a:spcBef>
                <a:spcPts val="0"/>
              </a:spcBef>
              <a:spcAft>
                <a:spcPts val="0"/>
              </a:spcAft>
              <a:buSzPts val="1400"/>
              <a:buAutoNum type="romanLcPeriod"/>
            </a:pPr>
            <a:r>
              <a:t> </a:t>
            </a:r>
            <a:endParaRPr/>
          </a:p>
          <a:p>
            <a:pPr lvl="2" indent="-317500" rtl="0" marL="1371600" algn="l">
              <a:spcBef>
                <a:spcPts val="0"/>
              </a:spcBef>
              <a:spcAft>
                <a:spcPts val="0"/>
              </a:spcAft>
              <a:buSzPts val="1400"/>
              <a:buAutoNum type="romanLcPeriod"/>
            </a:pPr>
            <a:r>
              <a:t> </a:t>
            </a:r>
            <a:endParaRPr/>
          </a:p>
          <a:p>
            <a:pPr lvl="1" indent="-317500" rtl="0" marL="914400" algn="l">
              <a:spcBef>
                <a:spcPts val="0"/>
              </a:spcBef>
              <a:spcAft>
                <a:spcPts val="0"/>
              </a:spcAft>
              <a:buSzPts val="1400"/>
              <a:buAutoNum type="alphaLcPeriod"/>
            </a:pPr>
            <a:r>
              <a:t> </a:t>
            </a:r>
            <a:endParaRPr/>
          </a:p>
          <a:p>
            <a:pPr lvl="2" indent="-317500" rtl="0" marL="1371600" algn="l">
              <a:spcBef>
                <a:spcPts val="0"/>
              </a:spcBef>
              <a:spcAft>
                <a:spcPts val="0"/>
              </a:spcAft>
              <a:buSzPts val="1400"/>
              <a:buAutoNum type="romanLcPeriod"/>
            </a:pPr>
            <a:r>
              <a:t> </a:t>
            </a:r>
            <a:endParaRPr/>
          </a:p>
          <a:p>
            <a:pPr lvl="0" indent="-342900" rtl="0" marL="457200" algn="l">
              <a:spcBef>
                <a:spcPts val="0"/>
              </a:spcBef>
              <a:spcAft>
                <a:spcPts val="0"/>
              </a:spcAft>
              <a:buSzPts val="1800"/>
              <a:buChar char="●"/>
            </a:pPr>
            <a: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4" id="204"/>
        <p:cNvGrpSpPr/>
        <p:nvPr/>
      </p:nvGrpSpPr>
      <p:grpSpPr>
        <a:xfrm>
          <a:off x="0" y="0"/>
          <a:ext cx="0" cy="0"/>
          <a:chOff x="0" y="0"/>
          <a:chExt cx="0" cy="0"/>
        </a:xfrm>
      </p:grpSpPr>
      <p:sp>
        <p:nvSpPr>
          <p:cNvPr name="Google Shape;205;p33" id="205"/>
          <p:cNvSpPr txBox="1"/>
          <p:nvPr>
            <p:ph type="title"/>
          </p:nvPr>
        </p:nvSpPr>
        <p:spPr>
          <a:xfrm>
            <a:off x="773700" y="1806450"/>
            <a:ext cx="7596600" cy="1530600"/>
          </a:xfrm>
          <a:prstGeom prst="rect">
            <a:avLst/>
          </a:prstGeom>
        </p:spPr>
        <p:txBody>
          <a:bodyPr lIns="91425" bIns="91425" anchor="ctr" rIns="91425" anchorCtr="0" wrap="square" spcFirstLastPara="1" tIns="91425">
            <a:normAutofit/>
          </a:bodyPr>
          <a:lstStyle/>
          <a:p>
            <a:pPr lvl="0" indent="0" rtl="0" marL="0" algn="ctr">
              <a:spcBef>
                <a:spcPts val="0"/>
              </a:spcBef>
              <a:spcAft>
                <a:spcPts val="0"/>
              </a:spcAft>
              <a:buNone/>
            </a:pPr>
            <a:r>
              <a:rPr noProof="1" lang="ja"/>
              <a:t>Selling Services Using OSS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9" id="209"/>
        <p:cNvGrpSpPr/>
        <p:nvPr/>
      </p:nvGrpSpPr>
      <p:grpSpPr>
        <a:xfrm>
          <a:off x="0" y="0"/>
          <a:ext cx="0" cy="0"/>
          <a:chOff x="0" y="0"/>
          <a:chExt cx="0" cy="0"/>
        </a:xfrm>
      </p:grpSpPr>
      <p:sp>
        <p:nvSpPr>
          <p:cNvPr name="Google Shape;210;p34" id="210"/>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x Next:</a:t>
            </a:r>
            <a:endParaRPr/>
          </a:p>
        </p:txBody>
      </p:sp>
      <p:sp>
        <p:nvSpPr>
          <p:cNvPr name="Google Shape;211;p34" id="211"/>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Location of the main value your business provides</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Like a distrovendor for Linux?</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Relationship with the OSS community</a:t>
            </a:r>
            <a:endParaRPr/>
          </a:p>
          <a:p>
            <a:pPr lvl="1" indent="-317500" rtl="0" marL="914400" algn="l">
              <a:spcBef>
                <a:spcPts val="0"/>
              </a:spcBef>
              <a:spcAft>
                <a:spcPts val="0"/>
              </a:spcAft>
              <a:buSzPts val="1400"/>
              <a:buAutoNum type="alphaLcPeriod"/>
            </a:pPr>
            <a: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15" id="215"/>
        <p:cNvGrpSpPr/>
        <p:nvPr/>
      </p:nvGrpSpPr>
      <p:grpSpPr>
        <a:xfrm>
          <a:off x="0" y="0"/>
          <a:ext cx="0" cy="0"/>
          <a:chOff x="0" y="0"/>
          <a:chExt cx="0" cy="0"/>
        </a:xfrm>
      </p:grpSpPr>
      <p:sp>
        <p:nvSpPr>
          <p:cNvPr name="Google Shape;216;p35" id="216"/>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x Next:</a:t>
            </a:r>
            <a:endParaRPr/>
          </a:p>
        </p:txBody>
      </p:sp>
      <p:sp>
        <p:nvSpPr>
          <p:cNvPr name="Google Shape;217;p35" id="217"/>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Business Challenges</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rPr noProof="1" lang="ja"/>
              <a:t>Business Value</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1" indent="-317500" rtl="0" marL="914400" algn="l">
              <a:spcBef>
                <a:spcPts val="0"/>
              </a:spcBef>
              <a:spcAft>
                <a:spcPts val="0"/>
              </a:spcAft>
              <a:buSzPts val="1400"/>
              <a:buAutoNum type="alphaLcPeriod"/>
            </a:pPr>
            <a:r>
              <a:t> </a:t>
            </a:r>
            <a:endParaRPr/>
          </a:p>
          <a:p>
            <a:pPr lvl="0" indent="-342900" rtl="0" marL="457200" algn="l">
              <a:spcBef>
                <a:spcPts val="0"/>
              </a:spcBef>
              <a:spcAft>
                <a:spcPts val="0"/>
              </a:spcAft>
              <a:buSzPts val="1800"/>
              <a:buChar char="●"/>
            </a:pPr>
            <a: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9" id="99"/>
        <p:cNvGrpSpPr/>
        <p:nvPr/>
      </p:nvGrpSpPr>
      <p:grpSpPr>
        <a:xfrm>
          <a:off x="0" y="0"/>
          <a:ext cx="0" cy="0"/>
          <a:chOff x="0" y="0"/>
          <a:chExt cx="0" cy="0"/>
        </a:xfrm>
      </p:grpSpPr>
      <p:sp>
        <p:nvSpPr>
          <p:cNvPr name="Google Shape;100;p18" id="100"/>
          <p:cNvSpPr txBox="1"/>
          <p:nvPr>
            <p:ph type="title"/>
          </p:nvPr>
        </p:nvSpPr>
        <p:spPr>
          <a:xfrm>
            <a:off x="311700" y="410000"/>
            <a:ext cx="8520600" cy="607800"/>
          </a:xfrm>
          <a:prstGeom prst="rect">
            <a:avLst/>
          </a:prstGeom>
          <a:noFill/>
          <a:ln>
            <a:noFill/>
          </a:ln>
        </p:spPr>
        <p:txBody>
          <a:bodyPr lIns="91425" bIns="91425" anchor="t" rIns="91425" anchorCtr="0" wrap="square" spcFirstLastPara="1" tIns="91425">
            <a:normAutofit fontScale="90000"/>
          </a:bodyPr>
          <a:lstStyle/>
          <a:p>
            <a:pPr lvl="0" indent="0" rtl="0" marL="0" algn="l">
              <a:lnSpc>
                <a:spcPct val="100000"/>
              </a:lnSpc>
              <a:spcBef>
                <a:spcPts val="0"/>
              </a:spcBef>
              <a:spcAft>
                <a:spcPts val="0"/>
              </a:spcAft>
              <a:buSzPct val="111111"/>
              <a:buNone/>
            </a:pPr>
            <a:r>
              <a:rPr noProof="1" lang="ja"/>
              <a:t>Anti-Trust Policy Notice</a:t>
            </a:r>
            <a:endParaRPr/>
          </a:p>
        </p:txBody>
      </p:sp>
      <p:sp>
        <p:nvSpPr>
          <p:cNvPr name="Google Shape;101;p18" id="101"/>
          <p:cNvSpPr txBox="1"/>
          <p:nvPr>
            <p:ph idx="1" type="body"/>
          </p:nvPr>
        </p:nvSpPr>
        <p:spPr>
          <a:xfrm>
            <a:off x="280350" y="1266450"/>
            <a:ext cx="8520600" cy="3339000"/>
          </a:xfrm>
          <a:prstGeom prst="rect">
            <a:avLst/>
          </a:prstGeom>
          <a:noFill/>
          <a:ln>
            <a:noFill/>
          </a:ln>
        </p:spPr>
        <p:txBody>
          <a:bodyPr lIns="91425" bIns="91425" anchor="t" rIns="91425" anchorCtr="0" wrap="square" spcFirstLastPara="1" tIns="91425">
            <a:normAutofit lnSpcReduction="20000" fontScale="77500"/>
          </a:bodyPr>
          <a:lstStyle/>
          <a:p>
            <a:pPr lvl="0" indent="-275664" rtl="0" marL="285750" algn="l">
              <a:lnSpc>
                <a:spcPct val="115000"/>
              </a:lnSpc>
              <a:spcBef>
                <a:spcPts val="0"/>
              </a:spcBef>
              <a:spcAft>
                <a:spcPts val="0"/>
              </a:spcAft>
              <a:buSzPct val="117647"/>
              <a:buChar char="●"/>
            </a:pPr>
            <a:r>
              <a:rPr noProof="1" lang="ja"/>
              <a:t>Linux Foundation meetings involve participation by industry competitors, and it is the intention of the Linux Foundation to conduct all of its activities in accordance with applicable antitrust and competition laws.</a:t>
            </a:r>
            <a:r>
              <a:rPr lang="ja"/>
              <a:t> </a:t>
            </a:r>
            <a:r>
              <a:rPr noProof="1" lang="ja"/>
              <a:t>It is therefore extremely important that attendees adhere to meeting agendas, and be aware of, and not participate in, any activities that are prohibited under applicable US state, federal or foreign antitrust and competition laws.</a:t>
            </a:r>
            <a:endParaRPr/>
          </a:p>
          <a:p>
            <a:pPr lvl="0" indent="-275664" rtl="0" marL="285750" algn="l">
              <a:lnSpc>
                <a:spcPct val="115000"/>
              </a:lnSpc>
              <a:spcBef>
                <a:spcPts val="1200"/>
              </a:spcBef>
              <a:spcAft>
                <a:spcPts val="0"/>
              </a:spcAft>
              <a:buSzPct val="117647"/>
              <a:buChar char="●"/>
            </a:pPr>
            <a:r>
              <a:rPr lang="ja"/>
              <a:t> </a:t>
            </a:r>
            <a:r>
              <a:rPr noProof="1" lang="ja"/>
              <a:t>Examples of types of actions that are prohibited at Linux Foundation meetings and in connection with Linux Foundation activities are described in the Linux Foundation Antitrust Policy available at http://www.linuxfoundation.org/antitrust-policy.</a:t>
            </a:r>
            <a:r>
              <a:rPr lang="ja"/>
              <a:t> </a:t>
            </a:r>
            <a:r>
              <a:rPr noProof="1" lang="ja"/>
              <a:t>If you have questions about these matters, please contact your company counsel, or if you are a member of the Linux Foundation, feel free to contact Andrew Updegrove of the firm of Gesmer Updegrove LLP, which provides legal counsel to the Linux Foundation.</a:t>
            </a:r>
            <a:endParaRPr/>
          </a:p>
          <a:p>
            <a:pPr lvl="0" indent="0" rtl="0" marL="0" algn="l">
              <a:lnSpc>
                <a:spcPct val="115000"/>
              </a:lnSpc>
              <a:spcBef>
                <a:spcPts val="1200"/>
              </a:spcBef>
              <a:spcAft>
                <a:spcPts val="0"/>
              </a:spcAft>
              <a:buSzPct val="117647"/>
              <a:buNone/>
            </a:pPr>
            <a:r>
              <a:t> </a:t>
            </a:r>
            <a:endParaRPr/>
          </a:p>
          <a:p>
            <a:pPr lvl="0" indent="0" rtl="0" marL="0" algn="l">
              <a:lnSpc>
                <a:spcPct val="115000"/>
              </a:lnSpc>
              <a:spcBef>
                <a:spcPts val="1200"/>
              </a:spcBef>
              <a:spcAft>
                <a:spcPts val="1200"/>
              </a:spcAft>
              <a:buSzPct val="117647"/>
              <a:buNone/>
            </a:pPr>
            <a:r>
              <a:t> </a:t>
            </a:r>
            <a:endParaRPr/>
          </a:p>
        </p:txBody>
      </p:sp>
      <p:sp>
        <p:nvSpPr>
          <p:cNvPr descr="TODO" name="Google Shape;102;p18" id="102"/>
          <p:cNvSpPr/>
          <p:nvPr/>
        </p:nvSpPr>
        <p:spPr>
          <a:xfrm>
            <a:off x="3213100" y="4701700"/>
            <a:ext cx="304800" cy="304800"/>
          </a:xfrm>
          <a:prstGeom prst="rect">
            <a:avLst/>
          </a:prstGeom>
          <a:noFill/>
          <a:ln>
            <a:noFill/>
          </a:ln>
        </p:spPr>
        <p:txBody>
          <a:bodyPr lIns="91425" bIns="45700" anchor="t" rIns="91425" anchorCtr="0" wrap="square" spcFirstLastPara="1" tIns="45700">
            <a:noAutofit/>
          </a:bodyPr>
          <a:lstStyle/>
          <a:p>
            <a:pPr lvl="0" indent="0" marR="0" rtl="0" marL="0" algn="l">
              <a:lnSpc>
                <a:spcPct val="100000"/>
              </a:lnSpc>
              <a:spcBef>
                <a:spcPts val="0"/>
              </a:spcBef>
              <a:spcAft>
                <a:spcPts val="0"/>
              </a:spcAft>
              <a:buNone/>
            </a:pPr>
            <a:r>
              <a:t> </a:t>
            </a:r>
            <a:endParaRPr b="0" cap="none" u="none" sz="1120" strike="noStrike" i="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1" id="221"/>
        <p:cNvGrpSpPr/>
        <p:nvPr/>
      </p:nvGrpSpPr>
      <p:grpSpPr>
        <a:xfrm>
          <a:off x="0" y="0"/>
          <a:ext cx="0" cy="0"/>
          <a:chOff x="0" y="0"/>
          <a:chExt cx="0" cy="0"/>
        </a:xfrm>
      </p:grpSpPr>
      <p:sp>
        <p:nvSpPr>
          <p:cNvPr name="Google Shape;222;p36" id="222"/>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x Next:</a:t>
            </a:r>
            <a:endParaRPr/>
          </a:p>
        </p:txBody>
      </p:sp>
      <p:sp>
        <p:nvSpPr>
          <p:cNvPr name="Google Shape;223;p36" id="223"/>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OSS Strategies and Actions</a:t>
            </a:r>
            <a:endParaRPr/>
          </a:p>
          <a:p>
            <a:pPr lvl="1" indent="-317500" rtl="0" marL="914400" algn="l">
              <a:spcBef>
                <a:spcPts val="0"/>
              </a:spcBef>
              <a:spcAft>
                <a:spcPts val="0"/>
              </a:spcAft>
              <a:buSzPts val="1400"/>
              <a:buAutoNum type="alphaLcPeriod"/>
            </a:pPr>
            <a:r>
              <a:t> </a:t>
            </a:r>
            <a:endParaRPr/>
          </a:p>
          <a:p>
            <a:pPr lvl="2" indent="-317500" rtl="0" marL="1371600" algn="l">
              <a:spcBef>
                <a:spcPts val="0"/>
              </a:spcBef>
              <a:spcAft>
                <a:spcPts val="0"/>
              </a:spcAft>
              <a:buSzPts val="1400"/>
              <a:buAutoNum type="romanLcPeriod"/>
            </a:pPr>
            <a:r>
              <a:t> </a:t>
            </a:r>
            <a:endParaRPr/>
          </a:p>
          <a:p>
            <a:pPr lvl="2" indent="-317500" rtl="0" marL="1371600" algn="l">
              <a:spcBef>
                <a:spcPts val="0"/>
              </a:spcBef>
              <a:spcAft>
                <a:spcPts val="0"/>
              </a:spcAft>
              <a:buSzPts val="1400"/>
              <a:buAutoNum type="romanLcPeriod"/>
            </a:pPr>
            <a:r>
              <a:t> </a:t>
            </a:r>
            <a:endParaRPr/>
          </a:p>
          <a:p>
            <a:pPr lvl="2" indent="-317500" rtl="0" marL="1371600" algn="l">
              <a:spcBef>
                <a:spcPts val="0"/>
              </a:spcBef>
              <a:spcAft>
                <a:spcPts val="0"/>
              </a:spcAft>
              <a:buSzPts val="1400"/>
              <a:buAutoNum type="romanLcPeriod"/>
            </a:pPr>
            <a:r>
              <a:t> </a:t>
            </a:r>
            <a:endParaRPr/>
          </a:p>
          <a:p>
            <a:pPr lvl="1" indent="-317500" rtl="0" marL="914400" algn="l">
              <a:spcBef>
                <a:spcPts val="0"/>
              </a:spcBef>
              <a:spcAft>
                <a:spcPts val="0"/>
              </a:spcAft>
              <a:buSzPts val="1400"/>
              <a:buAutoNum type="alphaLcPeriod"/>
            </a:pPr>
            <a:r>
              <a:t> </a:t>
            </a:r>
            <a:endParaRPr/>
          </a:p>
          <a:p>
            <a:pPr lvl="2" indent="-317500" rtl="0" marL="1371600" algn="l">
              <a:spcBef>
                <a:spcPts val="0"/>
              </a:spcBef>
              <a:spcAft>
                <a:spcPts val="0"/>
              </a:spcAft>
              <a:buSzPts val="1400"/>
              <a:buAutoNum type="romanLcPeriod"/>
            </a:pPr>
            <a:r>
              <a:t> </a:t>
            </a:r>
            <a:endParaRPr/>
          </a:p>
          <a:p>
            <a:pPr lvl="0" indent="-342900" rtl="0" marL="457200" algn="l">
              <a:spcBef>
                <a:spcPts val="0"/>
              </a:spcBef>
              <a:spcAft>
                <a:spcPts val="0"/>
              </a:spcAft>
              <a:buSzPts val="1800"/>
              <a:buChar char="●"/>
            </a:pPr>
            <a: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7" id="227"/>
        <p:cNvGrpSpPr/>
        <p:nvPr/>
      </p:nvGrpSpPr>
      <p:grpSpPr>
        <a:xfrm>
          <a:off x="0" y="0"/>
          <a:ext cx="0" cy="0"/>
          <a:chOff x="0" y="0"/>
          <a:chExt cx="0" cy="0"/>
        </a:xfrm>
      </p:grpSpPr>
      <p:sp>
        <p:nvSpPr>
          <p:cNvPr name="Google Shape;228;p37" id="228"/>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Notes</a:t>
            </a:r>
            <a:endParaRPr/>
          </a:p>
        </p:txBody>
      </p:sp>
      <p:sp>
        <p:nvSpPr>
          <p:cNvPr name="Google Shape;229;p37" id="229"/>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Stated separately by telecommunications business entity</a:t>
            </a:r>
            <a:endParaRPr/>
          </a:p>
          <a:p>
            <a:pPr lvl="0" indent="-342900" rtl="0" marL="457200" algn="l">
              <a:spcBef>
                <a:spcPts val="0"/>
              </a:spcBef>
              <a:spcAft>
                <a:spcPts val="0"/>
              </a:spcAft>
              <a:buSzPts val="1800"/>
              <a:buChar char="●"/>
            </a:pPr>
            <a:r>
              <a:rPr noProof="1" lang="ja"/>
              <a:t>Expand slide and Spreadsheet URLs (also homework)</a:t>
            </a:r>
            <a:endParaRPr/>
          </a:p>
          <a:p>
            <a:pPr lvl="0" indent="-342900" rtl="0" marL="457200" algn="l">
              <a:spcBef>
                <a:spcPts val="0"/>
              </a:spcBef>
              <a:spcAft>
                <a:spcPts val="0"/>
              </a:spcAft>
              <a:buSzPts val="1800"/>
              <a:buChar char="●"/>
            </a:pPr>
            <a:r>
              <a:rPr noProof="1" lang="ja"/>
              <a:t>4/12 from 15:00.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6" id="106"/>
        <p:cNvGrpSpPr/>
        <p:nvPr/>
      </p:nvGrpSpPr>
      <p:grpSpPr>
        <a:xfrm>
          <a:off x="0" y="0"/>
          <a:ext cx="0" cy="0"/>
          <a:chOff x="0" y="0"/>
          <a:chExt cx="0" cy="0"/>
        </a:xfrm>
      </p:grpSpPr>
      <p:sp>
        <p:nvSpPr>
          <p:cNvPr name="Google Shape;107;p19" id="107"/>
          <p:cNvSpPr txBox="1"/>
          <p:nvPr>
            <p:ph type="title"/>
          </p:nvPr>
        </p:nvSpPr>
        <p:spPr>
          <a:xfrm>
            <a:off x="311700" y="410000"/>
            <a:ext cx="8520600" cy="607800"/>
          </a:xfrm>
          <a:prstGeom prst="rect">
            <a:avLst/>
          </a:prstGeom>
          <a:noFill/>
          <a:ln>
            <a:noFill/>
          </a:ln>
        </p:spPr>
        <p:txBody>
          <a:bodyPr lIns="91425" bIns="91425" anchor="t" rIns="91425" anchorCtr="0" wrap="square" spcFirstLastPara="1" tIns="91425">
            <a:normAutofit fontScale="90000"/>
          </a:bodyPr>
          <a:lstStyle/>
          <a:p>
            <a:pPr lvl="0" indent="0" rtl="0" marL="0" algn="l">
              <a:lnSpc>
                <a:spcPct val="100000"/>
              </a:lnSpc>
              <a:spcBef>
                <a:spcPts val="0"/>
              </a:spcBef>
              <a:spcAft>
                <a:spcPts val="0"/>
              </a:spcAft>
              <a:buSzPct val="111111"/>
              <a:buNone/>
            </a:pPr>
            <a:r>
              <a:rPr b="1" noProof="1" lang="ja">
                <a:latin typeface="Arial"/>
                <a:ea typeface="Arial"/>
                <a:cs typeface="Arial"/>
                <a:sym typeface="Arial"/>
              </a:rPr>
              <a:t>Antitrust Policy</a:t>
            </a:r>
            <a:endParaRPr b="1"/>
          </a:p>
        </p:txBody>
      </p:sp>
      <p:sp>
        <p:nvSpPr>
          <p:cNvPr name="Google Shape;108;p19" id="108"/>
          <p:cNvSpPr txBox="1"/>
          <p:nvPr>
            <p:ph idx="1" type="body"/>
          </p:nvPr>
        </p:nvSpPr>
        <p:spPr>
          <a:xfrm>
            <a:off x="280350" y="1266450"/>
            <a:ext cx="8520600" cy="3339000"/>
          </a:xfrm>
          <a:prstGeom prst="rect">
            <a:avLst/>
          </a:prstGeom>
          <a:noFill/>
          <a:ln>
            <a:noFill/>
          </a:ln>
        </p:spPr>
        <p:txBody>
          <a:bodyPr lIns="91425" bIns="91425" anchor="t" rIns="91425" anchorCtr="0" wrap="square" spcFirstLastPara="1" tIns="91425">
            <a:normAutofit lnSpcReduction="10000" fontScale="85000"/>
          </a:bodyPr>
          <a:lstStyle/>
          <a:p>
            <a:pPr lvl="0" indent="-276482" rtl="0" marL="285750" algn="l">
              <a:lnSpc>
                <a:spcPct val="115000"/>
              </a:lnSpc>
              <a:spcBef>
                <a:spcPts val="0"/>
              </a:spcBef>
              <a:spcAft>
                <a:spcPts val="0"/>
              </a:spcAft>
              <a:buSzPct val="114467"/>
              <a:buChar char="●"/>
            </a:pPr>
            <a:r>
              <a:rPr sz="1360" noProof="1" lang="ja">
                <a:latin typeface="Arial"/>
                <a:ea typeface="Arial"/>
                <a:cs typeface="Arial"/>
                <a:sym typeface="Arial"/>
              </a:rPr>
              <a:t>The Linux Foundation (LF) meetings are a must for companies competing in industry. </a:t>
            </a:r>
            <a:r>
              <a:rPr sz="1360" noProof="1" lang="ja">
                <a:latin typeface="Arial"/>
                <a:ea typeface="Arial"/>
                <a:cs typeface="Arial"/>
                <a:sym typeface="Arial"/>
              </a:rPr>
              <a:t>LF operates all activities in compliance with all applicable antitrust and competition laws. </a:t>
            </a:r>
            <a:r>
              <a:rPr sz="1360" noProof="1" lang="ja">
                <a:latin typeface="Arial"/>
                <a:ea typeface="Arial"/>
                <a:cs typeface="Arial"/>
                <a:sym typeface="Arial"/>
              </a:rPr>
              <a:t>Therefore, it is very important that conference attendees take care to keep the conference in line with the agenda and not to participate in any activities prohibited under national and international antitrust and competition laws.</a:t>
            </a:r>
            <a:endParaRPr sz="1360">
              <a:latin typeface="Arial"/>
              <a:ea typeface="Arial"/>
              <a:cs typeface="Arial"/>
              <a:sym typeface="Arial"/>
            </a:endParaRPr>
          </a:p>
          <a:p>
            <a:pPr lvl="0" indent="-276482" rtl="0" marL="285750" algn="l">
              <a:lnSpc>
                <a:spcPct val="115000"/>
              </a:lnSpc>
              <a:spcBef>
                <a:spcPts val="1200"/>
              </a:spcBef>
              <a:spcAft>
                <a:spcPts val="0"/>
              </a:spcAft>
              <a:buSzPct val="114467"/>
              <a:buChar char="●"/>
            </a:pPr>
            <a:r>
              <a:rPr sz="1360" noProof="1" lang="ja">
                <a:latin typeface="Arial"/>
                <a:ea typeface="Arial"/>
                <a:cs typeface="Arial"/>
                <a:sym typeface="Arial"/>
              </a:rPr>
              <a:t>Examples of prohibited behavior at LF conferences and in connection with LF activities can be found in the LF Antitrust Policy, available at https://www.linuxfoundation.jp/antitrust-policy/. </a:t>
            </a:r>
            <a:r>
              <a:rPr sz="1360" noProof="1" lang="ja">
                <a:latin typeface="Arial"/>
                <a:ea typeface="Arial"/>
                <a:cs typeface="Arial"/>
                <a:sym typeface="Arial"/>
              </a:rPr>
              <a:t>If you have questions about any of these matters, please contact your corporate legal counsel or, if you are a member of LF, contact Andrew Updegrove, LF legal counsel, Gesmer Updegrove LLP.</a:t>
            </a:r>
            <a:endParaRPr sz="1360">
              <a:latin typeface="Arial"/>
              <a:ea typeface="Arial"/>
              <a:cs typeface="Arial"/>
              <a:sym typeface="Arial"/>
            </a:endParaRPr>
          </a:p>
          <a:p>
            <a:pPr lvl="0" indent="0" rtl="0" marL="0" algn="l">
              <a:lnSpc>
                <a:spcPct val="115000"/>
              </a:lnSpc>
              <a:spcBef>
                <a:spcPts val="1200"/>
              </a:spcBef>
              <a:spcAft>
                <a:spcPts val="0"/>
              </a:spcAft>
              <a:buSzPct val="108108"/>
              <a:buNone/>
            </a:pPr>
            <a:r>
              <a:t> </a:t>
            </a:r>
            <a:endParaRPr>
              <a:latin typeface="Arial"/>
              <a:ea typeface="Arial"/>
              <a:cs typeface="Arial"/>
              <a:sym typeface="Arial"/>
            </a:endParaRPr>
          </a:p>
          <a:p>
            <a:pPr lvl="0" indent="0" rtl="0" marL="0" algn="l">
              <a:lnSpc>
                <a:spcPct val="115000"/>
              </a:lnSpc>
              <a:spcBef>
                <a:spcPts val="1200"/>
              </a:spcBef>
              <a:spcAft>
                <a:spcPts val="1200"/>
              </a:spcAft>
              <a:buSzPct val="108108"/>
              <a:buNone/>
            </a:pPr>
            <a:r>
              <a:t> </a:t>
            </a:r>
            <a:endParaRPr>
              <a:latin typeface="Arial"/>
              <a:ea typeface="Arial"/>
              <a:cs typeface="Arial"/>
              <a:sym typeface="Arial"/>
            </a:endParaRPr>
          </a:p>
        </p:txBody>
      </p:sp>
      <p:sp>
        <p:nvSpPr>
          <p:cNvPr name="Google Shape;109;p19" id="109"/>
          <p:cNvSpPr txBox="1"/>
          <p:nvPr/>
        </p:nvSpPr>
        <p:spPr>
          <a:xfrm>
            <a:off x="0" y="101009"/>
            <a:ext cx="1107900" cy="369300"/>
          </a:xfrm>
          <a:prstGeom prst="rect">
            <a:avLst/>
          </a:prstGeom>
          <a:noFill/>
          <a:ln>
            <a:noFill/>
          </a:ln>
        </p:spPr>
        <p:txBody>
          <a:bodyPr lIns="91425" bIns="45700" anchor="t" rIns="91425" anchorCtr="0" wrap="square" spcFirstLastPara="1" tIns="45700">
            <a:spAutoFit/>
          </a:bodyPr>
          <a:lstStyle/>
          <a:p>
            <a:pPr lvl="0" indent="0" marR="0" rtl="0" marL="0" algn="l">
              <a:lnSpc>
                <a:spcPct val="100000"/>
              </a:lnSpc>
              <a:spcBef>
                <a:spcPts val="0"/>
              </a:spcBef>
              <a:spcAft>
                <a:spcPts val="0"/>
              </a:spcAft>
              <a:buNone/>
            </a:pPr>
            <a:r>
              <a:rPr b="0" cap="none" u="none" strike="noStrike" sz="1440" noProof="1" i="0" lang="ja">
                <a:solidFill>
                  <a:srgbClr val="000000"/>
                </a:solidFill>
                <a:latin typeface="Arial"/>
                <a:ea typeface="Arial"/>
                <a:cs typeface="Arial"/>
                <a:sym typeface="Arial"/>
              </a:rPr>
              <a:t>[Reference]</a:t>
            </a:r>
            <a:endParaRPr b="0" cap="none" u="none" sz="1440" strike="noStrike" i="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13" id="113"/>
        <p:cNvGrpSpPr/>
        <p:nvPr/>
      </p:nvGrpSpPr>
      <p:grpSpPr>
        <a:xfrm>
          <a:off x="0" y="0"/>
          <a:ext cx="0" cy="0"/>
          <a:chOff x="0" y="0"/>
          <a:chExt cx="0" cy="0"/>
        </a:xfrm>
      </p:grpSpPr>
      <p:sp>
        <p:nvSpPr>
          <p:cNvPr name="Google Shape;114;p20" id="114"/>
          <p:cNvSpPr txBox="1"/>
          <p:nvPr>
            <p:ph type="title"/>
          </p:nvPr>
        </p:nvSpPr>
        <p:spPr>
          <a:xfrm>
            <a:off x="311700" y="410000"/>
            <a:ext cx="8520600" cy="607800"/>
          </a:xfrm>
          <a:prstGeom prst="rect">
            <a:avLst/>
          </a:prstGeom>
          <a:noFill/>
          <a:ln>
            <a:noFill/>
          </a:ln>
        </p:spPr>
        <p:txBody>
          <a:bodyPr lIns="91425" bIns="91425" anchor="t" rIns="91425" anchorCtr="0" wrap="square" spcFirstLastPara="1" tIns="91425">
            <a:normAutofit fontScale="90000"/>
          </a:bodyPr>
          <a:lstStyle/>
          <a:p>
            <a:pPr lvl="0" indent="0" rtl="0" marL="0" algn="l">
              <a:lnSpc>
                <a:spcPct val="100000"/>
              </a:lnSpc>
              <a:spcBef>
                <a:spcPts val="0"/>
              </a:spcBef>
              <a:spcAft>
                <a:spcPts val="0"/>
              </a:spcAft>
              <a:buSzPct val="111111"/>
              <a:buNone/>
            </a:pPr>
            <a:r>
              <a:rPr noProof="1" lang="ja">
                <a:latin typeface="Arial"/>
                <a:ea typeface="Arial"/>
                <a:cs typeface="Arial"/>
                <a:sym typeface="Arial"/>
              </a:rPr>
              <a:t>Chatham House Rule</a:t>
            </a:r>
            <a:endParaRPr/>
          </a:p>
        </p:txBody>
      </p:sp>
      <p:sp>
        <p:nvSpPr>
          <p:cNvPr name="Google Shape;115;p20" id="115"/>
          <p:cNvSpPr txBox="1"/>
          <p:nvPr>
            <p:ph idx="1" type="body"/>
          </p:nvPr>
        </p:nvSpPr>
        <p:spPr>
          <a:xfrm>
            <a:off x="280350" y="1266450"/>
            <a:ext cx="8520600" cy="3339000"/>
          </a:xfrm>
          <a:prstGeom prst="rect">
            <a:avLst/>
          </a:prstGeom>
          <a:noFill/>
          <a:ln>
            <a:noFill/>
          </a:ln>
        </p:spPr>
        <p:txBody>
          <a:bodyPr lIns="91425" bIns="91425" anchor="t" rIns="91425" anchorCtr="0" wrap="square" spcFirstLastPara="1" tIns="91425">
            <a:normAutofit/>
          </a:bodyPr>
          <a:lstStyle/>
          <a:p>
            <a:pPr lvl="0" indent="-342900" rtl="0" marL="457200" algn="l">
              <a:lnSpc>
                <a:spcPct val="115000"/>
              </a:lnSpc>
              <a:spcBef>
                <a:spcPts val="0"/>
              </a:spcBef>
              <a:spcAft>
                <a:spcPts val="0"/>
              </a:spcAft>
              <a:buSzPts val="1800"/>
              <a:buChar char="●"/>
            </a:pPr>
            <a:r>
              <a:rPr b="0" sz="2240" noProof="1" i="0" lang="ja">
                <a:solidFill>
                  <a:schemeClr val="dk1"/>
                </a:solidFill>
                <a:latin typeface="Arial"/>
                <a:ea typeface="Arial"/>
                <a:cs typeface="Arial"/>
                <a:sym typeface="Arial"/>
              </a:rPr>
              <a:t>Follow Chatham House Rule</a:t>
            </a:r>
            <a:endParaRPr/>
          </a:p>
          <a:p>
            <a:pPr lvl="1" indent="-317500" rtl="0" marL="914400" algn="l">
              <a:lnSpc>
                <a:spcPct val="115000"/>
              </a:lnSpc>
              <a:spcBef>
                <a:spcPts val="0"/>
              </a:spcBef>
              <a:spcAft>
                <a:spcPts val="0"/>
              </a:spcAft>
              <a:buSzPts val="1400"/>
              <a:buChar char="○"/>
            </a:pPr>
            <a:r>
              <a:rPr b="0" sz="1600" noProof="1" i="0" lang="ja">
                <a:solidFill>
                  <a:schemeClr val="dk1"/>
                </a:solidFill>
                <a:latin typeface="Arial"/>
                <a:ea typeface="Arial"/>
                <a:cs typeface="Arial"/>
                <a:sym typeface="Arial"/>
              </a:rPr>
              <a:t>Recording is not allowed</a:t>
            </a:r>
            <a:endParaRPr/>
          </a:p>
          <a:p>
            <a:pPr lvl="1" indent="-317500" rtl="0" marL="914400" algn="l">
              <a:lnSpc>
                <a:spcPct val="115000"/>
              </a:lnSpc>
              <a:spcBef>
                <a:spcPts val="0"/>
              </a:spcBef>
              <a:spcAft>
                <a:spcPts val="0"/>
              </a:spcAft>
              <a:buSzPts val="1400"/>
              <a:buChar char="○"/>
            </a:pPr>
            <a:r>
              <a:rPr b="0" sz="1600" noProof="1" i="0" lang="ja">
                <a:solidFill>
                  <a:schemeClr val="dk1"/>
                </a:solidFill>
                <a:latin typeface="Arial"/>
                <a:ea typeface="Arial"/>
                <a:cs typeface="Arial"/>
                <a:sym typeface="Arial"/>
              </a:rPr>
              <a:t>You can share the information you receive as meeting notes.</a:t>
            </a:r>
            <a:endParaRPr b="0" sz="1600" i="0">
              <a:solidFill>
                <a:schemeClr val="dk1"/>
              </a:solidFill>
              <a:latin typeface="Arial"/>
              <a:ea typeface="Arial"/>
              <a:cs typeface="Arial"/>
              <a:sym typeface="Arial"/>
            </a:endParaRPr>
          </a:p>
          <a:p>
            <a:pPr lvl="1" indent="0" rtl="0" marL="596900" algn="l">
              <a:lnSpc>
                <a:spcPct val="115000"/>
              </a:lnSpc>
              <a:spcBef>
                <a:spcPts val="0"/>
              </a:spcBef>
              <a:spcAft>
                <a:spcPts val="0"/>
              </a:spcAft>
              <a:buSzPts val="1400"/>
              <a:buNone/>
            </a:pPr>
            <a:r>
              <a:rPr b="0" sz="1600" noProof="1" i="0" lang="ja">
                <a:solidFill>
                  <a:schemeClr val="dk1"/>
                </a:solidFill>
                <a:latin typeface="Arial"/>
                <a:ea typeface="Arial"/>
                <a:cs typeface="Arial"/>
                <a:sym typeface="Arial"/>
              </a:rPr>
              <a:t>You don't reveal who said it.</a:t>
            </a:r>
            <a:r>
              <a:rPr sz="1600" lang="ja">
                <a:solidFill>
                  <a:schemeClr val="dk1"/>
                </a:solidFill>
                <a:latin typeface="Arial"/>
                <a:ea typeface="Arial"/>
                <a:cs typeface="Arial"/>
                <a:sym typeface="Arial"/>
              </a:rPr>
              <a:t>　</a:t>
            </a:r>
            <a:endParaRPr/>
          </a:p>
          <a:p>
            <a:pPr lvl="0" indent="-342900" rtl="0" marL="457200" algn="l">
              <a:lnSpc>
                <a:spcPct val="115000"/>
              </a:lnSpc>
              <a:spcBef>
                <a:spcPts val="0"/>
              </a:spcBef>
              <a:spcAft>
                <a:spcPts val="0"/>
              </a:spcAft>
              <a:buSzPts val="1800"/>
              <a:buChar char="●"/>
            </a:pPr>
            <a:r>
              <a:rPr b="0" u="sng" strike="noStrike" sz="2240" noProof="1" i="0" lang="ja">
                <a:solidFill>
                  <a:srgbClr val="24292F"/>
                </a:solidFill>
                <a:latin typeface="Arial"/>
                <a:ea typeface="Arial"/>
                <a:cs typeface="Arial"/>
                <a:sym typeface="Arial"/>
                <a:hlinkClick r:id="rId3">
                  <a:extLst>
                    <a:ext uri="{A12FA001-AC4F-418D-AE19-62706E023703}">
                      <ahyp:hlinkClr xmlns:ahyp="http://schemas.microsoft.com/office/drawing/2018/hyperlinkcolor" val="tx"/>
                    </a:ext>
                  </a:extLst>
                </a:hlinkClick>
              </a:rPr>
              <a:t>Chatham House Rules</a:t>
            </a:r>
            <a:endParaRPr b="0" sz="2240" i="0">
              <a:solidFill>
                <a:srgbClr val="24292F"/>
              </a:solidFill>
              <a:latin typeface="Arial"/>
              <a:ea typeface="Arial"/>
              <a:cs typeface="Arial"/>
              <a:sym typeface="Arial"/>
            </a:endParaRPr>
          </a:p>
          <a:p>
            <a:pPr lvl="0" indent="-228600" rtl="0" marL="457200" algn="l">
              <a:lnSpc>
                <a:spcPct val="115000"/>
              </a:lnSpc>
              <a:spcBef>
                <a:spcPts val="0"/>
              </a:spcBef>
              <a:spcAft>
                <a:spcPts val="0"/>
              </a:spcAft>
              <a:buSzPts val="1800"/>
              <a:buNone/>
            </a:pPr>
            <a:r>
              <a:t> </a:t>
            </a:r>
            <a:endParaRPr sz="224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19" id="119"/>
        <p:cNvGrpSpPr/>
        <p:nvPr/>
      </p:nvGrpSpPr>
      <p:grpSpPr>
        <a:xfrm>
          <a:off x="0" y="0"/>
          <a:ext cx="0" cy="0"/>
          <a:chOff x="0" y="0"/>
          <a:chExt cx="0" cy="0"/>
        </a:xfrm>
      </p:grpSpPr>
      <p:sp>
        <p:nvSpPr>
          <p:cNvPr name="Google Shape;120;p21" id="120"/>
          <p:cNvSpPr txBox="1"/>
          <p:nvPr>
            <p:ph type="ctrTitle"/>
          </p:nvPr>
        </p:nvSpPr>
        <p:spPr>
          <a:xfrm>
            <a:off x="3044700" y="1444255"/>
            <a:ext cx="3054600" cy="1537200"/>
          </a:xfrm>
          <a:prstGeom prst="rect">
            <a:avLst/>
          </a:prstGeom>
        </p:spPr>
        <p:txBody>
          <a:bodyPr lIns="91425" bIns="91425" anchor="b" rIns="91425" anchorCtr="0" wrap="square" spcFirstLastPara="1" tIns="91425">
            <a:normAutofit/>
          </a:bodyPr>
          <a:lstStyle/>
          <a:p>
            <a:pPr lvl="0" indent="0" rtl="0" marL="0" algn="ctr">
              <a:spcBef>
                <a:spcPts val="0"/>
              </a:spcBef>
              <a:spcAft>
                <a:spcPts val="0"/>
              </a:spcAft>
              <a:buNone/>
            </a:pPr>
            <a:r>
              <a:rPr noProof="1" lang="ja"/>
              <a:t>previous</a:t>
            </a:r>
            <a:br>
              <a:rPr lang="ja"/>
            </a:br>
            <a:r>
              <a:rPr noProof="1" lang="ja"/>
              <a:t>recap</a:t>
            </a:r>
            <a:endParaRPr/>
          </a:p>
        </p:txBody>
      </p:sp>
      <p:sp>
        <p:nvSpPr>
          <p:cNvPr name="Google Shape;121;p21" id="121"/>
          <p:cNvSpPr txBox="1"/>
          <p:nvPr>
            <p:ph idx="1" type="subTitle"/>
          </p:nvPr>
        </p:nvSpPr>
        <p:spPr>
          <a:xfrm>
            <a:off x="3044700" y="3116580"/>
            <a:ext cx="3054600" cy="701400"/>
          </a:xfrm>
          <a:prstGeom prst="rect">
            <a:avLst/>
          </a:prstGeom>
        </p:spPr>
        <p:txBody>
          <a:bodyPr lIns="91425" bIns="91425" anchor="t" rIns="91425" anchorCtr="0" wrap="square" spcFirstLastPara="1" tIns="91425">
            <a:normAutofit/>
          </a:bodyPr>
          <a:lstStyle/>
          <a:p>
            <a:pPr lvl="0" indent="0" rtl="0" marL="0" algn="ctr">
              <a:spcBef>
                <a:spcPts val="0"/>
              </a:spcBef>
              <a:spcAft>
                <a:spcPts val="0"/>
              </a:spcAft>
              <a:buNone/>
            </a:pPr>
            <a: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5" id="125"/>
        <p:cNvGrpSpPr/>
        <p:nvPr/>
      </p:nvGrpSpPr>
      <p:grpSpPr>
        <a:xfrm>
          <a:off x="0" y="0"/>
          <a:ext cx="0" cy="0"/>
          <a:chOff x="0" y="0"/>
          <a:chExt cx="0" cy="0"/>
        </a:xfrm>
      </p:grpSpPr>
      <p:sp>
        <p:nvSpPr>
          <p:cNvPr name="Google Shape;126;p22" id="126"/>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OSPO Deployment Strategy and OSS Strategy</a:t>
            </a:r>
            <a:endParaRPr/>
          </a:p>
        </p:txBody>
      </p:sp>
      <p:sp>
        <p:nvSpPr>
          <p:cNvPr name="Google Shape;127;p22" id="127"/>
          <p:cNvSpPr txBox="1"/>
          <p:nvPr>
            <p:ph idx="1" type="body"/>
          </p:nvPr>
        </p:nvSpPr>
        <p:spPr>
          <a:xfrm>
            <a:off x="311700" y="1152475"/>
            <a:ext cx="4790400" cy="3416400"/>
          </a:xfrm>
          <a:prstGeom prst="rect">
            <a:avLst/>
          </a:prstGeom>
          <a:ln cmpd="sng" cap="flat" w="9525">
            <a:solidFill>
              <a:schemeClr val="lt2"/>
            </a:solidFill>
            <a:prstDash val="solid"/>
            <a:round/>
            <a:headEnd len="sm" w="sm" type="none"/>
            <a:tailEnd len="sm" w="sm" type="none"/>
          </a:ln>
        </p:spPr>
        <p:txBody>
          <a:bodyPr lIns="91425" bIns="91425" anchor="t" rIns="91425" anchorCtr="0" wrap="square" spcFirstLastPara="1" tIns="91425">
            <a:normAutofit/>
          </a:bodyPr>
          <a:lstStyle/>
          <a:p>
            <a:pPr lvl="0" indent="-342900" rtl="0" marL="457200" algn="l">
              <a:spcBef>
                <a:spcPts val="0"/>
              </a:spcBef>
              <a:spcAft>
                <a:spcPts val="0"/>
              </a:spcAft>
              <a:buSzPts val="1800"/>
              <a:buAutoNum type="arabicPeriod"/>
            </a:pPr>
            <a:r>
              <a:rPr noProof="1" lang="ja"/>
              <a:t>Recognize the OSS that is important to your business</a:t>
            </a:r>
            <a:endParaRPr/>
          </a:p>
          <a:p>
            <a:pPr lvl="0" indent="-342900" rtl="0" marL="457200" algn="l">
              <a:spcBef>
                <a:spcPts val="0"/>
              </a:spcBef>
              <a:spcAft>
                <a:spcPts val="0"/>
              </a:spcAft>
              <a:buSzPts val="1800"/>
              <a:buAutoNum type="arabicPeriod"/>
            </a:pPr>
            <a:r>
              <a:rPr noProof="1" lang="ja"/>
              <a:t>How to get involved</a:t>
            </a:r>
            <a:endParaRPr/>
          </a:p>
          <a:p>
            <a:pPr lvl="1" indent="-317500" rtl="0" marL="914400" algn="l">
              <a:spcBef>
                <a:spcPts val="0"/>
              </a:spcBef>
              <a:spcAft>
                <a:spcPts val="0"/>
              </a:spcAft>
              <a:buSzPts val="1400"/>
              <a:buAutoNum type="alphaLcPeriod"/>
            </a:pPr>
            <a:r>
              <a:rPr noProof="1" lang="ja"/>
              <a:t>Contributions</a:t>
            </a:r>
            <a:endParaRPr/>
          </a:p>
          <a:p>
            <a:pPr lvl="1" indent="-317500" rtl="0" marL="914400" algn="l">
              <a:spcBef>
                <a:spcPts val="0"/>
              </a:spcBef>
              <a:spcAft>
                <a:spcPts val="0"/>
              </a:spcAft>
              <a:buSzPts val="1400"/>
              <a:buAutoNum type="alphaLcPeriod"/>
            </a:pPr>
            <a:r>
              <a:rPr noProof="1" lang="ja"/>
              <a:t>Foundation Sponsors</a:t>
            </a:r>
            <a:endParaRPr/>
          </a:p>
          <a:p>
            <a:pPr lvl="1" indent="-317500" rtl="0" marL="914400" algn="l">
              <a:spcBef>
                <a:spcPts val="0"/>
              </a:spcBef>
              <a:spcAft>
                <a:spcPts val="0"/>
              </a:spcAft>
              <a:buSzPts val="1400"/>
              <a:buAutoNum type="alphaLcPeriod"/>
            </a:pPr>
            <a:r>
              <a:rPr noProof="1" lang="ja"/>
              <a:t>Maintainers ・・・</a:t>
            </a:r>
            <a:endParaRPr/>
          </a:p>
          <a:p>
            <a:pPr lvl="0" indent="-342900" rtl="0" marL="457200" algn="l">
              <a:spcBef>
                <a:spcPts val="0"/>
              </a:spcBef>
              <a:spcAft>
                <a:spcPts val="0"/>
              </a:spcAft>
              <a:buSzPts val="1800"/>
              <a:buAutoNum type="arabicPeriod"/>
            </a:pPr>
            <a:r>
              <a:rPr noProof="1" lang="ja"/>
              <a:t>What do we do in the company to get involved?</a:t>
            </a:r>
            <a:endParaRPr/>
          </a:p>
          <a:p>
            <a:pPr lvl="1" indent="-317500" rtl="0" marL="914400" algn="l">
              <a:spcBef>
                <a:spcPts val="0"/>
              </a:spcBef>
              <a:spcAft>
                <a:spcPts val="0"/>
              </a:spcAft>
              <a:buSzPts val="1400"/>
              <a:buAutoNum type="alphaLcPeriod"/>
            </a:pPr>
            <a:r>
              <a:rPr noProof="1" lang="ja"/>
              <a:t>Rules process</a:t>
            </a:r>
            <a:endParaRPr/>
          </a:p>
          <a:p>
            <a:pPr lvl="1" indent="-317500" rtl="0" marL="914400" algn="l">
              <a:spcBef>
                <a:spcPts val="0"/>
              </a:spcBef>
              <a:spcAft>
                <a:spcPts val="0"/>
              </a:spcAft>
              <a:buSzPts val="1400"/>
              <a:buAutoNum type="alphaLcPeriod"/>
            </a:pPr>
            <a:r>
              <a:rPr noProof="1" lang="ja"/>
              <a:t>KPI</a:t>
            </a:r>
            <a:endParaRPr/>
          </a:p>
          <a:p>
            <a:pPr lvl="1" indent="-317500" rtl="0" marL="914400" algn="l">
              <a:spcBef>
                <a:spcPts val="0"/>
              </a:spcBef>
              <a:spcAft>
                <a:spcPts val="0"/>
              </a:spcAft>
              <a:buSzPts val="1400"/>
              <a:buAutoNum type="alphaLcPeriod"/>
            </a:pPr>
            <a:r>
              <a:rPr noProof="1" lang="ja"/>
              <a:t>Organization, internal structure, and internal cooperation</a:t>
            </a:r>
            <a:endParaRPr/>
          </a:p>
          <a:p>
            <a:pPr lvl="1" indent="-317500" rtl="0" marL="914400" algn="l">
              <a:spcBef>
                <a:spcPts val="0"/>
              </a:spcBef>
              <a:spcAft>
                <a:spcPts val="0"/>
              </a:spcAft>
              <a:buSzPts val="1400"/>
              <a:buAutoNum type="alphaLcPeriod"/>
            </a:pPr>
            <a:r>
              <a:rPr noProof="1" lang="ja"/>
              <a:t>Compliance</a:t>
            </a:r>
            <a:endParaRPr/>
          </a:p>
          <a:p>
            <a:pPr lvl="0" indent="-342900" rtl="0" marL="457200" algn="l">
              <a:spcBef>
                <a:spcPts val="0"/>
              </a:spcBef>
              <a:spcAft>
                <a:spcPts val="0"/>
              </a:spcAft>
              <a:buSzPts val="1800"/>
              <a:buAutoNum type="arabicPeriod"/>
            </a:pPr>
            <a:r>
              <a:rPr noProof="1" lang="ja"/>
              <a:t>What do we need OSPO to do?</a:t>
            </a:r>
            <a:endParaRPr/>
          </a:p>
        </p:txBody>
      </p:sp>
      <p:sp>
        <p:nvSpPr>
          <p:cNvPr name="Google Shape;128;p22" id="128"/>
          <p:cNvSpPr txBox="1"/>
          <p:nvPr>
            <p:ph idx="1" type="body"/>
          </p:nvPr>
        </p:nvSpPr>
        <p:spPr>
          <a:xfrm>
            <a:off x="5211300" y="1152475"/>
            <a:ext cx="3474000" cy="1947000"/>
          </a:xfrm>
          <a:prstGeom prst="rect">
            <a:avLst/>
          </a:prstGeom>
          <a:ln cmpd="sng" cap="flat" w="38100">
            <a:solidFill>
              <a:schemeClr val="accent3"/>
            </a:solidFill>
            <a:prstDash val="solid"/>
            <a:round/>
            <a:headEnd len="sm" w="sm" type="none"/>
            <a:tailEnd len="sm" w="sm" type="none"/>
          </a:ln>
        </p:spPr>
        <p:txBody>
          <a:bodyPr lIns="91425" bIns="91425" anchor="t" rIns="91425" anchorCtr="0" wrap="square" spcFirstLastPara="1" tIns="91425">
            <a:normAutofit/>
          </a:bodyPr>
          <a:lstStyle/>
          <a:p>
            <a:pPr lvl="0" indent="-342900" rtl="0" marL="457200" algn="l">
              <a:spcBef>
                <a:spcPts val="0"/>
              </a:spcBef>
              <a:spcAft>
                <a:spcPts val="0"/>
              </a:spcAft>
              <a:buSzPts val="1800"/>
              <a:buAutoNum type="arabicPeriod"/>
            </a:pPr>
            <a:r>
              <a:rPr noProof="1" lang="ja"/>
              <a:t>Should we discuss OSS strategies with products and services?</a:t>
            </a:r>
            <a:endParaRPr/>
          </a:p>
          <a:p>
            <a:pPr lvl="1" indent="-317500" rtl="0" marL="914400" algn="l">
              <a:spcBef>
                <a:spcPts val="0"/>
              </a:spcBef>
              <a:spcAft>
                <a:spcPts val="0"/>
              </a:spcAft>
              <a:buSzPts val="1400"/>
              <a:buAutoNum type="alphaLcPeriod"/>
            </a:pPr>
            <a:r>
              <a:rPr noProof="1" lang="ja"/>
              <a:t>How should we summarize OSS strategies next time?</a:t>
            </a:r>
            <a:endParaRPr/>
          </a:p>
          <a:p>
            <a:pPr lvl="1" indent="-317500" rtl="0" marL="914400" algn="l">
              <a:spcBef>
                <a:spcPts val="0"/>
              </a:spcBef>
              <a:spcAft>
                <a:spcPts val="0"/>
              </a:spcAft>
              <a:buSzPts val="1400"/>
              <a:buAutoNum type="alphaLcPeriod"/>
            </a:pPr>
            <a:r>
              <a:rPr noProof="1" lang="ja"/>
              <a:t>OSPO Strategy will be recommended by QA.</a:t>
            </a:r>
            <a:endParaRPr/>
          </a:p>
        </p:txBody>
      </p:sp>
      <p:sp>
        <p:nvSpPr>
          <p:cNvPr name="Google Shape;129;p22" id="129"/>
          <p:cNvSpPr txBox="1"/>
          <p:nvPr/>
        </p:nvSpPr>
        <p:spPr>
          <a:xfrm>
            <a:off x="5201850" y="3615925"/>
            <a:ext cx="3724800" cy="9531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1440" noProof="1" lang="ja">
                <a:solidFill>
                  <a:schemeClr val="dk1"/>
                </a:solidFill>
                <a:latin typeface="Open Sans"/>
                <a:ea typeface="Open Sans"/>
                <a:cs typeface="Open Sans"/>
                <a:sym typeface="Open Sans"/>
              </a:rPr>
              <a:t>Discuss issues of OSS Strategy</a:t>
            </a:r>
            <a:br>
              <a:rPr sz="1440" lang="ja">
                <a:solidFill>
                  <a:schemeClr val="dk1"/>
                </a:solidFill>
                <a:latin typeface="Open Sans"/>
                <a:ea typeface="Open Sans"/>
                <a:cs typeface="Open Sans"/>
                <a:sym typeface="Open Sans"/>
              </a:rPr>
            </a:br>
            <a:r>
              <a:rPr sz="1440" noProof="1" lang="ja">
                <a:solidFill>
                  <a:schemeClr val="dk1"/>
                </a:solidFill>
                <a:latin typeface="Open Sans"/>
                <a:ea typeface="Open Sans"/>
                <a:cs typeface="Open Sans"/>
                <a:sym typeface="Open Sans"/>
              </a:rPr>
              <a:t>The challenges of establishing an OSPO organization and its activities</a:t>
            </a:r>
            <a:br>
              <a:rPr sz="1440" lang="ja">
                <a:solidFill>
                  <a:schemeClr val="dk1"/>
                </a:solidFill>
                <a:latin typeface="Open Sans"/>
                <a:ea typeface="Open Sans"/>
                <a:cs typeface="Open Sans"/>
                <a:sym typeface="Open Sans"/>
              </a:rPr>
            </a:br>
            <a:r>
              <a:rPr sz="1440" noProof="1" lang="ja">
                <a:solidFill>
                  <a:schemeClr val="dk1"/>
                </a:solidFill>
                <a:latin typeface="Open Sans"/>
                <a:ea typeface="Open Sans"/>
                <a:cs typeface="Open Sans"/>
                <a:sym typeface="Open Sans"/>
              </a:rPr>
              <a:t>will not be discussed (right now).</a:t>
            </a:r>
            <a:endParaRPr sz="144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33" id="133"/>
        <p:cNvGrpSpPr/>
        <p:nvPr/>
      </p:nvGrpSpPr>
      <p:grpSpPr>
        <a:xfrm>
          <a:off x="0" y="0"/>
          <a:ext cx="0" cy="0"/>
          <a:chOff x="0" y="0"/>
          <a:chExt cx="0" cy="0"/>
        </a:xfrm>
      </p:grpSpPr>
      <p:sp>
        <p:nvSpPr>
          <p:cNvPr name="Google Shape;134;p23" id="134"/>
          <p:cNvSpPr txBox="1"/>
          <p:nvPr>
            <p:ph type="title"/>
          </p:nvPr>
        </p:nvSpPr>
        <p:spPr>
          <a:xfrm>
            <a:off x="311700" y="315925"/>
            <a:ext cx="8520600" cy="831300"/>
          </a:xfrm>
          <a:prstGeom prst="rect">
            <a:avLst/>
          </a:prstGeom>
        </p:spPr>
        <p:txBody>
          <a:bodyPr lIns="91425" bIns="91425" anchor="b" rIns="91425" anchorCtr="0" wrap="square" spcFirstLastPara="1" tIns="91425">
            <a:normAutofit/>
          </a:bodyPr>
          <a:lstStyle/>
          <a:p>
            <a:pPr lvl="0" indent="0" rtl="0" marL="0" algn="l">
              <a:spcBef>
                <a:spcPts val="0"/>
              </a:spcBef>
              <a:spcAft>
                <a:spcPts val="0"/>
              </a:spcAft>
              <a:buNone/>
            </a:pPr>
            <a:r>
              <a:rPr noProof="1" lang="ja"/>
              <a:t>How to summarize the results</a:t>
            </a:r>
            <a:endParaRPr/>
          </a:p>
        </p:txBody>
      </p:sp>
      <p:sp>
        <p:nvSpPr>
          <p:cNvPr name="Google Shape;135;p23" id="135"/>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Create slides from </a:t>
            </a:r>
            <a:r>
              <a:rPr u="sng" noProof="1" lang="ja">
                <a:solidFill>
                  <a:schemeClr val="hlink"/>
                </a:solidFill>
                <a:hlinkClick r:id="rId3"/>
              </a:rPr>
              <a:t>Spreadsheet</a:t>
            </a:r>
            <a:endParaRPr/>
          </a:p>
          <a:p>
            <a:pPr lvl="0" indent="-342900" rtl="0" marL="457200" algn="l">
              <a:spcBef>
                <a:spcPts val="0"/>
              </a:spcBef>
              <a:spcAft>
                <a:spcPts val="0"/>
              </a:spcAft>
              <a:buSzPts val="1800"/>
              <a:buChar char="●"/>
            </a:pPr>
            <a:r>
              <a:rPr noProof="1" lang="ja"/>
              <a:t>Here's how to create them.</a:t>
            </a:r>
            <a:endParaRPr/>
          </a:p>
          <a:p>
            <a:pPr lvl="0" indent="-342900" rtl="0" marL="457200" algn="l">
              <a:spcBef>
                <a:spcPts val="0"/>
              </a:spcBef>
              <a:spcAft>
                <a:spcPts val="0"/>
              </a:spcAft>
              <a:buSzPts val="1800"/>
              <a:buChar char="●"/>
            </a:pPr>
            <a:r>
              <a:rPr noProof="1" lang="ja"/>
              <a:t>I want to brush them up.</a:t>
            </a:r>
            <a:endParaRPr/>
          </a:p>
        </p:txBody>
      </p:sp>
      <p:sp>
        <p:nvSpPr>
          <p:cNvPr name="Google Shape;136;p23" id="136"/>
          <p:cNvSpPr/>
          <p:nvPr/>
        </p:nvSpPr>
        <p:spPr>
          <a:xfrm>
            <a:off x="4540050" y="2862900"/>
            <a:ext cx="2280600" cy="2280600"/>
          </a:xfrm>
          <a:prstGeom prst="ellipse">
            <a:avLst/>
          </a:prstGeom>
          <a:no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Business</a:t>
            </a:r>
            <a:endParaRPr>
              <a:latin typeface="Open Sans"/>
              <a:ea typeface="Open Sans"/>
              <a:cs typeface="Open Sans"/>
              <a:sym typeface="Open Sans"/>
            </a:endParaRPr>
          </a:p>
          <a:p>
            <a:pPr lvl="0" indent="0" rtl="0" marL="0" algn="ctr">
              <a:spcBef>
                <a:spcPts val="0"/>
              </a:spcBef>
              <a:spcAft>
                <a:spcPts val="0"/>
              </a:spcAft>
              <a:buNone/>
            </a:pPr>
            <a:r>
              <a:rPr noProof="1" lang="ja">
                <a:latin typeface="Open Sans"/>
                <a:ea typeface="Open Sans"/>
                <a:cs typeface="Open Sans"/>
                <a:sym typeface="Open Sans"/>
              </a:rPr>
              <a:t>Secondary</a:t>
            </a:r>
            <a:endParaRPr>
              <a:latin typeface="Open Sans"/>
              <a:ea typeface="Open Sans"/>
              <a:cs typeface="Open Sans"/>
              <a:sym typeface="Open Sans"/>
            </a:endParaRPr>
          </a:p>
        </p:txBody>
      </p:sp>
      <p:sp>
        <p:nvSpPr>
          <p:cNvPr name="Google Shape;137;p23" id="137"/>
          <p:cNvSpPr/>
          <p:nvPr/>
        </p:nvSpPr>
        <p:spPr>
          <a:xfrm>
            <a:off x="8051100" y="3611150"/>
            <a:ext cx="1092900" cy="1092900"/>
          </a:xfrm>
          <a:prstGeom prst="ellipse">
            <a:avLst/>
          </a:prstGeom>
          <a:solidFill>
            <a:schemeClr val="accent3"/>
          </a:solid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OSS</a:t>
            </a:r>
            <a:endParaRPr>
              <a:latin typeface="Open Sans"/>
              <a:ea typeface="Open Sans"/>
              <a:cs typeface="Open Sans"/>
              <a:sym typeface="Open Sans"/>
            </a:endParaRPr>
          </a:p>
        </p:txBody>
      </p:sp>
      <p:sp>
        <p:nvSpPr>
          <p:cNvPr name="Google Shape;138;p23" id="138"/>
          <p:cNvSpPr/>
          <p:nvPr/>
        </p:nvSpPr>
        <p:spPr>
          <a:xfrm>
            <a:off x="6072400" y="2862900"/>
            <a:ext cx="2280600" cy="2280600"/>
          </a:xfrm>
          <a:prstGeom prst="ellipse">
            <a:avLst/>
          </a:prstGeom>
          <a:no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Business</a:t>
            </a:r>
            <a:br>
              <a:rPr lang="ja">
                <a:latin typeface="Open Sans"/>
                <a:ea typeface="Open Sans"/>
                <a:cs typeface="Open Sans"/>
                <a:sym typeface="Open Sans"/>
              </a:rPr>
            </a:br>
            <a:r>
              <a:rPr noProof="1" lang="ja">
                <a:latin typeface="Open Sans"/>
                <a:ea typeface="Open Sans"/>
                <a:cs typeface="Open Sans"/>
                <a:sym typeface="Open Sans"/>
              </a:rPr>
              <a:t>Primary</a:t>
            </a:r>
            <a:endParaRPr>
              <a:latin typeface="Open Sans"/>
              <a:ea typeface="Open Sans"/>
              <a:cs typeface="Open Sans"/>
              <a:sym typeface="Open Sans"/>
            </a:endParaRPr>
          </a:p>
        </p:txBody>
      </p:sp>
      <p:sp>
        <p:nvSpPr>
          <p:cNvPr name="Google Shape;139;p23" id="139"/>
          <p:cNvSpPr/>
          <p:nvPr/>
        </p:nvSpPr>
        <p:spPr>
          <a:xfrm>
            <a:off x="2746350" y="2862900"/>
            <a:ext cx="2280600" cy="2280600"/>
          </a:xfrm>
          <a:prstGeom prst="ellipse">
            <a:avLst/>
          </a:prstGeom>
          <a:no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Business</a:t>
            </a:r>
            <a:endParaRPr>
              <a:latin typeface="Open Sans"/>
              <a:ea typeface="Open Sans"/>
              <a:cs typeface="Open Sans"/>
              <a:sym typeface="Open Sans"/>
            </a:endParaRPr>
          </a:p>
          <a:p>
            <a:pPr lvl="0" indent="0" rtl="0" marL="0" algn="ctr">
              <a:spcBef>
                <a:spcPts val="0"/>
              </a:spcBef>
              <a:spcAft>
                <a:spcPts val="0"/>
              </a:spcAft>
              <a:buNone/>
            </a:pPr>
            <a:r>
              <a:rPr noProof="1" lang="ja">
                <a:latin typeface="Open Sans"/>
                <a:ea typeface="Open Sans"/>
                <a:cs typeface="Open Sans"/>
                <a:sym typeface="Open Sans"/>
              </a:rPr>
              <a:t>cubic</a:t>
            </a:r>
            <a:endParaRPr>
              <a:latin typeface="Open Sans"/>
              <a:ea typeface="Open Sans"/>
              <a:cs typeface="Open Sans"/>
              <a:sym typeface="Open Sans"/>
            </a:endParaRPr>
          </a:p>
        </p:txBody>
      </p:sp>
      <p:sp>
        <p:nvSpPr>
          <p:cNvPr name="Google Shape;140;p23" id="140"/>
          <p:cNvSpPr/>
          <p:nvPr/>
        </p:nvSpPr>
        <p:spPr>
          <a:xfrm>
            <a:off x="5157750" y="1176125"/>
            <a:ext cx="2280600" cy="2280600"/>
          </a:xfrm>
          <a:prstGeom prst="ellipse">
            <a:avLst/>
          </a:prstGeom>
          <a:no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Business</a:t>
            </a:r>
            <a:endParaRPr>
              <a:latin typeface="Open Sans"/>
              <a:ea typeface="Open Sans"/>
              <a:cs typeface="Open Sans"/>
              <a:sym typeface="Open Sans"/>
            </a:endParaRPr>
          </a:p>
          <a:p>
            <a:pPr lvl="0" indent="0" rtl="0" marL="0" algn="ctr">
              <a:spcBef>
                <a:spcPts val="0"/>
              </a:spcBef>
              <a:spcAft>
                <a:spcPts val="0"/>
              </a:spcAft>
              <a:buNone/>
            </a:pPr>
            <a:r>
              <a:rPr noProof="1" lang="ja">
                <a:latin typeface="Open Sans"/>
                <a:ea typeface="Open Sans"/>
                <a:cs typeface="Open Sans"/>
                <a:sym typeface="Open Sans"/>
              </a:rPr>
              <a:t>Secondary</a:t>
            </a:r>
            <a:endParaRPr>
              <a:latin typeface="Open Sans"/>
              <a:ea typeface="Open Sans"/>
              <a:cs typeface="Open Sans"/>
              <a:sym typeface="Open Sans"/>
            </a:endParaRPr>
          </a:p>
        </p:txBody>
      </p:sp>
      <p:sp>
        <p:nvSpPr>
          <p:cNvPr name="Google Shape;141;p23" id="141"/>
          <p:cNvSpPr/>
          <p:nvPr/>
        </p:nvSpPr>
        <p:spPr>
          <a:xfrm>
            <a:off x="6336400" y="0"/>
            <a:ext cx="2280600" cy="2280600"/>
          </a:xfrm>
          <a:prstGeom prst="ellipse">
            <a:avLst/>
          </a:prstGeom>
          <a:noFill/>
          <a:ln cmpd="sng" cap="flat" w="19050">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latin typeface="Open Sans"/>
                <a:ea typeface="Open Sans"/>
                <a:cs typeface="Open Sans"/>
                <a:sym typeface="Open Sans"/>
              </a:rPr>
              <a:t>Business</a:t>
            </a:r>
            <a:endParaRPr>
              <a:latin typeface="Open Sans"/>
              <a:ea typeface="Open Sans"/>
              <a:cs typeface="Open Sans"/>
              <a:sym typeface="Open Sans"/>
            </a:endParaRPr>
          </a:p>
          <a:p>
            <a:pPr lvl="0" indent="0" rtl="0" marL="0" algn="ctr">
              <a:spcBef>
                <a:spcPts val="0"/>
              </a:spcBef>
              <a:spcAft>
                <a:spcPts val="0"/>
              </a:spcAft>
              <a:buNone/>
            </a:pPr>
            <a:r>
              <a:rPr noProof="1" lang="ja">
                <a:latin typeface="Open Sans"/>
                <a:ea typeface="Open Sans"/>
                <a:cs typeface="Open Sans"/>
                <a:sym typeface="Open Sans"/>
              </a:rPr>
              <a:t>Third</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45" id="145"/>
        <p:cNvGrpSpPr/>
        <p:nvPr/>
      </p:nvGrpSpPr>
      <p:grpSpPr>
        <a:xfrm>
          <a:off x="0" y="0"/>
          <a:ext cx="0" cy="0"/>
          <a:chOff x="0" y="0"/>
          <a:chExt cx="0" cy="0"/>
        </a:xfrm>
      </p:grpSpPr>
      <p:sp>
        <p:nvSpPr>
          <p:cNvPr name="Google Shape;146;p24" id="146"/>
          <p:cNvSpPr txBox="1"/>
          <p:nvPr>
            <p:ph type="title"/>
          </p:nvPr>
        </p:nvSpPr>
        <p:spPr>
          <a:xfrm>
            <a:off x="773700" y="1806450"/>
            <a:ext cx="7596600" cy="1530600"/>
          </a:xfrm>
          <a:prstGeom prst="rect">
            <a:avLst/>
          </a:prstGeom>
        </p:spPr>
        <p:txBody>
          <a:bodyPr lIns="91425" bIns="91425" anchor="ctr" rIns="91425" anchorCtr="0" wrap="square" spcFirstLastPara="1" tIns="91425">
            <a:normAutofit/>
          </a:bodyPr>
          <a:lstStyle/>
          <a:p>
            <a:pPr lvl="0" indent="0" rtl="0" marL="0" algn="ctr">
              <a:spcBef>
                <a:spcPts val="0"/>
              </a:spcBef>
              <a:spcAft>
                <a:spcPts val="0"/>
              </a:spcAft>
              <a:buNone/>
            </a:pPr>
            <a:r>
              <a:rPr noProof="1" lang="ja"/>
              <a:t>Sales of services related to OSS</a:t>
            </a:r>
            <a:br>
              <a:rPr lang="ja"/>
            </a:br>
            <a:r>
              <a:rPr noProof="1" lang="ja"/>
              <a:t>(Primary)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0" id="150"/>
        <p:cNvGrpSpPr/>
        <p:nvPr/>
      </p:nvGrpSpPr>
      <p:grpSpPr>
        <a:xfrm>
          <a:off x="0" y="0"/>
          <a:ext cx="0" cy="0"/>
          <a:chOff x="0" y="0"/>
          <a:chExt cx="0" cy="0"/>
        </a:xfrm>
      </p:grpSpPr>
      <p:sp>
        <p:nvSpPr>
          <p:cNvPr name="Google Shape;151;p25" id="151"/>
          <p:cNvSpPr txBox="1"/>
          <p:nvPr>
            <p:ph type="title"/>
          </p:nvPr>
        </p:nvSpPr>
        <p:spPr>
          <a:xfrm>
            <a:off x="311700" y="315925"/>
            <a:ext cx="8520600" cy="831300"/>
          </a:xfrm>
          <a:prstGeom prst="rect">
            <a:avLst/>
          </a:prstGeom>
        </p:spPr>
        <p:txBody>
          <a:bodyPr lIns="91425" bIns="91425" anchor="b" rIns="91425" anchorCtr="0" wrap="square" spcFirstLastPara="1" tIns="91425">
            <a:normAutofit fontScale="90000"/>
          </a:bodyPr>
          <a:lstStyle/>
          <a:p>
            <a:pPr lvl="0" indent="0" rtl="0" marL="0" algn="l">
              <a:spcBef>
                <a:spcPts val="0"/>
              </a:spcBef>
              <a:spcAft>
                <a:spcPts val="0"/>
              </a:spcAft>
              <a:buNone/>
            </a:pPr>
            <a:r>
              <a:rPr noProof="1" lang="ja"/>
              <a:t>Primary: Companies servicing as OSS</a:t>
            </a:r>
            <a:endParaRPr/>
          </a:p>
        </p:txBody>
      </p:sp>
      <p:sp>
        <p:nvSpPr>
          <p:cNvPr name="Google Shape;152;p25" id="152"/>
          <p:cNvSpPr txBox="1"/>
          <p:nvPr>
            <p:ph idx="1" type="body"/>
          </p:nvPr>
        </p:nvSpPr>
        <p:spPr>
          <a:xfrm>
            <a:off x="311700" y="1225225"/>
            <a:ext cx="8520600" cy="3354000"/>
          </a:xfrm>
          <a:prstGeom prst="rect">
            <a:avLst/>
          </a:prstGeom>
        </p:spPr>
        <p:txBody>
          <a:bodyPr lIns="91425" bIns="91425" anchor="t" rIns="91425" anchorCtr="0" wrap="square" spcFirstLastPara="1" tIns="91425">
            <a:normAutofit/>
          </a:bodyPr>
          <a:lstStyle/>
          <a:p>
            <a:pPr lvl="0" indent="-342900" rtl="0" marL="457200" algn="l">
              <a:spcBef>
                <a:spcPts val="0"/>
              </a:spcBef>
              <a:spcAft>
                <a:spcPts val="0"/>
              </a:spcAft>
              <a:buSzPts val="1800"/>
              <a:buChar char="●"/>
            </a:pPr>
            <a:r>
              <a:rPr noProof="1" lang="ja"/>
              <a:t>Location of the main value delivered by the business</a:t>
            </a:r>
            <a:endParaRPr/>
          </a:p>
          <a:p>
            <a:pPr lvl="1" indent="-317500" rtl="0" marL="914400" algn="l">
              <a:spcBef>
                <a:spcPts val="0"/>
              </a:spcBef>
              <a:spcAft>
                <a:spcPts val="0"/>
              </a:spcAft>
              <a:buSzPts val="1400"/>
              <a:buAutoNum type="alphaLcPeriod"/>
            </a:pPr>
            <a:r>
              <a:rPr noProof="1" lang="ja"/>
              <a:t>Delivering value primarily by delivering OSS</a:t>
            </a:r>
            <a:endParaRPr/>
          </a:p>
          <a:p>
            <a:pPr lvl="0" indent="-342900" rtl="0" marL="457200" algn="l">
              <a:spcBef>
                <a:spcPts val="0"/>
              </a:spcBef>
              <a:spcAft>
                <a:spcPts val="0"/>
              </a:spcAft>
              <a:buSzPts val="1800"/>
              <a:buChar char="●"/>
            </a:pPr>
            <a:r>
              <a:rPr noProof="1" lang="ja"/>
              <a:t>Like a distrovendor on Linux?</a:t>
            </a:r>
            <a:endParaRPr/>
          </a:p>
          <a:p>
            <a:pPr lvl="1" indent="-317500" rtl="0" marL="914400" algn="l">
              <a:spcBef>
                <a:spcPts val="0"/>
              </a:spcBef>
              <a:spcAft>
                <a:spcPts val="0"/>
              </a:spcAft>
              <a:buSzPts val="1400"/>
              <a:buAutoNum type="alphaLcPeriod"/>
            </a:pPr>
            <a:r>
              <a:rPr noProof="1" lang="ja"/>
              <a:t>Redhat Linux</a:t>
            </a:r>
            <a:endParaRPr/>
          </a:p>
          <a:p>
            <a:pPr lvl="1" indent="-317500" rtl="0" marL="914400" algn="l">
              <a:spcBef>
                <a:spcPts val="0"/>
              </a:spcBef>
              <a:spcAft>
                <a:spcPts val="0"/>
              </a:spcAft>
              <a:buSzPts val="1400"/>
              <a:buAutoNum type="alphaLcPeriod"/>
            </a:pPr>
            <a:r>
              <a:rPr noProof="1" lang="ja"/>
              <a:t>Cannonical</a:t>
            </a:r>
            <a:endParaRPr/>
          </a:p>
          <a:p>
            <a:pPr lvl="1" indent="-317500" rtl="0" marL="914400" algn="l">
              <a:spcBef>
                <a:spcPts val="0"/>
              </a:spcBef>
              <a:spcAft>
                <a:spcPts val="0"/>
              </a:spcAft>
              <a:buSzPts val="1400"/>
              <a:buAutoNum type="alphaLcPeriod"/>
            </a:pPr>
            <a:r>
              <a:rPr noProof="1" lang="ja"/>
              <a:t>Windriver</a:t>
            </a:r>
            <a:endParaRPr/>
          </a:p>
          <a:p>
            <a:pPr lvl="1" indent="-317500" rtl="0" marL="914400" algn="l">
              <a:spcBef>
                <a:spcPts val="0"/>
              </a:spcBef>
              <a:spcAft>
                <a:spcPts val="0"/>
              </a:spcAft>
              <a:buSzPts val="1400"/>
              <a:buAutoNum type="alphaLcPeriod"/>
            </a:pPr>
            <a:r>
              <a:rPr noProof="1" lang="ja"/>
              <a:t>MIRACLE LINUX</a:t>
            </a:r>
            <a:endParaRPr/>
          </a:p>
          <a:p>
            <a:pPr lvl="0" indent="-342900" rtl="0" marL="457200" algn="l">
              <a:spcBef>
                <a:spcPts val="0"/>
              </a:spcBef>
              <a:spcAft>
                <a:spcPts val="0"/>
              </a:spcAft>
              <a:buSzPts val="1800"/>
              <a:buChar char="●"/>
            </a:pPr>
            <a:r>
              <a:rPr noProof="1" lang="ja"/>
              <a:t>Relationship with the OSS community</a:t>
            </a:r>
            <a:endParaRPr/>
          </a:p>
          <a:p>
            <a:pPr lvl="1" indent="-317500" rtl="0" marL="914400" algn="l">
              <a:spcBef>
                <a:spcPts val="0"/>
              </a:spcBef>
              <a:spcAft>
                <a:spcPts val="0"/>
              </a:spcAft>
              <a:buSzPts val="1400"/>
              <a:buAutoNum type="alphaLcPeriod"/>
            </a:pPr>
            <a:r>
              <a:rPr noProof="1" lang="ja"/>
              <a:t>Maintainer, operator, or core member of the Linux community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