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6" r:id="rId20"/>
  </p:sldIdLst>
  <p:sldSz cx="12192000" cy="6858000"/>
  <p:notesSz cx="6858000" cy="9144000"/>
  <p:embeddedFontLst>
    <p:embeddedFont>
      <p:font typeface="Noto Sans Symbols" pitchFamily="2" charset="0"/>
      <p:regular r:id="rId22"/>
      <p:bold r:id="rId23"/>
    </p:embeddedFont>
    <p:embeddedFont>
      <p:font typeface="Quattrocento Sans" panose="020B0502050000020003" pitchFamily="34" charset="0"/>
      <p:regular r:id="rId24"/>
      <p:bold r:id="rId25"/>
      <p:italic r:id="rId26"/>
      <p:boldItalic r:id="rId27"/>
    </p:embeddedFont>
    <p:embeddedFont>
      <p:font typeface="Teko" panose="020B060007020508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iJApPajHfr+tmQ5QPEsnjtHcF3S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83A9B8-CF4C-4E75-B9D6-006AA5E91B00}">
  <a:tblStyle styleId="{FB83A9B8-CF4C-4E75-B9D6-006AA5E91B00}"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DEDEC"/>
          </a:solidFill>
        </a:fill>
      </a:tcStyle>
    </a:wholeTbl>
    <a:band1H>
      <a:tcTxStyle/>
      <a:tcStyle>
        <a:tcBdr/>
        <a:fill>
          <a:solidFill>
            <a:srgbClr val="D9D8D7"/>
          </a:solidFill>
        </a:fill>
      </a:tcStyle>
    </a:band1H>
    <a:band2H>
      <a:tcTxStyle/>
      <a:tcStyle>
        <a:tcBdr/>
      </a:tcStyle>
    </a:band2H>
    <a:band1V>
      <a:tcTxStyle/>
      <a:tcStyle>
        <a:tcBdr/>
        <a:fill>
          <a:solidFill>
            <a:srgbClr val="D9D8D7"/>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1152"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ja-JP"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 name="Google Shape;6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 name="Google Shape;15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7" name="Google Shape;167;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tLang="ja-JP"/>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3" name="Google Shape;193;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2" name="Google Shape;202;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1" name="Google Shape;211;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0" name="Google Shape;220;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5" name="Google Shape;235;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 name="Google Shape;7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 name="Google Shape;8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326bc9dcb1_2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 name="Google Shape;90;g3326bc9dcb1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326bc9dcb1_2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 name="Google Shape;100;g3326bc9dcb1_2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326bc9dcb1_2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g3326bc9dcb1_2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7" name="Google Shape;12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openchainproject.org/"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openchainproject.org/"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openchainproject.org/"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openchainproject.org/"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とコンテンツ">
  <p:cSld name="タイトルとコンテンツ">
    <p:spTree>
      <p:nvGrpSpPr>
        <p:cNvPr id="1" name="Shape 22"/>
        <p:cNvGrpSpPr/>
        <p:nvPr/>
      </p:nvGrpSpPr>
      <p:grpSpPr>
        <a:xfrm>
          <a:off x="0" y="0"/>
          <a:ext cx="0" cy="0"/>
          <a:chOff x="0" y="0"/>
          <a:chExt cx="0" cy="0"/>
        </a:xfrm>
      </p:grpSpPr>
      <p:sp>
        <p:nvSpPr>
          <p:cNvPr id="23" name="Google Shape;23;p33"/>
          <p:cNvSpPr txBox="1">
            <a:spLocks noGrp="1"/>
          </p:cNvSpPr>
          <p:nvPr>
            <p:ph type="title"/>
          </p:nvPr>
        </p:nvSpPr>
        <p:spPr>
          <a:xfrm>
            <a:off x="890271" y="531580"/>
            <a:ext cx="10320000" cy="645269"/>
          </a:xfrm>
          <a:prstGeom prst="rect">
            <a:avLst/>
          </a:prstGeom>
          <a:noFill/>
          <a:ln>
            <a:noFill/>
          </a:ln>
        </p:spPr>
        <p:txBody>
          <a:bodyPr spcFirstLastPara="1" wrap="square" lIns="0" tIns="228600" rIns="0" bIns="228600" anchor="ctr" anchorCtr="0">
            <a:noAutofit/>
          </a:bodyPr>
          <a:lstStyle>
            <a:lvl1pPr lvl="0" algn="l">
              <a:lnSpc>
                <a:spcPct val="90000"/>
              </a:lnSpc>
              <a:spcBef>
                <a:spcPts val="0"/>
              </a:spcBef>
              <a:spcAft>
                <a:spcPts val="0"/>
              </a:spcAft>
              <a:buSzPts val="1400"/>
              <a:buNone/>
              <a:defRPr>
                <a:solidFill>
                  <a:srgbClr val="00849D"/>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4" name="Google Shape;24;p33"/>
          <p:cNvSpPr txBox="1">
            <a:spLocks noGrp="1"/>
          </p:cNvSpPr>
          <p:nvPr>
            <p:ph type="body" idx="1"/>
          </p:nvPr>
        </p:nvSpPr>
        <p:spPr>
          <a:xfrm>
            <a:off x="890272" y="1422401"/>
            <a:ext cx="10320000" cy="4871236"/>
          </a:xfrm>
          <a:prstGeom prst="rect">
            <a:avLst/>
          </a:prstGeom>
          <a:noFill/>
          <a:ln>
            <a:noFill/>
          </a:ln>
        </p:spPr>
        <p:txBody>
          <a:bodyPr spcFirstLastPara="1" wrap="square" lIns="0" tIns="0" rIns="0" bIns="0" anchor="t" anchorCtr="0">
            <a:noAutofit/>
          </a:bodyPr>
          <a:lstStyle>
            <a:lvl1pPr marL="457200" lvl="0" indent="-414845" algn="l">
              <a:lnSpc>
                <a:spcPct val="100000"/>
              </a:lnSpc>
              <a:spcBef>
                <a:spcPts val="587"/>
              </a:spcBef>
              <a:spcAft>
                <a:spcPts val="0"/>
              </a:spcAft>
              <a:buClr>
                <a:srgbClr val="7F7F7F"/>
              </a:buClr>
              <a:buSzPts val="2933"/>
              <a:buChar char="■"/>
              <a:defRPr>
                <a:solidFill>
                  <a:srgbClr val="20252B"/>
                </a:solidFill>
                <a:latin typeface="Arial"/>
                <a:ea typeface="Arial"/>
                <a:cs typeface="Arial"/>
                <a:sym typeface="Arial"/>
              </a:defRPr>
            </a:lvl1pPr>
            <a:lvl2pPr marL="914400" lvl="1" indent="-397954" algn="l">
              <a:lnSpc>
                <a:spcPct val="100000"/>
              </a:lnSpc>
              <a:spcBef>
                <a:spcPts val="533"/>
              </a:spcBef>
              <a:spcAft>
                <a:spcPts val="0"/>
              </a:spcAft>
              <a:buSzPts val="2667"/>
              <a:buChar char="■"/>
              <a:defRPr>
                <a:solidFill>
                  <a:srgbClr val="20252B"/>
                </a:solidFill>
                <a:latin typeface="Arial"/>
                <a:ea typeface="Arial"/>
                <a:cs typeface="Arial"/>
                <a:sym typeface="Arial"/>
              </a:defRPr>
            </a:lvl2pPr>
            <a:lvl3pPr marL="1371600" lvl="2" indent="-381000" algn="l">
              <a:lnSpc>
                <a:spcPct val="100000"/>
              </a:lnSpc>
              <a:spcBef>
                <a:spcPts val="480"/>
              </a:spcBef>
              <a:spcAft>
                <a:spcPts val="0"/>
              </a:spcAft>
              <a:buSzPts val="2400"/>
              <a:buChar char="●"/>
              <a:defRPr>
                <a:solidFill>
                  <a:srgbClr val="20252B"/>
                </a:solidFill>
                <a:latin typeface="Arial"/>
                <a:ea typeface="Arial"/>
                <a:cs typeface="Arial"/>
                <a:sym typeface="Arial"/>
              </a:defRPr>
            </a:lvl3pPr>
            <a:lvl4pPr marL="1828800" lvl="3" indent="-381000" algn="l">
              <a:lnSpc>
                <a:spcPct val="100000"/>
              </a:lnSpc>
              <a:spcBef>
                <a:spcPts val="480"/>
              </a:spcBef>
              <a:spcAft>
                <a:spcPts val="0"/>
              </a:spcAft>
              <a:buSzPts val="2400"/>
              <a:buChar char="•"/>
              <a:defRPr>
                <a:solidFill>
                  <a:srgbClr val="20252B"/>
                </a:solidFill>
                <a:latin typeface="Arial"/>
                <a:ea typeface="Arial"/>
                <a:cs typeface="Arial"/>
                <a:sym typeface="Arial"/>
              </a:defRPr>
            </a:lvl4pPr>
            <a:lvl5pPr marL="2286000" lvl="4" indent="-397954" algn="l">
              <a:lnSpc>
                <a:spcPct val="100000"/>
              </a:lnSpc>
              <a:spcBef>
                <a:spcPts val="533"/>
              </a:spcBef>
              <a:spcAft>
                <a:spcPts val="0"/>
              </a:spcAft>
              <a:buClr>
                <a:srgbClr val="20252B"/>
              </a:buClr>
              <a:buSzPts val="2667"/>
              <a:buFont typeface="Arial"/>
              <a:buChar char="»"/>
              <a:defRPr>
                <a:solidFill>
                  <a:srgbClr val="20252B"/>
                </a:solidFill>
                <a:latin typeface="Arial"/>
                <a:ea typeface="Arial"/>
                <a:cs typeface="Arial"/>
                <a:sym typeface="Aria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5" name="Google Shape;25;p33"/>
          <p:cNvSpPr txBox="1">
            <a:spLocks noGrp="1"/>
          </p:cNvSpPr>
          <p:nvPr>
            <p:ph type="dt" idx="10"/>
          </p:nvPr>
        </p:nvSpPr>
        <p:spPr>
          <a:xfrm>
            <a:off x="9365610" y="6415459"/>
            <a:ext cx="2743200" cy="16631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2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3"/>
          <p:cNvSpPr txBox="1">
            <a:spLocks noGrp="1"/>
          </p:cNvSpPr>
          <p:nvPr>
            <p:ph type="ftr" idx="11"/>
          </p:nvPr>
        </p:nvSpPr>
        <p:spPr>
          <a:xfrm>
            <a:off x="1331339" y="6423024"/>
            <a:ext cx="2874389" cy="1397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chemeClr val="dk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3"/>
          <p:cNvSpPr txBox="1">
            <a:spLocks noGrp="1"/>
          </p:cNvSpPr>
          <p:nvPr>
            <p:ph type="sldNum" idx="12"/>
          </p:nvPr>
        </p:nvSpPr>
        <p:spPr>
          <a:xfrm>
            <a:off x="9365610" y="6581775"/>
            <a:ext cx="2743200" cy="139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pic>
        <p:nvPicPr>
          <p:cNvPr id="28" name="Google Shape;28;p33" descr="OpenChain">
            <a:hlinkClick r:id="rId2"/>
          </p:cNvPr>
          <p:cNvPicPr preferRelativeResize="0"/>
          <p:nvPr/>
        </p:nvPicPr>
        <p:blipFill rotWithShape="1">
          <a:blip r:embed="rId3">
            <a:alphaModFix/>
          </a:blip>
          <a:srcRect/>
          <a:stretch/>
        </p:blipFill>
        <p:spPr>
          <a:xfrm>
            <a:off x="345061" y="6441095"/>
            <a:ext cx="986278" cy="10355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中表紙" type="title">
  <p:cSld name="TITLE">
    <p:spTree>
      <p:nvGrpSpPr>
        <p:cNvPr id="1" name="Shape 29"/>
        <p:cNvGrpSpPr/>
        <p:nvPr/>
      </p:nvGrpSpPr>
      <p:grpSpPr>
        <a:xfrm>
          <a:off x="0" y="0"/>
          <a:ext cx="0" cy="0"/>
          <a:chOff x="0" y="0"/>
          <a:chExt cx="0" cy="0"/>
        </a:xfrm>
      </p:grpSpPr>
      <p:sp>
        <p:nvSpPr>
          <p:cNvPr id="30" name="Google Shape;30;p34"/>
          <p:cNvSpPr txBox="1">
            <a:spLocks noGrp="1"/>
          </p:cNvSpPr>
          <p:nvPr>
            <p:ph type="ctrTitle"/>
          </p:nvPr>
        </p:nvSpPr>
        <p:spPr>
          <a:xfrm>
            <a:off x="311151" y="4083323"/>
            <a:ext cx="11545568" cy="874757"/>
          </a:xfrm>
          <a:prstGeom prst="rect">
            <a:avLst/>
          </a:prstGeom>
          <a:noFill/>
          <a:ln>
            <a:noFill/>
          </a:ln>
        </p:spPr>
        <p:txBody>
          <a:bodyPr spcFirstLastPara="1" wrap="square" lIns="0" tIns="228600" rIns="0" bIns="228600" anchor="b" anchorCtr="0">
            <a:noAutofit/>
          </a:bodyPr>
          <a:lstStyle>
            <a:lvl1pPr lvl="0" algn="ctr">
              <a:lnSpc>
                <a:spcPct val="100000"/>
              </a:lnSpc>
              <a:spcBef>
                <a:spcPts val="0"/>
              </a:spcBef>
              <a:spcAft>
                <a:spcPts val="0"/>
              </a:spcAft>
              <a:buSzPts val="1400"/>
              <a:buNone/>
              <a:defRPr sz="3200" b="0">
                <a:solidFill>
                  <a:srgbClr val="00B4C1"/>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1" name="Google Shape;31;p34"/>
          <p:cNvSpPr txBox="1">
            <a:spLocks noGrp="1"/>
          </p:cNvSpPr>
          <p:nvPr>
            <p:ph type="subTitle" idx="1"/>
          </p:nvPr>
        </p:nvSpPr>
        <p:spPr>
          <a:xfrm>
            <a:off x="310091" y="4905807"/>
            <a:ext cx="11546627" cy="699731"/>
          </a:xfrm>
          <a:prstGeom prst="rect">
            <a:avLst/>
          </a:prstGeom>
          <a:noFill/>
          <a:ln>
            <a:noFill/>
          </a:ln>
        </p:spPr>
        <p:txBody>
          <a:bodyPr spcFirstLastPara="1" wrap="square" lIns="0" tIns="0" rIns="0" bIns="0" anchor="t" anchorCtr="0">
            <a:noAutofit/>
          </a:bodyPr>
          <a:lstStyle>
            <a:lvl1pPr marR="0" lvl="0" algn="ctr">
              <a:lnSpc>
                <a:spcPct val="100000"/>
              </a:lnSpc>
              <a:spcBef>
                <a:spcPts val="280"/>
              </a:spcBef>
              <a:spcAft>
                <a:spcPts val="0"/>
              </a:spcAft>
              <a:buClr>
                <a:srgbClr val="87867E"/>
              </a:buClr>
              <a:buSzPts val="2800"/>
              <a:buFont typeface="Teko"/>
              <a:buNone/>
              <a:defRPr sz="2800">
                <a:solidFill>
                  <a:srgbClr val="797979"/>
                </a:solidFill>
                <a:latin typeface="Teko"/>
                <a:ea typeface="Teko"/>
                <a:cs typeface="Teko"/>
                <a:sym typeface="Teko"/>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a:endParaRPr/>
          </a:p>
        </p:txBody>
      </p:sp>
      <p:pic>
        <p:nvPicPr>
          <p:cNvPr id="32" name="Google Shape;32;p34" descr="OpenChain Logo"/>
          <p:cNvPicPr preferRelativeResize="0"/>
          <p:nvPr/>
        </p:nvPicPr>
        <p:blipFill rotWithShape="1">
          <a:blip r:embed="rId2">
            <a:alphaModFix/>
          </a:blip>
          <a:srcRect/>
          <a:stretch/>
        </p:blipFill>
        <p:spPr>
          <a:xfrm>
            <a:off x="3576712" y="836325"/>
            <a:ext cx="5031505" cy="2800956"/>
          </a:xfrm>
          <a:prstGeom prst="rect">
            <a:avLst/>
          </a:prstGeom>
          <a:noFill/>
          <a:ln>
            <a:noFill/>
          </a:ln>
        </p:spPr>
      </p:pic>
      <p:grpSp>
        <p:nvGrpSpPr>
          <p:cNvPr id="33" name="Google Shape;33;p34"/>
          <p:cNvGrpSpPr/>
          <p:nvPr/>
        </p:nvGrpSpPr>
        <p:grpSpPr>
          <a:xfrm>
            <a:off x="466" y="6766845"/>
            <a:ext cx="12191535" cy="100800"/>
            <a:chOff x="0" y="4968000"/>
            <a:chExt cx="9143651" cy="75600"/>
          </a:xfrm>
        </p:grpSpPr>
        <p:sp>
          <p:nvSpPr>
            <p:cNvPr id="34" name="Google Shape;34;p34"/>
            <p:cNvSpPr/>
            <p:nvPr/>
          </p:nvSpPr>
          <p:spPr>
            <a:xfrm>
              <a:off x="3060435" y="4968000"/>
              <a:ext cx="3020400" cy="75600"/>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133"/>
                <a:buFont typeface="Quattrocento Sans"/>
                <a:buNone/>
              </a:pPr>
              <a:endParaRPr sz="2133" b="0" i="0" u="none" strike="noStrike" cap="none">
                <a:solidFill>
                  <a:schemeClr val="dk1"/>
                </a:solidFill>
                <a:latin typeface="Arial"/>
                <a:ea typeface="Arial"/>
                <a:cs typeface="Arial"/>
                <a:sym typeface="Arial"/>
              </a:endParaRPr>
            </a:p>
          </p:txBody>
        </p:sp>
        <p:sp>
          <p:nvSpPr>
            <p:cNvPr id="35" name="Google Shape;35;p34"/>
            <p:cNvSpPr/>
            <p:nvPr/>
          </p:nvSpPr>
          <p:spPr>
            <a:xfrm>
              <a:off x="0" y="4968000"/>
              <a:ext cx="3020400" cy="75600"/>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133"/>
                <a:buFont typeface="Quattrocento Sans"/>
                <a:buNone/>
              </a:pPr>
              <a:endParaRPr sz="2133" b="0" i="0" u="none" strike="noStrike" cap="none">
                <a:solidFill>
                  <a:schemeClr val="dk1"/>
                </a:solidFill>
                <a:latin typeface="Arial"/>
                <a:ea typeface="Arial"/>
                <a:cs typeface="Arial"/>
                <a:sym typeface="Arial"/>
              </a:endParaRPr>
            </a:p>
          </p:txBody>
        </p:sp>
        <p:sp>
          <p:nvSpPr>
            <p:cNvPr id="36" name="Google Shape;36;p34"/>
            <p:cNvSpPr/>
            <p:nvPr/>
          </p:nvSpPr>
          <p:spPr>
            <a:xfrm>
              <a:off x="6123251" y="4968000"/>
              <a:ext cx="3020400" cy="756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133"/>
                <a:buFont typeface="Quattrocento Sans"/>
                <a:buNone/>
              </a:pPr>
              <a:endParaRPr sz="2133" b="0" i="0" u="none" strike="noStrike" cap="none">
                <a:solidFill>
                  <a:schemeClr val="dk1"/>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エンドカット">
  <p:cSld name="エンドカット">
    <p:spTree>
      <p:nvGrpSpPr>
        <p:cNvPr id="1" name="Shape 37"/>
        <p:cNvGrpSpPr/>
        <p:nvPr/>
      </p:nvGrpSpPr>
      <p:grpSpPr>
        <a:xfrm>
          <a:off x="0" y="0"/>
          <a:ext cx="0" cy="0"/>
          <a:chOff x="0" y="0"/>
          <a:chExt cx="0" cy="0"/>
        </a:xfrm>
      </p:grpSpPr>
      <p:pic>
        <p:nvPicPr>
          <p:cNvPr id="38" name="Google Shape;38;p35" descr="OpenChain Logo"/>
          <p:cNvPicPr preferRelativeResize="0"/>
          <p:nvPr/>
        </p:nvPicPr>
        <p:blipFill rotWithShape="1">
          <a:blip r:embed="rId2">
            <a:alphaModFix/>
          </a:blip>
          <a:srcRect t="-3"/>
          <a:stretch/>
        </p:blipFill>
        <p:spPr>
          <a:xfrm>
            <a:off x="-81280" y="1944253"/>
            <a:ext cx="5866061" cy="1886067"/>
          </a:xfrm>
          <a:prstGeom prst="rect">
            <a:avLst/>
          </a:prstGeom>
          <a:noFill/>
          <a:ln>
            <a:noFill/>
          </a:ln>
        </p:spPr>
      </p:pic>
      <p:sp>
        <p:nvSpPr>
          <p:cNvPr id="39" name="Google Shape;39;p35"/>
          <p:cNvSpPr txBox="1">
            <a:spLocks noGrp="1"/>
          </p:cNvSpPr>
          <p:nvPr>
            <p:ph type="body" idx="1"/>
          </p:nvPr>
        </p:nvSpPr>
        <p:spPr>
          <a:xfrm>
            <a:off x="5008034" y="1945217"/>
            <a:ext cx="7183967" cy="1792816"/>
          </a:xfrm>
          <a:prstGeom prst="rect">
            <a:avLst/>
          </a:prstGeom>
          <a:solidFill>
            <a:srgbClr val="00B4C1"/>
          </a:solidFill>
          <a:ln>
            <a:noFill/>
          </a:ln>
        </p:spPr>
        <p:txBody>
          <a:bodyPr spcFirstLastPara="1" wrap="square" lIns="0" tIns="0" rIns="0" bIns="0" anchor="ctr" anchorCtr="0">
            <a:noAutofit/>
          </a:bodyPr>
          <a:lstStyle>
            <a:lvl1pPr marL="457200" lvl="0" indent="-228600" algn="l">
              <a:lnSpc>
                <a:spcPct val="100000"/>
              </a:lnSpc>
              <a:spcBef>
                <a:spcPts val="587"/>
              </a:spcBef>
              <a:spcAft>
                <a:spcPts val="0"/>
              </a:spcAft>
              <a:buSzPts val="2933"/>
              <a:buNone/>
              <a:defRPr b="0">
                <a:solidFill>
                  <a:schemeClr val="lt1"/>
                </a:solidFill>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40"/>
        <p:cNvGrpSpPr/>
        <p:nvPr/>
      </p:nvGrpSpPr>
      <p:grpSpPr>
        <a:xfrm>
          <a:off x="0" y="0"/>
          <a:ext cx="0" cy="0"/>
          <a:chOff x="0" y="0"/>
          <a:chExt cx="0" cy="0"/>
        </a:xfrm>
      </p:grpSpPr>
      <p:sp>
        <p:nvSpPr>
          <p:cNvPr id="41" name="Google Shape;41;p36"/>
          <p:cNvSpPr txBox="1">
            <a:spLocks noGrp="1"/>
          </p:cNvSpPr>
          <p:nvPr>
            <p:ph type="title"/>
          </p:nvPr>
        </p:nvSpPr>
        <p:spPr>
          <a:xfrm>
            <a:off x="880111" y="531580"/>
            <a:ext cx="10320000" cy="645269"/>
          </a:xfrm>
          <a:prstGeom prst="rect">
            <a:avLst/>
          </a:prstGeom>
          <a:noFill/>
          <a:ln>
            <a:noFill/>
          </a:ln>
        </p:spPr>
        <p:txBody>
          <a:bodyPr spcFirstLastPara="1" wrap="square" lIns="0" tIns="228600" rIns="0" bIns="228600" anchor="ctr" anchorCtr="0">
            <a:noAutofit/>
          </a:bodyPr>
          <a:lstStyle>
            <a:lvl1pPr lvl="0" algn="l">
              <a:lnSpc>
                <a:spcPct val="90000"/>
              </a:lnSpc>
              <a:spcBef>
                <a:spcPts val="0"/>
              </a:spcBef>
              <a:spcAft>
                <a:spcPts val="0"/>
              </a:spcAft>
              <a:buSzPts val="1400"/>
              <a:buNone/>
              <a:defRPr>
                <a:solidFill>
                  <a:srgbClr val="00849D"/>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2" name="Google Shape;42;p36"/>
          <p:cNvSpPr txBox="1">
            <a:spLocks noGrp="1"/>
          </p:cNvSpPr>
          <p:nvPr>
            <p:ph type="dt" idx="10"/>
          </p:nvPr>
        </p:nvSpPr>
        <p:spPr>
          <a:xfrm>
            <a:off x="9365610" y="6415459"/>
            <a:ext cx="2743200" cy="16631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2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6"/>
          <p:cNvSpPr txBox="1">
            <a:spLocks noGrp="1"/>
          </p:cNvSpPr>
          <p:nvPr>
            <p:ph type="ftr" idx="11"/>
          </p:nvPr>
        </p:nvSpPr>
        <p:spPr>
          <a:xfrm>
            <a:off x="1331339" y="6423024"/>
            <a:ext cx="2874389" cy="1397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36"/>
          <p:cNvSpPr txBox="1">
            <a:spLocks noGrp="1"/>
          </p:cNvSpPr>
          <p:nvPr>
            <p:ph type="sldNum" idx="12"/>
          </p:nvPr>
        </p:nvSpPr>
        <p:spPr>
          <a:xfrm>
            <a:off x="9365610" y="6581775"/>
            <a:ext cx="2743200" cy="139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pic>
        <p:nvPicPr>
          <p:cNvPr id="45" name="Google Shape;45;p36" descr="OpenChain">
            <a:hlinkClick r:id="rId2"/>
          </p:cNvPr>
          <p:cNvPicPr preferRelativeResize="0"/>
          <p:nvPr/>
        </p:nvPicPr>
        <p:blipFill rotWithShape="1">
          <a:blip r:embed="rId3">
            <a:alphaModFix/>
          </a:blip>
          <a:srcRect/>
          <a:stretch/>
        </p:blipFill>
        <p:spPr>
          <a:xfrm>
            <a:off x="345061" y="6441095"/>
            <a:ext cx="986278" cy="10355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白紙" type="blank">
  <p:cSld name="BLANK">
    <p:bg>
      <p:bgPr>
        <a:solidFill>
          <a:schemeClr val="lt1"/>
        </a:solidFill>
        <a:effectLst/>
      </p:bgPr>
    </p:bg>
    <p:spTree>
      <p:nvGrpSpPr>
        <p:cNvPr id="1" name="Shape 46"/>
        <p:cNvGrpSpPr/>
        <p:nvPr/>
      </p:nvGrpSpPr>
      <p:grpSpPr>
        <a:xfrm>
          <a:off x="0" y="0"/>
          <a:ext cx="0" cy="0"/>
          <a:chOff x="0" y="0"/>
          <a:chExt cx="0" cy="0"/>
        </a:xfrm>
      </p:grpSpPr>
      <p:sp>
        <p:nvSpPr>
          <p:cNvPr id="47" name="Google Shape;47;p37"/>
          <p:cNvSpPr txBox="1">
            <a:spLocks noGrp="1"/>
          </p:cNvSpPr>
          <p:nvPr>
            <p:ph type="dt" idx="10"/>
          </p:nvPr>
        </p:nvSpPr>
        <p:spPr>
          <a:xfrm>
            <a:off x="9365610" y="6415459"/>
            <a:ext cx="2743200" cy="16631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2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7"/>
          <p:cNvSpPr txBox="1">
            <a:spLocks noGrp="1"/>
          </p:cNvSpPr>
          <p:nvPr>
            <p:ph type="ftr" idx="11"/>
          </p:nvPr>
        </p:nvSpPr>
        <p:spPr>
          <a:xfrm>
            <a:off x="1331339" y="6423024"/>
            <a:ext cx="2874389" cy="1397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7"/>
          <p:cNvSpPr txBox="1">
            <a:spLocks noGrp="1"/>
          </p:cNvSpPr>
          <p:nvPr>
            <p:ph type="sldNum" idx="12"/>
          </p:nvPr>
        </p:nvSpPr>
        <p:spPr>
          <a:xfrm>
            <a:off x="9365610" y="6581775"/>
            <a:ext cx="2743200" cy="139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pic>
        <p:nvPicPr>
          <p:cNvPr id="50" name="Google Shape;50;p37" descr="OpenChain">
            <a:hlinkClick r:id="rId2"/>
          </p:cNvPr>
          <p:cNvPicPr preferRelativeResize="0"/>
          <p:nvPr/>
        </p:nvPicPr>
        <p:blipFill rotWithShape="1">
          <a:blip r:embed="rId3">
            <a:alphaModFix/>
          </a:blip>
          <a:srcRect/>
          <a:stretch/>
        </p:blipFill>
        <p:spPr>
          <a:xfrm>
            <a:off x="345061" y="6441095"/>
            <a:ext cx="986278" cy="10355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タイトルとコンテンツ">
  <p:cSld name="1_タイトルとコンテンツ">
    <p:spTree>
      <p:nvGrpSpPr>
        <p:cNvPr id="1" name="Shape 51"/>
        <p:cNvGrpSpPr/>
        <p:nvPr/>
      </p:nvGrpSpPr>
      <p:grpSpPr>
        <a:xfrm>
          <a:off x="0" y="0"/>
          <a:ext cx="0" cy="0"/>
          <a:chOff x="0" y="0"/>
          <a:chExt cx="0" cy="0"/>
        </a:xfrm>
      </p:grpSpPr>
      <p:sp>
        <p:nvSpPr>
          <p:cNvPr id="52" name="Google Shape;52;p38"/>
          <p:cNvSpPr txBox="1">
            <a:spLocks noGrp="1"/>
          </p:cNvSpPr>
          <p:nvPr>
            <p:ph type="title"/>
          </p:nvPr>
        </p:nvSpPr>
        <p:spPr>
          <a:xfrm>
            <a:off x="890271" y="531580"/>
            <a:ext cx="10320000" cy="645269"/>
          </a:xfrm>
          <a:prstGeom prst="rect">
            <a:avLst/>
          </a:prstGeom>
          <a:noFill/>
          <a:ln>
            <a:noFill/>
          </a:ln>
        </p:spPr>
        <p:txBody>
          <a:bodyPr spcFirstLastPara="1" wrap="square" lIns="0" tIns="228600" rIns="0" bIns="228600" anchor="ctr" anchorCtr="0">
            <a:noAutofit/>
          </a:bodyPr>
          <a:lstStyle>
            <a:lvl1pPr lvl="0" algn="l">
              <a:lnSpc>
                <a:spcPct val="90000"/>
              </a:lnSpc>
              <a:spcBef>
                <a:spcPts val="0"/>
              </a:spcBef>
              <a:spcAft>
                <a:spcPts val="0"/>
              </a:spcAft>
              <a:buSzPts val="1400"/>
              <a:buNone/>
              <a:defRPr>
                <a:solidFill>
                  <a:srgbClr val="00849D"/>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3" name="Google Shape;53;p38"/>
          <p:cNvSpPr txBox="1">
            <a:spLocks noGrp="1"/>
          </p:cNvSpPr>
          <p:nvPr>
            <p:ph type="body" idx="1"/>
          </p:nvPr>
        </p:nvSpPr>
        <p:spPr>
          <a:xfrm>
            <a:off x="890272" y="1422401"/>
            <a:ext cx="10320000" cy="4871236"/>
          </a:xfrm>
          <a:prstGeom prst="rect">
            <a:avLst/>
          </a:prstGeom>
          <a:noFill/>
          <a:ln>
            <a:noFill/>
          </a:ln>
        </p:spPr>
        <p:txBody>
          <a:bodyPr spcFirstLastPara="1" wrap="square" lIns="0" tIns="0" rIns="0" bIns="0" anchor="t" anchorCtr="0">
            <a:noAutofit/>
          </a:bodyPr>
          <a:lstStyle>
            <a:lvl1pPr marL="457200" lvl="0" indent="-414845" algn="l">
              <a:lnSpc>
                <a:spcPct val="100000"/>
              </a:lnSpc>
              <a:spcBef>
                <a:spcPts val="587"/>
              </a:spcBef>
              <a:spcAft>
                <a:spcPts val="0"/>
              </a:spcAft>
              <a:buClr>
                <a:srgbClr val="7F7F7F"/>
              </a:buClr>
              <a:buSzPts val="2933"/>
              <a:buChar char="■"/>
              <a:defRPr>
                <a:solidFill>
                  <a:srgbClr val="20252B"/>
                </a:solidFill>
                <a:latin typeface="Arial"/>
                <a:ea typeface="Arial"/>
                <a:cs typeface="Arial"/>
                <a:sym typeface="Arial"/>
              </a:defRPr>
            </a:lvl1pPr>
            <a:lvl2pPr marL="914400" lvl="1" indent="-397954" algn="l">
              <a:lnSpc>
                <a:spcPct val="100000"/>
              </a:lnSpc>
              <a:spcBef>
                <a:spcPts val="533"/>
              </a:spcBef>
              <a:spcAft>
                <a:spcPts val="0"/>
              </a:spcAft>
              <a:buSzPts val="2667"/>
              <a:buChar char="■"/>
              <a:defRPr>
                <a:solidFill>
                  <a:srgbClr val="20252B"/>
                </a:solidFill>
                <a:latin typeface="Arial"/>
                <a:ea typeface="Arial"/>
                <a:cs typeface="Arial"/>
                <a:sym typeface="Arial"/>
              </a:defRPr>
            </a:lvl2pPr>
            <a:lvl3pPr marL="1371600" lvl="2" indent="-381000" algn="l">
              <a:lnSpc>
                <a:spcPct val="100000"/>
              </a:lnSpc>
              <a:spcBef>
                <a:spcPts val="480"/>
              </a:spcBef>
              <a:spcAft>
                <a:spcPts val="0"/>
              </a:spcAft>
              <a:buSzPts val="2400"/>
              <a:buChar char="●"/>
              <a:defRPr>
                <a:solidFill>
                  <a:srgbClr val="20252B"/>
                </a:solidFill>
                <a:latin typeface="Arial"/>
                <a:ea typeface="Arial"/>
                <a:cs typeface="Arial"/>
                <a:sym typeface="Arial"/>
              </a:defRPr>
            </a:lvl3pPr>
            <a:lvl4pPr marL="1828800" lvl="3" indent="-381000" algn="l">
              <a:lnSpc>
                <a:spcPct val="100000"/>
              </a:lnSpc>
              <a:spcBef>
                <a:spcPts val="480"/>
              </a:spcBef>
              <a:spcAft>
                <a:spcPts val="0"/>
              </a:spcAft>
              <a:buSzPts val="2400"/>
              <a:buChar char="•"/>
              <a:defRPr>
                <a:solidFill>
                  <a:srgbClr val="20252B"/>
                </a:solidFill>
                <a:latin typeface="Arial"/>
                <a:ea typeface="Arial"/>
                <a:cs typeface="Arial"/>
                <a:sym typeface="Arial"/>
              </a:defRPr>
            </a:lvl4pPr>
            <a:lvl5pPr marL="2286000" lvl="4" indent="-397954" algn="l">
              <a:lnSpc>
                <a:spcPct val="100000"/>
              </a:lnSpc>
              <a:spcBef>
                <a:spcPts val="533"/>
              </a:spcBef>
              <a:spcAft>
                <a:spcPts val="0"/>
              </a:spcAft>
              <a:buClr>
                <a:srgbClr val="20252B"/>
              </a:buClr>
              <a:buSzPts val="2667"/>
              <a:buFont typeface="Arial"/>
              <a:buChar char="»"/>
              <a:defRPr>
                <a:solidFill>
                  <a:srgbClr val="20252B"/>
                </a:solidFill>
                <a:latin typeface="Arial"/>
                <a:ea typeface="Arial"/>
                <a:cs typeface="Arial"/>
                <a:sym typeface="Aria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4" name="Google Shape;54;p38"/>
          <p:cNvSpPr txBox="1">
            <a:spLocks noGrp="1"/>
          </p:cNvSpPr>
          <p:nvPr>
            <p:ph type="dt" idx="10"/>
          </p:nvPr>
        </p:nvSpPr>
        <p:spPr>
          <a:xfrm>
            <a:off x="9365610" y="6415459"/>
            <a:ext cx="2743200" cy="16631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2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8"/>
          <p:cNvSpPr txBox="1">
            <a:spLocks noGrp="1"/>
          </p:cNvSpPr>
          <p:nvPr>
            <p:ph type="ftr" idx="11"/>
          </p:nvPr>
        </p:nvSpPr>
        <p:spPr>
          <a:xfrm>
            <a:off x="1331339" y="6423024"/>
            <a:ext cx="2874389" cy="1397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chemeClr val="dk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8"/>
          <p:cNvSpPr txBox="1">
            <a:spLocks noGrp="1"/>
          </p:cNvSpPr>
          <p:nvPr>
            <p:ph type="sldNum" idx="12"/>
          </p:nvPr>
        </p:nvSpPr>
        <p:spPr>
          <a:xfrm>
            <a:off x="9365610" y="6581775"/>
            <a:ext cx="2743200" cy="139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pic>
        <p:nvPicPr>
          <p:cNvPr id="57" name="Google Shape;57;p38" descr="OpenChain">
            <a:hlinkClick r:id="rId2"/>
          </p:cNvPr>
          <p:cNvPicPr preferRelativeResize="0"/>
          <p:nvPr/>
        </p:nvPicPr>
        <p:blipFill rotWithShape="1">
          <a:blip r:embed="rId3">
            <a:alphaModFix/>
          </a:blip>
          <a:srcRect/>
          <a:stretch/>
        </p:blipFill>
        <p:spPr>
          <a:xfrm>
            <a:off x="345061" y="6441095"/>
            <a:ext cx="986278" cy="10355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hyperlink" Target="https://creativecommons.org/publicdomain/zero/1.0/" TargetMode="Externa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hyperlink" Target="https://www.openchainproject.org/"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32"/>
          <p:cNvPicPr preferRelativeResize="0"/>
          <p:nvPr/>
        </p:nvPicPr>
        <p:blipFill rotWithShape="1">
          <a:blip r:embed="rId8">
            <a:alphaModFix/>
          </a:blip>
          <a:srcRect/>
          <a:stretch/>
        </p:blipFill>
        <p:spPr>
          <a:xfrm>
            <a:off x="345061" y="6581914"/>
            <a:ext cx="762000" cy="142697"/>
          </a:xfrm>
          <a:prstGeom prst="rect">
            <a:avLst/>
          </a:prstGeom>
          <a:noFill/>
          <a:ln>
            <a:noFill/>
          </a:ln>
        </p:spPr>
      </p:pic>
      <p:sp>
        <p:nvSpPr>
          <p:cNvPr id="11" name="Google Shape;11;p32"/>
          <p:cNvSpPr txBox="1">
            <a:spLocks noGrp="1"/>
          </p:cNvSpPr>
          <p:nvPr>
            <p:ph type="body" idx="1"/>
          </p:nvPr>
        </p:nvSpPr>
        <p:spPr>
          <a:xfrm>
            <a:off x="311151" y="1349829"/>
            <a:ext cx="11527367" cy="5233089"/>
          </a:xfrm>
          <a:prstGeom prst="rect">
            <a:avLst/>
          </a:prstGeom>
          <a:noFill/>
          <a:ln>
            <a:noFill/>
          </a:ln>
        </p:spPr>
        <p:txBody>
          <a:bodyPr spcFirstLastPara="1" wrap="square" lIns="0" tIns="0" rIns="0" bIns="0" anchor="t" anchorCtr="0">
            <a:noAutofit/>
          </a:bodyPr>
          <a:lstStyle>
            <a:lvl1pPr marL="457200" marR="0" lvl="0" indent="-414845" algn="l" rtl="0">
              <a:lnSpc>
                <a:spcPct val="100000"/>
              </a:lnSpc>
              <a:spcBef>
                <a:spcPts val="587"/>
              </a:spcBef>
              <a:spcAft>
                <a:spcPts val="0"/>
              </a:spcAft>
              <a:buClr>
                <a:srgbClr val="7F7F7F"/>
              </a:buClr>
              <a:buSzPts val="2933"/>
              <a:buFont typeface="Noto Sans Symbols"/>
              <a:buChar char="■"/>
              <a:defRPr sz="2933" b="0" i="0" u="none" strike="noStrike" cap="none">
                <a:solidFill>
                  <a:srgbClr val="20252B"/>
                </a:solidFill>
                <a:latin typeface="Arial"/>
                <a:ea typeface="Arial"/>
                <a:cs typeface="Arial"/>
                <a:sym typeface="Arial"/>
              </a:defRPr>
            </a:lvl1pPr>
            <a:lvl2pPr marL="914400" marR="0" lvl="1" indent="-397954" algn="l" rtl="0">
              <a:lnSpc>
                <a:spcPct val="100000"/>
              </a:lnSpc>
              <a:spcBef>
                <a:spcPts val="533"/>
              </a:spcBef>
              <a:spcAft>
                <a:spcPts val="0"/>
              </a:spcAft>
              <a:buClr>
                <a:srgbClr val="87867E"/>
              </a:buClr>
              <a:buSzPts val="2667"/>
              <a:buFont typeface="Noto Sans Symbols"/>
              <a:buChar char="■"/>
              <a:defRPr sz="2667" b="0" i="0" u="none" strike="noStrike" cap="none">
                <a:solidFill>
                  <a:srgbClr val="20252B"/>
                </a:solidFill>
                <a:latin typeface="Arial"/>
                <a:ea typeface="Arial"/>
                <a:cs typeface="Arial"/>
                <a:sym typeface="Arial"/>
              </a:defRPr>
            </a:lvl2pPr>
            <a:lvl3pPr marL="1371600" marR="0" lvl="2" indent="-381000" algn="l" rtl="0">
              <a:lnSpc>
                <a:spcPct val="100000"/>
              </a:lnSpc>
              <a:spcBef>
                <a:spcPts val="480"/>
              </a:spcBef>
              <a:spcAft>
                <a:spcPts val="0"/>
              </a:spcAft>
              <a:buClr>
                <a:srgbClr val="808080"/>
              </a:buClr>
              <a:buSzPts val="2400"/>
              <a:buFont typeface="Noto Sans Symbols"/>
              <a:buChar char="●"/>
              <a:defRPr sz="2400" b="0" i="0" u="none" strike="noStrike" cap="none">
                <a:solidFill>
                  <a:srgbClr val="20252B"/>
                </a:solidFill>
                <a:latin typeface="Arial"/>
                <a:ea typeface="Arial"/>
                <a:cs typeface="Arial"/>
                <a:sym typeface="Arial"/>
              </a:defRPr>
            </a:lvl3pPr>
            <a:lvl4pPr marL="1828800" marR="0" lvl="3" indent="-381000" algn="l" rtl="0">
              <a:lnSpc>
                <a:spcPct val="100000"/>
              </a:lnSpc>
              <a:spcBef>
                <a:spcPts val="480"/>
              </a:spcBef>
              <a:spcAft>
                <a:spcPts val="0"/>
              </a:spcAft>
              <a:buClr>
                <a:srgbClr val="87867E"/>
              </a:buClr>
              <a:buSzPts val="2400"/>
              <a:buFont typeface="Arial"/>
              <a:buChar char="•"/>
              <a:defRPr sz="2400" b="0" i="0" u="none" strike="noStrike" cap="none">
                <a:solidFill>
                  <a:srgbClr val="20252B"/>
                </a:solidFill>
                <a:latin typeface="Arial"/>
                <a:ea typeface="Arial"/>
                <a:cs typeface="Arial"/>
                <a:sym typeface="Arial"/>
              </a:defRPr>
            </a:lvl4pPr>
            <a:lvl5pPr marL="2286000" marR="0" lvl="4" indent="-397954" algn="l" rtl="0">
              <a:lnSpc>
                <a:spcPct val="100000"/>
              </a:lnSpc>
              <a:spcBef>
                <a:spcPts val="533"/>
              </a:spcBef>
              <a:spcAft>
                <a:spcPts val="0"/>
              </a:spcAft>
              <a:buClr>
                <a:schemeClr val="dk1"/>
              </a:buClr>
              <a:buSzPts val="2667"/>
              <a:buFont typeface="Quattrocento Sans"/>
              <a:buChar char="»"/>
              <a:defRPr sz="2667" b="0" i="0" u="none" strike="noStrike" cap="none">
                <a:solidFill>
                  <a:schemeClr val="dk1"/>
                </a:solidFill>
                <a:latin typeface="Quattrocento Sans"/>
                <a:ea typeface="Quattrocento Sans"/>
                <a:cs typeface="Quattrocento Sans"/>
                <a:sym typeface="Quattrocento Sans"/>
              </a:defRPr>
            </a:lvl5pPr>
            <a:lvl6pPr marL="2743200" marR="0" lvl="5" indent="-397954" algn="l" rtl="0">
              <a:lnSpc>
                <a:spcPct val="100000"/>
              </a:lnSpc>
              <a:spcBef>
                <a:spcPts val="533"/>
              </a:spcBef>
              <a:spcAft>
                <a:spcPts val="0"/>
              </a:spcAft>
              <a:buClr>
                <a:schemeClr val="dk1"/>
              </a:buClr>
              <a:buSzPts val="2667"/>
              <a:buFont typeface="Quattrocento Sans"/>
              <a:buChar char="»"/>
              <a:defRPr sz="2667" b="0" i="0" u="none" strike="noStrike" cap="none">
                <a:solidFill>
                  <a:schemeClr val="dk1"/>
                </a:solidFill>
                <a:latin typeface="Quattrocento Sans"/>
                <a:ea typeface="Quattrocento Sans"/>
                <a:cs typeface="Quattrocento Sans"/>
                <a:sym typeface="Quattrocento Sans"/>
              </a:defRPr>
            </a:lvl6pPr>
            <a:lvl7pPr marL="3200400" marR="0" lvl="6" indent="-397954" algn="l" rtl="0">
              <a:lnSpc>
                <a:spcPct val="100000"/>
              </a:lnSpc>
              <a:spcBef>
                <a:spcPts val="533"/>
              </a:spcBef>
              <a:spcAft>
                <a:spcPts val="0"/>
              </a:spcAft>
              <a:buClr>
                <a:schemeClr val="dk1"/>
              </a:buClr>
              <a:buSzPts val="2667"/>
              <a:buFont typeface="Quattrocento Sans"/>
              <a:buChar char="»"/>
              <a:defRPr sz="2667" b="0" i="0" u="none" strike="noStrike" cap="none">
                <a:solidFill>
                  <a:schemeClr val="dk1"/>
                </a:solidFill>
                <a:latin typeface="Quattrocento Sans"/>
                <a:ea typeface="Quattrocento Sans"/>
                <a:cs typeface="Quattrocento Sans"/>
                <a:sym typeface="Quattrocento Sans"/>
              </a:defRPr>
            </a:lvl7pPr>
            <a:lvl8pPr marL="3657600" marR="0" lvl="7" indent="-397954" algn="l" rtl="0">
              <a:lnSpc>
                <a:spcPct val="100000"/>
              </a:lnSpc>
              <a:spcBef>
                <a:spcPts val="533"/>
              </a:spcBef>
              <a:spcAft>
                <a:spcPts val="0"/>
              </a:spcAft>
              <a:buClr>
                <a:schemeClr val="dk1"/>
              </a:buClr>
              <a:buSzPts val="2667"/>
              <a:buFont typeface="Quattrocento Sans"/>
              <a:buChar char="»"/>
              <a:defRPr sz="2667" b="0" i="0" u="none" strike="noStrike" cap="none">
                <a:solidFill>
                  <a:schemeClr val="dk1"/>
                </a:solidFill>
                <a:latin typeface="Quattrocento Sans"/>
                <a:ea typeface="Quattrocento Sans"/>
                <a:cs typeface="Quattrocento Sans"/>
                <a:sym typeface="Quattrocento Sans"/>
              </a:defRPr>
            </a:lvl8pPr>
            <a:lvl9pPr marL="4114800" marR="0" lvl="8" indent="-397954" algn="l" rtl="0">
              <a:lnSpc>
                <a:spcPct val="100000"/>
              </a:lnSpc>
              <a:spcBef>
                <a:spcPts val="533"/>
              </a:spcBef>
              <a:spcAft>
                <a:spcPts val="0"/>
              </a:spcAft>
              <a:buClr>
                <a:schemeClr val="dk1"/>
              </a:buClr>
              <a:buSzPts val="2667"/>
              <a:buFont typeface="Quattrocento Sans"/>
              <a:buChar char="»"/>
              <a:defRPr sz="2667"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32"/>
          <p:cNvSpPr txBox="1">
            <a:spLocks noGrp="1"/>
          </p:cNvSpPr>
          <p:nvPr>
            <p:ph type="title"/>
          </p:nvPr>
        </p:nvSpPr>
        <p:spPr>
          <a:xfrm>
            <a:off x="311151" y="531580"/>
            <a:ext cx="10320000" cy="645269"/>
          </a:xfrm>
          <a:prstGeom prst="rect">
            <a:avLst/>
          </a:prstGeom>
          <a:noFill/>
          <a:ln>
            <a:noFill/>
          </a:ln>
        </p:spPr>
        <p:txBody>
          <a:bodyPr spcFirstLastPara="1" wrap="square" lIns="0" tIns="228600" rIns="0" bIns="228600" anchor="ctr" anchorCtr="0">
            <a:noAutofit/>
          </a:bodyPr>
          <a:lstStyle>
            <a:lvl1pPr marR="0" lvl="0" algn="l" rtl="0">
              <a:lnSpc>
                <a:spcPct val="90000"/>
              </a:lnSpc>
              <a:spcBef>
                <a:spcPts val="0"/>
              </a:spcBef>
              <a:spcAft>
                <a:spcPts val="0"/>
              </a:spcAft>
              <a:buClr>
                <a:srgbClr val="000000"/>
              </a:buClr>
              <a:buSzPts val="1400"/>
              <a:buFont typeface="Arial"/>
              <a:buNone/>
              <a:defRPr sz="3733" b="0" i="0" u="none" strike="noStrike" cap="none">
                <a:solidFill>
                  <a:srgbClr val="00849D"/>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3733" b="0" i="0" u="none" strike="noStrike" cap="none">
                <a:solidFill>
                  <a:schemeClr val="dk2"/>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3733" b="0" i="0" u="none" strike="noStrike" cap="none">
                <a:solidFill>
                  <a:schemeClr val="dk2"/>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3733" b="0" i="0" u="none" strike="noStrike" cap="none">
                <a:solidFill>
                  <a:schemeClr val="dk2"/>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3733" b="0" i="0" u="none" strike="noStrike" cap="none">
                <a:solidFill>
                  <a:schemeClr val="dk2"/>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3733" b="0" i="0" u="none" strike="noStrike" cap="none">
                <a:solidFill>
                  <a:schemeClr val="dk2"/>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3733" b="0" i="0" u="none" strike="noStrike" cap="none">
                <a:solidFill>
                  <a:schemeClr val="dk2"/>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3733" b="0" i="0" u="none" strike="noStrike" cap="none">
                <a:solidFill>
                  <a:schemeClr val="dk2"/>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3733" b="0" i="0" u="none" strike="noStrike" cap="none">
                <a:solidFill>
                  <a:schemeClr val="dk2"/>
                </a:solidFill>
                <a:latin typeface="Arial"/>
                <a:ea typeface="Arial"/>
                <a:cs typeface="Arial"/>
                <a:sym typeface="Arial"/>
              </a:defRPr>
            </a:lvl9pPr>
          </a:lstStyle>
          <a:p>
            <a:endParaRPr/>
          </a:p>
        </p:txBody>
      </p:sp>
      <p:grpSp>
        <p:nvGrpSpPr>
          <p:cNvPr id="13" name="Google Shape;13;p32"/>
          <p:cNvGrpSpPr/>
          <p:nvPr/>
        </p:nvGrpSpPr>
        <p:grpSpPr>
          <a:xfrm>
            <a:off x="466" y="6766845"/>
            <a:ext cx="12191535" cy="100800"/>
            <a:chOff x="0" y="4968000"/>
            <a:chExt cx="9143651" cy="75600"/>
          </a:xfrm>
        </p:grpSpPr>
        <p:sp>
          <p:nvSpPr>
            <p:cNvPr id="14" name="Google Shape;14;p32"/>
            <p:cNvSpPr/>
            <p:nvPr/>
          </p:nvSpPr>
          <p:spPr>
            <a:xfrm>
              <a:off x="3060435" y="4968000"/>
              <a:ext cx="3020400" cy="75600"/>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133"/>
                <a:buFont typeface="Quattrocento Sans"/>
                <a:buNone/>
              </a:pPr>
              <a:endParaRPr sz="2133" b="0" i="0" u="none" strike="noStrike" cap="none">
                <a:solidFill>
                  <a:schemeClr val="dk1"/>
                </a:solidFill>
                <a:latin typeface="Arial"/>
                <a:ea typeface="Arial"/>
                <a:cs typeface="Arial"/>
                <a:sym typeface="Arial"/>
              </a:endParaRPr>
            </a:p>
          </p:txBody>
        </p:sp>
        <p:sp>
          <p:nvSpPr>
            <p:cNvPr id="15" name="Google Shape;15;p32"/>
            <p:cNvSpPr/>
            <p:nvPr/>
          </p:nvSpPr>
          <p:spPr>
            <a:xfrm>
              <a:off x="0" y="4968000"/>
              <a:ext cx="3020400" cy="75600"/>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133"/>
                <a:buFont typeface="Quattrocento Sans"/>
                <a:buNone/>
              </a:pPr>
              <a:endParaRPr sz="2133" b="0" i="0" u="none" strike="noStrike" cap="none">
                <a:solidFill>
                  <a:schemeClr val="dk1"/>
                </a:solidFill>
                <a:latin typeface="Arial"/>
                <a:ea typeface="Arial"/>
                <a:cs typeface="Arial"/>
                <a:sym typeface="Arial"/>
              </a:endParaRPr>
            </a:p>
          </p:txBody>
        </p:sp>
        <p:sp>
          <p:nvSpPr>
            <p:cNvPr id="16" name="Google Shape;16;p32"/>
            <p:cNvSpPr/>
            <p:nvPr/>
          </p:nvSpPr>
          <p:spPr>
            <a:xfrm>
              <a:off x="6123251" y="4968000"/>
              <a:ext cx="3020400" cy="756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133"/>
                <a:buFont typeface="Quattrocento Sans"/>
                <a:buNone/>
              </a:pPr>
              <a:endParaRPr sz="2133" b="0" i="0" u="none" strike="noStrike" cap="none">
                <a:solidFill>
                  <a:schemeClr val="dk1"/>
                </a:solidFill>
                <a:latin typeface="Arial"/>
                <a:ea typeface="Arial"/>
                <a:cs typeface="Arial"/>
                <a:sym typeface="Arial"/>
              </a:endParaRPr>
            </a:p>
          </p:txBody>
        </p:sp>
      </p:grpSp>
      <p:sp>
        <p:nvSpPr>
          <p:cNvPr id="17" name="Google Shape;17;p32"/>
          <p:cNvSpPr txBox="1">
            <a:spLocks noGrp="1"/>
          </p:cNvSpPr>
          <p:nvPr>
            <p:ph type="dt" idx="10"/>
          </p:nvPr>
        </p:nvSpPr>
        <p:spPr>
          <a:xfrm>
            <a:off x="9365610" y="6415459"/>
            <a:ext cx="2743200" cy="166316"/>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 name="Google Shape;18;p32"/>
          <p:cNvSpPr txBox="1">
            <a:spLocks noGrp="1"/>
          </p:cNvSpPr>
          <p:nvPr>
            <p:ph type="ftr" idx="11"/>
          </p:nvPr>
        </p:nvSpPr>
        <p:spPr>
          <a:xfrm>
            <a:off x="1331339" y="6423024"/>
            <a:ext cx="2874389" cy="1397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 name="Google Shape;19;p32"/>
          <p:cNvSpPr txBox="1">
            <a:spLocks noGrp="1"/>
          </p:cNvSpPr>
          <p:nvPr>
            <p:ph type="sldNum" idx="12"/>
          </p:nvPr>
        </p:nvSpPr>
        <p:spPr>
          <a:xfrm>
            <a:off x="9365610" y="6581775"/>
            <a:ext cx="2743200" cy="139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pic>
        <p:nvPicPr>
          <p:cNvPr id="20" name="Google Shape;20;p32" descr="OpenChain">
            <a:hlinkClick r:id="rId9"/>
          </p:cNvPr>
          <p:cNvPicPr preferRelativeResize="0"/>
          <p:nvPr/>
        </p:nvPicPr>
        <p:blipFill rotWithShape="1">
          <a:blip r:embed="rId10">
            <a:alphaModFix/>
          </a:blip>
          <a:srcRect/>
          <a:stretch/>
        </p:blipFill>
        <p:spPr>
          <a:xfrm>
            <a:off x="345061" y="6441095"/>
            <a:ext cx="986278" cy="103559"/>
          </a:xfrm>
          <a:prstGeom prst="rect">
            <a:avLst/>
          </a:prstGeom>
          <a:noFill/>
          <a:ln>
            <a:noFill/>
          </a:ln>
        </p:spPr>
      </p:pic>
      <p:sp>
        <p:nvSpPr>
          <p:cNvPr id="21" name="Google Shape;21;p32"/>
          <p:cNvSpPr txBox="1"/>
          <p:nvPr/>
        </p:nvSpPr>
        <p:spPr>
          <a:xfrm>
            <a:off x="1331338" y="6526212"/>
            <a:ext cx="6105781" cy="25082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ja-JP" sz="1200" b="0" i="0" u="none" strike="noStrike" cap="none">
                <a:solidFill>
                  <a:schemeClr val="dk1"/>
                </a:solidFill>
                <a:latin typeface="Arial"/>
                <a:ea typeface="Arial"/>
                <a:cs typeface="Arial"/>
                <a:sym typeface="Arial"/>
              </a:rPr>
              <a:t>This slide is licensed under </a:t>
            </a:r>
            <a:r>
              <a:rPr lang="ja-JP" sz="1200" b="0" i="0" u="sng" strike="noStrike" cap="none">
                <a:solidFill>
                  <a:schemeClr val="dk1"/>
                </a:solidFill>
                <a:latin typeface="Arial"/>
                <a:ea typeface="Arial"/>
                <a:cs typeface="Arial"/>
                <a:sym typeface="Arial"/>
                <a:hlinkClick r:id="rId11">
                  <a:extLst>
                    <a:ext uri="{A12FA001-AC4F-418D-AE19-62706E023703}">
                      <ahyp:hlinkClr xmlns:ahyp="http://schemas.microsoft.com/office/drawing/2018/hyperlinkcolor" val="tx"/>
                    </a:ext>
                  </a:extLst>
                </a:hlinkClick>
              </a:rPr>
              <a:t>the Creative Commons Zero 1.0 Universal </a:t>
            </a:r>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16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mailto:scoughlan@linuxfoundation.org"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geekfeminism.fandom.com/wiki/Conference_anti-harassment/Responding_to_reports" TargetMode="External"/><Relationship Id="rId4" Type="http://schemas.openxmlformats.org/officeDocument/2006/relationships/hyperlink" Target="mailto:awatanabe@evangelist.linuxfoundation.org"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5"/>
          <p:cNvSpPr txBox="1">
            <a:spLocks noGrp="1"/>
          </p:cNvSpPr>
          <p:nvPr>
            <p:ph type="ctrTitle"/>
          </p:nvPr>
        </p:nvSpPr>
        <p:spPr>
          <a:xfrm>
            <a:off x="311151" y="4083323"/>
            <a:ext cx="11545568" cy="874757"/>
          </a:xfrm>
          <a:prstGeom prst="rect">
            <a:avLst/>
          </a:prstGeom>
          <a:noFill/>
          <a:ln>
            <a:noFill/>
          </a:ln>
        </p:spPr>
        <p:txBody>
          <a:bodyPr spcFirstLastPara="1" wrap="square" lIns="0" tIns="228600" rIns="0" bIns="228600" anchor="b" anchorCtr="0">
            <a:noAutofit/>
          </a:bodyPr>
          <a:lstStyle/>
          <a:p>
            <a:pPr marL="0" lvl="0" indent="0" algn="ctr" rtl="0">
              <a:lnSpc>
                <a:spcPct val="100000"/>
              </a:lnSpc>
              <a:spcBef>
                <a:spcPts val="0"/>
              </a:spcBef>
              <a:spcAft>
                <a:spcPts val="0"/>
              </a:spcAft>
              <a:buSzPts val="1400"/>
              <a:buNone/>
            </a:pPr>
            <a:r>
              <a:rPr lang="ja-JP"/>
              <a:t>OpenChain Japan Community Day vol.34</a:t>
            </a:r>
            <a:endParaRPr/>
          </a:p>
        </p:txBody>
      </p:sp>
      <p:sp>
        <p:nvSpPr>
          <p:cNvPr id="71" name="Google Shape;71;p5"/>
          <p:cNvSpPr txBox="1">
            <a:spLocks noGrp="1"/>
          </p:cNvSpPr>
          <p:nvPr>
            <p:ph type="subTitle" idx="1"/>
          </p:nvPr>
        </p:nvSpPr>
        <p:spPr>
          <a:xfrm>
            <a:off x="310091" y="4905807"/>
            <a:ext cx="11546627" cy="69973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87867E"/>
              </a:buClr>
              <a:buSzPts val="2800"/>
              <a:buFont typeface="Quattrocento Sans"/>
              <a:buNone/>
            </a:pPr>
            <a:r>
              <a:rPr lang="ja-JP">
                <a:latin typeface="Quattrocento Sans"/>
                <a:ea typeface="Quattrocento Sans"/>
                <a:cs typeface="Quattrocento Sans"/>
                <a:sym typeface="Quattrocento Sans"/>
              </a:rPr>
              <a:t>アジェンダ</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0"/>
          <p:cNvSpPr txBox="1">
            <a:spLocks noGrp="1"/>
          </p:cNvSpPr>
          <p:nvPr>
            <p:ph type="title"/>
          </p:nvPr>
        </p:nvSpPr>
        <p:spPr>
          <a:xfrm>
            <a:off x="890271" y="531580"/>
            <a:ext cx="10780798" cy="645269"/>
          </a:xfrm>
          <a:prstGeom prst="rect">
            <a:avLst/>
          </a:prstGeom>
          <a:noFill/>
          <a:ln>
            <a:noFill/>
          </a:ln>
        </p:spPr>
        <p:txBody>
          <a:bodyPr spcFirstLastPara="1" wrap="square" lIns="0" tIns="228600" rIns="0" bIns="228600" anchor="ctr" anchorCtr="0">
            <a:noAutofit/>
          </a:bodyPr>
          <a:lstStyle/>
          <a:p>
            <a:pPr marL="0" lvl="0" indent="0" algn="l" rtl="0">
              <a:lnSpc>
                <a:spcPct val="90000"/>
              </a:lnSpc>
              <a:spcBef>
                <a:spcPts val="0"/>
              </a:spcBef>
              <a:spcAft>
                <a:spcPts val="0"/>
              </a:spcAft>
              <a:buSzPts val="1400"/>
              <a:buNone/>
            </a:pPr>
            <a:r>
              <a:rPr lang="ja-JP" sz="4000">
                <a:latin typeface="Quattrocento Sans"/>
                <a:ea typeface="Quattrocento Sans"/>
                <a:cs typeface="Quattrocento Sans"/>
                <a:sym typeface="Quattrocento Sans"/>
              </a:rPr>
              <a:t>写真撮影および広報目的での使用の許可ご確認</a:t>
            </a:r>
            <a:endParaRPr/>
          </a:p>
        </p:txBody>
      </p:sp>
      <p:sp>
        <p:nvSpPr>
          <p:cNvPr id="154" name="Google Shape;154;p10"/>
          <p:cNvSpPr txBox="1">
            <a:spLocks noGrp="1"/>
          </p:cNvSpPr>
          <p:nvPr>
            <p:ph type="body" idx="1"/>
          </p:nvPr>
        </p:nvSpPr>
        <p:spPr>
          <a:xfrm>
            <a:off x="890271" y="1422401"/>
            <a:ext cx="10780797" cy="4871236"/>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400"/>
              <a:buNone/>
            </a:pPr>
            <a:r>
              <a:rPr lang="ja-JP" sz="2400"/>
              <a:t>OpenChain JapanWGでの活動の状況を公開することで、</a:t>
            </a:r>
            <a:endParaRPr/>
          </a:p>
          <a:p>
            <a:pPr marL="478355" lvl="0" indent="-478355" algn="l" rtl="0">
              <a:lnSpc>
                <a:spcPct val="100000"/>
              </a:lnSpc>
              <a:spcBef>
                <a:spcPts val="720"/>
              </a:spcBef>
              <a:spcAft>
                <a:spcPts val="0"/>
              </a:spcAft>
              <a:buSzPts val="2400"/>
              <a:buFont typeface="Noto Sans Symbols"/>
              <a:buChar char="✔"/>
            </a:pPr>
            <a:r>
              <a:rPr lang="ja-JP" sz="2400"/>
              <a:t>OpenChain本体への刺激になり、日本のプレゼンスが向上する。</a:t>
            </a:r>
            <a:endParaRPr sz="2400"/>
          </a:p>
          <a:p>
            <a:pPr marL="478355" lvl="0" indent="-478355" algn="l" rtl="0">
              <a:lnSpc>
                <a:spcPct val="100000"/>
              </a:lnSpc>
              <a:spcBef>
                <a:spcPts val="720"/>
              </a:spcBef>
              <a:spcAft>
                <a:spcPts val="0"/>
              </a:spcAft>
              <a:buSzPts val="2400"/>
              <a:buFont typeface="Noto Sans Symbols"/>
              <a:buChar char="✔"/>
            </a:pPr>
            <a:r>
              <a:rPr lang="ja-JP" sz="2400"/>
              <a:t>他国のOpenChain活動の刺激になり、OpenChain全体が盛り上がる。</a:t>
            </a:r>
            <a:endParaRPr/>
          </a:p>
          <a:p>
            <a:pPr marL="0" lvl="0" indent="0" algn="l" rtl="0">
              <a:lnSpc>
                <a:spcPct val="100000"/>
              </a:lnSpc>
              <a:spcBef>
                <a:spcPts val="720"/>
              </a:spcBef>
              <a:spcAft>
                <a:spcPts val="0"/>
              </a:spcAft>
              <a:buSzPts val="2400"/>
              <a:buNone/>
            </a:pPr>
            <a:r>
              <a:rPr lang="ja-JP" sz="2400"/>
              <a:t>といった効果が期待できます。</a:t>
            </a:r>
            <a:endParaRPr/>
          </a:p>
          <a:p>
            <a:pPr marL="0" lvl="0" indent="0" algn="l" rtl="0">
              <a:lnSpc>
                <a:spcPct val="100000"/>
              </a:lnSpc>
              <a:spcBef>
                <a:spcPts val="720"/>
              </a:spcBef>
              <a:spcAft>
                <a:spcPts val="0"/>
              </a:spcAft>
              <a:buSzPts val="2400"/>
              <a:buNone/>
            </a:pPr>
            <a:r>
              <a:rPr lang="ja-JP" sz="2400"/>
              <a:t>また、参加者の皆様の社内に展開することで、自社内の活動を進めやすくなるといった効果が期待できます。</a:t>
            </a:r>
            <a:endParaRPr/>
          </a:p>
          <a:p>
            <a:pPr marL="0" lvl="0" indent="0" algn="l" rtl="0">
              <a:lnSpc>
                <a:spcPct val="100000"/>
              </a:lnSpc>
              <a:spcBef>
                <a:spcPts val="720"/>
              </a:spcBef>
              <a:spcAft>
                <a:spcPts val="0"/>
              </a:spcAft>
              <a:buSzPts val="2400"/>
              <a:buNone/>
            </a:pPr>
            <a:r>
              <a:rPr lang="ja-JP" sz="2400"/>
              <a:t>上記の効果を得るために、本会合の様子の写真撮影、公開することに対して</a:t>
            </a:r>
            <a:br>
              <a:rPr lang="ja-JP" sz="2400"/>
            </a:br>
            <a:r>
              <a:rPr lang="ja-JP" sz="2400"/>
              <a:t>許可を頂きたく存じます。</a:t>
            </a:r>
            <a:endParaRPr/>
          </a:p>
          <a:p>
            <a:pPr marL="0" lvl="0" indent="0" algn="l" rtl="0">
              <a:lnSpc>
                <a:spcPct val="100000"/>
              </a:lnSpc>
              <a:spcBef>
                <a:spcPts val="720"/>
              </a:spcBef>
              <a:spcAft>
                <a:spcPts val="0"/>
              </a:spcAft>
              <a:buSzPts val="2400"/>
              <a:buNone/>
            </a:pPr>
            <a:r>
              <a:rPr lang="ja-JP" sz="2400"/>
              <a:t>写真撮影の禁止、および、公開の禁止を希望される場合は、お知らせください。</a:t>
            </a:r>
            <a:br>
              <a:rPr lang="ja-JP" sz="2400"/>
            </a:br>
            <a:r>
              <a:rPr lang="ja-JP" sz="2400"/>
              <a:t>写り込みが無いようにします。</a:t>
            </a:r>
            <a:endParaRPr sz="2400"/>
          </a:p>
        </p:txBody>
      </p:sp>
      <p:sp>
        <p:nvSpPr>
          <p:cNvPr id="155" name="Google Shape;155;p10"/>
          <p:cNvSpPr txBox="1">
            <a:spLocks noGrp="1"/>
          </p:cNvSpPr>
          <p:nvPr>
            <p:ph type="ftr" idx="11"/>
          </p:nvPr>
        </p:nvSpPr>
        <p:spPr>
          <a:xfrm>
            <a:off x="1331339" y="6423024"/>
            <a:ext cx="2874389" cy="139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latin typeface="Arial"/>
                <a:ea typeface="Arial"/>
                <a:cs typeface="Arial"/>
                <a:sym typeface="Arial"/>
              </a:rPr>
              <a:t>OpenChain Japan Work Group</a:t>
            </a:r>
            <a:endParaRPr>
              <a:latin typeface="Arial"/>
              <a:ea typeface="Arial"/>
              <a:cs typeface="Arial"/>
              <a:sym typeface="Arial"/>
            </a:endParaRPr>
          </a:p>
        </p:txBody>
      </p:sp>
      <p:sp>
        <p:nvSpPr>
          <p:cNvPr id="156" name="Google Shape;156;p10"/>
          <p:cNvSpPr txBox="1">
            <a:spLocks noGrp="1"/>
          </p:cNvSpPr>
          <p:nvPr>
            <p:ph type="sldNum" idx="12"/>
          </p:nvPr>
        </p:nvSpPr>
        <p:spPr>
          <a:xfrm>
            <a:off x="9365610" y="6581775"/>
            <a:ext cx="2743200" cy="1397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tLang="ja-JP"/>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2"/>
          <p:cNvSpPr txBox="1">
            <a:spLocks noGrp="1"/>
          </p:cNvSpPr>
          <p:nvPr>
            <p:ph type="title"/>
          </p:nvPr>
        </p:nvSpPr>
        <p:spPr>
          <a:xfrm>
            <a:off x="890271" y="531580"/>
            <a:ext cx="10780798" cy="645269"/>
          </a:xfrm>
          <a:prstGeom prst="rect">
            <a:avLst/>
          </a:prstGeom>
          <a:noFill/>
          <a:ln>
            <a:noFill/>
          </a:ln>
        </p:spPr>
        <p:txBody>
          <a:bodyPr spcFirstLastPara="1" wrap="square" lIns="0" tIns="228600" rIns="0" bIns="228600" anchor="ctr" anchorCtr="0">
            <a:noAutofit/>
          </a:bodyPr>
          <a:lstStyle/>
          <a:p>
            <a:pPr marL="0" lvl="0" indent="0" algn="l" rtl="0">
              <a:lnSpc>
                <a:spcPct val="90000"/>
              </a:lnSpc>
              <a:spcBef>
                <a:spcPts val="0"/>
              </a:spcBef>
              <a:spcAft>
                <a:spcPts val="0"/>
              </a:spcAft>
              <a:buSzPts val="1400"/>
              <a:buNone/>
            </a:pPr>
            <a:r>
              <a:rPr lang="ja-JP" sz="4000">
                <a:latin typeface="Quattrocento Sans"/>
                <a:ea typeface="Quattrocento Sans"/>
                <a:cs typeface="Quattrocento Sans"/>
                <a:sym typeface="Quattrocento Sans"/>
              </a:rPr>
              <a:t>Note</a:t>
            </a:r>
            <a:endParaRPr/>
          </a:p>
        </p:txBody>
      </p:sp>
      <p:sp>
        <p:nvSpPr>
          <p:cNvPr id="162" name="Google Shape;162;p12"/>
          <p:cNvSpPr txBox="1">
            <a:spLocks noGrp="1"/>
          </p:cNvSpPr>
          <p:nvPr>
            <p:ph type="body" idx="1"/>
          </p:nvPr>
        </p:nvSpPr>
        <p:spPr>
          <a:xfrm>
            <a:off x="890271" y="1422401"/>
            <a:ext cx="10780797" cy="4871236"/>
          </a:xfrm>
          <a:prstGeom prst="rect">
            <a:avLst/>
          </a:prstGeom>
          <a:noFill/>
          <a:ln>
            <a:noFill/>
          </a:ln>
        </p:spPr>
        <p:txBody>
          <a:bodyPr spcFirstLastPara="1" wrap="square" lIns="0" tIns="0" rIns="0" bIns="0" anchor="t" anchorCtr="0">
            <a:noAutofit/>
          </a:bodyPr>
          <a:lstStyle/>
          <a:p>
            <a:pPr marL="478355" lvl="0" indent="-478355" algn="l" rtl="0">
              <a:lnSpc>
                <a:spcPct val="100000"/>
              </a:lnSpc>
              <a:spcBef>
                <a:spcPts val="0"/>
              </a:spcBef>
              <a:spcAft>
                <a:spcPts val="0"/>
              </a:spcAft>
              <a:buSzPts val="2000"/>
              <a:buFont typeface="Noto Sans Symbols"/>
              <a:buChar char="●"/>
            </a:pPr>
            <a:r>
              <a:rPr lang="ja-JP" sz="2000"/>
              <a:t>Anyone can participate in the meeting.</a:t>
            </a:r>
            <a:endParaRPr/>
          </a:p>
          <a:p>
            <a:pPr marL="478355" lvl="0" indent="-478355" algn="l" rtl="0">
              <a:lnSpc>
                <a:spcPct val="100000"/>
              </a:lnSpc>
              <a:spcBef>
                <a:spcPts val="600"/>
              </a:spcBef>
              <a:spcAft>
                <a:spcPts val="0"/>
              </a:spcAft>
              <a:buSzPts val="2000"/>
              <a:buFont typeface="Noto Sans Symbols"/>
              <a:buChar char="●"/>
            </a:pPr>
            <a:r>
              <a:rPr lang="ja-JP" sz="2000"/>
              <a:t>If you have a question, please write it via Zoom chat.</a:t>
            </a:r>
            <a:endParaRPr/>
          </a:p>
          <a:p>
            <a:pPr marL="478355" lvl="0" indent="-478355" algn="l" rtl="0">
              <a:lnSpc>
                <a:spcPct val="100000"/>
              </a:lnSpc>
              <a:spcBef>
                <a:spcPts val="600"/>
              </a:spcBef>
              <a:spcAft>
                <a:spcPts val="0"/>
              </a:spcAft>
              <a:buSzPts val="2000"/>
              <a:buFont typeface="Noto Sans Symbols"/>
              <a:buChar char="●"/>
            </a:pPr>
            <a:r>
              <a:rPr lang="ja-JP" sz="2000"/>
              <a:t>You can also write your comments via Zoom chat. </a:t>
            </a:r>
            <a:endParaRPr/>
          </a:p>
          <a:p>
            <a:pPr marL="478355" lvl="0" indent="-478355" algn="l" rtl="0">
              <a:lnSpc>
                <a:spcPct val="100000"/>
              </a:lnSpc>
              <a:spcBef>
                <a:spcPts val="600"/>
              </a:spcBef>
              <a:spcAft>
                <a:spcPts val="0"/>
              </a:spcAft>
              <a:buSzPts val="2000"/>
              <a:buFont typeface="Noto Sans Symbols"/>
              <a:buChar char="●"/>
            </a:pPr>
            <a:r>
              <a:rPr lang="ja-JP" sz="2000"/>
              <a:t>Only the host controls muting of participants.</a:t>
            </a:r>
            <a:endParaRPr/>
          </a:p>
          <a:p>
            <a:pPr marL="478355" lvl="0" indent="-478355" algn="l" rtl="0">
              <a:lnSpc>
                <a:spcPct val="100000"/>
              </a:lnSpc>
              <a:spcBef>
                <a:spcPts val="600"/>
              </a:spcBef>
              <a:spcAft>
                <a:spcPts val="0"/>
              </a:spcAft>
              <a:buSzPts val="2000"/>
              <a:buFont typeface="Noto Sans Symbols"/>
              <a:buChar char="●"/>
            </a:pPr>
            <a:r>
              <a:rPr lang="ja-JP" sz="2000"/>
              <a:t>Only the host and co-hosts can share the screen.</a:t>
            </a:r>
            <a:endParaRPr/>
          </a:p>
          <a:p>
            <a:pPr marL="478355" lvl="0" indent="-478355" algn="l" rtl="0">
              <a:lnSpc>
                <a:spcPct val="100000"/>
              </a:lnSpc>
              <a:spcBef>
                <a:spcPts val="600"/>
              </a:spcBef>
              <a:spcAft>
                <a:spcPts val="0"/>
              </a:spcAft>
              <a:buSzPts val="2000"/>
              <a:buFont typeface="Noto Sans Symbols"/>
              <a:buChar char="●"/>
            </a:pPr>
            <a:r>
              <a:rPr lang="ja-JP" sz="2000"/>
              <a:t>Drawing tool is not allowed in the meeting.</a:t>
            </a:r>
            <a:endParaRPr/>
          </a:p>
          <a:p>
            <a:pPr marL="478355" lvl="0" indent="-478355" algn="l" rtl="0">
              <a:lnSpc>
                <a:spcPct val="100000"/>
              </a:lnSpc>
              <a:spcBef>
                <a:spcPts val="600"/>
              </a:spcBef>
              <a:spcAft>
                <a:spcPts val="0"/>
              </a:spcAft>
              <a:buSzPts val="2000"/>
              <a:buFont typeface="Noto Sans Symbols"/>
              <a:buChar char="●"/>
            </a:pPr>
            <a:r>
              <a:rPr lang="ja-JP" sz="2000"/>
              <a:t>When a participant is doing inappropriate behaviors, the host asks to stop.  If the participant does not stop such behaviors, the host may force the participant back to waiting room.</a:t>
            </a:r>
            <a:endParaRPr/>
          </a:p>
          <a:p>
            <a:pPr marL="478355" lvl="0" indent="-351355" algn="l" rtl="0">
              <a:lnSpc>
                <a:spcPct val="100000"/>
              </a:lnSpc>
              <a:spcBef>
                <a:spcPts val="600"/>
              </a:spcBef>
              <a:spcAft>
                <a:spcPts val="0"/>
              </a:spcAft>
              <a:buSzPts val="2000"/>
              <a:buFont typeface="Noto Sans Symbols"/>
              <a:buNone/>
            </a:pPr>
            <a:endParaRPr sz="2000"/>
          </a:p>
          <a:p>
            <a:pPr marL="478355" lvl="0" indent="-478355" algn="l" rtl="0">
              <a:lnSpc>
                <a:spcPct val="100000"/>
              </a:lnSpc>
              <a:spcBef>
                <a:spcPts val="600"/>
              </a:spcBef>
              <a:spcAft>
                <a:spcPts val="0"/>
              </a:spcAft>
              <a:buSzPts val="2000"/>
              <a:buFont typeface="Noto Sans Symbols"/>
              <a:buChar char="●"/>
            </a:pPr>
            <a:r>
              <a:rPr lang="ja-JP" sz="2000"/>
              <a:t>The meeting is planned to be recorded and distributed.</a:t>
            </a:r>
            <a:endParaRPr/>
          </a:p>
          <a:p>
            <a:pPr marL="478355" lvl="0" indent="-351355" algn="l" rtl="0">
              <a:lnSpc>
                <a:spcPct val="100000"/>
              </a:lnSpc>
              <a:spcBef>
                <a:spcPts val="600"/>
              </a:spcBef>
              <a:spcAft>
                <a:spcPts val="0"/>
              </a:spcAft>
              <a:buSzPts val="2000"/>
              <a:buFont typeface="Noto Sans Symbols"/>
              <a:buNone/>
            </a:pPr>
            <a:endParaRPr sz="2000"/>
          </a:p>
          <a:p>
            <a:pPr marL="478355" lvl="0" indent="-351355" algn="l" rtl="0">
              <a:lnSpc>
                <a:spcPct val="100000"/>
              </a:lnSpc>
              <a:spcBef>
                <a:spcPts val="600"/>
              </a:spcBef>
              <a:spcAft>
                <a:spcPts val="0"/>
              </a:spcAft>
              <a:buSzPts val="2000"/>
              <a:buFont typeface="Noto Sans Symbols"/>
              <a:buNone/>
            </a:pPr>
            <a:endParaRPr sz="2000"/>
          </a:p>
          <a:p>
            <a:pPr marL="478355" lvl="0" indent="-351355" algn="l" rtl="0">
              <a:lnSpc>
                <a:spcPct val="100000"/>
              </a:lnSpc>
              <a:spcBef>
                <a:spcPts val="600"/>
              </a:spcBef>
              <a:spcAft>
                <a:spcPts val="0"/>
              </a:spcAft>
              <a:buSzPts val="2000"/>
              <a:buFont typeface="Noto Sans Symbols"/>
              <a:buNone/>
            </a:pPr>
            <a:endParaRPr sz="2000"/>
          </a:p>
          <a:p>
            <a:pPr marL="478355" lvl="0" indent="-351355" algn="l" rtl="0">
              <a:lnSpc>
                <a:spcPct val="100000"/>
              </a:lnSpc>
              <a:spcBef>
                <a:spcPts val="600"/>
              </a:spcBef>
              <a:spcAft>
                <a:spcPts val="0"/>
              </a:spcAft>
              <a:buSzPts val="2000"/>
              <a:buFont typeface="Noto Sans Symbols"/>
              <a:buNone/>
            </a:pPr>
            <a:endParaRPr sz="2000"/>
          </a:p>
        </p:txBody>
      </p:sp>
      <p:sp>
        <p:nvSpPr>
          <p:cNvPr id="163" name="Google Shape;163;p12"/>
          <p:cNvSpPr txBox="1">
            <a:spLocks noGrp="1"/>
          </p:cNvSpPr>
          <p:nvPr>
            <p:ph type="sldNum" idx="12"/>
          </p:nvPr>
        </p:nvSpPr>
        <p:spPr>
          <a:xfrm>
            <a:off x="9365610" y="6581775"/>
            <a:ext cx="2743200" cy="1397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tLang="ja-JP"/>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4"/>
          <p:cNvSpPr txBox="1">
            <a:spLocks noGrp="1"/>
          </p:cNvSpPr>
          <p:nvPr>
            <p:ph type="title"/>
          </p:nvPr>
        </p:nvSpPr>
        <p:spPr>
          <a:xfrm>
            <a:off x="890271" y="531580"/>
            <a:ext cx="10320000" cy="645269"/>
          </a:xfrm>
          <a:prstGeom prst="rect">
            <a:avLst/>
          </a:prstGeom>
          <a:noFill/>
          <a:ln>
            <a:noFill/>
          </a:ln>
        </p:spPr>
        <p:txBody>
          <a:bodyPr spcFirstLastPara="1" wrap="square" lIns="0" tIns="228600" rIns="0" bIns="228600" anchor="ctr" anchorCtr="0">
            <a:noAutofit/>
          </a:bodyPr>
          <a:lstStyle/>
          <a:p>
            <a:pPr marL="0" lvl="0" indent="0" algn="l" rtl="0">
              <a:lnSpc>
                <a:spcPct val="90000"/>
              </a:lnSpc>
              <a:spcBef>
                <a:spcPts val="0"/>
              </a:spcBef>
              <a:spcAft>
                <a:spcPts val="0"/>
              </a:spcAft>
              <a:buSzPts val="1400"/>
              <a:buNone/>
            </a:pPr>
            <a:r>
              <a:rPr lang="ja-JP"/>
              <a:t>タイムテーブル</a:t>
            </a:r>
            <a:endParaRPr/>
          </a:p>
        </p:txBody>
      </p:sp>
      <p:sp>
        <p:nvSpPr>
          <p:cNvPr id="170" name="Google Shape;170;p14"/>
          <p:cNvSpPr txBox="1">
            <a:spLocks noGrp="1"/>
          </p:cNvSpPr>
          <p:nvPr>
            <p:ph type="ftr" idx="11"/>
          </p:nvPr>
        </p:nvSpPr>
        <p:spPr>
          <a:xfrm>
            <a:off x="1331339" y="6423024"/>
            <a:ext cx="2874389" cy="139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latin typeface="Arial"/>
                <a:ea typeface="Arial"/>
                <a:cs typeface="Arial"/>
                <a:sym typeface="Arial"/>
              </a:rPr>
              <a:t>OpenChain Japan Work Group</a:t>
            </a:r>
            <a:endParaRPr>
              <a:latin typeface="Arial"/>
              <a:ea typeface="Arial"/>
              <a:cs typeface="Arial"/>
              <a:sym typeface="Arial"/>
            </a:endParaRPr>
          </a:p>
        </p:txBody>
      </p:sp>
      <p:sp>
        <p:nvSpPr>
          <p:cNvPr id="171" name="Google Shape;171;p14"/>
          <p:cNvSpPr txBox="1">
            <a:spLocks noGrp="1"/>
          </p:cNvSpPr>
          <p:nvPr>
            <p:ph type="sldNum" idx="12"/>
          </p:nvPr>
        </p:nvSpPr>
        <p:spPr>
          <a:xfrm>
            <a:off x="9365610" y="6581775"/>
            <a:ext cx="2743200" cy="1397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tLang="ja-JP"/>
              <a:t>12</a:t>
            </a:fld>
            <a:endParaRPr/>
          </a:p>
        </p:txBody>
      </p:sp>
      <p:sp>
        <p:nvSpPr>
          <p:cNvPr id="172" name="Google Shape;172;p14"/>
          <p:cNvSpPr txBox="1">
            <a:spLocks noGrp="1"/>
          </p:cNvSpPr>
          <p:nvPr>
            <p:ph type="dt" idx="10"/>
          </p:nvPr>
        </p:nvSpPr>
        <p:spPr>
          <a:xfrm>
            <a:off x="8088923" y="6344776"/>
            <a:ext cx="3121200" cy="2307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400"/>
              <a:buNone/>
            </a:pPr>
            <a:r>
              <a:rPr lang="ja-JP" sz="1800"/>
              <a:t>終了予定時刻：17:00</a:t>
            </a:r>
            <a:endParaRPr sz="1800"/>
          </a:p>
        </p:txBody>
      </p:sp>
      <p:graphicFrame>
        <p:nvGraphicFramePr>
          <p:cNvPr id="173" name="Google Shape;173;p14"/>
          <p:cNvGraphicFramePr/>
          <p:nvPr/>
        </p:nvGraphicFramePr>
        <p:xfrm>
          <a:off x="352669" y="1334303"/>
          <a:ext cx="11508175" cy="4775745"/>
        </p:xfrm>
        <a:graphic>
          <a:graphicData uri="http://schemas.openxmlformats.org/drawingml/2006/table">
            <a:tbl>
              <a:tblPr firstRow="1" bandRow="1">
                <a:noFill/>
                <a:tableStyleId>{FB83A9B8-CF4C-4E75-B9D6-006AA5E91B00}</a:tableStyleId>
              </a:tblPr>
              <a:tblGrid>
                <a:gridCol w="429850">
                  <a:extLst>
                    <a:ext uri="{9D8B030D-6E8A-4147-A177-3AD203B41FA5}">
                      <a16:colId xmlns:a16="http://schemas.microsoft.com/office/drawing/2014/main" val="20000"/>
                    </a:ext>
                  </a:extLst>
                </a:gridCol>
                <a:gridCol w="756150">
                  <a:extLst>
                    <a:ext uri="{9D8B030D-6E8A-4147-A177-3AD203B41FA5}">
                      <a16:colId xmlns:a16="http://schemas.microsoft.com/office/drawing/2014/main" val="20001"/>
                    </a:ext>
                  </a:extLst>
                </a:gridCol>
                <a:gridCol w="3068525">
                  <a:extLst>
                    <a:ext uri="{9D8B030D-6E8A-4147-A177-3AD203B41FA5}">
                      <a16:colId xmlns:a16="http://schemas.microsoft.com/office/drawing/2014/main" val="20002"/>
                    </a:ext>
                  </a:extLst>
                </a:gridCol>
                <a:gridCol w="633600">
                  <a:extLst>
                    <a:ext uri="{9D8B030D-6E8A-4147-A177-3AD203B41FA5}">
                      <a16:colId xmlns:a16="http://schemas.microsoft.com/office/drawing/2014/main" val="20003"/>
                    </a:ext>
                  </a:extLst>
                </a:gridCol>
                <a:gridCol w="6620050">
                  <a:extLst>
                    <a:ext uri="{9D8B030D-6E8A-4147-A177-3AD203B41FA5}">
                      <a16:colId xmlns:a16="http://schemas.microsoft.com/office/drawing/2014/main" val="20004"/>
                    </a:ext>
                  </a:extLst>
                </a:gridCol>
              </a:tblGrid>
              <a:tr h="315500">
                <a:tc>
                  <a:txBody>
                    <a:bodyPr/>
                    <a:lstStyle/>
                    <a:p>
                      <a:pPr marL="0" marR="0" lvl="0" indent="0" algn="ctr" rtl="0">
                        <a:lnSpc>
                          <a:spcPct val="100000"/>
                        </a:lnSpc>
                        <a:spcBef>
                          <a:spcPts val="0"/>
                        </a:spcBef>
                        <a:spcAft>
                          <a:spcPts val="0"/>
                        </a:spcAft>
                        <a:buNone/>
                      </a:pPr>
                      <a:r>
                        <a:rPr lang="ja-JP" sz="1200" b="1" u="none" strike="noStrike" cap="none">
                          <a:latin typeface="Arial"/>
                          <a:ea typeface="Arial"/>
                          <a:cs typeface="Arial"/>
                          <a:sym typeface="Arial"/>
                        </a:rPr>
                        <a:t>#</a:t>
                      </a:r>
                      <a:endParaRPr sz="1200" b="1" u="none" strike="noStrike" cap="none">
                        <a:latin typeface="Arial"/>
                        <a:ea typeface="Arial"/>
                        <a:cs typeface="Arial"/>
                        <a:sym typeface="Arial"/>
                      </a:endParaRPr>
                    </a:p>
                  </a:txBody>
                  <a:tcPr marL="91450" marR="91450" marT="45725" marB="45725">
                    <a:solidFill>
                      <a:srgbClr val="00849D"/>
                    </a:solidFill>
                  </a:tcPr>
                </a:tc>
                <a:tc>
                  <a:txBody>
                    <a:bodyPr/>
                    <a:lstStyle/>
                    <a:p>
                      <a:pPr marL="0" marR="0" lvl="0" indent="0" algn="ctr" rtl="0">
                        <a:lnSpc>
                          <a:spcPct val="100000"/>
                        </a:lnSpc>
                        <a:spcBef>
                          <a:spcPts val="0"/>
                        </a:spcBef>
                        <a:spcAft>
                          <a:spcPts val="0"/>
                        </a:spcAft>
                        <a:buNone/>
                      </a:pPr>
                      <a:r>
                        <a:rPr lang="ja-JP" sz="1200" b="1" u="none" strike="noStrike" cap="none">
                          <a:latin typeface="Arial"/>
                          <a:ea typeface="Arial"/>
                          <a:cs typeface="Arial"/>
                          <a:sym typeface="Arial"/>
                        </a:rPr>
                        <a:t>時刻</a:t>
                      </a:r>
                      <a:endParaRPr/>
                    </a:p>
                  </a:txBody>
                  <a:tcPr marL="91450" marR="91450" marT="45725" marB="45725">
                    <a:solidFill>
                      <a:srgbClr val="00849D"/>
                    </a:solidFill>
                  </a:tcPr>
                </a:tc>
                <a:tc>
                  <a:txBody>
                    <a:bodyPr/>
                    <a:lstStyle/>
                    <a:p>
                      <a:pPr marL="0" marR="0" lvl="0" indent="0" algn="ctr" rtl="0">
                        <a:lnSpc>
                          <a:spcPct val="100000"/>
                        </a:lnSpc>
                        <a:spcBef>
                          <a:spcPts val="0"/>
                        </a:spcBef>
                        <a:spcAft>
                          <a:spcPts val="0"/>
                        </a:spcAft>
                        <a:buNone/>
                      </a:pPr>
                      <a:r>
                        <a:rPr lang="ja-JP" sz="1200" b="1" u="none" strike="noStrike" cap="none">
                          <a:latin typeface="Arial"/>
                          <a:ea typeface="Arial"/>
                          <a:cs typeface="Arial"/>
                          <a:sym typeface="Arial"/>
                        </a:rPr>
                        <a:t>内容</a:t>
                      </a:r>
                      <a:endParaRPr/>
                    </a:p>
                  </a:txBody>
                  <a:tcPr marL="91450" marR="91450" marT="45725" marB="45725">
                    <a:solidFill>
                      <a:srgbClr val="00849D"/>
                    </a:solidFill>
                  </a:tcPr>
                </a:tc>
                <a:tc>
                  <a:txBody>
                    <a:bodyPr/>
                    <a:lstStyle/>
                    <a:p>
                      <a:pPr marL="0" marR="0" lvl="0" indent="0" algn="ctr" rtl="0">
                        <a:lnSpc>
                          <a:spcPct val="100000"/>
                        </a:lnSpc>
                        <a:spcBef>
                          <a:spcPts val="0"/>
                        </a:spcBef>
                        <a:spcAft>
                          <a:spcPts val="0"/>
                        </a:spcAft>
                        <a:buNone/>
                      </a:pPr>
                      <a:endParaRPr sz="1200" b="1" u="none" strike="noStrike" cap="none">
                        <a:latin typeface="Arial"/>
                        <a:ea typeface="Arial"/>
                        <a:cs typeface="Arial"/>
                        <a:sym typeface="Arial"/>
                      </a:endParaRPr>
                    </a:p>
                  </a:txBody>
                  <a:tcPr marL="91450" marR="91450" marT="45725" marB="45725">
                    <a:solidFill>
                      <a:srgbClr val="00849D"/>
                    </a:solidFill>
                  </a:tcPr>
                </a:tc>
                <a:tc>
                  <a:txBody>
                    <a:bodyPr/>
                    <a:lstStyle/>
                    <a:p>
                      <a:pPr marL="0" marR="0" lvl="0" indent="0" algn="ctr" rtl="0">
                        <a:lnSpc>
                          <a:spcPct val="100000"/>
                        </a:lnSpc>
                        <a:spcBef>
                          <a:spcPts val="0"/>
                        </a:spcBef>
                        <a:spcAft>
                          <a:spcPts val="0"/>
                        </a:spcAft>
                        <a:buNone/>
                      </a:pPr>
                      <a:r>
                        <a:rPr lang="ja-JP" sz="1200" b="1" u="none" strike="noStrike" cap="none">
                          <a:latin typeface="Arial"/>
                          <a:ea typeface="Arial"/>
                          <a:cs typeface="Arial"/>
                          <a:sym typeface="Arial"/>
                        </a:rPr>
                        <a:t>発表者</a:t>
                      </a:r>
                      <a:endParaRPr/>
                    </a:p>
                  </a:txBody>
                  <a:tcPr marL="91450" marR="91450" marT="45725" marB="45725">
                    <a:solidFill>
                      <a:srgbClr val="00849D"/>
                    </a:solidFill>
                  </a:tcPr>
                </a:tc>
                <a:extLst>
                  <a:ext uri="{0D108BD9-81ED-4DB2-BD59-A6C34878D82A}">
                    <a16:rowId xmlns:a16="http://schemas.microsoft.com/office/drawing/2014/main" val="10000"/>
                  </a:ext>
                </a:extLst>
              </a:tr>
              <a:tr h="315500">
                <a:tc>
                  <a:txBody>
                    <a:bodyPr/>
                    <a:lstStyle/>
                    <a:p>
                      <a:pPr marL="0" marR="0" lvl="0" indent="0" algn="ctr" rtl="0">
                        <a:lnSpc>
                          <a:spcPct val="100000"/>
                        </a:lnSpc>
                        <a:spcBef>
                          <a:spcPts val="0"/>
                        </a:spcBef>
                        <a:spcAft>
                          <a:spcPts val="0"/>
                        </a:spcAft>
                        <a:buNone/>
                      </a:pPr>
                      <a:r>
                        <a:rPr lang="ja-JP" sz="1200" b="1" u="none" strike="noStrike" cap="none">
                          <a:latin typeface="Arial"/>
                          <a:ea typeface="Arial"/>
                          <a:cs typeface="Arial"/>
                          <a:sym typeface="Arial"/>
                        </a:rPr>
                        <a:t>1</a:t>
                      </a:r>
                      <a:endParaRPr sz="1200" b="1" u="none" strike="noStrike" cap="none">
                        <a:latin typeface="Arial"/>
                        <a:ea typeface="Arial"/>
                        <a:cs typeface="Arial"/>
                        <a:sym typeface="Arial"/>
                      </a:endParaRPr>
                    </a:p>
                  </a:txBody>
                  <a:tcPr marL="91450" marR="91450" marT="45725" marB="45725">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ja-JP" sz="1200" b="1" u="none" strike="noStrike" cap="none">
                          <a:latin typeface="Arial"/>
                          <a:ea typeface="Arial"/>
                          <a:cs typeface="Arial"/>
                          <a:sym typeface="Arial"/>
                        </a:rPr>
                        <a:t>13:30</a:t>
                      </a:r>
                      <a:endParaRPr sz="1200" b="1" u="none" strike="noStrike" cap="none">
                        <a:latin typeface="Arial"/>
                        <a:ea typeface="Arial"/>
                        <a:cs typeface="Arial"/>
                        <a:sym typeface="Arial"/>
                      </a:endParaRPr>
                    </a:p>
                  </a:txBody>
                  <a:tcPr marL="91450" marR="91450" marT="45725" marB="45725">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ja-JP" sz="1200" b="1" u="none" strike="noStrike" cap="none">
                          <a:latin typeface="Arial"/>
                          <a:ea typeface="Arial"/>
                          <a:cs typeface="Arial"/>
                          <a:sym typeface="Arial"/>
                        </a:rPr>
                        <a:t>オープニング</a:t>
                      </a:r>
                      <a:endParaRPr/>
                    </a:p>
                  </a:txBody>
                  <a:tcPr marL="91450" marR="91450" marT="45725" marB="45725">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200" b="1" u="none" strike="noStrike" cap="none">
                        <a:latin typeface="Arial"/>
                        <a:ea typeface="Arial"/>
                        <a:cs typeface="Arial"/>
                        <a:sym typeface="Arial"/>
                      </a:endParaRPr>
                    </a:p>
                  </a:txBody>
                  <a:tcPr marL="91450" marR="91450" marT="45725" marB="45725">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200" b="1" u="none" strike="noStrike" cap="none">
                        <a:latin typeface="Arial"/>
                        <a:ea typeface="Arial"/>
                        <a:cs typeface="Arial"/>
                        <a:sym typeface="Arial"/>
                      </a:endParaRPr>
                    </a:p>
                  </a:txBody>
                  <a:tcPr marL="91450" marR="91450" marT="45725" marB="45725">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15500">
                <a:tc>
                  <a:txBody>
                    <a:bodyPr/>
                    <a:lstStyle/>
                    <a:p>
                      <a:pPr marL="0" marR="0" lvl="0" indent="0" algn="ctr" rtl="0">
                        <a:lnSpc>
                          <a:spcPct val="100000"/>
                        </a:lnSpc>
                        <a:spcBef>
                          <a:spcPts val="0"/>
                        </a:spcBef>
                        <a:spcAft>
                          <a:spcPts val="0"/>
                        </a:spcAft>
                        <a:buNone/>
                      </a:pPr>
                      <a:endParaRPr sz="1200" b="1" u="none" strike="noStrike" cap="none">
                        <a:latin typeface="Arial"/>
                        <a:ea typeface="Arial"/>
                        <a:cs typeface="Arial"/>
                        <a:sym typeface="Arial"/>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200" b="1" u="none" strike="noStrike" cap="none">
                        <a:latin typeface="Arial"/>
                        <a:ea typeface="Arial"/>
                        <a:cs typeface="Arial"/>
                        <a:sym typeface="Arial"/>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ja-JP" sz="1200" b="1" u="none" strike="noStrike" cap="none">
                          <a:latin typeface="Arial"/>
                          <a:ea typeface="Arial"/>
                          <a:cs typeface="Arial"/>
                          <a:sym typeface="Arial"/>
                        </a:rPr>
                        <a:t>事務連絡</a:t>
                      </a:r>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200" b="1" u="none" strike="noStrike" cap="none">
                          <a:latin typeface="Arial"/>
                          <a:ea typeface="Arial"/>
                          <a:cs typeface="Arial"/>
                          <a:sym typeface="Arial"/>
                        </a:rPr>
                        <a:t>5分</a:t>
                      </a:r>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ja-JP" sz="1200" b="1" u="none" strike="noStrike" cap="none">
                          <a:latin typeface="Arial"/>
                          <a:ea typeface="Arial"/>
                          <a:cs typeface="Arial"/>
                          <a:sym typeface="Arial"/>
                        </a:rPr>
                        <a:t>株式会社日立ソリューションズ　渡邊さん(司会)</a:t>
                      </a:r>
                      <a:endParaRPr sz="1200" b="1" u="none" strike="noStrike" cap="none">
                        <a:latin typeface="Arial"/>
                        <a:ea typeface="Arial"/>
                        <a:cs typeface="Arial"/>
                        <a:sym typeface="Arial"/>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15500">
                <a:tc>
                  <a:txBody>
                    <a:bodyPr/>
                    <a:lstStyle/>
                    <a:p>
                      <a:pPr marL="0" marR="0" lvl="0" indent="0" algn="ctr" rtl="0">
                        <a:lnSpc>
                          <a:spcPct val="100000"/>
                        </a:lnSpc>
                        <a:spcBef>
                          <a:spcPts val="0"/>
                        </a:spcBef>
                        <a:spcAft>
                          <a:spcPts val="0"/>
                        </a:spcAft>
                        <a:buNone/>
                      </a:pPr>
                      <a:endParaRPr sz="1200" b="1" u="none" strike="noStrike" cap="none">
                        <a:latin typeface="Arial"/>
                        <a:ea typeface="Arial"/>
                        <a:cs typeface="Arial"/>
                        <a:sym typeface="Arial"/>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200" b="1" u="none" strike="noStrike" cap="none">
                        <a:latin typeface="Arial"/>
                        <a:ea typeface="Arial"/>
                        <a:cs typeface="Arial"/>
                        <a:sym typeface="Arial"/>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ja-JP" sz="1200" b="1" u="none" strike="noStrike" cap="none">
                          <a:latin typeface="Arial"/>
                          <a:ea typeface="Arial"/>
                          <a:cs typeface="Arial"/>
                          <a:sym typeface="Arial"/>
                        </a:rPr>
                        <a:t>キーノート</a:t>
                      </a:r>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200" b="1" u="none" strike="noStrike" cap="none">
                          <a:latin typeface="Arial"/>
                          <a:ea typeface="Arial"/>
                          <a:cs typeface="Arial"/>
                          <a:sym typeface="Arial"/>
                        </a:rPr>
                        <a:t>15分</a:t>
                      </a:r>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ja-JP" sz="1200" b="1" u="none" strike="noStrike" cap="none">
                          <a:latin typeface="Arial"/>
                          <a:ea typeface="Arial"/>
                          <a:cs typeface="Arial"/>
                          <a:sym typeface="Arial"/>
                        </a:rPr>
                        <a:t>OpenChain Shane Coughlanさん</a:t>
                      </a:r>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315500">
                <a:tc>
                  <a:txBody>
                    <a:bodyPr/>
                    <a:lstStyle/>
                    <a:p>
                      <a:pPr marL="0" marR="0" lvl="0" indent="0" algn="ctr" rtl="0">
                        <a:lnSpc>
                          <a:spcPct val="100000"/>
                        </a:lnSpc>
                        <a:spcBef>
                          <a:spcPts val="0"/>
                        </a:spcBef>
                        <a:spcAft>
                          <a:spcPts val="0"/>
                        </a:spcAft>
                        <a:buNone/>
                      </a:pPr>
                      <a:endParaRPr sz="1200" b="1" u="none" strike="noStrike" cap="none">
                        <a:latin typeface="Arial"/>
                        <a:ea typeface="Arial"/>
                        <a:cs typeface="Arial"/>
                        <a:sym typeface="Arial"/>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200" b="1" u="none" strike="noStrike" cap="none">
                        <a:latin typeface="Arial"/>
                        <a:ea typeface="Arial"/>
                        <a:cs typeface="Arial"/>
                        <a:sym typeface="Arial"/>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ja-JP" sz="1200" b="1" u="none" strike="noStrike" cap="none">
                          <a:latin typeface="Arial"/>
                          <a:ea typeface="Arial"/>
                          <a:cs typeface="Arial"/>
                          <a:sym typeface="Arial"/>
                        </a:rPr>
                        <a:t>OpenChain Japanについて</a:t>
                      </a:r>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200" b="1" u="none" strike="noStrike" cap="none">
                          <a:latin typeface="Arial"/>
                          <a:ea typeface="Arial"/>
                          <a:cs typeface="Arial"/>
                          <a:sym typeface="Arial"/>
                        </a:rPr>
                        <a:t>1</a:t>
                      </a:r>
                      <a:r>
                        <a:rPr lang="ja-JP" sz="1200" b="1"/>
                        <a:t>5</a:t>
                      </a:r>
                      <a:r>
                        <a:rPr lang="ja-JP" sz="1200" b="1" u="none" strike="noStrike" cap="none">
                          <a:latin typeface="Arial"/>
                          <a:ea typeface="Arial"/>
                          <a:cs typeface="Arial"/>
                          <a:sym typeface="Arial"/>
                        </a:rPr>
                        <a:t>分</a:t>
                      </a:r>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ja-JP" sz="1200" b="1" u="none" strike="noStrike" cap="none">
                          <a:latin typeface="Arial"/>
                          <a:ea typeface="Arial"/>
                          <a:cs typeface="Arial"/>
                          <a:sym typeface="Arial"/>
                        </a:rPr>
                        <a:t>トヨタ自動車株式会社　遠藤さん</a:t>
                      </a:r>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693100">
                <a:tc>
                  <a:txBody>
                    <a:bodyPr/>
                    <a:lstStyle/>
                    <a:p>
                      <a:pPr marL="0" marR="0" lvl="0" indent="0" algn="ctr" rtl="0">
                        <a:lnSpc>
                          <a:spcPct val="100000"/>
                        </a:lnSpc>
                        <a:spcBef>
                          <a:spcPts val="0"/>
                        </a:spcBef>
                        <a:spcAft>
                          <a:spcPts val="0"/>
                        </a:spcAft>
                        <a:buNone/>
                      </a:pPr>
                      <a:endParaRPr sz="1200" b="1" u="none" strike="noStrike" cap="none">
                        <a:latin typeface="Arial"/>
                        <a:ea typeface="Arial"/>
                        <a:cs typeface="Arial"/>
                        <a:sym typeface="Arial"/>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200" b="1" u="none" strike="noStrike" cap="none">
                        <a:latin typeface="Arial"/>
                        <a:ea typeface="Arial"/>
                        <a:cs typeface="Arial"/>
                        <a:sym typeface="Arial"/>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ja-JP" sz="1200" b="1" u="none" strike="noStrike" cap="none">
                          <a:latin typeface="Arial"/>
                          <a:ea typeface="Arial"/>
                          <a:cs typeface="Arial"/>
                          <a:sym typeface="Arial"/>
                        </a:rPr>
                        <a:t>【ホスト企業よりご挨拶】</a:t>
                      </a:r>
                      <a:endParaRPr/>
                    </a:p>
                    <a:p>
                      <a:pPr marL="0" marR="0" lvl="0" indent="0" algn="l" rtl="0">
                        <a:lnSpc>
                          <a:spcPct val="100000"/>
                        </a:lnSpc>
                        <a:spcBef>
                          <a:spcPts val="0"/>
                        </a:spcBef>
                        <a:spcAft>
                          <a:spcPts val="0"/>
                        </a:spcAft>
                        <a:buNone/>
                      </a:pPr>
                      <a:r>
                        <a:rPr lang="ja-JP" sz="1200" b="1" u="none" strike="noStrike" cap="none">
                          <a:latin typeface="Arial"/>
                          <a:ea typeface="Arial"/>
                          <a:cs typeface="Arial"/>
                          <a:sym typeface="Arial"/>
                        </a:rPr>
                        <a:t>三菱電機のOSPO活動紹介</a:t>
                      </a:r>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200" b="1" u="none" strike="noStrike" cap="none">
                          <a:latin typeface="Arial"/>
                          <a:ea typeface="Arial"/>
                          <a:cs typeface="Arial"/>
                          <a:sym typeface="Arial"/>
                        </a:rPr>
                        <a:t>20分</a:t>
                      </a:r>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ja-JP" sz="1200" b="1" u="none" strike="noStrike" cap="none">
                          <a:latin typeface="Arial"/>
                          <a:ea typeface="Arial"/>
                          <a:cs typeface="Arial"/>
                          <a:sym typeface="Arial"/>
                        </a:rPr>
                        <a:t>三菱電機株式会社</a:t>
                      </a:r>
                      <a:endParaRPr sz="1200" b="1" u="none" strike="noStrike" cap="none">
                        <a:latin typeface="Arial"/>
                        <a:ea typeface="Arial"/>
                        <a:cs typeface="Arial"/>
                        <a:sym typeface="Arial"/>
                      </a:endParaRPr>
                    </a:p>
                    <a:p>
                      <a:pPr marL="87313" marR="0" lvl="0" indent="0" algn="l" rtl="0">
                        <a:lnSpc>
                          <a:spcPct val="100000"/>
                        </a:lnSpc>
                        <a:spcBef>
                          <a:spcPts val="0"/>
                        </a:spcBef>
                        <a:spcAft>
                          <a:spcPts val="0"/>
                        </a:spcAft>
                        <a:buClr>
                          <a:srgbClr val="000000"/>
                        </a:buClr>
                        <a:buSzPts val="1100"/>
                        <a:buFont typeface="Arial"/>
                        <a:buNone/>
                      </a:pPr>
                      <a:r>
                        <a:rPr lang="ja-JP" sz="1100" b="1" u="none" strike="noStrike" cap="none">
                          <a:latin typeface="Arial"/>
                          <a:ea typeface="Arial"/>
                          <a:cs typeface="Arial"/>
                          <a:sym typeface="Arial"/>
                        </a:rPr>
                        <a:t>ものづくり技術本部/設計技術開発センター/オープンソース共創推進部（OSPO）　</a:t>
                      </a:r>
                      <a:r>
                        <a:rPr lang="ja-JP" sz="1100" b="1"/>
                        <a:t>追立 真吾</a:t>
                      </a:r>
                      <a:r>
                        <a:rPr lang="ja-JP" sz="1100" b="1" u="none" strike="noStrike" cap="none">
                          <a:latin typeface="Arial"/>
                          <a:ea typeface="Arial"/>
                          <a:cs typeface="Arial"/>
                          <a:sym typeface="Arial"/>
                        </a:rPr>
                        <a:t>さま</a:t>
                      </a:r>
                      <a:endParaRPr/>
                    </a:p>
                    <a:p>
                      <a:pPr marL="87313" marR="0" lvl="0" indent="0" algn="l" rtl="0">
                        <a:lnSpc>
                          <a:spcPct val="100000"/>
                        </a:lnSpc>
                        <a:spcBef>
                          <a:spcPts val="0"/>
                        </a:spcBef>
                        <a:spcAft>
                          <a:spcPts val="0"/>
                        </a:spcAft>
                        <a:buClr>
                          <a:srgbClr val="000000"/>
                        </a:buClr>
                        <a:buSzPts val="1100"/>
                        <a:buFont typeface="Arial"/>
                        <a:buNone/>
                      </a:pPr>
                      <a:r>
                        <a:rPr lang="ja-JP" sz="1100" b="1" u="none" strike="noStrike" cap="none">
                          <a:latin typeface="Arial"/>
                          <a:ea typeface="Arial"/>
                          <a:cs typeface="Arial"/>
                          <a:sym typeface="Arial"/>
                        </a:rPr>
                        <a:t>デジタルイノベーション事業本部/ＤＸイノベーションセンター/システム連携企画部    柴田 博彬さま</a:t>
                      </a:r>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5"/>
                  </a:ext>
                </a:extLst>
              </a:tr>
              <a:tr h="407700">
                <a:tc>
                  <a:txBody>
                    <a:bodyPr/>
                    <a:lstStyle/>
                    <a:p>
                      <a:pPr marL="0" marR="0" lvl="0" indent="0" algn="ctr" rtl="0">
                        <a:lnSpc>
                          <a:spcPct val="100000"/>
                        </a:lnSpc>
                        <a:spcBef>
                          <a:spcPts val="0"/>
                        </a:spcBef>
                        <a:spcAft>
                          <a:spcPts val="0"/>
                        </a:spcAft>
                        <a:buNone/>
                      </a:pPr>
                      <a:r>
                        <a:rPr lang="ja-JP" sz="1200" b="1" u="none" strike="noStrike" cap="none">
                          <a:latin typeface="Arial"/>
                          <a:ea typeface="Arial"/>
                          <a:cs typeface="Arial"/>
                          <a:sym typeface="Arial"/>
                        </a:rPr>
                        <a:t>2</a:t>
                      </a:r>
                      <a:endParaRPr sz="1200" b="1" u="none" strike="noStrike" cap="none">
                        <a:latin typeface="Arial"/>
                        <a:ea typeface="Arial"/>
                        <a:cs typeface="Arial"/>
                        <a:sym typeface="Arial"/>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ja-JP" sz="1200" b="1" u="none" strike="noStrike" cap="none">
                          <a:latin typeface="Arial"/>
                          <a:ea typeface="Arial"/>
                          <a:cs typeface="Arial"/>
                          <a:sym typeface="Arial"/>
                        </a:rPr>
                        <a:t>14:2</a:t>
                      </a:r>
                      <a:r>
                        <a:rPr lang="ja-JP" sz="1200" b="1"/>
                        <a:t>5</a:t>
                      </a:r>
                      <a:endParaRPr sz="1200" b="1" u="none" strike="noStrike" cap="none">
                        <a:latin typeface="Arial"/>
                        <a:ea typeface="Arial"/>
                        <a:cs typeface="Arial"/>
                        <a:sym typeface="Arial"/>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ja-JP" sz="1200" b="1" u="none" strike="noStrike" cap="none">
                          <a:latin typeface="Arial"/>
                          <a:ea typeface="Arial"/>
                          <a:cs typeface="Arial"/>
                          <a:sym typeface="Arial"/>
                        </a:rPr>
                        <a:t>オープンソースライセンス研究所</a:t>
                      </a:r>
                      <a:endParaRPr sz="1200" b="1"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ja-JP" sz="1200" b="1" u="none" strike="noStrike" cap="none">
                          <a:latin typeface="Arial"/>
                          <a:ea typeface="Arial"/>
                          <a:cs typeface="Arial"/>
                          <a:sym typeface="Arial"/>
                        </a:rPr>
                        <a:t>うっかりミス防止研究会の活動紹介(</a:t>
                      </a:r>
                      <a:r>
                        <a:rPr lang="ja-JP" sz="1200" b="1"/>
                        <a:t>前編</a:t>
                      </a:r>
                      <a:r>
                        <a:rPr lang="ja-JP" sz="1200" b="1" u="none" strike="noStrike" cap="none">
                          <a:latin typeface="Arial"/>
                          <a:ea typeface="Arial"/>
                          <a:cs typeface="Arial"/>
                          <a:sym typeface="Arial"/>
                        </a:rPr>
                        <a:t>)</a:t>
                      </a:r>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200" b="1"/>
                        <a:t>35</a:t>
                      </a:r>
                      <a:r>
                        <a:rPr lang="ja-JP" sz="1200" b="1" u="none" strike="noStrike" cap="none">
                          <a:latin typeface="Arial"/>
                          <a:ea typeface="Arial"/>
                          <a:cs typeface="Arial"/>
                          <a:sym typeface="Arial"/>
                        </a:rPr>
                        <a:t>分</a:t>
                      </a:r>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ja-JP" sz="1200" b="1" u="none" strike="noStrike" cap="none">
                          <a:latin typeface="Arial"/>
                          <a:ea typeface="Arial"/>
                          <a:cs typeface="Arial"/>
                          <a:sym typeface="Arial"/>
                        </a:rPr>
                        <a:t>オープンソースライセンス研究所 うっかりミス防止研究会 有志</a:t>
                      </a:r>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6"/>
                  </a:ext>
                </a:extLst>
              </a:tr>
              <a:tr h="570775">
                <a:tc>
                  <a:txBody>
                    <a:bodyPr/>
                    <a:lstStyle/>
                    <a:p>
                      <a:pPr marL="0" marR="0" lvl="0" indent="0" algn="ctr" rtl="0">
                        <a:lnSpc>
                          <a:spcPct val="100000"/>
                        </a:lnSpc>
                        <a:spcBef>
                          <a:spcPts val="0"/>
                        </a:spcBef>
                        <a:spcAft>
                          <a:spcPts val="0"/>
                        </a:spcAft>
                        <a:buNone/>
                      </a:pPr>
                      <a:endParaRPr sz="1200" b="1" u="none" strike="noStrike" cap="none">
                        <a:latin typeface="Arial"/>
                        <a:ea typeface="Arial"/>
                        <a:cs typeface="Arial"/>
                        <a:sym typeface="Arial"/>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ja-JP" sz="1200" b="1"/>
                        <a:t>15:00</a:t>
                      </a:r>
                      <a:endParaRPr sz="1200" b="1" u="none" strike="noStrike" cap="none">
                        <a:latin typeface="Arial"/>
                        <a:ea typeface="Arial"/>
                        <a:cs typeface="Arial"/>
                        <a:sym typeface="Arial"/>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ja-JP" sz="1200" b="1" u="none" strike="noStrike" cap="none">
                          <a:latin typeface="Arial"/>
                          <a:ea typeface="Arial"/>
                          <a:cs typeface="Arial"/>
                          <a:sym typeface="Arial"/>
                        </a:rPr>
                        <a:t>休憩</a:t>
                      </a:r>
                      <a:endParaRPr sz="1200" b="1"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ja-JP" sz="1200" b="1" u="none" strike="noStrike" cap="none">
                          <a:latin typeface="Arial"/>
                          <a:ea typeface="Arial"/>
                          <a:cs typeface="Arial"/>
                          <a:sym typeface="Arial"/>
                        </a:rPr>
                        <a:t>ネットワーキングタイム</a:t>
                      </a:r>
                      <a:endParaRPr sz="1200" b="1" u="none" strike="noStrike" cap="none">
                        <a:latin typeface="Arial"/>
                        <a:ea typeface="Arial"/>
                        <a:cs typeface="Arial"/>
                        <a:sym typeface="Arial"/>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200" b="1" u="none" strike="noStrike" cap="none">
                          <a:latin typeface="Arial"/>
                          <a:ea typeface="Arial"/>
                          <a:cs typeface="Arial"/>
                          <a:sym typeface="Arial"/>
                        </a:rPr>
                        <a:t>30分</a:t>
                      </a:r>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ja-JP" sz="1200" b="1" u="none" strike="noStrike" cap="none">
                          <a:latin typeface="Arial"/>
                          <a:ea typeface="Arial"/>
                          <a:cs typeface="Arial"/>
                          <a:sym typeface="Arial"/>
                        </a:rPr>
                        <a:t>集合写真撮影</a:t>
                      </a:r>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7"/>
                  </a:ext>
                </a:extLst>
              </a:tr>
              <a:tr h="388950">
                <a:tc>
                  <a:txBody>
                    <a:bodyPr/>
                    <a:lstStyle/>
                    <a:p>
                      <a:pPr marL="0" marR="0" lvl="0" indent="0" algn="ctr" rtl="0">
                        <a:lnSpc>
                          <a:spcPct val="100000"/>
                        </a:lnSpc>
                        <a:spcBef>
                          <a:spcPts val="0"/>
                        </a:spcBef>
                        <a:spcAft>
                          <a:spcPts val="0"/>
                        </a:spcAft>
                        <a:buNone/>
                      </a:pPr>
                      <a:endParaRPr sz="1200" b="1" u="none" strike="noStrike" cap="none">
                        <a:latin typeface="Arial"/>
                        <a:ea typeface="Arial"/>
                        <a:cs typeface="Arial"/>
                        <a:sym typeface="Arial"/>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ja-JP" sz="1200" b="1"/>
                        <a:t>15:30</a:t>
                      </a:r>
                      <a:endParaRPr sz="1200" b="1" u="none" strike="noStrike" cap="none">
                        <a:latin typeface="Arial"/>
                        <a:ea typeface="Arial"/>
                        <a:cs typeface="Arial"/>
                        <a:sym typeface="Arial"/>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ja-JP" sz="1200" b="1" u="none" strike="noStrike" cap="none">
                          <a:latin typeface="Arial"/>
                          <a:ea typeface="Arial"/>
                          <a:cs typeface="Arial"/>
                          <a:sym typeface="Arial"/>
                        </a:rPr>
                        <a:t>うっかりミス防止研究会の活動紹介(</a:t>
                      </a:r>
                      <a:r>
                        <a:rPr lang="ja-JP" sz="1200" b="1"/>
                        <a:t>後編</a:t>
                      </a:r>
                      <a:r>
                        <a:rPr lang="ja-JP" sz="1200" b="1" u="none" strike="noStrike" cap="none">
                          <a:latin typeface="Arial"/>
                          <a:ea typeface="Arial"/>
                          <a:cs typeface="Arial"/>
                          <a:sym typeface="Arial"/>
                        </a:rPr>
                        <a:t>)</a:t>
                      </a:r>
                      <a:endParaRPr sz="1200" b="1" u="none" strike="noStrike" cap="none">
                        <a:latin typeface="Arial"/>
                        <a:ea typeface="Arial"/>
                        <a:cs typeface="Arial"/>
                        <a:sym typeface="Arial"/>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200" b="1"/>
                        <a:t>35</a:t>
                      </a:r>
                      <a:r>
                        <a:rPr lang="ja-JP" sz="1200" b="1" u="none" strike="noStrike" cap="none">
                          <a:latin typeface="Arial"/>
                          <a:ea typeface="Arial"/>
                          <a:cs typeface="Arial"/>
                          <a:sym typeface="Arial"/>
                        </a:rPr>
                        <a:t>分</a:t>
                      </a:r>
                      <a:endParaRPr sz="1200" b="1" u="none" strike="noStrike" cap="none">
                        <a:latin typeface="Arial"/>
                        <a:ea typeface="Arial"/>
                        <a:cs typeface="Arial"/>
                        <a:sym typeface="Arial"/>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ja-JP" sz="1200" b="1" u="none" strike="noStrike" cap="none">
                          <a:latin typeface="Arial"/>
                          <a:ea typeface="Arial"/>
                          <a:cs typeface="Arial"/>
                          <a:sym typeface="Arial"/>
                        </a:rPr>
                        <a:t>オープンソースライセンス研究所 うっかりミス防止研究会 有志</a:t>
                      </a:r>
                      <a:endParaRPr sz="1200" b="1" u="none" strike="noStrike" cap="none">
                        <a:latin typeface="Arial"/>
                        <a:ea typeface="Arial"/>
                        <a:cs typeface="Arial"/>
                        <a:sym typeface="Arial"/>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8"/>
                  </a:ext>
                </a:extLst>
              </a:tr>
              <a:tr h="315500">
                <a:tc>
                  <a:txBody>
                    <a:bodyPr/>
                    <a:lstStyle/>
                    <a:p>
                      <a:pPr marL="0" marR="0" lvl="0" indent="0" algn="ctr" rtl="0">
                        <a:lnSpc>
                          <a:spcPct val="100000"/>
                        </a:lnSpc>
                        <a:spcBef>
                          <a:spcPts val="0"/>
                        </a:spcBef>
                        <a:spcAft>
                          <a:spcPts val="0"/>
                        </a:spcAft>
                        <a:buNone/>
                      </a:pPr>
                      <a:r>
                        <a:rPr lang="ja-JP" sz="1200" b="1" u="none" strike="noStrike" cap="none">
                          <a:latin typeface="Arial"/>
                          <a:ea typeface="Arial"/>
                          <a:cs typeface="Arial"/>
                          <a:sym typeface="Arial"/>
                        </a:rPr>
                        <a:t>3</a:t>
                      </a:r>
                      <a:endParaRPr sz="1200" b="1" u="none" strike="noStrike" cap="none">
                        <a:latin typeface="Arial"/>
                        <a:ea typeface="Arial"/>
                        <a:cs typeface="Arial"/>
                        <a:sym typeface="Arial"/>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ja-JP" sz="1200" b="1" u="none" strike="noStrike" cap="none">
                          <a:latin typeface="Arial"/>
                          <a:ea typeface="Arial"/>
                          <a:cs typeface="Arial"/>
                          <a:sym typeface="Arial"/>
                        </a:rPr>
                        <a:t>16:0</a:t>
                      </a:r>
                      <a:r>
                        <a:rPr lang="ja-JP" sz="1200" b="1"/>
                        <a:t>5</a:t>
                      </a:r>
                      <a:endParaRPr sz="1200" b="1" u="none" strike="noStrike" cap="none">
                        <a:latin typeface="Arial"/>
                        <a:ea typeface="Arial"/>
                        <a:cs typeface="Arial"/>
                        <a:sym typeface="Arial"/>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ja-JP" sz="1200" b="1" u="none" strike="noStrike" cap="none">
                          <a:latin typeface="Arial"/>
                          <a:ea typeface="Arial"/>
                          <a:cs typeface="Arial"/>
                          <a:sym typeface="Arial"/>
                        </a:rPr>
                        <a:t>FAQ-sgより、うっかりミス関連FAQ紹介</a:t>
                      </a:r>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200" b="1" u="none" strike="noStrike" cap="none">
                          <a:latin typeface="Arial"/>
                          <a:ea typeface="Arial"/>
                          <a:cs typeface="Arial"/>
                          <a:sym typeface="Arial"/>
                        </a:rPr>
                        <a:t>15分</a:t>
                      </a:r>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ja-JP" sz="1200" b="1" u="none" strike="noStrike" cap="none">
                          <a:latin typeface="Arial"/>
                          <a:ea typeface="Arial"/>
                          <a:cs typeface="Arial"/>
                          <a:sym typeface="Arial"/>
                        </a:rPr>
                        <a:t>OpenChain Japan FAQ-sg 有志</a:t>
                      </a:r>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9"/>
                  </a:ext>
                </a:extLst>
              </a:tr>
              <a:tr h="407700">
                <a:tc>
                  <a:txBody>
                    <a:bodyPr/>
                    <a:lstStyle/>
                    <a:p>
                      <a:pPr marL="0" marR="0" lvl="0" indent="0" algn="ctr" rtl="0">
                        <a:lnSpc>
                          <a:spcPct val="100000"/>
                        </a:lnSpc>
                        <a:spcBef>
                          <a:spcPts val="0"/>
                        </a:spcBef>
                        <a:spcAft>
                          <a:spcPts val="0"/>
                        </a:spcAft>
                        <a:buNone/>
                      </a:pPr>
                      <a:r>
                        <a:rPr lang="ja-JP" sz="1200" b="1" u="none" strike="noStrike" cap="none">
                          <a:latin typeface="Arial"/>
                          <a:ea typeface="Arial"/>
                          <a:cs typeface="Arial"/>
                          <a:sym typeface="Arial"/>
                        </a:rPr>
                        <a:t>4</a:t>
                      </a:r>
                      <a:endParaRPr sz="1200" b="1" u="none" strike="noStrike" cap="none">
                        <a:latin typeface="Arial"/>
                        <a:ea typeface="Arial"/>
                        <a:cs typeface="Arial"/>
                        <a:sym typeface="Arial"/>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ja-JP" sz="1200" b="1" u="none" strike="noStrike" cap="none">
                          <a:latin typeface="Arial"/>
                          <a:ea typeface="Arial"/>
                          <a:cs typeface="Arial"/>
                          <a:sym typeface="Arial"/>
                        </a:rPr>
                        <a:t>16:</a:t>
                      </a:r>
                      <a:r>
                        <a:rPr lang="ja-JP" sz="1200" b="1"/>
                        <a:t>20</a:t>
                      </a:r>
                      <a:endParaRPr sz="1200" b="1" u="none" strike="noStrike" cap="none">
                        <a:latin typeface="Arial"/>
                        <a:ea typeface="Arial"/>
                        <a:cs typeface="Arial"/>
                        <a:sym typeface="Arial"/>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ja-JP" sz="1200" b="1" u="none" strike="noStrike" cap="none">
                          <a:latin typeface="Arial"/>
                          <a:ea typeface="Arial"/>
                          <a:cs typeface="Arial"/>
                          <a:sym typeface="Arial"/>
                        </a:rPr>
                        <a:t>イベントリキャップ</a:t>
                      </a:r>
                      <a:endParaRPr sz="1200" b="1"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ja-JP" sz="1200" b="1" u="none" strike="noStrike" cap="none">
                          <a:latin typeface="Arial"/>
                          <a:ea typeface="Arial"/>
                          <a:cs typeface="Arial"/>
                          <a:sym typeface="Arial"/>
                        </a:rPr>
                        <a:t>OSS Summit NA 2025</a:t>
                      </a:r>
                      <a:endParaRPr sz="1200" b="1" u="none" strike="noStrike" cap="none">
                        <a:latin typeface="Arial"/>
                        <a:ea typeface="Arial"/>
                        <a:cs typeface="Arial"/>
                        <a:sym typeface="Arial"/>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200" b="1" u="none" strike="noStrike" cap="none">
                          <a:latin typeface="Arial"/>
                          <a:ea typeface="Arial"/>
                          <a:cs typeface="Arial"/>
                          <a:sym typeface="Arial"/>
                        </a:rPr>
                        <a:t>30分</a:t>
                      </a:r>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ja-JP" sz="1200" b="1"/>
                        <a:t>OpenChain Japan 有志</a:t>
                      </a:r>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0"/>
                  </a:ext>
                </a:extLst>
              </a:tr>
              <a:tr h="315500">
                <a:tc>
                  <a:txBody>
                    <a:bodyPr/>
                    <a:lstStyle/>
                    <a:p>
                      <a:pPr marL="0" marR="0" lvl="0" indent="0" algn="ctr" rtl="0">
                        <a:lnSpc>
                          <a:spcPct val="100000"/>
                        </a:lnSpc>
                        <a:spcBef>
                          <a:spcPts val="0"/>
                        </a:spcBef>
                        <a:spcAft>
                          <a:spcPts val="0"/>
                        </a:spcAft>
                        <a:buNone/>
                      </a:pPr>
                      <a:r>
                        <a:rPr lang="ja-JP" sz="1200" b="1" u="none" strike="noStrike" cap="none">
                          <a:latin typeface="Arial"/>
                          <a:ea typeface="Arial"/>
                          <a:cs typeface="Arial"/>
                          <a:sym typeface="Arial"/>
                        </a:rPr>
                        <a:t>5</a:t>
                      </a:r>
                      <a:endParaRPr sz="1200" b="1" u="none" strike="noStrike" cap="none">
                        <a:latin typeface="Arial"/>
                        <a:ea typeface="Arial"/>
                        <a:cs typeface="Arial"/>
                        <a:sym typeface="Arial"/>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ja-JP" sz="1200" b="1" u="none" strike="noStrike" cap="none">
                          <a:latin typeface="Arial"/>
                          <a:ea typeface="Arial"/>
                          <a:cs typeface="Arial"/>
                          <a:sym typeface="Arial"/>
                        </a:rPr>
                        <a:t>16:</a:t>
                      </a:r>
                      <a:r>
                        <a:rPr lang="ja-JP" sz="1200" b="1"/>
                        <a:t>50</a:t>
                      </a:r>
                      <a:endParaRPr sz="1200" b="1" u="none" strike="noStrike" cap="none">
                        <a:latin typeface="Arial"/>
                        <a:ea typeface="Arial"/>
                        <a:cs typeface="Arial"/>
                        <a:sym typeface="Arial"/>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ja-JP" sz="1200" b="1" u="none" strike="noStrike" cap="none">
                          <a:latin typeface="Arial"/>
                          <a:ea typeface="Arial"/>
                          <a:cs typeface="Arial"/>
                          <a:sym typeface="Arial"/>
                        </a:rPr>
                        <a:t>クロージング</a:t>
                      </a:r>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ja-JP" sz="1200" b="1" u="none" strike="noStrike" cap="none">
                          <a:latin typeface="Arial"/>
                          <a:ea typeface="Arial"/>
                          <a:cs typeface="Arial"/>
                          <a:sym typeface="Arial"/>
                        </a:rPr>
                        <a:t>1</a:t>
                      </a:r>
                      <a:r>
                        <a:rPr lang="ja-JP" sz="1200" b="1"/>
                        <a:t>0</a:t>
                      </a:r>
                      <a:r>
                        <a:rPr lang="ja-JP" sz="1200" b="1" u="none" strike="noStrike" cap="none">
                          <a:latin typeface="Arial"/>
                          <a:ea typeface="Arial"/>
                          <a:cs typeface="Arial"/>
                          <a:sym typeface="Arial"/>
                        </a:rPr>
                        <a:t>分</a:t>
                      </a:r>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r>
                        <a:rPr lang="ja-JP" sz="1200" b="1" u="none" strike="noStrike" cap="none">
                          <a:latin typeface="Arial"/>
                          <a:ea typeface="Arial"/>
                          <a:cs typeface="Arial"/>
                          <a:sym typeface="Arial"/>
                        </a:rPr>
                        <a:t>株式会社日立ソリューションズ　渡邊さん(司会)</a:t>
                      </a:r>
                      <a:endParaRPr sz="1200" b="1" u="none" strike="noStrike" cap="none">
                        <a:latin typeface="Arial"/>
                        <a:ea typeface="Arial"/>
                        <a:cs typeface="Arial"/>
                        <a:sym typeface="Arial"/>
                      </a:endParaRPr>
                    </a:p>
                  </a:txBody>
                  <a:tcPr marL="91450" marR="91450" marT="45725" marB="457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2"/>
          <p:cNvSpPr txBox="1">
            <a:spLocks noGrp="1"/>
          </p:cNvSpPr>
          <p:nvPr>
            <p:ph type="ctrTitle"/>
          </p:nvPr>
        </p:nvSpPr>
        <p:spPr>
          <a:xfrm>
            <a:off x="311151" y="4083323"/>
            <a:ext cx="11545568" cy="874757"/>
          </a:xfrm>
          <a:prstGeom prst="rect">
            <a:avLst/>
          </a:prstGeom>
          <a:noFill/>
          <a:ln>
            <a:noFill/>
          </a:ln>
        </p:spPr>
        <p:txBody>
          <a:bodyPr spcFirstLastPara="1" wrap="square" lIns="0" tIns="228600" rIns="0" bIns="228600" anchor="b" anchorCtr="0">
            <a:noAutofit/>
          </a:bodyPr>
          <a:lstStyle/>
          <a:p>
            <a:pPr marL="0" lvl="0" indent="0" algn="ctr" rtl="0">
              <a:lnSpc>
                <a:spcPct val="100000"/>
              </a:lnSpc>
              <a:spcBef>
                <a:spcPts val="0"/>
              </a:spcBef>
              <a:spcAft>
                <a:spcPts val="0"/>
              </a:spcAft>
              <a:buSzPts val="1400"/>
              <a:buNone/>
            </a:pPr>
            <a:r>
              <a:rPr lang="ja-JP"/>
              <a:t>クロージング</a:t>
            </a:r>
            <a:endParaRPr/>
          </a:p>
        </p:txBody>
      </p:sp>
      <p:sp>
        <p:nvSpPr>
          <p:cNvPr id="179" name="Google Shape;179;p22"/>
          <p:cNvSpPr txBox="1">
            <a:spLocks noGrp="1"/>
          </p:cNvSpPr>
          <p:nvPr>
            <p:ph type="ftr" idx="4294967295"/>
          </p:nvPr>
        </p:nvSpPr>
        <p:spPr>
          <a:xfrm>
            <a:off x="0" y="6423025"/>
            <a:ext cx="2873375" cy="139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latin typeface="Arial"/>
                <a:ea typeface="Arial"/>
                <a:cs typeface="Arial"/>
                <a:sym typeface="Arial"/>
              </a:rPr>
              <a:t>OpenChain Japan Work Group</a:t>
            </a:r>
            <a:endParaRPr>
              <a:latin typeface="Arial"/>
              <a:ea typeface="Arial"/>
              <a:cs typeface="Arial"/>
              <a:sym typeface="Arial"/>
            </a:endParaRPr>
          </a:p>
        </p:txBody>
      </p:sp>
      <p:sp>
        <p:nvSpPr>
          <p:cNvPr id="180" name="Google Shape;180;p22"/>
          <p:cNvSpPr txBox="1">
            <a:spLocks noGrp="1"/>
          </p:cNvSpPr>
          <p:nvPr>
            <p:ph type="sldNum" idx="4294967295"/>
          </p:nvPr>
        </p:nvSpPr>
        <p:spPr>
          <a:xfrm>
            <a:off x="9448800" y="6581775"/>
            <a:ext cx="2743200" cy="1397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tLang="ja-JP"/>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3"/>
          <p:cNvSpPr txBox="1">
            <a:spLocks noGrp="1"/>
          </p:cNvSpPr>
          <p:nvPr>
            <p:ph type="title"/>
          </p:nvPr>
        </p:nvSpPr>
        <p:spPr>
          <a:xfrm>
            <a:off x="890271" y="531580"/>
            <a:ext cx="10320000" cy="645269"/>
          </a:xfrm>
          <a:prstGeom prst="rect">
            <a:avLst/>
          </a:prstGeom>
          <a:noFill/>
          <a:ln>
            <a:noFill/>
          </a:ln>
        </p:spPr>
        <p:txBody>
          <a:bodyPr spcFirstLastPara="1" wrap="square" lIns="0" tIns="228600" rIns="0" bIns="228600" anchor="ctr" anchorCtr="0">
            <a:noAutofit/>
          </a:bodyPr>
          <a:lstStyle/>
          <a:p>
            <a:pPr marL="0" lvl="0" indent="0" algn="l" rtl="0">
              <a:lnSpc>
                <a:spcPct val="90000"/>
              </a:lnSpc>
              <a:spcBef>
                <a:spcPts val="0"/>
              </a:spcBef>
              <a:spcAft>
                <a:spcPts val="0"/>
              </a:spcAft>
              <a:buSzPts val="1400"/>
              <a:buNone/>
            </a:pPr>
            <a:r>
              <a:rPr lang="ja-JP"/>
              <a:t>Day2のご案内</a:t>
            </a:r>
            <a:endParaRPr/>
          </a:p>
        </p:txBody>
      </p:sp>
      <p:sp>
        <p:nvSpPr>
          <p:cNvPr id="186" name="Google Shape;186;p23"/>
          <p:cNvSpPr txBox="1">
            <a:spLocks noGrp="1"/>
          </p:cNvSpPr>
          <p:nvPr>
            <p:ph type="body" idx="1"/>
          </p:nvPr>
        </p:nvSpPr>
        <p:spPr>
          <a:xfrm>
            <a:off x="890272" y="1422401"/>
            <a:ext cx="10962094" cy="4871236"/>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900"/>
              <a:buNone/>
            </a:pPr>
            <a:r>
              <a:rPr lang="ja-JP" b="1" u="sng"/>
              <a:t>8月1日(金) 9:30 – 12:00 </a:t>
            </a:r>
            <a:endParaRPr/>
          </a:p>
          <a:p>
            <a:pPr marL="0" lvl="0" indent="0" algn="l" rtl="0">
              <a:lnSpc>
                <a:spcPct val="100000"/>
              </a:lnSpc>
              <a:spcBef>
                <a:spcPts val="870"/>
              </a:spcBef>
              <a:spcAft>
                <a:spcPts val="0"/>
              </a:spcAft>
              <a:buSzPts val="2900"/>
              <a:buNone/>
            </a:pPr>
            <a:r>
              <a:rPr lang="ja-JP" b="1" u="sng"/>
              <a:t>初学者向けOSSコンプライアンス教育</a:t>
            </a:r>
            <a:endParaRPr b="1" u="sng"/>
          </a:p>
          <a:p>
            <a:pPr marL="0" lvl="0" indent="0" algn="l" rtl="0">
              <a:lnSpc>
                <a:spcPct val="100000"/>
              </a:lnSpc>
              <a:spcBef>
                <a:spcPts val="870"/>
              </a:spcBef>
              <a:spcAft>
                <a:spcPts val="0"/>
              </a:spcAft>
              <a:buSzPts val="2900"/>
              <a:buNone/>
            </a:pPr>
            <a:r>
              <a:rPr lang="ja-JP" b="1"/>
              <a:t>　</a:t>
            </a:r>
            <a:r>
              <a:rPr lang="ja-JP" b="1" u="sng"/>
              <a:t>＆教育資料オープンレビュー</a:t>
            </a:r>
            <a:endParaRPr/>
          </a:p>
          <a:p>
            <a:pPr marL="0" lvl="0" indent="0" algn="l" rtl="0">
              <a:lnSpc>
                <a:spcPct val="100000"/>
              </a:lnSpc>
              <a:spcBef>
                <a:spcPts val="870"/>
              </a:spcBef>
              <a:spcAft>
                <a:spcPts val="0"/>
              </a:spcAft>
              <a:buSzPts val="2900"/>
              <a:buNone/>
            </a:pPr>
            <a:endParaRPr/>
          </a:p>
          <a:p>
            <a:pPr marL="0" lvl="0" indent="0" algn="l" rtl="0">
              <a:lnSpc>
                <a:spcPct val="100000"/>
              </a:lnSpc>
              <a:spcBef>
                <a:spcPts val="870"/>
              </a:spcBef>
              <a:spcAft>
                <a:spcPts val="0"/>
              </a:spcAft>
              <a:buSzPts val="2900"/>
              <a:buNone/>
            </a:pPr>
            <a:endParaRPr/>
          </a:p>
          <a:p>
            <a:pPr marL="0" lvl="0" indent="0" algn="l" rtl="0">
              <a:lnSpc>
                <a:spcPct val="100000"/>
              </a:lnSpc>
              <a:spcBef>
                <a:spcPts val="870"/>
              </a:spcBef>
              <a:spcAft>
                <a:spcPts val="0"/>
              </a:spcAft>
              <a:buSzPts val="2900"/>
              <a:buNone/>
            </a:pPr>
            <a:endParaRPr/>
          </a:p>
          <a:p>
            <a:pPr marL="0" lvl="0" indent="0" algn="l" rtl="0">
              <a:lnSpc>
                <a:spcPct val="100000"/>
              </a:lnSpc>
              <a:spcBef>
                <a:spcPts val="870"/>
              </a:spcBef>
              <a:spcAft>
                <a:spcPts val="0"/>
              </a:spcAft>
              <a:buSzPts val="2900"/>
              <a:buNone/>
            </a:pPr>
            <a:r>
              <a:rPr lang="ja-JP" sz="2400" b="1"/>
              <a:t>オンライン参加用 Zoom URL</a:t>
            </a:r>
            <a:endParaRPr/>
          </a:p>
          <a:p>
            <a:pPr marL="0" lvl="0" indent="0" algn="l" rtl="0">
              <a:lnSpc>
                <a:spcPct val="100000"/>
              </a:lnSpc>
              <a:spcBef>
                <a:spcPts val="520"/>
              </a:spcBef>
              <a:spcAft>
                <a:spcPts val="0"/>
              </a:spcAft>
              <a:buSzPts val="1400"/>
              <a:buNone/>
            </a:pPr>
            <a:r>
              <a:rPr lang="ja-JP" sz="1400" u="sng"/>
              <a:t>https://zoom-lfx.platform.linuxfoundation.org/meeting/96050597218?password=c8063216-159b-4a67-b4b6-07be196ae73a</a:t>
            </a:r>
            <a:endParaRPr sz="2400"/>
          </a:p>
        </p:txBody>
      </p:sp>
      <p:sp>
        <p:nvSpPr>
          <p:cNvPr id="187" name="Google Shape;187;p23"/>
          <p:cNvSpPr txBox="1">
            <a:spLocks noGrp="1"/>
          </p:cNvSpPr>
          <p:nvPr>
            <p:ph type="ftr" idx="11"/>
          </p:nvPr>
        </p:nvSpPr>
        <p:spPr>
          <a:xfrm>
            <a:off x="1331339" y="6423024"/>
            <a:ext cx="2874389" cy="139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latin typeface="Arial"/>
                <a:ea typeface="Arial"/>
                <a:cs typeface="Arial"/>
                <a:sym typeface="Arial"/>
              </a:rPr>
              <a:t>OpenChain Japan Work Group</a:t>
            </a:r>
            <a:endParaRPr>
              <a:latin typeface="Arial"/>
              <a:ea typeface="Arial"/>
              <a:cs typeface="Arial"/>
              <a:sym typeface="Arial"/>
            </a:endParaRPr>
          </a:p>
        </p:txBody>
      </p:sp>
      <p:sp>
        <p:nvSpPr>
          <p:cNvPr id="188" name="Google Shape;188;p23"/>
          <p:cNvSpPr txBox="1">
            <a:spLocks noGrp="1"/>
          </p:cNvSpPr>
          <p:nvPr>
            <p:ph type="sldNum" idx="12"/>
          </p:nvPr>
        </p:nvSpPr>
        <p:spPr>
          <a:xfrm>
            <a:off x="9365610" y="6581775"/>
            <a:ext cx="2743200" cy="1397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tLang="ja-JP"/>
              <a:t>14</a:t>
            </a:fld>
            <a:endParaRPr/>
          </a:p>
        </p:txBody>
      </p:sp>
      <p:sp>
        <p:nvSpPr>
          <p:cNvPr id="189" name="Google Shape;189;p23"/>
          <p:cNvSpPr/>
          <p:nvPr/>
        </p:nvSpPr>
        <p:spPr>
          <a:xfrm>
            <a:off x="6509575" y="439225"/>
            <a:ext cx="5083427" cy="1097280"/>
          </a:xfrm>
          <a:prstGeom prst="roundRect">
            <a:avLst>
              <a:gd name="adj" fmla="val 16667"/>
            </a:avLst>
          </a:prstGeom>
          <a:solidFill>
            <a:srgbClr val="FFFFCC"/>
          </a:solidFill>
          <a:ln w="9525" cap="flat" cmpd="sng">
            <a:solidFill>
              <a:srgbClr val="B1B1AC"/>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600"/>
              <a:buFont typeface="Arial"/>
              <a:buNone/>
            </a:pPr>
            <a:r>
              <a:rPr lang="ja-JP" sz="1600" b="0" i="0" u="none" strike="noStrike" cap="none">
                <a:solidFill>
                  <a:schemeClr val="dk1"/>
                </a:solidFill>
                <a:latin typeface="Arial"/>
                <a:ea typeface="Arial"/>
                <a:cs typeface="Arial"/>
                <a:sym typeface="Arial"/>
              </a:rPr>
              <a:t>現地参加の方：</a:t>
            </a:r>
            <a:endParaRPr sz="16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600"/>
              <a:buFont typeface="Arial"/>
              <a:buChar char="•"/>
            </a:pPr>
            <a:r>
              <a:rPr lang="ja-JP" sz="1600" b="0" i="0" u="none" strike="noStrike" cap="none">
                <a:solidFill>
                  <a:schemeClr val="dk1"/>
                </a:solidFill>
                <a:latin typeface="Arial"/>
                <a:ea typeface="Arial"/>
                <a:cs typeface="Arial"/>
                <a:sym typeface="Arial"/>
              </a:rPr>
              <a:t>本日と同じ会場で開催します(9:00開場予定)</a:t>
            </a:r>
            <a:endParaRPr sz="1600" b="0" i="0" u="none" strike="noStrike" cap="none">
              <a:solidFill>
                <a:schemeClr val="dk1"/>
              </a:solidFill>
              <a:latin typeface="Arial"/>
              <a:ea typeface="Arial"/>
              <a:cs typeface="Arial"/>
              <a:sym typeface="Arial"/>
            </a:endParaRPr>
          </a:p>
        </p:txBody>
      </p:sp>
      <p:pic>
        <p:nvPicPr>
          <p:cNvPr id="190" name="Google Shape;190;p23" descr="QR コード&#10;&#10;AI 生成コンテンツは誤りを含む可能性があります。"/>
          <p:cNvPicPr preferRelativeResize="0"/>
          <p:nvPr/>
        </p:nvPicPr>
        <p:blipFill rotWithShape="1">
          <a:blip r:embed="rId3">
            <a:alphaModFix/>
          </a:blip>
          <a:srcRect/>
          <a:stretch/>
        </p:blipFill>
        <p:spPr>
          <a:xfrm>
            <a:off x="8107414" y="1670713"/>
            <a:ext cx="3348962" cy="334896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4"/>
          <p:cNvSpPr txBox="1">
            <a:spLocks noGrp="1"/>
          </p:cNvSpPr>
          <p:nvPr>
            <p:ph type="title"/>
          </p:nvPr>
        </p:nvSpPr>
        <p:spPr>
          <a:xfrm>
            <a:off x="890271" y="531580"/>
            <a:ext cx="10320000" cy="645269"/>
          </a:xfrm>
          <a:prstGeom prst="rect">
            <a:avLst/>
          </a:prstGeom>
          <a:noFill/>
          <a:ln>
            <a:noFill/>
          </a:ln>
        </p:spPr>
        <p:txBody>
          <a:bodyPr spcFirstLastPara="1" wrap="square" lIns="0" tIns="228600" rIns="0" bIns="228600" anchor="ctr" anchorCtr="0">
            <a:noAutofit/>
          </a:bodyPr>
          <a:lstStyle/>
          <a:p>
            <a:pPr marL="0" lvl="0" indent="0" algn="l" rtl="0">
              <a:lnSpc>
                <a:spcPct val="90000"/>
              </a:lnSpc>
              <a:spcBef>
                <a:spcPts val="0"/>
              </a:spcBef>
              <a:spcAft>
                <a:spcPts val="0"/>
              </a:spcAft>
              <a:buSzPts val="1400"/>
              <a:buNone/>
            </a:pPr>
            <a:r>
              <a:rPr lang="ja-JP"/>
              <a:t>イベントのご案内</a:t>
            </a:r>
            <a:endParaRPr/>
          </a:p>
        </p:txBody>
      </p:sp>
      <p:sp>
        <p:nvSpPr>
          <p:cNvPr id="196" name="Google Shape;196;p24"/>
          <p:cNvSpPr txBox="1">
            <a:spLocks noGrp="1"/>
          </p:cNvSpPr>
          <p:nvPr>
            <p:ph type="ftr" idx="11"/>
          </p:nvPr>
        </p:nvSpPr>
        <p:spPr>
          <a:xfrm>
            <a:off x="1331339" y="6423024"/>
            <a:ext cx="2874389" cy="139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latin typeface="Arial"/>
                <a:ea typeface="Arial"/>
                <a:cs typeface="Arial"/>
                <a:sym typeface="Arial"/>
              </a:rPr>
              <a:t>OpenChain Japan Work Group</a:t>
            </a:r>
            <a:endParaRPr>
              <a:latin typeface="Arial"/>
              <a:ea typeface="Arial"/>
              <a:cs typeface="Arial"/>
              <a:sym typeface="Arial"/>
            </a:endParaRPr>
          </a:p>
        </p:txBody>
      </p:sp>
      <p:sp>
        <p:nvSpPr>
          <p:cNvPr id="197" name="Google Shape;197;p24"/>
          <p:cNvSpPr txBox="1">
            <a:spLocks noGrp="1"/>
          </p:cNvSpPr>
          <p:nvPr>
            <p:ph type="sldNum" idx="12"/>
          </p:nvPr>
        </p:nvSpPr>
        <p:spPr>
          <a:xfrm>
            <a:off x="9365610" y="6581775"/>
            <a:ext cx="2743200" cy="1397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tLang="ja-JP"/>
              <a:t>15</a:t>
            </a:fld>
            <a:endParaRPr/>
          </a:p>
        </p:txBody>
      </p:sp>
      <p:sp>
        <p:nvSpPr>
          <p:cNvPr id="198" name="Google Shape;198;p24"/>
          <p:cNvSpPr txBox="1">
            <a:spLocks noGrp="1"/>
          </p:cNvSpPr>
          <p:nvPr>
            <p:ph type="body" idx="1"/>
          </p:nvPr>
        </p:nvSpPr>
        <p:spPr>
          <a:xfrm>
            <a:off x="890272" y="1422401"/>
            <a:ext cx="10320000" cy="4871236"/>
          </a:xfrm>
          <a:prstGeom prst="rect">
            <a:avLst/>
          </a:prstGeom>
          <a:noFill/>
          <a:ln>
            <a:noFill/>
          </a:ln>
        </p:spPr>
        <p:txBody>
          <a:bodyPr spcFirstLastPara="1" wrap="square" lIns="0" tIns="0" rIns="0" bIns="0" anchor="t" anchorCtr="0">
            <a:noAutofit/>
          </a:bodyPr>
          <a:lstStyle/>
          <a:p>
            <a:pPr marL="478355" lvl="0" indent="-433905" algn="l" rtl="0">
              <a:lnSpc>
                <a:spcPct val="100000"/>
              </a:lnSpc>
              <a:spcBef>
                <a:spcPts val="0"/>
              </a:spcBef>
              <a:spcAft>
                <a:spcPts val="0"/>
              </a:spcAft>
              <a:buClr>
                <a:schemeClr val="dk1"/>
              </a:buClr>
              <a:buSzPts val="2500"/>
              <a:buChar char="■"/>
            </a:pPr>
            <a:r>
              <a:rPr lang="ja-JP" sz="2500" b="1">
                <a:solidFill>
                  <a:schemeClr val="dk1"/>
                </a:solidFill>
              </a:rPr>
              <a:t>Open Source Summit North America</a:t>
            </a:r>
            <a:endParaRPr sz="2500" b="1">
              <a:solidFill>
                <a:schemeClr val="dk1"/>
              </a:solidFill>
            </a:endParaRPr>
          </a:p>
          <a:p>
            <a:pPr marL="478355" lvl="0" indent="0" algn="l" rtl="0">
              <a:lnSpc>
                <a:spcPct val="100000"/>
              </a:lnSpc>
              <a:spcBef>
                <a:spcPts val="0"/>
              </a:spcBef>
              <a:spcAft>
                <a:spcPts val="0"/>
              </a:spcAft>
              <a:buSzPts val="2933"/>
              <a:buNone/>
            </a:pPr>
            <a:r>
              <a:rPr lang="ja-JP" sz="2500" b="1">
                <a:solidFill>
                  <a:schemeClr val="dk1"/>
                </a:solidFill>
              </a:rPr>
              <a:t>	</a:t>
            </a:r>
            <a:r>
              <a:rPr lang="ja-JP" sz="1800" b="1">
                <a:solidFill>
                  <a:srgbClr val="797979"/>
                </a:solidFill>
              </a:rPr>
              <a:t>Jun 23-25, 2025 @Denver, United States</a:t>
            </a:r>
            <a:endParaRPr sz="1800" b="1">
              <a:solidFill>
                <a:srgbClr val="797979"/>
              </a:solidFill>
            </a:endParaRPr>
          </a:p>
          <a:p>
            <a:pPr marL="478355" lvl="0" indent="-433905" algn="l" rtl="0">
              <a:lnSpc>
                <a:spcPct val="100000"/>
              </a:lnSpc>
              <a:spcBef>
                <a:spcPts val="0"/>
              </a:spcBef>
              <a:spcAft>
                <a:spcPts val="0"/>
              </a:spcAft>
              <a:buClr>
                <a:schemeClr val="dk1"/>
              </a:buClr>
              <a:buSzPts val="2500"/>
              <a:buChar char="■"/>
            </a:pPr>
            <a:r>
              <a:rPr lang="ja-JP" sz="2500" b="1">
                <a:solidFill>
                  <a:schemeClr val="dk1"/>
                </a:solidFill>
              </a:rPr>
              <a:t>Open Source Summit Europe</a:t>
            </a:r>
            <a:endParaRPr sz="2500" b="1">
              <a:solidFill>
                <a:schemeClr val="dk1"/>
              </a:solidFill>
            </a:endParaRPr>
          </a:p>
          <a:p>
            <a:pPr marL="0" lvl="0" indent="0" algn="l" rtl="0">
              <a:lnSpc>
                <a:spcPct val="100000"/>
              </a:lnSpc>
              <a:spcBef>
                <a:spcPts val="0"/>
              </a:spcBef>
              <a:spcAft>
                <a:spcPts val="0"/>
              </a:spcAft>
              <a:buSzPts val="2933"/>
              <a:buNone/>
            </a:pPr>
            <a:r>
              <a:rPr lang="ja-JP" sz="2500" b="1">
                <a:solidFill>
                  <a:schemeClr val="dk1"/>
                </a:solidFill>
              </a:rPr>
              <a:t>	</a:t>
            </a:r>
            <a:r>
              <a:rPr lang="ja-JP" sz="1800" b="1">
                <a:solidFill>
                  <a:srgbClr val="797979"/>
                </a:solidFill>
              </a:rPr>
              <a:t>Aug 25-27, 2025 @Amsterdam, Netherlands</a:t>
            </a:r>
            <a:endParaRPr sz="1800" b="1">
              <a:solidFill>
                <a:srgbClr val="797979"/>
              </a:solidFill>
            </a:endParaRPr>
          </a:p>
          <a:p>
            <a:pPr marL="478355" lvl="0" indent="-433905" algn="l" rtl="0">
              <a:lnSpc>
                <a:spcPct val="100000"/>
              </a:lnSpc>
              <a:spcBef>
                <a:spcPts val="0"/>
              </a:spcBef>
              <a:spcAft>
                <a:spcPts val="0"/>
              </a:spcAft>
              <a:buClr>
                <a:schemeClr val="dk1"/>
              </a:buClr>
              <a:buSzPts val="2500"/>
              <a:buChar char="■"/>
            </a:pPr>
            <a:r>
              <a:rPr lang="ja-JP" sz="2500" b="1">
                <a:solidFill>
                  <a:schemeClr val="dk1"/>
                </a:solidFill>
              </a:rPr>
              <a:t>Japan OSS Week(仮)</a:t>
            </a:r>
            <a:endParaRPr/>
          </a:p>
          <a:p>
            <a:pPr marL="0" lvl="0" indent="0" algn="l" rtl="0">
              <a:lnSpc>
                <a:spcPct val="100000"/>
              </a:lnSpc>
              <a:spcBef>
                <a:spcPts val="0"/>
              </a:spcBef>
              <a:spcAft>
                <a:spcPts val="0"/>
              </a:spcAft>
              <a:buSzPts val="2933"/>
              <a:buNone/>
            </a:pPr>
            <a:r>
              <a:rPr lang="ja-JP" sz="2500" b="1">
                <a:solidFill>
                  <a:schemeClr val="dk1"/>
                </a:solidFill>
              </a:rPr>
              <a:t>	</a:t>
            </a:r>
            <a:r>
              <a:rPr lang="ja-JP" sz="1800" b="1">
                <a:solidFill>
                  <a:srgbClr val="797979"/>
                </a:solidFill>
              </a:rPr>
              <a:t>Oct 21-22, 2025 @Osaka, Japan</a:t>
            </a:r>
            <a:endParaRPr/>
          </a:p>
          <a:p>
            <a:pPr marL="478355" lvl="0" indent="-433905" algn="l" rtl="0">
              <a:lnSpc>
                <a:spcPct val="100000"/>
              </a:lnSpc>
              <a:spcBef>
                <a:spcPts val="0"/>
              </a:spcBef>
              <a:spcAft>
                <a:spcPts val="0"/>
              </a:spcAft>
              <a:buClr>
                <a:schemeClr val="dk1"/>
              </a:buClr>
              <a:buSzPts val="2500"/>
              <a:buChar char="■"/>
            </a:pPr>
            <a:r>
              <a:rPr lang="ja-JP" sz="2500" b="1">
                <a:solidFill>
                  <a:schemeClr val="dk1"/>
                </a:solidFill>
              </a:rPr>
              <a:t>Open Source Summit Japan</a:t>
            </a:r>
            <a:endParaRPr sz="2500" b="1">
              <a:solidFill>
                <a:schemeClr val="dk1"/>
              </a:solidFill>
            </a:endParaRPr>
          </a:p>
          <a:p>
            <a:pPr marL="478355" lvl="0" indent="0" algn="l" rtl="0">
              <a:lnSpc>
                <a:spcPct val="100000"/>
              </a:lnSpc>
              <a:spcBef>
                <a:spcPts val="0"/>
              </a:spcBef>
              <a:spcAft>
                <a:spcPts val="0"/>
              </a:spcAft>
              <a:buSzPts val="2933"/>
              <a:buNone/>
            </a:pPr>
            <a:r>
              <a:rPr lang="ja-JP" sz="2500" b="1">
                <a:solidFill>
                  <a:schemeClr val="dk1"/>
                </a:solidFill>
              </a:rPr>
              <a:t>	</a:t>
            </a:r>
            <a:r>
              <a:rPr lang="ja-JP" sz="1800" b="1">
                <a:solidFill>
                  <a:srgbClr val="797979"/>
                </a:solidFill>
              </a:rPr>
              <a:t>Dec 8-10, 2025 @Tokyo, Japan</a:t>
            </a:r>
            <a:endParaRPr sz="1800" b="1">
              <a:solidFill>
                <a:srgbClr val="797979"/>
              </a:solidFill>
            </a:endParaRPr>
          </a:p>
          <a:p>
            <a:pPr marL="478355" lvl="0" indent="-433905" algn="l" rtl="0">
              <a:lnSpc>
                <a:spcPct val="100000"/>
              </a:lnSpc>
              <a:spcBef>
                <a:spcPts val="0"/>
              </a:spcBef>
              <a:spcAft>
                <a:spcPts val="0"/>
              </a:spcAft>
              <a:buClr>
                <a:schemeClr val="dk1"/>
              </a:buClr>
              <a:buSzPts val="2500"/>
              <a:buChar char="■"/>
            </a:pPr>
            <a:r>
              <a:rPr lang="ja-JP" sz="2500" b="1">
                <a:solidFill>
                  <a:schemeClr val="dk1"/>
                </a:solidFill>
              </a:rPr>
              <a:t>Open Compliance Summit</a:t>
            </a:r>
            <a:endParaRPr sz="2500" b="1">
              <a:solidFill>
                <a:schemeClr val="dk1"/>
              </a:solidFill>
            </a:endParaRPr>
          </a:p>
          <a:p>
            <a:pPr marL="0" lvl="0" indent="0" algn="l" rtl="0">
              <a:lnSpc>
                <a:spcPct val="100000"/>
              </a:lnSpc>
              <a:spcBef>
                <a:spcPts val="0"/>
              </a:spcBef>
              <a:spcAft>
                <a:spcPts val="0"/>
              </a:spcAft>
              <a:buSzPts val="2933"/>
              <a:buNone/>
            </a:pPr>
            <a:r>
              <a:rPr lang="ja-JP" sz="2500" b="1">
                <a:solidFill>
                  <a:schemeClr val="dk1"/>
                </a:solidFill>
              </a:rPr>
              <a:t>		</a:t>
            </a:r>
            <a:r>
              <a:rPr lang="ja-JP" sz="1800" b="1">
                <a:solidFill>
                  <a:srgbClr val="797979"/>
                </a:solidFill>
              </a:rPr>
              <a:t>Dec 11-12, 2025 @Tokyo, Japan</a:t>
            </a:r>
            <a:endParaRPr sz="1800" b="1">
              <a:solidFill>
                <a:srgbClr val="797979"/>
              </a:solidFill>
            </a:endParaRPr>
          </a:p>
        </p:txBody>
      </p:sp>
      <p:sp>
        <p:nvSpPr>
          <p:cNvPr id="199" name="Google Shape;199;p24"/>
          <p:cNvSpPr/>
          <p:nvPr/>
        </p:nvSpPr>
        <p:spPr>
          <a:xfrm>
            <a:off x="6380575" y="4162470"/>
            <a:ext cx="2684294" cy="1073700"/>
          </a:xfrm>
          <a:prstGeom prst="leftArrow">
            <a:avLst>
              <a:gd name="adj1" fmla="val 50000"/>
              <a:gd name="adj2" fmla="val 50000"/>
            </a:avLst>
          </a:prstGeom>
          <a:solidFill>
            <a:srgbClr val="E65A2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ja-JP" sz="1600" b="1" i="0" u="none" strike="noStrike" cap="none">
                <a:solidFill>
                  <a:schemeClr val="lt1"/>
                </a:solidFill>
                <a:latin typeface="Arial"/>
                <a:ea typeface="Arial"/>
                <a:cs typeface="Arial"/>
                <a:sym typeface="Arial"/>
              </a:rPr>
              <a:t>CFP：8/17まで受付中</a:t>
            </a:r>
            <a:endParaRPr sz="1600" b="1" i="0" u="none" strike="noStrike" cap="none">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Google Shape;204;p27" descr="QR コード&#10;&#10;自動的に生成された説明"/>
          <p:cNvPicPr preferRelativeResize="0"/>
          <p:nvPr/>
        </p:nvPicPr>
        <p:blipFill rotWithShape="1">
          <a:blip r:embed="rId3">
            <a:alphaModFix/>
          </a:blip>
          <a:srcRect/>
          <a:stretch/>
        </p:blipFill>
        <p:spPr>
          <a:xfrm>
            <a:off x="9276614" y="4254077"/>
            <a:ext cx="2258893" cy="2258893"/>
          </a:xfrm>
          <a:prstGeom prst="rect">
            <a:avLst/>
          </a:prstGeom>
          <a:noFill/>
          <a:ln>
            <a:noFill/>
          </a:ln>
        </p:spPr>
      </p:pic>
      <p:sp>
        <p:nvSpPr>
          <p:cNvPr id="205" name="Google Shape;205;p27"/>
          <p:cNvSpPr txBox="1">
            <a:spLocks noGrp="1"/>
          </p:cNvSpPr>
          <p:nvPr>
            <p:ph type="title"/>
          </p:nvPr>
        </p:nvSpPr>
        <p:spPr>
          <a:xfrm>
            <a:off x="890271" y="531580"/>
            <a:ext cx="10320000" cy="645269"/>
          </a:xfrm>
          <a:prstGeom prst="rect">
            <a:avLst/>
          </a:prstGeom>
          <a:noFill/>
          <a:ln>
            <a:noFill/>
          </a:ln>
        </p:spPr>
        <p:txBody>
          <a:bodyPr spcFirstLastPara="1" wrap="square" lIns="0" tIns="228600" rIns="0" bIns="228600" anchor="ctr" anchorCtr="0">
            <a:noAutofit/>
          </a:bodyPr>
          <a:lstStyle/>
          <a:p>
            <a:pPr marL="0" lvl="0" indent="0" algn="l" rtl="0">
              <a:lnSpc>
                <a:spcPct val="90000"/>
              </a:lnSpc>
              <a:spcBef>
                <a:spcPts val="0"/>
              </a:spcBef>
              <a:spcAft>
                <a:spcPts val="0"/>
              </a:spcAft>
              <a:buSzPts val="1400"/>
              <a:buNone/>
            </a:pPr>
            <a:r>
              <a:rPr lang="ja-JP"/>
              <a:t>Slack参加のおすすめ</a:t>
            </a:r>
            <a:endParaRPr/>
          </a:p>
        </p:txBody>
      </p:sp>
      <p:sp>
        <p:nvSpPr>
          <p:cNvPr id="206" name="Google Shape;206;p27"/>
          <p:cNvSpPr txBox="1">
            <a:spLocks noGrp="1"/>
          </p:cNvSpPr>
          <p:nvPr>
            <p:ph type="body" idx="1"/>
          </p:nvPr>
        </p:nvSpPr>
        <p:spPr>
          <a:xfrm>
            <a:off x="890272" y="1422401"/>
            <a:ext cx="10320000" cy="4871236"/>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900"/>
              <a:buNone/>
            </a:pPr>
            <a:r>
              <a:rPr lang="ja-JP" b="1" u="sng"/>
              <a:t>Slackで、もっとコアなコミュニケーションに参加しよう！</a:t>
            </a:r>
            <a:endParaRPr b="1" u="sng"/>
          </a:p>
          <a:p>
            <a:pPr marL="0" lvl="0" indent="0" algn="l" rtl="0">
              <a:lnSpc>
                <a:spcPct val="100000"/>
              </a:lnSpc>
              <a:spcBef>
                <a:spcPts val="390"/>
              </a:spcBef>
              <a:spcAft>
                <a:spcPts val="0"/>
              </a:spcAft>
              <a:buSzPts val="500"/>
              <a:buNone/>
            </a:pPr>
            <a:endParaRPr sz="500"/>
          </a:p>
          <a:p>
            <a:pPr marL="0" lvl="0" indent="0" algn="l" rtl="0">
              <a:lnSpc>
                <a:spcPct val="100000"/>
              </a:lnSpc>
              <a:spcBef>
                <a:spcPts val="476"/>
              </a:spcBef>
              <a:spcAft>
                <a:spcPts val="0"/>
              </a:spcAft>
              <a:buSzPts val="2130"/>
              <a:buNone/>
            </a:pPr>
            <a:r>
              <a:rPr lang="ja-JP" sz="2130"/>
              <a:t>OpenChain Japan WGでは、日頃のカジュアルな情報共有などのコミュニケーションは主にSlackで行っています。</a:t>
            </a:r>
            <a:r>
              <a:rPr lang="ja-JP" sz="1600"/>
              <a:t>（MLは主に会合の開催案内などの一方向の連絡が中心）</a:t>
            </a:r>
            <a:endParaRPr sz="2400"/>
          </a:p>
          <a:p>
            <a:pPr marL="0" lvl="0" indent="0" algn="l" rtl="0">
              <a:lnSpc>
                <a:spcPct val="100000"/>
              </a:lnSpc>
              <a:spcBef>
                <a:spcPts val="313"/>
              </a:spcBef>
              <a:spcAft>
                <a:spcPts val="0"/>
              </a:spcAft>
              <a:buSzPts val="500"/>
              <a:buNone/>
            </a:pPr>
            <a:endParaRPr sz="500"/>
          </a:p>
          <a:p>
            <a:pPr marL="833946" lvl="1" indent="-476238" algn="l" rtl="0">
              <a:lnSpc>
                <a:spcPct val="100000"/>
              </a:lnSpc>
              <a:spcBef>
                <a:spcPts val="477"/>
              </a:spcBef>
              <a:spcAft>
                <a:spcPts val="0"/>
              </a:spcAft>
              <a:buSzPts val="2134"/>
              <a:buFont typeface="Noto Sans Symbols"/>
              <a:buChar char="●"/>
            </a:pPr>
            <a:r>
              <a:rPr lang="ja-JP" sz="2134" b="1">
                <a:solidFill>
                  <a:srgbClr val="00849D"/>
                </a:solidFill>
              </a:rPr>
              <a:t>OSSコンプライアンス/OSPO/SBOMに関する最新のトピックスの共有</a:t>
            </a:r>
            <a:endParaRPr sz="2134" b="1">
              <a:solidFill>
                <a:srgbClr val="00849D"/>
              </a:solidFill>
            </a:endParaRPr>
          </a:p>
          <a:p>
            <a:pPr marL="833946" lvl="1" indent="-476238" algn="l" rtl="0">
              <a:lnSpc>
                <a:spcPct val="100000"/>
              </a:lnSpc>
              <a:spcBef>
                <a:spcPts val="640"/>
              </a:spcBef>
              <a:spcAft>
                <a:spcPts val="0"/>
              </a:spcAft>
              <a:buSzPts val="2134"/>
              <a:buFont typeface="Noto Sans Symbols"/>
              <a:buChar char="●"/>
            </a:pPr>
            <a:r>
              <a:rPr lang="ja-JP" sz="2134" b="1">
                <a:solidFill>
                  <a:srgbClr val="00849D"/>
                </a:solidFill>
              </a:rPr>
              <a:t>興味のあるパートを掘り下げたディスカッション</a:t>
            </a:r>
            <a:endParaRPr sz="2134" b="1">
              <a:solidFill>
                <a:srgbClr val="00849D"/>
              </a:solidFill>
            </a:endParaRPr>
          </a:p>
          <a:p>
            <a:pPr marL="833946" lvl="1" indent="-476238" algn="l" rtl="0">
              <a:lnSpc>
                <a:spcPct val="100000"/>
              </a:lnSpc>
              <a:spcBef>
                <a:spcPts val="640"/>
              </a:spcBef>
              <a:spcAft>
                <a:spcPts val="0"/>
              </a:spcAft>
              <a:buSzPts val="2134"/>
              <a:buFont typeface="Noto Sans Symbols"/>
              <a:buChar char="●"/>
            </a:pPr>
            <a:r>
              <a:rPr lang="ja-JP" sz="2134" b="1">
                <a:solidFill>
                  <a:srgbClr val="00849D"/>
                </a:solidFill>
              </a:rPr>
              <a:t>全体会合やサブワーキンググループ定例の情報</a:t>
            </a:r>
            <a:endParaRPr sz="2134" b="1">
              <a:solidFill>
                <a:srgbClr val="00849D"/>
              </a:solidFill>
            </a:endParaRPr>
          </a:p>
          <a:p>
            <a:pPr marL="833946" lvl="1" indent="-476238" algn="l" rtl="0">
              <a:lnSpc>
                <a:spcPct val="100000"/>
              </a:lnSpc>
              <a:spcBef>
                <a:spcPts val="640"/>
              </a:spcBef>
              <a:spcAft>
                <a:spcPts val="0"/>
              </a:spcAft>
              <a:buSzPts val="2134"/>
              <a:buFont typeface="Noto Sans Symbols"/>
              <a:buChar char="●"/>
            </a:pPr>
            <a:r>
              <a:rPr lang="ja-JP" sz="2134" b="1">
                <a:solidFill>
                  <a:srgbClr val="00849D"/>
                </a:solidFill>
              </a:rPr>
              <a:t>（OpenChain以外も含む）各種イベントのご案内</a:t>
            </a:r>
            <a:endParaRPr sz="2134" b="1">
              <a:solidFill>
                <a:srgbClr val="00849D"/>
              </a:solidFill>
            </a:endParaRPr>
          </a:p>
          <a:p>
            <a:pPr marL="357707" lvl="1" indent="0" algn="l" rtl="0">
              <a:lnSpc>
                <a:spcPct val="100000"/>
              </a:lnSpc>
              <a:spcBef>
                <a:spcPts val="640"/>
              </a:spcBef>
              <a:spcAft>
                <a:spcPts val="0"/>
              </a:spcAft>
              <a:buSzPts val="2134"/>
              <a:buNone/>
            </a:pPr>
            <a:r>
              <a:rPr lang="ja-JP" sz="2134"/>
              <a:t>　　　・・・なども全てSlack上で交わされています！！</a:t>
            </a:r>
            <a:endParaRPr sz="2134"/>
          </a:p>
          <a:p>
            <a:pPr marL="357707" lvl="1" indent="0" algn="l" rtl="0">
              <a:lnSpc>
                <a:spcPct val="100000"/>
              </a:lnSpc>
              <a:spcBef>
                <a:spcPts val="640"/>
              </a:spcBef>
              <a:spcAft>
                <a:spcPts val="0"/>
              </a:spcAft>
              <a:buSzPts val="2134"/>
              <a:buNone/>
            </a:pPr>
            <a:endParaRPr sz="2134"/>
          </a:p>
          <a:p>
            <a:pPr marL="357707" lvl="1" indent="0" algn="l" rtl="0">
              <a:lnSpc>
                <a:spcPct val="100000"/>
              </a:lnSpc>
              <a:spcBef>
                <a:spcPts val="639"/>
              </a:spcBef>
              <a:spcAft>
                <a:spcPts val="0"/>
              </a:spcAft>
              <a:buSzPts val="2130"/>
              <a:buNone/>
            </a:pPr>
            <a:r>
              <a:rPr lang="ja-JP" sz="2130"/>
              <a:t>このため、コミュニケーションされたい方も情報収集のみ</a:t>
            </a:r>
            <a:endParaRPr sz="2130"/>
          </a:p>
          <a:p>
            <a:pPr marL="357707" lvl="1" indent="0" algn="l" rtl="0">
              <a:lnSpc>
                <a:spcPct val="100000"/>
              </a:lnSpc>
              <a:spcBef>
                <a:spcPts val="639"/>
              </a:spcBef>
              <a:spcAft>
                <a:spcPts val="0"/>
              </a:spcAft>
              <a:buSzPts val="2130"/>
              <a:buNone/>
            </a:pPr>
            <a:r>
              <a:rPr lang="ja-JP" sz="2130"/>
              <a:t>したいという方もSlackへの参加をおすすめします。</a:t>
            </a:r>
            <a:endParaRPr sz="2130"/>
          </a:p>
        </p:txBody>
      </p:sp>
      <p:sp>
        <p:nvSpPr>
          <p:cNvPr id="207" name="Google Shape;207;p27"/>
          <p:cNvSpPr txBox="1">
            <a:spLocks noGrp="1"/>
          </p:cNvSpPr>
          <p:nvPr>
            <p:ph type="ftr" idx="11"/>
          </p:nvPr>
        </p:nvSpPr>
        <p:spPr>
          <a:xfrm>
            <a:off x="1331339" y="6423024"/>
            <a:ext cx="2874389" cy="139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latin typeface="Arial"/>
                <a:ea typeface="Arial"/>
                <a:cs typeface="Arial"/>
                <a:sym typeface="Arial"/>
              </a:rPr>
              <a:t>OpenChain Japan Work Group</a:t>
            </a:r>
            <a:endParaRPr>
              <a:latin typeface="Arial"/>
              <a:ea typeface="Arial"/>
              <a:cs typeface="Arial"/>
              <a:sym typeface="Arial"/>
            </a:endParaRPr>
          </a:p>
        </p:txBody>
      </p:sp>
      <p:sp>
        <p:nvSpPr>
          <p:cNvPr id="208" name="Google Shape;208;p27"/>
          <p:cNvSpPr txBox="1">
            <a:spLocks noGrp="1"/>
          </p:cNvSpPr>
          <p:nvPr>
            <p:ph type="sldNum" idx="12"/>
          </p:nvPr>
        </p:nvSpPr>
        <p:spPr>
          <a:xfrm>
            <a:off x="9365610" y="6581775"/>
            <a:ext cx="2743200" cy="1397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tLang="ja-JP"/>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28" descr="QR コード&#10;&#10;自動的に生成された説明"/>
          <p:cNvPicPr preferRelativeResize="0"/>
          <p:nvPr/>
        </p:nvPicPr>
        <p:blipFill rotWithShape="1">
          <a:blip r:embed="rId3">
            <a:alphaModFix/>
          </a:blip>
          <a:srcRect/>
          <a:stretch/>
        </p:blipFill>
        <p:spPr>
          <a:xfrm>
            <a:off x="9276613" y="4233981"/>
            <a:ext cx="2258893" cy="2258893"/>
          </a:xfrm>
          <a:prstGeom prst="rect">
            <a:avLst/>
          </a:prstGeom>
          <a:noFill/>
          <a:ln>
            <a:noFill/>
          </a:ln>
        </p:spPr>
      </p:pic>
      <p:sp>
        <p:nvSpPr>
          <p:cNvPr id="214" name="Google Shape;214;p28"/>
          <p:cNvSpPr txBox="1">
            <a:spLocks noGrp="1"/>
          </p:cNvSpPr>
          <p:nvPr>
            <p:ph type="title"/>
          </p:nvPr>
        </p:nvSpPr>
        <p:spPr>
          <a:xfrm>
            <a:off x="890271" y="531580"/>
            <a:ext cx="10320000" cy="645269"/>
          </a:xfrm>
          <a:prstGeom prst="rect">
            <a:avLst/>
          </a:prstGeom>
          <a:noFill/>
          <a:ln>
            <a:noFill/>
          </a:ln>
        </p:spPr>
        <p:txBody>
          <a:bodyPr spcFirstLastPara="1" wrap="square" lIns="0" tIns="228600" rIns="0" bIns="228600" anchor="ctr" anchorCtr="0">
            <a:noAutofit/>
          </a:bodyPr>
          <a:lstStyle/>
          <a:p>
            <a:pPr marL="0" lvl="0" indent="0" algn="l" rtl="0">
              <a:lnSpc>
                <a:spcPct val="90000"/>
              </a:lnSpc>
              <a:spcBef>
                <a:spcPts val="0"/>
              </a:spcBef>
              <a:spcAft>
                <a:spcPts val="0"/>
              </a:spcAft>
              <a:buSzPts val="1400"/>
              <a:buNone/>
            </a:pPr>
            <a:r>
              <a:rPr lang="ja-JP"/>
              <a:t>SPDX v3.0仕様書翻訳メンバー募集</a:t>
            </a:r>
            <a:endParaRPr/>
          </a:p>
        </p:txBody>
      </p:sp>
      <p:sp>
        <p:nvSpPr>
          <p:cNvPr id="215" name="Google Shape;215;p28"/>
          <p:cNvSpPr txBox="1">
            <a:spLocks noGrp="1"/>
          </p:cNvSpPr>
          <p:nvPr>
            <p:ph type="body" idx="1"/>
          </p:nvPr>
        </p:nvSpPr>
        <p:spPr>
          <a:xfrm>
            <a:off x="890272" y="1422401"/>
            <a:ext cx="10320000" cy="4871236"/>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900"/>
              <a:buNone/>
            </a:pPr>
            <a:r>
              <a:rPr lang="ja-JP" b="1" u="sng"/>
              <a:t>この先、本当に多くの人に参照されることになるであろうSPDX 3系の最初の日本語版のクレジットに</a:t>
            </a:r>
            <a:endParaRPr b="1" u="sng"/>
          </a:p>
          <a:p>
            <a:pPr marL="0" lvl="0" indent="0" algn="l" rtl="0">
              <a:lnSpc>
                <a:spcPct val="100000"/>
              </a:lnSpc>
              <a:spcBef>
                <a:spcPts val="870"/>
              </a:spcBef>
              <a:spcAft>
                <a:spcPts val="0"/>
              </a:spcAft>
              <a:buSzPts val="2900"/>
              <a:buNone/>
            </a:pPr>
            <a:r>
              <a:rPr lang="ja-JP" b="1" u="sng"/>
              <a:t>あなたの名前を刻みましょう！</a:t>
            </a:r>
            <a:endParaRPr/>
          </a:p>
          <a:p>
            <a:pPr marL="0" lvl="0" indent="0" algn="l" rtl="0">
              <a:lnSpc>
                <a:spcPct val="100000"/>
              </a:lnSpc>
              <a:spcBef>
                <a:spcPts val="390"/>
              </a:spcBef>
              <a:spcAft>
                <a:spcPts val="0"/>
              </a:spcAft>
              <a:buSzPts val="500"/>
              <a:buNone/>
            </a:pPr>
            <a:endParaRPr sz="500"/>
          </a:p>
          <a:p>
            <a:pPr marL="0" lvl="0" indent="0" algn="l" rtl="0">
              <a:lnSpc>
                <a:spcPct val="100000"/>
              </a:lnSpc>
              <a:spcBef>
                <a:spcPts val="530"/>
              </a:spcBef>
              <a:spcAft>
                <a:spcPts val="0"/>
              </a:spcAft>
              <a:buSzPts val="2400"/>
              <a:buNone/>
            </a:pPr>
            <a:endParaRPr sz="2400"/>
          </a:p>
          <a:p>
            <a:pPr marL="0" lvl="0" indent="0" algn="l" rtl="0">
              <a:lnSpc>
                <a:spcPct val="100000"/>
              </a:lnSpc>
              <a:spcBef>
                <a:spcPts val="720"/>
              </a:spcBef>
              <a:spcAft>
                <a:spcPts val="0"/>
              </a:spcAft>
              <a:buSzPts val="2400"/>
              <a:buNone/>
            </a:pPr>
            <a:r>
              <a:rPr lang="ja-JP" sz="2400" b="1" strike="sngStrike">
                <a:solidFill>
                  <a:srgbClr val="00849D"/>
                </a:solidFill>
              </a:rPr>
              <a:t>7月からスピードアップして作業する予定なので、</a:t>
            </a:r>
            <a:endParaRPr sz="2400" b="1" strike="sngStrike">
              <a:solidFill>
                <a:srgbClr val="00849D"/>
              </a:solidFill>
            </a:endParaRPr>
          </a:p>
          <a:p>
            <a:pPr marL="0" lvl="0" indent="0" algn="l" rtl="0">
              <a:lnSpc>
                <a:spcPct val="100000"/>
              </a:lnSpc>
              <a:spcBef>
                <a:spcPts val="720"/>
              </a:spcBef>
              <a:spcAft>
                <a:spcPts val="0"/>
              </a:spcAft>
              <a:buSzPts val="2400"/>
              <a:buNone/>
            </a:pPr>
            <a:r>
              <a:rPr lang="ja-JP" sz="2400" b="1">
                <a:solidFill>
                  <a:srgbClr val="E65A2A"/>
                </a:solidFill>
              </a:rPr>
              <a:t>無謀な目標に向けて突貫工事中なので、</a:t>
            </a:r>
            <a:endParaRPr sz="2400" b="1">
              <a:solidFill>
                <a:srgbClr val="E65A2A"/>
              </a:solidFill>
            </a:endParaRPr>
          </a:p>
          <a:p>
            <a:pPr marL="0" lvl="0" indent="0" algn="l" rtl="0">
              <a:lnSpc>
                <a:spcPct val="100000"/>
              </a:lnSpc>
              <a:spcBef>
                <a:spcPts val="720"/>
              </a:spcBef>
              <a:spcAft>
                <a:spcPts val="0"/>
              </a:spcAft>
              <a:buSzPts val="2400"/>
              <a:buNone/>
            </a:pPr>
            <a:r>
              <a:rPr lang="ja-JP" sz="2400" b="1">
                <a:solidFill>
                  <a:srgbClr val="00849D"/>
                </a:solidFill>
              </a:rPr>
              <a:t>まだまだ間に合います。</a:t>
            </a:r>
            <a:endParaRPr sz="2400" b="1">
              <a:solidFill>
                <a:srgbClr val="00849D"/>
              </a:solidFill>
            </a:endParaRPr>
          </a:p>
          <a:p>
            <a:pPr marL="0" lvl="0" indent="0" algn="l" rtl="0">
              <a:lnSpc>
                <a:spcPct val="100000"/>
              </a:lnSpc>
              <a:spcBef>
                <a:spcPts val="720"/>
              </a:spcBef>
              <a:spcAft>
                <a:spcPts val="0"/>
              </a:spcAft>
              <a:buSzPts val="2400"/>
              <a:buNone/>
            </a:pPr>
            <a:r>
              <a:rPr lang="ja-JP" sz="2400"/>
              <a:t>みんなでやれば一人当たりのノルマも少なくなります。</a:t>
            </a:r>
            <a:endParaRPr sz="2400"/>
          </a:p>
          <a:p>
            <a:pPr marL="0" lvl="0" indent="0" algn="l" rtl="0">
              <a:lnSpc>
                <a:spcPct val="100000"/>
              </a:lnSpc>
              <a:spcBef>
                <a:spcPts val="720"/>
              </a:spcBef>
              <a:spcAft>
                <a:spcPts val="0"/>
              </a:spcAft>
              <a:buSzPts val="2400"/>
              <a:buNone/>
            </a:pPr>
            <a:r>
              <a:rPr lang="ja-JP" sz="2400"/>
              <a:t>ライトな参加もお待ちしております。</a:t>
            </a:r>
            <a:endParaRPr sz="500"/>
          </a:p>
          <a:p>
            <a:pPr marL="0" lvl="0" indent="0" algn="l" rtl="0">
              <a:lnSpc>
                <a:spcPct val="100000"/>
              </a:lnSpc>
              <a:spcBef>
                <a:spcPts val="720"/>
              </a:spcBef>
              <a:spcAft>
                <a:spcPts val="0"/>
              </a:spcAft>
              <a:buSzPts val="2400"/>
              <a:buNone/>
            </a:pPr>
            <a:endParaRPr sz="2400"/>
          </a:p>
        </p:txBody>
      </p:sp>
      <p:sp>
        <p:nvSpPr>
          <p:cNvPr id="216" name="Google Shape;216;p28"/>
          <p:cNvSpPr txBox="1">
            <a:spLocks noGrp="1"/>
          </p:cNvSpPr>
          <p:nvPr>
            <p:ph type="ftr" idx="11"/>
          </p:nvPr>
        </p:nvSpPr>
        <p:spPr>
          <a:xfrm>
            <a:off x="1331339" y="6423024"/>
            <a:ext cx="2874389" cy="139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latin typeface="Arial"/>
                <a:ea typeface="Arial"/>
                <a:cs typeface="Arial"/>
                <a:sym typeface="Arial"/>
              </a:rPr>
              <a:t>OpenChain Japan Work Group</a:t>
            </a:r>
            <a:endParaRPr>
              <a:latin typeface="Arial"/>
              <a:ea typeface="Arial"/>
              <a:cs typeface="Arial"/>
              <a:sym typeface="Arial"/>
            </a:endParaRPr>
          </a:p>
        </p:txBody>
      </p:sp>
      <p:sp>
        <p:nvSpPr>
          <p:cNvPr id="217" name="Google Shape;217;p28"/>
          <p:cNvSpPr txBox="1">
            <a:spLocks noGrp="1"/>
          </p:cNvSpPr>
          <p:nvPr>
            <p:ph type="sldNum" idx="12"/>
          </p:nvPr>
        </p:nvSpPr>
        <p:spPr>
          <a:xfrm>
            <a:off x="9365610" y="6581775"/>
            <a:ext cx="2743200" cy="1397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tLang="ja-JP"/>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9"/>
          <p:cNvSpPr txBox="1">
            <a:spLocks noGrp="1"/>
          </p:cNvSpPr>
          <p:nvPr>
            <p:ph type="title"/>
          </p:nvPr>
        </p:nvSpPr>
        <p:spPr>
          <a:xfrm>
            <a:off x="890271" y="531580"/>
            <a:ext cx="10320000" cy="645269"/>
          </a:xfrm>
          <a:prstGeom prst="rect">
            <a:avLst/>
          </a:prstGeom>
          <a:noFill/>
          <a:ln>
            <a:noFill/>
          </a:ln>
        </p:spPr>
        <p:txBody>
          <a:bodyPr spcFirstLastPara="1" wrap="square" lIns="0" tIns="228600" rIns="0" bIns="228600" anchor="ctr" anchorCtr="0">
            <a:noAutofit/>
          </a:bodyPr>
          <a:lstStyle/>
          <a:p>
            <a:pPr marL="0" lvl="0" indent="0" algn="l" rtl="0">
              <a:lnSpc>
                <a:spcPct val="90000"/>
              </a:lnSpc>
              <a:spcBef>
                <a:spcPts val="0"/>
              </a:spcBef>
              <a:spcAft>
                <a:spcPts val="0"/>
              </a:spcAft>
              <a:buSzPts val="1400"/>
              <a:buNone/>
            </a:pPr>
            <a:r>
              <a:rPr lang="ja-JP"/>
              <a:t>Community Dayのホスト募集中</a:t>
            </a:r>
            <a:endParaRPr/>
          </a:p>
        </p:txBody>
      </p:sp>
      <p:sp>
        <p:nvSpPr>
          <p:cNvPr id="223" name="Google Shape;223;p29"/>
          <p:cNvSpPr txBox="1">
            <a:spLocks noGrp="1"/>
          </p:cNvSpPr>
          <p:nvPr>
            <p:ph type="body" idx="1"/>
          </p:nvPr>
        </p:nvSpPr>
        <p:spPr>
          <a:xfrm>
            <a:off x="890272" y="1422401"/>
            <a:ext cx="10320000" cy="4871236"/>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900"/>
              <a:buNone/>
            </a:pPr>
            <a:r>
              <a:rPr lang="ja-JP" b="1" u="sng"/>
              <a:t>OpenChain Japan Community Dayのホストとして</a:t>
            </a:r>
            <a:endParaRPr b="1" u="sng"/>
          </a:p>
          <a:p>
            <a:pPr marL="0" lvl="0" indent="0" algn="l" rtl="0">
              <a:lnSpc>
                <a:spcPct val="100000"/>
              </a:lnSpc>
              <a:spcBef>
                <a:spcPts val="870"/>
              </a:spcBef>
              <a:spcAft>
                <a:spcPts val="0"/>
              </a:spcAft>
              <a:buSzPts val="2900"/>
              <a:buNone/>
            </a:pPr>
            <a:r>
              <a:rPr lang="ja-JP" b="1" u="sng"/>
              <a:t>会場をご提供いただける企業様を募集しています</a:t>
            </a:r>
            <a:endParaRPr sz="500"/>
          </a:p>
          <a:p>
            <a:pPr marL="0" lvl="0" indent="0" algn="l" rtl="0">
              <a:lnSpc>
                <a:spcPct val="100000"/>
              </a:lnSpc>
              <a:spcBef>
                <a:spcPts val="770"/>
              </a:spcBef>
              <a:spcAft>
                <a:spcPts val="0"/>
              </a:spcAft>
              <a:buSzPts val="2400"/>
              <a:buNone/>
            </a:pPr>
            <a:endParaRPr sz="2400"/>
          </a:p>
          <a:p>
            <a:pPr marL="0" lvl="0" indent="0" algn="l" rtl="0">
              <a:lnSpc>
                <a:spcPct val="100000"/>
              </a:lnSpc>
              <a:spcBef>
                <a:spcPts val="720"/>
              </a:spcBef>
              <a:spcAft>
                <a:spcPts val="0"/>
              </a:spcAft>
              <a:buSzPts val="2400"/>
              <a:buNone/>
            </a:pPr>
            <a:r>
              <a:rPr lang="ja-JP" sz="2400" b="1">
                <a:solidFill>
                  <a:srgbClr val="00849D"/>
                </a:solidFill>
              </a:rPr>
              <a:t>取り上げたいトピックスやコラボレーションしたいコミュニティなど、</a:t>
            </a:r>
            <a:endParaRPr sz="2400" b="1">
              <a:solidFill>
                <a:srgbClr val="00849D"/>
              </a:solidFill>
            </a:endParaRPr>
          </a:p>
          <a:p>
            <a:pPr marL="0" lvl="0" indent="0" algn="l" rtl="0">
              <a:lnSpc>
                <a:spcPct val="100000"/>
              </a:lnSpc>
              <a:spcBef>
                <a:spcPts val="720"/>
              </a:spcBef>
              <a:spcAft>
                <a:spcPts val="0"/>
              </a:spcAft>
              <a:buSzPts val="2400"/>
              <a:buNone/>
            </a:pPr>
            <a:r>
              <a:rPr lang="ja-JP" sz="2400" b="1">
                <a:solidFill>
                  <a:srgbClr val="00849D"/>
                </a:solidFill>
              </a:rPr>
              <a:t>運営に関するアイデアをお持ちの方はお知らせください</a:t>
            </a:r>
            <a:endParaRPr sz="2400"/>
          </a:p>
        </p:txBody>
      </p:sp>
      <p:sp>
        <p:nvSpPr>
          <p:cNvPr id="224" name="Google Shape;224;p29"/>
          <p:cNvSpPr txBox="1">
            <a:spLocks noGrp="1"/>
          </p:cNvSpPr>
          <p:nvPr>
            <p:ph type="ftr" idx="11"/>
          </p:nvPr>
        </p:nvSpPr>
        <p:spPr>
          <a:xfrm>
            <a:off x="1331339" y="6423024"/>
            <a:ext cx="2874389" cy="139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latin typeface="Arial"/>
                <a:ea typeface="Arial"/>
                <a:cs typeface="Arial"/>
                <a:sym typeface="Arial"/>
              </a:rPr>
              <a:t>OpenChain Japan Work Group</a:t>
            </a:r>
            <a:endParaRPr>
              <a:latin typeface="Arial"/>
              <a:ea typeface="Arial"/>
              <a:cs typeface="Arial"/>
              <a:sym typeface="Arial"/>
            </a:endParaRPr>
          </a:p>
        </p:txBody>
      </p:sp>
      <p:sp>
        <p:nvSpPr>
          <p:cNvPr id="225" name="Google Shape;225;p29"/>
          <p:cNvSpPr txBox="1">
            <a:spLocks noGrp="1"/>
          </p:cNvSpPr>
          <p:nvPr>
            <p:ph type="sldNum" idx="12"/>
          </p:nvPr>
        </p:nvSpPr>
        <p:spPr>
          <a:xfrm>
            <a:off x="9365610" y="6581775"/>
            <a:ext cx="2743200" cy="1397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tLang="ja-JP"/>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1"/>
          <p:cNvSpPr txBox="1">
            <a:spLocks noGrp="1"/>
          </p:cNvSpPr>
          <p:nvPr>
            <p:ph type="body" idx="1"/>
          </p:nvPr>
        </p:nvSpPr>
        <p:spPr>
          <a:xfrm>
            <a:off x="5008034" y="1945217"/>
            <a:ext cx="7183967" cy="1792816"/>
          </a:xfrm>
          <a:prstGeom prst="rect">
            <a:avLst/>
          </a:prstGeom>
          <a:solidFill>
            <a:srgbClr val="00B4C1"/>
          </a:solidFill>
          <a:ln>
            <a:noFill/>
          </a:ln>
        </p:spPr>
        <p:txBody>
          <a:bodyPr spcFirstLastPara="1" wrap="square" lIns="0" tIns="0" rIns="0" bIns="0" anchor="ctr" anchorCtr="0">
            <a:noAutofit/>
          </a:bodyPr>
          <a:lstStyle/>
          <a:p>
            <a:pPr marL="239994" lvl="0" indent="0" algn="l" rtl="0">
              <a:lnSpc>
                <a:spcPct val="100000"/>
              </a:lnSpc>
              <a:spcBef>
                <a:spcPts val="0"/>
              </a:spcBef>
              <a:spcAft>
                <a:spcPts val="0"/>
              </a:spcAft>
              <a:buSzPts val="2900"/>
              <a:buNone/>
            </a:pPr>
            <a:r>
              <a:rPr lang="ja-JP"/>
              <a:t>OpenChain Japan Community Day</a:t>
            </a:r>
            <a:endParaRPr/>
          </a:p>
          <a:p>
            <a:pPr marL="239994" lvl="0" indent="0" algn="l" rtl="0">
              <a:lnSpc>
                <a:spcPct val="100000"/>
              </a:lnSpc>
              <a:spcBef>
                <a:spcPts val="870"/>
              </a:spcBef>
              <a:spcAft>
                <a:spcPts val="0"/>
              </a:spcAft>
              <a:buSzPts val="2900"/>
              <a:buNone/>
            </a:pPr>
            <a:r>
              <a:rPr lang="ja-JP"/>
              <a:t>				       Vol.34</a:t>
            </a:r>
            <a:endParaRPr/>
          </a:p>
        </p:txBody>
      </p:sp>
      <p:sp>
        <p:nvSpPr>
          <p:cNvPr id="238" name="Google Shape;238;p31"/>
          <p:cNvSpPr txBox="1">
            <a:spLocks noGrp="1"/>
          </p:cNvSpPr>
          <p:nvPr>
            <p:ph type="ftr" idx="4294967295"/>
          </p:nvPr>
        </p:nvSpPr>
        <p:spPr>
          <a:xfrm>
            <a:off x="0" y="6423025"/>
            <a:ext cx="2873375" cy="139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latin typeface="Arial"/>
                <a:ea typeface="Arial"/>
                <a:cs typeface="Arial"/>
                <a:sym typeface="Arial"/>
              </a:rPr>
              <a:t>OpenChain Japan Work Group</a:t>
            </a:r>
            <a:endParaRPr>
              <a:latin typeface="Arial"/>
              <a:ea typeface="Arial"/>
              <a:cs typeface="Arial"/>
              <a:sym typeface="Arial"/>
            </a:endParaRPr>
          </a:p>
        </p:txBody>
      </p:sp>
      <p:sp>
        <p:nvSpPr>
          <p:cNvPr id="239" name="Google Shape;239;p31"/>
          <p:cNvSpPr txBox="1">
            <a:spLocks noGrp="1"/>
          </p:cNvSpPr>
          <p:nvPr>
            <p:ph type="sldNum" idx="4294967295"/>
          </p:nvPr>
        </p:nvSpPr>
        <p:spPr>
          <a:xfrm>
            <a:off x="9448800" y="6581775"/>
            <a:ext cx="2743200" cy="1397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tLang="ja-JP"/>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6"/>
          <p:cNvSpPr txBox="1">
            <a:spLocks noGrp="1"/>
          </p:cNvSpPr>
          <p:nvPr>
            <p:ph type="title"/>
          </p:nvPr>
        </p:nvSpPr>
        <p:spPr>
          <a:xfrm>
            <a:off x="890271" y="531580"/>
            <a:ext cx="10320000" cy="645269"/>
          </a:xfrm>
          <a:prstGeom prst="rect">
            <a:avLst/>
          </a:prstGeom>
          <a:noFill/>
          <a:ln>
            <a:noFill/>
          </a:ln>
        </p:spPr>
        <p:txBody>
          <a:bodyPr spcFirstLastPara="1" wrap="square" lIns="0" tIns="228600" rIns="0" bIns="228600" anchor="ctr" anchorCtr="0">
            <a:noAutofit/>
          </a:bodyPr>
          <a:lstStyle/>
          <a:p>
            <a:pPr marL="0" lvl="0" indent="0" algn="l" rtl="0">
              <a:lnSpc>
                <a:spcPct val="90000"/>
              </a:lnSpc>
              <a:spcBef>
                <a:spcPts val="0"/>
              </a:spcBef>
              <a:spcAft>
                <a:spcPts val="0"/>
              </a:spcAft>
              <a:buSzPts val="1400"/>
              <a:buNone/>
            </a:pPr>
            <a:r>
              <a:rPr lang="ja-JP"/>
              <a:t>Anti-Trust Policy Notice</a:t>
            </a:r>
            <a:endParaRPr/>
          </a:p>
        </p:txBody>
      </p:sp>
      <p:sp>
        <p:nvSpPr>
          <p:cNvPr id="77" name="Google Shape;77;p6"/>
          <p:cNvSpPr txBox="1">
            <a:spLocks noGrp="1"/>
          </p:cNvSpPr>
          <p:nvPr>
            <p:ph type="body" idx="1"/>
          </p:nvPr>
        </p:nvSpPr>
        <p:spPr>
          <a:xfrm>
            <a:off x="890272" y="1422401"/>
            <a:ext cx="10320000" cy="4871236"/>
          </a:xfrm>
          <a:prstGeom prst="rect">
            <a:avLst/>
          </a:prstGeom>
          <a:noFill/>
          <a:ln>
            <a:noFill/>
          </a:ln>
        </p:spPr>
        <p:txBody>
          <a:bodyPr spcFirstLastPara="1" wrap="square" lIns="0" tIns="0" rIns="0" bIns="0" anchor="t" anchorCtr="0">
            <a:noAutofit/>
          </a:bodyPr>
          <a:lstStyle/>
          <a:p>
            <a:pPr marL="478355" lvl="0" indent="-478355" algn="l" rtl="0">
              <a:lnSpc>
                <a:spcPct val="100000"/>
              </a:lnSpc>
              <a:spcBef>
                <a:spcPts val="0"/>
              </a:spcBef>
              <a:spcAft>
                <a:spcPts val="0"/>
              </a:spcAft>
              <a:buSzPts val="2200"/>
              <a:buFont typeface="Noto Sans Symbols"/>
              <a:buChar char="●"/>
            </a:pPr>
            <a:r>
              <a:rPr lang="ja-JP" sz="220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a:p>
          <a:p>
            <a:pPr marL="478355" lvl="0" indent="-478355" algn="l" rtl="0">
              <a:lnSpc>
                <a:spcPct val="100000"/>
              </a:lnSpc>
              <a:spcBef>
                <a:spcPts val="660"/>
              </a:spcBef>
              <a:spcAft>
                <a:spcPts val="0"/>
              </a:spcAft>
              <a:buSzPts val="2200"/>
              <a:buFont typeface="Noto Sans Symbols"/>
              <a:buChar char="●"/>
            </a:pPr>
            <a:r>
              <a:rPr lang="ja-JP" sz="2200"/>
              <a:t> Examples of types of actions that are prohibited at Linux Foundation meetings and in connection with Linux Foundation activities are described in the Linux Foundation Antitrust Policy available at http://www.linuxfoundation.org/antitrust-policy. If you have questions about these matters, please contact your company counsel, or if you are a member of the Linux Foundation, feel free to contact Andrew Updegrove of the firm of Gesmer Updegrove LLP, which provides legal counsel to the Linux Foundation.</a:t>
            </a:r>
            <a:endParaRPr/>
          </a:p>
        </p:txBody>
      </p:sp>
      <p:sp>
        <p:nvSpPr>
          <p:cNvPr id="78" name="Google Shape;78;p6"/>
          <p:cNvSpPr txBox="1">
            <a:spLocks noGrp="1"/>
          </p:cNvSpPr>
          <p:nvPr>
            <p:ph type="ftr" idx="11"/>
          </p:nvPr>
        </p:nvSpPr>
        <p:spPr>
          <a:xfrm>
            <a:off x="1331339" y="6423024"/>
            <a:ext cx="2874389" cy="139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latin typeface="Arial"/>
                <a:ea typeface="Arial"/>
                <a:cs typeface="Arial"/>
                <a:sym typeface="Arial"/>
              </a:rPr>
              <a:t>OpenChain Japan Work Group</a:t>
            </a:r>
            <a:endParaRPr>
              <a:latin typeface="Arial"/>
              <a:ea typeface="Arial"/>
              <a:cs typeface="Arial"/>
              <a:sym typeface="Arial"/>
            </a:endParaRPr>
          </a:p>
        </p:txBody>
      </p:sp>
      <p:sp>
        <p:nvSpPr>
          <p:cNvPr id="79" name="Google Shape;79;p6"/>
          <p:cNvSpPr txBox="1">
            <a:spLocks noGrp="1"/>
          </p:cNvSpPr>
          <p:nvPr>
            <p:ph type="sldNum" idx="12"/>
          </p:nvPr>
        </p:nvSpPr>
        <p:spPr>
          <a:xfrm>
            <a:off x="9365610" y="6581775"/>
            <a:ext cx="2743200" cy="1397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tLang="ja-JP"/>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7"/>
          <p:cNvSpPr txBox="1">
            <a:spLocks noGrp="1"/>
          </p:cNvSpPr>
          <p:nvPr>
            <p:ph type="title"/>
          </p:nvPr>
        </p:nvSpPr>
        <p:spPr>
          <a:xfrm>
            <a:off x="890271" y="531580"/>
            <a:ext cx="10320000" cy="645269"/>
          </a:xfrm>
          <a:prstGeom prst="rect">
            <a:avLst/>
          </a:prstGeom>
          <a:noFill/>
          <a:ln>
            <a:noFill/>
          </a:ln>
        </p:spPr>
        <p:txBody>
          <a:bodyPr spcFirstLastPara="1" wrap="square" lIns="0" tIns="228600" rIns="0" bIns="228600" anchor="ctr" anchorCtr="0">
            <a:noAutofit/>
          </a:bodyPr>
          <a:lstStyle/>
          <a:p>
            <a:pPr marL="0" lvl="0" indent="0" algn="l" rtl="0">
              <a:lnSpc>
                <a:spcPct val="90000"/>
              </a:lnSpc>
              <a:spcBef>
                <a:spcPts val="0"/>
              </a:spcBef>
              <a:spcAft>
                <a:spcPts val="0"/>
              </a:spcAft>
              <a:buSzPts val="1400"/>
              <a:buNone/>
            </a:pPr>
            <a:r>
              <a:rPr lang="ja-JP" sz="1400"/>
              <a:t>【参考】</a:t>
            </a:r>
            <a:r>
              <a:rPr lang="ja-JP"/>
              <a:t>独占禁止法順守ポリシー (Antitrust Policy)</a:t>
            </a:r>
            <a:endParaRPr/>
          </a:p>
        </p:txBody>
      </p:sp>
      <p:sp>
        <p:nvSpPr>
          <p:cNvPr id="85" name="Google Shape;85;p7"/>
          <p:cNvSpPr txBox="1">
            <a:spLocks noGrp="1"/>
          </p:cNvSpPr>
          <p:nvPr>
            <p:ph type="body" idx="1"/>
          </p:nvPr>
        </p:nvSpPr>
        <p:spPr>
          <a:xfrm>
            <a:off x="890272" y="1422401"/>
            <a:ext cx="10320000" cy="4871236"/>
          </a:xfrm>
          <a:prstGeom prst="rect">
            <a:avLst/>
          </a:prstGeom>
          <a:noFill/>
          <a:ln>
            <a:noFill/>
          </a:ln>
        </p:spPr>
        <p:txBody>
          <a:bodyPr spcFirstLastPara="1" wrap="square" lIns="0" tIns="0" rIns="0" bIns="0" anchor="t" anchorCtr="0">
            <a:noAutofit/>
          </a:bodyPr>
          <a:lstStyle/>
          <a:p>
            <a:pPr marL="478355" lvl="0" indent="-478355" algn="l" rtl="0">
              <a:lnSpc>
                <a:spcPct val="100000"/>
              </a:lnSpc>
              <a:spcBef>
                <a:spcPts val="0"/>
              </a:spcBef>
              <a:spcAft>
                <a:spcPts val="0"/>
              </a:spcAft>
              <a:buSzPts val="2200"/>
              <a:buFont typeface="Noto Sans Symbols"/>
              <a:buChar char="●"/>
            </a:pPr>
            <a:r>
              <a:rPr lang="ja-JP" sz="2200"/>
              <a:t>Linux Foundation (以下LFと略す) の会議は、産業界で競合関係にある企業同士の参加が不可欠です。LFは、すべての活動を、適用されるべきすべての独占禁止法/競争法に則って運営します。従って、会議の出席者は、アジェンダに沿って会議を進め、国内外の独占禁止法/競争法の下で禁止されているいかなる活動にも参加しないよう、注意を払うことが非常に重要です。</a:t>
            </a:r>
            <a:endParaRPr/>
          </a:p>
          <a:p>
            <a:pPr marL="478355" lvl="0" indent="-478355" algn="l" rtl="0">
              <a:lnSpc>
                <a:spcPct val="100000"/>
              </a:lnSpc>
              <a:spcBef>
                <a:spcPts val="660"/>
              </a:spcBef>
              <a:spcAft>
                <a:spcPts val="0"/>
              </a:spcAft>
              <a:buSzPts val="2200"/>
              <a:buFont typeface="Noto Sans Symbols"/>
              <a:buChar char="●"/>
            </a:pPr>
            <a:r>
              <a:rPr lang="ja-JP" sz="2200"/>
              <a:t>LFの会議において、またLFの活動に関連して、禁止されている行動の例は、https://www.linuxfoundation.jp/antitrust-policy/ から入手できるLF独占禁止法順守ポリシーに記載されています。これらの事項について質問がある場合は、あなたの会社の法律顧問に問い合わせるか、もしあなたがLFのメンバーであるならば、LFの法律顧問である Gesmer Updegrove LLP の Andrew Updegrove にお問い合わせください。</a:t>
            </a:r>
            <a:endParaRPr/>
          </a:p>
        </p:txBody>
      </p:sp>
      <p:sp>
        <p:nvSpPr>
          <p:cNvPr id="86" name="Google Shape;86;p7"/>
          <p:cNvSpPr txBox="1">
            <a:spLocks noGrp="1"/>
          </p:cNvSpPr>
          <p:nvPr>
            <p:ph type="ftr" idx="11"/>
          </p:nvPr>
        </p:nvSpPr>
        <p:spPr>
          <a:xfrm>
            <a:off x="1331339" y="6423024"/>
            <a:ext cx="2874389" cy="139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latin typeface="Arial"/>
                <a:ea typeface="Arial"/>
                <a:cs typeface="Arial"/>
                <a:sym typeface="Arial"/>
              </a:rPr>
              <a:t>OpenChain Japan Work Group</a:t>
            </a:r>
            <a:endParaRPr>
              <a:latin typeface="Arial"/>
              <a:ea typeface="Arial"/>
              <a:cs typeface="Arial"/>
              <a:sym typeface="Arial"/>
            </a:endParaRPr>
          </a:p>
        </p:txBody>
      </p:sp>
      <p:sp>
        <p:nvSpPr>
          <p:cNvPr id="87" name="Google Shape;87;p7"/>
          <p:cNvSpPr txBox="1">
            <a:spLocks noGrp="1"/>
          </p:cNvSpPr>
          <p:nvPr>
            <p:ph type="sldNum" idx="12"/>
          </p:nvPr>
        </p:nvSpPr>
        <p:spPr>
          <a:xfrm>
            <a:off x="9365610" y="6581775"/>
            <a:ext cx="2743200" cy="1397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tLang="ja-JP"/>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g3326bc9dcb1_2_0"/>
          <p:cNvSpPr txBox="1">
            <a:spLocks noGrp="1"/>
          </p:cNvSpPr>
          <p:nvPr>
            <p:ph type="title"/>
          </p:nvPr>
        </p:nvSpPr>
        <p:spPr>
          <a:xfrm>
            <a:off x="890271" y="531580"/>
            <a:ext cx="10320000" cy="645300"/>
          </a:xfrm>
          <a:prstGeom prst="rect">
            <a:avLst/>
          </a:prstGeom>
          <a:noFill/>
          <a:ln>
            <a:noFill/>
          </a:ln>
        </p:spPr>
        <p:txBody>
          <a:bodyPr spcFirstLastPara="1" wrap="square" lIns="0" tIns="228600" rIns="0" bIns="228600" anchor="ctr" anchorCtr="0">
            <a:noAutofit/>
          </a:bodyPr>
          <a:lstStyle/>
          <a:p>
            <a:pPr marL="0" lvl="0" indent="0" algn="l" rtl="0">
              <a:lnSpc>
                <a:spcPct val="90000"/>
              </a:lnSpc>
              <a:spcBef>
                <a:spcPts val="0"/>
              </a:spcBef>
              <a:spcAft>
                <a:spcPts val="0"/>
              </a:spcAft>
              <a:buSzPts val="1400"/>
              <a:buNone/>
            </a:pPr>
            <a:r>
              <a:rPr lang="ja-JP"/>
              <a:t>Code of Conduct</a:t>
            </a:r>
            <a:endParaRPr/>
          </a:p>
        </p:txBody>
      </p:sp>
      <p:sp>
        <p:nvSpPr>
          <p:cNvPr id="93" name="Google Shape;93;g3326bc9dcb1_2_0"/>
          <p:cNvSpPr txBox="1">
            <a:spLocks noGrp="1"/>
          </p:cNvSpPr>
          <p:nvPr>
            <p:ph type="body" idx="1"/>
          </p:nvPr>
        </p:nvSpPr>
        <p:spPr>
          <a:xfrm>
            <a:off x="890272" y="1422401"/>
            <a:ext cx="10320000" cy="4871100"/>
          </a:xfrm>
          <a:prstGeom prst="rect">
            <a:avLst/>
          </a:prstGeom>
          <a:noFill/>
          <a:ln>
            <a:noFill/>
          </a:ln>
        </p:spPr>
        <p:txBody>
          <a:bodyPr spcFirstLastPara="1" wrap="square" lIns="0" tIns="0" rIns="0" bIns="0" anchor="t" anchorCtr="0">
            <a:noAutofit/>
          </a:bodyPr>
          <a:lstStyle/>
          <a:p>
            <a:pPr marL="478355" lvl="0" indent="-478355" algn="l" rtl="0">
              <a:lnSpc>
                <a:spcPct val="100000"/>
              </a:lnSpc>
              <a:spcBef>
                <a:spcPts val="0"/>
              </a:spcBef>
              <a:spcAft>
                <a:spcPts val="0"/>
              </a:spcAft>
              <a:buSzPts val="2000"/>
              <a:buFont typeface="Noto Sans Symbols"/>
              <a:buChar char="●"/>
            </a:pPr>
            <a:r>
              <a:rPr lang="ja-JP" sz="2000"/>
              <a:t>The Linux Foundation and its project communities are dedicated to providing a harassment-free experience for participants at all of our events, whether they are held in person or virtually. Linux Foundation events are working conferences intended for professional networking and collaboration within the open source community. They exist to encourage the open exchange of ideas and expression and require an environment that recognizes the inherent worth of every person and group. While at Linux Foundation events or related ancillary or social events, any participants, including members, speakers, attendees, volunteers, sponsors, exhibitors, booth staff and anyone else, must not engage in harassment in any form.</a:t>
            </a:r>
            <a:endParaRPr/>
          </a:p>
          <a:p>
            <a:pPr marL="478355" lvl="0" indent="-478355" algn="l" rtl="0">
              <a:lnSpc>
                <a:spcPct val="100000"/>
              </a:lnSpc>
              <a:spcBef>
                <a:spcPts val="600"/>
              </a:spcBef>
              <a:spcAft>
                <a:spcPts val="0"/>
              </a:spcAft>
              <a:buSzPts val="2000"/>
              <a:buFont typeface="Noto Sans Symbols"/>
              <a:buChar char="●"/>
            </a:pPr>
            <a:r>
              <a:rPr lang="ja-JP" sz="2000"/>
              <a:t>This Code of Conduct may be revised at any time by The Linux Foundation and the terms are non-negotiable. Your registration for or attendance at any Linux Foundation event, whether it’s held in person or virtually, indicates your agreement to abide by this policy and its terms.</a:t>
            </a:r>
            <a:endParaRPr/>
          </a:p>
        </p:txBody>
      </p:sp>
      <p:sp>
        <p:nvSpPr>
          <p:cNvPr id="94" name="Google Shape;94;g3326bc9dcb1_2_0"/>
          <p:cNvSpPr txBox="1">
            <a:spLocks noGrp="1"/>
          </p:cNvSpPr>
          <p:nvPr>
            <p:ph type="ftr" idx="11"/>
          </p:nvPr>
        </p:nvSpPr>
        <p:spPr>
          <a:xfrm>
            <a:off x="1331339" y="6423024"/>
            <a:ext cx="2874300" cy="139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latin typeface="Arial"/>
                <a:ea typeface="Arial"/>
                <a:cs typeface="Arial"/>
                <a:sym typeface="Arial"/>
              </a:rPr>
              <a:t>OpenChain Japan Work Group</a:t>
            </a:r>
            <a:endParaRPr>
              <a:latin typeface="Arial"/>
              <a:ea typeface="Arial"/>
              <a:cs typeface="Arial"/>
              <a:sym typeface="Arial"/>
            </a:endParaRPr>
          </a:p>
        </p:txBody>
      </p:sp>
      <p:sp>
        <p:nvSpPr>
          <p:cNvPr id="95" name="Google Shape;95;g3326bc9dcb1_2_0"/>
          <p:cNvSpPr txBox="1">
            <a:spLocks noGrp="1"/>
          </p:cNvSpPr>
          <p:nvPr>
            <p:ph type="sldNum" idx="12"/>
          </p:nvPr>
        </p:nvSpPr>
        <p:spPr>
          <a:xfrm>
            <a:off x="9365610" y="6581775"/>
            <a:ext cx="2743200" cy="139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tLang="ja-JP"/>
              <a:t>4</a:t>
            </a:fld>
            <a:endParaRPr/>
          </a:p>
        </p:txBody>
      </p:sp>
      <p:pic>
        <p:nvPicPr>
          <p:cNvPr id="96" name="Google Shape;96;g3326bc9dcb1_2_0" descr="QR コード&#10;&#10;自動的に生成された説明"/>
          <p:cNvPicPr preferRelativeResize="0"/>
          <p:nvPr/>
        </p:nvPicPr>
        <p:blipFill rotWithShape="1">
          <a:blip r:embed="rId3">
            <a:alphaModFix/>
          </a:blip>
          <a:srcRect/>
          <a:stretch/>
        </p:blipFill>
        <p:spPr>
          <a:xfrm>
            <a:off x="10827529" y="-1501"/>
            <a:ext cx="1364471" cy="1364471"/>
          </a:xfrm>
          <a:prstGeom prst="rect">
            <a:avLst/>
          </a:prstGeom>
          <a:noFill/>
          <a:ln>
            <a:noFill/>
          </a:ln>
        </p:spPr>
      </p:pic>
      <p:sp>
        <p:nvSpPr>
          <p:cNvPr id="97" name="Google Shape;97;g3326bc9dcb1_2_0"/>
          <p:cNvSpPr txBox="1"/>
          <p:nvPr/>
        </p:nvSpPr>
        <p:spPr>
          <a:xfrm>
            <a:off x="5891844" y="6193368"/>
            <a:ext cx="5961000" cy="338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600"/>
              <a:buFont typeface="Arial"/>
              <a:buNone/>
            </a:pPr>
            <a:r>
              <a:rPr lang="ja-JP" sz="1600" b="0" i="0" u="none" strike="noStrike" cap="none">
                <a:solidFill>
                  <a:srgbClr val="20252B"/>
                </a:solidFill>
                <a:latin typeface="Arial"/>
                <a:ea typeface="Arial"/>
                <a:cs typeface="Arial"/>
                <a:sym typeface="Arial"/>
              </a:rPr>
              <a:t>https://events.linuxfoundation.org/about/code-of-conduct/</a:t>
            </a:r>
            <a:endParaRPr sz="1600" b="0" i="0" u="none" strike="noStrike" cap="none">
              <a:solidFill>
                <a:srgbClr val="20252B"/>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g3326bc9dcb1_2_9" descr="QR コード&#10;&#10;自動的に生成された説明"/>
          <p:cNvPicPr preferRelativeResize="0"/>
          <p:nvPr/>
        </p:nvPicPr>
        <p:blipFill rotWithShape="1">
          <a:blip r:embed="rId3">
            <a:alphaModFix/>
          </a:blip>
          <a:srcRect/>
          <a:stretch/>
        </p:blipFill>
        <p:spPr>
          <a:xfrm>
            <a:off x="10823461" y="-393"/>
            <a:ext cx="1364471" cy="1364471"/>
          </a:xfrm>
          <a:prstGeom prst="rect">
            <a:avLst/>
          </a:prstGeom>
          <a:noFill/>
          <a:ln>
            <a:noFill/>
          </a:ln>
        </p:spPr>
      </p:pic>
      <p:sp>
        <p:nvSpPr>
          <p:cNvPr id="103" name="Google Shape;103;g3326bc9dcb1_2_9"/>
          <p:cNvSpPr txBox="1">
            <a:spLocks noGrp="1"/>
          </p:cNvSpPr>
          <p:nvPr>
            <p:ph type="title"/>
          </p:nvPr>
        </p:nvSpPr>
        <p:spPr>
          <a:xfrm>
            <a:off x="890271" y="531580"/>
            <a:ext cx="10320000" cy="645300"/>
          </a:xfrm>
          <a:prstGeom prst="rect">
            <a:avLst/>
          </a:prstGeom>
          <a:noFill/>
          <a:ln>
            <a:noFill/>
          </a:ln>
        </p:spPr>
        <p:txBody>
          <a:bodyPr spcFirstLastPara="1" wrap="square" lIns="0" tIns="228600" rIns="0" bIns="228600" anchor="ctr" anchorCtr="0">
            <a:noAutofit/>
          </a:bodyPr>
          <a:lstStyle/>
          <a:p>
            <a:pPr marL="0" lvl="0" indent="0" algn="l" rtl="0">
              <a:lnSpc>
                <a:spcPct val="90000"/>
              </a:lnSpc>
              <a:spcBef>
                <a:spcPts val="0"/>
              </a:spcBef>
              <a:spcAft>
                <a:spcPts val="0"/>
              </a:spcAft>
              <a:buSzPts val="1400"/>
              <a:buNone/>
            </a:pPr>
            <a:r>
              <a:rPr lang="ja-JP" sz="1400"/>
              <a:t>【参考】</a:t>
            </a:r>
            <a:r>
              <a:rPr lang="ja-JP"/>
              <a:t>行動規範 (Code of Conduct)</a:t>
            </a:r>
            <a:endParaRPr/>
          </a:p>
        </p:txBody>
      </p:sp>
      <p:sp>
        <p:nvSpPr>
          <p:cNvPr id="104" name="Google Shape;104;g3326bc9dcb1_2_9"/>
          <p:cNvSpPr txBox="1">
            <a:spLocks noGrp="1"/>
          </p:cNvSpPr>
          <p:nvPr>
            <p:ph type="body" idx="1"/>
          </p:nvPr>
        </p:nvSpPr>
        <p:spPr>
          <a:xfrm>
            <a:off x="890272" y="1422401"/>
            <a:ext cx="10320000" cy="487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500"/>
              <a:buNone/>
            </a:pPr>
            <a:r>
              <a:rPr lang="ja-JP" sz="1500" b="1"/>
              <a:t>The Linux Foundation とその傘下のプロジェクトは、わたしたちのすべてのイベントにおいて、参加者が人権侵害や差別を受けることのないよう努力しています。The Linux Foundation (および LF プロジェクト) のイベントは Linux コミュニティにおける専門家間の交流とコラボレーションをめざした作業会議です。そして、アイデアや感想のオープンな交換を奨励し、あらゆる人々や集団が持つ価値を認める環境を要求します。そして、アイデアや感想のオープンな交換を奨励し、あらゆる人々や集団が持つ価値を認める環境を要求します。</a:t>
            </a:r>
            <a:endParaRPr sz="1500" b="1"/>
          </a:p>
          <a:p>
            <a:pPr marL="0" lvl="0" indent="0" algn="l" rtl="0">
              <a:lnSpc>
                <a:spcPct val="100000"/>
              </a:lnSpc>
              <a:spcBef>
                <a:spcPts val="210"/>
              </a:spcBef>
              <a:spcAft>
                <a:spcPts val="0"/>
              </a:spcAft>
              <a:buSzPts val="300"/>
              <a:buNone/>
            </a:pPr>
            <a:endParaRPr sz="300"/>
          </a:p>
          <a:p>
            <a:pPr marL="0" lvl="0" indent="0" algn="l" rtl="0">
              <a:lnSpc>
                <a:spcPct val="100000"/>
              </a:lnSpc>
              <a:spcBef>
                <a:spcPts val="330"/>
              </a:spcBef>
              <a:spcAft>
                <a:spcPts val="0"/>
              </a:spcAft>
              <a:buSzPts val="1500"/>
              <a:buNone/>
            </a:pPr>
            <a:r>
              <a:rPr lang="ja-JP" sz="1500" b="1"/>
              <a:t>求められる行動</a:t>
            </a:r>
            <a:endParaRPr/>
          </a:p>
          <a:p>
            <a:pPr marL="0" lvl="0" indent="0" algn="l" rtl="0">
              <a:lnSpc>
                <a:spcPct val="100000"/>
              </a:lnSpc>
              <a:spcBef>
                <a:spcPts val="430"/>
              </a:spcBef>
              <a:spcAft>
                <a:spcPts val="0"/>
              </a:spcAft>
              <a:buSzPts val="1400"/>
              <a:buNone/>
            </a:pPr>
            <a:r>
              <a:rPr lang="ja-JP" sz="1400"/>
              <a:t>すべてのイベント参加者は、プロフェッショナルの基準、The Linux Foundation の行動規範、さらには各自の所属組織が定める適切な勤務態度に関するポリシー、および適用可能な法律に従って行動することが求められます。</a:t>
            </a:r>
            <a:endParaRPr sz="1400"/>
          </a:p>
          <a:p>
            <a:pPr marL="0" lvl="0" indent="0" algn="l" rtl="0">
              <a:lnSpc>
                <a:spcPct val="100000"/>
              </a:lnSpc>
              <a:spcBef>
                <a:spcPts val="440"/>
              </a:spcBef>
              <a:spcAft>
                <a:spcPts val="0"/>
              </a:spcAft>
              <a:buSzPts val="1500"/>
              <a:buNone/>
            </a:pPr>
            <a:r>
              <a:rPr lang="ja-JP" sz="1500" b="1"/>
              <a:t>容認できない行為</a:t>
            </a:r>
            <a:endParaRPr/>
          </a:p>
          <a:p>
            <a:pPr marL="0" lvl="0" indent="0" algn="l" rtl="0">
              <a:lnSpc>
                <a:spcPct val="100000"/>
              </a:lnSpc>
              <a:spcBef>
                <a:spcPts val="430"/>
              </a:spcBef>
              <a:spcAft>
                <a:spcPts val="0"/>
              </a:spcAft>
              <a:buSzPts val="1400"/>
              <a:buNone/>
            </a:pPr>
            <a:r>
              <a:rPr lang="ja-JP" sz="1400"/>
              <a:t>性、性同一性、性表現、性的指向、障害、容姿、体格、人種、年齢、宗教などによるハラスメンはもとより、カンファレンスやプログラムが開催される国や地域の法に保護された地位や立場によるハラスメントなど、いかなる形のハラスメントも容認されません。また、虐待的、攻撃的、または屈辱的表現の使用、脅迫、ストーキング、嫌がらせの写真や記録、不適切な物理的接触、性的画像、および迷惑な性的誘惑、または性的行為の要求などもハラスメントとみなします。わたしたちは、わたしたちのイベントにおけるあらゆるハラスメントに迅速に対応いたします。ハラスメント行為の停止を求められた参加者は、その要求に速やかに従ってください。容認できない行為の目撃者や被害者は、すぐにカンファレンス主催者にお知らせください。</a:t>
            </a:r>
            <a:endParaRPr/>
          </a:p>
          <a:p>
            <a:pPr marL="0" lvl="0" indent="0" algn="l" rtl="0">
              <a:lnSpc>
                <a:spcPct val="100000"/>
              </a:lnSpc>
              <a:spcBef>
                <a:spcPts val="420"/>
              </a:spcBef>
              <a:spcAft>
                <a:spcPts val="0"/>
              </a:spcAft>
              <a:buSzPts val="1400"/>
              <a:buNone/>
            </a:pPr>
            <a:r>
              <a:rPr lang="ja-JP" sz="1400"/>
              <a:t>展示者は、性的画像、アクティビティ、またはその他の素材をブースで使用するべきではありません。また、性的な服装/制服/衣装の使用、あるいは性的環境の作成を行ってはいけません。講演者はその講演において、性的な表現、画像、あるいは、上で定義されているハラスメントの要素となるあらゆる表現や画像を使用するべきではありません。</a:t>
            </a:r>
            <a:endParaRPr sz="1400"/>
          </a:p>
        </p:txBody>
      </p:sp>
      <p:sp>
        <p:nvSpPr>
          <p:cNvPr id="105" name="Google Shape;105;g3326bc9dcb1_2_9"/>
          <p:cNvSpPr txBox="1">
            <a:spLocks noGrp="1"/>
          </p:cNvSpPr>
          <p:nvPr>
            <p:ph type="ftr" idx="11"/>
          </p:nvPr>
        </p:nvSpPr>
        <p:spPr>
          <a:xfrm>
            <a:off x="1331339" y="6423024"/>
            <a:ext cx="2874300" cy="139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latin typeface="Arial"/>
                <a:ea typeface="Arial"/>
                <a:cs typeface="Arial"/>
                <a:sym typeface="Arial"/>
              </a:rPr>
              <a:t>OpenChain Japan Work Group</a:t>
            </a:r>
            <a:endParaRPr>
              <a:latin typeface="Arial"/>
              <a:ea typeface="Arial"/>
              <a:cs typeface="Arial"/>
              <a:sym typeface="Arial"/>
            </a:endParaRPr>
          </a:p>
        </p:txBody>
      </p:sp>
      <p:sp>
        <p:nvSpPr>
          <p:cNvPr id="106" name="Google Shape;106;g3326bc9dcb1_2_9"/>
          <p:cNvSpPr txBox="1">
            <a:spLocks noGrp="1"/>
          </p:cNvSpPr>
          <p:nvPr>
            <p:ph type="sldNum" idx="12"/>
          </p:nvPr>
        </p:nvSpPr>
        <p:spPr>
          <a:xfrm>
            <a:off x="9365610" y="6581775"/>
            <a:ext cx="2743200" cy="139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tLang="ja-JP"/>
              <a:t>5</a:t>
            </a:fld>
            <a:endParaRPr/>
          </a:p>
        </p:txBody>
      </p:sp>
      <p:sp>
        <p:nvSpPr>
          <p:cNvPr id="107" name="Google Shape;107;g3326bc9dcb1_2_9"/>
          <p:cNvSpPr txBox="1"/>
          <p:nvPr/>
        </p:nvSpPr>
        <p:spPr>
          <a:xfrm>
            <a:off x="5891843" y="6193368"/>
            <a:ext cx="5961000" cy="338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600"/>
              <a:buFont typeface="Arial"/>
              <a:buNone/>
            </a:pPr>
            <a:r>
              <a:rPr lang="ja-JP" sz="1600" b="0" i="0" u="none" strike="noStrike" cap="none">
                <a:solidFill>
                  <a:srgbClr val="20252B"/>
                </a:solidFill>
                <a:latin typeface="Arial"/>
                <a:ea typeface="Arial"/>
                <a:cs typeface="Arial"/>
                <a:sym typeface="Arial"/>
              </a:rPr>
              <a:t>https://www.linuxfoundation.jp/code-of-conduct/</a:t>
            </a:r>
            <a:endParaRPr sz="1600" b="0" i="0" u="none" strike="noStrike" cap="none">
              <a:solidFill>
                <a:srgbClr val="20252B"/>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g3326bc9dcb1_2_18"/>
          <p:cNvSpPr txBox="1">
            <a:spLocks noGrp="1"/>
          </p:cNvSpPr>
          <p:nvPr>
            <p:ph type="title"/>
          </p:nvPr>
        </p:nvSpPr>
        <p:spPr>
          <a:xfrm>
            <a:off x="890271" y="531580"/>
            <a:ext cx="10320000" cy="645300"/>
          </a:xfrm>
          <a:prstGeom prst="rect">
            <a:avLst/>
          </a:prstGeom>
          <a:noFill/>
          <a:ln>
            <a:noFill/>
          </a:ln>
        </p:spPr>
        <p:txBody>
          <a:bodyPr spcFirstLastPara="1" wrap="square" lIns="0" tIns="228600" rIns="0" bIns="228600" anchor="ctr" anchorCtr="0">
            <a:noAutofit/>
          </a:bodyPr>
          <a:lstStyle/>
          <a:p>
            <a:pPr marL="0" lvl="0" indent="0" algn="l" rtl="0">
              <a:lnSpc>
                <a:spcPct val="90000"/>
              </a:lnSpc>
              <a:spcBef>
                <a:spcPts val="0"/>
              </a:spcBef>
              <a:spcAft>
                <a:spcPts val="0"/>
              </a:spcAft>
              <a:buSzPts val="1400"/>
              <a:buNone/>
            </a:pPr>
            <a:r>
              <a:rPr lang="ja-JP" sz="1400"/>
              <a:t>【参考】</a:t>
            </a:r>
            <a:r>
              <a:rPr lang="ja-JP"/>
              <a:t>行動規範 (Code of Conduct)</a:t>
            </a:r>
            <a:endParaRPr/>
          </a:p>
        </p:txBody>
      </p:sp>
      <p:sp>
        <p:nvSpPr>
          <p:cNvPr id="113" name="Google Shape;113;g3326bc9dcb1_2_18"/>
          <p:cNvSpPr txBox="1">
            <a:spLocks noGrp="1"/>
          </p:cNvSpPr>
          <p:nvPr>
            <p:ph type="body" idx="1"/>
          </p:nvPr>
        </p:nvSpPr>
        <p:spPr>
          <a:xfrm>
            <a:off x="890272" y="1422401"/>
            <a:ext cx="10320000" cy="4871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500"/>
              <a:buNone/>
            </a:pPr>
            <a:r>
              <a:rPr lang="ja-JP" sz="1500" b="1"/>
              <a:t>容認できない行為が招く結末</a:t>
            </a:r>
            <a:endParaRPr/>
          </a:p>
          <a:p>
            <a:pPr marL="0" lvl="0" indent="0" algn="l" rtl="0">
              <a:lnSpc>
                <a:spcPct val="100000"/>
              </a:lnSpc>
              <a:spcBef>
                <a:spcPts val="430"/>
              </a:spcBef>
              <a:spcAft>
                <a:spcPts val="0"/>
              </a:spcAft>
              <a:buSzPts val="1400"/>
              <a:buNone/>
            </a:pPr>
            <a:r>
              <a:rPr lang="ja-JP" sz="1400"/>
              <a:t>参加者がハラスメント行為に関与している場合、カンファレンス主催者は、違反者への警告やカンファレンスからの追放など、状況に応じて適切と思われるあらゆる行動をとります。返金処理は行いません。The Linux Foundation (および LF プロジェクト) は、今後行われるすべての Linux Foundation (または LF プロジェクト) イベント、トレーニング、およびその他の活動からハラスメント行為に関わる参加者を排斥する権利を有します。</a:t>
            </a:r>
            <a:endParaRPr/>
          </a:p>
          <a:p>
            <a:pPr marL="0" lvl="0" indent="0" algn="l" rtl="0">
              <a:lnSpc>
                <a:spcPct val="100000"/>
              </a:lnSpc>
              <a:spcBef>
                <a:spcPts val="440"/>
              </a:spcBef>
              <a:spcAft>
                <a:spcPts val="0"/>
              </a:spcAft>
              <a:buSzPts val="1500"/>
              <a:buNone/>
            </a:pPr>
            <a:r>
              <a:rPr lang="ja-JP" sz="1500" b="1"/>
              <a:t>容認できない行為の目撃者や被害者が行うべきこと</a:t>
            </a:r>
            <a:endParaRPr/>
          </a:p>
          <a:p>
            <a:pPr marL="0" lvl="0" indent="0" algn="l" rtl="0">
              <a:lnSpc>
                <a:spcPct val="100000"/>
              </a:lnSpc>
              <a:spcBef>
                <a:spcPts val="430"/>
              </a:spcBef>
              <a:spcAft>
                <a:spcPts val="0"/>
              </a:spcAft>
              <a:buSzPts val="1400"/>
              <a:buNone/>
            </a:pPr>
            <a:r>
              <a:rPr lang="ja-JP" sz="1400"/>
              <a:t>ハラスメントを受けている当事者やハラスメント行為の目撃者、または懸念事項をお持ちの方は、[OpenChain Japan Planning代表]に速やかにお知らせください。</a:t>
            </a:r>
            <a:endParaRPr sz="1400"/>
          </a:p>
          <a:p>
            <a:pPr marL="0" lvl="0" indent="0" algn="l" rtl="0">
              <a:lnSpc>
                <a:spcPct val="100000"/>
              </a:lnSpc>
              <a:spcBef>
                <a:spcPts val="200"/>
              </a:spcBef>
              <a:spcAft>
                <a:spcPts val="0"/>
              </a:spcAft>
              <a:buSzPts val="300"/>
              <a:buNone/>
            </a:pPr>
            <a:endParaRPr sz="300"/>
          </a:p>
          <a:p>
            <a:pPr marL="355591" lvl="1" indent="0" algn="l" rtl="0">
              <a:lnSpc>
                <a:spcPct val="100000"/>
              </a:lnSpc>
              <a:spcBef>
                <a:spcPts val="390"/>
              </a:spcBef>
              <a:spcAft>
                <a:spcPts val="0"/>
              </a:spcAft>
              <a:buSzPts val="1800"/>
              <a:buNone/>
            </a:pPr>
            <a:r>
              <a:rPr lang="ja-JP" sz="1800" b="1"/>
              <a:t>OpenChain Japan Planning代表：</a:t>
            </a:r>
            <a:endParaRPr sz="1800" b="1"/>
          </a:p>
          <a:p>
            <a:pPr marL="1005398" lvl="2" indent="-285750" algn="l" rtl="0">
              <a:lnSpc>
                <a:spcPct val="100000"/>
              </a:lnSpc>
              <a:spcBef>
                <a:spcPts val="460"/>
              </a:spcBef>
              <a:spcAft>
                <a:spcPts val="0"/>
              </a:spcAft>
              <a:buSzPts val="1400"/>
              <a:buFont typeface="Arial"/>
              <a:buChar char="•"/>
            </a:pPr>
            <a:r>
              <a:rPr lang="ja-JP" sz="1400" b="1"/>
              <a:t>Shane Coughlan(Man, English)：</a:t>
            </a:r>
            <a:r>
              <a:rPr lang="ja-JP" sz="1400" b="1" u="sng">
                <a:solidFill>
                  <a:schemeClr val="hlink"/>
                </a:solidFill>
                <a:hlinkClick r:id="rId3"/>
              </a:rPr>
              <a:t>scoughlan@linuxfoundation.org</a:t>
            </a:r>
            <a:endParaRPr sz="1400" b="1"/>
          </a:p>
          <a:p>
            <a:pPr marL="1005398" lvl="2" indent="-285750" algn="l" rtl="0">
              <a:lnSpc>
                <a:spcPct val="100000"/>
              </a:lnSpc>
              <a:spcBef>
                <a:spcPts val="420"/>
              </a:spcBef>
              <a:spcAft>
                <a:spcPts val="0"/>
              </a:spcAft>
              <a:buSzPts val="1400"/>
              <a:buFont typeface="Arial"/>
              <a:buChar char="•"/>
            </a:pPr>
            <a:r>
              <a:rPr lang="ja-JP" sz="1400" b="1"/>
              <a:t>渡邊歩(Woman, Japanese)：</a:t>
            </a:r>
            <a:r>
              <a:rPr lang="ja-JP" sz="1400" b="1" u="sng">
                <a:solidFill>
                  <a:schemeClr val="hlink"/>
                </a:solidFill>
                <a:hlinkClick r:id="rId4"/>
              </a:rPr>
              <a:t>awatanabe@evangelist.linuxfoundation.org</a:t>
            </a:r>
            <a:endParaRPr sz="1400" b="1"/>
          </a:p>
          <a:p>
            <a:pPr marL="0" lvl="0" indent="0" algn="l" rtl="0">
              <a:lnSpc>
                <a:spcPct val="100000"/>
              </a:lnSpc>
              <a:spcBef>
                <a:spcPts val="200"/>
              </a:spcBef>
              <a:spcAft>
                <a:spcPts val="0"/>
              </a:spcAft>
              <a:buSzPts val="300"/>
              <a:buNone/>
            </a:pPr>
            <a:endParaRPr sz="300"/>
          </a:p>
          <a:p>
            <a:pPr marL="0" lvl="0" indent="0" algn="l" rtl="0">
              <a:lnSpc>
                <a:spcPct val="100000"/>
              </a:lnSpc>
              <a:spcBef>
                <a:spcPts val="330"/>
              </a:spcBef>
              <a:spcAft>
                <a:spcPts val="0"/>
              </a:spcAft>
              <a:buSzPts val="1500"/>
              <a:buNone/>
            </a:pPr>
            <a:r>
              <a:rPr lang="ja-JP" sz="1500" b="1"/>
              <a:t>事故対応</a:t>
            </a:r>
            <a:endParaRPr/>
          </a:p>
          <a:p>
            <a:pPr marL="0" lvl="0" indent="0" algn="l" rtl="0">
              <a:lnSpc>
                <a:spcPct val="100000"/>
              </a:lnSpc>
              <a:spcBef>
                <a:spcPts val="430"/>
              </a:spcBef>
              <a:spcAft>
                <a:spcPts val="0"/>
              </a:spcAft>
              <a:buSzPts val="1400"/>
              <a:buNone/>
            </a:pPr>
            <a:r>
              <a:rPr lang="ja-JP" sz="1400"/>
              <a:t>ハラスメントの報告を受けた場合は、Ada Initiative (Geek Feminism Wiki の</a:t>
            </a:r>
            <a:r>
              <a:rPr lang="ja-JP" sz="1400" u="sng">
                <a:solidFill>
                  <a:schemeClr val="hlink"/>
                </a:solidFill>
                <a:hlinkClick r:id="rId5"/>
              </a:rPr>
              <a:t>こちら</a:t>
            </a:r>
            <a:r>
              <a:rPr lang="ja-JP" sz="1400"/>
              <a:t>を参照) が推奨するプロセスに従ってこれに対応します。前述のように、参加者がハラスメント行為に関与している場合、カンファレンス主催者は、違反者への警告やカンファレンスからの追放など、状況に応じて適切と思われるあらゆる行動をとります。返金処理は行いません。The Linux Foundation (および LF プロジェクト) は、今後行われるすべての Linux Foundation (または LF プロジェクト) イベント、トレーニング、およびその他の活動からハラスメント行為に関わる参加者を排斥する権利を有します。</a:t>
            </a:r>
            <a:endParaRPr sz="1400"/>
          </a:p>
        </p:txBody>
      </p:sp>
      <p:sp>
        <p:nvSpPr>
          <p:cNvPr id="114" name="Google Shape;114;g3326bc9dcb1_2_18"/>
          <p:cNvSpPr txBox="1">
            <a:spLocks noGrp="1"/>
          </p:cNvSpPr>
          <p:nvPr>
            <p:ph type="ftr" idx="11"/>
          </p:nvPr>
        </p:nvSpPr>
        <p:spPr>
          <a:xfrm>
            <a:off x="1331339" y="6423024"/>
            <a:ext cx="2874300" cy="139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latin typeface="Arial"/>
                <a:ea typeface="Arial"/>
                <a:cs typeface="Arial"/>
                <a:sym typeface="Arial"/>
              </a:rPr>
              <a:t>OpenChain Japan Work Group</a:t>
            </a:r>
            <a:endParaRPr>
              <a:latin typeface="Arial"/>
              <a:ea typeface="Arial"/>
              <a:cs typeface="Arial"/>
              <a:sym typeface="Arial"/>
            </a:endParaRPr>
          </a:p>
        </p:txBody>
      </p:sp>
      <p:sp>
        <p:nvSpPr>
          <p:cNvPr id="115" name="Google Shape;115;g3326bc9dcb1_2_18"/>
          <p:cNvSpPr txBox="1">
            <a:spLocks noGrp="1"/>
          </p:cNvSpPr>
          <p:nvPr>
            <p:ph type="sldNum" idx="12"/>
          </p:nvPr>
        </p:nvSpPr>
        <p:spPr>
          <a:xfrm>
            <a:off x="9365610" y="6581775"/>
            <a:ext cx="2743200" cy="1398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tLang="ja-JP"/>
              <a:t>6</a:t>
            </a:fld>
            <a:endParaRPr/>
          </a:p>
        </p:txBody>
      </p:sp>
      <p:sp>
        <p:nvSpPr>
          <p:cNvPr id="116" name="Google Shape;116;g3326bc9dcb1_2_18"/>
          <p:cNvSpPr txBox="1"/>
          <p:nvPr/>
        </p:nvSpPr>
        <p:spPr>
          <a:xfrm>
            <a:off x="5891843" y="6193368"/>
            <a:ext cx="5961000" cy="338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600"/>
              <a:buFont typeface="Arial"/>
              <a:buNone/>
            </a:pPr>
            <a:r>
              <a:rPr lang="ja-JP" sz="1600" b="0" i="0" u="none" strike="noStrike" cap="none">
                <a:solidFill>
                  <a:srgbClr val="20252B"/>
                </a:solidFill>
                <a:latin typeface="Arial"/>
                <a:ea typeface="Arial"/>
                <a:cs typeface="Arial"/>
                <a:sym typeface="Arial"/>
              </a:rPr>
              <a:t>https://www.linuxfoundation.jp/code-of-conduct/</a:t>
            </a:r>
            <a:endParaRPr sz="1600" b="0" i="0" u="none" strike="noStrike" cap="none">
              <a:solidFill>
                <a:srgbClr val="20252B"/>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8"/>
          <p:cNvSpPr txBox="1">
            <a:spLocks noGrp="1"/>
          </p:cNvSpPr>
          <p:nvPr>
            <p:ph type="title"/>
          </p:nvPr>
        </p:nvSpPr>
        <p:spPr>
          <a:xfrm>
            <a:off x="890271" y="531580"/>
            <a:ext cx="10780798" cy="645269"/>
          </a:xfrm>
          <a:prstGeom prst="rect">
            <a:avLst/>
          </a:prstGeom>
          <a:noFill/>
          <a:ln>
            <a:noFill/>
          </a:ln>
        </p:spPr>
        <p:txBody>
          <a:bodyPr spcFirstLastPara="1" wrap="square" lIns="0" tIns="228600" rIns="0" bIns="228600" anchor="ctr" anchorCtr="0">
            <a:noAutofit/>
          </a:bodyPr>
          <a:lstStyle/>
          <a:p>
            <a:pPr marL="0" lvl="0" indent="0" algn="l" rtl="0">
              <a:lnSpc>
                <a:spcPct val="90000"/>
              </a:lnSpc>
              <a:spcBef>
                <a:spcPts val="0"/>
              </a:spcBef>
              <a:spcAft>
                <a:spcPts val="0"/>
              </a:spcAft>
              <a:buSzPts val="1400"/>
              <a:buNone/>
            </a:pPr>
            <a:r>
              <a:rPr lang="ja-JP" sz="4000">
                <a:latin typeface="Quattrocento Sans"/>
                <a:ea typeface="Quattrocento Sans"/>
                <a:cs typeface="Quattrocento Sans"/>
                <a:sym typeface="Quattrocento Sans"/>
              </a:rPr>
              <a:t>守秘義務</a:t>
            </a:r>
            <a:endParaRPr/>
          </a:p>
        </p:txBody>
      </p:sp>
      <p:sp>
        <p:nvSpPr>
          <p:cNvPr id="122" name="Google Shape;122;p8"/>
          <p:cNvSpPr txBox="1">
            <a:spLocks noGrp="1"/>
          </p:cNvSpPr>
          <p:nvPr>
            <p:ph type="body" idx="1"/>
          </p:nvPr>
        </p:nvSpPr>
        <p:spPr>
          <a:xfrm>
            <a:off x="890271" y="1422401"/>
            <a:ext cx="10780797" cy="4871236"/>
          </a:xfrm>
          <a:prstGeom prst="rect">
            <a:avLst/>
          </a:prstGeom>
          <a:noFill/>
          <a:ln>
            <a:noFill/>
          </a:ln>
        </p:spPr>
        <p:txBody>
          <a:bodyPr spcFirstLastPara="1" wrap="square" lIns="0" tIns="0" rIns="0" bIns="0" anchor="t" anchorCtr="0">
            <a:noAutofit/>
          </a:bodyPr>
          <a:lstStyle/>
          <a:p>
            <a:pPr marL="473075" lvl="0" indent="-342900" algn="l" rtl="0">
              <a:lnSpc>
                <a:spcPct val="100000"/>
              </a:lnSpc>
              <a:spcBef>
                <a:spcPts val="0"/>
              </a:spcBef>
              <a:spcAft>
                <a:spcPts val="0"/>
              </a:spcAft>
              <a:buSzPts val="2400"/>
              <a:buFont typeface="Noto Sans Symbols"/>
              <a:buChar char="●"/>
            </a:pPr>
            <a:r>
              <a:rPr lang="ja-JP" sz="2400"/>
              <a:t>本イベントにおいて守秘義務はありません</a:t>
            </a:r>
            <a:endParaRPr sz="2400"/>
          </a:p>
          <a:p>
            <a:pPr marL="473075" lvl="0" indent="-342900" algn="l" rtl="0">
              <a:lnSpc>
                <a:spcPct val="100000"/>
              </a:lnSpc>
              <a:spcBef>
                <a:spcPts val="1680"/>
              </a:spcBef>
              <a:spcAft>
                <a:spcPts val="0"/>
              </a:spcAft>
              <a:buSzPts val="2400"/>
              <a:buFont typeface="Noto Sans Symbols"/>
              <a:buChar char="●"/>
            </a:pPr>
            <a:r>
              <a:rPr lang="ja-JP" sz="2400"/>
              <a:t>秘密事項は持ち込まないように注意して下さい</a:t>
            </a:r>
            <a:endParaRPr sz="2400"/>
          </a:p>
          <a:p>
            <a:pPr marL="473075" lvl="0" indent="-342900" algn="l" rtl="0">
              <a:lnSpc>
                <a:spcPct val="100000"/>
              </a:lnSpc>
              <a:spcBef>
                <a:spcPts val="1680"/>
              </a:spcBef>
              <a:spcAft>
                <a:spcPts val="0"/>
              </a:spcAft>
              <a:buSzPts val="2400"/>
              <a:buFont typeface="Noto Sans Symbols"/>
              <a:buChar char="●"/>
            </a:pPr>
            <a:r>
              <a:rPr lang="ja-JP" sz="2400"/>
              <a:t>本イベントの後半部分には、チャタムハウスルールが適用されます。また、サブグループの中にはチャタムハウスルールを設けているグループがあり</a:t>
            </a:r>
            <a:br>
              <a:rPr lang="ja-JP" sz="2400"/>
            </a:br>
            <a:r>
              <a:rPr lang="ja-JP" sz="2400"/>
              <a:t>ます。その場合、得られた情報は自由に利用してよいですが、誰が</a:t>
            </a:r>
            <a:br>
              <a:rPr lang="ja-JP" sz="2400"/>
            </a:br>
            <a:r>
              <a:rPr lang="ja-JP" sz="2400"/>
              <a:t>言ったかは口外しないように注意してください。</a:t>
            </a:r>
            <a:endParaRPr/>
          </a:p>
        </p:txBody>
      </p:sp>
      <p:sp>
        <p:nvSpPr>
          <p:cNvPr id="123" name="Google Shape;123;p8"/>
          <p:cNvSpPr txBox="1">
            <a:spLocks noGrp="1"/>
          </p:cNvSpPr>
          <p:nvPr>
            <p:ph type="ftr" idx="11"/>
          </p:nvPr>
        </p:nvSpPr>
        <p:spPr>
          <a:xfrm>
            <a:off x="1331339" y="6423024"/>
            <a:ext cx="2874389" cy="139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latin typeface="Arial"/>
                <a:ea typeface="Arial"/>
                <a:cs typeface="Arial"/>
                <a:sym typeface="Arial"/>
              </a:rPr>
              <a:t>OpenChain Japan Work Group</a:t>
            </a:r>
            <a:endParaRPr>
              <a:latin typeface="Arial"/>
              <a:ea typeface="Arial"/>
              <a:cs typeface="Arial"/>
              <a:sym typeface="Arial"/>
            </a:endParaRPr>
          </a:p>
        </p:txBody>
      </p:sp>
      <p:sp>
        <p:nvSpPr>
          <p:cNvPr id="124" name="Google Shape;124;p8"/>
          <p:cNvSpPr txBox="1">
            <a:spLocks noGrp="1"/>
          </p:cNvSpPr>
          <p:nvPr>
            <p:ph type="sldNum" idx="12"/>
          </p:nvPr>
        </p:nvSpPr>
        <p:spPr>
          <a:xfrm>
            <a:off x="9365610" y="6581775"/>
            <a:ext cx="2743200" cy="1397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tLang="ja-JP"/>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9"/>
          <p:cNvSpPr txBox="1">
            <a:spLocks noGrp="1"/>
          </p:cNvSpPr>
          <p:nvPr>
            <p:ph type="title"/>
          </p:nvPr>
        </p:nvSpPr>
        <p:spPr>
          <a:xfrm>
            <a:off x="890271" y="531580"/>
            <a:ext cx="10780798" cy="645269"/>
          </a:xfrm>
          <a:prstGeom prst="rect">
            <a:avLst/>
          </a:prstGeom>
          <a:noFill/>
          <a:ln>
            <a:noFill/>
          </a:ln>
        </p:spPr>
        <p:txBody>
          <a:bodyPr spcFirstLastPara="1" wrap="square" lIns="0" tIns="228600" rIns="0" bIns="228600" anchor="ctr" anchorCtr="0">
            <a:noAutofit/>
          </a:bodyPr>
          <a:lstStyle/>
          <a:p>
            <a:pPr marL="0" lvl="0" indent="0" algn="l" rtl="0">
              <a:lnSpc>
                <a:spcPct val="90000"/>
              </a:lnSpc>
              <a:spcBef>
                <a:spcPts val="0"/>
              </a:spcBef>
              <a:spcAft>
                <a:spcPts val="0"/>
              </a:spcAft>
              <a:buSzPts val="1400"/>
              <a:buNone/>
            </a:pPr>
            <a:r>
              <a:rPr lang="ja-JP" sz="4000">
                <a:latin typeface="Quattrocento Sans"/>
                <a:ea typeface="Quattrocento Sans"/>
                <a:cs typeface="Quattrocento Sans"/>
                <a:sym typeface="Quattrocento Sans"/>
              </a:rPr>
              <a:t>保証及び責任</a:t>
            </a:r>
            <a:endParaRPr/>
          </a:p>
        </p:txBody>
      </p:sp>
      <p:sp>
        <p:nvSpPr>
          <p:cNvPr id="130" name="Google Shape;130;p9"/>
          <p:cNvSpPr txBox="1">
            <a:spLocks noGrp="1"/>
          </p:cNvSpPr>
          <p:nvPr>
            <p:ph type="body" idx="1"/>
          </p:nvPr>
        </p:nvSpPr>
        <p:spPr>
          <a:xfrm>
            <a:off x="890271" y="1422401"/>
            <a:ext cx="10780797" cy="4871236"/>
          </a:xfrm>
          <a:prstGeom prst="rect">
            <a:avLst/>
          </a:prstGeom>
          <a:noFill/>
          <a:ln>
            <a:noFill/>
          </a:ln>
        </p:spPr>
        <p:txBody>
          <a:bodyPr spcFirstLastPara="1" wrap="square" lIns="0" tIns="0" rIns="0" bIns="0" anchor="t" anchorCtr="0">
            <a:noAutofit/>
          </a:bodyPr>
          <a:lstStyle/>
          <a:p>
            <a:pPr marL="473075" lvl="0" indent="-342900" algn="l" rtl="0">
              <a:lnSpc>
                <a:spcPct val="100000"/>
              </a:lnSpc>
              <a:spcBef>
                <a:spcPts val="0"/>
              </a:spcBef>
              <a:spcAft>
                <a:spcPts val="0"/>
              </a:spcAft>
              <a:buSzPts val="2400"/>
              <a:buFont typeface="Noto Sans Symbols"/>
              <a:buChar char="●"/>
            </a:pPr>
            <a:r>
              <a:rPr lang="ja-JP" sz="2400"/>
              <a:t>公開した成果物や、会議での発言について、内容の正誤を含め、一切の</a:t>
            </a:r>
            <a:br>
              <a:rPr lang="ja-JP" sz="2400"/>
            </a:br>
            <a:r>
              <a:rPr lang="ja-JP" sz="2400"/>
              <a:t>保証はありません。また、作成者や発言者は、一切の責任を負いません。</a:t>
            </a:r>
            <a:endParaRPr sz="2400"/>
          </a:p>
          <a:p>
            <a:pPr marL="473075" lvl="0" indent="-342900" algn="l" rtl="0">
              <a:lnSpc>
                <a:spcPct val="100000"/>
              </a:lnSpc>
              <a:spcBef>
                <a:spcPts val="1680"/>
              </a:spcBef>
              <a:spcAft>
                <a:spcPts val="0"/>
              </a:spcAft>
              <a:buSzPts val="2400"/>
              <a:buFont typeface="Noto Sans Symbols"/>
              <a:buChar char="●"/>
            </a:pPr>
            <a:r>
              <a:rPr lang="ja-JP" sz="2400"/>
              <a:t>ツール（GitHubやSlack等）について、セキュリティ等の保証はなく、情報</a:t>
            </a:r>
            <a:br>
              <a:rPr lang="ja-JP" sz="2400"/>
            </a:br>
            <a:r>
              <a:rPr lang="ja-JP" sz="2400"/>
              <a:t>漏洩が発生したとしても、運営者やOpenChain Japan WGのメンバーは一切の責任を負いません。</a:t>
            </a:r>
            <a:endParaRPr/>
          </a:p>
        </p:txBody>
      </p:sp>
      <p:sp>
        <p:nvSpPr>
          <p:cNvPr id="131" name="Google Shape;131;p9"/>
          <p:cNvSpPr txBox="1">
            <a:spLocks noGrp="1"/>
          </p:cNvSpPr>
          <p:nvPr>
            <p:ph type="ftr" idx="11"/>
          </p:nvPr>
        </p:nvSpPr>
        <p:spPr>
          <a:xfrm>
            <a:off x="1331339" y="6423024"/>
            <a:ext cx="2874389" cy="139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latin typeface="Arial"/>
                <a:ea typeface="Arial"/>
                <a:cs typeface="Arial"/>
                <a:sym typeface="Arial"/>
              </a:rPr>
              <a:t>OpenChain Japan Work Group</a:t>
            </a:r>
            <a:endParaRPr>
              <a:latin typeface="Arial"/>
              <a:ea typeface="Arial"/>
              <a:cs typeface="Arial"/>
              <a:sym typeface="Arial"/>
            </a:endParaRPr>
          </a:p>
        </p:txBody>
      </p:sp>
      <p:sp>
        <p:nvSpPr>
          <p:cNvPr id="132" name="Google Shape;132;p9"/>
          <p:cNvSpPr txBox="1">
            <a:spLocks noGrp="1"/>
          </p:cNvSpPr>
          <p:nvPr>
            <p:ph type="sldNum" idx="12"/>
          </p:nvPr>
        </p:nvSpPr>
        <p:spPr>
          <a:xfrm>
            <a:off x="9365610" y="6581775"/>
            <a:ext cx="2743200" cy="1397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tLang="ja-JP"/>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1"/>
          <p:cNvSpPr txBox="1">
            <a:spLocks noGrp="1"/>
          </p:cNvSpPr>
          <p:nvPr>
            <p:ph type="title"/>
          </p:nvPr>
        </p:nvSpPr>
        <p:spPr>
          <a:xfrm>
            <a:off x="890271" y="531580"/>
            <a:ext cx="10780798" cy="645269"/>
          </a:xfrm>
          <a:prstGeom prst="rect">
            <a:avLst/>
          </a:prstGeom>
          <a:noFill/>
          <a:ln>
            <a:noFill/>
          </a:ln>
        </p:spPr>
        <p:txBody>
          <a:bodyPr spcFirstLastPara="1" wrap="square" lIns="0" tIns="228600" rIns="0" bIns="228600" anchor="ctr" anchorCtr="0">
            <a:noAutofit/>
          </a:bodyPr>
          <a:lstStyle/>
          <a:p>
            <a:pPr marL="0" lvl="0" indent="0" algn="l" rtl="0">
              <a:lnSpc>
                <a:spcPct val="90000"/>
              </a:lnSpc>
              <a:spcBef>
                <a:spcPts val="0"/>
              </a:spcBef>
              <a:spcAft>
                <a:spcPts val="0"/>
              </a:spcAft>
              <a:buSzPts val="1400"/>
              <a:buNone/>
            </a:pPr>
            <a:r>
              <a:rPr lang="ja-JP" sz="4000">
                <a:latin typeface="Quattrocento Sans"/>
                <a:ea typeface="Quattrocento Sans"/>
                <a:cs typeface="Quattrocento Sans"/>
                <a:sym typeface="Quattrocento Sans"/>
              </a:rPr>
              <a:t>オンライン会合の注意事項 (Note)</a:t>
            </a:r>
            <a:endParaRPr/>
          </a:p>
        </p:txBody>
      </p:sp>
      <p:sp>
        <p:nvSpPr>
          <p:cNvPr id="138" name="Google Shape;138;p11"/>
          <p:cNvSpPr txBox="1">
            <a:spLocks noGrp="1"/>
          </p:cNvSpPr>
          <p:nvPr>
            <p:ph type="body" idx="1"/>
          </p:nvPr>
        </p:nvSpPr>
        <p:spPr>
          <a:xfrm>
            <a:off x="890271" y="1422401"/>
            <a:ext cx="10780797" cy="4871236"/>
          </a:xfrm>
          <a:prstGeom prst="rect">
            <a:avLst/>
          </a:prstGeom>
          <a:noFill/>
          <a:ln>
            <a:noFill/>
          </a:ln>
        </p:spPr>
        <p:txBody>
          <a:bodyPr spcFirstLastPara="1" wrap="square" lIns="0" tIns="0" rIns="0" bIns="0" anchor="t" anchorCtr="0">
            <a:noAutofit/>
          </a:bodyPr>
          <a:lstStyle/>
          <a:p>
            <a:pPr marL="478355" lvl="0" indent="-478355" algn="l" rtl="0">
              <a:lnSpc>
                <a:spcPct val="100000"/>
              </a:lnSpc>
              <a:spcBef>
                <a:spcPts val="0"/>
              </a:spcBef>
              <a:spcAft>
                <a:spcPts val="0"/>
              </a:spcAft>
              <a:buSzPts val="2000"/>
              <a:buFont typeface="Noto Sans Symbols"/>
              <a:buChar char="●"/>
            </a:pPr>
            <a:r>
              <a:rPr lang="ja-JP" sz="2000"/>
              <a:t>どなたでも参加可能です</a:t>
            </a:r>
            <a:endParaRPr/>
          </a:p>
          <a:p>
            <a:pPr marL="478355" lvl="0" indent="-478355" algn="l" rtl="0">
              <a:lnSpc>
                <a:spcPct val="100000"/>
              </a:lnSpc>
              <a:spcBef>
                <a:spcPts val="600"/>
              </a:spcBef>
              <a:spcAft>
                <a:spcPts val="0"/>
              </a:spcAft>
              <a:buSzPts val="2000"/>
              <a:buFont typeface="Noto Sans Symbols"/>
              <a:buChar char="●"/>
            </a:pPr>
            <a:r>
              <a:rPr lang="ja-JP" sz="2000"/>
              <a:t>発表に対して質問がある場合は、Zoomのチャット欄に質問を書いて下さい</a:t>
            </a:r>
            <a:endParaRPr/>
          </a:p>
          <a:p>
            <a:pPr marL="478355" lvl="0" indent="-478355" algn="l" rtl="0">
              <a:lnSpc>
                <a:spcPct val="100000"/>
              </a:lnSpc>
              <a:spcBef>
                <a:spcPts val="600"/>
              </a:spcBef>
              <a:spcAft>
                <a:spcPts val="0"/>
              </a:spcAft>
              <a:buSzPts val="2000"/>
              <a:buFont typeface="Noto Sans Symbols"/>
              <a:buChar char="●"/>
            </a:pPr>
            <a:r>
              <a:rPr lang="ja-JP" sz="2000"/>
              <a:t>質問以外のコメントや感想（いいねでもOK）もチャット欄に書いて下さい</a:t>
            </a:r>
            <a:endParaRPr/>
          </a:p>
          <a:p>
            <a:pPr marL="478355" lvl="0" indent="-478355" algn="l" rtl="0">
              <a:lnSpc>
                <a:spcPct val="100000"/>
              </a:lnSpc>
              <a:spcBef>
                <a:spcPts val="600"/>
              </a:spcBef>
              <a:spcAft>
                <a:spcPts val="0"/>
              </a:spcAft>
              <a:buSzPts val="2000"/>
              <a:buFont typeface="Noto Sans Symbols"/>
              <a:buChar char="●"/>
            </a:pPr>
            <a:r>
              <a:rPr lang="ja-JP" sz="2000"/>
              <a:t>発言はホストの許可制とします（通常はミュートをお願いします）</a:t>
            </a:r>
            <a:endParaRPr/>
          </a:p>
          <a:p>
            <a:pPr marL="478355" lvl="0" indent="-478355" algn="l" rtl="0">
              <a:lnSpc>
                <a:spcPct val="100000"/>
              </a:lnSpc>
              <a:spcBef>
                <a:spcPts val="600"/>
              </a:spcBef>
              <a:spcAft>
                <a:spcPts val="0"/>
              </a:spcAft>
              <a:buSzPts val="2000"/>
              <a:buFont typeface="Noto Sans Symbols"/>
              <a:buChar char="●"/>
            </a:pPr>
            <a:r>
              <a:rPr lang="ja-JP" sz="2000"/>
              <a:t>画面共有はホストのみとします</a:t>
            </a:r>
            <a:endParaRPr/>
          </a:p>
          <a:p>
            <a:pPr marL="478355" lvl="0" indent="-478355" algn="l" rtl="0">
              <a:lnSpc>
                <a:spcPct val="100000"/>
              </a:lnSpc>
              <a:spcBef>
                <a:spcPts val="600"/>
              </a:spcBef>
              <a:spcAft>
                <a:spcPts val="0"/>
              </a:spcAft>
              <a:buSzPts val="2000"/>
              <a:buFont typeface="Noto Sans Symbols"/>
              <a:buChar char="●"/>
            </a:pPr>
            <a:r>
              <a:rPr lang="ja-JP" sz="2000"/>
              <a:t>お絵描きツールは停止しています</a:t>
            </a:r>
            <a:endParaRPr/>
          </a:p>
          <a:p>
            <a:pPr marL="478355" lvl="0" indent="-478355" algn="l" rtl="0">
              <a:lnSpc>
                <a:spcPct val="100000"/>
              </a:lnSpc>
              <a:spcBef>
                <a:spcPts val="600"/>
              </a:spcBef>
              <a:spcAft>
                <a:spcPts val="0"/>
              </a:spcAft>
              <a:buSzPts val="2000"/>
              <a:buFont typeface="Noto Sans Symbols"/>
              <a:buChar char="●"/>
            </a:pPr>
            <a:r>
              <a:rPr lang="ja-JP" sz="2000"/>
              <a:t>不適切な発言をされるなど妨害行為に対しては、注意を行い、注意に従っていただけないと判断した場合、ホストが強制的に待機室に戻します</a:t>
            </a:r>
            <a:endParaRPr/>
          </a:p>
          <a:p>
            <a:pPr marL="478355" lvl="0" indent="-478355" algn="l" rtl="0">
              <a:lnSpc>
                <a:spcPct val="100000"/>
              </a:lnSpc>
              <a:spcBef>
                <a:spcPts val="600"/>
              </a:spcBef>
              <a:spcAft>
                <a:spcPts val="0"/>
              </a:spcAft>
              <a:buSzPts val="2000"/>
              <a:buFont typeface="Noto Sans Symbols"/>
              <a:buChar char="●"/>
            </a:pPr>
            <a:r>
              <a:rPr lang="ja-JP" sz="2000"/>
              <a:t>会合は録画して、後日配信を予定しています</a:t>
            </a:r>
            <a:endParaRPr/>
          </a:p>
          <a:p>
            <a:pPr marL="478355" lvl="0" indent="-351355" algn="l" rtl="0">
              <a:lnSpc>
                <a:spcPct val="100000"/>
              </a:lnSpc>
              <a:spcBef>
                <a:spcPts val="600"/>
              </a:spcBef>
              <a:spcAft>
                <a:spcPts val="0"/>
              </a:spcAft>
              <a:buSzPts val="2000"/>
              <a:buFont typeface="Noto Sans Symbols"/>
              <a:buNone/>
            </a:pPr>
            <a:endParaRPr sz="2000"/>
          </a:p>
        </p:txBody>
      </p:sp>
      <p:sp>
        <p:nvSpPr>
          <p:cNvPr id="139" name="Google Shape;139;p11"/>
          <p:cNvSpPr txBox="1">
            <a:spLocks noGrp="1"/>
          </p:cNvSpPr>
          <p:nvPr>
            <p:ph type="ftr" idx="11"/>
          </p:nvPr>
        </p:nvSpPr>
        <p:spPr>
          <a:xfrm>
            <a:off x="1331339" y="6423024"/>
            <a:ext cx="2874389" cy="139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ja-JP">
                <a:latin typeface="Arial"/>
                <a:ea typeface="Arial"/>
                <a:cs typeface="Arial"/>
                <a:sym typeface="Arial"/>
              </a:rPr>
              <a:t>OpenChain Japan Work Group</a:t>
            </a:r>
            <a:endParaRPr>
              <a:latin typeface="Arial"/>
              <a:ea typeface="Arial"/>
              <a:cs typeface="Arial"/>
              <a:sym typeface="Arial"/>
            </a:endParaRPr>
          </a:p>
        </p:txBody>
      </p:sp>
      <p:sp>
        <p:nvSpPr>
          <p:cNvPr id="140" name="Google Shape;140;p11"/>
          <p:cNvSpPr txBox="1">
            <a:spLocks noGrp="1"/>
          </p:cNvSpPr>
          <p:nvPr>
            <p:ph type="sldNum" idx="12"/>
          </p:nvPr>
        </p:nvSpPr>
        <p:spPr>
          <a:xfrm>
            <a:off x="9365610" y="6581775"/>
            <a:ext cx="2743200" cy="1397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tLang="ja-JP"/>
              <a:t>9</a:t>
            </a:fld>
            <a:endParaRPr/>
          </a:p>
        </p:txBody>
      </p:sp>
      <p:pic>
        <p:nvPicPr>
          <p:cNvPr id="141" name="Google Shape;141;p11"/>
          <p:cNvPicPr preferRelativeResize="0"/>
          <p:nvPr/>
        </p:nvPicPr>
        <p:blipFill rotWithShape="1">
          <a:blip r:embed="rId3">
            <a:alphaModFix/>
          </a:blip>
          <a:srcRect t="87024" b="1"/>
          <a:stretch/>
        </p:blipFill>
        <p:spPr>
          <a:xfrm>
            <a:off x="794991" y="5436543"/>
            <a:ext cx="10602019" cy="889877"/>
          </a:xfrm>
          <a:prstGeom prst="rect">
            <a:avLst/>
          </a:prstGeom>
          <a:noFill/>
          <a:ln>
            <a:noFill/>
          </a:ln>
        </p:spPr>
      </p:pic>
      <p:sp>
        <p:nvSpPr>
          <p:cNvPr id="142" name="Google Shape;142;p11"/>
          <p:cNvSpPr/>
          <p:nvPr/>
        </p:nvSpPr>
        <p:spPr>
          <a:xfrm>
            <a:off x="4595197" y="5349406"/>
            <a:ext cx="1753445" cy="239896"/>
          </a:xfrm>
          <a:prstGeom prst="wedgeRectCallout">
            <a:avLst>
              <a:gd name="adj1" fmla="val -561"/>
              <a:gd name="adj2" fmla="val 163582"/>
            </a:avLst>
          </a:prstGeom>
          <a:solidFill>
            <a:srgbClr val="FFFFCC"/>
          </a:solidFill>
          <a:ln w="9525" cap="flat" cmpd="sng">
            <a:solidFill>
              <a:srgbClr val="0000CC"/>
            </a:solidFill>
            <a:prstDash val="solid"/>
            <a:round/>
            <a:headEnd type="none" w="sm" len="sm"/>
            <a:tailEnd type="none" w="sm" len="sm"/>
          </a:ln>
        </p:spPr>
        <p:txBody>
          <a:bodyPr spcFirstLastPara="1" wrap="square" lIns="36000" tIns="36000" rIns="36000" bIns="36000" anchor="ctr" anchorCtr="1">
            <a:normAutofit/>
          </a:bodyPr>
          <a:lstStyle/>
          <a:p>
            <a:pPr marL="0" marR="0" lvl="0" indent="0" algn="ctr" rtl="0">
              <a:lnSpc>
                <a:spcPct val="110000"/>
              </a:lnSpc>
              <a:spcBef>
                <a:spcPts val="0"/>
              </a:spcBef>
              <a:spcAft>
                <a:spcPts val="0"/>
              </a:spcAft>
              <a:buClr>
                <a:srgbClr val="0000CC"/>
              </a:buClr>
              <a:buSzPts val="989"/>
              <a:buFont typeface="Quattrocento Sans"/>
              <a:buNone/>
            </a:pPr>
            <a:r>
              <a:rPr lang="ja-JP" sz="989" b="0" i="0" u="none" strike="noStrike" cap="none">
                <a:solidFill>
                  <a:srgbClr val="0000CC"/>
                </a:solidFill>
                <a:latin typeface="Quattrocento Sans"/>
                <a:ea typeface="Quattrocento Sans"/>
                <a:cs typeface="Quattrocento Sans"/>
                <a:sym typeface="Quattrocento Sans"/>
              </a:rPr>
              <a:t>チャットパネルを表示</a:t>
            </a:r>
            <a:endParaRPr sz="1400" b="0" i="0" u="none" strike="noStrike" cap="none">
              <a:solidFill>
                <a:srgbClr val="000000"/>
              </a:solidFill>
              <a:latin typeface="Arial"/>
              <a:ea typeface="Arial"/>
              <a:cs typeface="Arial"/>
              <a:sym typeface="Arial"/>
            </a:endParaRPr>
          </a:p>
        </p:txBody>
      </p:sp>
      <p:pic>
        <p:nvPicPr>
          <p:cNvPr id="143" name="Google Shape;143;p11"/>
          <p:cNvPicPr preferRelativeResize="0"/>
          <p:nvPr/>
        </p:nvPicPr>
        <p:blipFill rotWithShape="1">
          <a:blip r:embed="rId4">
            <a:alphaModFix/>
          </a:blip>
          <a:srcRect l="2271" t="3437" r="3255" b="7486"/>
          <a:stretch/>
        </p:blipFill>
        <p:spPr>
          <a:xfrm>
            <a:off x="7321560" y="4586857"/>
            <a:ext cx="2304000" cy="1188000"/>
          </a:xfrm>
          <a:prstGeom prst="rect">
            <a:avLst/>
          </a:prstGeom>
          <a:noFill/>
          <a:ln>
            <a:noFill/>
          </a:ln>
        </p:spPr>
      </p:pic>
      <p:sp>
        <p:nvSpPr>
          <p:cNvPr id="144" name="Google Shape;144;p11"/>
          <p:cNvSpPr/>
          <p:nvPr/>
        </p:nvSpPr>
        <p:spPr>
          <a:xfrm rot="5400000">
            <a:off x="7728370" y="4593652"/>
            <a:ext cx="358189" cy="1209848"/>
          </a:xfrm>
          <a:prstGeom prst="ellipse">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Quattrocento Sans"/>
              <a:buNone/>
            </a:pPr>
            <a:endParaRPr sz="1800" b="0" i="0" u="none" strike="noStrike" cap="none">
              <a:solidFill>
                <a:srgbClr val="000000"/>
              </a:solidFill>
              <a:latin typeface="Quattrocento Sans"/>
              <a:ea typeface="Quattrocento Sans"/>
              <a:cs typeface="Quattrocento Sans"/>
              <a:sym typeface="Quattrocento Sans"/>
            </a:endParaRPr>
          </a:p>
        </p:txBody>
      </p:sp>
      <p:sp>
        <p:nvSpPr>
          <p:cNvPr id="145" name="Google Shape;145;p11"/>
          <p:cNvSpPr/>
          <p:nvPr/>
        </p:nvSpPr>
        <p:spPr>
          <a:xfrm>
            <a:off x="8439537" y="6309677"/>
            <a:ext cx="2434396" cy="285425"/>
          </a:xfrm>
          <a:prstGeom prst="wedgeRectCallout">
            <a:avLst>
              <a:gd name="adj1" fmla="val -39640"/>
              <a:gd name="adj2" fmla="val -140735"/>
            </a:avLst>
          </a:prstGeom>
          <a:solidFill>
            <a:srgbClr val="FFFFCC"/>
          </a:solidFill>
          <a:ln w="9525" cap="flat" cmpd="sng">
            <a:solidFill>
              <a:srgbClr val="0000CC"/>
            </a:solidFill>
            <a:prstDash val="solid"/>
            <a:round/>
            <a:headEnd type="none" w="sm" len="sm"/>
            <a:tailEnd type="none" w="sm" len="sm"/>
          </a:ln>
        </p:spPr>
        <p:txBody>
          <a:bodyPr spcFirstLastPara="1" wrap="square" lIns="36000" tIns="36000" rIns="36000" bIns="36000" anchor="ctr" anchorCtr="1">
            <a:normAutofit/>
          </a:bodyPr>
          <a:lstStyle/>
          <a:p>
            <a:pPr marL="0" marR="0" lvl="0" indent="0" algn="ctr" rtl="0">
              <a:lnSpc>
                <a:spcPct val="110000"/>
              </a:lnSpc>
              <a:spcBef>
                <a:spcPts val="0"/>
              </a:spcBef>
              <a:spcAft>
                <a:spcPts val="0"/>
              </a:spcAft>
              <a:buClr>
                <a:srgbClr val="0000CC"/>
              </a:buClr>
              <a:buSzPts val="1125"/>
              <a:buFont typeface="Quattrocento Sans"/>
              <a:buNone/>
            </a:pPr>
            <a:r>
              <a:rPr lang="ja-JP" sz="1125" b="0" i="0" u="none" strike="noStrike" cap="none">
                <a:solidFill>
                  <a:srgbClr val="0000CC"/>
                </a:solidFill>
                <a:latin typeface="Quattrocento Sans"/>
                <a:ea typeface="Quattrocento Sans"/>
                <a:cs typeface="Quattrocento Sans"/>
                <a:sym typeface="Quattrocento Sans"/>
              </a:rPr>
              <a:t>リアクション時はこちらをクリック</a:t>
            </a:r>
            <a:endParaRPr sz="1125" b="0" i="0" u="none" strike="noStrike" cap="none">
              <a:solidFill>
                <a:srgbClr val="0000CC"/>
              </a:solidFill>
              <a:latin typeface="Quattrocento Sans"/>
              <a:ea typeface="Quattrocento Sans"/>
              <a:cs typeface="Quattrocento Sans"/>
              <a:sym typeface="Quattrocento Sans"/>
            </a:endParaRPr>
          </a:p>
        </p:txBody>
      </p:sp>
      <p:sp>
        <p:nvSpPr>
          <p:cNvPr id="146" name="Google Shape;146;p11"/>
          <p:cNvSpPr/>
          <p:nvPr/>
        </p:nvSpPr>
        <p:spPr>
          <a:xfrm>
            <a:off x="9696448" y="5240215"/>
            <a:ext cx="1177485" cy="392655"/>
          </a:xfrm>
          <a:prstGeom prst="wedgeRectCallout">
            <a:avLst>
              <a:gd name="adj1" fmla="val -118491"/>
              <a:gd name="adj2" fmla="val 41091"/>
            </a:avLst>
          </a:prstGeom>
          <a:solidFill>
            <a:srgbClr val="FFFFCC"/>
          </a:solidFill>
          <a:ln w="9525" cap="flat" cmpd="sng">
            <a:solidFill>
              <a:srgbClr val="0000CC"/>
            </a:solidFill>
            <a:prstDash val="solid"/>
            <a:round/>
            <a:headEnd type="none" w="sm" len="sm"/>
            <a:tailEnd type="none" w="sm" len="sm"/>
          </a:ln>
        </p:spPr>
        <p:txBody>
          <a:bodyPr spcFirstLastPara="1" wrap="square" lIns="36000" tIns="36000" rIns="36000" bIns="36000" anchor="ctr" anchorCtr="1">
            <a:normAutofit/>
          </a:bodyPr>
          <a:lstStyle/>
          <a:p>
            <a:pPr marL="0" marR="0" lvl="0" indent="0" algn="ctr" rtl="0">
              <a:lnSpc>
                <a:spcPct val="110000"/>
              </a:lnSpc>
              <a:spcBef>
                <a:spcPts val="0"/>
              </a:spcBef>
              <a:spcAft>
                <a:spcPts val="0"/>
              </a:spcAft>
              <a:buClr>
                <a:srgbClr val="0000CC"/>
              </a:buClr>
              <a:buSzPts val="855"/>
              <a:buFont typeface="Quattrocento Sans"/>
              <a:buNone/>
            </a:pPr>
            <a:r>
              <a:rPr lang="ja-JP" sz="855" b="0" i="0" u="none" strike="noStrike" cap="none">
                <a:solidFill>
                  <a:srgbClr val="0000CC"/>
                </a:solidFill>
                <a:latin typeface="Quattrocento Sans"/>
                <a:ea typeface="Quattrocento Sans"/>
                <a:cs typeface="Quattrocento Sans"/>
                <a:sym typeface="Quattrocento Sans"/>
              </a:rPr>
              <a:t>発言を求める場合は</a:t>
            </a:r>
            <a:endParaRPr sz="855" b="0" i="0" u="none" strike="noStrike" cap="none">
              <a:solidFill>
                <a:srgbClr val="0000CC"/>
              </a:solidFill>
              <a:latin typeface="Quattrocento Sans"/>
              <a:ea typeface="Quattrocento Sans"/>
              <a:cs typeface="Quattrocento Sans"/>
              <a:sym typeface="Quattrocento Sans"/>
            </a:endParaRPr>
          </a:p>
          <a:p>
            <a:pPr marL="0" marR="0" lvl="0" indent="0" algn="ctr" rtl="0">
              <a:lnSpc>
                <a:spcPct val="110000"/>
              </a:lnSpc>
              <a:spcBef>
                <a:spcPts val="0"/>
              </a:spcBef>
              <a:spcAft>
                <a:spcPts val="0"/>
              </a:spcAft>
              <a:buClr>
                <a:srgbClr val="0000CC"/>
              </a:buClr>
              <a:buSzPts val="855"/>
              <a:buFont typeface="Quattrocento Sans"/>
              <a:buNone/>
            </a:pPr>
            <a:r>
              <a:rPr lang="ja-JP" sz="855" b="0" i="0" u="none" strike="noStrike" cap="none">
                <a:solidFill>
                  <a:srgbClr val="0000CC"/>
                </a:solidFill>
                <a:latin typeface="Quattrocento Sans"/>
                <a:ea typeface="Quattrocento Sans"/>
                <a:cs typeface="Quattrocento Sans"/>
                <a:sym typeface="Quattrocento Sans"/>
              </a:rPr>
              <a:t>ここをクリック</a:t>
            </a:r>
            <a:endParaRPr sz="1400" b="0" i="0" u="none" strike="noStrike" cap="none">
              <a:solidFill>
                <a:srgbClr val="000000"/>
              </a:solidFill>
              <a:latin typeface="Arial"/>
              <a:ea typeface="Arial"/>
              <a:cs typeface="Arial"/>
              <a:sym typeface="Arial"/>
            </a:endParaRPr>
          </a:p>
        </p:txBody>
      </p:sp>
      <p:sp>
        <p:nvSpPr>
          <p:cNvPr id="147" name="Google Shape;147;p11"/>
          <p:cNvSpPr/>
          <p:nvPr/>
        </p:nvSpPr>
        <p:spPr>
          <a:xfrm>
            <a:off x="8186486" y="4157555"/>
            <a:ext cx="651805" cy="385734"/>
          </a:xfrm>
          <a:prstGeom prst="wedgeRectCallout">
            <a:avLst>
              <a:gd name="adj1" fmla="val -86983"/>
              <a:gd name="adj2" fmla="val 79881"/>
            </a:avLst>
          </a:prstGeom>
          <a:solidFill>
            <a:srgbClr val="FFFFCC"/>
          </a:solidFill>
          <a:ln w="9525" cap="flat" cmpd="sng">
            <a:solidFill>
              <a:srgbClr val="0000CC"/>
            </a:solidFill>
            <a:prstDash val="solid"/>
            <a:round/>
            <a:headEnd type="none" w="sm" len="sm"/>
            <a:tailEnd type="none" w="sm" len="sm"/>
          </a:ln>
        </p:spPr>
        <p:txBody>
          <a:bodyPr spcFirstLastPara="1" wrap="square" lIns="36000" tIns="36000" rIns="36000" bIns="36000" anchor="ctr" anchorCtr="1">
            <a:normAutofit/>
          </a:bodyPr>
          <a:lstStyle/>
          <a:p>
            <a:pPr marL="0" marR="0" lvl="0" indent="0" algn="ctr" rtl="0">
              <a:lnSpc>
                <a:spcPct val="110000"/>
              </a:lnSpc>
              <a:spcBef>
                <a:spcPts val="0"/>
              </a:spcBef>
              <a:spcAft>
                <a:spcPts val="0"/>
              </a:spcAft>
              <a:buClr>
                <a:srgbClr val="0000CC"/>
              </a:buClr>
              <a:buSzPts val="855"/>
              <a:buFont typeface="Quattrocento Sans"/>
              <a:buNone/>
            </a:pPr>
            <a:r>
              <a:rPr lang="ja-JP" sz="855" b="0" i="0" u="none" strike="noStrike" cap="none">
                <a:solidFill>
                  <a:srgbClr val="0000CC"/>
                </a:solidFill>
                <a:latin typeface="Quattrocento Sans"/>
                <a:ea typeface="Quattrocento Sans"/>
                <a:cs typeface="Quattrocento Sans"/>
                <a:sym typeface="Quattrocento Sans"/>
              </a:rPr>
              <a:t>いいね！はこちら</a:t>
            </a:r>
            <a:endParaRPr sz="1400" b="0" i="0" u="none" strike="noStrike" cap="none">
              <a:solidFill>
                <a:srgbClr val="000000"/>
              </a:solidFill>
              <a:latin typeface="Arial"/>
              <a:ea typeface="Arial"/>
              <a:cs typeface="Arial"/>
              <a:sym typeface="Arial"/>
            </a:endParaRPr>
          </a:p>
        </p:txBody>
      </p:sp>
      <p:sp>
        <p:nvSpPr>
          <p:cNvPr id="148" name="Google Shape;148;p11"/>
          <p:cNvSpPr/>
          <p:nvPr/>
        </p:nvSpPr>
        <p:spPr>
          <a:xfrm>
            <a:off x="5550110" y="4897190"/>
            <a:ext cx="1620150" cy="268070"/>
          </a:xfrm>
          <a:prstGeom prst="wedgeRectCallout">
            <a:avLst>
              <a:gd name="adj1" fmla="val 61468"/>
              <a:gd name="adj2" fmla="val 28156"/>
            </a:avLst>
          </a:prstGeom>
          <a:solidFill>
            <a:srgbClr val="FFFFCC"/>
          </a:solidFill>
          <a:ln w="9525" cap="flat" cmpd="sng">
            <a:solidFill>
              <a:srgbClr val="0000CC"/>
            </a:solidFill>
            <a:prstDash val="solid"/>
            <a:round/>
            <a:headEnd type="none" w="sm" len="sm"/>
            <a:tailEnd type="none" w="sm" len="sm"/>
          </a:ln>
        </p:spPr>
        <p:txBody>
          <a:bodyPr spcFirstLastPara="1" wrap="square" lIns="36000" tIns="36000" rIns="36000" bIns="36000" anchor="ctr" anchorCtr="1">
            <a:normAutofit/>
          </a:bodyPr>
          <a:lstStyle/>
          <a:p>
            <a:pPr marL="0" marR="0" lvl="0" indent="0" algn="ctr" rtl="0">
              <a:lnSpc>
                <a:spcPct val="110000"/>
              </a:lnSpc>
              <a:spcBef>
                <a:spcPts val="0"/>
              </a:spcBef>
              <a:spcAft>
                <a:spcPts val="0"/>
              </a:spcAft>
              <a:buClr>
                <a:srgbClr val="0000CC"/>
              </a:buClr>
              <a:buSzPts val="855"/>
              <a:buFont typeface="Quattrocento Sans"/>
              <a:buNone/>
            </a:pPr>
            <a:r>
              <a:rPr lang="ja-JP" sz="855" b="0" i="0" u="none" strike="noStrike" cap="none">
                <a:solidFill>
                  <a:srgbClr val="0000CC"/>
                </a:solidFill>
                <a:latin typeface="Quattrocento Sans"/>
                <a:ea typeface="Quattrocento Sans"/>
                <a:cs typeface="Quattrocento Sans"/>
                <a:sym typeface="Quattrocento Sans"/>
              </a:rPr>
              <a:t>「はい」「いいえ」はこちら</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F_Tool_7_JA_R">
  <a:themeElements>
    <a:clrScheme name="コーポレートカラー_v2">
      <a:dk1>
        <a:srgbClr val="000000"/>
      </a:dk1>
      <a:lt1>
        <a:srgbClr val="FFFFFF"/>
      </a:lt1>
      <a:dk2>
        <a:srgbClr val="000000"/>
      </a:dk2>
      <a:lt2>
        <a:srgbClr val="EEEEEE"/>
      </a:lt2>
      <a:accent1>
        <a:srgbClr val="87867E"/>
      </a:accent1>
      <a:accent2>
        <a:srgbClr val="A30B1A"/>
      </a:accent2>
      <a:accent3>
        <a:srgbClr val="B1B1AC"/>
      </a:accent3>
      <a:accent4>
        <a:srgbClr val="DAD9D6"/>
      </a:accent4>
      <a:accent5>
        <a:srgbClr val="706F67"/>
      </a:accent5>
      <a:accent6>
        <a:srgbClr val="C6C6C0"/>
      </a:accent6>
      <a:hlink>
        <a:srgbClr val="105D9C"/>
      </a:hlink>
      <a:folHlink>
        <a:srgbClr val="4B45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1f8e20e6-048a-4bad-a26b-318dd1cd4d47}" enabled="1" method="Privileged" siteId="{66c65d8a-9158-4521-a2d8-664963db48e4}" contentBits="0" removed="0"/>
</clbl:labelList>
</file>

<file path=docProps/app.xml><?xml version="1.0" encoding="utf-8"?>
<Properties xmlns="http://schemas.openxmlformats.org/officeDocument/2006/extended-properties" xmlns:vt="http://schemas.openxmlformats.org/officeDocument/2006/docPropsVTypes">
  <TotalTime>0</TotalTime>
  <Words>2554</Words>
  <PresentationFormat>ワイド画面</PresentationFormat>
  <Paragraphs>222</Paragraphs>
  <Slides>19</Slides>
  <Notes>19</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19</vt:i4>
      </vt:variant>
    </vt:vector>
  </HeadingPairs>
  <TitlesOfParts>
    <vt:vector size="24" baseType="lpstr">
      <vt:lpstr>Quattrocento Sans</vt:lpstr>
      <vt:lpstr>Arial</vt:lpstr>
      <vt:lpstr>Noto Sans Symbols</vt:lpstr>
      <vt:lpstr>Teko</vt:lpstr>
      <vt:lpstr>F_Tool_7_JA_R</vt:lpstr>
      <vt:lpstr>OpenChain Japan Community Day vol.34</vt:lpstr>
      <vt:lpstr>Anti-Trust Policy Notice</vt:lpstr>
      <vt:lpstr>【参考】独占禁止法順守ポリシー (Antitrust Policy)</vt:lpstr>
      <vt:lpstr>Code of Conduct</vt:lpstr>
      <vt:lpstr>【参考】行動規範 (Code of Conduct)</vt:lpstr>
      <vt:lpstr>【参考】行動規範 (Code of Conduct)</vt:lpstr>
      <vt:lpstr>守秘義務</vt:lpstr>
      <vt:lpstr>保証及び責任</vt:lpstr>
      <vt:lpstr>オンライン会合の注意事項 (Note)</vt:lpstr>
      <vt:lpstr>写真撮影および広報目的での使用の許可ご確認</vt:lpstr>
      <vt:lpstr>Note</vt:lpstr>
      <vt:lpstr>タイムテーブル</vt:lpstr>
      <vt:lpstr>クロージング</vt:lpstr>
      <vt:lpstr>Day2のご案内</vt:lpstr>
      <vt:lpstr>イベントのご案内</vt:lpstr>
      <vt:lpstr>Slack参加のおすすめ</vt:lpstr>
      <vt:lpstr>SPDX v3.0仕様書翻訳メンバー募集</vt:lpstr>
      <vt:lpstr>Community Dayのホスト募集中</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2023-09-30T03:42:42Z</dcterms:created>
  <dcterms:modified xsi:type="dcterms:W3CDTF">2025-08-01T02:05:53Z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f8e20e6-048a-4bad-a26b-318dd1cd4d47_Enabled">
    <vt:lpwstr>true</vt:lpwstr>
  </property>
  <property fmtid="{D5CDD505-2E9C-101B-9397-08002B2CF9AE}" pid="3" name="MSIP_Label_1f8e20e6-048a-4bad-a26b-318dd1cd4d47_SetDate">
    <vt:lpwstr>2024-04-23T06:53:52Z</vt:lpwstr>
  </property>
  <property fmtid="{D5CDD505-2E9C-101B-9397-08002B2CF9AE}" pid="4" name="MSIP_Label_1f8e20e6-048a-4bad-a26b-318dd1cd4d47_Method">
    <vt:lpwstr>Privileged</vt:lpwstr>
  </property>
  <property fmtid="{D5CDD505-2E9C-101B-9397-08002B2CF9AE}" pid="5" name="MSIP_Label_1f8e20e6-048a-4bad-a26b-318dd1cd4d47_Name">
    <vt:lpwstr>1f8e20e6-048a-4bad-a26b-318dd1cd4d47</vt:lpwstr>
  </property>
  <property fmtid="{D5CDD505-2E9C-101B-9397-08002B2CF9AE}" pid="6" name="MSIP_Label_1f8e20e6-048a-4bad-a26b-318dd1cd4d47_SiteId">
    <vt:lpwstr>66c65d8a-9158-4521-a2d8-664963db48e4</vt:lpwstr>
  </property>
  <property fmtid="{D5CDD505-2E9C-101B-9397-08002B2CF9AE}" pid="7" name="MSIP_Label_1f8e20e6-048a-4bad-a26b-318dd1cd4d47_ActionId">
    <vt:lpwstr>c525867b-d7e0-4e97-869b-9b903a7d38e5</vt:lpwstr>
  </property>
  <property fmtid="{D5CDD505-2E9C-101B-9397-08002B2CF9AE}" pid="8" name="MSIP_Label_1f8e20e6-048a-4bad-a26b-318dd1cd4d47_ContentBits">
    <vt:lpwstr>0</vt:lpwstr>
  </property>
  <property fmtid="{D5CDD505-2E9C-101B-9397-08002B2CF9AE}" pid="9" name="ContentTypeId">
    <vt:lpwstr>0x0101001C396AF5E9D3BE499E5877D625640B04</vt:lpwstr>
  </property>
</Properties>
</file>