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64" r:id="rId1"/>
  </p:sldMasterIdLst>
  <p:notesMasterIdLst>
    <p:notesMasterId r:id="rId6"/>
  </p:notesMasterIdLst>
  <p:sldIdLst>
    <p:sldId id="693" r:id="rId2"/>
    <p:sldId id="694" r:id="rId3"/>
    <p:sldId id="695" r:id="rId4"/>
    <p:sldId id="287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5828"/>
    <a:srgbClr val="00AEBB"/>
    <a:srgbClr val="028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520"/>
    <p:restoredTop sz="96671"/>
  </p:normalViewPr>
  <p:slideViewPr>
    <p:cSldViewPr snapToGrid="0">
      <p:cViewPr varScale="1">
        <p:scale>
          <a:sx n="153" d="100"/>
          <a:sy n="153" d="100"/>
        </p:scale>
        <p:origin x="288" y="46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540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Dark 1">
  <p:cSld name="TITLE_3">
    <p:bg>
      <p:bgPr>
        <a:gradFill>
          <a:gsLst>
            <a:gs pos="0">
              <a:srgbClr val="42B0FF"/>
            </a:gs>
            <a:gs pos="100000">
              <a:srgbClr val="076EB8"/>
            </a:gs>
          </a:gsLst>
          <a:lin ang="13500032" scaled="0"/>
        </a:gra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98100" y="1226378"/>
            <a:ext cx="5533500" cy="189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5400000">
            <a:off x="8312352" y="4301684"/>
            <a:ext cx="844843" cy="838800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  <p:sp>
        <p:nvSpPr>
          <p:cNvPr id="33" name="Google Shape;33;p4"/>
          <p:cNvSpPr/>
          <p:nvPr/>
        </p:nvSpPr>
        <p:spPr>
          <a:xfrm>
            <a:off x="8208900" y="0"/>
            <a:ext cx="935100" cy="935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34" name="Google Shape;34;p4"/>
          <p:cNvPicPr preferRelativeResize="0"/>
          <p:nvPr/>
        </p:nvPicPr>
        <p:blipFill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800" y="3350"/>
            <a:ext cx="935100" cy="928411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4"/>
          <p:cNvPicPr preferRelativeResize="0"/>
          <p:nvPr/>
        </p:nvPicPr>
        <p:blipFill>
          <a:blip r:embed="rId4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5588" y="4235030"/>
            <a:ext cx="1194674" cy="39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7537A803-49DD-9F6C-387C-2AF2628C619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84576" y="4122678"/>
            <a:ext cx="1080274" cy="61830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BC99040-D52B-5FAC-01DD-AA11C386147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5572981" y="3566823"/>
            <a:ext cx="2641600" cy="14097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Full Width">
  <p:cSld name="Text Full Width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233750" y="179822"/>
            <a:ext cx="7486800" cy="69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68575" rIns="68575" bIns="6857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None/>
              <a:defRPr sz="2400" i="0" u="none" strike="noStrike" cap="none">
                <a:solidFill>
                  <a:srgbClr val="003778"/>
                </a:solidFill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2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233750" y="879125"/>
            <a:ext cx="8725500" cy="398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189" marR="0" lvl="0" indent="-342892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168FDF"/>
              </a:buClr>
              <a:buSzPts val="1800"/>
              <a:buFont typeface="Arial"/>
              <a:buChar char="●"/>
              <a:defRPr sz="180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378" marR="0" lvl="1" indent="-33654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700"/>
              <a:buFont typeface="Arial"/>
              <a:buChar char="○"/>
              <a:defRPr sz="170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566" marR="0" lvl="2" indent="-3301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600"/>
              <a:buFont typeface="Arial"/>
              <a:buChar char="■"/>
              <a:defRPr sz="160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754" marR="0" lvl="3" indent="-32384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500"/>
              <a:buFont typeface="Arial"/>
              <a:buChar char="●"/>
              <a:defRPr sz="1500"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5943" marR="0" lvl="4" indent="-317492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168FDF"/>
              </a:buClr>
              <a:buSzPts val="1400"/>
              <a:buFont typeface="Arial"/>
              <a:buChar char="○"/>
              <a:defRPr i="0" u="none" strike="noStrike" cap="none">
                <a:solidFill>
                  <a:srgbClr val="2F2F2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132" marR="0" lvl="5" indent="-3174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320" marR="0" lvl="6" indent="-3174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509" marR="0" lvl="7" indent="-3174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697" marR="0" lvl="8" indent="-317492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3C0CA-AF97-314A-AA44-08F61CE3207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445941" y="89104"/>
            <a:ext cx="1539834" cy="881336"/>
          </a:xfrm>
          <a:prstGeom prst="rect">
            <a:avLst/>
          </a:prstGeom>
        </p:spPr>
      </p:pic>
      <p:pic>
        <p:nvPicPr>
          <p:cNvPr id="6" name="Google Shape;44;p18">
            <a:extLst>
              <a:ext uri="{FF2B5EF4-FFF2-40B4-BE49-F238E27FC236}">
                <a16:creationId xmlns:a16="http://schemas.microsoft.com/office/drawing/2014/main" id="{01DFF06F-6150-6AF4-A5D9-0F38FAD59327}"/>
              </a:ext>
            </a:extLst>
          </p:cNvPr>
          <p:cNvPicPr preferRelativeResize="0"/>
          <p:nvPr userDrawn="1"/>
        </p:nvPicPr>
        <p:blipFill rotWithShape="1">
          <a:blip r:embed="rId3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90335" y="4651201"/>
            <a:ext cx="970780" cy="3198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23510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PDX General">
  <p:cSld name="SPDX General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sldNum" idx="12"/>
          </p:nvPr>
        </p:nvSpPr>
        <p:spPr>
          <a:xfrm>
            <a:off x="8817154" y="4937760"/>
            <a:ext cx="275700" cy="20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L="0" marR="0" lvl="0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0" marR="0" lvl="1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marL="0" marR="0" lvl="2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marL="0" marR="0" lvl="3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marL="0" marR="0" lvl="4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marL="0" marR="0" lvl="5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marL="0" marR="0" lvl="6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marL="0" marR="0" lvl="7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marL="0" marR="0" lvl="8" indent="0" algn="r" rtl="0">
              <a:spcBef>
                <a:spcPts val="0"/>
              </a:spcBef>
              <a:buNone/>
              <a:defRPr sz="8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#</a:t>
            </a:r>
            <a:endParaRPr i="0" u="none" strike="noStrike" cap="none" dirty="0"/>
          </a:p>
        </p:txBody>
      </p:sp>
      <p:cxnSp>
        <p:nvCxnSpPr>
          <p:cNvPr id="61" name="Google Shape;61;p14"/>
          <p:cNvCxnSpPr/>
          <p:nvPr/>
        </p:nvCxnSpPr>
        <p:spPr>
          <a:xfrm flipH="1">
            <a:off x="162500" y="190900"/>
            <a:ext cx="9300" cy="4428300"/>
          </a:xfrm>
          <a:prstGeom prst="straightConnector1">
            <a:avLst/>
          </a:prstGeom>
          <a:noFill/>
          <a:ln w="9525" cap="flat" cmpd="sng">
            <a:solidFill>
              <a:srgbClr val="168FDF"/>
            </a:solidFill>
            <a:prstDash val="solid"/>
            <a:miter lim="8000"/>
            <a:headEnd type="none" w="sm" len="sm"/>
            <a:tailEnd type="none" w="sm" len="sm"/>
          </a:ln>
        </p:spPr>
      </p:cxnSp>
      <p:sp>
        <p:nvSpPr>
          <p:cNvPr id="62" name="Google Shape;62;p14"/>
          <p:cNvSpPr txBox="1">
            <a:spLocks noGrp="1"/>
          </p:cNvSpPr>
          <p:nvPr>
            <p:ph type="title"/>
          </p:nvPr>
        </p:nvSpPr>
        <p:spPr>
          <a:xfrm>
            <a:off x="268975" y="614300"/>
            <a:ext cx="6206100" cy="3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94FF"/>
              </a:buClr>
              <a:buSzPts val="1800"/>
              <a:buFont typeface="Archivo Light"/>
              <a:buNone/>
              <a:defRPr sz="1800" i="0" u="none" strike="noStrike" cap="none">
                <a:solidFill>
                  <a:srgbClr val="0094FF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title" idx="2"/>
          </p:nvPr>
        </p:nvSpPr>
        <p:spPr>
          <a:xfrm>
            <a:off x="268975" y="214599"/>
            <a:ext cx="7486800" cy="49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3778"/>
              </a:buClr>
              <a:buSzPts val="3000"/>
              <a:buFont typeface="Archivo"/>
              <a:buNone/>
              <a:defRPr sz="3000" i="0" u="none" strike="noStrike" cap="none">
                <a:solidFill>
                  <a:srgbClr val="003778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indent="0" rtl="0">
              <a:spcBef>
                <a:spcPts val="0"/>
              </a:spcBef>
              <a:spcAft>
                <a:spcPts val="0"/>
              </a:spcAft>
              <a:buClr>
                <a:srgbClr val="168FDF"/>
              </a:buClr>
              <a:buSzPts val="2800"/>
              <a:buFont typeface="Arial"/>
              <a:buNone/>
              <a:defRPr>
                <a:solidFill>
                  <a:srgbClr val="168FD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00" y="4696825"/>
            <a:ext cx="1399400" cy="3705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>
            <a:spLocks noGrp="1"/>
          </p:cNvSpPr>
          <p:nvPr>
            <p:ph type="body" idx="1"/>
          </p:nvPr>
        </p:nvSpPr>
        <p:spPr>
          <a:xfrm>
            <a:off x="233750" y="1086650"/>
            <a:ext cx="8725500" cy="35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3778"/>
              </a:buClr>
              <a:buSzPts val="1800"/>
              <a:buFont typeface="Archivo"/>
              <a:buChar char="●"/>
              <a:defRPr sz="1800" i="0" u="none" strike="noStrike" cap="none">
                <a:solidFill>
                  <a:srgbClr val="003778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marL="914400" marR="0" lvl="1" indent="-3365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700"/>
              <a:buFont typeface="Archivo ExtraLight"/>
              <a:buChar char="○"/>
              <a:defRPr sz="1700" i="0" u="none" strike="noStrike" cap="none">
                <a:solidFill>
                  <a:srgbClr val="003778"/>
                </a:solidFill>
                <a:latin typeface="Archivo ExtraLight"/>
                <a:ea typeface="Archivo ExtraLight"/>
                <a:cs typeface="Archivo ExtraLight"/>
                <a:sym typeface="Archivo ExtraLight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600"/>
              <a:buFont typeface="Archivo ExtraLight"/>
              <a:buChar char="𐩑"/>
              <a:defRPr sz="1600" i="0" u="none" strike="noStrike" cap="none">
                <a:solidFill>
                  <a:srgbClr val="003778"/>
                </a:solidFill>
                <a:latin typeface="Archivo ExtraLight"/>
                <a:ea typeface="Archivo ExtraLight"/>
                <a:cs typeface="Archivo ExtraLight"/>
                <a:sym typeface="Archivo ExtraLight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500"/>
              <a:buFont typeface="Archivo Light"/>
              <a:buChar char="▪"/>
              <a:defRPr sz="1500" i="0" u="none" strike="noStrike" cap="none">
                <a:solidFill>
                  <a:srgbClr val="003778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400"/>
              <a:buFont typeface="Archivo Light"/>
              <a:buChar char="➢"/>
              <a:defRPr i="0" u="none" strike="noStrike" cap="none">
                <a:solidFill>
                  <a:srgbClr val="003778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400"/>
              <a:buFont typeface="Archivo Light"/>
              <a:buChar char="■"/>
              <a:defRPr sz="1400" i="0" u="none" strike="noStrike" cap="none">
                <a:solidFill>
                  <a:srgbClr val="003778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400"/>
              <a:buFont typeface="Archivo Light"/>
              <a:buChar char="●"/>
              <a:defRPr sz="1400" i="0" u="none" strike="noStrike" cap="none">
                <a:solidFill>
                  <a:srgbClr val="003778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003778"/>
              </a:buClr>
              <a:buSzPts val="1400"/>
              <a:buFont typeface="Archivo Light"/>
              <a:buChar char="○"/>
              <a:defRPr sz="1400" i="0" u="none" strike="noStrike" cap="none">
                <a:solidFill>
                  <a:srgbClr val="003778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rgbClr val="003778"/>
              </a:buClr>
              <a:buSzPts val="1400"/>
              <a:buFont typeface="Archivo Light"/>
              <a:buChar char="⚬"/>
              <a:defRPr sz="1400" i="0" u="none" strike="noStrike" cap="none">
                <a:solidFill>
                  <a:srgbClr val="003778"/>
                </a:solidFill>
                <a:latin typeface="Archivo Light"/>
                <a:ea typeface="Archivo Light"/>
                <a:cs typeface="Archivo Light"/>
                <a:sym typeface="Archivo Light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69703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ullet List_White">
  <p:cSld name="1_Bullet List_White">
    <p:bg>
      <p:bgPr>
        <a:solidFill>
          <a:schemeClr val="dk2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2"/>
          <p:cNvSpPr txBox="1">
            <a:spLocks noGrp="1"/>
          </p:cNvSpPr>
          <p:nvPr>
            <p:ph type="sldNum" idx="12"/>
          </p:nvPr>
        </p:nvSpPr>
        <p:spPr>
          <a:xfrm>
            <a:off x="8201025" y="4865460"/>
            <a:ext cx="600000" cy="1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34275" rIns="0" bIns="34275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dirty="0"/>
          </a:p>
        </p:txBody>
      </p:sp>
      <p:sp>
        <p:nvSpPr>
          <p:cNvPr id="336" name="Google Shape;336;p52"/>
          <p:cNvSpPr txBox="1">
            <a:spLocks noGrp="1"/>
          </p:cNvSpPr>
          <p:nvPr>
            <p:ph type="title"/>
          </p:nvPr>
        </p:nvSpPr>
        <p:spPr>
          <a:xfrm>
            <a:off x="342900" y="297679"/>
            <a:ext cx="8458200" cy="51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Arial"/>
              <a:buNone/>
              <a:defRPr sz="24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52"/>
          <p:cNvSpPr txBox="1">
            <a:spLocks noGrp="1"/>
          </p:cNvSpPr>
          <p:nvPr>
            <p:ph type="body" idx="1"/>
          </p:nvPr>
        </p:nvSpPr>
        <p:spPr>
          <a:xfrm>
            <a:off x="342900" y="935182"/>
            <a:ext cx="8458200" cy="37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lvl="0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b="0">
                <a:solidFill>
                  <a:schemeClr val="lt2"/>
                </a:solidFill>
              </a:defRPr>
            </a:lvl1pPr>
            <a:lvl2pPr marL="914400" lvl="1" indent="-3556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▪"/>
              <a:defRPr>
                <a:solidFill>
                  <a:schemeClr val="lt2"/>
                </a:solidFill>
              </a:defRPr>
            </a:lvl2pPr>
            <a:lvl3pPr marL="1371600" lvl="2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Noto Sans Symbols"/>
              <a:buChar char="▪"/>
              <a:defRPr sz="1700">
                <a:solidFill>
                  <a:schemeClr val="lt2"/>
                </a:solidFill>
              </a:defRPr>
            </a:lvl3pPr>
            <a:lvl4pPr marL="1828800" lvl="3" indent="-3429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Courier New"/>
              <a:buChar char="o"/>
              <a:defRPr sz="1700">
                <a:solidFill>
                  <a:schemeClr val="lt2"/>
                </a:solidFill>
              </a:defRPr>
            </a:lvl4pPr>
            <a:lvl5pPr marL="2286000" lvl="4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300"/>
              <a:buFont typeface="Noto Sans Symbols"/>
              <a:buChar char="▪"/>
              <a:defRPr sz="1400">
                <a:solidFill>
                  <a:schemeClr val="lt2"/>
                </a:solidFill>
              </a:defRPr>
            </a:lvl5pPr>
            <a:lvl6pPr marL="2743200" lvl="5" indent="-31115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Noto Sans Symbols"/>
              <a:buChar char="▪"/>
              <a:defRPr sz="1200">
                <a:solidFill>
                  <a:schemeClr val="lt1"/>
                </a:solidFill>
              </a:defRPr>
            </a:lvl6pPr>
            <a:lvl7pPr marL="3200400" lvl="6" indent="-31750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lt2"/>
              </a:buClr>
              <a:buSzPts val="1400"/>
              <a:buChar char="▪"/>
              <a:defRPr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/>
            </a:lvl8pPr>
            <a:lvl9pPr marL="411480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125758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ansition 2">
  <p:cSld name="Transition 2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Google Shape;51;p13"/>
          <p:cNvCxnSpPr/>
          <p:nvPr userDrawn="1"/>
        </p:nvCxnSpPr>
        <p:spPr>
          <a:xfrm rot="9119805" flipH="1">
            <a:off x="3650097" y="534658"/>
            <a:ext cx="6484046" cy="5376834"/>
          </a:xfrm>
          <a:prstGeom prst="straightConnector1">
            <a:avLst/>
          </a:prstGeom>
          <a:noFill/>
          <a:ln w="228600" cap="flat" cmpd="sng">
            <a:solidFill>
              <a:srgbClr val="00377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2" name="Google Shape;52;p13"/>
          <p:cNvCxnSpPr/>
          <p:nvPr/>
        </p:nvCxnSpPr>
        <p:spPr>
          <a:xfrm rot="9119805" flipH="1">
            <a:off x="3421942" y="484085"/>
            <a:ext cx="6484046" cy="5376163"/>
          </a:xfrm>
          <a:prstGeom prst="straightConnector1">
            <a:avLst/>
          </a:prstGeom>
          <a:noFill/>
          <a:ln w="228600" cap="flat" cmpd="sng">
            <a:solidFill>
              <a:srgbClr val="0094FF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3" name="Google Shape;53;p13"/>
          <p:cNvCxnSpPr/>
          <p:nvPr/>
        </p:nvCxnSpPr>
        <p:spPr>
          <a:xfrm rot="9119805" flipH="1">
            <a:off x="3845430" y="625744"/>
            <a:ext cx="6484046" cy="5376834"/>
          </a:xfrm>
          <a:prstGeom prst="straightConnector1">
            <a:avLst/>
          </a:prstGeom>
          <a:noFill/>
          <a:ln w="228600" cap="flat" cmpd="sng">
            <a:solidFill>
              <a:srgbClr val="00377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4" name="Google Shape;54;p13"/>
          <p:cNvCxnSpPr/>
          <p:nvPr/>
        </p:nvCxnSpPr>
        <p:spPr>
          <a:xfrm rot="9119805" flipH="1">
            <a:off x="4040763" y="716829"/>
            <a:ext cx="6484046" cy="5376834"/>
          </a:xfrm>
          <a:prstGeom prst="straightConnector1">
            <a:avLst/>
          </a:prstGeom>
          <a:noFill/>
          <a:ln w="228600" cap="flat" cmpd="sng">
            <a:solidFill>
              <a:srgbClr val="003778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" name="Google Shape;55;p13"/>
          <p:cNvCxnSpPr/>
          <p:nvPr/>
        </p:nvCxnSpPr>
        <p:spPr>
          <a:xfrm rot="9119805" flipH="1">
            <a:off x="3223468" y="455785"/>
            <a:ext cx="6484046" cy="5376163"/>
          </a:xfrm>
          <a:prstGeom prst="straightConnector1">
            <a:avLst/>
          </a:prstGeom>
          <a:noFill/>
          <a:ln w="228600" cap="flat" cmpd="sng">
            <a:solidFill>
              <a:srgbClr val="0094FF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56" name="Google Shape;56;p13"/>
          <p:cNvSpPr txBox="1">
            <a:spLocks noGrp="1"/>
          </p:cNvSpPr>
          <p:nvPr>
            <p:ph type="title"/>
          </p:nvPr>
        </p:nvSpPr>
        <p:spPr>
          <a:xfrm>
            <a:off x="797275" y="1460500"/>
            <a:ext cx="5108100" cy="138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3778"/>
              </a:buClr>
              <a:buSzPts val="4400"/>
              <a:buFont typeface="Archivo"/>
              <a:buNone/>
              <a:defRPr sz="4400" b="1">
                <a:solidFill>
                  <a:srgbClr val="003778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pic>
        <p:nvPicPr>
          <p:cNvPr id="57" name="Google Shape;57;p13"/>
          <p:cNvPicPr preferRelativeResize="0"/>
          <p:nvPr userDrawn="1"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865000" y="3866600"/>
            <a:ext cx="1038600" cy="103860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>
            <a:spLocks noGrp="1"/>
          </p:cNvSpPr>
          <p:nvPr>
            <p:ph type="subTitle" idx="1"/>
          </p:nvPr>
        </p:nvSpPr>
        <p:spPr>
          <a:xfrm>
            <a:off x="797275" y="2894575"/>
            <a:ext cx="4194600" cy="65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094FF"/>
              </a:buClr>
              <a:buSzPts val="1900"/>
              <a:buFont typeface="Archivo"/>
              <a:buNone/>
              <a:defRPr sz="1900">
                <a:solidFill>
                  <a:srgbClr val="0094FF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62405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>
            <a:spLocks noGrp="1"/>
          </p:cNvSpPr>
          <p:nvPr>
            <p:ph type="body" idx="1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101" name="Google Shape;101;p15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E238CB1-F8E6-F156-8915-1A35C64D23E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251200" y="1866900"/>
            <a:ext cx="2641600" cy="1409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43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eometr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 Light"/>
              <a:buNone/>
              <a:defRPr sz="3000">
                <a:solidFill>
                  <a:schemeClr val="dk1"/>
                </a:solidFill>
                <a:latin typeface="Roboto Slab Light"/>
                <a:ea typeface="Roboto Slab Light"/>
                <a:cs typeface="Roboto Slab Light"/>
                <a:sym typeface="Roboto Slab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Char char="●"/>
              <a:defRPr sz="1800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66" r:id="rId2"/>
    <p:sldLayoutId id="2147483668" r:id="rId3"/>
    <p:sldLayoutId id="2147483669" r:id="rId4"/>
    <p:sldLayoutId id="2147483670" r:id="rId5"/>
    <p:sldLayoutId id="2147483671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C618B-AC99-412A-AC58-8925EE7943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OpenChain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ADAC6C-A094-DE2D-4340-F79823009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For New People, For The Future</a:t>
            </a:r>
          </a:p>
        </p:txBody>
      </p:sp>
    </p:spTree>
    <p:extLst>
      <p:ext uri="{BB962C8B-B14F-4D97-AF65-F5344CB8AC3E}">
        <p14:creationId xmlns:p14="http://schemas.microsoft.com/office/powerpoint/2010/main" val="435802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1DE48-1988-951E-671B-71D898084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You Are The Community</a:t>
            </a:r>
          </a:p>
        </p:txBody>
      </p:sp>
      <p:pic>
        <p:nvPicPr>
          <p:cNvPr id="5" name="Picture 4" descr="A group of people posing for a photo&#10;&#10;AI-generated content may be incorrect.">
            <a:extLst>
              <a:ext uri="{FF2B5EF4-FFF2-40B4-BE49-F238E27FC236}">
                <a16:creationId xmlns:a16="http://schemas.microsoft.com/office/drawing/2014/main" id="{EF3921F3-4527-2C20-FC4C-2FC06D8CE19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" y="1278452"/>
            <a:ext cx="9143814" cy="2775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9757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E0236-A107-ABCD-E725-7231868D3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If I Could Tell You Three Things…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F2653A-CFF7-1765-B9C7-2CED3638F2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750" y="1272619"/>
            <a:ext cx="8725500" cy="3587206"/>
          </a:xfrm>
        </p:spPr>
        <p:txBody>
          <a:bodyPr/>
          <a:lstStyle/>
          <a:p>
            <a:pPr marL="114297" indent="0" algn="ctr">
              <a:buNone/>
            </a:pPr>
            <a:r>
              <a:rPr lang="en-JP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curious</a:t>
            </a:r>
          </a:p>
          <a:p>
            <a:pPr marL="114297" indent="0" algn="ctr">
              <a:buNone/>
            </a:pPr>
            <a:endParaRPr lang="en-JP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297" indent="0" algn="ctr">
              <a:buNone/>
            </a:pPr>
            <a:r>
              <a:rPr lang="en-JP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 kind</a:t>
            </a:r>
          </a:p>
          <a:p>
            <a:pPr marL="114297" indent="0" algn="ctr">
              <a:buNone/>
            </a:pPr>
            <a:endParaRPr lang="en-JP" sz="2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14297" indent="0" algn="ctr">
              <a:buNone/>
            </a:pPr>
            <a:r>
              <a:rPr lang="en-JP" sz="2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Aim for the stars</a:t>
            </a:r>
          </a:p>
        </p:txBody>
      </p:sp>
    </p:spTree>
    <p:extLst>
      <p:ext uri="{BB962C8B-B14F-4D97-AF65-F5344CB8AC3E}">
        <p14:creationId xmlns:p14="http://schemas.microsoft.com/office/powerpoint/2010/main" val="76743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1">
            <a:extLst>
              <a:ext uri="{FF2B5EF4-FFF2-40B4-BE49-F238E27FC236}">
                <a16:creationId xmlns:a16="http://schemas.microsoft.com/office/drawing/2014/main" id="{C8441C8D-9D98-A06E-6160-FBCB926F576B}"/>
              </a:ext>
            </a:extLst>
          </p:cNvPr>
          <p:cNvSpPr txBox="1">
            <a:spLocks/>
          </p:cNvSpPr>
          <p:nvPr/>
        </p:nvSpPr>
        <p:spPr>
          <a:xfrm>
            <a:off x="1572600" y="411333"/>
            <a:ext cx="5998800" cy="977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 Medium"/>
              <a:buNone/>
              <a:defRPr sz="18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●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○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 Medium"/>
              <a:buChar char="■"/>
              <a:defRPr sz="1400" b="0" i="0" u="none" strike="noStrike" cap="none">
                <a:solidFill>
                  <a:schemeClr val="dk2"/>
                </a:solidFill>
                <a:latin typeface="Open Sans Medium"/>
                <a:ea typeface="Open Sans Medium"/>
                <a:cs typeface="Open Sans Medium"/>
                <a:sym typeface="Open Sans Medium"/>
              </a:defRPr>
            </a:lvl9pPr>
          </a:lstStyle>
          <a:p>
            <a:pPr algn="ctr"/>
            <a:r>
              <a:rPr lang="en-US" sz="2800" b="1" dirty="0"/>
              <a:t>Let’s Have A Great Event!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D82E70-7128-2224-46AA-00AB309D02A3}"/>
              </a:ext>
            </a:extLst>
          </p:cNvPr>
          <p:cNvSpPr>
            <a:spLocks noGrp="1"/>
          </p:cNvSpPr>
          <p:nvPr>
            <p:ph type="title" idx="4294967295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    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C156BA-28DB-B45A-4A59-924EB934E4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499" y="4230575"/>
            <a:ext cx="6769197" cy="598800"/>
          </a:xfrm>
        </p:spPr>
        <p:txBody>
          <a:bodyPr/>
          <a:lstStyle/>
          <a:p>
            <a:r>
              <a:rPr lang="en-JP" dirty="0"/>
              <a:t>Thank you for hosting,		          OSPO team! ❤️ </a:t>
            </a:r>
          </a:p>
        </p:txBody>
      </p:sp>
      <p:pic>
        <p:nvPicPr>
          <p:cNvPr id="4" name="Picture 3" descr="A red logo on a black background&#10;&#10;AI-generated content may be incorrect.">
            <a:extLst>
              <a:ext uri="{FF2B5EF4-FFF2-40B4-BE49-F238E27FC236}">
                <a16:creationId xmlns:a16="http://schemas.microsoft.com/office/drawing/2014/main" id="{CB89B640-B16F-C0F8-7D54-406182EF516B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843345" y="4188628"/>
            <a:ext cx="1653444" cy="598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2839878"/>
      </p:ext>
    </p:extLst>
  </p:cSld>
  <p:clrMapOvr>
    <a:masterClrMapping/>
  </p:clrMapOvr>
</p:sld>
</file>

<file path=ppt/theme/theme1.xml><?xml version="1.0" encoding="utf-8"?>
<a:theme xmlns:a="http://schemas.openxmlformats.org/drawingml/2006/main" name="Linux Foundation EU Theme 2023">
  <a:themeElements>
    <a:clrScheme name="Geometric">
      <a:dk1>
        <a:srgbClr val="222222"/>
      </a:dk1>
      <a:lt1>
        <a:srgbClr val="FFFFFF"/>
      </a:lt1>
      <a:dk2>
        <a:srgbClr val="434343"/>
      </a:dk2>
      <a:lt2>
        <a:srgbClr val="999999"/>
      </a:lt2>
      <a:accent1>
        <a:srgbClr val="003778"/>
      </a:accent1>
      <a:accent2>
        <a:srgbClr val="0094FF"/>
      </a:accent2>
      <a:accent3>
        <a:srgbClr val="5B1DE7"/>
      </a:accent3>
      <a:accent4>
        <a:srgbClr val="12E2E2"/>
      </a:accent4>
      <a:accent5>
        <a:srgbClr val="FF00AA"/>
      </a:accent5>
      <a:accent6>
        <a:srgbClr val="ACDE1F"/>
      </a:accent6>
      <a:hlink>
        <a:srgbClr val="0077CC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13492</TotalTime>
  <Words>48</Words>
  <Application>Microsoft Macintosh PowerPoint</Application>
  <PresentationFormat>On-screen Show (16:9)</PresentationFormat>
  <Paragraphs>12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5" baseType="lpstr">
      <vt:lpstr>Archivo</vt:lpstr>
      <vt:lpstr>Archivo ExtraLight</vt:lpstr>
      <vt:lpstr>Archivo Light</vt:lpstr>
      <vt:lpstr>Noto Sans Symbols</vt:lpstr>
      <vt:lpstr>Arial</vt:lpstr>
      <vt:lpstr>Courier New</vt:lpstr>
      <vt:lpstr>Open Sans</vt:lpstr>
      <vt:lpstr>Open Sans Medium</vt:lpstr>
      <vt:lpstr>Roboto</vt:lpstr>
      <vt:lpstr>Roboto Slab Light</vt:lpstr>
      <vt:lpstr>Linux Foundation EU Theme 2023</vt:lpstr>
      <vt:lpstr>OpenChain Project</vt:lpstr>
      <vt:lpstr>You Are The Community</vt:lpstr>
      <vt:lpstr>If I Could Tell You Three Things…</vt:lpstr>
      <vt:lpstr>  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Shane Coughlan</cp:lastModifiedBy>
  <cp:revision>271</cp:revision>
  <dcterms:modified xsi:type="dcterms:W3CDTF">2025-08-01T00:35:33Z</dcterms:modified>
</cp:coreProperties>
</file>