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608" r:id="rId2"/>
    <p:sldId id="321" r:id="rId3"/>
    <p:sldId id="619" r:id="rId4"/>
    <p:sldId id="607" r:id="rId5"/>
    <p:sldId id="258" r:id="rId6"/>
    <p:sldId id="259" r:id="rId7"/>
    <p:sldId id="604" r:id="rId8"/>
    <p:sldId id="260" r:id="rId9"/>
    <p:sldId id="340" r:id="rId10"/>
    <p:sldId id="595" r:id="rId11"/>
    <p:sldId id="315" r:id="rId12"/>
    <p:sldId id="336" r:id="rId13"/>
    <p:sldId id="265" r:id="rId14"/>
    <p:sldId id="327" r:id="rId15"/>
    <p:sldId id="328" r:id="rId16"/>
    <p:sldId id="333" r:id="rId17"/>
    <p:sldId id="573" r:id="rId18"/>
    <p:sldId id="341" r:id="rId19"/>
    <p:sldId id="269" r:id="rId20"/>
    <p:sldId id="598" r:id="rId21"/>
    <p:sldId id="330" r:id="rId22"/>
    <p:sldId id="263" r:id="rId23"/>
    <p:sldId id="264" r:id="rId24"/>
    <p:sldId id="290" r:id="rId25"/>
    <p:sldId id="570" r:id="rId26"/>
    <p:sldId id="294" r:id="rId27"/>
    <p:sldId id="331" r:id="rId28"/>
    <p:sldId id="594" r:id="rId29"/>
    <p:sldId id="337" r:id="rId30"/>
    <p:sldId id="295" r:id="rId31"/>
    <p:sldId id="319" r:id="rId32"/>
    <p:sldId id="596" r:id="rId33"/>
    <p:sldId id="334" r:id="rId34"/>
    <p:sldId id="335" r:id="rId35"/>
    <p:sldId id="610" r:id="rId36"/>
    <p:sldId id="325" r:id="rId37"/>
    <p:sldId id="314" r:id="rId38"/>
    <p:sldId id="618" r:id="rId39"/>
    <p:sldId id="309" r:id="rId40"/>
    <p:sldId id="611" r:id="rId41"/>
    <p:sldId id="612" r:id="rId42"/>
    <p:sldId id="613" r:id="rId43"/>
    <p:sldId id="338" r:id="rId44"/>
    <p:sldId id="576" r:id="rId45"/>
    <p:sldId id="624" r:id="rId46"/>
    <p:sldId id="311" r:id="rId47"/>
    <p:sldId id="326" r:id="rId48"/>
    <p:sldId id="329" r:id="rId49"/>
    <p:sldId id="603" r:id="rId50"/>
    <p:sldId id="592" r:id="rId51"/>
    <p:sldId id="593" r:id="rId52"/>
    <p:sldId id="625" r:id="rId53"/>
    <p:sldId id="609" r:id="rId54"/>
    <p:sldId id="312" r:id="rId55"/>
    <p:sldId id="323" r:id="rId56"/>
    <p:sldId id="322" r:id="rId57"/>
    <p:sldId id="614" r:id="rId58"/>
    <p:sldId id="621" r:id="rId59"/>
    <p:sldId id="622" r:id="rId60"/>
    <p:sldId id="577" r:id="rId61"/>
    <p:sldId id="615" r:id="rId62"/>
    <p:sldId id="602" r:id="rId63"/>
    <p:sldId id="616" r:id="rId64"/>
    <p:sldId id="617" r:id="rId65"/>
    <p:sldId id="623" r:id="rId66"/>
    <p:sldId id="292" r:id="rId67"/>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0" autoAdjust="0"/>
    <p:restoredTop sz="95571" autoAdjust="0"/>
  </p:normalViewPr>
  <p:slideViewPr>
    <p:cSldViewPr>
      <p:cViewPr varScale="1">
        <p:scale>
          <a:sx n="67" d="100"/>
          <a:sy n="67" d="100"/>
        </p:scale>
        <p:origin x="53" y="240"/>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uchi, Yoshiko/大内 佳子" userId="9854f7bf-13ce-4664-898c-4e3fe0189526" providerId="ADAL" clId="{33472C35-440C-4334-AA1B-FC37C992AF33}"/>
    <pc:docChg chg="custSel modSld">
      <pc:chgData name="Ohuchi, Yoshiko/大内 佳子" userId="9854f7bf-13ce-4664-898c-4e3fe0189526" providerId="ADAL" clId="{33472C35-440C-4334-AA1B-FC37C992AF33}" dt="2023-02-07T06:58:55.176" v="1497"/>
      <pc:docMkLst>
        <pc:docMk/>
      </pc:docMkLst>
      <pc:sldChg chg="addSp delSp modSp">
        <pc:chgData name="Ohuchi, Yoshiko/大内 佳子" userId="9854f7bf-13ce-4664-898c-4e3fe0189526" providerId="ADAL" clId="{33472C35-440C-4334-AA1B-FC37C992AF33}" dt="2023-02-07T06:58:55.135" v="1326"/>
        <pc:sldMkLst>
          <pc:docMk/>
          <pc:sldMk cId="1705708944" sldId="258"/>
        </pc:sldMkLst>
        <pc:spChg chg="add del mod">
          <ac:chgData name="Ohuchi, Yoshiko/大内 佳子" userId="9854f7bf-13ce-4664-898c-4e3fe0189526" providerId="ADAL" clId="{33472C35-440C-4334-AA1B-FC37C992AF33}" dt="2023-02-07T06:51:14.149" v="831"/>
          <ac:spMkLst>
            <pc:docMk/>
            <pc:sldMk cId="1705708944" sldId="258"/>
            <ac:spMk id="7" creationId="{61E02B37-33CD-F9A4-7E67-2C0AEB31FF9A}"/>
          </ac:spMkLst>
        </pc:spChg>
        <pc:spChg chg="add del mod">
          <ac:chgData name="Ohuchi, Yoshiko/大内 佳子" userId="9854f7bf-13ce-4664-898c-4e3fe0189526" providerId="ADAL" clId="{33472C35-440C-4334-AA1B-FC37C992AF33}" dt="2023-01-26T06:48:30.437" v="580"/>
          <ac:spMkLst>
            <pc:docMk/>
            <pc:sldMk cId="1705708944" sldId="258"/>
            <ac:spMk id="7" creationId="{90FC30D7-10C4-4CA0-8A66-1A315585126C}"/>
          </ac:spMkLst>
        </pc:spChg>
        <pc:spChg chg="add del mod">
          <ac:chgData name="Ohuchi, Yoshiko/大内 佳子" userId="9854f7bf-13ce-4664-898c-4e3fe0189526" providerId="ADAL" clId="{33472C35-440C-4334-AA1B-FC37C992AF33}" dt="2023-02-07T06:58:55.134" v="1325"/>
          <ac:spMkLst>
            <pc:docMk/>
            <pc:sldMk cId="1705708944" sldId="258"/>
            <ac:spMk id="7" creationId="{BEE93F87-8C16-8E1C-CEB6-ADDBF29BF93F}"/>
          </ac:spMkLst>
        </pc:spChg>
        <pc:spChg chg="add del mod">
          <ac:chgData name="Ohuchi, Yoshiko/大内 佳子" userId="9854f7bf-13ce-4664-898c-4e3fe0189526" providerId="ADAL" clId="{33472C35-440C-4334-AA1B-FC37C992AF33}" dt="2023-01-26T06:01:55.610" v="71"/>
          <ac:spMkLst>
            <pc:docMk/>
            <pc:sldMk cId="1705708944" sldId="258"/>
            <ac:spMk id="7" creationId="{FA630D78-E971-40FA-9AF3-70BEFBAA48B4}"/>
          </ac:spMkLst>
        </pc:spChg>
        <pc:spChg chg="add del mod">
          <ac:chgData name="Ohuchi, Yoshiko/大内 佳子" userId="9854f7bf-13ce-4664-898c-4e3fe0189526" providerId="ADAL" clId="{33472C35-440C-4334-AA1B-FC37C992AF33}" dt="2023-02-07T06:51:14.136" v="763"/>
          <ac:spMkLst>
            <pc:docMk/>
            <pc:sldMk cId="1705708944" sldId="258"/>
            <ac:spMk id="8" creationId="{3261070D-2676-425D-8D36-4546ABA98FBF}"/>
          </ac:spMkLst>
        </pc:spChg>
        <pc:spChg chg="add mod">
          <ac:chgData name="Ohuchi, Yoshiko/大内 佳子" userId="9854f7bf-13ce-4664-898c-4e3fe0189526" providerId="ADAL" clId="{33472C35-440C-4334-AA1B-FC37C992AF33}" dt="2023-02-07T06:58:55.135" v="1326"/>
          <ac:spMkLst>
            <pc:docMk/>
            <pc:sldMk cId="1705708944" sldId="258"/>
            <ac:spMk id="8" creationId="{809A3546-5DD2-8E22-D36E-6DB28BE5641E}"/>
          </ac:spMkLst>
        </pc:spChg>
        <pc:spChg chg="del">
          <ac:chgData name="Ohuchi, Yoshiko/大内 佳子" userId="9854f7bf-13ce-4664-898c-4e3fe0189526" providerId="ADAL" clId="{33472C35-440C-4334-AA1B-FC37C992AF33}" dt="2023-01-26T06:01:55.602" v="3"/>
          <ac:spMkLst>
            <pc:docMk/>
            <pc:sldMk cId="1705708944" sldId="258"/>
            <ac:spMk id="8" creationId="{E6DA6C4A-AEC4-49C7-AD4C-B7F83E17D27D}"/>
          </ac:spMkLst>
        </pc:spChg>
        <pc:spChg chg="add del mod">
          <ac:chgData name="Ohuchi, Yoshiko/大内 佳子" userId="9854f7bf-13ce-4664-898c-4e3fe0189526" providerId="ADAL" clId="{33472C35-440C-4334-AA1B-FC37C992AF33}" dt="2023-01-26T06:30:29.970" v="247"/>
          <ac:spMkLst>
            <pc:docMk/>
            <pc:sldMk cId="1705708944" sldId="258"/>
            <ac:spMk id="13" creationId="{4AF64635-71C0-4414-8ADB-CBED90AB2317}"/>
          </ac:spMkLst>
        </pc:spChg>
        <pc:spChg chg="add del mod">
          <ac:chgData name="Ohuchi, Yoshiko/大内 佳子" userId="9854f7bf-13ce-4664-898c-4e3fe0189526" providerId="ADAL" clId="{33472C35-440C-4334-AA1B-FC37C992AF33}" dt="2023-02-07T06:52:08.367" v="1007"/>
          <ac:spMkLst>
            <pc:docMk/>
            <pc:sldMk cId="1705708944" sldId="258"/>
            <ac:spMk id="13" creationId="{7B6C63FA-9672-4882-F7F6-21E2135BD10D}"/>
          </ac:spMkLst>
        </pc:spChg>
        <pc:spChg chg="add del mod">
          <ac:chgData name="Ohuchi, Yoshiko/大内 佳子" userId="9854f7bf-13ce-4664-898c-4e3fe0189526" providerId="ADAL" clId="{33472C35-440C-4334-AA1B-FC37C992AF33}" dt="2023-02-07T06:52:08.378" v="1075"/>
          <ac:spMkLst>
            <pc:docMk/>
            <pc:sldMk cId="1705708944" sldId="258"/>
            <ac:spMk id="14" creationId="{2374B45C-A1BE-2D5E-9923-564EBE3C87A3}"/>
          </ac:spMkLst>
        </pc:spChg>
        <pc:spChg chg="add del mod">
          <ac:chgData name="Ohuchi, Yoshiko/大内 佳子" userId="9854f7bf-13ce-4664-898c-4e3fe0189526" providerId="ADAL" clId="{33472C35-440C-4334-AA1B-FC37C992AF33}" dt="2023-01-26T06:30:29.970" v="315"/>
          <ac:spMkLst>
            <pc:docMk/>
            <pc:sldMk cId="1705708944" sldId="258"/>
            <ac:spMk id="14" creationId="{5251D32F-20CA-421A-B737-5F335B8161BB}"/>
          </ac:spMkLst>
        </pc:spChg>
        <pc:spChg chg="add del mod">
          <ac:chgData name="Ohuchi, Yoshiko/大内 佳子" userId="9854f7bf-13ce-4664-898c-4e3fe0189526" providerId="ADAL" clId="{33472C35-440C-4334-AA1B-FC37C992AF33}" dt="2023-02-07T06:58:55.122" v="1257"/>
          <ac:spMkLst>
            <pc:docMk/>
            <pc:sldMk cId="1705708944" sldId="258"/>
            <ac:spMk id="16" creationId="{223BC915-6997-3CD5-1D98-171806D854B4}"/>
          </ac:spMkLst>
        </pc:spChg>
        <pc:spChg chg="add del mod">
          <ac:chgData name="Ohuchi, Yoshiko/大内 佳子" userId="9854f7bf-13ce-4664-898c-4e3fe0189526" providerId="ADAL" clId="{33472C35-440C-4334-AA1B-FC37C992AF33}" dt="2023-01-26T06:48:30.437" v="512"/>
          <ac:spMkLst>
            <pc:docMk/>
            <pc:sldMk cId="1705708944" sldId="258"/>
            <ac:spMk id="16" creationId="{4C5B0FA3-3788-47CC-B772-42FC75D016B7}"/>
          </ac:spMkLst>
        </pc:spChg>
      </pc:sldChg>
      <pc:sldChg chg="addSp delSp modSp">
        <pc:chgData name="Ohuchi, Yoshiko/大内 佳子" userId="9854f7bf-13ce-4664-898c-4e3fe0189526" providerId="ADAL" clId="{33472C35-440C-4334-AA1B-FC37C992AF33}" dt="2023-02-07T06:58:55.135" v="1329"/>
        <pc:sldMkLst>
          <pc:docMk/>
          <pc:sldMk cId="197945752" sldId="259"/>
        </pc:sldMkLst>
        <pc:spChg chg="add del mod">
          <ac:chgData name="Ohuchi, Yoshiko/大内 佳子" userId="9854f7bf-13ce-4664-898c-4e3fe0189526" providerId="ADAL" clId="{33472C35-440C-4334-AA1B-FC37C992AF33}" dt="2023-01-26T06:48:30.437" v="583"/>
          <ac:spMkLst>
            <pc:docMk/>
            <pc:sldMk cId="197945752" sldId="259"/>
            <ac:spMk id="5" creationId="{11294CBF-C483-4208-AE5F-8B1572AA8F33}"/>
          </ac:spMkLst>
        </pc:spChg>
        <pc:spChg chg="add del mod">
          <ac:chgData name="Ohuchi, Yoshiko/大内 佳子" userId="9854f7bf-13ce-4664-898c-4e3fe0189526" providerId="ADAL" clId="{33472C35-440C-4334-AA1B-FC37C992AF33}" dt="2023-02-07T06:51:14.150" v="834"/>
          <ac:spMkLst>
            <pc:docMk/>
            <pc:sldMk cId="197945752" sldId="259"/>
            <ac:spMk id="5" creationId="{1DAE01AA-2D75-FF73-9431-C5A899889C23}"/>
          </ac:spMkLst>
        </pc:spChg>
        <pc:spChg chg="add del mod">
          <ac:chgData name="Ohuchi, Yoshiko/大内 佳子" userId="9854f7bf-13ce-4664-898c-4e3fe0189526" providerId="ADAL" clId="{33472C35-440C-4334-AA1B-FC37C992AF33}" dt="2023-02-07T06:58:55.135" v="1328"/>
          <ac:spMkLst>
            <pc:docMk/>
            <pc:sldMk cId="197945752" sldId="259"/>
            <ac:spMk id="5" creationId="{3DD8975F-687A-94EA-C18F-671C5EEA93DF}"/>
          </ac:spMkLst>
        </pc:spChg>
        <pc:spChg chg="add del mod">
          <ac:chgData name="Ohuchi, Yoshiko/大内 佳子" userId="9854f7bf-13ce-4664-898c-4e3fe0189526" providerId="ADAL" clId="{33472C35-440C-4334-AA1B-FC37C992AF33}" dt="2023-01-26T06:01:55.610" v="74"/>
          <ac:spMkLst>
            <pc:docMk/>
            <pc:sldMk cId="197945752" sldId="259"/>
            <ac:spMk id="5" creationId="{E3DD2BD7-6F59-4F6A-BC15-3DB992C58E28}"/>
          </ac:spMkLst>
        </pc:spChg>
        <pc:spChg chg="del">
          <ac:chgData name="Ohuchi, Yoshiko/大内 佳子" userId="9854f7bf-13ce-4664-898c-4e3fe0189526" providerId="ADAL" clId="{33472C35-440C-4334-AA1B-FC37C992AF33}" dt="2023-01-26T06:01:55.602" v="4"/>
          <ac:spMkLst>
            <pc:docMk/>
            <pc:sldMk cId="197945752" sldId="259"/>
            <ac:spMk id="7" creationId="{19D5BBD9-BD3B-4831-9ABD-33ACF7E4C00C}"/>
          </ac:spMkLst>
        </pc:spChg>
        <pc:spChg chg="add del mod">
          <ac:chgData name="Ohuchi, Yoshiko/大内 佳子" userId="9854f7bf-13ce-4664-898c-4e3fe0189526" providerId="ADAL" clId="{33472C35-440C-4334-AA1B-FC37C992AF33}" dt="2023-02-07T06:51:14.136" v="764"/>
          <ac:spMkLst>
            <pc:docMk/>
            <pc:sldMk cId="197945752" sldId="259"/>
            <ac:spMk id="7" creationId="{807F65D2-B90C-44C8-BBC8-A6021F5B3A94}"/>
          </ac:spMkLst>
        </pc:spChg>
        <pc:spChg chg="add mod">
          <ac:chgData name="Ohuchi, Yoshiko/大内 佳子" userId="9854f7bf-13ce-4664-898c-4e3fe0189526" providerId="ADAL" clId="{33472C35-440C-4334-AA1B-FC37C992AF33}" dt="2023-02-07T06:58:55.135" v="1329"/>
          <ac:spMkLst>
            <pc:docMk/>
            <pc:sldMk cId="197945752" sldId="259"/>
            <ac:spMk id="7" creationId="{84B20EE9-27B6-AF2A-3D50-5E5506AD9601}"/>
          </ac:spMkLst>
        </pc:spChg>
        <pc:spChg chg="add del mod">
          <ac:chgData name="Ohuchi, Yoshiko/大内 佳子" userId="9854f7bf-13ce-4664-898c-4e3fe0189526" providerId="ADAL" clId="{33472C35-440C-4334-AA1B-FC37C992AF33}" dt="2023-02-07T06:52:08.367" v="1008"/>
          <ac:spMkLst>
            <pc:docMk/>
            <pc:sldMk cId="197945752" sldId="259"/>
            <ac:spMk id="8" creationId="{834E22BE-D09A-B2A0-5E3B-53AD4D515807}"/>
          </ac:spMkLst>
        </pc:spChg>
        <pc:spChg chg="add del mod">
          <ac:chgData name="Ohuchi, Yoshiko/大内 佳子" userId="9854f7bf-13ce-4664-898c-4e3fe0189526" providerId="ADAL" clId="{33472C35-440C-4334-AA1B-FC37C992AF33}" dt="2023-01-26T06:30:29.970" v="248"/>
          <ac:spMkLst>
            <pc:docMk/>
            <pc:sldMk cId="197945752" sldId="259"/>
            <ac:spMk id="8" creationId="{835510FE-5979-44FB-A38F-007939C369A1}"/>
          </ac:spMkLst>
        </pc:spChg>
        <pc:spChg chg="add del mod">
          <ac:chgData name="Ohuchi, Yoshiko/大内 佳子" userId="9854f7bf-13ce-4664-898c-4e3fe0189526" providerId="ADAL" clId="{33472C35-440C-4334-AA1B-FC37C992AF33}" dt="2023-02-07T06:52:08.379" v="1078"/>
          <ac:spMkLst>
            <pc:docMk/>
            <pc:sldMk cId="197945752" sldId="259"/>
            <ac:spMk id="14" creationId="{063BE6BB-69FA-6669-F647-5D0AD40F6E43}"/>
          </ac:spMkLst>
        </pc:spChg>
        <pc:spChg chg="add del mod">
          <ac:chgData name="Ohuchi, Yoshiko/大内 佳子" userId="9854f7bf-13ce-4664-898c-4e3fe0189526" providerId="ADAL" clId="{33472C35-440C-4334-AA1B-FC37C992AF33}" dt="2023-01-26T06:30:29.970" v="318"/>
          <ac:spMkLst>
            <pc:docMk/>
            <pc:sldMk cId="197945752" sldId="259"/>
            <ac:spMk id="14" creationId="{CC1DA703-24FA-4659-A66E-A043CD06CF2F}"/>
          </ac:spMkLst>
        </pc:spChg>
        <pc:spChg chg="add del mod">
          <ac:chgData name="Ohuchi, Yoshiko/大内 佳子" userId="9854f7bf-13ce-4664-898c-4e3fe0189526" providerId="ADAL" clId="{33472C35-440C-4334-AA1B-FC37C992AF33}" dt="2023-01-26T06:48:30.437" v="513"/>
          <ac:spMkLst>
            <pc:docMk/>
            <pc:sldMk cId="197945752" sldId="259"/>
            <ac:spMk id="15" creationId="{4A1EC359-430F-450A-A63F-7AF51E744D7A}"/>
          </ac:spMkLst>
        </pc:spChg>
        <pc:spChg chg="add del mod">
          <ac:chgData name="Ohuchi, Yoshiko/大内 佳子" userId="9854f7bf-13ce-4664-898c-4e3fe0189526" providerId="ADAL" clId="{33472C35-440C-4334-AA1B-FC37C992AF33}" dt="2023-02-07T06:58:55.122" v="1258"/>
          <ac:spMkLst>
            <pc:docMk/>
            <pc:sldMk cId="197945752" sldId="259"/>
            <ac:spMk id="15" creationId="{A1870A2F-9A39-7339-AA57-8F78793003B3}"/>
          </ac:spMkLst>
        </pc:spChg>
      </pc:sldChg>
      <pc:sldChg chg="addSp delSp modSp">
        <pc:chgData name="Ohuchi, Yoshiko/大内 佳子" userId="9854f7bf-13ce-4664-898c-4e3fe0189526" providerId="ADAL" clId="{33472C35-440C-4334-AA1B-FC37C992AF33}" dt="2023-02-07T06:58:55.137" v="1335"/>
        <pc:sldMkLst>
          <pc:docMk/>
          <pc:sldMk cId="3037454174" sldId="260"/>
        </pc:sldMkLst>
        <pc:spChg chg="add del mod">
          <ac:chgData name="Ohuchi, Yoshiko/大内 佳子" userId="9854f7bf-13ce-4664-898c-4e3fe0189526" providerId="ADAL" clId="{33472C35-440C-4334-AA1B-FC37C992AF33}" dt="2023-02-07T06:51:14.151" v="840"/>
          <ac:spMkLst>
            <pc:docMk/>
            <pc:sldMk cId="3037454174" sldId="260"/>
            <ac:spMk id="5" creationId="{427CCF01-03D1-C1B8-B2F3-942A8A3A78EF}"/>
          </ac:spMkLst>
        </pc:spChg>
        <pc:spChg chg="add del mod">
          <ac:chgData name="Ohuchi, Yoshiko/大内 佳子" userId="9854f7bf-13ce-4664-898c-4e3fe0189526" providerId="ADAL" clId="{33472C35-440C-4334-AA1B-FC37C992AF33}" dt="2023-01-26T06:01:55.611" v="80"/>
          <ac:spMkLst>
            <pc:docMk/>
            <pc:sldMk cId="3037454174" sldId="260"/>
            <ac:spMk id="5" creationId="{471F67C7-E468-4EA3-BC54-889A25217523}"/>
          </ac:spMkLst>
        </pc:spChg>
        <pc:spChg chg="add del mod">
          <ac:chgData name="Ohuchi, Yoshiko/大内 佳子" userId="9854f7bf-13ce-4664-898c-4e3fe0189526" providerId="ADAL" clId="{33472C35-440C-4334-AA1B-FC37C992AF33}" dt="2023-02-07T06:58:55.136" v="1334"/>
          <ac:spMkLst>
            <pc:docMk/>
            <pc:sldMk cId="3037454174" sldId="260"/>
            <ac:spMk id="5" creationId="{81C2B73E-D84C-2AAA-5A6A-DEC79565E6F5}"/>
          </ac:spMkLst>
        </pc:spChg>
        <pc:spChg chg="add del mod">
          <ac:chgData name="Ohuchi, Yoshiko/大内 佳子" userId="9854f7bf-13ce-4664-898c-4e3fe0189526" providerId="ADAL" clId="{33472C35-440C-4334-AA1B-FC37C992AF33}" dt="2023-01-26T06:48:30.437" v="589"/>
          <ac:spMkLst>
            <pc:docMk/>
            <pc:sldMk cId="3037454174" sldId="260"/>
            <ac:spMk id="5" creationId="{9AE3506C-4F71-4979-B76A-B47B09A39AAA}"/>
          </ac:spMkLst>
        </pc:spChg>
        <pc:spChg chg="del">
          <ac:chgData name="Ohuchi, Yoshiko/大内 佳子" userId="9854f7bf-13ce-4664-898c-4e3fe0189526" providerId="ADAL" clId="{33472C35-440C-4334-AA1B-FC37C992AF33}" dt="2023-01-26T06:01:55.602" v="6"/>
          <ac:spMkLst>
            <pc:docMk/>
            <pc:sldMk cId="3037454174" sldId="260"/>
            <ac:spMk id="7" creationId="{0D25E2DA-F0E4-4C82-8F07-02C5DD1E90AF}"/>
          </ac:spMkLst>
        </pc:spChg>
        <pc:spChg chg="add del mod">
          <ac:chgData name="Ohuchi, Yoshiko/大内 佳子" userId="9854f7bf-13ce-4664-898c-4e3fe0189526" providerId="ADAL" clId="{33472C35-440C-4334-AA1B-FC37C992AF33}" dt="2023-02-07T06:51:14.136" v="766"/>
          <ac:spMkLst>
            <pc:docMk/>
            <pc:sldMk cId="3037454174" sldId="260"/>
            <ac:spMk id="7" creationId="{24D3D89A-1133-4998-AE0A-A49CE61314F7}"/>
          </ac:spMkLst>
        </pc:spChg>
        <pc:spChg chg="add mod">
          <ac:chgData name="Ohuchi, Yoshiko/大内 佳子" userId="9854f7bf-13ce-4664-898c-4e3fe0189526" providerId="ADAL" clId="{33472C35-440C-4334-AA1B-FC37C992AF33}" dt="2023-02-07T06:58:55.137" v="1335"/>
          <ac:spMkLst>
            <pc:docMk/>
            <pc:sldMk cId="3037454174" sldId="260"/>
            <ac:spMk id="7" creationId="{3765F87B-F9D3-3931-E92D-5A33EE33E069}"/>
          </ac:spMkLst>
        </pc:spChg>
        <pc:spChg chg="add del mod">
          <ac:chgData name="Ohuchi, Yoshiko/大内 佳子" userId="9854f7bf-13ce-4664-898c-4e3fe0189526" providerId="ADAL" clId="{33472C35-440C-4334-AA1B-FC37C992AF33}" dt="2023-01-26T06:30:29.970" v="250"/>
          <ac:spMkLst>
            <pc:docMk/>
            <pc:sldMk cId="3037454174" sldId="260"/>
            <ac:spMk id="8" creationId="{191FC396-C232-4950-B532-AB0196A9ACBC}"/>
          </ac:spMkLst>
        </pc:spChg>
        <pc:spChg chg="add del mod">
          <ac:chgData name="Ohuchi, Yoshiko/大内 佳子" userId="9854f7bf-13ce-4664-898c-4e3fe0189526" providerId="ADAL" clId="{33472C35-440C-4334-AA1B-FC37C992AF33}" dt="2023-02-07T06:52:08.367" v="1010"/>
          <ac:spMkLst>
            <pc:docMk/>
            <pc:sldMk cId="3037454174" sldId="260"/>
            <ac:spMk id="8" creationId="{F84850E8-AFFB-9BE6-1501-6B3722E955CE}"/>
          </ac:spMkLst>
        </pc:spChg>
        <pc:spChg chg="add del mod">
          <ac:chgData name="Ohuchi, Yoshiko/大内 佳子" userId="9854f7bf-13ce-4664-898c-4e3fe0189526" providerId="ADAL" clId="{33472C35-440C-4334-AA1B-FC37C992AF33}" dt="2023-02-07T06:52:08.380" v="1084"/>
          <ac:spMkLst>
            <pc:docMk/>
            <pc:sldMk cId="3037454174" sldId="260"/>
            <ac:spMk id="14" creationId="{D5E26E81-6812-F6F8-D63F-912EE5B1EC64}"/>
          </ac:spMkLst>
        </pc:spChg>
        <pc:spChg chg="add del mod">
          <ac:chgData name="Ohuchi, Yoshiko/大内 佳子" userId="9854f7bf-13ce-4664-898c-4e3fe0189526" providerId="ADAL" clId="{33472C35-440C-4334-AA1B-FC37C992AF33}" dt="2023-01-26T06:30:29.970" v="324"/>
          <ac:spMkLst>
            <pc:docMk/>
            <pc:sldMk cId="3037454174" sldId="260"/>
            <ac:spMk id="14" creationId="{E386A791-FC1C-4A17-81D5-74CFF0B4AD9B}"/>
          </ac:spMkLst>
        </pc:spChg>
        <pc:spChg chg="add del mod">
          <ac:chgData name="Ohuchi, Yoshiko/大内 佳子" userId="9854f7bf-13ce-4664-898c-4e3fe0189526" providerId="ADAL" clId="{33472C35-440C-4334-AA1B-FC37C992AF33}" dt="2023-02-07T06:58:55.123" v="1260"/>
          <ac:spMkLst>
            <pc:docMk/>
            <pc:sldMk cId="3037454174" sldId="260"/>
            <ac:spMk id="15" creationId="{7AAA1033-2A19-71D9-1BD7-9CC43F75D43E}"/>
          </ac:spMkLst>
        </pc:spChg>
        <pc:spChg chg="add del mod">
          <ac:chgData name="Ohuchi, Yoshiko/大内 佳子" userId="9854f7bf-13ce-4664-898c-4e3fe0189526" providerId="ADAL" clId="{33472C35-440C-4334-AA1B-FC37C992AF33}" dt="2023-01-26T06:48:30.437" v="515"/>
          <ac:spMkLst>
            <pc:docMk/>
            <pc:sldMk cId="3037454174" sldId="260"/>
            <ac:spMk id="15" creationId="{F81E2CB4-CB51-4024-B8FB-06DEB9F43B55}"/>
          </ac:spMkLst>
        </pc:spChg>
      </pc:sldChg>
      <pc:sldChg chg="addSp delSp modSp">
        <pc:chgData name="Ohuchi, Yoshiko/大内 佳子" userId="9854f7bf-13ce-4664-898c-4e3fe0189526" providerId="ADAL" clId="{33472C35-440C-4334-AA1B-FC37C992AF33}" dt="2023-02-07T06:58:55.147" v="1377"/>
        <pc:sldMkLst>
          <pc:docMk/>
          <pc:sldMk cId="1517806112" sldId="263"/>
        </pc:sldMkLst>
        <pc:spChg chg="add del mod">
          <ac:chgData name="Ohuchi, Yoshiko/大内 佳子" userId="9854f7bf-13ce-4664-898c-4e3fe0189526" providerId="ADAL" clId="{33472C35-440C-4334-AA1B-FC37C992AF33}" dt="2023-01-26T06:48:30.452" v="631"/>
          <ac:spMkLst>
            <pc:docMk/>
            <pc:sldMk cId="1517806112" sldId="263"/>
            <ac:spMk id="5" creationId="{21493808-0C67-452C-9CDF-D1D962C6A2FB}"/>
          </ac:spMkLst>
        </pc:spChg>
        <pc:spChg chg="add del mod">
          <ac:chgData name="Ohuchi, Yoshiko/大内 佳子" userId="9854f7bf-13ce-4664-898c-4e3fe0189526" providerId="ADAL" clId="{33472C35-440C-4334-AA1B-FC37C992AF33}" dt="2023-02-07T06:51:14.163" v="882"/>
          <ac:spMkLst>
            <pc:docMk/>
            <pc:sldMk cId="1517806112" sldId="263"/>
            <ac:spMk id="5" creationId="{2701F847-3052-6721-39C0-0D896E1518C1}"/>
          </ac:spMkLst>
        </pc:spChg>
        <pc:spChg chg="add del mod">
          <ac:chgData name="Ohuchi, Yoshiko/大内 佳子" userId="9854f7bf-13ce-4664-898c-4e3fe0189526" providerId="ADAL" clId="{33472C35-440C-4334-AA1B-FC37C992AF33}" dt="2023-01-26T06:01:55.621" v="122"/>
          <ac:spMkLst>
            <pc:docMk/>
            <pc:sldMk cId="1517806112" sldId="263"/>
            <ac:spMk id="5" creationId="{42EAB9D5-04CE-416B-8249-2F14D65B68F5}"/>
          </ac:spMkLst>
        </pc:spChg>
        <pc:spChg chg="add del mod">
          <ac:chgData name="Ohuchi, Yoshiko/大内 佳子" userId="9854f7bf-13ce-4664-898c-4e3fe0189526" providerId="ADAL" clId="{33472C35-440C-4334-AA1B-FC37C992AF33}" dt="2023-02-07T06:58:55.146" v="1376"/>
          <ac:spMkLst>
            <pc:docMk/>
            <pc:sldMk cId="1517806112" sldId="263"/>
            <ac:spMk id="5" creationId="{D46C5EBB-8D39-6E4C-8881-44CC21DA2255}"/>
          </ac:spMkLst>
        </pc:spChg>
        <pc:spChg chg="del">
          <ac:chgData name="Ohuchi, Yoshiko/大内 佳子" userId="9854f7bf-13ce-4664-898c-4e3fe0189526" providerId="ADAL" clId="{33472C35-440C-4334-AA1B-FC37C992AF33}" dt="2023-01-26T06:01:55.602" v="20"/>
          <ac:spMkLst>
            <pc:docMk/>
            <pc:sldMk cId="1517806112" sldId="263"/>
            <ac:spMk id="7" creationId="{2C916CF2-B65A-446B-B03A-F72B5D46E8A0}"/>
          </ac:spMkLst>
        </pc:spChg>
        <pc:spChg chg="add del mod">
          <ac:chgData name="Ohuchi, Yoshiko/大内 佳子" userId="9854f7bf-13ce-4664-898c-4e3fe0189526" providerId="ADAL" clId="{33472C35-440C-4334-AA1B-FC37C992AF33}" dt="2023-02-07T06:51:14.138" v="780"/>
          <ac:spMkLst>
            <pc:docMk/>
            <pc:sldMk cId="1517806112" sldId="263"/>
            <ac:spMk id="7" creationId="{4442807E-0ED0-4F70-B25D-C297C7E58FB3}"/>
          </ac:spMkLst>
        </pc:spChg>
        <pc:spChg chg="add mod">
          <ac:chgData name="Ohuchi, Yoshiko/大内 佳子" userId="9854f7bf-13ce-4664-898c-4e3fe0189526" providerId="ADAL" clId="{33472C35-440C-4334-AA1B-FC37C992AF33}" dt="2023-02-07T06:58:55.147" v="1377"/>
          <ac:spMkLst>
            <pc:docMk/>
            <pc:sldMk cId="1517806112" sldId="263"/>
            <ac:spMk id="7" creationId="{5733E156-0896-6100-C483-54F4E3622426}"/>
          </ac:spMkLst>
        </pc:spChg>
        <pc:spChg chg="add del mod">
          <ac:chgData name="Ohuchi, Yoshiko/大内 佳子" userId="9854f7bf-13ce-4664-898c-4e3fe0189526" providerId="ADAL" clId="{33472C35-440C-4334-AA1B-FC37C992AF33}" dt="2023-01-26T06:30:29.970" v="264"/>
          <ac:spMkLst>
            <pc:docMk/>
            <pc:sldMk cId="1517806112" sldId="263"/>
            <ac:spMk id="8" creationId="{B3B8FD35-9205-4703-9894-9DB5B7C36C22}"/>
          </ac:spMkLst>
        </pc:spChg>
        <pc:spChg chg="add del mod">
          <ac:chgData name="Ohuchi, Yoshiko/大内 佳子" userId="9854f7bf-13ce-4664-898c-4e3fe0189526" providerId="ADAL" clId="{33472C35-440C-4334-AA1B-FC37C992AF33}" dt="2023-02-07T06:52:08.368" v="1024"/>
          <ac:spMkLst>
            <pc:docMk/>
            <pc:sldMk cId="1517806112" sldId="263"/>
            <ac:spMk id="8" creationId="{BE00F737-0FB6-CF5B-F9B7-4B6B7C4ADC7B}"/>
          </ac:spMkLst>
        </pc:spChg>
        <pc:spChg chg="add del mod">
          <ac:chgData name="Ohuchi, Yoshiko/大内 佳子" userId="9854f7bf-13ce-4664-898c-4e3fe0189526" providerId="ADAL" clId="{33472C35-440C-4334-AA1B-FC37C992AF33}" dt="2023-01-26T06:30:29.986" v="366"/>
          <ac:spMkLst>
            <pc:docMk/>
            <pc:sldMk cId="1517806112" sldId="263"/>
            <ac:spMk id="14" creationId="{445B6EC5-4A8D-4951-B58D-9B906677C0B9}"/>
          </ac:spMkLst>
        </pc:spChg>
        <pc:spChg chg="add del mod">
          <ac:chgData name="Ohuchi, Yoshiko/大内 佳子" userId="9854f7bf-13ce-4664-898c-4e3fe0189526" providerId="ADAL" clId="{33472C35-440C-4334-AA1B-FC37C992AF33}" dt="2023-02-07T06:52:08.390" v="1126"/>
          <ac:spMkLst>
            <pc:docMk/>
            <pc:sldMk cId="1517806112" sldId="263"/>
            <ac:spMk id="14" creationId="{CFC24B32-919D-C29C-4AC0-22D7393DCB5E}"/>
          </ac:spMkLst>
        </pc:spChg>
        <pc:spChg chg="add del mod">
          <ac:chgData name="Ohuchi, Yoshiko/大内 佳子" userId="9854f7bf-13ce-4664-898c-4e3fe0189526" providerId="ADAL" clId="{33472C35-440C-4334-AA1B-FC37C992AF33}" dt="2023-01-26T06:48:30.437" v="529"/>
          <ac:spMkLst>
            <pc:docMk/>
            <pc:sldMk cId="1517806112" sldId="263"/>
            <ac:spMk id="15" creationId="{298DA930-A0EC-4C7F-9EF9-6F89CB7F489D}"/>
          </ac:spMkLst>
        </pc:spChg>
        <pc:spChg chg="add del mod">
          <ac:chgData name="Ohuchi, Yoshiko/大内 佳子" userId="9854f7bf-13ce-4664-898c-4e3fe0189526" providerId="ADAL" clId="{33472C35-440C-4334-AA1B-FC37C992AF33}" dt="2023-02-07T06:58:55.124" v="1274"/>
          <ac:spMkLst>
            <pc:docMk/>
            <pc:sldMk cId="1517806112" sldId="263"/>
            <ac:spMk id="15" creationId="{35EACAD2-76BD-78AE-BB7C-ABD9CDA0C12B}"/>
          </ac:spMkLst>
        </pc:spChg>
      </pc:sldChg>
      <pc:sldChg chg="addSp delSp modSp">
        <pc:chgData name="Ohuchi, Yoshiko/大内 佳子" userId="9854f7bf-13ce-4664-898c-4e3fe0189526" providerId="ADAL" clId="{33472C35-440C-4334-AA1B-FC37C992AF33}" dt="2023-02-07T06:58:55.147" v="1380"/>
        <pc:sldMkLst>
          <pc:docMk/>
          <pc:sldMk cId="305831280" sldId="264"/>
        </pc:sldMkLst>
        <pc:spChg chg="add del mod">
          <ac:chgData name="Ohuchi, Yoshiko/大内 佳子" userId="9854f7bf-13ce-4664-898c-4e3fe0189526" providerId="ADAL" clId="{33472C35-440C-4334-AA1B-FC37C992AF33}" dt="2023-02-07T06:58:55.147" v="1379"/>
          <ac:spMkLst>
            <pc:docMk/>
            <pc:sldMk cId="305831280" sldId="264"/>
            <ac:spMk id="5" creationId="{37BB4DCD-5846-6A6E-FC26-3BCCE6240630}"/>
          </ac:spMkLst>
        </pc:spChg>
        <pc:spChg chg="add del mod">
          <ac:chgData name="Ohuchi, Yoshiko/大内 佳子" userId="9854f7bf-13ce-4664-898c-4e3fe0189526" providerId="ADAL" clId="{33472C35-440C-4334-AA1B-FC37C992AF33}" dt="2023-01-26T06:48:30.452" v="634"/>
          <ac:spMkLst>
            <pc:docMk/>
            <pc:sldMk cId="305831280" sldId="264"/>
            <ac:spMk id="5" creationId="{7EFE261C-AFCF-438E-B225-EC5CEAA38DD5}"/>
          </ac:spMkLst>
        </pc:spChg>
        <pc:spChg chg="add del mod">
          <ac:chgData name="Ohuchi, Yoshiko/大内 佳子" userId="9854f7bf-13ce-4664-898c-4e3fe0189526" providerId="ADAL" clId="{33472C35-440C-4334-AA1B-FC37C992AF33}" dt="2023-02-07T06:51:14.164" v="885"/>
          <ac:spMkLst>
            <pc:docMk/>
            <pc:sldMk cId="305831280" sldId="264"/>
            <ac:spMk id="5" creationId="{95B60884-6421-A291-33F3-1521A95BBD56}"/>
          </ac:spMkLst>
        </pc:spChg>
        <pc:spChg chg="add del mod">
          <ac:chgData name="Ohuchi, Yoshiko/大内 佳子" userId="9854f7bf-13ce-4664-898c-4e3fe0189526" providerId="ADAL" clId="{33472C35-440C-4334-AA1B-FC37C992AF33}" dt="2023-01-26T06:01:55.621" v="125"/>
          <ac:spMkLst>
            <pc:docMk/>
            <pc:sldMk cId="305831280" sldId="264"/>
            <ac:spMk id="5" creationId="{EAA81D8A-A96B-4284-B8A1-436F6E7BAC68}"/>
          </ac:spMkLst>
        </pc:spChg>
        <pc:spChg chg="add del mod">
          <ac:chgData name="Ohuchi, Yoshiko/大内 佳子" userId="9854f7bf-13ce-4664-898c-4e3fe0189526" providerId="ADAL" clId="{33472C35-440C-4334-AA1B-FC37C992AF33}" dt="2023-02-07T06:51:14.138" v="781"/>
          <ac:spMkLst>
            <pc:docMk/>
            <pc:sldMk cId="305831280" sldId="264"/>
            <ac:spMk id="7" creationId="{6161D19F-39C8-4E3B-AF25-9302286EFDF3}"/>
          </ac:spMkLst>
        </pc:spChg>
        <pc:spChg chg="del">
          <ac:chgData name="Ohuchi, Yoshiko/大内 佳子" userId="9854f7bf-13ce-4664-898c-4e3fe0189526" providerId="ADAL" clId="{33472C35-440C-4334-AA1B-FC37C992AF33}" dt="2023-01-26T06:01:55.602" v="21"/>
          <ac:spMkLst>
            <pc:docMk/>
            <pc:sldMk cId="305831280" sldId="264"/>
            <ac:spMk id="7" creationId="{D97B55F3-2133-4C4C-B073-57BD0C6D0C40}"/>
          </ac:spMkLst>
        </pc:spChg>
        <pc:spChg chg="add mod">
          <ac:chgData name="Ohuchi, Yoshiko/大内 佳子" userId="9854f7bf-13ce-4664-898c-4e3fe0189526" providerId="ADAL" clId="{33472C35-440C-4334-AA1B-FC37C992AF33}" dt="2023-02-07T06:58:55.147" v="1380"/>
          <ac:spMkLst>
            <pc:docMk/>
            <pc:sldMk cId="305831280" sldId="264"/>
            <ac:spMk id="7" creationId="{D9CED9C8-ABE6-1456-E941-F1740B39FD1E}"/>
          </ac:spMkLst>
        </pc:spChg>
        <pc:spChg chg="add del mod">
          <ac:chgData name="Ohuchi, Yoshiko/大内 佳子" userId="9854f7bf-13ce-4664-898c-4e3fe0189526" providerId="ADAL" clId="{33472C35-440C-4334-AA1B-FC37C992AF33}" dt="2023-01-26T06:30:29.970" v="265"/>
          <ac:spMkLst>
            <pc:docMk/>
            <pc:sldMk cId="305831280" sldId="264"/>
            <ac:spMk id="8" creationId="{D35EAD72-CC4D-454A-9D19-27841BB60218}"/>
          </ac:spMkLst>
        </pc:spChg>
        <pc:spChg chg="add del mod">
          <ac:chgData name="Ohuchi, Yoshiko/大内 佳子" userId="9854f7bf-13ce-4664-898c-4e3fe0189526" providerId="ADAL" clId="{33472C35-440C-4334-AA1B-FC37C992AF33}" dt="2023-02-07T06:52:08.369" v="1025"/>
          <ac:spMkLst>
            <pc:docMk/>
            <pc:sldMk cId="305831280" sldId="264"/>
            <ac:spMk id="8" creationId="{E3245E94-1D83-B3C0-FEC2-16B9288B2A89}"/>
          </ac:spMkLst>
        </pc:spChg>
        <pc:spChg chg="add del mod">
          <ac:chgData name="Ohuchi, Yoshiko/大内 佳子" userId="9854f7bf-13ce-4664-898c-4e3fe0189526" providerId="ADAL" clId="{33472C35-440C-4334-AA1B-FC37C992AF33}" dt="2023-02-07T06:52:08.391" v="1129"/>
          <ac:spMkLst>
            <pc:docMk/>
            <pc:sldMk cId="305831280" sldId="264"/>
            <ac:spMk id="14" creationId="{D1AB1673-EEFC-21A3-A787-D6276B0F754B}"/>
          </ac:spMkLst>
        </pc:spChg>
        <pc:spChg chg="add del mod">
          <ac:chgData name="Ohuchi, Yoshiko/大内 佳子" userId="9854f7bf-13ce-4664-898c-4e3fe0189526" providerId="ADAL" clId="{33472C35-440C-4334-AA1B-FC37C992AF33}" dt="2023-01-26T06:30:29.986" v="369"/>
          <ac:spMkLst>
            <pc:docMk/>
            <pc:sldMk cId="305831280" sldId="264"/>
            <ac:spMk id="14" creationId="{E5FD0D73-138B-4178-B4DC-B3EFE64BECB3}"/>
          </ac:spMkLst>
        </pc:spChg>
        <pc:spChg chg="add del mod">
          <ac:chgData name="Ohuchi, Yoshiko/大内 佳子" userId="9854f7bf-13ce-4664-898c-4e3fe0189526" providerId="ADAL" clId="{33472C35-440C-4334-AA1B-FC37C992AF33}" dt="2023-01-26T06:48:30.437" v="530"/>
          <ac:spMkLst>
            <pc:docMk/>
            <pc:sldMk cId="305831280" sldId="264"/>
            <ac:spMk id="15" creationId="{1C82E92B-202D-40D0-BD75-7E9CD97F14CE}"/>
          </ac:spMkLst>
        </pc:spChg>
        <pc:spChg chg="add del mod">
          <ac:chgData name="Ohuchi, Yoshiko/大内 佳子" userId="9854f7bf-13ce-4664-898c-4e3fe0189526" providerId="ADAL" clId="{33472C35-440C-4334-AA1B-FC37C992AF33}" dt="2023-02-07T06:58:55.124" v="1275"/>
          <ac:spMkLst>
            <pc:docMk/>
            <pc:sldMk cId="305831280" sldId="264"/>
            <ac:spMk id="15" creationId="{423C6672-095F-DCE5-B844-D75FF548FFA6}"/>
          </ac:spMkLst>
        </pc:spChg>
      </pc:sldChg>
      <pc:sldChg chg="addSp delSp modSp">
        <pc:chgData name="Ohuchi, Yoshiko/大内 佳子" userId="9854f7bf-13ce-4664-898c-4e3fe0189526" providerId="ADAL" clId="{33472C35-440C-4334-AA1B-FC37C992AF33}" dt="2023-02-07T06:58:55.140" v="1350"/>
        <pc:sldMkLst>
          <pc:docMk/>
          <pc:sldMk cId="2533835670" sldId="265"/>
        </pc:sldMkLst>
        <pc:spChg chg="add del mod">
          <ac:chgData name="Ohuchi, Yoshiko/大内 佳子" userId="9854f7bf-13ce-4664-898c-4e3fe0189526" providerId="ADAL" clId="{33472C35-440C-4334-AA1B-FC37C992AF33}" dt="2023-02-07T06:58:55.140" v="1349"/>
          <ac:spMkLst>
            <pc:docMk/>
            <pc:sldMk cId="2533835670" sldId="265"/>
            <ac:spMk id="5" creationId="{3C91FA0D-6801-6E0B-F3EA-ABF655F518CE}"/>
          </ac:spMkLst>
        </pc:spChg>
        <pc:spChg chg="add del mod">
          <ac:chgData name="Ohuchi, Yoshiko/大内 佳子" userId="9854f7bf-13ce-4664-898c-4e3fe0189526" providerId="ADAL" clId="{33472C35-440C-4334-AA1B-FC37C992AF33}" dt="2023-02-07T06:51:14.155" v="855"/>
          <ac:spMkLst>
            <pc:docMk/>
            <pc:sldMk cId="2533835670" sldId="265"/>
            <ac:spMk id="5" creationId="{4C918F15-4A86-DCB4-D9A7-3694447CB742}"/>
          </ac:spMkLst>
        </pc:spChg>
        <pc:spChg chg="add del mod">
          <ac:chgData name="Ohuchi, Yoshiko/大内 佳子" userId="9854f7bf-13ce-4664-898c-4e3fe0189526" providerId="ADAL" clId="{33472C35-440C-4334-AA1B-FC37C992AF33}" dt="2023-01-26T06:01:55.615" v="95"/>
          <ac:spMkLst>
            <pc:docMk/>
            <pc:sldMk cId="2533835670" sldId="265"/>
            <ac:spMk id="5" creationId="{7B31649B-D270-4BCA-9D3A-F6A79D44347E}"/>
          </ac:spMkLst>
        </pc:spChg>
        <pc:spChg chg="add del mod">
          <ac:chgData name="Ohuchi, Yoshiko/大内 佳子" userId="9854f7bf-13ce-4664-898c-4e3fe0189526" providerId="ADAL" clId="{33472C35-440C-4334-AA1B-FC37C992AF33}" dt="2023-01-26T06:48:30.452" v="604"/>
          <ac:spMkLst>
            <pc:docMk/>
            <pc:sldMk cId="2533835670" sldId="265"/>
            <ac:spMk id="5" creationId="{ADD5B62E-3A8B-4E6E-B223-9A089E1A18DC}"/>
          </ac:spMkLst>
        </pc:spChg>
        <pc:spChg chg="del">
          <ac:chgData name="Ohuchi, Yoshiko/大内 佳子" userId="9854f7bf-13ce-4664-898c-4e3fe0189526" providerId="ADAL" clId="{33472C35-440C-4334-AA1B-FC37C992AF33}" dt="2023-01-26T06:01:55.602" v="11"/>
          <ac:spMkLst>
            <pc:docMk/>
            <pc:sldMk cId="2533835670" sldId="265"/>
            <ac:spMk id="7" creationId="{03CB52DA-C87A-4C42-B600-D32EA5C3FC46}"/>
          </ac:spMkLst>
        </pc:spChg>
        <pc:spChg chg="add del mod">
          <ac:chgData name="Ohuchi, Yoshiko/大内 佳子" userId="9854f7bf-13ce-4664-898c-4e3fe0189526" providerId="ADAL" clId="{33472C35-440C-4334-AA1B-FC37C992AF33}" dt="2023-02-07T06:51:14.137" v="771"/>
          <ac:spMkLst>
            <pc:docMk/>
            <pc:sldMk cId="2533835670" sldId="265"/>
            <ac:spMk id="7" creationId="{03CCBD53-79AC-4505-A570-E1409641B4B2}"/>
          </ac:spMkLst>
        </pc:spChg>
        <pc:spChg chg="add mod">
          <ac:chgData name="Ohuchi, Yoshiko/大内 佳子" userId="9854f7bf-13ce-4664-898c-4e3fe0189526" providerId="ADAL" clId="{33472C35-440C-4334-AA1B-FC37C992AF33}" dt="2023-02-07T06:58:55.140" v="1350"/>
          <ac:spMkLst>
            <pc:docMk/>
            <pc:sldMk cId="2533835670" sldId="265"/>
            <ac:spMk id="7" creationId="{84C0057A-36DF-A4DC-6FEA-46136AF087D7}"/>
          </ac:spMkLst>
        </pc:spChg>
        <pc:spChg chg="add del mod">
          <ac:chgData name="Ohuchi, Yoshiko/大内 佳子" userId="9854f7bf-13ce-4664-898c-4e3fe0189526" providerId="ADAL" clId="{33472C35-440C-4334-AA1B-FC37C992AF33}" dt="2023-01-26T06:30:29.970" v="255"/>
          <ac:spMkLst>
            <pc:docMk/>
            <pc:sldMk cId="2533835670" sldId="265"/>
            <ac:spMk id="8" creationId="{49A53CF5-359B-48F3-BDE0-30EADDF03F5B}"/>
          </ac:spMkLst>
        </pc:spChg>
        <pc:spChg chg="add del mod">
          <ac:chgData name="Ohuchi, Yoshiko/大内 佳子" userId="9854f7bf-13ce-4664-898c-4e3fe0189526" providerId="ADAL" clId="{33472C35-440C-4334-AA1B-FC37C992AF33}" dt="2023-02-07T06:52:08.368" v="1015"/>
          <ac:spMkLst>
            <pc:docMk/>
            <pc:sldMk cId="2533835670" sldId="265"/>
            <ac:spMk id="8" creationId="{82776483-143D-46B3-0166-5B3574AB4125}"/>
          </ac:spMkLst>
        </pc:spChg>
        <pc:spChg chg="add del mod">
          <ac:chgData name="Ohuchi, Yoshiko/大内 佳子" userId="9854f7bf-13ce-4664-898c-4e3fe0189526" providerId="ADAL" clId="{33472C35-440C-4334-AA1B-FC37C992AF33}" dt="2023-01-26T06:30:29.970" v="339"/>
          <ac:spMkLst>
            <pc:docMk/>
            <pc:sldMk cId="2533835670" sldId="265"/>
            <ac:spMk id="14" creationId="{08328881-BC4D-45D3-9928-7DF78B0E72D2}"/>
          </ac:spMkLst>
        </pc:spChg>
        <pc:spChg chg="add del mod">
          <ac:chgData name="Ohuchi, Yoshiko/大内 佳子" userId="9854f7bf-13ce-4664-898c-4e3fe0189526" providerId="ADAL" clId="{33472C35-440C-4334-AA1B-FC37C992AF33}" dt="2023-02-07T06:52:08.384" v="1099"/>
          <ac:spMkLst>
            <pc:docMk/>
            <pc:sldMk cId="2533835670" sldId="265"/>
            <ac:spMk id="14" creationId="{F7811EDE-137E-5269-A40E-D4138C66C18D}"/>
          </ac:spMkLst>
        </pc:spChg>
        <pc:spChg chg="add del mod">
          <ac:chgData name="Ohuchi, Yoshiko/大内 佳子" userId="9854f7bf-13ce-4664-898c-4e3fe0189526" providerId="ADAL" clId="{33472C35-440C-4334-AA1B-FC37C992AF33}" dt="2023-02-07T06:58:55.123" v="1265"/>
          <ac:spMkLst>
            <pc:docMk/>
            <pc:sldMk cId="2533835670" sldId="265"/>
            <ac:spMk id="15" creationId="{6E3CDD29-ADA0-E689-F2CF-36406F1E6CDC}"/>
          </ac:spMkLst>
        </pc:spChg>
        <pc:spChg chg="add del mod">
          <ac:chgData name="Ohuchi, Yoshiko/大内 佳子" userId="9854f7bf-13ce-4664-898c-4e3fe0189526" providerId="ADAL" clId="{33472C35-440C-4334-AA1B-FC37C992AF33}" dt="2023-01-26T06:48:30.437" v="520"/>
          <ac:spMkLst>
            <pc:docMk/>
            <pc:sldMk cId="2533835670" sldId="265"/>
            <ac:spMk id="15" creationId="{A09D23F7-8577-4AE0-8DC6-3DA84E20FF56}"/>
          </ac:spMkLst>
        </pc:spChg>
      </pc:sldChg>
      <pc:sldChg chg="addSp delSp modSp">
        <pc:chgData name="Ohuchi, Yoshiko/大内 佳子" userId="9854f7bf-13ce-4664-898c-4e3fe0189526" providerId="ADAL" clId="{33472C35-440C-4334-AA1B-FC37C992AF33}" dt="2023-02-07T06:58:55.145" v="1368"/>
        <pc:sldMkLst>
          <pc:docMk/>
          <pc:sldMk cId="2580678118" sldId="269"/>
        </pc:sldMkLst>
        <pc:spChg chg="add del mod">
          <ac:chgData name="Ohuchi, Yoshiko/大内 佳子" userId="9854f7bf-13ce-4664-898c-4e3fe0189526" providerId="ADAL" clId="{33472C35-440C-4334-AA1B-FC37C992AF33}" dt="2023-02-07T06:51:14.160" v="873"/>
          <ac:spMkLst>
            <pc:docMk/>
            <pc:sldMk cId="2580678118" sldId="269"/>
            <ac:spMk id="5" creationId="{1D370B8E-9B28-5817-AFCC-6E3A38C9F20F}"/>
          </ac:spMkLst>
        </pc:spChg>
        <pc:spChg chg="add del mod">
          <ac:chgData name="Ohuchi, Yoshiko/大内 佳子" userId="9854f7bf-13ce-4664-898c-4e3fe0189526" providerId="ADAL" clId="{33472C35-440C-4334-AA1B-FC37C992AF33}" dt="2023-02-07T06:58:55.144" v="1367"/>
          <ac:spMkLst>
            <pc:docMk/>
            <pc:sldMk cId="2580678118" sldId="269"/>
            <ac:spMk id="5" creationId="{3643975C-21DB-79EE-C4CC-A0A5A5691649}"/>
          </ac:spMkLst>
        </pc:spChg>
        <pc:spChg chg="add del mod">
          <ac:chgData name="Ohuchi, Yoshiko/大内 佳子" userId="9854f7bf-13ce-4664-898c-4e3fe0189526" providerId="ADAL" clId="{33472C35-440C-4334-AA1B-FC37C992AF33}" dt="2023-01-26T06:01:55.619" v="113"/>
          <ac:spMkLst>
            <pc:docMk/>
            <pc:sldMk cId="2580678118" sldId="269"/>
            <ac:spMk id="5" creationId="{5E1E5738-BB80-4C64-B859-6F1356B50948}"/>
          </ac:spMkLst>
        </pc:spChg>
        <pc:spChg chg="add del mod">
          <ac:chgData name="Ohuchi, Yoshiko/大内 佳子" userId="9854f7bf-13ce-4664-898c-4e3fe0189526" providerId="ADAL" clId="{33472C35-440C-4334-AA1B-FC37C992AF33}" dt="2023-01-26T06:48:30.452" v="622"/>
          <ac:spMkLst>
            <pc:docMk/>
            <pc:sldMk cId="2580678118" sldId="269"/>
            <ac:spMk id="5" creationId="{C52CCBA4-88A9-4126-97F0-C4D15A0C5BA6}"/>
          </ac:spMkLst>
        </pc:spChg>
        <pc:spChg chg="add del mod">
          <ac:chgData name="Ohuchi, Yoshiko/大内 佳子" userId="9854f7bf-13ce-4664-898c-4e3fe0189526" providerId="ADAL" clId="{33472C35-440C-4334-AA1B-FC37C992AF33}" dt="2023-02-07T06:51:14.137" v="777"/>
          <ac:spMkLst>
            <pc:docMk/>
            <pc:sldMk cId="2580678118" sldId="269"/>
            <ac:spMk id="7" creationId="{4DB21D4B-551F-4F21-B4D3-22403E560592}"/>
          </ac:spMkLst>
        </pc:spChg>
        <pc:spChg chg="add mod">
          <ac:chgData name="Ohuchi, Yoshiko/大内 佳子" userId="9854f7bf-13ce-4664-898c-4e3fe0189526" providerId="ADAL" clId="{33472C35-440C-4334-AA1B-FC37C992AF33}" dt="2023-02-07T06:58:55.145" v="1368"/>
          <ac:spMkLst>
            <pc:docMk/>
            <pc:sldMk cId="2580678118" sldId="269"/>
            <ac:spMk id="7" creationId="{AF6C900E-0D81-A9EC-55DF-1A6C621C4678}"/>
          </ac:spMkLst>
        </pc:spChg>
        <pc:spChg chg="del">
          <ac:chgData name="Ohuchi, Yoshiko/大内 佳子" userId="9854f7bf-13ce-4664-898c-4e3fe0189526" providerId="ADAL" clId="{33472C35-440C-4334-AA1B-FC37C992AF33}" dt="2023-01-26T06:01:55.602" v="17"/>
          <ac:spMkLst>
            <pc:docMk/>
            <pc:sldMk cId="2580678118" sldId="269"/>
            <ac:spMk id="7" creationId="{E653FC58-7910-48C5-8A44-0D2D7DBE0508}"/>
          </ac:spMkLst>
        </pc:spChg>
        <pc:spChg chg="add del mod">
          <ac:chgData name="Ohuchi, Yoshiko/大内 佳子" userId="9854f7bf-13ce-4664-898c-4e3fe0189526" providerId="ADAL" clId="{33472C35-440C-4334-AA1B-FC37C992AF33}" dt="2023-01-26T06:30:29.970" v="261"/>
          <ac:spMkLst>
            <pc:docMk/>
            <pc:sldMk cId="2580678118" sldId="269"/>
            <ac:spMk id="8" creationId="{4429644A-F70A-47DD-8365-4943007BC8A9}"/>
          </ac:spMkLst>
        </pc:spChg>
        <pc:spChg chg="add del mod">
          <ac:chgData name="Ohuchi, Yoshiko/大内 佳子" userId="9854f7bf-13ce-4664-898c-4e3fe0189526" providerId="ADAL" clId="{33472C35-440C-4334-AA1B-FC37C992AF33}" dt="2023-02-07T06:52:08.368" v="1021"/>
          <ac:spMkLst>
            <pc:docMk/>
            <pc:sldMk cId="2580678118" sldId="269"/>
            <ac:spMk id="8" creationId="{89F9D104-B806-8603-1BCD-082BB075F9FF}"/>
          </ac:spMkLst>
        </pc:spChg>
        <pc:spChg chg="add del mod">
          <ac:chgData name="Ohuchi, Yoshiko/大内 佳子" userId="9854f7bf-13ce-4664-898c-4e3fe0189526" providerId="ADAL" clId="{33472C35-440C-4334-AA1B-FC37C992AF33}" dt="2023-01-26T06:30:29.986" v="357"/>
          <ac:spMkLst>
            <pc:docMk/>
            <pc:sldMk cId="2580678118" sldId="269"/>
            <ac:spMk id="14" creationId="{45504689-0C79-4C4D-BBD6-964498D12418}"/>
          </ac:spMkLst>
        </pc:spChg>
        <pc:spChg chg="add del mod">
          <ac:chgData name="Ohuchi, Yoshiko/大内 佳子" userId="9854f7bf-13ce-4664-898c-4e3fe0189526" providerId="ADAL" clId="{33472C35-440C-4334-AA1B-FC37C992AF33}" dt="2023-02-07T06:52:08.388" v="1117"/>
          <ac:spMkLst>
            <pc:docMk/>
            <pc:sldMk cId="2580678118" sldId="269"/>
            <ac:spMk id="14" creationId="{D8668767-E776-36F9-96B6-8B526A1593AC}"/>
          </ac:spMkLst>
        </pc:spChg>
        <pc:spChg chg="add del mod">
          <ac:chgData name="Ohuchi, Yoshiko/大内 佳子" userId="9854f7bf-13ce-4664-898c-4e3fe0189526" providerId="ADAL" clId="{33472C35-440C-4334-AA1B-FC37C992AF33}" dt="2023-02-07T06:58:55.124" v="1271"/>
          <ac:spMkLst>
            <pc:docMk/>
            <pc:sldMk cId="2580678118" sldId="269"/>
            <ac:spMk id="15" creationId="{2725A825-7FA7-759E-0D4B-A302270639E3}"/>
          </ac:spMkLst>
        </pc:spChg>
        <pc:spChg chg="add del mod">
          <ac:chgData name="Ohuchi, Yoshiko/大内 佳子" userId="9854f7bf-13ce-4664-898c-4e3fe0189526" providerId="ADAL" clId="{33472C35-440C-4334-AA1B-FC37C992AF33}" dt="2023-01-26T06:48:30.437" v="526"/>
          <ac:spMkLst>
            <pc:docMk/>
            <pc:sldMk cId="2580678118" sldId="269"/>
            <ac:spMk id="15" creationId="{2CCD3067-1C3C-48EF-8EC1-B80A491C4922}"/>
          </ac:spMkLst>
        </pc:spChg>
      </pc:sldChg>
      <pc:sldChg chg="addSp delSp modSp">
        <pc:chgData name="Ohuchi, Yoshiko/大内 佳子" userId="9854f7bf-13ce-4664-898c-4e3fe0189526" providerId="ADAL" clId="{33472C35-440C-4334-AA1B-FC37C992AF33}" dt="2023-02-07T06:58:55.148" v="1383"/>
        <pc:sldMkLst>
          <pc:docMk/>
          <pc:sldMk cId="1273626663" sldId="290"/>
        </pc:sldMkLst>
        <pc:spChg chg="add del mod">
          <ac:chgData name="Ohuchi, Yoshiko/大内 佳子" userId="9854f7bf-13ce-4664-898c-4e3fe0189526" providerId="ADAL" clId="{33472C35-440C-4334-AA1B-FC37C992AF33}" dt="2023-01-26T06:01:55.621" v="128"/>
          <ac:spMkLst>
            <pc:docMk/>
            <pc:sldMk cId="1273626663" sldId="290"/>
            <ac:spMk id="8" creationId="{31340843-ABE4-460A-83EF-D61AD46DC38E}"/>
          </ac:spMkLst>
        </pc:spChg>
        <pc:spChg chg="add del mod">
          <ac:chgData name="Ohuchi, Yoshiko/大内 佳子" userId="9854f7bf-13ce-4664-898c-4e3fe0189526" providerId="ADAL" clId="{33472C35-440C-4334-AA1B-FC37C992AF33}" dt="2023-01-26T06:48:30.452" v="637"/>
          <ac:spMkLst>
            <pc:docMk/>
            <pc:sldMk cId="1273626663" sldId="290"/>
            <ac:spMk id="8" creationId="{8228C468-5385-4DE8-A6D2-0FD31C81C3FC}"/>
          </ac:spMkLst>
        </pc:spChg>
        <pc:spChg chg="add del mod">
          <ac:chgData name="Ohuchi, Yoshiko/大内 佳子" userId="9854f7bf-13ce-4664-898c-4e3fe0189526" providerId="ADAL" clId="{33472C35-440C-4334-AA1B-FC37C992AF33}" dt="2023-02-07T06:58:55.148" v="1382"/>
          <ac:spMkLst>
            <pc:docMk/>
            <pc:sldMk cId="1273626663" sldId="290"/>
            <ac:spMk id="8" creationId="{84C6DCE4-4DBF-6540-4AC9-6382443BA95C}"/>
          </ac:spMkLst>
        </pc:spChg>
        <pc:spChg chg="add del mod">
          <ac:chgData name="Ohuchi, Yoshiko/大内 佳子" userId="9854f7bf-13ce-4664-898c-4e3fe0189526" providerId="ADAL" clId="{33472C35-440C-4334-AA1B-FC37C992AF33}" dt="2023-02-07T06:51:14.164" v="888"/>
          <ac:spMkLst>
            <pc:docMk/>
            <pc:sldMk cId="1273626663" sldId="290"/>
            <ac:spMk id="8" creationId="{B361ECE5-1068-76BA-97B9-81E87BF25FD1}"/>
          </ac:spMkLst>
        </pc:spChg>
        <pc:spChg chg="add del mod">
          <ac:chgData name="Ohuchi, Yoshiko/大内 佳子" userId="9854f7bf-13ce-4664-898c-4e3fe0189526" providerId="ADAL" clId="{33472C35-440C-4334-AA1B-FC37C992AF33}" dt="2023-02-07T06:51:14.138" v="782"/>
          <ac:spMkLst>
            <pc:docMk/>
            <pc:sldMk cId="1273626663" sldId="290"/>
            <ac:spMk id="10" creationId="{8D0FAFB8-EEA0-44AB-9F6F-849DDFF345AB}"/>
          </ac:spMkLst>
        </pc:spChg>
        <pc:spChg chg="del">
          <ac:chgData name="Ohuchi, Yoshiko/大内 佳子" userId="9854f7bf-13ce-4664-898c-4e3fe0189526" providerId="ADAL" clId="{33472C35-440C-4334-AA1B-FC37C992AF33}" dt="2023-01-26T06:01:55.603" v="22"/>
          <ac:spMkLst>
            <pc:docMk/>
            <pc:sldMk cId="1273626663" sldId="290"/>
            <ac:spMk id="10" creationId="{A1C47DA7-F254-450B-82D1-C10B85E018BD}"/>
          </ac:spMkLst>
        </pc:spChg>
        <pc:spChg chg="add mod">
          <ac:chgData name="Ohuchi, Yoshiko/大内 佳子" userId="9854f7bf-13ce-4664-898c-4e3fe0189526" providerId="ADAL" clId="{33472C35-440C-4334-AA1B-FC37C992AF33}" dt="2023-02-07T06:58:55.148" v="1383"/>
          <ac:spMkLst>
            <pc:docMk/>
            <pc:sldMk cId="1273626663" sldId="290"/>
            <ac:spMk id="10" creationId="{B95B5891-5896-A28E-08A8-26F4BBBF8815}"/>
          </ac:spMkLst>
        </pc:spChg>
        <pc:spChg chg="add del mod">
          <ac:chgData name="Ohuchi, Yoshiko/大内 佳子" userId="9854f7bf-13ce-4664-898c-4e3fe0189526" providerId="ADAL" clId="{33472C35-440C-4334-AA1B-FC37C992AF33}" dt="2023-01-26T06:30:29.970" v="266"/>
          <ac:spMkLst>
            <pc:docMk/>
            <pc:sldMk cId="1273626663" sldId="290"/>
            <ac:spMk id="11" creationId="{5A74F819-2DEF-4AD2-A49E-BE7977F5340E}"/>
          </ac:spMkLst>
        </pc:spChg>
        <pc:spChg chg="add del mod">
          <ac:chgData name="Ohuchi, Yoshiko/大内 佳子" userId="9854f7bf-13ce-4664-898c-4e3fe0189526" providerId="ADAL" clId="{33472C35-440C-4334-AA1B-FC37C992AF33}" dt="2023-02-07T06:52:08.369" v="1026"/>
          <ac:spMkLst>
            <pc:docMk/>
            <pc:sldMk cId="1273626663" sldId="290"/>
            <ac:spMk id="11" creationId="{F9EAD207-C36F-0924-F9BD-1BDF73C81C45}"/>
          </ac:spMkLst>
        </pc:spChg>
        <pc:spChg chg="add del mod">
          <ac:chgData name="Ohuchi, Yoshiko/大内 佳子" userId="9854f7bf-13ce-4664-898c-4e3fe0189526" providerId="ADAL" clId="{33472C35-440C-4334-AA1B-FC37C992AF33}" dt="2023-01-26T06:30:29.986" v="372"/>
          <ac:spMkLst>
            <pc:docMk/>
            <pc:sldMk cId="1273626663" sldId="290"/>
            <ac:spMk id="14" creationId="{6DE25F1F-1FF5-4A00-9881-D2E6DEDCF88B}"/>
          </ac:spMkLst>
        </pc:spChg>
        <pc:spChg chg="add del mod">
          <ac:chgData name="Ohuchi, Yoshiko/大内 佳子" userId="9854f7bf-13ce-4664-898c-4e3fe0189526" providerId="ADAL" clId="{33472C35-440C-4334-AA1B-FC37C992AF33}" dt="2023-02-07T06:52:08.392" v="1132"/>
          <ac:spMkLst>
            <pc:docMk/>
            <pc:sldMk cId="1273626663" sldId="290"/>
            <ac:spMk id="14" creationId="{A2FE1D51-3626-1345-808D-FF6AACA7D05D}"/>
          </ac:spMkLst>
        </pc:spChg>
        <pc:spChg chg="add del mod">
          <ac:chgData name="Ohuchi, Yoshiko/大内 佳子" userId="9854f7bf-13ce-4664-898c-4e3fe0189526" providerId="ADAL" clId="{33472C35-440C-4334-AA1B-FC37C992AF33}" dt="2023-02-07T06:58:55.124" v="1276"/>
          <ac:spMkLst>
            <pc:docMk/>
            <pc:sldMk cId="1273626663" sldId="290"/>
            <ac:spMk id="15" creationId="{4CC684ED-DC36-7120-D667-869657701846}"/>
          </ac:spMkLst>
        </pc:spChg>
        <pc:spChg chg="add del mod">
          <ac:chgData name="Ohuchi, Yoshiko/大内 佳子" userId="9854f7bf-13ce-4664-898c-4e3fe0189526" providerId="ADAL" clId="{33472C35-440C-4334-AA1B-FC37C992AF33}" dt="2023-01-26T06:48:30.437" v="531"/>
          <ac:spMkLst>
            <pc:docMk/>
            <pc:sldMk cId="1273626663" sldId="290"/>
            <ac:spMk id="15" creationId="{E9412C3E-9BB5-4141-BE4B-FCEFB2A1BCB0}"/>
          </ac:spMkLst>
        </pc:spChg>
      </pc:sldChg>
      <pc:sldChg chg="addSp delSp modSp">
        <pc:chgData name="Ohuchi, Yoshiko/大内 佳子" userId="9854f7bf-13ce-4664-898c-4e3fe0189526" providerId="ADAL" clId="{33472C35-440C-4334-AA1B-FC37C992AF33}" dt="2023-02-07T06:58:55.149" v="1389"/>
        <pc:sldMkLst>
          <pc:docMk/>
          <pc:sldMk cId="2005057549" sldId="294"/>
        </pc:sldMkLst>
        <pc:spChg chg="add del mod">
          <ac:chgData name="Ohuchi, Yoshiko/大内 佳子" userId="9854f7bf-13ce-4664-898c-4e3fe0189526" providerId="ADAL" clId="{33472C35-440C-4334-AA1B-FC37C992AF33}" dt="2023-01-26T06:01:55.621" v="134"/>
          <ac:spMkLst>
            <pc:docMk/>
            <pc:sldMk cId="2005057549" sldId="294"/>
            <ac:spMk id="7" creationId="{4F4AE9CF-6B0E-409C-A553-387A69EDFE46}"/>
          </ac:spMkLst>
        </pc:spChg>
        <pc:spChg chg="add del mod">
          <ac:chgData name="Ohuchi, Yoshiko/大内 佳子" userId="9854f7bf-13ce-4664-898c-4e3fe0189526" providerId="ADAL" clId="{33472C35-440C-4334-AA1B-FC37C992AF33}" dt="2023-02-07T06:58:55.149" v="1388"/>
          <ac:spMkLst>
            <pc:docMk/>
            <pc:sldMk cId="2005057549" sldId="294"/>
            <ac:spMk id="7" creationId="{73B40436-5E56-063E-2BEF-A226D9C7EFAF}"/>
          </ac:spMkLst>
        </pc:spChg>
        <pc:spChg chg="add del mod">
          <ac:chgData name="Ohuchi, Yoshiko/大内 佳子" userId="9854f7bf-13ce-4664-898c-4e3fe0189526" providerId="ADAL" clId="{33472C35-440C-4334-AA1B-FC37C992AF33}" dt="2023-02-07T06:51:14.166" v="894"/>
          <ac:spMkLst>
            <pc:docMk/>
            <pc:sldMk cId="2005057549" sldId="294"/>
            <ac:spMk id="7" creationId="{A89C4555-A71E-C0AF-4CE0-EE380FD41D1F}"/>
          </ac:spMkLst>
        </pc:spChg>
        <pc:spChg chg="add del mod">
          <ac:chgData name="Ohuchi, Yoshiko/大内 佳子" userId="9854f7bf-13ce-4664-898c-4e3fe0189526" providerId="ADAL" clId="{33472C35-440C-4334-AA1B-FC37C992AF33}" dt="2023-01-26T06:48:30.452" v="643"/>
          <ac:spMkLst>
            <pc:docMk/>
            <pc:sldMk cId="2005057549" sldId="294"/>
            <ac:spMk id="7" creationId="{BEE2F4B3-7052-4000-A307-C292416C7B5B}"/>
          </ac:spMkLst>
        </pc:spChg>
        <pc:spChg chg="add del mod">
          <ac:chgData name="Ohuchi, Yoshiko/大内 佳子" userId="9854f7bf-13ce-4664-898c-4e3fe0189526" providerId="ADAL" clId="{33472C35-440C-4334-AA1B-FC37C992AF33}" dt="2023-02-07T06:51:14.138" v="784"/>
          <ac:spMkLst>
            <pc:docMk/>
            <pc:sldMk cId="2005057549" sldId="294"/>
            <ac:spMk id="8" creationId="{059CAB6F-D796-4C1F-BBD1-60B690C46434}"/>
          </ac:spMkLst>
        </pc:spChg>
        <pc:spChg chg="del">
          <ac:chgData name="Ohuchi, Yoshiko/大内 佳子" userId="9854f7bf-13ce-4664-898c-4e3fe0189526" providerId="ADAL" clId="{33472C35-440C-4334-AA1B-FC37C992AF33}" dt="2023-01-26T06:01:55.603" v="24"/>
          <ac:spMkLst>
            <pc:docMk/>
            <pc:sldMk cId="2005057549" sldId="294"/>
            <ac:spMk id="8" creationId="{827AE75E-B9BA-4870-92E9-E64FB41D528F}"/>
          </ac:spMkLst>
        </pc:spChg>
        <pc:spChg chg="add mod">
          <ac:chgData name="Ohuchi, Yoshiko/大内 佳子" userId="9854f7bf-13ce-4664-898c-4e3fe0189526" providerId="ADAL" clId="{33472C35-440C-4334-AA1B-FC37C992AF33}" dt="2023-02-07T06:58:55.149" v="1389"/>
          <ac:spMkLst>
            <pc:docMk/>
            <pc:sldMk cId="2005057549" sldId="294"/>
            <ac:spMk id="8" creationId="{C04045AE-4B79-EB97-DBA0-AE35F0B6F52A}"/>
          </ac:spMkLst>
        </pc:spChg>
        <pc:spChg chg="add del mod">
          <ac:chgData name="Ohuchi, Yoshiko/大内 佳子" userId="9854f7bf-13ce-4664-898c-4e3fe0189526" providerId="ADAL" clId="{33472C35-440C-4334-AA1B-FC37C992AF33}" dt="2023-02-07T06:52:08.369" v="1028"/>
          <ac:spMkLst>
            <pc:docMk/>
            <pc:sldMk cId="2005057549" sldId="294"/>
            <ac:spMk id="10" creationId="{8A78FC9C-4F99-BC2B-A277-6F8A5D402B45}"/>
          </ac:spMkLst>
        </pc:spChg>
        <pc:spChg chg="add del mod">
          <ac:chgData name="Ohuchi, Yoshiko/大内 佳子" userId="9854f7bf-13ce-4664-898c-4e3fe0189526" providerId="ADAL" clId="{33472C35-440C-4334-AA1B-FC37C992AF33}" dt="2023-01-26T06:30:29.970" v="268"/>
          <ac:spMkLst>
            <pc:docMk/>
            <pc:sldMk cId="2005057549" sldId="294"/>
            <ac:spMk id="10" creationId="{B4A9717D-3A3B-48D7-BCC0-F1BC173F7FBE}"/>
          </ac:spMkLst>
        </pc:spChg>
        <pc:spChg chg="add del mod">
          <ac:chgData name="Ohuchi, Yoshiko/大内 佳子" userId="9854f7bf-13ce-4664-898c-4e3fe0189526" providerId="ADAL" clId="{33472C35-440C-4334-AA1B-FC37C992AF33}" dt="2023-01-26T06:30:29.986" v="378"/>
          <ac:spMkLst>
            <pc:docMk/>
            <pc:sldMk cId="2005057549" sldId="294"/>
            <ac:spMk id="11" creationId="{DFBA5FEA-74B0-44EC-A01A-ECE87B781016}"/>
          </ac:spMkLst>
        </pc:spChg>
        <pc:spChg chg="add del mod">
          <ac:chgData name="Ohuchi, Yoshiko/大内 佳子" userId="9854f7bf-13ce-4664-898c-4e3fe0189526" providerId="ADAL" clId="{33472C35-440C-4334-AA1B-FC37C992AF33}" dt="2023-02-07T06:52:08.393" v="1138"/>
          <ac:spMkLst>
            <pc:docMk/>
            <pc:sldMk cId="2005057549" sldId="294"/>
            <ac:spMk id="11" creationId="{FF1D3A6E-DCEE-36C4-13E5-A495509A51AC}"/>
          </ac:spMkLst>
        </pc:spChg>
        <pc:spChg chg="add del mod">
          <ac:chgData name="Ohuchi, Yoshiko/大内 佳子" userId="9854f7bf-13ce-4664-898c-4e3fe0189526" providerId="ADAL" clId="{33472C35-440C-4334-AA1B-FC37C992AF33}" dt="2023-02-07T06:58:55.124" v="1278"/>
          <ac:spMkLst>
            <pc:docMk/>
            <pc:sldMk cId="2005057549" sldId="294"/>
            <ac:spMk id="15" creationId="{D6BDBEC3-B4CD-0B01-29B0-57596D0E85FE}"/>
          </ac:spMkLst>
        </pc:spChg>
        <pc:spChg chg="add del mod">
          <ac:chgData name="Ohuchi, Yoshiko/大内 佳子" userId="9854f7bf-13ce-4664-898c-4e3fe0189526" providerId="ADAL" clId="{33472C35-440C-4334-AA1B-FC37C992AF33}" dt="2023-01-26T06:48:30.437" v="533"/>
          <ac:spMkLst>
            <pc:docMk/>
            <pc:sldMk cId="2005057549" sldId="294"/>
            <ac:spMk id="15" creationId="{E09F44B7-8A8E-45D3-B1DC-76BBF8656C7F}"/>
          </ac:spMkLst>
        </pc:spChg>
      </pc:sldChg>
      <pc:sldChg chg="addSp delSp modSp">
        <pc:chgData name="Ohuchi, Yoshiko/大内 佳子" userId="9854f7bf-13ce-4664-898c-4e3fe0189526" providerId="ADAL" clId="{33472C35-440C-4334-AA1B-FC37C992AF33}" dt="2023-02-07T06:58:55.152" v="1401"/>
        <pc:sldMkLst>
          <pc:docMk/>
          <pc:sldMk cId="2446876195" sldId="295"/>
        </pc:sldMkLst>
        <pc:spChg chg="add del mod">
          <ac:chgData name="Ohuchi, Yoshiko/大内 佳子" userId="9854f7bf-13ce-4664-898c-4e3fe0189526" providerId="ADAL" clId="{33472C35-440C-4334-AA1B-FC37C992AF33}" dt="2023-01-26T06:01:55.623" v="146"/>
          <ac:spMkLst>
            <pc:docMk/>
            <pc:sldMk cId="2446876195" sldId="295"/>
            <ac:spMk id="7" creationId="{304B4A20-020D-4CC2-AD1F-240E1D471968}"/>
          </ac:spMkLst>
        </pc:spChg>
        <pc:spChg chg="add del mod">
          <ac:chgData name="Ohuchi, Yoshiko/大内 佳子" userId="9854f7bf-13ce-4664-898c-4e3fe0189526" providerId="ADAL" clId="{33472C35-440C-4334-AA1B-FC37C992AF33}" dt="2023-02-07T06:51:14.169" v="906"/>
          <ac:spMkLst>
            <pc:docMk/>
            <pc:sldMk cId="2446876195" sldId="295"/>
            <ac:spMk id="7" creationId="{93807DE2-5FCB-4B97-890F-5573FC025305}"/>
          </ac:spMkLst>
        </pc:spChg>
        <pc:spChg chg="add del mod">
          <ac:chgData name="Ohuchi, Yoshiko/大内 佳子" userId="9854f7bf-13ce-4664-898c-4e3fe0189526" providerId="ADAL" clId="{33472C35-440C-4334-AA1B-FC37C992AF33}" dt="2023-02-07T06:58:55.152" v="1400"/>
          <ac:spMkLst>
            <pc:docMk/>
            <pc:sldMk cId="2446876195" sldId="295"/>
            <ac:spMk id="7" creationId="{B50C1763-F4E0-671E-1E1A-949D4D12E0CA}"/>
          </ac:spMkLst>
        </pc:spChg>
        <pc:spChg chg="add del mod">
          <ac:chgData name="Ohuchi, Yoshiko/大内 佳子" userId="9854f7bf-13ce-4664-898c-4e3fe0189526" providerId="ADAL" clId="{33472C35-440C-4334-AA1B-FC37C992AF33}" dt="2023-01-26T06:48:30.452" v="655"/>
          <ac:spMkLst>
            <pc:docMk/>
            <pc:sldMk cId="2446876195" sldId="295"/>
            <ac:spMk id="7" creationId="{DB895BF9-3532-4967-B6F4-0F6F7E45A65D}"/>
          </ac:spMkLst>
        </pc:spChg>
        <pc:spChg chg="del">
          <ac:chgData name="Ohuchi, Yoshiko/大内 佳子" userId="9854f7bf-13ce-4664-898c-4e3fe0189526" providerId="ADAL" clId="{33472C35-440C-4334-AA1B-FC37C992AF33}" dt="2023-01-26T06:01:55.603" v="28"/>
          <ac:spMkLst>
            <pc:docMk/>
            <pc:sldMk cId="2446876195" sldId="295"/>
            <ac:spMk id="8" creationId="{9502CD57-3028-4DCB-AA38-A2695E09203C}"/>
          </ac:spMkLst>
        </pc:spChg>
        <pc:spChg chg="add del mod">
          <ac:chgData name="Ohuchi, Yoshiko/大内 佳子" userId="9854f7bf-13ce-4664-898c-4e3fe0189526" providerId="ADAL" clId="{33472C35-440C-4334-AA1B-FC37C992AF33}" dt="2023-02-07T06:51:14.139" v="788"/>
          <ac:spMkLst>
            <pc:docMk/>
            <pc:sldMk cId="2446876195" sldId="295"/>
            <ac:spMk id="8" creationId="{B4B5E413-77E1-4278-99B6-A9D619BACA83}"/>
          </ac:spMkLst>
        </pc:spChg>
        <pc:spChg chg="add mod">
          <ac:chgData name="Ohuchi, Yoshiko/大内 佳子" userId="9854f7bf-13ce-4664-898c-4e3fe0189526" providerId="ADAL" clId="{33472C35-440C-4334-AA1B-FC37C992AF33}" dt="2023-02-07T06:58:55.152" v="1401"/>
          <ac:spMkLst>
            <pc:docMk/>
            <pc:sldMk cId="2446876195" sldId="295"/>
            <ac:spMk id="8" creationId="{FEAF068C-FF3D-8A10-E80D-F8836CBCB8D0}"/>
          </ac:spMkLst>
        </pc:spChg>
        <pc:spChg chg="add del mod">
          <ac:chgData name="Ohuchi, Yoshiko/大内 佳子" userId="9854f7bf-13ce-4664-898c-4e3fe0189526" providerId="ADAL" clId="{33472C35-440C-4334-AA1B-FC37C992AF33}" dt="2023-02-07T06:52:08.369" v="1032"/>
          <ac:spMkLst>
            <pc:docMk/>
            <pc:sldMk cId="2446876195" sldId="295"/>
            <ac:spMk id="10" creationId="{8CE1647F-91B7-9F58-BD15-59312ADA818F}"/>
          </ac:spMkLst>
        </pc:spChg>
        <pc:spChg chg="add del mod">
          <ac:chgData name="Ohuchi, Yoshiko/大内 佳子" userId="9854f7bf-13ce-4664-898c-4e3fe0189526" providerId="ADAL" clId="{33472C35-440C-4334-AA1B-FC37C992AF33}" dt="2023-01-26T06:30:29.970" v="272"/>
          <ac:spMkLst>
            <pc:docMk/>
            <pc:sldMk cId="2446876195" sldId="295"/>
            <ac:spMk id="10" creationId="{96C839AD-3241-4B14-B360-160E06A860E4}"/>
          </ac:spMkLst>
        </pc:spChg>
        <pc:spChg chg="add del mod">
          <ac:chgData name="Ohuchi, Yoshiko/大内 佳子" userId="9854f7bf-13ce-4664-898c-4e3fe0189526" providerId="ADAL" clId="{33472C35-440C-4334-AA1B-FC37C992AF33}" dt="2023-02-07T06:52:08.396" v="1150"/>
          <ac:spMkLst>
            <pc:docMk/>
            <pc:sldMk cId="2446876195" sldId="295"/>
            <ac:spMk id="11" creationId="{DC43B979-33A5-ADFB-5ED8-73C9D47832FF}"/>
          </ac:spMkLst>
        </pc:spChg>
        <pc:spChg chg="add del mod">
          <ac:chgData name="Ohuchi, Yoshiko/大内 佳子" userId="9854f7bf-13ce-4664-898c-4e3fe0189526" providerId="ADAL" clId="{33472C35-440C-4334-AA1B-FC37C992AF33}" dt="2023-01-26T06:30:29.986" v="390"/>
          <ac:spMkLst>
            <pc:docMk/>
            <pc:sldMk cId="2446876195" sldId="295"/>
            <ac:spMk id="11" creationId="{E7404BF5-6A33-417B-A8A7-5915E0B41CDE}"/>
          </ac:spMkLst>
        </pc:spChg>
        <pc:spChg chg="add del mod">
          <ac:chgData name="Ohuchi, Yoshiko/大内 佳子" userId="9854f7bf-13ce-4664-898c-4e3fe0189526" providerId="ADAL" clId="{33472C35-440C-4334-AA1B-FC37C992AF33}" dt="2023-01-26T06:48:30.437" v="537"/>
          <ac:spMkLst>
            <pc:docMk/>
            <pc:sldMk cId="2446876195" sldId="295"/>
            <ac:spMk id="14" creationId="{2E409671-21B0-4A52-B757-DCBA27C5825D}"/>
          </ac:spMkLst>
        </pc:spChg>
        <pc:spChg chg="add del mod">
          <ac:chgData name="Ohuchi, Yoshiko/大内 佳子" userId="9854f7bf-13ce-4664-898c-4e3fe0189526" providerId="ADAL" clId="{33472C35-440C-4334-AA1B-FC37C992AF33}" dt="2023-02-07T06:58:55.125" v="1282"/>
          <ac:spMkLst>
            <pc:docMk/>
            <pc:sldMk cId="2446876195" sldId="295"/>
            <ac:spMk id="14" creationId="{7712FBF2-1410-0ED2-EBD7-AEB2E2F86EF9}"/>
          </ac:spMkLst>
        </pc:spChg>
      </pc:sldChg>
      <pc:sldChg chg="addSp delSp modSp">
        <pc:chgData name="Ohuchi, Yoshiko/大内 佳子" userId="9854f7bf-13ce-4664-898c-4e3fe0189526" providerId="ADAL" clId="{33472C35-440C-4334-AA1B-FC37C992AF33}" dt="2023-02-07T06:58:55.159" v="1428"/>
        <pc:sldMkLst>
          <pc:docMk/>
          <pc:sldMk cId="3113002364" sldId="309"/>
        </pc:sldMkLst>
        <pc:spChg chg="add del mod">
          <ac:chgData name="Ohuchi, Yoshiko/大内 佳子" userId="9854f7bf-13ce-4664-898c-4e3fe0189526" providerId="ADAL" clId="{33472C35-440C-4334-AA1B-FC37C992AF33}" dt="2023-02-07T06:51:14.177" v="933"/>
          <ac:spMkLst>
            <pc:docMk/>
            <pc:sldMk cId="3113002364" sldId="309"/>
            <ac:spMk id="7" creationId="{6BB21E2E-7584-4460-0F96-D510BCEE6331}"/>
          </ac:spMkLst>
        </pc:spChg>
        <pc:spChg chg="add del mod">
          <ac:chgData name="Ohuchi, Yoshiko/大内 佳子" userId="9854f7bf-13ce-4664-898c-4e3fe0189526" providerId="ADAL" clId="{33472C35-440C-4334-AA1B-FC37C992AF33}" dt="2023-02-07T06:58:55.158" v="1427"/>
          <ac:spMkLst>
            <pc:docMk/>
            <pc:sldMk cId="3113002364" sldId="309"/>
            <ac:spMk id="7" creationId="{8A281600-ACC6-A87C-C82D-C0A8C66EEAA1}"/>
          </ac:spMkLst>
        </pc:spChg>
        <pc:spChg chg="add del mod">
          <ac:chgData name="Ohuchi, Yoshiko/大内 佳子" userId="9854f7bf-13ce-4664-898c-4e3fe0189526" providerId="ADAL" clId="{33472C35-440C-4334-AA1B-FC37C992AF33}" dt="2023-01-26T06:01:55.629" v="173"/>
          <ac:spMkLst>
            <pc:docMk/>
            <pc:sldMk cId="3113002364" sldId="309"/>
            <ac:spMk id="7" creationId="{AFA42D31-CF85-4608-9F71-504091B59E96}"/>
          </ac:spMkLst>
        </pc:spChg>
        <pc:spChg chg="add del mod">
          <ac:chgData name="Ohuchi, Yoshiko/大内 佳子" userId="9854f7bf-13ce-4664-898c-4e3fe0189526" providerId="ADAL" clId="{33472C35-440C-4334-AA1B-FC37C992AF33}" dt="2023-01-26T06:48:30.452" v="682"/>
          <ac:spMkLst>
            <pc:docMk/>
            <pc:sldMk cId="3113002364" sldId="309"/>
            <ac:spMk id="7" creationId="{EBE5A707-8D32-45DC-8D18-CE3EE7419A25}"/>
          </ac:spMkLst>
        </pc:spChg>
        <pc:spChg chg="del">
          <ac:chgData name="Ohuchi, Yoshiko/大内 佳子" userId="9854f7bf-13ce-4664-898c-4e3fe0189526" providerId="ADAL" clId="{33472C35-440C-4334-AA1B-FC37C992AF33}" dt="2023-01-26T06:01:55.603" v="37"/>
          <ac:spMkLst>
            <pc:docMk/>
            <pc:sldMk cId="3113002364" sldId="309"/>
            <ac:spMk id="10" creationId="{1E5204EA-4DDE-412E-9CC0-FB4637C3DC6A}"/>
          </ac:spMkLst>
        </pc:spChg>
        <pc:spChg chg="add mod">
          <ac:chgData name="Ohuchi, Yoshiko/大内 佳子" userId="9854f7bf-13ce-4664-898c-4e3fe0189526" providerId="ADAL" clId="{33472C35-440C-4334-AA1B-FC37C992AF33}" dt="2023-02-07T06:58:55.159" v="1428"/>
          <ac:spMkLst>
            <pc:docMk/>
            <pc:sldMk cId="3113002364" sldId="309"/>
            <ac:spMk id="10" creationId="{789D7889-5617-6366-88E8-A981F0101A89}"/>
          </ac:spMkLst>
        </pc:spChg>
        <pc:spChg chg="add del mod">
          <ac:chgData name="Ohuchi, Yoshiko/大内 佳子" userId="9854f7bf-13ce-4664-898c-4e3fe0189526" providerId="ADAL" clId="{33472C35-440C-4334-AA1B-FC37C992AF33}" dt="2023-02-07T06:51:14.139" v="797"/>
          <ac:spMkLst>
            <pc:docMk/>
            <pc:sldMk cId="3113002364" sldId="309"/>
            <ac:spMk id="10" creationId="{A339A9CC-7D33-4DF1-8CC8-FE9804EED4AB}"/>
          </ac:spMkLst>
        </pc:spChg>
        <pc:spChg chg="add del mod">
          <ac:chgData name="Ohuchi, Yoshiko/大内 佳子" userId="9854f7bf-13ce-4664-898c-4e3fe0189526" providerId="ADAL" clId="{33472C35-440C-4334-AA1B-FC37C992AF33}" dt="2023-01-26T06:30:29.970" v="281"/>
          <ac:spMkLst>
            <pc:docMk/>
            <pc:sldMk cId="3113002364" sldId="309"/>
            <ac:spMk id="11" creationId="{3F900E7A-45EB-4486-A901-06E93473DB86}"/>
          </ac:spMkLst>
        </pc:spChg>
        <pc:spChg chg="add del mod">
          <ac:chgData name="Ohuchi, Yoshiko/大内 佳子" userId="9854f7bf-13ce-4664-898c-4e3fe0189526" providerId="ADAL" clId="{33472C35-440C-4334-AA1B-FC37C992AF33}" dt="2023-02-07T06:52:08.370" v="1041"/>
          <ac:spMkLst>
            <pc:docMk/>
            <pc:sldMk cId="3113002364" sldId="309"/>
            <ac:spMk id="11" creationId="{E455E598-9F80-424D-E22B-7FEA565091C2}"/>
          </ac:spMkLst>
        </pc:spChg>
        <pc:spChg chg="add del mod">
          <ac:chgData name="Ohuchi, Yoshiko/大内 佳子" userId="9854f7bf-13ce-4664-898c-4e3fe0189526" providerId="ADAL" clId="{33472C35-440C-4334-AA1B-FC37C992AF33}" dt="2023-01-26T06:30:29.986" v="417"/>
          <ac:spMkLst>
            <pc:docMk/>
            <pc:sldMk cId="3113002364" sldId="309"/>
            <ac:spMk id="14" creationId="{885936F5-DD3F-4FF8-BF3D-7BC6C37C1B86}"/>
          </ac:spMkLst>
        </pc:spChg>
        <pc:spChg chg="add del mod">
          <ac:chgData name="Ohuchi, Yoshiko/大内 佳子" userId="9854f7bf-13ce-4664-898c-4e3fe0189526" providerId="ADAL" clId="{33472C35-440C-4334-AA1B-FC37C992AF33}" dt="2023-02-07T06:52:08.403" v="1177"/>
          <ac:spMkLst>
            <pc:docMk/>
            <pc:sldMk cId="3113002364" sldId="309"/>
            <ac:spMk id="14" creationId="{93300898-99FF-0BF3-87DF-32EBE676CA36}"/>
          </ac:spMkLst>
        </pc:spChg>
        <pc:spChg chg="add del mod">
          <ac:chgData name="Ohuchi, Yoshiko/大内 佳子" userId="9854f7bf-13ce-4664-898c-4e3fe0189526" providerId="ADAL" clId="{33472C35-440C-4334-AA1B-FC37C992AF33}" dt="2023-02-07T06:58:55.126" v="1291"/>
          <ac:spMkLst>
            <pc:docMk/>
            <pc:sldMk cId="3113002364" sldId="309"/>
            <ac:spMk id="15" creationId="{853B6B6A-F2DE-A772-B949-CFCEBE347AB6}"/>
          </ac:spMkLst>
        </pc:spChg>
        <pc:spChg chg="add del mod">
          <ac:chgData name="Ohuchi, Yoshiko/大内 佳子" userId="9854f7bf-13ce-4664-898c-4e3fe0189526" providerId="ADAL" clId="{33472C35-440C-4334-AA1B-FC37C992AF33}" dt="2023-01-26T06:48:30.437" v="546"/>
          <ac:spMkLst>
            <pc:docMk/>
            <pc:sldMk cId="3113002364" sldId="309"/>
            <ac:spMk id="15" creationId="{ABA3374B-F0E2-4099-BB00-DB2FD908EE5F}"/>
          </ac:spMkLst>
        </pc:spChg>
      </pc:sldChg>
      <pc:sldChg chg="addSp delSp modSp">
        <pc:chgData name="Ohuchi, Yoshiko/大内 佳子" userId="9854f7bf-13ce-4664-898c-4e3fe0189526" providerId="ADAL" clId="{33472C35-440C-4334-AA1B-FC37C992AF33}" dt="2023-02-07T06:58:55.164" v="1449"/>
        <pc:sldMkLst>
          <pc:docMk/>
          <pc:sldMk cId="475079672" sldId="311"/>
        </pc:sldMkLst>
        <pc:spChg chg="add del mod">
          <ac:chgData name="Ohuchi, Yoshiko/大内 佳子" userId="9854f7bf-13ce-4664-898c-4e3fe0189526" providerId="ADAL" clId="{33472C35-440C-4334-AA1B-FC37C992AF33}" dt="2023-02-07T06:58:55.163" v="1448"/>
          <ac:spMkLst>
            <pc:docMk/>
            <pc:sldMk cId="475079672" sldId="311"/>
            <ac:spMk id="5" creationId="{3063D232-B789-868C-91CC-388940DDDE4E}"/>
          </ac:spMkLst>
        </pc:spChg>
        <pc:spChg chg="add del mod">
          <ac:chgData name="Ohuchi, Yoshiko/大内 佳子" userId="9854f7bf-13ce-4664-898c-4e3fe0189526" providerId="ADAL" clId="{33472C35-440C-4334-AA1B-FC37C992AF33}" dt="2023-02-07T06:51:14.183" v="954"/>
          <ac:spMkLst>
            <pc:docMk/>
            <pc:sldMk cId="475079672" sldId="311"/>
            <ac:spMk id="5" creationId="{51B9F3E4-0C09-8BCA-85AC-23D207AE063F}"/>
          </ac:spMkLst>
        </pc:spChg>
        <pc:spChg chg="add del mod">
          <ac:chgData name="Ohuchi, Yoshiko/大内 佳子" userId="9854f7bf-13ce-4664-898c-4e3fe0189526" providerId="ADAL" clId="{33472C35-440C-4334-AA1B-FC37C992AF33}" dt="2023-01-26T06:01:55.632" v="194"/>
          <ac:spMkLst>
            <pc:docMk/>
            <pc:sldMk cId="475079672" sldId="311"/>
            <ac:spMk id="5" creationId="{5C34C470-4ABD-4D33-A620-261065B0D01E}"/>
          </ac:spMkLst>
        </pc:spChg>
        <pc:spChg chg="add del mod">
          <ac:chgData name="Ohuchi, Yoshiko/大内 佳子" userId="9854f7bf-13ce-4664-898c-4e3fe0189526" providerId="ADAL" clId="{33472C35-440C-4334-AA1B-FC37C992AF33}" dt="2023-01-26T06:48:30.468" v="703"/>
          <ac:spMkLst>
            <pc:docMk/>
            <pc:sldMk cId="475079672" sldId="311"/>
            <ac:spMk id="5" creationId="{D4628F04-583C-4C7A-B087-30155C3CD9C5}"/>
          </ac:spMkLst>
        </pc:spChg>
        <pc:spChg chg="add del mod">
          <ac:chgData name="Ohuchi, Yoshiko/大内 佳子" userId="9854f7bf-13ce-4664-898c-4e3fe0189526" providerId="ADAL" clId="{33472C35-440C-4334-AA1B-FC37C992AF33}" dt="2023-02-07T06:51:14.140" v="804"/>
          <ac:spMkLst>
            <pc:docMk/>
            <pc:sldMk cId="475079672" sldId="311"/>
            <ac:spMk id="7" creationId="{415E8B7A-48A6-4DE6-B0AD-3B98D0A58813}"/>
          </ac:spMkLst>
        </pc:spChg>
        <pc:spChg chg="del">
          <ac:chgData name="Ohuchi, Yoshiko/大内 佳子" userId="9854f7bf-13ce-4664-898c-4e3fe0189526" providerId="ADAL" clId="{33472C35-440C-4334-AA1B-FC37C992AF33}" dt="2023-01-26T06:01:55.604" v="44"/>
          <ac:spMkLst>
            <pc:docMk/>
            <pc:sldMk cId="475079672" sldId="311"/>
            <ac:spMk id="7" creationId="{B15F3EBD-9DB9-4385-9CB8-9B40494E5081}"/>
          </ac:spMkLst>
        </pc:spChg>
        <pc:spChg chg="add mod">
          <ac:chgData name="Ohuchi, Yoshiko/大内 佳子" userId="9854f7bf-13ce-4664-898c-4e3fe0189526" providerId="ADAL" clId="{33472C35-440C-4334-AA1B-FC37C992AF33}" dt="2023-02-07T06:58:55.164" v="1449"/>
          <ac:spMkLst>
            <pc:docMk/>
            <pc:sldMk cId="475079672" sldId="311"/>
            <ac:spMk id="7" creationId="{F81995DD-E037-7996-3EC9-E540E1E2B2AB}"/>
          </ac:spMkLst>
        </pc:spChg>
        <pc:spChg chg="add del mod">
          <ac:chgData name="Ohuchi, Yoshiko/大内 佳子" userId="9854f7bf-13ce-4664-898c-4e3fe0189526" providerId="ADAL" clId="{33472C35-440C-4334-AA1B-FC37C992AF33}" dt="2023-02-07T06:52:08.371" v="1048"/>
          <ac:spMkLst>
            <pc:docMk/>
            <pc:sldMk cId="475079672" sldId="311"/>
            <ac:spMk id="8" creationId="{40BF12A4-6994-7B51-A372-F8179BB6631C}"/>
          </ac:spMkLst>
        </pc:spChg>
        <pc:spChg chg="add del mod">
          <ac:chgData name="Ohuchi, Yoshiko/大内 佳子" userId="9854f7bf-13ce-4664-898c-4e3fe0189526" providerId="ADAL" clId="{33472C35-440C-4334-AA1B-FC37C992AF33}" dt="2023-01-26T06:30:29.970" v="288"/>
          <ac:spMkLst>
            <pc:docMk/>
            <pc:sldMk cId="475079672" sldId="311"/>
            <ac:spMk id="8" creationId="{82BAB29E-0774-4CE1-947B-B61FD93613B1}"/>
          </ac:spMkLst>
        </pc:spChg>
        <pc:spChg chg="add del mod">
          <ac:chgData name="Ohuchi, Yoshiko/大内 佳子" userId="9854f7bf-13ce-4664-898c-4e3fe0189526" providerId="ADAL" clId="{33472C35-440C-4334-AA1B-FC37C992AF33}" dt="2023-02-07T06:52:08.408" v="1198"/>
          <ac:spMkLst>
            <pc:docMk/>
            <pc:sldMk cId="475079672" sldId="311"/>
            <ac:spMk id="14" creationId="{4A6E9FD5-158B-82CE-DFEC-B3ABFBC77BB1}"/>
          </ac:spMkLst>
        </pc:spChg>
        <pc:spChg chg="add del mod">
          <ac:chgData name="Ohuchi, Yoshiko/大内 佳子" userId="9854f7bf-13ce-4664-898c-4e3fe0189526" providerId="ADAL" clId="{33472C35-440C-4334-AA1B-FC37C992AF33}" dt="2023-01-26T06:30:30.001" v="438"/>
          <ac:spMkLst>
            <pc:docMk/>
            <pc:sldMk cId="475079672" sldId="311"/>
            <ac:spMk id="14" creationId="{C4EEA1D6-9E9E-4A2B-A510-45F263B4546D}"/>
          </ac:spMkLst>
        </pc:spChg>
        <pc:spChg chg="add del mod">
          <ac:chgData name="Ohuchi, Yoshiko/大内 佳子" userId="9854f7bf-13ce-4664-898c-4e3fe0189526" providerId="ADAL" clId="{33472C35-440C-4334-AA1B-FC37C992AF33}" dt="2023-01-26T06:48:30.437" v="553"/>
          <ac:spMkLst>
            <pc:docMk/>
            <pc:sldMk cId="475079672" sldId="311"/>
            <ac:spMk id="15" creationId="{2D330999-D4AB-4C21-815E-74D43C2D789F}"/>
          </ac:spMkLst>
        </pc:spChg>
        <pc:spChg chg="add del mod">
          <ac:chgData name="Ohuchi, Yoshiko/大内 佳子" userId="9854f7bf-13ce-4664-898c-4e3fe0189526" providerId="ADAL" clId="{33472C35-440C-4334-AA1B-FC37C992AF33}" dt="2023-02-07T06:58:55.126" v="1298"/>
          <ac:spMkLst>
            <pc:docMk/>
            <pc:sldMk cId="475079672" sldId="311"/>
            <ac:spMk id="15" creationId="{8FD02B55-53A6-4F53-8F82-EB63FD1B2360}"/>
          </ac:spMkLst>
        </pc:spChg>
      </pc:sldChg>
      <pc:sldChg chg="addSp delSp modSp">
        <pc:chgData name="Ohuchi, Yoshiko/大内 佳子" userId="9854f7bf-13ce-4664-898c-4e3fe0189526" providerId="ADAL" clId="{33472C35-440C-4334-AA1B-FC37C992AF33}" dt="2023-02-07T06:58:55.169" v="1473"/>
        <pc:sldMkLst>
          <pc:docMk/>
          <pc:sldMk cId="3228063983" sldId="312"/>
        </pc:sldMkLst>
        <pc:spChg chg="add del mod">
          <ac:chgData name="Ohuchi, Yoshiko/大内 佳子" userId="9854f7bf-13ce-4664-898c-4e3fe0189526" providerId="ADAL" clId="{33472C35-440C-4334-AA1B-FC37C992AF33}" dt="2023-01-26T06:48:30.468" v="727"/>
          <ac:spMkLst>
            <pc:docMk/>
            <pc:sldMk cId="3228063983" sldId="312"/>
            <ac:spMk id="5" creationId="{38444167-A9B8-415F-AF2A-F2CB4D7E45C7}"/>
          </ac:spMkLst>
        </pc:spChg>
        <pc:spChg chg="add del mod">
          <ac:chgData name="Ohuchi, Yoshiko/大内 佳子" userId="9854f7bf-13ce-4664-898c-4e3fe0189526" providerId="ADAL" clId="{33472C35-440C-4334-AA1B-FC37C992AF33}" dt="2023-02-07T06:58:55.169" v="1472"/>
          <ac:spMkLst>
            <pc:docMk/>
            <pc:sldMk cId="3228063983" sldId="312"/>
            <ac:spMk id="5" creationId="{86AEDA7C-9490-D906-DE31-47172BB21B28}"/>
          </ac:spMkLst>
        </pc:spChg>
        <pc:spChg chg="add del mod">
          <ac:chgData name="Ohuchi, Yoshiko/大内 佳子" userId="9854f7bf-13ce-4664-898c-4e3fe0189526" providerId="ADAL" clId="{33472C35-440C-4334-AA1B-FC37C992AF33}" dt="2023-02-07T06:51:14.188" v="978"/>
          <ac:spMkLst>
            <pc:docMk/>
            <pc:sldMk cId="3228063983" sldId="312"/>
            <ac:spMk id="5" creationId="{A8480101-7E45-E3EC-FFF3-6DD0D6DBD59E}"/>
          </ac:spMkLst>
        </pc:spChg>
        <pc:spChg chg="add del mod">
          <ac:chgData name="Ohuchi, Yoshiko/大内 佳子" userId="9854f7bf-13ce-4664-898c-4e3fe0189526" providerId="ADAL" clId="{33472C35-440C-4334-AA1B-FC37C992AF33}" dt="2023-01-26T06:01:55.636" v="218"/>
          <ac:spMkLst>
            <pc:docMk/>
            <pc:sldMk cId="3228063983" sldId="312"/>
            <ac:spMk id="5" creationId="{E0EB670F-92B5-4C9E-AA30-BC18EF09A5E9}"/>
          </ac:spMkLst>
        </pc:spChg>
        <pc:spChg chg="del">
          <ac:chgData name="Ohuchi, Yoshiko/大内 佳子" userId="9854f7bf-13ce-4664-898c-4e3fe0189526" providerId="ADAL" clId="{33472C35-440C-4334-AA1B-FC37C992AF33}" dt="2023-01-26T06:01:55.604" v="52"/>
          <ac:spMkLst>
            <pc:docMk/>
            <pc:sldMk cId="3228063983" sldId="312"/>
            <ac:spMk id="7" creationId="{111FDED2-76A0-408A-A7E4-6C59ED01C294}"/>
          </ac:spMkLst>
        </pc:spChg>
        <pc:spChg chg="add del mod">
          <ac:chgData name="Ohuchi, Yoshiko/大内 佳子" userId="9854f7bf-13ce-4664-898c-4e3fe0189526" providerId="ADAL" clId="{33472C35-440C-4334-AA1B-FC37C992AF33}" dt="2023-02-07T06:51:14.141" v="812"/>
          <ac:spMkLst>
            <pc:docMk/>
            <pc:sldMk cId="3228063983" sldId="312"/>
            <ac:spMk id="7" creationId="{476BBB8D-9677-483E-8A7E-99AC68DC4295}"/>
          </ac:spMkLst>
        </pc:spChg>
        <pc:spChg chg="add mod">
          <ac:chgData name="Ohuchi, Yoshiko/大内 佳子" userId="9854f7bf-13ce-4664-898c-4e3fe0189526" providerId="ADAL" clId="{33472C35-440C-4334-AA1B-FC37C992AF33}" dt="2023-02-07T06:58:55.169" v="1473"/>
          <ac:spMkLst>
            <pc:docMk/>
            <pc:sldMk cId="3228063983" sldId="312"/>
            <ac:spMk id="7" creationId="{5A8F85B1-297A-5909-DCD0-D87EA06F773B}"/>
          </ac:spMkLst>
        </pc:spChg>
        <pc:spChg chg="add del mod">
          <ac:chgData name="Ohuchi, Yoshiko/大内 佳子" userId="9854f7bf-13ce-4664-898c-4e3fe0189526" providerId="ADAL" clId="{33472C35-440C-4334-AA1B-FC37C992AF33}" dt="2023-01-26T06:30:29.970" v="296"/>
          <ac:spMkLst>
            <pc:docMk/>
            <pc:sldMk cId="3228063983" sldId="312"/>
            <ac:spMk id="8" creationId="{B2D111DC-EDD6-4A8F-96F7-665215187B59}"/>
          </ac:spMkLst>
        </pc:spChg>
        <pc:spChg chg="add del mod">
          <ac:chgData name="Ohuchi, Yoshiko/大内 佳子" userId="9854f7bf-13ce-4664-898c-4e3fe0189526" providerId="ADAL" clId="{33472C35-440C-4334-AA1B-FC37C992AF33}" dt="2023-02-07T06:52:08.371" v="1056"/>
          <ac:spMkLst>
            <pc:docMk/>
            <pc:sldMk cId="3228063983" sldId="312"/>
            <ac:spMk id="8" creationId="{CA836660-01AA-7370-F5D5-74A23F1479A3}"/>
          </ac:spMkLst>
        </pc:spChg>
        <pc:spChg chg="add del mod">
          <ac:chgData name="Ohuchi, Yoshiko/大内 佳子" userId="9854f7bf-13ce-4664-898c-4e3fe0189526" providerId="ADAL" clId="{33472C35-440C-4334-AA1B-FC37C992AF33}" dt="2023-02-07T06:52:08.413" v="1222"/>
          <ac:spMkLst>
            <pc:docMk/>
            <pc:sldMk cId="3228063983" sldId="312"/>
            <ac:spMk id="14" creationId="{79D7742B-DC5F-50E7-C229-99F6E20B4804}"/>
          </ac:spMkLst>
        </pc:spChg>
        <pc:spChg chg="add del mod">
          <ac:chgData name="Ohuchi, Yoshiko/大内 佳子" userId="9854f7bf-13ce-4664-898c-4e3fe0189526" providerId="ADAL" clId="{33472C35-440C-4334-AA1B-FC37C992AF33}" dt="2023-01-26T06:30:30.001" v="462"/>
          <ac:spMkLst>
            <pc:docMk/>
            <pc:sldMk cId="3228063983" sldId="312"/>
            <ac:spMk id="14" creationId="{EC7A3294-2B0F-49D8-8321-798A97F3910C}"/>
          </ac:spMkLst>
        </pc:spChg>
        <pc:spChg chg="add del mod">
          <ac:chgData name="Ohuchi, Yoshiko/大内 佳子" userId="9854f7bf-13ce-4664-898c-4e3fe0189526" providerId="ADAL" clId="{33472C35-440C-4334-AA1B-FC37C992AF33}" dt="2023-01-26T06:48:30.437" v="561"/>
          <ac:spMkLst>
            <pc:docMk/>
            <pc:sldMk cId="3228063983" sldId="312"/>
            <ac:spMk id="15" creationId="{597C65D2-8125-43E3-A0A5-30013CE22822}"/>
          </ac:spMkLst>
        </pc:spChg>
        <pc:spChg chg="add del mod">
          <ac:chgData name="Ohuchi, Yoshiko/大内 佳子" userId="9854f7bf-13ce-4664-898c-4e3fe0189526" providerId="ADAL" clId="{33472C35-440C-4334-AA1B-FC37C992AF33}" dt="2023-02-07T06:58:55.127" v="1306"/>
          <ac:spMkLst>
            <pc:docMk/>
            <pc:sldMk cId="3228063983" sldId="312"/>
            <ac:spMk id="15" creationId="{B9AE7149-14FF-D607-31E1-9114CA71EFA1}"/>
          </ac:spMkLst>
        </pc:spChg>
      </pc:sldChg>
      <pc:sldChg chg="addSp delSp modSp">
        <pc:chgData name="Ohuchi, Yoshiko/大内 佳子" userId="9854f7bf-13ce-4664-898c-4e3fe0189526" providerId="ADAL" clId="{33472C35-440C-4334-AA1B-FC37C992AF33}" dt="2023-02-07T06:58:55.157" v="1422"/>
        <pc:sldMkLst>
          <pc:docMk/>
          <pc:sldMk cId="67097617" sldId="314"/>
        </pc:sldMkLst>
        <pc:spChg chg="add del mod">
          <ac:chgData name="Ohuchi, Yoshiko/大内 佳子" userId="9854f7bf-13ce-4664-898c-4e3fe0189526" providerId="ADAL" clId="{33472C35-440C-4334-AA1B-FC37C992AF33}" dt="2023-02-07T06:51:14.175" v="927"/>
          <ac:spMkLst>
            <pc:docMk/>
            <pc:sldMk cId="67097617" sldId="314"/>
            <ac:spMk id="5" creationId="{9802414D-4276-2BF3-C13E-DCF7704D3A3D}"/>
          </ac:spMkLst>
        </pc:spChg>
        <pc:spChg chg="add del mod">
          <ac:chgData name="Ohuchi, Yoshiko/大内 佳子" userId="9854f7bf-13ce-4664-898c-4e3fe0189526" providerId="ADAL" clId="{33472C35-440C-4334-AA1B-FC37C992AF33}" dt="2023-01-26T06:48:30.452" v="676"/>
          <ac:spMkLst>
            <pc:docMk/>
            <pc:sldMk cId="67097617" sldId="314"/>
            <ac:spMk id="5" creationId="{A6F9BECD-9B10-43E8-863D-6FC6EBE1AAA6}"/>
          </ac:spMkLst>
        </pc:spChg>
        <pc:spChg chg="add del mod">
          <ac:chgData name="Ohuchi, Yoshiko/大内 佳子" userId="9854f7bf-13ce-4664-898c-4e3fe0189526" providerId="ADAL" clId="{33472C35-440C-4334-AA1B-FC37C992AF33}" dt="2023-01-26T06:01:55.627" v="167"/>
          <ac:spMkLst>
            <pc:docMk/>
            <pc:sldMk cId="67097617" sldId="314"/>
            <ac:spMk id="5" creationId="{D3085B32-C81D-4708-A014-53AA7BC98ACA}"/>
          </ac:spMkLst>
        </pc:spChg>
        <pc:spChg chg="add del mod">
          <ac:chgData name="Ohuchi, Yoshiko/大内 佳子" userId="9854f7bf-13ce-4664-898c-4e3fe0189526" providerId="ADAL" clId="{33472C35-440C-4334-AA1B-FC37C992AF33}" dt="2023-02-07T06:58:55.157" v="1421"/>
          <ac:spMkLst>
            <pc:docMk/>
            <pc:sldMk cId="67097617" sldId="314"/>
            <ac:spMk id="5" creationId="{FFA2BFE5-2F35-C031-B48E-802A08E9064E}"/>
          </ac:spMkLst>
        </pc:spChg>
        <pc:spChg chg="add del mod">
          <ac:chgData name="Ohuchi, Yoshiko/大内 佳子" userId="9854f7bf-13ce-4664-898c-4e3fe0189526" providerId="ADAL" clId="{33472C35-440C-4334-AA1B-FC37C992AF33}" dt="2023-02-07T06:51:14.139" v="795"/>
          <ac:spMkLst>
            <pc:docMk/>
            <pc:sldMk cId="67097617" sldId="314"/>
            <ac:spMk id="7" creationId="{5DC68F25-CDB1-4C91-8A65-DBFEB7F73B34}"/>
          </ac:spMkLst>
        </pc:spChg>
        <pc:spChg chg="del">
          <ac:chgData name="Ohuchi, Yoshiko/大内 佳子" userId="9854f7bf-13ce-4664-898c-4e3fe0189526" providerId="ADAL" clId="{33472C35-440C-4334-AA1B-FC37C992AF33}" dt="2023-01-26T06:01:55.603" v="35"/>
          <ac:spMkLst>
            <pc:docMk/>
            <pc:sldMk cId="67097617" sldId="314"/>
            <ac:spMk id="7" creationId="{9BE66565-1184-475A-A23D-FEA4AB104B3D}"/>
          </ac:spMkLst>
        </pc:spChg>
        <pc:spChg chg="add mod">
          <ac:chgData name="Ohuchi, Yoshiko/大内 佳子" userId="9854f7bf-13ce-4664-898c-4e3fe0189526" providerId="ADAL" clId="{33472C35-440C-4334-AA1B-FC37C992AF33}" dt="2023-02-07T06:58:55.157" v="1422"/>
          <ac:spMkLst>
            <pc:docMk/>
            <pc:sldMk cId="67097617" sldId="314"/>
            <ac:spMk id="7" creationId="{FC87198E-1432-228D-1B6E-929F274508B0}"/>
          </ac:spMkLst>
        </pc:spChg>
        <pc:spChg chg="add del mod">
          <ac:chgData name="Ohuchi, Yoshiko/大内 佳子" userId="9854f7bf-13ce-4664-898c-4e3fe0189526" providerId="ADAL" clId="{33472C35-440C-4334-AA1B-FC37C992AF33}" dt="2023-01-26T06:30:29.970" v="279"/>
          <ac:spMkLst>
            <pc:docMk/>
            <pc:sldMk cId="67097617" sldId="314"/>
            <ac:spMk id="8" creationId="{1E1C8F45-FE0A-472A-BF7F-1822818FE283}"/>
          </ac:spMkLst>
        </pc:spChg>
        <pc:spChg chg="add del mod">
          <ac:chgData name="Ohuchi, Yoshiko/大内 佳子" userId="9854f7bf-13ce-4664-898c-4e3fe0189526" providerId="ADAL" clId="{33472C35-440C-4334-AA1B-FC37C992AF33}" dt="2023-02-07T06:52:08.370" v="1039"/>
          <ac:spMkLst>
            <pc:docMk/>
            <pc:sldMk cId="67097617" sldId="314"/>
            <ac:spMk id="8" creationId="{8C69D167-2337-701B-B76D-90B2D4001748}"/>
          </ac:spMkLst>
        </pc:spChg>
        <pc:spChg chg="add del mod">
          <ac:chgData name="Ohuchi, Yoshiko/大内 佳子" userId="9854f7bf-13ce-4664-898c-4e3fe0189526" providerId="ADAL" clId="{33472C35-440C-4334-AA1B-FC37C992AF33}" dt="2023-02-07T06:52:08.401" v="1171"/>
          <ac:spMkLst>
            <pc:docMk/>
            <pc:sldMk cId="67097617" sldId="314"/>
            <ac:spMk id="11" creationId="{574BCE27-5BE8-24ED-1F07-03C430DEF94C}"/>
          </ac:spMkLst>
        </pc:spChg>
        <pc:spChg chg="add del mod">
          <ac:chgData name="Ohuchi, Yoshiko/大内 佳子" userId="9854f7bf-13ce-4664-898c-4e3fe0189526" providerId="ADAL" clId="{33472C35-440C-4334-AA1B-FC37C992AF33}" dt="2023-01-26T06:30:29.986" v="411"/>
          <ac:spMkLst>
            <pc:docMk/>
            <pc:sldMk cId="67097617" sldId="314"/>
            <ac:spMk id="11" creationId="{6DB55882-3C9C-48B2-878A-E82A5CF80D9D}"/>
          </ac:spMkLst>
        </pc:spChg>
        <pc:spChg chg="add del mod">
          <ac:chgData name="Ohuchi, Yoshiko/大内 佳子" userId="9854f7bf-13ce-4664-898c-4e3fe0189526" providerId="ADAL" clId="{33472C35-440C-4334-AA1B-FC37C992AF33}" dt="2023-01-26T06:48:30.437" v="544"/>
          <ac:spMkLst>
            <pc:docMk/>
            <pc:sldMk cId="67097617" sldId="314"/>
            <ac:spMk id="15" creationId="{0E0BE854-067E-4B65-AB5E-AEC71C7BC873}"/>
          </ac:spMkLst>
        </pc:spChg>
        <pc:spChg chg="add del mod">
          <ac:chgData name="Ohuchi, Yoshiko/大内 佳子" userId="9854f7bf-13ce-4664-898c-4e3fe0189526" providerId="ADAL" clId="{33472C35-440C-4334-AA1B-FC37C992AF33}" dt="2023-02-07T06:58:55.125" v="1289"/>
          <ac:spMkLst>
            <pc:docMk/>
            <pc:sldMk cId="67097617" sldId="314"/>
            <ac:spMk id="15" creationId="{73B4D862-6D04-9DBD-33E7-86803685CCB3}"/>
          </ac:spMkLst>
        </pc:spChg>
      </pc:sldChg>
      <pc:sldChg chg="addSp delSp modSp">
        <pc:chgData name="Ohuchi, Yoshiko/大内 佳子" userId="9854f7bf-13ce-4664-898c-4e3fe0189526" providerId="ADAL" clId="{33472C35-440C-4334-AA1B-FC37C992AF33}" dt="2023-02-07T06:58:55.139" v="1344"/>
        <pc:sldMkLst>
          <pc:docMk/>
          <pc:sldMk cId="1078524742" sldId="315"/>
        </pc:sldMkLst>
        <pc:spChg chg="add del mod">
          <ac:chgData name="Ohuchi, Yoshiko/大内 佳子" userId="9854f7bf-13ce-4664-898c-4e3fe0189526" providerId="ADAL" clId="{33472C35-440C-4334-AA1B-FC37C992AF33}" dt="2023-02-07T06:58:55.139" v="1343"/>
          <ac:spMkLst>
            <pc:docMk/>
            <pc:sldMk cId="1078524742" sldId="315"/>
            <ac:spMk id="5" creationId="{82E498F2-8724-039A-DB47-F947F289BCB8}"/>
          </ac:spMkLst>
        </pc:spChg>
        <pc:spChg chg="add del mod">
          <ac:chgData name="Ohuchi, Yoshiko/大内 佳子" userId="9854f7bf-13ce-4664-898c-4e3fe0189526" providerId="ADAL" clId="{33472C35-440C-4334-AA1B-FC37C992AF33}" dt="2023-01-26T06:01:55.613" v="89"/>
          <ac:spMkLst>
            <pc:docMk/>
            <pc:sldMk cId="1078524742" sldId="315"/>
            <ac:spMk id="5" creationId="{B1270754-AD0C-444A-B87C-E9A2F5C9146F}"/>
          </ac:spMkLst>
        </pc:spChg>
        <pc:spChg chg="add del mod">
          <ac:chgData name="Ohuchi, Yoshiko/大内 佳子" userId="9854f7bf-13ce-4664-898c-4e3fe0189526" providerId="ADAL" clId="{33472C35-440C-4334-AA1B-FC37C992AF33}" dt="2023-01-26T06:48:30.437" v="598"/>
          <ac:spMkLst>
            <pc:docMk/>
            <pc:sldMk cId="1078524742" sldId="315"/>
            <ac:spMk id="5" creationId="{E858D300-802F-41D2-9AB9-BC2B0E83AF82}"/>
          </ac:spMkLst>
        </pc:spChg>
        <pc:spChg chg="add del mod">
          <ac:chgData name="Ohuchi, Yoshiko/大内 佳子" userId="9854f7bf-13ce-4664-898c-4e3fe0189526" providerId="ADAL" clId="{33472C35-440C-4334-AA1B-FC37C992AF33}" dt="2023-02-07T06:51:14.154" v="849"/>
          <ac:spMkLst>
            <pc:docMk/>
            <pc:sldMk cId="1078524742" sldId="315"/>
            <ac:spMk id="5" creationId="{FB56BADF-FDB0-624C-2E9C-A051E2648E84}"/>
          </ac:spMkLst>
        </pc:spChg>
        <pc:spChg chg="del">
          <ac:chgData name="Ohuchi, Yoshiko/大内 佳子" userId="9854f7bf-13ce-4664-898c-4e3fe0189526" providerId="ADAL" clId="{33472C35-440C-4334-AA1B-FC37C992AF33}" dt="2023-01-26T06:01:55.602" v="9"/>
          <ac:spMkLst>
            <pc:docMk/>
            <pc:sldMk cId="1078524742" sldId="315"/>
            <ac:spMk id="7" creationId="{5957D9EC-B4EF-4D63-89CF-313017016EC2}"/>
          </ac:spMkLst>
        </pc:spChg>
        <pc:spChg chg="add mod">
          <ac:chgData name="Ohuchi, Yoshiko/大内 佳子" userId="9854f7bf-13ce-4664-898c-4e3fe0189526" providerId="ADAL" clId="{33472C35-440C-4334-AA1B-FC37C992AF33}" dt="2023-02-07T06:58:55.139" v="1344"/>
          <ac:spMkLst>
            <pc:docMk/>
            <pc:sldMk cId="1078524742" sldId="315"/>
            <ac:spMk id="7" creationId="{7731320A-D86A-9C1C-2F80-12402BBC771B}"/>
          </ac:spMkLst>
        </pc:spChg>
        <pc:spChg chg="add del mod">
          <ac:chgData name="Ohuchi, Yoshiko/大内 佳子" userId="9854f7bf-13ce-4664-898c-4e3fe0189526" providerId="ADAL" clId="{33472C35-440C-4334-AA1B-FC37C992AF33}" dt="2023-02-07T06:51:14.136" v="769"/>
          <ac:spMkLst>
            <pc:docMk/>
            <pc:sldMk cId="1078524742" sldId="315"/>
            <ac:spMk id="7" creationId="{CD32863B-EE47-4280-959A-216A4081A8C5}"/>
          </ac:spMkLst>
        </pc:spChg>
        <pc:spChg chg="add del mod">
          <ac:chgData name="Ohuchi, Yoshiko/大内 佳子" userId="9854f7bf-13ce-4664-898c-4e3fe0189526" providerId="ADAL" clId="{33472C35-440C-4334-AA1B-FC37C992AF33}" dt="2023-01-26T06:30:29.970" v="253"/>
          <ac:spMkLst>
            <pc:docMk/>
            <pc:sldMk cId="1078524742" sldId="315"/>
            <ac:spMk id="8" creationId="{86C037A0-5E10-49AC-AF56-0DCACBE7E296}"/>
          </ac:spMkLst>
        </pc:spChg>
        <pc:spChg chg="add del mod">
          <ac:chgData name="Ohuchi, Yoshiko/大内 佳子" userId="9854f7bf-13ce-4664-898c-4e3fe0189526" providerId="ADAL" clId="{33472C35-440C-4334-AA1B-FC37C992AF33}" dt="2023-02-07T06:52:08.367" v="1013"/>
          <ac:spMkLst>
            <pc:docMk/>
            <pc:sldMk cId="1078524742" sldId="315"/>
            <ac:spMk id="8" creationId="{B64B896B-6FCA-18F8-4C77-29CAACB69699}"/>
          </ac:spMkLst>
        </pc:spChg>
        <pc:spChg chg="add del mod">
          <ac:chgData name="Ohuchi, Yoshiko/大内 佳子" userId="9854f7bf-13ce-4664-898c-4e3fe0189526" providerId="ADAL" clId="{33472C35-440C-4334-AA1B-FC37C992AF33}" dt="2023-02-07T06:52:08.382" v="1093"/>
          <ac:spMkLst>
            <pc:docMk/>
            <pc:sldMk cId="1078524742" sldId="315"/>
            <ac:spMk id="14" creationId="{47629655-397C-C09C-0D87-C8D29C9240DF}"/>
          </ac:spMkLst>
        </pc:spChg>
        <pc:spChg chg="add del mod">
          <ac:chgData name="Ohuchi, Yoshiko/大内 佳子" userId="9854f7bf-13ce-4664-898c-4e3fe0189526" providerId="ADAL" clId="{33472C35-440C-4334-AA1B-FC37C992AF33}" dt="2023-01-26T06:30:29.970" v="333"/>
          <ac:spMkLst>
            <pc:docMk/>
            <pc:sldMk cId="1078524742" sldId="315"/>
            <ac:spMk id="14" creationId="{6A7784C9-9B64-4FAC-B129-D54C6B17BA58}"/>
          </ac:spMkLst>
        </pc:spChg>
        <pc:spChg chg="add del mod">
          <ac:chgData name="Ohuchi, Yoshiko/大内 佳子" userId="9854f7bf-13ce-4664-898c-4e3fe0189526" providerId="ADAL" clId="{33472C35-440C-4334-AA1B-FC37C992AF33}" dt="2023-02-07T06:58:55.123" v="1263"/>
          <ac:spMkLst>
            <pc:docMk/>
            <pc:sldMk cId="1078524742" sldId="315"/>
            <ac:spMk id="15" creationId="{356281B3-C224-8B2E-CAF3-D4100B71C879}"/>
          </ac:spMkLst>
        </pc:spChg>
        <pc:spChg chg="add del mod">
          <ac:chgData name="Ohuchi, Yoshiko/大内 佳子" userId="9854f7bf-13ce-4664-898c-4e3fe0189526" providerId="ADAL" clId="{33472C35-440C-4334-AA1B-FC37C992AF33}" dt="2023-01-26T06:48:30.437" v="518"/>
          <ac:spMkLst>
            <pc:docMk/>
            <pc:sldMk cId="1078524742" sldId="315"/>
            <ac:spMk id="15" creationId="{F10703BE-4F49-4211-8509-3295DB64C9C8}"/>
          </ac:spMkLst>
        </pc:spChg>
      </pc:sldChg>
      <pc:sldChg chg="addSp delSp modSp">
        <pc:chgData name="Ohuchi, Yoshiko/大内 佳子" userId="9854f7bf-13ce-4664-898c-4e3fe0189526" providerId="ADAL" clId="{33472C35-440C-4334-AA1B-FC37C992AF33}" dt="2023-02-07T06:58:55.153" v="1404"/>
        <pc:sldMkLst>
          <pc:docMk/>
          <pc:sldMk cId="1615555423" sldId="319"/>
        </pc:sldMkLst>
        <pc:spChg chg="add del mod">
          <ac:chgData name="Ohuchi, Yoshiko/大内 佳子" userId="9854f7bf-13ce-4664-898c-4e3fe0189526" providerId="ADAL" clId="{33472C35-440C-4334-AA1B-FC37C992AF33}" dt="2023-02-07T06:51:14.170" v="909"/>
          <ac:spMkLst>
            <pc:docMk/>
            <pc:sldMk cId="1615555423" sldId="319"/>
            <ac:spMk id="7" creationId="{23502765-7B48-5747-643C-127D91B6A167}"/>
          </ac:spMkLst>
        </pc:spChg>
        <pc:spChg chg="add del mod">
          <ac:chgData name="Ohuchi, Yoshiko/大内 佳子" userId="9854f7bf-13ce-4664-898c-4e3fe0189526" providerId="ADAL" clId="{33472C35-440C-4334-AA1B-FC37C992AF33}" dt="2023-01-26T06:48:30.452" v="658"/>
          <ac:spMkLst>
            <pc:docMk/>
            <pc:sldMk cId="1615555423" sldId="319"/>
            <ac:spMk id="7" creationId="{56EEF750-78E7-4B00-9CFF-9EB53547B0D4}"/>
          </ac:spMkLst>
        </pc:spChg>
        <pc:spChg chg="add del mod">
          <ac:chgData name="Ohuchi, Yoshiko/大内 佳子" userId="9854f7bf-13ce-4664-898c-4e3fe0189526" providerId="ADAL" clId="{33472C35-440C-4334-AA1B-FC37C992AF33}" dt="2023-02-07T06:58:55.152" v="1403"/>
          <ac:spMkLst>
            <pc:docMk/>
            <pc:sldMk cId="1615555423" sldId="319"/>
            <ac:spMk id="7" creationId="{6C1FB54B-46AE-0863-D629-A0B8A32580B9}"/>
          </ac:spMkLst>
        </pc:spChg>
        <pc:spChg chg="add del mod">
          <ac:chgData name="Ohuchi, Yoshiko/大内 佳子" userId="9854f7bf-13ce-4664-898c-4e3fe0189526" providerId="ADAL" clId="{33472C35-440C-4334-AA1B-FC37C992AF33}" dt="2023-01-26T06:01:55.624" v="149"/>
          <ac:spMkLst>
            <pc:docMk/>
            <pc:sldMk cId="1615555423" sldId="319"/>
            <ac:spMk id="7" creationId="{D4E59C33-8567-43FA-BCF2-F7F3D8CBF230}"/>
          </ac:spMkLst>
        </pc:spChg>
        <pc:spChg chg="add mod">
          <ac:chgData name="Ohuchi, Yoshiko/大内 佳子" userId="9854f7bf-13ce-4664-898c-4e3fe0189526" providerId="ADAL" clId="{33472C35-440C-4334-AA1B-FC37C992AF33}" dt="2023-02-07T06:58:55.153" v="1404"/>
          <ac:spMkLst>
            <pc:docMk/>
            <pc:sldMk cId="1615555423" sldId="319"/>
            <ac:spMk id="8" creationId="{7B722251-CA8D-F18E-0EF2-B79C5589FCD3}"/>
          </ac:spMkLst>
        </pc:spChg>
        <pc:spChg chg="add del mod">
          <ac:chgData name="Ohuchi, Yoshiko/大内 佳子" userId="9854f7bf-13ce-4664-898c-4e3fe0189526" providerId="ADAL" clId="{33472C35-440C-4334-AA1B-FC37C992AF33}" dt="2023-02-07T06:51:14.139" v="789"/>
          <ac:spMkLst>
            <pc:docMk/>
            <pc:sldMk cId="1615555423" sldId="319"/>
            <ac:spMk id="8" creationId="{AF845BF0-3418-4953-B14F-3ED7CCFF1E29}"/>
          </ac:spMkLst>
        </pc:spChg>
        <pc:spChg chg="del">
          <ac:chgData name="Ohuchi, Yoshiko/大内 佳子" userId="9854f7bf-13ce-4664-898c-4e3fe0189526" providerId="ADAL" clId="{33472C35-440C-4334-AA1B-FC37C992AF33}" dt="2023-01-26T06:01:55.603" v="29"/>
          <ac:spMkLst>
            <pc:docMk/>
            <pc:sldMk cId="1615555423" sldId="319"/>
            <ac:spMk id="8" creationId="{E67E5EFD-7ECF-499F-8040-3498CE8D66B7}"/>
          </ac:spMkLst>
        </pc:spChg>
        <pc:spChg chg="add del mod">
          <ac:chgData name="Ohuchi, Yoshiko/大内 佳子" userId="9854f7bf-13ce-4664-898c-4e3fe0189526" providerId="ADAL" clId="{33472C35-440C-4334-AA1B-FC37C992AF33}" dt="2023-02-07T06:52:08.369" v="1033"/>
          <ac:spMkLst>
            <pc:docMk/>
            <pc:sldMk cId="1615555423" sldId="319"/>
            <ac:spMk id="10" creationId="{B34753F8-3C15-FF63-4DB0-4AEF2DDB441B}"/>
          </ac:spMkLst>
        </pc:spChg>
        <pc:spChg chg="add del mod">
          <ac:chgData name="Ohuchi, Yoshiko/大内 佳子" userId="9854f7bf-13ce-4664-898c-4e3fe0189526" providerId="ADAL" clId="{33472C35-440C-4334-AA1B-FC37C992AF33}" dt="2023-01-26T06:30:29.970" v="273"/>
          <ac:spMkLst>
            <pc:docMk/>
            <pc:sldMk cId="1615555423" sldId="319"/>
            <ac:spMk id="10" creationId="{D9708BC5-40B5-470B-8331-9D1BDBA41340}"/>
          </ac:spMkLst>
        </pc:spChg>
        <pc:spChg chg="add del mod">
          <ac:chgData name="Ohuchi, Yoshiko/大内 佳子" userId="9854f7bf-13ce-4664-898c-4e3fe0189526" providerId="ADAL" clId="{33472C35-440C-4334-AA1B-FC37C992AF33}" dt="2023-01-26T06:30:29.986" v="393"/>
          <ac:spMkLst>
            <pc:docMk/>
            <pc:sldMk cId="1615555423" sldId="319"/>
            <ac:spMk id="11" creationId="{3E157904-F0A1-46A7-A67B-C6D89032AAAC}"/>
          </ac:spMkLst>
        </pc:spChg>
        <pc:spChg chg="add del mod">
          <ac:chgData name="Ohuchi, Yoshiko/大内 佳子" userId="9854f7bf-13ce-4664-898c-4e3fe0189526" providerId="ADAL" clId="{33472C35-440C-4334-AA1B-FC37C992AF33}" dt="2023-02-07T06:52:08.397" v="1153"/>
          <ac:spMkLst>
            <pc:docMk/>
            <pc:sldMk cId="1615555423" sldId="319"/>
            <ac:spMk id="11" creationId="{CDC90DCD-0B9C-3B82-2CBF-982E13DFF337}"/>
          </ac:spMkLst>
        </pc:spChg>
        <pc:spChg chg="add del mod">
          <ac:chgData name="Ohuchi, Yoshiko/大内 佳子" userId="9854f7bf-13ce-4664-898c-4e3fe0189526" providerId="ADAL" clId="{33472C35-440C-4334-AA1B-FC37C992AF33}" dt="2023-02-07T06:58:55.125" v="1283"/>
          <ac:spMkLst>
            <pc:docMk/>
            <pc:sldMk cId="1615555423" sldId="319"/>
            <ac:spMk id="15" creationId="{03AFDD4A-C172-7D25-5278-2AB160515C2C}"/>
          </ac:spMkLst>
        </pc:spChg>
        <pc:spChg chg="add del mod">
          <ac:chgData name="Ohuchi, Yoshiko/大内 佳子" userId="9854f7bf-13ce-4664-898c-4e3fe0189526" providerId="ADAL" clId="{33472C35-440C-4334-AA1B-FC37C992AF33}" dt="2023-01-26T06:48:30.437" v="538"/>
          <ac:spMkLst>
            <pc:docMk/>
            <pc:sldMk cId="1615555423" sldId="319"/>
            <ac:spMk id="15" creationId="{ABBEA471-DCBE-4C44-B88E-1F997F95895F}"/>
          </ac:spMkLst>
        </pc:spChg>
      </pc:sldChg>
      <pc:sldChg chg="addSp delSp modSp mod">
        <pc:chgData name="Ohuchi, Yoshiko/大内 佳子" userId="9854f7bf-13ce-4664-898c-4e3fe0189526" providerId="ADAL" clId="{33472C35-440C-4334-AA1B-FC37C992AF33}" dt="2023-02-07T06:58:55.133" v="1317"/>
        <pc:sldMkLst>
          <pc:docMk/>
          <pc:sldMk cId="2012581087" sldId="321"/>
        </pc:sldMkLst>
        <pc:spChg chg="add del mod">
          <ac:chgData name="Ohuchi, Yoshiko/大内 佳子" userId="9854f7bf-13ce-4664-898c-4e3fe0189526" providerId="ADAL" clId="{33472C35-440C-4334-AA1B-FC37C992AF33}" dt="2023-02-07T06:51:14.147" v="822"/>
          <ac:spMkLst>
            <pc:docMk/>
            <pc:sldMk cId="2012581087" sldId="321"/>
            <ac:spMk id="2" creationId="{13BC0174-D29E-BB4E-F985-5C55F6024245}"/>
          </ac:spMkLst>
        </pc:spChg>
        <pc:spChg chg="add del mod">
          <ac:chgData name="Ohuchi, Yoshiko/大内 佳子" userId="9854f7bf-13ce-4664-898c-4e3fe0189526" providerId="ADAL" clId="{33472C35-440C-4334-AA1B-FC37C992AF33}" dt="2023-02-07T06:58:55.132" v="1316"/>
          <ac:spMkLst>
            <pc:docMk/>
            <pc:sldMk cId="2012581087" sldId="321"/>
            <ac:spMk id="2" creationId="{90E21405-839D-8F3B-C8C1-FCFD45BAA3E7}"/>
          </ac:spMkLst>
        </pc:spChg>
        <pc:spChg chg="add del mod">
          <ac:chgData name="Ohuchi, Yoshiko/大内 佳子" userId="9854f7bf-13ce-4664-898c-4e3fe0189526" providerId="ADAL" clId="{33472C35-440C-4334-AA1B-FC37C992AF33}" dt="2023-01-26T06:01:55.608" v="62"/>
          <ac:spMkLst>
            <pc:docMk/>
            <pc:sldMk cId="2012581087" sldId="321"/>
            <ac:spMk id="2" creationId="{B551554D-4C49-4471-9933-C8B69C1D3D18}"/>
          </ac:spMkLst>
        </pc:spChg>
        <pc:spChg chg="add del mod">
          <ac:chgData name="Ohuchi, Yoshiko/大内 佳子" userId="9854f7bf-13ce-4664-898c-4e3fe0189526" providerId="ADAL" clId="{33472C35-440C-4334-AA1B-FC37C992AF33}" dt="2023-01-26T06:48:30.437" v="571"/>
          <ac:spMkLst>
            <pc:docMk/>
            <pc:sldMk cId="2012581087" sldId="321"/>
            <ac:spMk id="2" creationId="{BA6D8151-0ABB-41F0-94C5-1AFD0EF80675}"/>
          </ac:spMkLst>
        </pc:spChg>
        <pc:spChg chg="mod">
          <ac:chgData name="Ohuchi, Yoshiko/大内 佳子" userId="9854f7bf-13ce-4664-898c-4e3fe0189526" providerId="ADAL" clId="{33472C35-440C-4334-AA1B-FC37C992AF33}" dt="2023-01-26T06:45:55.977" v="492" actId="20577"/>
          <ac:spMkLst>
            <pc:docMk/>
            <pc:sldMk cId="2012581087" sldId="321"/>
            <ac:spMk id="3" creationId="{00000000-0000-0000-0000-000000000000}"/>
          </ac:spMkLst>
        </pc:spChg>
        <pc:spChg chg="add del mod">
          <ac:chgData name="Ohuchi, Yoshiko/大内 佳子" userId="9854f7bf-13ce-4664-898c-4e3fe0189526" providerId="ADAL" clId="{33472C35-440C-4334-AA1B-FC37C992AF33}" dt="2023-02-07T06:51:14.135" v="760"/>
          <ac:spMkLst>
            <pc:docMk/>
            <pc:sldMk cId="2012581087" sldId="321"/>
            <ac:spMk id="5" creationId="{16934764-21AD-407A-8DE7-97DA62260685}"/>
          </ac:spMkLst>
        </pc:spChg>
        <pc:spChg chg="add mod">
          <ac:chgData name="Ohuchi, Yoshiko/大内 佳子" userId="9854f7bf-13ce-4664-898c-4e3fe0189526" providerId="ADAL" clId="{33472C35-440C-4334-AA1B-FC37C992AF33}" dt="2023-02-07T06:58:55.133" v="1317"/>
          <ac:spMkLst>
            <pc:docMk/>
            <pc:sldMk cId="2012581087" sldId="321"/>
            <ac:spMk id="5" creationId="{2548621D-2EF2-1075-8522-6399F5DA003E}"/>
          </ac:spMkLst>
        </pc:spChg>
        <pc:spChg chg="del">
          <ac:chgData name="Ohuchi, Yoshiko/大内 佳子" userId="9854f7bf-13ce-4664-898c-4e3fe0189526" providerId="ADAL" clId="{33472C35-440C-4334-AA1B-FC37C992AF33}" dt="2023-01-26T06:01:55.601" v="0"/>
          <ac:spMkLst>
            <pc:docMk/>
            <pc:sldMk cId="2012581087" sldId="321"/>
            <ac:spMk id="5" creationId="{26B9D89F-C337-4F62-8F28-B3AC408B7E4E}"/>
          </ac:spMkLst>
        </pc:spChg>
        <pc:spChg chg="mod">
          <ac:chgData name="Ohuchi, Yoshiko/大内 佳子" userId="9854f7bf-13ce-4664-898c-4e3fe0189526" providerId="ADAL" clId="{33472C35-440C-4334-AA1B-FC37C992AF33}" dt="2023-01-26T06:47:28.083" v="508" actId="20577"/>
          <ac:spMkLst>
            <pc:docMk/>
            <pc:sldMk cId="2012581087" sldId="321"/>
            <ac:spMk id="6" creationId="{00000000-0000-0000-0000-000000000000}"/>
          </ac:spMkLst>
        </pc:spChg>
        <pc:spChg chg="add del mod">
          <ac:chgData name="Ohuchi, Yoshiko/大内 佳子" userId="9854f7bf-13ce-4664-898c-4e3fe0189526" providerId="ADAL" clId="{33472C35-440C-4334-AA1B-FC37C992AF33}" dt="2023-02-07T06:52:08.366" v="1004"/>
          <ac:spMkLst>
            <pc:docMk/>
            <pc:sldMk cId="2012581087" sldId="321"/>
            <ac:spMk id="8" creationId="{0E76F8AE-C8F4-26BE-184C-C3872FC69E2A}"/>
          </ac:spMkLst>
        </pc:spChg>
        <pc:spChg chg="add del mod">
          <ac:chgData name="Ohuchi, Yoshiko/大内 佳子" userId="9854f7bf-13ce-4664-898c-4e3fe0189526" providerId="ADAL" clId="{33472C35-440C-4334-AA1B-FC37C992AF33}" dt="2023-01-26T06:30:29.970" v="244"/>
          <ac:spMkLst>
            <pc:docMk/>
            <pc:sldMk cId="2012581087" sldId="321"/>
            <ac:spMk id="8" creationId="{3BB68C5C-C53A-4B12-9375-8A91B39C88A2}"/>
          </ac:spMkLst>
        </pc:spChg>
        <pc:spChg chg="add del mod">
          <ac:chgData name="Ohuchi, Yoshiko/大内 佳子" userId="9854f7bf-13ce-4664-898c-4e3fe0189526" providerId="ADAL" clId="{33472C35-440C-4334-AA1B-FC37C992AF33}" dt="2023-02-07T06:52:08.376" v="1066"/>
          <ac:spMkLst>
            <pc:docMk/>
            <pc:sldMk cId="2012581087" sldId="321"/>
            <ac:spMk id="9" creationId="{67BF89E8-AF2B-9AA0-F600-06680A724278}"/>
          </ac:spMkLst>
        </pc:spChg>
        <pc:spChg chg="add del mod">
          <ac:chgData name="Ohuchi, Yoshiko/大内 佳子" userId="9854f7bf-13ce-4664-898c-4e3fe0189526" providerId="ADAL" clId="{33472C35-440C-4334-AA1B-FC37C992AF33}" dt="2023-01-26T06:30:29.970" v="306"/>
          <ac:spMkLst>
            <pc:docMk/>
            <pc:sldMk cId="2012581087" sldId="321"/>
            <ac:spMk id="9" creationId="{A2D49E01-3020-45EA-8404-6A8F3D604FDE}"/>
          </ac:spMkLst>
        </pc:spChg>
        <pc:spChg chg="add del mod">
          <ac:chgData name="Ohuchi, Yoshiko/大内 佳子" userId="9854f7bf-13ce-4664-898c-4e3fe0189526" providerId="ADAL" clId="{33472C35-440C-4334-AA1B-FC37C992AF33}" dt="2023-02-07T06:58:55.122" v="1254"/>
          <ac:spMkLst>
            <pc:docMk/>
            <pc:sldMk cId="2012581087" sldId="321"/>
            <ac:spMk id="10" creationId="{BD8859D9-F70B-B386-443F-4A41E0903695}"/>
          </ac:spMkLst>
        </pc:spChg>
        <pc:spChg chg="add del mod">
          <ac:chgData name="Ohuchi, Yoshiko/大内 佳子" userId="9854f7bf-13ce-4664-898c-4e3fe0189526" providerId="ADAL" clId="{33472C35-440C-4334-AA1B-FC37C992AF33}" dt="2023-01-26T06:48:30.437" v="509"/>
          <ac:spMkLst>
            <pc:docMk/>
            <pc:sldMk cId="2012581087" sldId="321"/>
            <ac:spMk id="10" creationId="{C646A74A-D6BD-44DB-AD00-D23F84FBC8D7}"/>
          </ac:spMkLst>
        </pc:spChg>
      </pc:sldChg>
      <pc:sldChg chg="addSp delSp modSp">
        <pc:chgData name="Ohuchi, Yoshiko/大内 佳子" userId="9854f7bf-13ce-4664-898c-4e3fe0189526" providerId="ADAL" clId="{33472C35-440C-4334-AA1B-FC37C992AF33}" dt="2023-02-07T06:58:55.171" v="1479"/>
        <pc:sldMkLst>
          <pc:docMk/>
          <pc:sldMk cId="1265945358" sldId="322"/>
        </pc:sldMkLst>
        <pc:spChg chg="add del mod">
          <ac:chgData name="Ohuchi, Yoshiko/大内 佳子" userId="9854f7bf-13ce-4664-898c-4e3fe0189526" providerId="ADAL" clId="{33472C35-440C-4334-AA1B-FC37C992AF33}" dt="2023-02-07T06:58:55.171" v="1478"/>
          <ac:spMkLst>
            <pc:docMk/>
            <pc:sldMk cId="1265945358" sldId="322"/>
            <ac:spMk id="5" creationId="{234DDE95-3ACF-0518-8555-ED26ED84D1B5}"/>
          </ac:spMkLst>
        </pc:spChg>
        <pc:spChg chg="add del mod">
          <ac:chgData name="Ohuchi, Yoshiko/大内 佳子" userId="9854f7bf-13ce-4664-898c-4e3fe0189526" providerId="ADAL" clId="{33472C35-440C-4334-AA1B-FC37C992AF33}" dt="2023-01-26T06:01:55.636" v="224"/>
          <ac:spMkLst>
            <pc:docMk/>
            <pc:sldMk cId="1265945358" sldId="322"/>
            <ac:spMk id="5" creationId="{62E5F32E-294A-4B03-8CF6-624E6088D652}"/>
          </ac:spMkLst>
        </pc:spChg>
        <pc:spChg chg="add del mod">
          <ac:chgData name="Ohuchi, Yoshiko/大内 佳子" userId="9854f7bf-13ce-4664-898c-4e3fe0189526" providerId="ADAL" clId="{33472C35-440C-4334-AA1B-FC37C992AF33}" dt="2023-02-07T06:51:14.190" v="984"/>
          <ac:spMkLst>
            <pc:docMk/>
            <pc:sldMk cId="1265945358" sldId="322"/>
            <ac:spMk id="5" creationId="{A44BF252-8F35-73FE-A319-D7FC5634EFCE}"/>
          </ac:spMkLst>
        </pc:spChg>
        <pc:spChg chg="add del mod">
          <ac:chgData name="Ohuchi, Yoshiko/大内 佳子" userId="9854f7bf-13ce-4664-898c-4e3fe0189526" providerId="ADAL" clId="{33472C35-440C-4334-AA1B-FC37C992AF33}" dt="2023-01-26T06:48:30.468" v="733"/>
          <ac:spMkLst>
            <pc:docMk/>
            <pc:sldMk cId="1265945358" sldId="322"/>
            <ac:spMk id="5" creationId="{D278278D-19C3-45C0-935D-4CA21B714682}"/>
          </ac:spMkLst>
        </pc:spChg>
        <pc:spChg chg="del">
          <ac:chgData name="Ohuchi, Yoshiko/大内 佳子" userId="9854f7bf-13ce-4664-898c-4e3fe0189526" providerId="ADAL" clId="{33472C35-440C-4334-AA1B-FC37C992AF33}" dt="2023-01-26T06:01:55.604" v="54"/>
          <ac:spMkLst>
            <pc:docMk/>
            <pc:sldMk cId="1265945358" sldId="322"/>
            <ac:spMk id="7" creationId="{4ED13C41-0B41-4EDF-B26A-CEA310EB33B5}"/>
          </ac:spMkLst>
        </pc:spChg>
        <pc:spChg chg="add del mod">
          <ac:chgData name="Ohuchi, Yoshiko/大内 佳子" userId="9854f7bf-13ce-4664-898c-4e3fe0189526" providerId="ADAL" clId="{33472C35-440C-4334-AA1B-FC37C992AF33}" dt="2023-02-07T06:51:14.141" v="814"/>
          <ac:spMkLst>
            <pc:docMk/>
            <pc:sldMk cId="1265945358" sldId="322"/>
            <ac:spMk id="7" creationId="{CB8B0015-2711-42AE-8B25-9B7A9219AFA9}"/>
          </ac:spMkLst>
        </pc:spChg>
        <pc:spChg chg="add mod">
          <ac:chgData name="Ohuchi, Yoshiko/大内 佳子" userId="9854f7bf-13ce-4664-898c-4e3fe0189526" providerId="ADAL" clId="{33472C35-440C-4334-AA1B-FC37C992AF33}" dt="2023-02-07T06:58:55.171" v="1479"/>
          <ac:spMkLst>
            <pc:docMk/>
            <pc:sldMk cId="1265945358" sldId="322"/>
            <ac:spMk id="7" creationId="{D9952A70-F168-90CB-8535-C23F1B997996}"/>
          </ac:spMkLst>
        </pc:spChg>
        <pc:spChg chg="add del mod">
          <ac:chgData name="Ohuchi, Yoshiko/大内 佳子" userId="9854f7bf-13ce-4664-898c-4e3fe0189526" providerId="ADAL" clId="{33472C35-440C-4334-AA1B-FC37C992AF33}" dt="2023-01-26T06:30:29.970" v="298"/>
          <ac:spMkLst>
            <pc:docMk/>
            <pc:sldMk cId="1265945358" sldId="322"/>
            <ac:spMk id="8" creationId="{04004F54-32A5-4663-8062-5148AD341B82}"/>
          </ac:spMkLst>
        </pc:spChg>
        <pc:spChg chg="add del mod">
          <ac:chgData name="Ohuchi, Yoshiko/大内 佳子" userId="9854f7bf-13ce-4664-898c-4e3fe0189526" providerId="ADAL" clId="{33472C35-440C-4334-AA1B-FC37C992AF33}" dt="2023-02-07T06:52:08.371" v="1058"/>
          <ac:spMkLst>
            <pc:docMk/>
            <pc:sldMk cId="1265945358" sldId="322"/>
            <ac:spMk id="8" creationId="{D036A7CC-692E-5D98-B35A-9493ACA2AB6F}"/>
          </ac:spMkLst>
        </pc:spChg>
        <pc:spChg chg="add del mod">
          <ac:chgData name="Ohuchi, Yoshiko/大内 佳子" userId="9854f7bf-13ce-4664-898c-4e3fe0189526" providerId="ADAL" clId="{33472C35-440C-4334-AA1B-FC37C992AF33}" dt="2023-02-07T06:52:08.415" v="1228"/>
          <ac:spMkLst>
            <pc:docMk/>
            <pc:sldMk cId="1265945358" sldId="322"/>
            <ac:spMk id="14" creationId="{00F46648-C1D0-5F0D-AC0F-0962F8824E04}"/>
          </ac:spMkLst>
        </pc:spChg>
        <pc:spChg chg="add del mod">
          <ac:chgData name="Ohuchi, Yoshiko/大内 佳子" userId="9854f7bf-13ce-4664-898c-4e3fe0189526" providerId="ADAL" clId="{33472C35-440C-4334-AA1B-FC37C992AF33}" dt="2023-01-26T06:30:30.001" v="468"/>
          <ac:spMkLst>
            <pc:docMk/>
            <pc:sldMk cId="1265945358" sldId="322"/>
            <ac:spMk id="14" creationId="{F619FBEF-0AFA-4047-8297-FF4EF8345234}"/>
          </ac:spMkLst>
        </pc:spChg>
        <pc:spChg chg="add del mod">
          <ac:chgData name="Ohuchi, Yoshiko/大内 佳子" userId="9854f7bf-13ce-4664-898c-4e3fe0189526" providerId="ADAL" clId="{33472C35-440C-4334-AA1B-FC37C992AF33}" dt="2023-01-26T06:48:30.437" v="563"/>
          <ac:spMkLst>
            <pc:docMk/>
            <pc:sldMk cId="1265945358" sldId="322"/>
            <ac:spMk id="15" creationId="{59DF2357-EAF8-4119-A6CD-4803F458FE1C}"/>
          </ac:spMkLst>
        </pc:spChg>
        <pc:spChg chg="add del mod">
          <ac:chgData name="Ohuchi, Yoshiko/大内 佳子" userId="9854f7bf-13ce-4664-898c-4e3fe0189526" providerId="ADAL" clId="{33472C35-440C-4334-AA1B-FC37C992AF33}" dt="2023-02-07T06:58:55.127" v="1308"/>
          <ac:spMkLst>
            <pc:docMk/>
            <pc:sldMk cId="1265945358" sldId="322"/>
            <ac:spMk id="15" creationId="{D2DA7996-C14D-59D2-1BCB-A4A798BABB2F}"/>
          </ac:spMkLst>
        </pc:spChg>
      </pc:sldChg>
      <pc:sldChg chg="addSp delSp modSp">
        <pc:chgData name="Ohuchi, Yoshiko/大内 佳子" userId="9854f7bf-13ce-4664-898c-4e3fe0189526" providerId="ADAL" clId="{33472C35-440C-4334-AA1B-FC37C992AF33}" dt="2023-02-07T06:58:55.170" v="1476"/>
        <pc:sldMkLst>
          <pc:docMk/>
          <pc:sldMk cId="3175107662" sldId="323"/>
        </pc:sldMkLst>
        <pc:spChg chg="add del mod">
          <ac:chgData name="Ohuchi, Yoshiko/大内 佳子" userId="9854f7bf-13ce-4664-898c-4e3fe0189526" providerId="ADAL" clId="{33472C35-440C-4334-AA1B-FC37C992AF33}" dt="2023-02-07T06:51:14.189" v="981"/>
          <ac:spMkLst>
            <pc:docMk/>
            <pc:sldMk cId="3175107662" sldId="323"/>
            <ac:spMk id="5" creationId="{7C7BA9F4-B651-4480-28F2-49D990ED7991}"/>
          </ac:spMkLst>
        </pc:spChg>
        <pc:spChg chg="add del mod">
          <ac:chgData name="Ohuchi, Yoshiko/大内 佳子" userId="9854f7bf-13ce-4664-898c-4e3fe0189526" providerId="ADAL" clId="{33472C35-440C-4334-AA1B-FC37C992AF33}" dt="2023-01-26T06:48:30.468" v="730"/>
          <ac:spMkLst>
            <pc:docMk/>
            <pc:sldMk cId="3175107662" sldId="323"/>
            <ac:spMk id="5" creationId="{99CD24C7-A5D0-47C6-99C2-DA3025077BA3}"/>
          </ac:spMkLst>
        </pc:spChg>
        <pc:spChg chg="add del mod">
          <ac:chgData name="Ohuchi, Yoshiko/大内 佳子" userId="9854f7bf-13ce-4664-898c-4e3fe0189526" providerId="ADAL" clId="{33472C35-440C-4334-AA1B-FC37C992AF33}" dt="2023-02-07T06:58:55.170" v="1475"/>
          <ac:spMkLst>
            <pc:docMk/>
            <pc:sldMk cId="3175107662" sldId="323"/>
            <ac:spMk id="5" creationId="{99E312E7-1D4A-D64B-ACA9-B9BDE1CB33AF}"/>
          </ac:spMkLst>
        </pc:spChg>
        <pc:spChg chg="add del mod">
          <ac:chgData name="Ohuchi, Yoshiko/大内 佳子" userId="9854f7bf-13ce-4664-898c-4e3fe0189526" providerId="ADAL" clId="{33472C35-440C-4334-AA1B-FC37C992AF33}" dt="2023-01-26T06:01:55.636" v="221"/>
          <ac:spMkLst>
            <pc:docMk/>
            <pc:sldMk cId="3175107662" sldId="323"/>
            <ac:spMk id="5" creationId="{F3BCADE8-8720-4CDD-A5A8-F7F6B9E7907C}"/>
          </ac:spMkLst>
        </pc:spChg>
        <pc:spChg chg="add del mod">
          <ac:chgData name="Ohuchi, Yoshiko/大内 佳子" userId="9854f7bf-13ce-4664-898c-4e3fe0189526" providerId="ADAL" clId="{33472C35-440C-4334-AA1B-FC37C992AF33}" dt="2023-02-07T06:51:14.141" v="813"/>
          <ac:spMkLst>
            <pc:docMk/>
            <pc:sldMk cId="3175107662" sldId="323"/>
            <ac:spMk id="7" creationId="{8138CF1B-1BF5-4786-A287-487C36D0E9C5}"/>
          </ac:spMkLst>
        </pc:spChg>
        <pc:spChg chg="del">
          <ac:chgData name="Ohuchi, Yoshiko/大内 佳子" userId="9854f7bf-13ce-4664-898c-4e3fe0189526" providerId="ADAL" clId="{33472C35-440C-4334-AA1B-FC37C992AF33}" dt="2023-01-26T06:01:55.604" v="53"/>
          <ac:spMkLst>
            <pc:docMk/>
            <pc:sldMk cId="3175107662" sldId="323"/>
            <ac:spMk id="7" creationId="{E32DC69A-5A1B-44E0-8B6D-245DC2250BF2}"/>
          </ac:spMkLst>
        </pc:spChg>
        <pc:spChg chg="add mod">
          <ac:chgData name="Ohuchi, Yoshiko/大内 佳子" userId="9854f7bf-13ce-4664-898c-4e3fe0189526" providerId="ADAL" clId="{33472C35-440C-4334-AA1B-FC37C992AF33}" dt="2023-02-07T06:58:55.170" v="1476"/>
          <ac:spMkLst>
            <pc:docMk/>
            <pc:sldMk cId="3175107662" sldId="323"/>
            <ac:spMk id="7" creationId="{E79237F7-9CA9-6992-C2CF-DB3B0319DA8F}"/>
          </ac:spMkLst>
        </pc:spChg>
        <pc:spChg chg="add del mod">
          <ac:chgData name="Ohuchi, Yoshiko/大内 佳子" userId="9854f7bf-13ce-4664-898c-4e3fe0189526" providerId="ADAL" clId="{33472C35-440C-4334-AA1B-FC37C992AF33}" dt="2023-02-07T06:52:08.371" v="1057"/>
          <ac:spMkLst>
            <pc:docMk/>
            <pc:sldMk cId="3175107662" sldId="323"/>
            <ac:spMk id="8" creationId="{8419C325-67DE-BBF9-B823-06D1040E41A8}"/>
          </ac:spMkLst>
        </pc:spChg>
        <pc:spChg chg="add del mod">
          <ac:chgData name="Ohuchi, Yoshiko/大内 佳子" userId="9854f7bf-13ce-4664-898c-4e3fe0189526" providerId="ADAL" clId="{33472C35-440C-4334-AA1B-FC37C992AF33}" dt="2023-01-26T06:30:29.970" v="297"/>
          <ac:spMkLst>
            <pc:docMk/>
            <pc:sldMk cId="3175107662" sldId="323"/>
            <ac:spMk id="8" creationId="{8C526726-64F6-44EB-A3AE-0A90146A14C0}"/>
          </ac:spMkLst>
        </pc:spChg>
        <pc:spChg chg="add del mod">
          <ac:chgData name="Ohuchi, Yoshiko/大内 佳子" userId="9854f7bf-13ce-4664-898c-4e3fe0189526" providerId="ADAL" clId="{33472C35-440C-4334-AA1B-FC37C992AF33}" dt="2023-01-26T06:30:30.001" v="465"/>
          <ac:spMkLst>
            <pc:docMk/>
            <pc:sldMk cId="3175107662" sldId="323"/>
            <ac:spMk id="14" creationId="{A6FFA09C-9E34-4DEB-83E4-DAF36F5D181D}"/>
          </ac:spMkLst>
        </pc:spChg>
        <pc:spChg chg="add del mod">
          <ac:chgData name="Ohuchi, Yoshiko/大内 佳子" userId="9854f7bf-13ce-4664-898c-4e3fe0189526" providerId="ADAL" clId="{33472C35-440C-4334-AA1B-FC37C992AF33}" dt="2023-02-07T06:52:08.414" v="1225"/>
          <ac:spMkLst>
            <pc:docMk/>
            <pc:sldMk cId="3175107662" sldId="323"/>
            <ac:spMk id="14" creationId="{ACE94663-9676-535C-0AEE-FB6FCD0A1AE9}"/>
          </ac:spMkLst>
        </pc:spChg>
        <pc:spChg chg="add del mod">
          <ac:chgData name="Ohuchi, Yoshiko/大内 佳子" userId="9854f7bf-13ce-4664-898c-4e3fe0189526" providerId="ADAL" clId="{33472C35-440C-4334-AA1B-FC37C992AF33}" dt="2023-02-07T06:58:55.127" v="1307"/>
          <ac:spMkLst>
            <pc:docMk/>
            <pc:sldMk cId="3175107662" sldId="323"/>
            <ac:spMk id="15" creationId="{5F648E87-99FA-7A50-9D6E-CBEA98D0BBC5}"/>
          </ac:spMkLst>
        </pc:spChg>
        <pc:spChg chg="add del mod">
          <ac:chgData name="Ohuchi, Yoshiko/大内 佳子" userId="9854f7bf-13ce-4664-898c-4e3fe0189526" providerId="ADAL" clId="{33472C35-440C-4334-AA1B-FC37C992AF33}" dt="2023-01-26T06:48:30.437" v="562"/>
          <ac:spMkLst>
            <pc:docMk/>
            <pc:sldMk cId="3175107662" sldId="323"/>
            <ac:spMk id="15" creationId="{9E89CF82-74B4-4B09-AC5C-53FC4F1D9CED}"/>
          </ac:spMkLst>
        </pc:spChg>
      </pc:sldChg>
      <pc:sldChg chg="addSp delSp modSp">
        <pc:chgData name="Ohuchi, Yoshiko/大内 佳子" userId="9854f7bf-13ce-4664-898c-4e3fe0189526" providerId="ADAL" clId="{33472C35-440C-4334-AA1B-FC37C992AF33}" dt="2023-02-07T06:58:55.156" v="1419"/>
        <pc:sldMkLst>
          <pc:docMk/>
          <pc:sldMk cId="2119744727" sldId="325"/>
        </pc:sldMkLst>
        <pc:spChg chg="add del mod">
          <ac:chgData name="Ohuchi, Yoshiko/大内 佳子" userId="9854f7bf-13ce-4664-898c-4e3fe0189526" providerId="ADAL" clId="{33472C35-440C-4334-AA1B-FC37C992AF33}" dt="2023-02-07T06:51:14.175" v="924"/>
          <ac:spMkLst>
            <pc:docMk/>
            <pc:sldMk cId="2119744727" sldId="325"/>
            <ac:spMk id="5" creationId="{04FACAE6-8D85-40C6-B11D-B1C31EE48067}"/>
          </ac:spMkLst>
        </pc:spChg>
        <pc:spChg chg="add del mod">
          <ac:chgData name="Ohuchi, Yoshiko/大内 佳子" userId="9854f7bf-13ce-4664-898c-4e3fe0189526" providerId="ADAL" clId="{33472C35-440C-4334-AA1B-FC37C992AF33}" dt="2023-01-26T06:48:30.452" v="673"/>
          <ac:spMkLst>
            <pc:docMk/>
            <pc:sldMk cId="2119744727" sldId="325"/>
            <ac:spMk id="5" creationId="{0962CD76-EA58-4808-BC63-A7DCBF90636C}"/>
          </ac:spMkLst>
        </pc:spChg>
        <pc:spChg chg="add del mod">
          <ac:chgData name="Ohuchi, Yoshiko/大内 佳子" userId="9854f7bf-13ce-4664-898c-4e3fe0189526" providerId="ADAL" clId="{33472C35-440C-4334-AA1B-FC37C992AF33}" dt="2023-02-07T06:58:55.156" v="1418"/>
          <ac:spMkLst>
            <pc:docMk/>
            <pc:sldMk cId="2119744727" sldId="325"/>
            <ac:spMk id="5" creationId="{B342ED33-973F-BCBF-4062-3ED4D68EC409}"/>
          </ac:spMkLst>
        </pc:spChg>
        <pc:spChg chg="add del mod">
          <ac:chgData name="Ohuchi, Yoshiko/大内 佳子" userId="9854f7bf-13ce-4664-898c-4e3fe0189526" providerId="ADAL" clId="{33472C35-440C-4334-AA1B-FC37C992AF33}" dt="2023-01-26T06:01:55.626" v="164"/>
          <ac:spMkLst>
            <pc:docMk/>
            <pc:sldMk cId="2119744727" sldId="325"/>
            <ac:spMk id="5" creationId="{C6B01F27-FAB1-4DAC-B0ED-A011977C875C}"/>
          </ac:spMkLst>
        </pc:spChg>
        <pc:spChg chg="add mod">
          <ac:chgData name="Ohuchi, Yoshiko/大内 佳子" userId="9854f7bf-13ce-4664-898c-4e3fe0189526" providerId="ADAL" clId="{33472C35-440C-4334-AA1B-FC37C992AF33}" dt="2023-02-07T06:58:55.156" v="1419"/>
          <ac:spMkLst>
            <pc:docMk/>
            <pc:sldMk cId="2119744727" sldId="325"/>
            <ac:spMk id="7" creationId="{01A9FDED-1C88-1031-8C47-BEBA59B44E6E}"/>
          </ac:spMkLst>
        </pc:spChg>
        <pc:spChg chg="del">
          <ac:chgData name="Ohuchi, Yoshiko/大内 佳子" userId="9854f7bf-13ce-4664-898c-4e3fe0189526" providerId="ADAL" clId="{33472C35-440C-4334-AA1B-FC37C992AF33}" dt="2023-01-26T06:01:55.603" v="34"/>
          <ac:spMkLst>
            <pc:docMk/>
            <pc:sldMk cId="2119744727" sldId="325"/>
            <ac:spMk id="7" creationId="{96393754-1D3C-4E1B-ABB2-D6FFEF74FA80}"/>
          </ac:spMkLst>
        </pc:spChg>
        <pc:spChg chg="add del mod">
          <ac:chgData name="Ohuchi, Yoshiko/大内 佳子" userId="9854f7bf-13ce-4664-898c-4e3fe0189526" providerId="ADAL" clId="{33472C35-440C-4334-AA1B-FC37C992AF33}" dt="2023-02-07T06:51:14.139" v="794"/>
          <ac:spMkLst>
            <pc:docMk/>
            <pc:sldMk cId="2119744727" sldId="325"/>
            <ac:spMk id="7" creationId="{ABE85100-13EA-4457-94AF-79F3D192C09D}"/>
          </ac:spMkLst>
        </pc:spChg>
        <pc:spChg chg="add del mod">
          <ac:chgData name="Ohuchi, Yoshiko/大内 佳子" userId="9854f7bf-13ce-4664-898c-4e3fe0189526" providerId="ADAL" clId="{33472C35-440C-4334-AA1B-FC37C992AF33}" dt="2023-02-07T06:52:08.370" v="1038"/>
          <ac:spMkLst>
            <pc:docMk/>
            <pc:sldMk cId="2119744727" sldId="325"/>
            <ac:spMk id="8" creationId="{A23CDD80-6422-E4B6-9D6C-7549E0CB7F03}"/>
          </ac:spMkLst>
        </pc:spChg>
        <pc:spChg chg="add del mod">
          <ac:chgData name="Ohuchi, Yoshiko/大内 佳子" userId="9854f7bf-13ce-4664-898c-4e3fe0189526" providerId="ADAL" clId="{33472C35-440C-4334-AA1B-FC37C992AF33}" dt="2023-01-26T06:30:29.970" v="278"/>
          <ac:spMkLst>
            <pc:docMk/>
            <pc:sldMk cId="2119744727" sldId="325"/>
            <ac:spMk id="8" creationId="{DB8694E6-E558-430C-B7C7-FACD7FE5BABE}"/>
          </ac:spMkLst>
        </pc:spChg>
        <pc:spChg chg="add del mod">
          <ac:chgData name="Ohuchi, Yoshiko/大内 佳子" userId="9854f7bf-13ce-4664-898c-4e3fe0189526" providerId="ADAL" clId="{33472C35-440C-4334-AA1B-FC37C992AF33}" dt="2023-02-07T06:52:08.401" v="1168"/>
          <ac:spMkLst>
            <pc:docMk/>
            <pc:sldMk cId="2119744727" sldId="325"/>
            <ac:spMk id="9" creationId="{1BFE7560-3B02-F0DD-5AC7-92C902D69C8C}"/>
          </ac:spMkLst>
        </pc:spChg>
        <pc:spChg chg="add del mod">
          <ac:chgData name="Ohuchi, Yoshiko/大内 佳子" userId="9854f7bf-13ce-4664-898c-4e3fe0189526" providerId="ADAL" clId="{33472C35-440C-4334-AA1B-FC37C992AF33}" dt="2023-01-26T06:30:29.986" v="408"/>
          <ac:spMkLst>
            <pc:docMk/>
            <pc:sldMk cId="2119744727" sldId="325"/>
            <ac:spMk id="9" creationId="{7A6BEBC5-8BAC-448D-AC4D-34A462503435}"/>
          </ac:spMkLst>
        </pc:spChg>
        <pc:spChg chg="add del mod">
          <ac:chgData name="Ohuchi, Yoshiko/大内 佳子" userId="9854f7bf-13ce-4664-898c-4e3fe0189526" providerId="ADAL" clId="{33472C35-440C-4334-AA1B-FC37C992AF33}" dt="2023-02-07T06:58:55.125" v="1288"/>
          <ac:spMkLst>
            <pc:docMk/>
            <pc:sldMk cId="2119744727" sldId="325"/>
            <ac:spMk id="14" creationId="{51910EB5-595C-19E4-62F4-1D02D4B9322B}"/>
          </ac:spMkLst>
        </pc:spChg>
        <pc:spChg chg="add del mod">
          <ac:chgData name="Ohuchi, Yoshiko/大内 佳子" userId="9854f7bf-13ce-4664-898c-4e3fe0189526" providerId="ADAL" clId="{33472C35-440C-4334-AA1B-FC37C992AF33}" dt="2023-01-26T06:48:30.437" v="543"/>
          <ac:spMkLst>
            <pc:docMk/>
            <pc:sldMk cId="2119744727" sldId="325"/>
            <ac:spMk id="14" creationId="{9A99585B-D459-4B30-BD1C-877877EFADAB}"/>
          </ac:spMkLst>
        </pc:spChg>
      </pc:sldChg>
      <pc:sldChg chg="addSp delSp modSp">
        <pc:chgData name="Ohuchi, Yoshiko/大内 佳子" userId="9854f7bf-13ce-4664-898c-4e3fe0189526" providerId="ADAL" clId="{33472C35-440C-4334-AA1B-FC37C992AF33}" dt="2023-02-07T06:58:55.164" v="1452"/>
        <pc:sldMkLst>
          <pc:docMk/>
          <pc:sldMk cId="1466541825" sldId="326"/>
        </pc:sldMkLst>
        <pc:spChg chg="add del mod">
          <ac:chgData name="Ohuchi, Yoshiko/大内 佳子" userId="9854f7bf-13ce-4664-898c-4e3fe0189526" providerId="ADAL" clId="{33472C35-440C-4334-AA1B-FC37C992AF33}" dt="2023-01-26T06:48:30.468" v="706"/>
          <ac:spMkLst>
            <pc:docMk/>
            <pc:sldMk cId="1466541825" sldId="326"/>
            <ac:spMk id="5" creationId="{068B8CBB-D0CD-4B93-8072-14DC7934F348}"/>
          </ac:spMkLst>
        </pc:spChg>
        <pc:spChg chg="add del mod">
          <ac:chgData name="Ohuchi, Yoshiko/大内 佳子" userId="9854f7bf-13ce-4664-898c-4e3fe0189526" providerId="ADAL" clId="{33472C35-440C-4334-AA1B-FC37C992AF33}" dt="2023-02-07T06:58:55.164" v="1451"/>
          <ac:spMkLst>
            <pc:docMk/>
            <pc:sldMk cId="1466541825" sldId="326"/>
            <ac:spMk id="5" creationId="{D3BD7FCE-8E06-F693-5960-295EE0EF6B84}"/>
          </ac:spMkLst>
        </pc:spChg>
        <pc:spChg chg="add del mod">
          <ac:chgData name="Ohuchi, Yoshiko/大内 佳子" userId="9854f7bf-13ce-4664-898c-4e3fe0189526" providerId="ADAL" clId="{33472C35-440C-4334-AA1B-FC37C992AF33}" dt="2023-01-26T06:01:55.632" v="197"/>
          <ac:spMkLst>
            <pc:docMk/>
            <pc:sldMk cId="1466541825" sldId="326"/>
            <ac:spMk id="5" creationId="{D67132A8-2925-4CE1-92A4-F81FA8B0FF5C}"/>
          </ac:spMkLst>
        </pc:spChg>
        <pc:spChg chg="add del mod">
          <ac:chgData name="Ohuchi, Yoshiko/大内 佳子" userId="9854f7bf-13ce-4664-898c-4e3fe0189526" providerId="ADAL" clId="{33472C35-440C-4334-AA1B-FC37C992AF33}" dt="2023-02-07T06:51:14.183" v="957"/>
          <ac:spMkLst>
            <pc:docMk/>
            <pc:sldMk cId="1466541825" sldId="326"/>
            <ac:spMk id="5" creationId="{FA5F14CF-7666-7BB2-BE0C-121ADD0953BA}"/>
          </ac:spMkLst>
        </pc:spChg>
        <pc:spChg chg="add mod">
          <ac:chgData name="Ohuchi, Yoshiko/大内 佳子" userId="9854f7bf-13ce-4664-898c-4e3fe0189526" providerId="ADAL" clId="{33472C35-440C-4334-AA1B-FC37C992AF33}" dt="2023-02-07T06:58:55.164" v="1452"/>
          <ac:spMkLst>
            <pc:docMk/>
            <pc:sldMk cId="1466541825" sldId="326"/>
            <ac:spMk id="7" creationId="{71DAF431-394E-727C-757B-9D57D4536A1C}"/>
          </ac:spMkLst>
        </pc:spChg>
        <pc:spChg chg="add del mod">
          <ac:chgData name="Ohuchi, Yoshiko/大内 佳子" userId="9854f7bf-13ce-4664-898c-4e3fe0189526" providerId="ADAL" clId="{33472C35-440C-4334-AA1B-FC37C992AF33}" dt="2023-02-07T06:51:14.140" v="805"/>
          <ac:spMkLst>
            <pc:docMk/>
            <pc:sldMk cId="1466541825" sldId="326"/>
            <ac:spMk id="7" creationId="{820EAD64-E37D-4740-ACCF-FEA0ABB08823}"/>
          </ac:spMkLst>
        </pc:spChg>
        <pc:spChg chg="del">
          <ac:chgData name="Ohuchi, Yoshiko/大内 佳子" userId="9854f7bf-13ce-4664-898c-4e3fe0189526" providerId="ADAL" clId="{33472C35-440C-4334-AA1B-FC37C992AF33}" dt="2023-01-26T06:01:55.604" v="45"/>
          <ac:spMkLst>
            <pc:docMk/>
            <pc:sldMk cId="1466541825" sldId="326"/>
            <ac:spMk id="7" creationId="{9A07A161-8FC3-4601-A704-4DA9B31F0E0A}"/>
          </ac:spMkLst>
        </pc:spChg>
        <pc:spChg chg="add del mod">
          <ac:chgData name="Ohuchi, Yoshiko/大内 佳子" userId="9854f7bf-13ce-4664-898c-4e3fe0189526" providerId="ADAL" clId="{33472C35-440C-4334-AA1B-FC37C992AF33}" dt="2023-01-26T06:30:29.970" v="289"/>
          <ac:spMkLst>
            <pc:docMk/>
            <pc:sldMk cId="1466541825" sldId="326"/>
            <ac:spMk id="8" creationId="{02F91881-2524-4CB4-8E48-7C614E88D29E}"/>
          </ac:spMkLst>
        </pc:spChg>
        <pc:spChg chg="add del mod">
          <ac:chgData name="Ohuchi, Yoshiko/大内 佳子" userId="9854f7bf-13ce-4664-898c-4e3fe0189526" providerId="ADAL" clId="{33472C35-440C-4334-AA1B-FC37C992AF33}" dt="2023-02-07T06:52:08.371" v="1049"/>
          <ac:spMkLst>
            <pc:docMk/>
            <pc:sldMk cId="1466541825" sldId="326"/>
            <ac:spMk id="8" creationId="{4D356FC6-BAC2-8A01-6A06-C769E5BC5097}"/>
          </ac:spMkLst>
        </pc:spChg>
        <pc:spChg chg="add del mod">
          <ac:chgData name="Ohuchi, Yoshiko/大内 佳子" userId="9854f7bf-13ce-4664-898c-4e3fe0189526" providerId="ADAL" clId="{33472C35-440C-4334-AA1B-FC37C992AF33}" dt="2023-01-26T06:30:30.001" v="441"/>
          <ac:spMkLst>
            <pc:docMk/>
            <pc:sldMk cId="1466541825" sldId="326"/>
            <ac:spMk id="9" creationId="{532BE35C-6D2F-4A6D-92EB-CF1E5B401B7B}"/>
          </ac:spMkLst>
        </pc:spChg>
        <pc:spChg chg="add del mod">
          <ac:chgData name="Ohuchi, Yoshiko/大内 佳子" userId="9854f7bf-13ce-4664-898c-4e3fe0189526" providerId="ADAL" clId="{33472C35-440C-4334-AA1B-FC37C992AF33}" dt="2023-02-07T06:52:08.408" v="1201"/>
          <ac:spMkLst>
            <pc:docMk/>
            <pc:sldMk cId="1466541825" sldId="326"/>
            <ac:spMk id="9" creationId="{BEF58C9B-5DFB-BDD5-26DE-92B6199FCB74}"/>
          </ac:spMkLst>
        </pc:spChg>
        <pc:spChg chg="add del mod">
          <ac:chgData name="Ohuchi, Yoshiko/大内 佳子" userId="9854f7bf-13ce-4664-898c-4e3fe0189526" providerId="ADAL" clId="{33472C35-440C-4334-AA1B-FC37C992AF33}" dt="2023-01-26T06:48:30.437" v="554"/>
          <ac:spMkLst>
            <pc:docMk/>
            <pc:sldMk cId="1466541825" sldId="326"/>
            <ac:spMk id="14" creationId="{3BB6AC44-F32E-4D97-AB73-A17D42797B06}"/>
          </ac:spMkLst>
        </pc:spChg>
        <pc:spChg chg="add del mod">
          <ac:chgData name="Ohuchi, Yoshiko/大内 佳子" userId="9854f7bf-13ce-4664-898c-4e3fe0189526" providerId="ADAL" clId="{33472C35-440C-4334-AA1B-FC37C992AF33}" dt="2023-02-07T06:58:55.126" v="1299"/>
          <ac:spMkLst>
            <pc:docMk/>
            <pc:sldMk cId="1466541825" sldId="326"/>
            <ac:spMk id="14" creationId="{74F778F1-3DD8-D7D7-269E-215F04CCC930}"/>
          </ac:spMkLst>
        </pc:spChg>
      </pc:sldChg>
      <pc:sldChg chg="addSp delSp modSp">
        <pc:chgData name="Ohuchi, Yoshiko/大内 佳子" userId="9854f7bf-13ce-4664-898c-4e3fe0189526" providerId="ADAL" clId="{33472C35-440C-4334-AA1B-FC37C992AF33}" dt="2023-02-07T06:58:55.141" v="1353"/>
        <pc:sldMkLst>
          <pc:docMk/>
          <pc:sldMk cId="2917524810" sldId="327"/>
        </pc:sldMkLst>
        <pc:spChg chg="add del mod">
          <ac:chgData name="Ohuchi, Yoshiko/大内 佳子" userId="9854f7bf-13ce-4664-898c-4e3fe0189526" providerId="ADAL" clId="{33472C35-440C-4334-AA1B-FC37C992AF33}" dt="2023-02-07T06:58:55.141" v="1352"/>
          <ac:spMkLst>
            <pc:docMk/>
            <pc:sldMk cId="2917524810" sldId="327"/>
            <ac:spMk id="5" creationId="{4B3E9BE8-84DC-C3BF-86B1-DAE3B952DF56}"/>
          </ac:spMkLst>
        </pc:spChg>
        <pc:spChg chg="add del mod">
          <ac:chgData name="Ohuchi, Yoshiko/大内 佳子" userId="9854f7bf-13ce-4664-898c-4e3fe0189526" providerId="ADAL" clId="{33472C35-440C-4334-AA1B-FC37C992AF33}" dt="2023-02-07T06:51:14.156" v="858"/>
          <ac:spMkLst>
            <pc:docMk/>
            <pc:sldMk cId="2917524810" sldId="327"/>
            <ac:spMk id="5" creationId="{66A03A2E-1C81-FB79-7031-0B9BEF69FAE7}"/>
          </ac:spMkLst>
        </pc:spChg>
        <pc:spChg chg="add del mod">
          <ac:chgData name="Ohuchi, Yoshiko/大内 佳子" userId="9854f7bf-13ce-4664-898c-4e3fe0189526" providerId="ADAL" clId="{33472C35-440C-4334-AA1B-FC37C992AF33}" dt="2023-01-26T06:01:55.616" v="98"/>
          <ac:spMkLst>
            <pc:docMk/>
            <pc:sldMk cId="2917524810" sldId="327"/>
            <ac:spMk id="5" creationId="{96896589-FC7F-4ADE-B3D0-2C3C14B42AA0}"/>
          </ac:spMkLst>
        </pc:spChg>
        <pc:spChg chg="add del mod">
          <ac:chgData name="Ohuchi, Yoshiko/大内 佳子" userId="9854f7bf-13ce-4664-898c-4e3fe0189526" providerId="ADAL" clId="{33472C35-440C-4334-AA1B-FC37C992AF33}" dt="2023-01-26T06:48:30.452" v="607"/>
          <ac:spMkLst>
            <pc:docMk/>
            <pc:sldMk cId="2917524810" sldId="327"/>
            <ac:spMk id="5" creationId="{B1CA8BC8-CBD2-46D6-8B01-CAA050A7AF10}"/>
          </ac:spMkLst>
        </pc:spChg>
        <pc:spChg chg="add del mod">
          <ac:chgData name="Ohuchi, Yoshiko/大内 佳子" userId="9854f7bf-13ce-4664-898c-4e3fe0189526" providerId="ADAL" clId="{33472C35-440C-4334-AA1B-FC37C992AF33}" dt="2023-02-07T06:51:14.137" v="772"/>
          <ac:spMkLst>
            <pc:docMk/>
            <pc:sldMk cId="2917524810" sldId="327"/>
            <ac:spMk id="7" creationId="{37D6E9D7-E2A8-497B-80CF-DC70D5BAFFF5}"/>
          </ac:spMkLst>
        </pc:spChg>
        <pc:spChg chg="add mod">
          <ac:chgData name="Ohuchi, Yoshiko/大内 佳子" userId="9854f7bf-13ce-4664-898c-4e3fe0189526" providerId="ADAL" clId="{33472C35-440C-4334-AA1B-FC37C992AF33}" dt="2023-02-07T06:58:55.141" v="1353"/>
          <ac:spMkLst>
            <pc:docMk/>
            <pc:sldMk cId="2917524810" sldId="327"/>
            <ac:spMk id="7" creationId="{55F051D0-56BA-85B4-EAC5-B6A259C8697B}"/>
          </ac:spMkLst>
        </pc:spChg>
        <pc:spChg chg="del">
          <ac:chgData name="Ohuchi, Yoshiko/大内 佳子" userId="9854f7bf-13ce-4664-898c-4e3fe0189526" providerId="ADAL" clId="{33472C35-440C-4334-AA1B-FC37C992AF33}" dt="2023-01-26T06:01:55.602" v="12"/>
          <ac:spMkLst>
            <pc:docMk/>
            <pc:sldMk cId="2917524810" sldId="327"/>
            <ac:spMk id="7" creationId="{E9DEDA9C-67B1-4B81-9275-426B6D9BEFCE}"/>
          </ac:spMkLst>
        </pc:spChg>
        <pc:spChg chg="add del mod">
          <ac:chgData name="Ohuchi, Yoshiko/大内 佳子" userId="9854f7bf-13ce-4664-898c-4e3fe0189526" providerId="ADAL" clId="{33472C35-440C-4334-AA1B-FC37C992AF33}" dt="2023-02-07T06:52:08.368" v="1016"/>
          <ac:spMkLst>
            <pc:docMk/>
            <pc:sldMk cId="2917524810" sldId="327"/>
            <ac:spMk id="8" creationId="{37E10D34-3328-977B-41D5-64043EF91344}"/>
          </ac:spMkLst>
        </pc:spChg>
        <pc:spChg chg="add del mod">
          <ac:chgData name="Ohuchi, Yoshiko/大内 佳子" userId="9854f7bf-13ce-4664-898c-4e3fe0189526" providerId="ADAL" clId="{33472C35-440C-4334-AA1B-FC37C992AF33}" dt="2023-01-26T06:30:29.970" v="256"/>
          <ac:spMkLst>
            <pc:docMk/>
            <pc:sldMk cId="2917524810" sldId="327"/>
            <ac:spMk id="8" creationId="{4D15D4A8-A5E1-4D76-94CB-9140E15CA3F1}"/>
          </ac:spMkLst>
        </pc:spChg>
        <pc:spChg chg="add del mod">
          <ac:chgData name="Ohuchi, Yoshiko/大内 佳子" userId="9854f7bf-13ce-4664-898c-4e3fe0189526" providerId="ADAL" clId="{33472C35-440C-4334-AA1B-FC37C992AF33}" dt="2023-01-26T06:30:29.970" v="342"/>
          <ac:spMkLst>
            <pc:docMk/>
            <pc:sldMk cId="2917524810" sldId="327"/>
            <ac:spMk id="9" creationId="{81421436-AAF6-405F-AF08-853B75A450EA}"/>
          </ac:spMkLst>
        </pc:spChg>
        <pc:spChg chg="add del mod">
          <ac:chgData name="Ohuchi, Yoshiko/大内 佳子" userId="9854f7bf-13ce-4664-898c-4e3fe0189526" providerId="ADAL" clId="{33472C35-440C-4334-AA1B-FC37C992AF33}" dt="2023-02-07T06:52:08.385" v="1102"/>
          <ac:spMkLst>
            <pc:docMk/>
            <pc:sldMk cId="2917524810" sldId="327"/>
            <ac:spMk id="9" creationId="{E87AB5A5-38F8-ADDF-005B-4D37932D2D39}"/>
          </ac:spMkLst>
        </pc:spChg>
        <pc:spChg chg="add del mod">
          <ac:chgData name="Ohuchi, Yoshiko/大内 佳子" userId="9854f7bf-13ce-4664-898c-4e3fe0189526" providerId="ADAL" clId="{33472C35-440C-4334-AA1B-FC37C992AF33}" dt="2023-02-07T06:58:55.123" v="1266"/>
          <ac:spMkLst>
            <pc:docMk/>
            <pc:sldMk cId="2917524810" sldId="327"/>
            <ac:spMk id="14" creationId="{389BE148-C31E-3877-2E4E-C080F3CF7C10}"/>
          </ac:spMkLst>
        </pc:spChg>
        <pc:spChg chg="add del mod">
          <ac:chgData name="Ohuchi, Yoshiko/大内 佳子" userId="9854f7bf-13ce-4664-898c-4e3fe0189526" providerId="ADAL" clId="{33472C35-440C-4334-AA1B-FC37C992AF33}" dt="2023-01-26T06:48:30.437" v="521"/>
          <ac:spMkLst>
            <pc:docMk/>
            <pc:sldMk cId="2917524810" sldId="327"/>
            <ac:spMk id="14" creationId="{8167D314-5041-4ECB-8353-B0F8687359B7}"/>
          </ac:spMkLst>
        </pc:spChg>
      </pc:sldChg>
      <pc:sldChg chg="addSp delSp modSp">
        <pc:chgData name="Ohuchi, Yoshiko/大内 佳子" userId="9854f7bf-13ce-4664-898c-4e3fe0189526" providerId="ADAL" clId="{33472C35-440C-4334-AA1B-FC37C992AF33}" dt="2023-02-07T06:58:55.142" v="1356"/>
        <pc:sldMkLst>
          <pc:docMk/>
          <pc:sldMk cId="2271821445" sldId="328"/>
        </pc:sldMkLst>
        <pc:spChg chg="add del mod">
          <ac:chgData name="Ohuchi, Yoshiko/大内 佳子" userId="9854f7bf-13ce-4664-898c-4e3fe0189526" providerId="ADAL" clId="{33472C35-440C-4334-AA1B-FC37C992AF33}" dt="2023-01-26T06:01:55.617" v="101"/>
          <ac:spMkLst>
            <pc:docMk/>
            <pc:sldMk cId="2271821445" sldId="328"/>
            <ac:spMk id="5" creationId="{12C12881-AC59-4482-9055-BD840842F1CE}"/>
          </ac:spMkLst>
        </pc:spChg>
        <pc:spChg chg="add del mod">
          <ac:chgData name="Ohuchi, Yoshiko/大内 佳子" userId="9854f7bf-13ce-4664-898c-4e3fe0189526" providerId="ADAL" clId="{33472C35-440C-4334-AA1B-FC37C992AF33}" dt="2023-02-07T06:51:14.157" v="861"/>
          <ac:spMkLst>
            <pc:docMk/>
            <pc:sldMk cId="2271821445" sldId="328"/>
            <ac:spMk id="5" creationId="{65A71845-F582-9AFC-6743-1081383C49A5}"/>
          </ac:spMkLst>
        </pc:spChg>
        <pc:spChg chg="add del mod">
          <ac:chgData name="Ohuchi, Yoshiko/大内 佳子" userId="9854f7bf-13ce-4664-898c-4e3fe0189526" providerId="ADAL" clId="{33472C35-440C-4334-AA1B-FC37C992AF33}" dt="2023-01-26T06:48:30.452" v="610"/>
          <ac:spMkLst>
            <pc:docMk/>
            <pc:sldMk cId="2271821445" sldId="328"/>
            <ac:spMk id="5" creationId="{962D0963-025A-4E4B-B2B7-18CF18D277B3}"/>
          </ac:spMkLst>
        </pc:spChg>
        <pc:spChg chg="add del mod">
          <ac:chgData name="Ohuchi, Yoshiko/大内 佳子" userId="9854f7bf-13ce-4664-898c-4e3fe0189526" providerId="ADAL" clId="{33472C35-440C-4334-AA1B-FC37C992AF33}" dt="2023-02-07T06:58:55.141" v="1355"/>
          <ac:spMkLst>
            <pc:docMk/>
            <pc:sldMk cId="2271821445" sldId="328"/>
            <ac:spMk id="5" creationId="{98E3DF28-7B9F-B8D6-19D5-56FC82B88480}"/>
          </ac:spMkLst>
        </pc:spChg>
        <pc:spChg chg="add mod">
          <ac:chgData name="Ohuchi, Yoshiko/大内 佳子" userId="9854f7bf-13ce-4664-898c-4e3fe0189526" providerId="ADAL" clId="{33472C35-440C-4334-AA1B-FC37C992AF33}" dt="2023-02-07T06:58:55.142" v="1356"/>
          <ac:spMkLst>
            <pc:docMk/>
            <pc:sldMk cId="2271821445" sldId="328"/>
            <ac:spMk id="7" creationId="{1461BF6C-92BE-20F6-3402-E7A38980CEA0}"/>
          </ac:spMkLst>
        </pc:spChg>
        <pc:spChg chg="add del mod">
          <ac:chgData name="Ohuchi, Yoshiko/大内 佳子" userId="9854f7bf-13ce-4664-898c-4e3fe0189526" providerId="ADAL" clId="{33472C35-440C-4334-AA1B-FC37C992AF33}" dt="2023-02-07T06:51:14.137" v="773"/>
          <ac:spMkLst>
            <pc:docMk/>
            <pc:sldMk cId="2271821445" sldId="328"/>
            <ac:spMk id="7" creationId="{C8F5B5D9-4526-46B1-B6D3-C4BCB8134162}"/>
          </ac:spMkLst>
        </pc:spChg>
        <pc:spChg chg="del">
          <ac:chgData name="Ohuchi, Yoshiko/大内 佳子" userId="9854f7bf-13ce-4664-898c-4e3fe0189526" providerId="ADAL" clId="{33472C35-440C-4334-AA1B-FC37C992AF33}" dt="2023-01-26T06:01:55.602" v="13"/>
          <ac:spMkLst>
            <pc:docMk/>
            <pc:sldMk cId="2271821445" sldId="328"/>
            <ac:spMk id="7" creationId="{DC90ACE8-9619-4585-97D7-512816EE56FC}"/>
          </ac:spMkLst>
        </pc:spChg>
        <pc:spChg chg="add del mod">
          <ac:chgData name="Ohuchi, Yoshiko/大内 佳子" userId="9854f7bf-13ce-4664-898c-4e3fe0189526" providerId="ADAL" clId="{33472C35-440C-4334-AA1B-FC37C992AF33}" dt="2023-01-26T06:30:29.970" v="257"/>
          <ac:spMkLst>
            <pc:docMk/>
            <pc:sldMk cId="2271821445" sldId="328"/>
            <ac:spMk id="8" creationId="{7B6A8354-C710-4C67-AE60-8AED59E4D2CF}"/>
          </ac:spMkLst>
        </pc:spChg>
        <pc:spChg chg="add del mod">
          <ac:chgData name="Ohuchi, Yoshiko/大内 佳子" userId="9854f7bf-13ce-4664-898c-4e3fe0189526" providerId="ADAL" clId="{33472C35-440C-4334-AA1B-FC37C992AF33}" dt="2023-02-07T06:52:08.368" v="1017"/>
          <ac:spMkLst>
            <pc:docMk/>
            <pc:sldMk cId="2271821445" sldId="328"/>
            <ac:spMk id="8" creationId="{7B83F492-5E90-2E06-15AA-FB2D9E0F978C}"/>
          </ac:spMkLst>
        </pc:spChg>
        <pc:spChg chg="add del mod">
          <ac:chgData name="Ohuchi, Yoshiko/大内 佳子" userId="9854f7bf-13ce-4664-898c-4e3fe0189526" providerId="ADAL" clId="{33472C35-440C-4334-AA1B-FC37C992AF33}" dt="2023-01-26T06:30:29.970" v="345"/>
          <ac:spMkLst>
            <pc:docMk/>
            <pc:sldMk cId="2271821445" sldId="328"/>
            <ac:spMk id="14" creationId="{2ED09D92-D3C8-4D23-9D59-42C9A715978C}"/>
          </ac:spMkLst>
        </pc:spChg>
        <pc:spChg chg="add del mod">
          <ac:chgData name="Ohuchi, Yoshiko/大内 佳子" userId="9854f7bf-13ce-4664-898c-4e3fe0189526" providerId="ADAL" clId="{33472C35-440C-4334-AA1B-FC37C992AF33}" dt="2023-02-07T06:52:08.385" v="1105"/>
          <ac:spMkLst>
            <pc:docMk/>
            <pc:sldMk cId="2271821445" sldId="328"/>
            <ac:spMk id="14" creationId="{64A9CA5F-3066-4665-1822-787C5696410E}"/>
          </ac:spMkLst>
        </pc:spChg>
        <pc:spChg chg="add del mod">
          <ac:chgData name="Ohuchi, Yoshiko/大内 佳子" userId="9854f7bf-13ce-4664-898c-4e3fe0189526" providerId="ADAL" clId="{33472C35-440C-4334-AA1B-FC37C992AF33}" dt="2023-02-07T06:58:55.123" v="1267"/>
          <ac:spMkLst>
            <pc:docMk/>
            <pc:sldMk cId="2271821445" sldId="328"/>
            <ac:spMk id="15" creationId="{16677751-2388-166B-AE04-42D814E29256}"/>
          </ac:spMkLst>
        </pc:spChg>
        <pc:spChg chg="add del mod">
          <ac:chgData name="Ohuchi, Yoshiko/大内 佳子" userId="9854f7bf-13ce-4664-898c-4e3fe0189526" providerId="ADAL" clId="{33472C35-440C-4334-AA1B-FC37C992AF33}" dt="2023-01-26T06:48:30.437" v="522"/>
          <ac:spMkLst>
            <pc:docMk/>
            <pc:sldMk cId="2271821445" sldId="328"/>
            <ac:spMk id="15" creationId="{A6B8AE97-5AB4-4EAA-A72C-52C23BEF2DEF}"/>
          </ac:spMkLst>
        </pc:spChg>
      </pc:sldChg>
      <pc:sldChg chg="addSp delSp modSp">
        <pc:chgData name="Ohuchi, Yoshiko/大内 佳子" userId="9854f7bf-13ce-4664-898c-4e3fe0189526" providerId="ADAL" clId="{33472C35-440C-4334-AA1B-FC37C992AF33}" dt="2023-02-07T06:58:55.165" v="1455"/>
        <pc:sldMkLst>
          <pc:docMk/>
          <pc:sldMk cId="1337103069" sldId="329"/>
        </pc:sldMkLst>
        <pc:spChg chg="add del mod">
          <ac:chgData name="Ohuchi, Yoshiko/大内 佳子" userId="9854f7bf-13ce-4664-898c-4e3fe0189526" providerId="ADAL" clId="{33472C35-440C-4334-AA1B-FC37C992AF33}" dt="2023-01-26T06:48:30.468" v="709"/>
          <ac:spMkLst>
            <pc:docMk/>
            <pc:sldMk cId="1337103069" sldId="329"/>
            <ac:spMk id="7" creationId="{1A733208-8993-4062-A90F-305C13AB6E88}"/>
          </ac:spMkLst>
        </pc:spChg>
        <pc:spChg chg="add del mod">
          <ac:chgData name="Ohuchi, Yoshiko/大内 佳子" userId="9854f7bf-13ce-4664-898c-4e3fe0189526" providerId="ADAL" clId="{33472C35-440C-4334-AA1B-FC37C992AF33}" dt="2023-02-07T06:51:14.184" v="960"/>
          <ac:spMkLst>
            <pc:docMk/>
            <pc:sldMk cId="1337103069" sldId="329"/>
            <ac:spMk id="7" creationId="{B55AC86E-3693-3DFF-FFC0-FDA4B1BD45BB}"/>
          </ac:spMkLst>
        </pc:spChg>
        <pc:spChg chg="add del mod">
          <ac:chgData name="Ohuchi, Yoshiko/大内 佳子" userId="9854f7bf-13ce-4664-898c-4e3fe0189526" providerId="ADAL" clId="{33472C35-440C-4334-AA1B-FC37C992AF33}" dt="2023-01-26T06:01:55.633" v="200"/>
          <ac:spMkLst>
            <pc:docMk/>
            <pc:sldMk cId="1337103069" sldId="329"/>
            <ac:spMk id="7" creationId="{C72C22E0-32DA-45D7-966B-79DB8C12B811}"/>
          </ac:spMkLst>
        </pc:spChg>
        <pc:spChg chg="add del mod">
          <ac:chgData name="Ohuchi, Yoshiko/大内 佳子" userId="9854f7bf-13ce-4664-898c-4e3fe0189526" providerId="ADAL" clId="{33472C35-440C-4334-AA1B-FC37C992AF33}" dt="2023-02-07T06:58:55.165" v="1454"/>
          <ac:spMkLst>
            <pc:docMk/>
            <pc:sldMk cId="1337103069" sldId="329"/>
            <ac:spMk id="7" creationId="{EEF0BA32-A720-758A-5741-E112D8B44754}"/>
          </ac:spMkLst>
        </pc:spChg>
        <pc:spChg chg="add del mod">
          <ac:chgData name="Ohuchi, Yoshiko/大内 佳子" userId="9854f7bf-13ce-4664-898c-4e3fe0189526" providerId="ADAL" clId="{33472C35-440C-4334-AA1B-FC37C992AF33}" dt="2023-02-07T06:51:14.140" v="806"/>
          <ac:spMkLst>
            <pc:docMk/>
            <pc:sldMk cId="1337103069" sldId="329"/>
            <ac:spMk id="8" creationId="{8B9280F1-E7C7-4988-A66B-43BA5FE6A225}"/>
          </ac:spMkLst>
        </pc:spChg>
        <pc:spChg chg="del">
          <ac:chgData name="Ohuchi, Yoshiko/大内 佳子" userId="9854f7bf-13ce-4664-898c-4e3fe0189526" providerId="ADAL" clId="{33472C35-440C-4334-AA1B-FC37C992AF33}" dt="2023-01-26T06:01:55.604" v="46"/>
          <ac:spMkLst>
            <pc:docMk/>
            <pc:sldMk cId="1337103069" sldId="329"/>
            <ac:spMk id="8" creationId="{A29A0263-A5EC-46AA-BA73-9E32488BCE59}"/>
          </ac:spMkLst>
        </pc:spChg>
        <pc:spChg chg="add mod">
          <ac:chgData name="Ohuchi, Yoshiko/大内 佳子" userId="9854f7bf-13ce-4664-898c-4e3fe0189526" providerId="ADAL" clId="{33472C35-440C-4334-AA1B-FC37C992AF33}" dt="2023-02-07T06:58:55.165" v="1455"/>
          <ac:spMkLst>
            <pc:docMk/>
            <pc:sldMk cId="1337103069" sldId="329"/>
            <ac:spMk id="8" creationId="{BA321E29-21DD-BB51-388A-7D230080B0BF}"/>
          </ac:spMkLst>
        </pc:spChg>
        <pc:spChg chg="add del mod">
          <ac:chgData name="Ohuchi, Yoshiko/大内 佳子" userId="9854f7bf-13ce-4664-898c-4e3fe0189526" providerId="ADAL" clId="{33472C35-440C-4334-AA1B-FC37C992AF33}" dt="2023-01-26T06:30:29.970" v="290"/>
          <ac:spMkLst>
            <pc:docMk/>
            <pc:sldMk cId="1337103069" sldId="329"/>
            <ac:spMk id="10" creationId="{C373AA20-77E5-4B3C-8B91-BC097316A701}"/>
          </ac:spMkLst>
        </pc:spChg>
        <pc:spChg chg="add del mod">
          <ac:chgData name="Ohuchi, Yoshiko/大内 佳子" userId="9854f7bf-13ce-4664-898c-4e3fe0189526" providerId="ADAL" clId="{33472C35-440C-4334-AA1B-FC37C992AF33}" dt="2023-02-07T06:52:08.371" v="1050"/>
          <ac:spMkLst>
            <pc:docMk/>
            <pc:sldMk cId="1337103069" sldId="329"/>
            <ac:spMk id="10" creationId="{DFAD5263-9349-98B6-3B7F-5C2377AE8D9F}"/>
          </ac:spMkLst>
        </pc:spChg>
        <pc:spChg chg="add del mod">
          <ac:chgData name="Ohuchi, Yoshiko/大内 佳子" userId="9854f7bf-13ce-4664-898c-4e3fe0189526" providerId="ADAL" clId="{33472C35-440C-4334-AA1B-FC37C992AF33}" dt="2023-02-07T06:52:08.409" v="1204"/>
          <ac:spMkLst>
            <pc:docMk/>
            <pc:sldMk cId="1337103069" sldId="329"/>
            <ac:spMk id="11" creationId="{A24D3EB0-7671-34EF-0FE5-AA34B22521EF}"/>
          </ac:spMkLst>
        </pc:spChg>
        <pc:spChg chg="add del mod">
          <ac:chgData name="Ohuchi, Yoshiko/大内 佳子" userId="9854f7bf-13ce-4664-898c-4e3fe0189526" providerId="ADAL" clId="{33472C35-440C-4334-AA1B-FC37C992AF33}" dt="2023-01-26T06:30:30.001" v="444"/>
          <ac:spMkLst>
            <pc:docMk/>
            <pc:sldMk cId="1337103069" sldId="329"/>
            <ac:spMk id="11" creationId="{D8D3A006-F010-4E6E-8EB0-857311A223CB}"/>
          </ac:spMkLst>
        </pc:spChg>
        <pc:spChg chg="add del mod">
          <ac:chgData name="Ohuchi, Yoshiko/大内 佳子" userId="9854f7bf-13ce-4664-898c-4e3fe0189526" providerId="ADAL" clId="{33472C35-440C-4334-AA1B-FC37C992AF33}" dt="2023-01-26T06:48:30.437" v="555"/>
          <ac:spMkLst>
            <pc:docMk/>
            <pc:sldMk cId="1337103069" sldId="329"/>
            <ac:spMk id="15" creationId="{0992E346-8238-4CE9-9624-5D76214C8BAE}"/>
          </ac:spMkLst>
        </pc:spChg>
        <pc:spChg chg="add del mod">
          <ac:chgData name="Ohuchi, Yoshiko/大内 佳子" userId="9854f7bf-13ce-4664-898c-4e3fe0189526" providerId="ADAL" clId="{33472C35-440C-4334-AA1B-FC37C992AF33}" dt="2023-02-07T06:58:55.127" v="1300"/>
          <ac:spMkLst>
            <pc:docMk/>
            <pc:sldMk cId="1337103069" sldId="329"/>
            <ac:spMk id="15" creationId="{CCB9B416-DC05-0FFF-A00C-B5AC25B4F85A}"/>
          </ac:spMkLst>
        </pc:spChg>
      </pc:sldChg>
      <pc:sldChg chg="addSp delSp modSp">
        <pc:chgData name="Ohuchi, Yoshiko/大内 佳子" userId="9854f7bf-13ce-4664-898c-4e3fe0189526" providerId="ADAL" clId="{33472C35-440C-4334-AA1B-FC37C992AF33}" dt="2023-02-07T06:58:55.146" v="1374"/>
        <pc:sldMkLst>
          <pc:docMk/>
          <pc:sldMk cId="3663511606" sldId="330"/>
        </pc:sldMkLst>
        <pc:spChg chg="add del mod">
          <ac:chgData name="Ohuchi, Yoshiko/大内 佳子" userId="9854f7bf-13ce-4664-898c-4e3fe0189526" providerId="ADAL" clId="{33472C35-440C-4334-AA1B-FC37C992AF33}" dt="2023-02-07T06:58:55.146" v="1373"/>
          <ac:spMkLst>
            <pc:docMk/>
            <pc:sldMk cId="3663511606" sldId="330"/>
            <ac:spMk id="5" creationId="{3DED6916-352D-6ADC-1480-22B90D526387}"/>
          </ac:spMkLst>
        </pc:spChg>
        <pc:spChg chg="add del mod">
          <ac:chgData name="Ohuchi, Yoshiko/大内 佳子" userId="9854f7bf-13ce-4664-898c-4e3fe0189526" providerId="ADAL" clId="{33472C35-440C-4334-AA1B-FC37C992AF33}" dt="2023-01-26T06:01:55.620" v="119"/>
          <ac:spMkLst>
            <pc:docMk/>
            <pc:sldMk cId="3663511606" sldId="330"/>
            <ac:spMk id="5" creationId="{5281B47B-FD9A-4D02-A1DC-4ADE49987ACA}"/>
          </ac:spMkLst>
        </pc:spChg>
        <pc:spChg chg="add del mod">
          <ac:chgData name="Ohuchi, Yoshiko/大内 佳子" userId="9854f7bf-13ce-4664-898c-4e3fe0189526" providerId="ADAL" clId="{33472C35-440C-4334-AA1B-FC37C992AF33}" dt="2023-02-07T06:51:14.162" v="879"/>
          <ac:spMkLst>
            <pc:docMk/>
            <pc:sldMk cId="3663511606" sldId="330"/>
            <ac:spMk id="5" creationId="{A633AA4B-22AF-DE54-D886-EE8D302F94C7}"/>
          </ac:spMkLst>
        </pc:spChg>
        <pc:spChg chg="add del mod">
          <ac:chgData name="Ohuchi, Yoshiko/大内 佳子" userId="9854f7bf-13ce-4664-898c-4e3fe0189526" providerId="ADAL" clId="{33472C35-440C-4334-AA1B-FC37C992AF33}" dt="2023-01-26T06:48:30.452" v="628"/>
          <ac:spMkLst>
            <pc:docMk/>
            <pc:sldMk cId="3663511606" sldId="330"/>
            <ac:spMk id="5" creationId="{C50289D3-F2FB-4641-98C1-1CC0D68E3961}"/>
          </ac:spMkLst>
        </pc:spChg>
        <pc:spChg chg="add del mod">
          <ac:chgData name="Ohuchi, Yoshiko/大内 佳子" userId="9854f7bf-13ce-4664-898c-4e3fe0189526" providerId="ADAL" clId="{33472C35-440C-4334-AA1B-FC37C992AF33}" dt="2023-02-07T06:51:14.138" v="779"/>
          <ac:spMkLst>
            <pc:docMk/>
            <pc:sldMk cId="3663511606" sldId="330"/>
            <ac:spMk id="7" creationId="{1F834288-098E-4C14-9F05-432B3CDAAF66}"/>
          </ac:spMkLst>
        </pc:spChg>
        <pc:spChg chg="add mod">
          <ac:chgData name="Ohuchi, Yoshiko/大内 佳子" userId="9854f7bf-13ce-4664-898c-4e3fe0189526" providerId="ADAL" clId="{33472C35-440C-4334-AA1B-FC37C992AF33}" dt="2023-02-07T06:58:55.146" v="1374"/>
          <ac:spMkLst>
            <pc:docMk/>
            <pc:sldMk cId="3663511606" sldId="330"/>
            <ac:spMk id="7" creationId="{1FC8F268-D73A-CD70-0DE6-83C7FB22784C}"/>
          </ac:spMkLst>
        </pc:spChg>
        <pc:spChg chg="del">
          <ac:chgData name="Ohuchi, Yoshiko/大内 佳子" userId="9854f7bf-13ce-4664-898c-4e3fe0189526" providerId="ADAL" clId="{33472C35-440C-4334-AA1B-FC37C992AF33}" dt="2023-01-26T06:01:55.602" v="19"/>
          <ac:spMkLst>
            <pc:docMk/>
            <pc:sldMk cId="3663511606" sldId="330"/>
            <ac:spMk id="7" creationId="{795CF0D0-912C-4B0F-9F43-9F89D94C60C9}"/>
          </ac:spMkLst>
        </pc:spChg>
        <pc:spChg chg="add del mod">
          <ac:chgData name="Ohuchi, Yoshiko/大内 佳子" userId="9854f7bf-13ce-4664-898c-4e3fe0189526" providerId="ADAL" clId="{33472C35-440C-4334-AA1B-FC37C992AF33}" dt="2023-01-26T06:30:29.970" v="263"/>
          <ac:spMkLst>
            <pc:docMk/>
            <pc:sldMk cId="3663511606" sldId="330"/>
            <ac:spMk id="8" creationId="{2D7C19C7-56DB-4D50-8360-559B0B20FA72}"/>
          </ac:spMkLst>
        </pc:spChg>
        <pc:spChg chg="add del mod">
          <ac:chgData name="Ohuchi, Yoshiko/大内 佳子" userId="9854f7bf-13ce-4664-898c-4e3fe0189526" providerId="ADAL" clId="{33472C35-440C-4334-AA1B-FC37C992AF33}" dt="2023-02-07T06:52:08.368" v="1023"/>
          <ac:spMkLst>
            <pc:docMk/>
            <pc:sldMk cId="3663511606" sldId="330"/>
            <ac:spMk id="8" creationId="{3C8D6655-2F0F-A7F0-FE20-5F682E4162E0}"/>
          </ac:spMkLst>
        </pc:spChg>
        <pc:spChg chg="add del mod">
          <ac:chgData name="Ohuchi, Yoshiko/大内 佳子" userId="9854f7bf-13ce-4664-898c-4e3fe0189526" providerId="ADAL" clId="{33472C35-440C-4334-AA1B-FC37C992AF33}" dt="2023-02-07T06:52:08.390" v="1123"/>
          <ac:spMkLst>
            <pc:docMk/>
            <pc:sldMk cId="3663511606" sldId="330"/>
            <ac:spMk id="14" creationId="{2C662BE6-FF02-AE21-D631-B01A7B98BE20}"/>
          </ac:spMkLst>
        </pc:spChg>
        <pc:spChg chg="add del mod">
          <ac:chgData name="Ohuchi, Yoshiko/大内 佳子" userId="9854f7bf-13ce-4664-898c-4e3fe0189526" providerId="ADAL" clId="{33472C35-440C-4334-AA1B-FC37C992AF33}" dt="2023-01-26T06:30:29.986" v="363"/>
          <ac:spMkLst>
            <pc:docMk/>
            <pc:sldMk cId="3663511606" sldId="330"/>
            <ac:spMk id="14" creationId="{3B83F076-6D65-422C-9444-F98D44DB4E5C}"/>
          </ac:spMkLst>
        </pc:spChg>
        <pc:spChg chg="add del mod">
          <ac:chgData name="Ohuchi, Yoshiko/大内 佳子" userId="9854f7bf-13ce-4664-898c-4e3fe0189526" providerId="ADAL" clId="{33472C35-440C-4334-AA1B-FC37C992AF33}" dt="2023-01-26T06:48:30.437" v="528"/>
          <ac:spMkLst>
            <pc:docMk/>
            <pc:sldMk cId="3663511606" sldId="330"/>
            <ac:spMk id="15" creationId="{5BFEF69B-11C6-4040-B9C8-CC9620D55D6D}"/>
          </ac:spMkLst>
        </pc:spChg>
        <pc:spChg chg="add del mod">
          <ac:chgData name="Ohuchi, Yoshiko/大内 佳子" userId="9854f7bf-13ce-4664-898c-4e3fe0189526" providerId="ADAL" clId="{33472C35-440C-4334-AA1B-FC37C992AF33}" dt="2023-02-07T06:58:55.124" v="1273"/>
          <ac:spMkLst>
            <pc:docMk/>
            <pc:sldMk cId="3663511606" sldId="330"/>
            <ac:spMk id="15" creationId="{D1897C4E-7366-D634-F307-A43748D6EAA1}"/>
          </ac:spMkLst>
        </pc:spChg>
      </pc:sldChg>
      <pc:sldChg chg="addSp delSp modSp">
        <pc:chgData name="Ohuchi, Yoshiko/大内 佳子" userId="9854f7bf-13ce-4664-898c-4e3fe0189526" providerId="ADAL" clId="{33472C35-440C-4334-AA1B-FC37C992AF33}" dt="2023-02-07T06:58:55.150" v="1392"/>
        <pc:sldMkLst>
          <pc:docMk/>
          <pc:sldMk cId="2025917650" sldId="331"/>
        </pc:sldMkLst>
        <pc:spChg chg="add del mod">
          <ac:chgData name="Ohuchi, Yoshiko/大内 佳子" userId="9854f7bf-13ce-4664-898c-4e3fe0189526" providerId="ADAL" clId="{33472C35-440C-4334-AA1B-FC37C992AF33}" dt="2023-02-07T06:58:55.150" v="1391"/>
          <ac:spMkLst>
            <pc:docMk/>
            <pc:sldMk cId="2025917650" sldId="331"/>
            <ac:spMk id="5" creationId="{75A48C2E-BE00-DFB3-793F-D4AB7A047A58}"/>
          </ac:spMkLst>
        </pc:spChg>
        <pc:spChg chg="add del mod">
          <ac:chgData name="Ohuchi, Yoshiko/大内 佳子" userId="9854f7bf-13ce-4664-898c-4e3fe0189526" providerId="ADAL" clId="{33472C35-440C-4334-AA1B-FC37C992AF33}" dt="2023-01-26T06:48:30.452" v="646"/>
          <ac:spMkLst>
            <pc:docMk/>
            <pc:sldMk cId="2025917650" sldId="331"/>
            <ac:spMk id="5" creationId="{8DBEA3F0-8F00-4D76-8E41-EE8ED30F8573}"/>
          </ac:spMkLst>
        </pc:spChg>
        <pc:spChg chg="add del mod">
          <ac:chgData name="Ohuchi, Yoshiko/大内 佳子" userId="9854f7bf-13ce-4664-898c-4e3fe0189526" providerId="ADAL" clId="{33472C35-440C-4334-AA1B-FC37C992AF33}" dt="2023-02-07T06:51:14.167" v="897"/>
          <ac:spMkLst>
            <pc:docMk/>
            <pc:sldMk cId="2025917650" sldId="331"/>
            <ac:spMk id="5" creationId="{C0D6BA4A-149D-F31E-AED4-B069322A4B86}"/>
          </ac:spMkLst>
        </pc:spChg>
        <pc:spChg chg="add del mod">
          <ac:chgData name="Ohuchi, Yoshiko/大内 佳子" userId="9854f7bf-13ce-4664-898c-4e3fe0189526" providerId="ADAL" clId="{33472C35-440C-4334-AA1B-FC37C992AF33}" dt="2023-01-26T06:01:55.622" v="137"/>
          <ac:spMkLst>
            <pc:docMk/>
            <pc:sldMk cId="2025917650" sldId="331"/>
            <ac:spMk id="5" creationId="{D313B718-CC5D-4BCE-B768-06B593F2A63B}"/>
          </ac:spMkLst>
        </pc:spChg>
        <pc:spChg chg="add mod">
          <ac:chgData name="Ohuchi, Yoshiko/大内 佳子" userId="9854f7bf-13ce-4664-898c-4e3fe0189526" providerId="ADAL" clId="{33472C35-440C-4334-AA1B-FC37C992AF33}" dt="2023-02-07T06:58:55.150" v="1392"/>
          <ac:spMkLst>
            <pc:docMk/>
            <pc:sldMk cId="2025917650" sldId="331"/>
            <ac:spMk id="7" creationId="{1D1C7184-AB29-F259-8096-5CB49F94C31C}"/>
          </ac:spMkLst>
        </pc:spChg>
        <pc:spChg chg="add del mod">
          <ac:chgData name="Ohuchi, Yoshiko/大内 佳子" userId="9854f7bf-13ce-4664-898c-4e3fe0189526" providerId="ADAL" clId="{33472C35-440C-4334-AA1B-FC37C992AF33}" dt="2023-02-07T06:51:14.138" v="785"/>
          <ac:spMkLst>
            <pc:docMk/>
            <pc:sldMk cId="2025917650" sldId="331"/>
            <ac:spMk id="7" creationId="{5A2D1FF4-9A26-4C2A-8120-DB44036B9419}"/>
          </ac:spMkLst>
        </pc:spChg>
        <pc:spChg chg="del">
          <ac:chgData name="Ohuchi, Yoshiko/大内 佳子" userId="9854f7bf-13ce-4664-898c-4e3fe0189526" providerId="ADAL" clId="{33472C35-440C-4334-AA1B-FC37C992AF33}" dt="2023-01-26T06:01:55.603" v="25"/>
          <ac:spMkLst>
            <pc:docMk/>
            <pc:sldMk cId="2025917650" sldId="331"/>
            <ac:spMk id="7" creationId="{A89F6232-2F99-4314-87B2-48AE4590DA3F}"/>
          </ac:spMkLst>
        </pc:spChg>
        <pc:spChg chg="add del mod">
          <ac:chgData name="Ohuchi, Yoshiko/大内 佳子" userId="9854f7bf-13ce-4664-898c-4e3fe0189526" providerId="ADAL" clId="{33472C35-440C-4334-AA1B-FC37C992AF33}" dt="2023-02-07T06:52:08.369" v="1029"/>
          <ac:spMkLst>
            <pc:docMk/>
            <pc:sldMk cId="2025917650" sldId="331"/>
            <ac:spMk id="8" creationId="{26E1B9B7-91F1-5299-E4FF-2F6E9450B606}"/>
          </ac:spMkLst>
        </pc:spChg>
        <pc:spChg chg="add del mod">
          <ac:chgData name="Ohuchi, Yoshiko/大内 佳子" userId="9854f7bf-13ce-4664-898c-4e3fe0189526" providerId="ADAL" clId="{33472C35-440C-4334-AA1B-FC37C992AF33}" dt="2023-01-26T06:30:29.970" v="269"/>
          <ac:spMkLst>
            <pc:docMk/>
            <pc:sldMk cId="2025917650" sldId="331"/>
            <ac:spMk id="8" creationId="{A12E5AB2-7CE5-4F35-A857-6737918AFB71}"/>
          </ac:spMkLst>
        </pc:spChg>
        <pc:spChg chg="add del mod">
          <ac:chgData name="Ohuchi, Yoshiko/大内 佳子" userId="9854f7bf-13ce-4664-898c-4e3fe0189526" providerId="ADAL" clId="{33472C35-440C-4334-AA1B-FC37C992AF33}" dt="2023-02-07T06:52:08.394" v="1141"/>
          <ac:spMkLst>
            <pc:docMk/>
            <pc:sldMk cId="2025917650" sldId="331"/>
            <ac:spMk id="14" creationId="{790D06EA-BBE2-73A0-1EA4-8D94548A2AA2}"/>
          </ac:spMkLst>
        </pc:spChg>
        <pc:spChg chg="add del mod">
          <ac:chgData name="Ohuchi, Yoshiko/大内 佳子" userId="9854f7bf-13ce-4664-898c-4e3fe0189526" providerId="ADAL" clId="{33472C35-440C-4334-AA1B-FC37C992AF33}" dt="2023-01-26T06:30:29.986" v="381"/>
          <ac:spMkLst>
            <pc:docMk/>
            <pc:sldMk cId="2025917650" sldId="331"/>
            <ac:spMk id="14" creationId="{C3906762-8E02-474E-B23C-515D26EF0A48}"/>
          </ac:spMkLst>
        </pc:spChg>
        <pc:spChg chg="add del mod">
          <ac:chgData name="Ohuchi, Yoshiko/大内 佳子" userId="9854f7bf-13ce-4664-898c-4e3fe0189526" providerId="ADAL" clId="{33472C35-440C-4334-AA1B-FC37C992AF33}" dt="2023-02-07T06:58:55.124" v="1279"/>
          <ac:spMkLst>
            <pc:docMk/>
            <pc:sldMk cId="2025917650" sldId="331"/>
            <ac:spMk id="15" creationId="{9C2B7DE3-5663-DF66-6F42-79E549AD3267}"/>
          </ac:spMkLst>
        </pc:spChg>
        <pc:spChg chg="add del mod">
          <ac:chgData name="Ohuchi, Yoshiko/大内 佳子" userId="9854f7bf-13ce-4664-898c-4e3fe0189526" providerId="ADAL" clId="{33472C35-440C-4334-AA1B-FC37C992AF33}" dt="2023-01-26T06:48:30.437" v="534"/>
          <ac:spMkLst>
            <pc:docMk/>
            <pc:sldMk cId="2025917650" sldId="331"/>
            <ac:spMk id="15" creationId="{F921DB54-E48A-45F1-93AC-D07E8FB517AF}"/>
          </ac:spMkLst>
        </pc:spChg>
      </pc:sldChg>
      <pc:sldChg chg="addSp delSp modSp">
        <pc:chgData name="Ohuchi, Yoshiko/大内 佳子" userId="9854f7bf-13ce-4664-898c-4e3fe0189526" providerId="ADAL" clId="{33472C35-440C-4334-AA1B-FC37C992AF33}" dt="2023-02-07T06:58:55.142" v="1359"/>
        <pc:sldMkLst>
          <pc:docMk/>
          <pc:sldMk cId="880681590" sldId="333"/>
        </pc:sldMkLst>
        <pc:spChg chg="add del mod">
          <ac:chgData name="Ohuchi, Yoshiko/大内 佳子" userId="9854f7bf-13ce-4664-898c-4e3fe0189526" providerId="ADAL" clId="{33472C35-440C-4334-AA1B-FC37C992AF33}" dt="2023-01-26T06:48:30.452" v="613"/>
          <ac:spMkLst>
            <pc:docMk/>
            <pc:sldMk cId="880681590" sldId="333"/>
            <ac:spMk id="5" creationId="{11D0266E-C3A3-45F4-9016-C4F4AFFF411C}"/>
          </ac:spMkLst>
        </pc:spChg>
        <pc:spChg chg="add del mod">
          <ac:chgData name="Ohuchi, Yoshiko/大内 佳子" userId="9854f7bf-13ce-4664-898c-4e3fe0189526" providerId="ADAL" clId="{33472C35-440C-4334-AA1B-FC37C992AF33}" dt="2023-01-26T06:01:55.618" v="104"/>
          <ac:spMkLst>
            <pc:docMk/>
            <pc:sldMk cId="880681590" sldId="333"/>
            <ac:spMk id="5" creationId="{D5F7F858-EE3B-4878-846B-26B5940590C7}"/>
          </ac:spMkLst>
        </pc:spChg>
        <pc:spChg chg="add del mod">
          <ac:chgData name="Ohuchi, Yoshiko/大内 佳子" userId="9854f7bf-13ce-4664-898c-4e3fe0189526" providerId="ADAL" clId="{33472C35-440C-4334-AA1B-FC37C992AF33}" dt="2023-02-07T06:58:55.142" v="1358"/>
          <ac:spMkLst>
            <pc:docMk/>
            <pc:sldMk cId="880681590" sldId="333"/>
            <ac:spMk id="5" creationId="{F9B1D4B5-1FB3-C390-1BE1-5782A577DD70}"/>
          </ac:spMkLst>
        </pc:spChg>
        <pc:spChg chg="add del mod">
          <ac:chgData name="Ohuchi, Yoshiko/大内 佳子" userId="9854f7bf-13ce-4664-898c-4e3fe0189526" providerId="ADAL" clId="{33472C35-440C-4334-AA1B-FC37C992AF33}" dt="2023-02-07T06:51:14.158" v="864"/>
          <ac:spMkLst>
            <pc:docMk/>
            <pc:sldMk cId="880681590" sldId="333"/>
            <ac:spMk id="5" creationId="{FAD65FD0-0E21-D5F4-3BA5-E2B50D35694E}"/>
          </ac:spMkLst>
        </pc:spChg>
        <pc:spChg chg="add mod">
          <ac:chgData name="Ohuchi, Yoshiko/大内 佳子" userId="9854f7bf-13ce-4664-898c-4e3fe0189526" providerId="ADAL" clId="{33472C35-440C-4334-AA1B-FC37C992AF33}" dt="2023-02-07T06:58:55.142" v="1359"/>
          <ac:spMkLst>
            <pc:docMk/>
            <pc:sldMk cId="880681590" sldId="333"/>
            <ac:spMk id="7" creationId="{2C34C7AE-77E4-059B-A73F-CE5A5FC89AEF}"/>
          </ac:spMkLst>
        </pc:spChg>
        <pc:spChg chg="del">
          <ac:chgData name="Ohuchi, Yoshiko/大内 佳子" userId="9854f7bf-13ce-4664-898c-4e3fe0189526" providerId="ADAL" clId="{33472C35-440C-4334-AA1B-FC37C992AF33}" dt="2023-01-26T06:01:55.602" v="14"/>
          <ac:spMkLst>
            <pc:docMk/>
            <pc:sldMk cId="880681590" sldId="333"/>
            <ac:spMk id="7" creationId="{7B61E7DC-D777-42A8-8C05-93541B3C8021}"/>
          </ac:spMkLst>
        </pc:spChg>
        <pc:spChg chg="add del mod">
          <ac:chgData name="Ohuchi, Yoshiko/大内 佳子" userId="9854f7bf-13ce-4664-898c-4e3fe0189526" providerId="ADAL" clId="{33472C35-440C-4334-AA1B-FC37C992AF33}" dt="2023-02-07T06:51:14.137" v="774"/>
          <ac:spMkLst>
            <pc:docMk/>
            <pc:sldMk cId="880681590" sldId="333"/>
            <ac:spMk id="7" creationId="{7E209016-1768-49A1-A249-C374F51353CB}"/>
          </ac:spMkLst>
        </pc:spChg>
        <pc:spChg chg="add del mod">
          <ac:chgData name="Ohuchi, Yoshiko/大内 佳子" userId="9854f7bf-13ce-4664-898c-4e3fe0189526" providerId="ADAL" clId="{33472C35-440C-4334-AA1B-FC37C992AF33}" dt="2023-02-07T06:52:08.368" v="1018"/>
          <ac:spMkLst>
            <pc:docMk/>
            <pc:sldMk cId="880681590" sldId="333"/>
            <ac:spMk id="8" creationId="{05F8251C-E27E-F8E0-13F9-C906B7B90D4E}"/>
          </ac:spMkLst>
        </pc:spChg>
        <pc:spChg chg="add del mod">
          <ac:chgData name="Ohuchi, Yoshiko/大内 佳子" userId="9854f7bf-13ce-4664-898c-4e3fe0189526" providerId="ADAL" clId="{33472C35-440C-4334-AA1B-FC37C992AF33}" dt="2023-01-26T06:30:29.970" v="258"/>
          <ac:spMkLst>
            <pc:docMk/>
            <pc:sldMk cId="880681590" sldId="333"/>
            <ac:spMk id="8" creationId="{5241410A-9B9C-4935-BE85-1AE042A0692E}"/>
          </ac:spMkLst>
        </pc:spChg>
        <pc:spChg chg="add del mod">
          <ac:chgData name="Ohuchi, Yoshiko/大内 佳子" userId="9854f7bf-13ce-4664-898c-4e3fe0189526" providerId="ADAL" clId="{33472C35-440C-4334-AA1B-FC37C992AF33}" dt="2023-01-26T06:30:29.986" v="348"/>
          <ac:spMkLst>
            <pc:docMk/>
            <pc:sldMk cId="880681590" sldId="333"/>
            <ac:spMk id="14" creationId="{311B0384-14CA-42B1-8671-8EB58B4DF102}"/>
          </ac:spMkLst>
        </pc:spChg>
        <pc:spChg chg="add del mod">
          <ac:chgData name="Ohuchi, Yoshiko/大内 佳子" userId="9854f7bf-13ce-4664-898c-4e3fe0189526" providerId="ADAL" clId="{33472C35-440C-4334-AA1B-FC37C992AF33}" dt="2023-02-07T06:52:08.386" v="1108"/>
          <ac:spMkLst>
            <pc:docMk/>
            <pc:sldMk cId="880681590" sldId="333"/>
            <ac:spMk id="14" creationId="{D1A746FB-EE79-D0C4-42C4-534E279728F8}"/>
          </ac:spMkLst>
        </pc:spChg>
        <pc:spChg chg="add del mod">
          <ac:chgData name="Ohuchi, Yoshiko/大内 佳子" userId="9854f7bf-13ce-4664-898c-4e3fe0189526" providerId="ADAL" clId="{33472C35-440C-4334-AA1B-FC37C992AF33}" dt="2023-02-07T06:58:55.123" v="1268"/>
          <ac:spMkLst>
            <pc:docMk/>
            <pc:sldMk cId="880681590" sldId="333"/>
            <ac:spMk id="15" creationId="{0CD89FD8-C781-EED6-715A-E4D74DE08B22}"/>
          </ac:spMkLst>
        </pc:spChg>
        <pc:spChg chg="add del mod">
          <ac:chgData name="Ohuchi, Yoshiko/大内 佳子" userId="9854f7bf-13ce-4664-898c-4e3fe0189526" providerId="ADAL" clId="{33472C35-440C-4334-AA1B-FC37C992AF33}" dt="2023-01-26T06:48:30.437" v="523"/>
          <ac:spMkLst>
            <pc:docMk/>
            <pc:sldMk cId="880681590" sldId="333"/>
            <ac:spMk id="15" creationId="{6CDB9D8E-643D-4128-87F5-0F7C9333447D}"/>
          </ac:spMkLst>
        </pc:spChg>
      </pc:sldChg>
      <pc:sldChg chg="addSp delSp modSp">
        <pc:chgData name="Ohuchi, Yoshiko/大内 佳子" userId="9854f7bf-13ce-4664-898c-4e3fe0189526" providerId="ADAL" clId="{33472C35-440C-4334-AA1B-FC37C992AF33}" dt="2023-02-07T06:58:55.154" v="1410"/>
        <pc:sldMkLst>
          <pc:docMk/>
          <pc:sldMk cId="713852592" sldId="334"/>
        </pc:sldMkLst>
        <pc:spChg chg="add del mod">
          <ac:chgData name="Ohuchi, Yoshiko/大内 佳子" userId="9854f7bf-13ce-4664-898c-4e3fe0189526" providerId="ADAL" clId="{33472C35-440C-4334-AA1B-FC37C992AF33}" dt="2023-02-07T06:58:55.154" v="1409"/>
          <ac:spMkLst>
            <pc:docMk/>
            <pc:sldMk cId="713852592" sldId="334"/>
            <ac:spMk id="7" creationId="{48B0E62E-0032-AC0C-CE45-FCB50F3D3319}"/>
          </ac:spMkLst>
        </pc:spChg>
        <pc:spChg chg="add del mod">
          <ac:chgData name="Ohuchi, Yoshiko/大内 佳子" userId="9854f7bf-13ce-4664-898c-4e3fe0189526" providerId="ADAL" clId="{33472C35-440C-4334-AA1B-FC37C992AF33}" dt="2023-01-26T06:48:30.452" v="664"/>
          <ac:spMkLst>
            <pc:docMk/>
            <pc:sldMk cId="713852592" sldId="334"/>
            <ac:spMk id="7" creationId="{50ACAF09-93CE-4693-A3B1-68C34F584264}"/>
          </ac:spMkLst>
        </pc:spChg>
        <pc:spChg chg="add del mod">
          <ac:chgData name="Ohuchi, Yoshiko/大内 佳子" userId="9854f7bf-13ce-4664-898c-4e3fe0189526" providerId="ADAL" clId="{33472C35-440C-4334-AA1B-FC37C992AF33}" dt="2023-02-07T06:51:14.172" v="915"/>
          <ac:spMkLst>
            <pc:docMk/>
            <pc:sldMk cId="713852592" sldId="334"/>
            <ac:spMk id="7" creationId="{8A008C6F-96B0-68F0-52A7-8EF6AD2F5254}"/>
          </ac:spMkLst>
        </pc:spChg>
        <pc:spChg chg="add del mod">
          <ac:chgData name="Ohuchi, Yoshiko/大内 佳子" userId="9854f7bf-13ce-4664-898c-4e3fe0189526" providerId="ADAL" clId="{33472C35-440C-4334-AA1B-FC37C992AF33}" dt="2023-01-26T06:01:55.625" v="155"/>
          <ac:spMkLst>
            <pc:docMk/>
            <pc:sldMk cId="713852592" sldId="334"/>
            <ac:spMk id="7" creationId="{A1BF834F-E5D0-402A-91A7-337E7B8A3BB5}"/>
          </ac:spMkLst>
        </pc:spChg>
        <pc:spChg chg="add mod">
          <ac:chgData name="Ohuchi, Yoshiko/大内 佳子" userId="9854f7bf-13ce-4664-898c-4e3fe0189526" providerId="ADAL" clId="{33472C35-440C-4334-AA1B-FC37C992AF33}" dt="2023-02-07T06:58:55.154" v="1410"/>
          <ac:spMkLst>
            <pc:docMk/>
            <pc:sldMk cId="713852592" sldId="334"/>
            <ac:spMk id="8" creationId="{03E6F735-1576-26C8-C797-7C25FC769FC9}"/>
          </ac:spMkLst>
        </pc:spChg>
        <pc:spChg chg="add del mod">
          <ac:chgData name="Ohuchi, Yoshiko/大内 佳子" userId="9854f7bf-13ce-4664-898c-4e3fe0189526" providerId="ADAL" clId="{33472C35-440C-4334-AA1B-FC37C992AF33}" dt="2023-02-07T06:51:14.139" v="791"/>
          <ac:spMkLst>
            <pc:docMk/>
            <pc:sldMk cId="713852592" sldId="334"/>
            <ac:spMk id="8" creationId="{50B99AB5-2A8E-493F-A6AA-C6B9CC5BABE7}"/>
          </ac:spMkLst>
        </pc:spChg>
        <pc:spChg chg="del">
          <ac:chgData name="Ohuchi, Yoshiko/大内 佳子" userId="9854f7bf-13ce-4664-898c-4e3fe0189526" providerId="ADAL" clId="{33472C35-440C-4334-AA1B-FC37C992AF33}" dt="2023-01-26T06:01:55.603" v="31"/>
          <ac:spMkLst>
            <pc:docMk/>
            <pc:sldMk cId="713852592" sldId="334"/>
            <ac:spMk id="8" creationId="{BA13AC11-2B71-4F72-B318-0FD03B6C25A8}"/>
          </ac:spMkLst>
        </pc:spChg>
        <pc:spChg chg="add del mod">
          <ac:chgData name="Ohuchi, Yoshiko/大内 佳子" userId="9854f7bf-13ce-4664-898c-4e3fe0189526" providerId="ADAL" clId="{33472C35-440C-4334-AA1B-FC37C992AF33}" dt="2023-01-26T06:30:29.970" v="275"/>
          <ac:spMkLst>
            <pc:docMk/>
            <pc:sldMk cId="713852592" sldId="334"/>
            <ac:spMk id="11" creationId="{9049CF2B-3275-46E7-988E-600509EA7D28}"/>
          </ac:spMkLst>
        </pc:spChg>
        <pc:spChg chg="add del mod">
          <ac:chgData name="Ohuchi, Yoshiko/大内 佳子" userId="9854f7bf-13ce-4664-898c-4e3fe0189526" providerId="ADAL" clId="{33472C35-440C-4334-AA1B-FC37C992AF33}" dt="2023-02-07T06:52:08.370" v="1035"/>
          <ac:spMkLst>
            <pc:docMk/>
            <pc:sldMk cId="713852592" sldId="334"/>
            <ac:spMk id="11" creationId="{FB353973-778E-9BDF-D555-2A2BC69AD568}"/>
          </ac:spMkLst>
        </pc:spChg>
        <pc:spChg chg="add del mod">
          <ac:chgData name="Ohuchi, Yoshiko/大内 佳子" userId="9854f7bf-13ce-4664-898c-4e3fe0189526" providerId="ADAL" clId="{33472C35-440C-4334-AA1B-FC37C992AF33}" dt="2023-01-26T06:30:29.986" v="399"/>
          <ac:spMkLst>
            <pc:docMk/>
            <pc:sldMk cId="713852592" sldId="334"/>
            <ac:spMk id="14" creationId="{60A3F6E5-0562-4B6C-9A9F-7BA78E12A1F4}"/>
          </ac:spMkLst>
        </pc:spChg>
        <pc:spChg chg="add del mod">
          <ac:chgData name="Ohuchi, Yoshiko/大内 佳子" userId="9854f7bf-13ce-4664-898c-4e3fe0189526" providerId="ADAL" clId="{33472C35-440C-4334-AA1B-FC37C992AF33}" dt="2023-02-07T06:52:08.398" v="1159"/>
          <ac:spMkLst>
            <pc:docMk/>
            <pc:sldMk cId="713852592" sldId="334"/>
            <ac:spMk id="14" creationId="{CF3D6794-048D-56D0-6875-B095CC7E4F77}"/>
          </ac:spMkLst>
        </pc:spChg>
        <pc:spChg chg="add del mod">
          <ac:chgData name="Ohuchi, Yoshiko/大内 佳子" userId="9854f7bf-13ce-4664-898c-4e3fe0189526" providerId="ADAL" clId="{33472C35-440C-4334-AA1B-FC37C992AF33}" dt="2023-01-26T06:48:30.437" v="540"/>
          <ac:spMkLst>
            <pc:docMk/>
            <pc:sldMk cId="713852592" sldId="334"/>
            <ac:spMk id="15" creationId="{01320A3D-8D05-4598-88C1-F263F4EDD566}"/>
          </ac:spMkLst>
        </pc:spChg>
        <pc:spChg chg="add del mod">
          <ac:chgData name="Ohuchi, Yoshiko/大内 佳子" userId="9854f7bf-13ce-4664-898c-4e3fe0189526" providerId="ADAL" clId="{33472C35-440C-4334-AA1B-FC37C992AF33}" dt="2023-02-07T06:58:55.125" v="1285"/>
          <ac:spMkLst>
            <pc:docMk/>
            <pc:sldMk cId="713852592" sldId="334"/>
            <ac:spMk id="15" creationId="{C551CFAD-EB5B-BD2D-DDAE-1E25DD8186E7}"/>
          </ac:spMkLst>
        </pc:spChg>
      </pc:sldChg>
      <pc:sldChg chg="addSp delSp modSp">
        <pc:chgData name="Ohuchi, Yoshiko/大内 佳子" userId="9854f7bf-13ce-4664-898c-4e3fe0189526" providerId="ADAL" clId="{33472C35-440C-4334-AA1B-FC37C992AF33}" dt="2023-02-07T06:58:55.155" v="1413"/>
        <pc:sldMkLst>
          <pc:docMk/>
          <pc:sldMk cId="772904500" sldId="335"/>
        </pc:sldMkLst>
        <pc:spChg chg="add del mod">
          <ac:chgData name="Ohuchi, Yoshiko/大内 佳子" userId="9854f7bf-13ce-4664-898c-4e3fe0189526" providerId="ADAL" clId="{33472C35-440C-4334-AA1B-FC37C992AF33}" dt="2023-01-26T06:48:30.452" v="667"/>
          <ac:spMkLst>
            <pc:docMk/>
            <pc:sldMk cId="772904500" sldId="335"/>
            <ac:spMk id="5" creationId="{2ECEB9CB-7A6A-435B-8120-7013B0477536}"/>
          </ac:spMkLst>
        </pc:spChg>
        <pc:spChg chg="add del mod">
          <ac:chgData name="Ohuchi, Yoshiko/大内 佳子" userId="9854f7bf-13ce-4664-898c-4e3fe0189526" providerId="ADAL" clId="{33472C35-440C-4334-AA1B-FC37C992AF33}" dt="2023-02-07T06:58:55.155" v="1412"/>
          <ac:spMkLst>
            <pc:docMk/>
            <pc:sldMk cId="772904500" sldId="335"/>
            <ac:spMk id="5" creationId="{38220727-B0B3-13E6-6418-CECACBC681C6}"/>
          </ac:spMkLst>
        </pc:spChg>
        <pc:spChg chg="add del mod">
          <ac:chgData name="Ohuchi, Yoshiko/大内 佳子" userId="9854f7bf-13ce-4664-898c-4e3fe0189526" providerId="ADAL" clId="{33472C35-440C-4334-AA1B-FC37C992AF33}" dt="2023-02-07T06:51:14.173" v="918"/>
          <ac:spMkLst>
            <pc:docMk/>
            <pc:sldMk cId="772904500" sldId="335"/>
            <ac:spMk id="5" creationId="{A771939F-8BB3-DCED-31FC-A9077E7B1E7C}"/>
          </ac:spMkLst>
        </pc:spChg>
        <pc:spChg chg="add del mod">
          <ac:chgData name="Ohuchi, Yoshiko/大内 佳子" userId="9854f7bf-13ce-4664-898c-4e3fe0189526" providerId="ADAL" clId="{33472C35-440C-4334-AA1B-FC37C992AF33}" dt="2023-01-26T06:01:55.625" v="158"/>
          <ac:spMkLst>
            <pc:docMk/>
            <pc:sldMk cId="772904500" sldId="335"/>
            <ac:spMk id="5" creationId="{C4A0FB4D-9944-47C1-A6DE-0A306D97DA05}"/>
          </ac:spMkLst>
        </pc:spChg>
        <pc:spChg chg="add del mod">
          <ac:chgData name="Ohuchi, Yoshiko/大内 佳子" userId="9854f7bf-13ce-4664-898c-4e3fe0189526" providerId="ADAL" clId="{33472C35-440C-4334-AA1B-FC37C992AF33}" dt="2023-02-07T06:51:14.139" v="792"/>
          <ac:spMkLst>
            <pc:docMk/>
            <pc:sldMk cId="772904500" sldId="335"/>
            <ac:spMk id="7" creationId="{3D887F72-B14C-4649-9C57-B1AE553B0E3C}"/>
          </ac:spMkLst>
        </pc:spChg>
        <pc:spChg chg="del">
          <ac:chgData name="Ohuchi, Yoshiko/大内 佳子" userId="9854f7bf-13ce-4664-898c-4e3fe0189526" providerId="ADAL" clId="{33472C35-440C-4334-AA1B-FC37C992AF33}" dt="2023-01-26T06:01:55.603" v="32"/>
          <ac:spMkLst>
            <pc:docMk/>
            <pc:sldMk cId="772904500" sldId="335"/>
            <ac:spMk id="7" creationId="{A2E5875F-FB08-4E4B-A453-90D8AE75C94C}"/>
          </ac:spMkLst>
        </pc:spChg>
        <pc:spChg chg="add mod">
          <ac:chgData name="Ohuchi, Yoshiko/大内 佳子" userId="9854f7bf-13ce-4664-898c-4e3fe0189526" providerId="ADAL" clId="{33472C35-440C-4334-AA1B-FC37C992AF33}" dt="2023-02-07T06:58:55.155" v="1413"/>
          <ac:spMkLst>
            <pc:docMk/>
            <pc:sldMk cId="772904500" sldId="335"/>
            <ac:spMk id="7" creationId="{A4D480A9-0591-F353-0D48-E9E1E4F60D12}"/>
          </ac:spMkLst>
        </pc:spChg>
        <pc:spChg chg="add del mod">
          <ac:chgData name="Ohuchi, Yoshiko/大内 佳子" userId="9854f7bf-13ce-4664-898c-4e3fe0189526" providerId="ADAL" clId="{33472C35-440C-4334-AA1B-FC37C992AF33}" dt="2023-02-07T06:52:08.370" v="1036"/>
          <ac:spMkLst>
            <pc:docMk/>
            <pc:sldMk cId="772904500" sldId="335"/>
            <ac:spMk id="8" creationId="{2143FCF0-555A-E47C-731F-0945E0FB0E97}"/>
          </ac:spMkLst>
        </pc:spChg>
        <pc:spChg chg="add del mod">
          <ac:chgData name="Ohuchi, Yoshiko/大内 佳子" userId="9854f7bf-13ce-4664-898c-4e3fe0189526" providerId="ADAL" clId="{33472C35-440C-4334-AA1B-FC37C992AF33}" dt="2023-01-26T06:30:29.970" v="276"/>
          <ac:spMkLst>
            <pc:docMk/>
            <pc:sldMk cId="772904500" sldId="335"/>
            <ac:spMk id="8" creationId="{7DFF9940-6414-4205-A487-77FA6CC36785}"/>
          </ac:spMkLst>
        </pc:spChg>
        <pc:spChg chg="add del mod">
          <ac:chgData name="Ohuchi, Yoshiko/大内 佳子" userId="9854f7bf-13ce-4664-898c-4e3fe0189526" providerId="ADAL" clId="{33472C35-440C-4334-AA1B-FC37C992AF33}" dt="2023-01-26T06:30:29.986" v="402"/>
          <ac:spMkLst>
            <pc:docMk/>
            <pc:sldMk cId="772904500" sldId="335"/>
            <ac:spMk id="14" creationId="{AB3A97B6-8870-4F42-8129-B93C988869AF}"/>
          </ac:spMkLst>
        </pc:spChg>
        <pc:spChg chg="add del mod">
          <ac:chgData name="Ohuchi, Yoshiko/大内 佳子" userId="9854f7bf-13ce-4664-898c-4e3fe0189526" providerId="ADAL" clId="{33472C35-440C-4334-AA1B-FC37C992AF33}" dt="2023-02-07T06:52:08.399" v="1162"/>
          <ac:spMkLst>
            <pc:docMk/>
            <pc:sldMk cId="772904500" sldId="335"/>
            <ac:spMk id="14" creationId="{BFB0E5D8-716D-5FFC-76DF-3031A327E9DA}"/>
          </ac:spMkLst>
        </pc:spChg>
        <pc:spChg chg="add del mod">
          <ac:chgData name="Ohuchi, Yoshiko/大内 佳子" userId="9854f7bf-13ce-4664-898c-4e3fe0189526" providerId="ADAL" clId="{33472C35-440C-4334-AA1B-FC37C992AF33}" dt="2023-02-07T06:58:55.125" v="1286"/>
          <ac:spMkLst>
            <pc:docMk/>
            <pc:sldMk cId="772904500" sldId="335"/>
            <ac:spMk id="15" creationId="{39265E94-E2BE-B0A6-3299-D8E98B45F423}"/>
          </ac:spMkLst>
        </pc:spChg>
        <pc:spChg chg="add del mod">
          <ac:chgData name="Ohuchi, Yoshiko/大内 佳子" userId="9854f7bf-13ce-4664-898c-4e3fe0189526" providerId="ADAL" clId="{33472C35-440C-4334-AA1B-FC37C992AF33}" dt="2023-01-26T06:48:30.437" v="541"/>
          <ac:spMkLst>
            <pc:docMk/>
            <pc:sldMk cId="772904500" sldId="335"/>
            <ac:spMk id="15" creationId="{75E8ADCA-5537-4BEB-9011-B3F09FA738E0}"/>
          </ac:spMkLst>
        </pc:spChg>
      </pc:sldChg>
      <pc:sldChg chg="addSp delSp modSp">
        <pc:chgData name="Ohuchi, Yoshiko/大内 佳子" userId="9854f7bf-13ce-4664-898c-4e3fe0189526" providerId="ADAL" clId="{33472C35-440C-4334-AA1B-FC37C992AF33}" dt="2023-02-07T06:58:55.140" v="1347"/>
        <pc:sldMkLst>
          <pc:docMk/>
          <pc:sldMk cId="1548211802" sldId="336"/>
        </pc:sldMkLst>
        <pc:spChg chg="add del mod">
          <ac:chgData name="Ohuchi, Yoshiko/大内 佳子" userId="9854f7bf-13ce-4664-898c-4e3fe0189526" providerId="ADAL" clId="{33472C35-440C-4334-AA1B-FC37C992AF33}" dt="2023-01-26T06:48:30.437" v="601"/>
          <ac:spMkLst>
            <pc:docMk/>
            <pc:sldMk cId="1548211802" sldId="336"/>
            <ac:spMk id="5" creationId="{25E9E066-9CEE-4254-9989-B8E323E04E78}"/>
          </ac:spMkLst>
        </pc:spChg>
        <pc:spChg chg="add del mod">
          <ac:chgData name="Ohuchi, Yoshiko/大内 佳子" userId="9854f7bf-13ce-4664-898c-4e3fe0189526" providerId="ADAL" clId="{33472C35-440C-4334-AA1B-FC37C992AF33}" dt="2023-01-26T06:01:55.614" v="92"/>
          <ac:spMkLst>
            <pc:docMk/>
            <pc:sldMk cId="1548211802" sldId="336"/>
            <ac:spMk id="5" creationId="{A4F2C744-AC33-4065-9472-227969CA04CE}"/>
          </ac:spMkLst>
        </pc:spChg>
        <pc:spChg chg="add del mod">
          <ac:chgData name="Ohuchi, Yoshiko/大内 佳子" userId="9854f7bf-13ce-4664-898c-4e3fe0189526" providerId="ADAL" clId="{33472C35-440C-4334-AA1B-FC37C992AF33}" dt="2023-02-07T06:51:14.154" v="852"/>
          <ac:spMkLst>
            <pc:docMk/>
            <pc:sldMk cId="1548211802" sldId="336"/>
            <ac:spMk id="5" creationId="{C3FBAE45-5BB7-FDA7-58DE-51F914092B8C}"/>
          </ac:spMkLst>
        </pc:spChg>
        <pc:spChg chg="add del mod">
          <ac:chgData name="Ohuchi, Yoshiko/大内 佳子" userId="9854f7bf-13ce-4664-898c-4e3fe0189526" providerId="ADAL" clId="{33472C35-440C-4334-AA1B-FC37C992AF33}" dt="2023-02-07T06:58:55.139" v="1346"/>
          <ac:spMkLst>
            <pc:docMk/>
            <pc:sldMk cId="1548211802" sldId="336"/>
            <ac:spMk id="5" creationId="{CDB6C3E0-F46A-8A24-761B-A832094C109D}"/>
          </ac:spMkLst>
        </pc:spChg>
        <pc:spChg chg="del">
          <ac:chgData name="Ohuchi, Yoshiko/大内 佳子" userId="9854f7bf-13ce-4664-898c-4e3fe0189526" providerId="ADAL" clId="{33472C35-440C-4334-AA1B-FC37C992AF33}" dt="2023-01-26T06:01:55.602" v="10"/>
          <ac:spMkLst>
            <pc:docMk/>
            <pc:sldMk cId="1548211802" sldId="336"/>
            <ac:spMk id="7" creationId="{9B83A92E-35A3-4D33-83D8-0EF65D8A7108}"/>
          </ac:spMkLst>
        </pc:spChg>
        <pc:spChg chg="add mod">
          <ac:chgData name="Ohuchi, Yoshiko/大内 佳子" userId="9854f7bf-13ce-4664-898c-4e3fe0189526" providerId="ADAL" clId="{33472C35-440C-4334-AA1B-FC37C992AF33}" dt="2023-02-07T06:58:55.140" v="1347"/>
          <ac:spMkLst>
            <pc:docMk/>
            <pc:sldMk cId="1548211802" sldId="336"/>
            <ac:spMk id="7" creationId="{D2B9463C-5F45-2093-8104-6AE8C69CF421}"/>
          </ac:spMkLst>
        </pc:spChg>
        <pc:spChg chg="add del mod">
          <ac:chgData name="Ohuchi, Yoshiko/大内 佳子" userId="9854f7bf-13ce-4664-898c-4e3fe0189526" providerId="ADAL" clId="{33472C35-440C-4334-AA1B-FC37C992AF33}" dt="2023-02-07T06:51:14.137" v="770"/>
          <ac:spMkLst>
            <pc:docMk/>
            <pc:sldMk cId="1548211802" sldId="336"/>
            <ac:spMk id="7" creationId="{ED8DCA5E-BFD1-4535-9447-423CA5564F38}"/>
          </ac:spMkLst>
        </pc:spChg>
        <pc:spChg chg="add del mod">
          <ac:chgData name="Ohuchi, Yoshiko/大内 佳子" userId="9854f7bf-13ce-4664-898c-4e3fe0189526" providerId="ADAL" clId="{33472C35-440C-4334-AA1B-FC37C992AF33}" dt="2023-01-26T06:30:29.970" v="254"/>
          <ac:spMkLst>
            <pc:docMk/>
            <pc:sldMk cId="1548211802" sldId="336"/>
            <ac:spMk id="8" creationId="{88248B05-21BE-4970-994D-B0BD553685D9}"/>
          </ac:spMkLst>
        </pc:spChg>
        <pc:spChg chg="add del mod">
          <ac:chgData name="Ohuchi, Yoshiko/大内 佳子" userId="9854f7bf-13ce-4664-898c-4e3fe0189526" providerId="ADAL" clId="{33472C35-440C-4334-AA1B-FC37C992AF33}" dt="2023-02-07T06:52:08.368" v="1014"/>
          <ac:spMkLst>
            <pc:docMk/>
            <pc:sldMk cId="1548211802" sldId="336"/>
            <ac:spMk id="8" creationId="{B8D181FA-5FFF-A121-59DD-7B2C3DFE822C}"/>
          </ac:spMkLst>
        </pc:spChg>
        <pc:spChg chg="add del mod">
          <ac:chgData name="Ohuchi, Yoshiko/大内 佳子" userId="9854f7bf-13ce-4664-898c-4e3fe0189526" providerId="ADAL" clId="{33472C35-440C-4334-AA1B-FC37C992AF33}" dt="2023-01-26T06:30:29.970" v="336"/>
          <ac:spMkLst>
            <pc:docMk/>
            <pc:sldMk cId="1548211802" sldId="336"/>
            <ac:spMk id="14" creationId="{7FB07DE5-59DC-4F27-A406-611D2E0439EC}"/>
          </ac:spMkLst>
        </pc:spChg>
        <pc:spChg chg="add del mod">
          <ac:chgData name="Ohuchi, Yoshiko/大内 佳子" userId="9854f7bf-13ce-4664-898c-4e3fe0189526" providerId="ADAL" clId="{33472C35-440C-4334-AA1B-FC37C992AF33}" dt="2023-02-07T06:52:08.383" v="1096"/>
          <ac:spMkLst>
            <pc:docMk/>
            <pc:sldMk cId="1548211802" sldId="336"/>
            <ac:spMk id="14" creationId="{E118ADDF-53F3-AF50-E54C-0268778B3874}"/>
          </ac:spMkLst>
        </pc:spChg>
        <pc:spChg chg="add del mod">
          <ac:chgData name="Ohuchi, Yoshiko/大内 佳子" userId="9854f7bf-13ce-4664-898c-4e3fe0189526" providerId="ADAL" clId="{33472C35-440C-4334-AA1B-FC37C992AF33}" dt="2023-01-26T06:48:30.437" v="519"/>
          <ac:spMkLst>
            <pc:docMk/>
            <pc:sldMk cId="1548211802" sldId="336"/>
            <ac:spMk id="15" creationId="{9DD760CF-62C6-4589-9EA6-76310F6D1E63}"/>
          </ac:spMkLst>
        </pc:spChg>
        <pc:spChg chg="add del mod">
          <ac:chgData name="Ohuchi, Yoshiko/大内 佳子" userId="9854f7bf-13ce-4664-898c-4e3fe0189526" providerId="ADAL" clId="{33472C35-440C-4334-AA1B-FC37C992AF33}" dt="2023-02-07T06:58:55.123" v="1264"/>
          <ac:spMkLst>
            <pc:docMk/>
            <pc:sldMk cId="1548211802" sldId="336"/>
            <ac:spMk id="15" creationId="{F0CDB9FB-4A31-A5BF-B9FD-1D00792AFEA1}"/>
          </ac:spMkLst>
        </pc:spChg>
      </pc:sldChg>
      <pc:sldChg chg="addSp delSp modSp">
        <pc:chgData name="Ohuchi, Yoshiko/大内 佳子" userId="9854f7bf-13ce-4664-898c-4e3fe0189526" providerId="ADAL" clId="{33472C35-440C-4334-AA1B-FC37C992AF33}" dt="2023-02-07T06:58:55.151" v="1398"/>
        <pc:sldMkLst>
          <pc:docMk/>
          <pc:sldMk cId="1850203627" sldId="337"/>
        </pc:sldMkLst>
        <pc:spChg chg="add del mod">
          <ac:chgData name="Ohuchi, Yoshiko/大内 佳子" userId="9854f7bf-13ce-4664-898c-4e3fe0189526" providerId="ADAL" clId="{33472C35-440C-4334-AA1B-FC37C992AF33}" dt="2023-02-07T06:51:14.168" v="903"/>
          <ac:spMkLst>
            <pc:docMk/>
            <pc:sldMk cId="1850203627" sldId="337"/>
            <ac:spMk id="7" creationId="{9EA1A0FB-7A67-C935-B0ED-3E5E29DCDB2B}"/>
          </ac:spMkLst>
        </pc:spChg>
        <pc:spChg chg="add del mod">
          <ac:chgData name="Ohuchi, Yoshiko/大内 佳子" userId="9854f7bf-13ce-4664-898c-4e3fe0189526" providerId="ADAL" clId="{33472C35-440C-4334-AA1B-FC37C992AF33}" dt="2023-01-26T06:48:30.452" v="652"/>
          <ac:spMkLst>
            <pc:docMk/>
            <pc:sldMk cId="1850203627" sldId="337"/>
            <ac:spMk id="7" creationId="{C13E354F-F9CF-4054-9543-DA2D94E87674}"/>
          </ac:spMkLst>
        </pc:spChg>
        <pc:spChg chg="add del mod">
          <ac:chgData name="Ohuchi, Yoshiko/大内 佳子" userId="9854f7bf-13ce-4664-898c-4e3fe0189526" providerId="ADAL" clId="{33472C35-440C-4334-AA1B-FC37C992AF33}" dt="2023-02-07T06:58:55.151" v="1397"/>
          <ac:spMkLst>
            <pc:docMk/>
            <pc:sldMk cId="1850203627" sldId="337"/>
            <ac:spMk id="7" creationId="{C1F2AA92-8EEA-3202-4DD4-D0CFFE4C0782}"/>
          </ac:spMkLst>
        </pc:spChg>
        <pc:spChg chg="add del mod">
          <ac:chgData name="Ohuchi, Yoshiko/大内 佳子" userId="9854f7bf-13ce-4664-898c-4e3fe0189526" providerId="ADAL" clId="{33472C35-440C-4334-AA1B-FC37C992AF33}" dt="2023-01-26T06:01:55.623" v="143"/>
          <ac:spMkLst>
            <pc:docMk/>
            <pc:sldMk cId="1850203627" sldId="337"/>
            <ac:spMk id="7" creationId="{C350D5D4-254D-4390-B2EC-A99C507EED51}"/>
          </ac:spMkLst>
        </pc:spChg>
        <pc:spChg chg="add del mod">
          <ac:chgData name="Ohuchi, Yoshiko/大内 佳子" userId="9854f7bf-13ce-4664-898c-4e3fe0189526" providerId="ADAL" clId="{33472C35-440C-4334-AA1B-FC37C992AF33}" dt="2023-02-07T06:51:14.138" v="787"/>
          <ac:spMkLst>
            <pc:docMk/>
            <pc:sldMk cId="1850203627" sldId="337"/>
            <ac:spMk id="8" creationId="{035C1568-C76B-4E8E-912F-88662C0890E6}"/>
          </ac:spMkLst>
        </pc:spChg>
        <pc:spChg chg="del">
          <ac:chgData name="Ohuchi, Yoshiko/大内 佳子" userId="9854f7bf-13ce-4664-898c-4e3fe0189526" providerId="ADAL" clId="{33472C35-440C-4334-AA1B-FC37C992AF33}" dt="2023-01-26T06:01:55.603" v="27"/>
          <ac:spMkLst>
            <pc:docMk/>
            <pc:sldMk cId="1850203627" sldId="337"/>
            <ac:spMk id="8" creationId="{1CBABDFC-8FE0-4436-BAB8-FF27D685F069}"/>
          </ac:spMkLst>
        </pc:spChg>
        <pc:spChg chg="add mod">
          <ac:chgData name="Ohuchi, Yoshiko/大内 佳子" userId="9854f7bf-13ce-4664-898c-4e3fe0189526" providerId="ADAL" clId="{33472C35-440C-4334-AA1B-FC37C992AF33}" dt="2023-02-07T06:58:55.151" v="1398"/>
          <ac:spMkLst>
            <pc:docMk/>
            <pc:sldMk cId="1850203627" sldId="337"/>
            <ac:spMk id="8" creationId="{81F3386C-642E-3CE8-B652-20F353789D01}"/>
          </ac:spMkLst>
        </pc:spChg>
        <pc:spChg chg="add del mod">
          <ac:chgData name="Ohuchi, Yoshiko/大内 佳子" userId="9854f7bf-13ce-4664-898c-4e3fe0189526" providerId="ADAL" clId="{33472C35-440C-4334-AA1B-FC37C992AF33}" dt="2023-02-07T06:52:08.369" v="1031"/>
          <ac:spMkLst>
            <pc:docMk/>
            <pc:sldMk cId="1850203627" sldId="337"/>
            <ac:spMk id="10" creationId="{3457118A-F8A5-64ED-4923-53CAE355AF72}"/>
          </ac:spMkLst>
        </pc:spChg>
        <pc:spChg chg="add del mod">
          <ac:chgData name="Ohuchi, Yoshiko/大内 佳子" userId="9854f7bf-13ce-4664-898c-4e3fe0189526" providerId="ADAL" clId="{33472C35-440C-4334-AA1B-FC37C992AF33}" dt="2023-01-26T06:30:29.970" v="271"/>
          <ac:spMkLst>
            <pc:docMk/>
            <pc:sldMk cId="1850203627" sldId="337"/>
            <ac:spMk id="10" creationId="{E73F3EE7-9113-4ECF-9266-2103EE26C85D}"/>
          </ac:spMkLst>
        </pc:spChg>
        <pc:spChg chg="add del mod">
          <ac:chgData name="Ohuchi, Yoshiko/大内 佳子" userId="9854f7bf-13ce-4664-898c-4e3fe0189526" providerId="ADAL" clId="{33472C35-440C-4334-AA1B-FC37C992AF33}" dt="2023-02-07T06:52:08.395" v="1147"/>
          <ac:spMkLst>
            <pc:docMk/>
            <pc:sldMk cId="1850203627" sldId="337"/>
            <ac:spMk id="11" creationId="{7AFE76C6-6819-5548-3797-9C00417DAE8F}"/>
          </ac:spMkLst>
        </pc:spChg>
        <pc:spChg chg="add del mod">
          <ac:chgData name="Ohuchi, Yoshiko/大内 佳子" userId="9854f7bf-13ce-4664-898c-4e3fe0189526" providerId="ADAL" clId="{33472C35-440C-4334-AA1B-FC37C992AF33}" dt="2023-01-26T06:30:29.986" v="387"/>
          <ac:spMkLst>
            <pc:docMk/>
            <pc:sldMk cId="1850203627" sldId="337"/>
            <ac:spMk id="11" creationId="{D4C0D3DC-B8C8-4FB0-A297-E8DA25ADC7AC}"/>
          </ac:spMkLst>
        </pc:spChg>
        <pc:spChg chg="add del mod">
          <ac:chgData name="Ohuchi, Yoshiko/大内 佳子" userId="9854f7bf-13ce-4664-898c-4e3fe0189526" providerId="ADAL" clId="{33472C35-440C-4334-AA1B-FC37C992AF33}" dt="2023-02-07T06:58:55.125" v="1281"/>
          <ac:spMkLst>
            <pc:docMk/>
            <pc:sldMk cId="1850203627" sldId="337"/>
            <ac:spMk id="15" creationId="{232D7AA9-045A-DB3B-D92A-8F61D1D3850F}"/>
          </ac:spMkLst>
        </pc:spChg>
        <pc:spChg chg="add del mod">
          <ac:chgData name="Ohuchi, Yoshiko/大内 佳子" userId="9854f7bf-13ce-4664-898c-4e3fe0189526" providerId="ADAL" clId="{33472C35-440C-4334-AA1B-FC37C992AF33}" dt="2023-01-26T06:48:30.437" v="536"/>
          <ac:spMkLst>
            <pc:docMk/>
            <pc:sldMk cId="1850203627" sldId="337"/>
            <ac:spMk id="15" creationId="{9321818E-D694-4154-B31F-774571514FA4}"/>
          </ac:spMkLst>
        </pc:spChg>
      </pc:sldChg>
      <pc:sldChg chg="addSp delSp modSp">
        <pc:chgData name="Ohuchi, Yoshiko/大内 佳子" userId="9854f7bf-13ce-4664-898c-4e3fe0189526" providerId="ADAL" clId="{33472C35-440C-4334-AA1B-FC37C992AF33}" dt="2023-02-07T06:58:55.162" v="1440"/>
        <pc:sldMkLst>
          <pc:docMk/>
          <pc:sldMk cId="2114388353" sldId="338"/>
        </pc:sldMkLst>
        <pc:spChg chg="add del mod">
          <ac:chgData name="Ohuchi, Yoshiko/大内 佳子" userId="9854f7bf-13ce-4664-898c-4e3fe0189526" providerId="ADAL" clId="{33472C35-440C-4334-AA1B-FC37C992AF33}" dt="2023-01-26T06:48:30.452" v="694"/>
          <ac:spMkLst>
            <pc:docMk/>
            <pc:sldMk cId="2114388353" sldId="338"/>
            <ac:spMk id="5" creationId="{2EE7D027-C7A9-4092-B80B-688B1A91DA2B}"/>
          </ac:spMkLst>
        </pc:spChg>
        <pc:spChg chg="add del mod">
          <ac:chgData name="Ohuchi, Yoshiko/大内 佳子" userId="9854f7bf-13ce-4664-898c-4e3fe0189526" providerId="ADAL" clId="{33472C35-440C-4334-AA1B-FC37C992AF33}" dt="2023-01-26T06:01:55.631" v="185"/>
          <ac:spMkLst>
            <pc:docMk/>
            <pc:sldMk cId="2114388353" sldId="338"/>
            <ac:spMk id="5" creationId="{52590432-5BCC-4D82-A0F2-7B807B19B8FA}"/>
          </ac:spMkLst>
        </pc:spChg>
        <pc:spChg chg="add del mod">
          <ac:chgData name="Ohuchi, Yoshiko/大内 佳子" userId="9854f7bf-13ce-4664-898c-4e3fe0189526" providerId="ADAL" clId="{33472C35-440C-4334-AA1B-FC37C992AF33}" dt="2023-02-07T06:51:14.180" v="945"/>
          <ac:spMkLst>
            <pc:docMk/>
            <pc:sldMk cId="2114388353" sldId="338"/>
            <ac:spMk id="5" creationId="{8954AA5F-3720-E058-69C9-944D064C6F5B}"/>
          </ac:spMkLst>
        </pc:spChg>
        <pc:spChg chg="add del mod">
          <ac:chgData name="Ohuchi, Yoshiko/大内 佳子" userId="9854f7bf-13ce-4664-898c-4e3fe0189526" providerId="ADAL" clId="{33472C35-440C-4334-AA1B-FC37C992AF33}" dt="2023-02-07T06:58:55.161" v="1439"/>
          <ac:spMkLst>
            <pc:docMk/>
            <pc:sldMk cId="2114388353" sldId="338"/>
            <ac:spMk id="5" creationId="{CC573D84-4005-9F12-EA52-E56A63BB5AD8}"/>
          </ac:spMkLst>
        </pc:spChg>
        <pc:spChg chg="del">
          <ac:chgData name="Ohuchi, Yoshiko/大内 佳子" userId="9854f7bf-13ce-4664-898c-4e3fe0189526" providerId="ADAL" clId="{33472C35-440C-4334-AA1B-FC37C992AF33}" dt="2023-01-26T06:01:55.603" v="41"/>
          <ac:spMkLst>
            <pc:docMk/>
            <pc:sldMk cId="2114388353" sldId="338"/>
            <ac:spMk id="7" creationId="{2FEFCFF3-4D4C-46A2-BF1A-94CE88C880ED}"/>
          </ac:spMkLst>
        </pc:spChg>
        <pc:spChg chg="add del mod">
          <ac:chgData name="Ohuchi, Yoshiko/大内 佳子" userId="9854f7bf-13ce-4664-898c-4e3fe0189526" providerId="ADAL" clId="{33472C35-440C-4334-AA1B-FC37C992AF33}" dt="2023-02-07T06:51:14.140" v="801"/>
          <ac:spMkLst>
            <pc:docMk/>
            <pc:sldMk cId="2114388353" sldId="338"/>
            <ac:spMk id="7" creationId="{4BFAC84D-2B41-4F9D-893B-18E728CD1B8B}"/>
          </ac:spMkLst>
        </pc:spChg>
        <pc:spChg chg="add mod">
          <ac:chgData name="Ohuchi, Yoshiko/大内 佳子" userId="9854f7bf-13ce-4664-898c-4e3fe0189526" providerId="ADAL" clId="{33472C35-440C-4334-AA1B-FC37C992AF33}" dt="2023-02-07T06:58:55.162" v="1440"/>
          <ac:spMkLst>
            <pc:docMk/>
            <pc:sldMk cId="2114388353" sldId="338"/>
            <ac:spMk id="7" creationId="{D49FC7F9-4CFF-06E2-64BB-DFDE37630239}"/>
          </ac:spMkLst>
        </pc:spChg>
        <pc:spChg chg="add del mod">
          <ac:chgData name="Ohuchi, Yoshiko/大内 佳子" userId="9854f7bf-13ce-4664-898c-4e3fe0189526" providerId="ADAL" clId="{33472C35-440C-4334-AA1B-FC37C992AF33}" dt="2023-01-26T06:30:29.970" v="285"/>
          <ac:spMkLst>
            <pc:docMk/>
            <pc:sldMk cId="2114388353" sldId="338"/>
            <ac:spMk id="8" creationId="{53ACD84F-3CD0-43B6-91BC-BE02F23B4BEF}"/>
          </ac:spMkLst>
        </pc:spChg>
        <pc:spChg chg="add del mod">
          <ac:chgData name="Ohuchi, Yoshiko/大内 佳子" userId="9854f7bf-13ce-4664-898c-4e3fe0189526" providerId="ADAL" clId="{33472C35-440C-4334-AA1B-FC37C992AF33}" dt="2023-02-07T06:52:08.370" v="1045"/>
          <ac:spMkLst>
            <pc:docMk/>
            <pc:sldMk cId="2114388353" sldId="338"/>
            <ac:spMk id="8" creationId="{7DF9F448-3E41-DD83-4F2F-C911EB7EFEC2}"/>
          </ac:spMkLst>
        </pc:spChg>
        <pc:spChg chg="add del mod">
          <ac:chgData name="Ohuchi, Yoshiko/大内 佳子" userId="9854f7bf-13ce-4664-898c-4e3fe0189526" providerId="ADAL" clId="{33472C35-440C-4334-AA1B-FC37C992AF33}" dt="2023-01-26T06:30:29.986" v="429"/>
          <ac:spMkLst>
            <pc:docMk/>
            <pc:sldMk cId="2114388353" sldId="338"/>
            <ac:spMk id="14" creationId="{0D2B12AC-0F6F-4FC9-AE6A-8C48BC382C54}"/>
          </ac:spMkLst>
        </pc:spChg>
        <pc:spChg chg="add del mod">
          <ac:chgData name="Ohuchi, Yoshiko/大内 佳子" userId="9854f7bf-13ce-4664-898c-4e3fe0189526" providerId="ADAL" clId="{33472C35-440C-4334-AA1B-FC37C992AF33}" dt="2023-02-07T06:52:08.405" v="1189"/>
          <ac:spMkLst>
            <pc:docMk/>
            <pc:sldMk cId="2114388353" sldId="338"/>
            <ac:spMk id="14" creationId="{A93570CE-507C-BA68-835B-13A45B34F139}"/>
          </ac:spMkLst>
        </pc:spChg>
        <pc:spChg chg="add del mod">
          <ac:chgData name="Ohuchi, Yoshiko/大内 佳子" userId="9854f7bf-13ce-4664-898c-4e3fe0189526" providerId="ADAL" clId="{33472C35-440C-4334-AA1B-FC37C992AF33}" dt="2023-02-07T06:58:55.126" v="1295"/>
          <ac:spMkLst>
            <pc:docMk/>
            <pc:sldMk cId="2114388353" sldId="338"/>
            <ac:spMk id="15" creationId="{45113ECF-8EF8-6CAD-C70F-1FC9FE4E1378}"/>
          </ac:spMkLst>
        </pc:spChg>
        <pc:spChg chg="add del mod">
          <ac:chgData name="Ohuchi, Yoshiko/大内 佳子" userId="9854f7bf-13ce-4664-898c-4e3fe0189526" providerId="ADAL" clId="{33472C35-440C-4334-AA1B-FC37C992AF33}" dt="2023-01-26T06:48:30.437" v="550"/>
          <ac:spMkLst>
            <pc:docMk/>
            <pc:sldMk cId="2114388353" sldId="338"/>
            <ac:spMk id="15" creationId="{E2225BE0-5D83-4C6A-B2B7-A25AED8CE145}"/>
          </ac:spMkLst>
        </pc:spChg>
      </pc:sldChg>
      <pc:sldChg chg="addSp delSp modSp">
        <pc:chgData name="Ohuchi, Yoshiko/大内 佳子" userId="9854f7bf-13ce-4664-898c-4e3fe0189526" providerId="ADAL" clId="{33472C35-440C-4334-AA1B-FC37C992AF33}" dt="2023-02-07T06:58:55.137" v="1338"/>
        <pc:sldMkLst>
          <pc:docMk/>
          <pc:sldMk cId="3337683733" sldId="340"/>
        </pc:sldMkLst>
        <pc:spChg chg="add del mod">
          <ac:chgData name="Ohuchi, Yoshiko/大内 佳子" userId="9854f7bf-13ce-4664-898c-4e3fe0189526" providerId="ADAL" clId="{33472C35-440C-4334-AA1B-FC37C992AF33}" dt="2023-02-07T06:58:55.137" v="1337"/>
          <ac:spMkLst>
            <pc:docMk/>
            <pc:sldMk cId="3337683733" sldId="340"/>
            <ac:spMk id="5" creationId="{0299EA59-3C49-2B1B-CE8C-77034CF53C3B}"/>
          </ac:spMkLst>
        </pc:spChg>
        <pc:spChg chg="add del mod">
          <ac:chgData name="Ohuchi, Yoshiko/大内 佳子" userId="9854f7bf-13ce-4664-898c-4e3fe0189526" providerId="ADAL" clId="{33472C35-440C-4334-AA1B-FC37C992AF33}" dt="2023-01-26T06:01:55.612" v="83"/>
          <ac:spMkLst>
            <pc:docMk/>
            <pc:sldMk cId="3337683733" sldId="340"/>
            <ac:spMk id="5" creationId="{7E5501F1-5A73-431D-AE7A-03E2A6E9272B}"/>
          </ac:spMkLst>
        </pc:spChg>
        <pc:spChg chg="add del mod">
          <ac:chgData name="Ohuchi, Yoshiko/大内 佳子" userId="9854f7bf-13ce-4664-898c-4e3fe0189526" providerId="ADAL" clId="{33472C35-440C-4334-AA1B-FC37C992AF33}" dt="2023-01-26T06:48:30.437" v="592"/>
          <ac:spMkLst>
            <pc:docMk/>
            <pc:sldMk cId="3337683733" sldId="340"/>
            <ac:spMk id="5" creationId="{AA09339B-AE36-44DF-A298-F9D7F1C1CBA3}"/>
          </ac:spMkLst>
        </pc:spChg>
        <pc:spChg chg="add del mod">
          <ac:chgData name="Ohuchi, Yoshiko/大内 佳子" userId="9854f7bf-13ce-4664-898c-4e3fe0189526" providerId="ADAL" clId="{33472C35-440C-4334-AA1B-FC37C992AF33}" dt="2023-02-07T06:51:14.152" v="843"/>
          <ac:spMkLst>
            <pc:docMk/>
            <pc:sldMk cId="3337683733" sldId="340"/>
            <ac:spMk id="5" creationId="{AE32A394-1B45-8B46-37F3-6B611F942CB0}"/>
          </ac:spMkLst>
        </pc:spChg>
        <pc:spChg chg="add mod">
          <ac:chgData name="Ohuchi, Yoshiko/大内 佳子" userId="9854f7bf-13ce-4664-898c-4e3fe0189526" providerId="ADAL" clId="{33472C35-440C-4334-AA1B-FC37C992AF33}" dt="2023-02-07T06:58:55.137" v="1338"/>
          <ac:spMkLst>
            <pc:docMk/>
            <pc:sldMk cId="3337683733" sldId="340"/>
            <ac:spMk id="7" creationId="{509E9B83-8F56-9CF2-2904-677475C493C9}"/>
          </ac:spMkLst>
        </pc:spChg>
        <pc:spChg chg="del">
          <ac:chgData name="Ohuchi, Yoshiko/大内 佳子" userId="9854f7bf-13ce-4664-898c-4e3fe0189526" providerId="ADAL" clId="{33472C35-440C-4334-AA1B-FC37C992AF33}" dt="2023-01-26T06:01:55.602" v="7"/>
          <ac:spMkLst>
            <pc:docMk/>
            <pc:sldMk cId="3337683733" sldId="340"/>
            <ac:spMk id="7" creationId="{78D4379A-F31F-43CC-971D-26655400A74B}"/>
          </ac:spMkLst>
        </pc:spChg>
        <pc:spChg chg="add del mod">
          <ac:chgData name="Ohuchi, Yoshiko/大内 佳子" userId="9854f7bf-13ce-4664-898c-4e3fe0189526" providerId="ADAL" clId="{33472C35-440C-4334-AA1B-FC37C992AF33}" dt="2023-02-07T06:51:14.136" v="767"/>
          <ac:spMkLst>
            <pc:docMk/>
            <pc:sldMk cId="3337683733" sldId="340"/>
            <ac:spMk id="7" creationId="{C0A075C8-E223-433A-AA9B-451EE8631CE4}"/>
          </ac:spMkLst>
        </pc:spChg>
        <pc:spChg chg="add del mod">
          <ac:chgData name="Ohuchi, Yoshiko/大内 佳子" userId="9854f7bf-13ce-4664-898c-4e3fe0189526" providerId="ADAL" clId="{33472C35-440C-4334-AA1B-FC37C992AF33}" dt="2023-02-07T06:52:08.367" v="1011"/>
          <ac:spMkLst>
            <pc:docMk/>
            <pc:sldMk cId="3337683733" sldId="340"/>
            <ac:spMk id="8" creationId="{B1AED84B-522A-BCB6-2F33-E193B988ACBE}"/>
          </ac:spMkLst>
        </pc:spChg>
        <pc:spChg chg="add del mod">
          <ac:chgData name="Ohuchi, Yoshiko/大内 佳子" userId="9854f7bf-13ce-4664-898c-4e3fe0189526" providerId="ADAL" clId="{33472C35-440C-4334-AA1B-FC37C992AF33}" dt="2023-01-26T06:30:29.970" v="251"/>
          <ac:spMkLst>
            <pc:docMk/>
            <pc:sldMk cId="3337683733" sldId="340"/>
            <ac:spMk id="8" creationId="{C576130E-4E58-405D-803F-6053338D2234}"/>
          </ac:spMkLst>
        </pc:spChg>
        <pc:spChg chg="add del mod">
          <ac:chgData name="Ohuchi, Yoshiko/大内 佳子" userId="9854f7bf-13ce-4664-898c-4e3fe0189526" providerId="ADAL" clId="{33472C35-440C-4334-AA1B-FC37C992AF33}" dt="2023-02-07T06:52:08.381" v="1087"/>
          <ac:spMkLst>
            <pc:docMk/>
            <pc:sldMk cId="3337683733" sldId="340"/>
            <ac:spMk id="14" creationId="{185231E1-9EDA-26D4-4A25-BF5931FB38BF}"/>
          </ac:spMkLst>
        </pc:spChg>
        <pc:spChg chg="add del mod">
          <ac:chgData name="Ohuchi, Yoshiko/大内 佳子" userId="9854f7bf-13ce-4664-898c-4e3fe0189526" providerId="ADAL" clId="{33472C35-440C-4334-AA1B-FC37C992AF33}" dt="2023-01-26T06:30:29.970" v="327"/>
          <ac:spMkLst>
            <pc:docMk/>
            <pc:sldMk cId="3337683733" sldId="340"/>
            <ac:spMk id="14" creationId="{99B32552-EF1C-4D80-B0BA-55C18A3F4B6A}"/>
          </ac:spMkLst>
        </pc:spChg>
        <pc:spChg chg="add del mod">
          <ac:chgData name="Ohuchi, Yoshiko/大内 佳子" userId="9854f7bf-13ce-4664-898c-4e3fe0189526" providerId="ADAL" clId="{33472C35-440C-4334-AA1B-FC37C992AF33}" dt="2023-02-07T06:58:55.123" v="1261"/>
          <ac:spMkLst>
            <pc:docMk/>
            <pc:sldMk cId="3337683733" sldId="340"/>
            <ac:spMk id="15" creationId="{26CCB2BB-24E0-10BC-39EC-FEB668C30CC6}"/>
          </ac:spMkLst>
        </pc:spChg>
        <pc:spChg chg="add del mod">
          <ac:chgData name="Ohuchi, Yoshiko/大内 佳子" userId="9854f7bf-13ce-4664-898c-4e3fe0189526" providerId="ADAL" clId="{33472C35-440C-4334-AA1B-FC37C992AF33}" dt="2023-01-26T06:48:30.437" v="516"/>
          <ac:spMkLst>
            <pc:docMk/>
            <pc:sldMk cId="3337683733" sldId="340"/>
            <ac:spMk id="15" creationId="{B53A1C55-19AB-4ED6-98B7-5D33631455B6}"/>
          </ac:spMkLst>
        </pc:spChg>
      </pc:sldChg>
      <pc:sldChg chg="addSp delSp modSp">
        <pc:chgData name="Ohuchi, Yoshiko/大内 佳子" userId="9854f7bf-13ce-4664-898c-4e3fe0189526" providerId="ADAL" clId="{33472C35-440C-4334-AA1B-FC37C992AF33}" dt="2023-02-07T06:58:55.144" v="1365"/>
        <pc:sldMkLst>
          <pc:docMk/>
          <pc:sldMk cId="1138077038" sldId="341"/>
        </pc:sldMkLst>
        <pc:spChg chg="add del mod">
          <ac:chgData name="Ohuchi, Yoshiko/大内 佳子" userId="9854f7bf-13ce-4664-898c-4e3fe0189526" providerId="ADAL" clId="{33472C35-440C-4334-AA1B-FC37C992AF33}" dt="2023-02-07T06:51:14.160" v="870"/>
          <ac:spMkLst>
            <pc:docMk/>
            <pc:sldMk cId="1138077038" sldId="341"/>
            <ac:spMk id="5" creationId="{985ECDBD-26E9-F9B2-DCDB-C7071094B381}"/>
          </ac:spMkLst>
        </pc:spChg>
        <pc:spChg chg="add del mod">
          <ac:chgData name="Ohuchi, Yoshiko/大内 佳子" userId="9854f7bf-13ce-4664-898c-4e3fe0189526" providerId="ADAL" clId="{33472C35-440C-4334-AA1B-FC37C992AF33}" dt="2023-01-26T06:48:30.452" v="619"/>
          <ac:spMkLst>
            <pc:docMk/>
            <pc:sldMk cId="1138077038" sldId="341"/>
            <ac:spMk id="5" creationId="{B88583C0-FAC6-4B97-8DCC-FC2140232802}"/>
          </ac:spMkLst>
        </pc:spChg>
        <pc:spChg chg="add del mod">
          <ac:chgData name="Ohuchi, Yoshiko/大内 佳子" userId="9854f7bf-13ce-4664-898c-4e3fe0189526" providerId="ADAL" clId="{33472C35-440C-4334-AA1B-FC37C992AF33}" dt="2023-02-07T06:58:55.144" v="1364"/>
          <ac:spMkLst>
            <pc:docMk/>
            <pc:sldMk cId="1138077038" sldId="341"/>
            <ac:spMk id="5" creationId="{DC3A5109-D530-0F07-12D9-08A1E2DCE5FF}"/>
          </ac:spMkLst>
        </pc:spChg>
        <pc:spChg chg="add del mod">
          <ac:chgData name="Ohuchi, Yoshiko/大内 佳子" userId="9854f7bf-13ce-4664-898c-4e3fe0189526" providerId="ADAL" clId="{33472C35-440C-4334-AA1B-FC37C992AF33}" dt="2023-01-26T06:01:55.619" v="110"/>
          <ac:spMkLst>
            <pc:docMk/>
            <pc:sldMk cId="1138077038" sldId="341"/>
            <ac:spMk id="5" creationId="{F7AC7F55-D1DF-4C82-A2C1-EDDC38CB9A41}"/>
          </ac:spMkLst>
        </pc:spChg>
        <pc:spChg chg="add mod">
          <ac:chgData name="Ohuchi, Yoshiko/大内 佳子" userId="9854f7bf-13ce-4664-898c-4e3fe0189526" providerId="ADAL" clId="{33472C35-440C-4334-AA1B-FC37C992AF33}" dt="2023-02-07T06:58:55.144" v="1365"/>
          <ac:spMkLst>
            <pc:docMk/>
            <pc:sldMk cId="1138077038" sldId="341"/>
            <ac:spMk id="7" creationId="{37C98718-9F32-0AA5-967F-F5C35F1B7E75}"/>
          </ac:spMkLst>
        </pc:spChg>
        <pc:spChg chg="add del mod">
          <ac:chgData name="Ohuchi, Yoshiko/大内 佳子" userId="9854f7bf-13ce-4664-898c-4e3fe0189526" providerId="ADAL" clId="{33472C35-440C-4334-AA1B-FC37C992AF33}" dt="2023-02-07T06:51:14.137" v="776"/>
          <ac:spMkLst>
            <pc:docMk/>
            <pc:sldMk cId="1138077038" sldId="341"/>
            <ac:spMk id="7" creationId="{3972F7FF-1D8F-4782-A0EB-778455F1A30A}"/>
          </ac:spMkLst>
        </pc:spChg>
        <pc:spChg chg="del">
          <ac:chgData name="Ohuchi, Yoshiko/大内 佳子" userId="9854f7bf-13ce-4664-898c-4e3fe0189526" providerId="ADAL" clId="{33472C35-440C-4334-AA1B-FC37C992AF33}" dt="2023-01-26T06:01:55.602" v="16"/>
          <ac:spMkLst>
            <pc:docMk/>
            <pc:sldMk cId="1138077038" sldId="341"/>
            <ac:spMk id="7" creationId="{42CD5227-7B1A-434A-A2A6-B070C0360CF4}"/>
          </ac:spMkLst>
        </pc:spChg>
        <pc:spChg chg="add del mod">
          <ac:chgData name="Ohuchi, Yoshiko/大内 佳子" userId="9854f7bf-13ce-4664-898c-4e3fe0189526" providerId="ADAL" clId="{33472C35-440C-4334-AA1B-FC37C992AF33}" dt="2023-01-26T06:30:29.970" v="260"/>
          <ac:spMkLst>
            <pc:docMk/>
            <pc:sldMk cId="1138077038" sldId="341"/>
            <ac:spMk id="8" creationId="{08F79BDA-5BAA-4CC1-A425-59AACC6178A6}"/>
          </ac:spMkLst>
        </pc:spChg>
        <pc:spChg chg="add del mod">
          <ac:chgData name="Ohuchi, Yoshiko/大内 佳子" userId="9854f7bf-13ce-4664-898c-4e3fe0189526" providerId="ADAL" clId="{33472C35-440C-4334-AA1B-FC37C992AF33}" dt="2023-02-07T06:52:08.368" v="1020"/>
          <ac:spMkLst>
            <pc:docMk/>
            <pc:sldMk cId="1138077038" sldId="341"/>
            <ac:spMk id="8" creationId="{EAD8FE88-7189-98EF-AFD9-C0784ECE0FCD}"/>
          </ac:spMkLst>
        </pc:spChg>
        <pc:spChg chg="add del mod">
          <ac:chgData name="Ohuchi, Yoshiko/大内 佳子" userId="9854f7bf-13ce-4664-898c-4e3fe0189526" providerId="ADAL" clId="{33472C35-440C-4334-AA1B-FC37C992AF33}" dt="2023-02-07T06:52:08.388" v="1114"/>
          <ac:spMkLst>
            <pc:docMk/>
            <pc:sldMk cId="1138077038" sldId="341"/>
            <ac:spMk id="14" creationId="{BBC753F1-D5AB-F302-A5E1-12FC4DF79154}"/>
          </ac:spMkLst>
        </pc:spChg>
        <pc:spChg chg="add del mod">
          <ac:chgData name="Ohuchi, Yoshiko/大内 佳子" userId="9854f7bf-13ce-4664-898c-4e3fe0189526" providerId="ADAL" clId="{33472C35-440C-4334-AA1B-FC37C992AF33}" dt="2023-01-26T06:30:29.986" v="354"/>
          <ac:spMkLst>
            <pc:docMk/>
            <pc:sldMk cId="1138077038" sldId="341"/>
            <ac:spMk id="14" creationId="{CD676001-B623-4FA8-BDBE-D4295B711A5E}"/>
          </ac:spMkLst>
        </pc:spChg>
        <pc:spChg chg="add del mod">
          <ac:chgData name="Ohuchi, Yoshiko/大内 佳子" userId="9854f7bf-13ce-4664-898c-4e3fe0189526" providerId="ADAL" clId="{33472C35-440C-4334-AA1B-FC37C992AF33}" dt="2023-02-07T06:58:55.124" v="1270"/>
          <ac:spMkLst>
            <pc:docMk/>
            <pc:sldMk cId="1138077038" sldId="341"/>
            <ac:spMk id="15" creationId="{003DD8E2-E1DA-9F17-BB47-CE3E3F217AFF}"/>
          </ac:spMkLst>
        </pc:spChg>
        <pc:spChg chg="add del mod">
          <ac:chgData name="Ohuchi, Yoshiko/大内 佳子" userId="9854f7bf-13ce-4664-898c-4e3fe0189526" providerId="ADAL" clId="{33472C35-440C-4334-AA1B-FC37C992AF33}" dt="2023-01-26T06:48:30.437" v="525"/>
          <ac:spMkLst>
            <pc:docMk/>
            <pc:sldMk cId="1138077038" sldId="341"/>
            <ac:spMk id="15" creationId="{84635F79-FFCF-4F2E-93A3-85FBB85E47DD}"/>
          </ac:spMkLst>
        </pc:spChg>
      </pc:sldChg>
      <pc:sldChg chg="addSp delSp modSp">
        <pc:chgData name="Ohuchi, Yoshiko/大内 佳子" userId="9854f7bf-13ce-4664-898c-4e3fe0189526" providerId="ADAL" clId="{33472C35-440C-4334-AA1B-FC37C992AF33}" dt="2023-02-07T06:58:55.149" v="1386"/>
        <pc:sldMkLst>
          <pc:docMk/>
          <pc:sldMk cId="2635030553" sldId="570"/>
        </pc:sldMkLst>
        <pc:spChg chg="add del mod">
          <ac:chgData name="Ohuchi, Yoshiko/大内 佳子" userId="9854f7bf-13ce-4664-898c-4e3fe0189526" providerId="ADAL" clId="{33472C35-440C-4334-AA1B-FC37C992AF33}" dt="2023-01-26T06:48:30.452" v="640"/>
          <ac:spMkLst>
            <pc:docMk/>
            <pc:sldMk cId="2635030553" sldId="570"/>
            <ac:spMk id="5" creationId="{41E05157-7231-4475-8313-ED23208946B3}"/>
          </ac:spMkLst>
        </pc:spChg>
        <pc:spChg chg="add del mod">
          <ac:chgData name="Ohuchi, Yoshiko/大内 佳子" userId="9854f7bf-13ce-4664-898c-4e3fe0189526" providerId="ADAL" clId="{33472C35-440C-4334-AA1B-FC37C992AF33}" dt="2023-01-26T06:01:55.621" v="131"/>
          <ac:spMkLst>
            <pc:docMk/>
            <pc:sldMk cId="2635030553" sldId="570"/>
            <ac:spMk id="5" creationId="{544F0F22-431E-4D06-A86A-C3BB7749BA4F}"/>
          </ac:spMkLst>
        </pc:spChg>
        <pc:spChg chg="add del mod">
          <ac:chgData name="Ohuchi, Yoshiko/大内 佳子" userId="9854f7bf-13ce-4664-898c-4e3fe0189526" providerId="ADAL" clId="{33472C35-440C-4334-AA1B-FC37C992AF33}" dt="2023-02-07T06:58:55.148" v="1385"/>
          <ac:spMkLst>
            <pc:docMk/>
            <pc:sldMk cId="2635030553" sldId="570"/>
            <ac:spMk id="5" creationId="{A38AB0F8-2816-8847-1915-505A1CC22C34}"/>
          </ac:spMkLst>
        </pc:spChg>
        <pc:spChg chg="add del mod">
          <ac:chgData name="Ohuchi, Yoshiko/大内 佳子" userId="9854f7bf-13ce-4664-898c-4e3fe0189526" providerId="ADAL" clId="{33472C35-440C-4334-AA1B-FC37C992AF33}" dt="2023-02-07T06:51:14.165" v="891"/>
          <ac:spMkLst>
            <pc:docMk/>
            <pc:sldMk cId="2635030553" sldId="570"/>
            <ac:spMk id="5" creationId="{C68FCB37-FA3B-6C2C-F165-0753BA5F7BAC}"/>
          </ac:spMkLst>
        </pc:spChg>
        <pc:spChg chg="add mod">
          <ac:chgData name="Ohuchi, Yoshiko/大内 佳子" userId="9854f7bf-13ce-4664-898c-4e3fe0189526" providerId="ADAL" clId="{33472C35-440C-4334-AA1B-FC37C992AF33}" dt="2023-02-07T06:58:55.149" v="1386"/>
          <ac:spMkLst>
            <pc:docMk/>
            <pc:sldMk cId="2635030553" sldId="570"/>
            <ac:spMk id="7" creationId="{719C883A-7F2B-9359-D698-FF7B31CCE18A}"/>
          </ac:spMkLst>
        </pc:spChg>
        <pc:spChg chg="add del mod">
          <ac:chgData name="Ohuchi, Yoshiko/大内 佳子" userId="9854f7bf-13ce-4664-898c-4e3fe0189526" providerId="ADAL" clId="{33472C35-440C-4334-AA1B-FC37C992AF33}" dt="2023-02-07T06:51:14.138" v="783"/>
          <ac:spMkLst>
            <pc:docMk/>
            <pc:sldMk cId="2635030553" sldId="570"/>
            <ac:spMk id="7" creationId="{88499630-CB20-4E2A-8FE4-2B60504A1CD2}"/>
          </ac:spMkLst>
        </pc:spChg>
        <pc:spChg chg="del">
          <ac:chgData name="Ohuchi, Yoshiko/大内 佳子" userId="9854f7bf-13ce-4664-898c-4e3fe0189526" providerId="ADAL" clId="{33472C35-440C-4334-AA1B-FC37C992AF33}" dt="2023-01-26T06:01:55.603" v="23"/>
          <ac:spMkLst>
            <pc:docMk/>
            <pc:sldMk cId="2635030553" sldId="570"/>
            <ac:spMk id="7" creationId="{E31684A0-452B-4828-9B04-E9B5694E96AA}"/>
          </ac:spMkLst>
        </pc:spChg>
        <pc:spChg chg="add del mod">
          <ac:chgData name="Ohuchi, Yoshiko/大内 佳子" userId="9854f7bf-13ce-4664-898c-4e3fe0189526" providerId="ADAL" clId="{33472C35-440C-4334-AA1B-FC37C992AF33}" dt="2023-01-26T06:30:29.970" v="267"/>
          <ac:spMkLst>
            <pc:docMk/>
            <pc:sldMk cId="2635030553" sldId="570"/>
            <ac:spMk id="8" creationId="{26776D58-9104-4200-9C8B-34B65F56E643}"/>
          </ac:spMkLst>
        </pc:spChg>
        <pc:spChg chg="add del mod">
          <ac:chgData name="Ohuchi, Yoshiko/大内 佳子" userId="9854f7bf-13ce-4664-898c-4e3fe0189526" providerId="ADAL" clId="{33472C35-440C-4334-AA1B-FC37C992AF33}" dt="2023-02-07T06:52:08.369" v="1027"/>
          <ac:spMkLst>
            <pc:docMk/>
            <pc:sldMk cId="2635030553" sldId="570"/>
            <ac:spMk id="8" creationId="{4CD856F3-355B-02EE-46F6-D69D1EB25C3E}"/>
          </ac:spMkLst>
        </pc:spChg>
        <pc:spChg chg="add del mod">
          <ac:chgData name="Ohuchi, Yoshiko/大内 佳子" userId="9854f7bf-13ce-4664-898c-4e3fe0189526" providerId="ADAL" clId="{33472C35-440C-4334-AA1B-FC37C992AF33}" dt="2023-01-26T06:30:29.986" v="375"/>
          <ac:spMkLst>
            <pc:docMk/>
            <pc:sldMk cId="2635030553" sldId="570"/>
            <ac:spMk id="14" creationId="{CD080BF1-2D6C-47D2-9EE0-CDE0EB174F1D}"/>
          </ac:spMkLst>
        </pc:spChg>
        <pc:spChg chg="add del mod">
          <ac:chgData name="Ohuchi, Yoshiko/大内 佳子" userId="9854f7bf-13ce-4664-898c-4e3fe0189526" providerId="ADAL" clId="{33472C35-440C-4334-AA1B-FC37C992AF33}" dt="2023-02-07T06:52:08.393" v="1135"/>
          <ac:spMkLst>
            <pc:docMk/>
            <pc:sldMk cId="2635030553" sldId="570"/>
            <ac:spMk id="14" creationId="{F057FB1F-6571-413E-8CBA-8869CC3B376F}"/>
          </ac:spMkLst>
        </pc:spChg>
        <pc:spChg chg="add del mod">
          <ac:chgData name="Ohuchi, Yoshiko/大内 佳子" userId="9854f7bf-13ce-4664-898c-4e3fe0189526" providerId="ADAL" clId="{33472C35-440C-4334-AA1B-FC37C992AF33}" dt="2023-01-26T06:48:30.437" v="532"/>
          <ac:spMkLst>
            <pc:docMk/>
            <pc:sldMk cId="2635030553" sldId="570"/>
            <ac:spMk id="15" creationId="{8CCD1B6B-2C84-4D82-AE04-36EEF9A296E8}"/>
          </ac:spMkLst>
        </pc:spChg>
        <pc:spChg chg="add del mod">
          <ac:chgData name="Ohuchi, Yoshiko/大内 佳子" userId="9854f7bf-13ce-4664-898c-4e3fe0189526" providerId="ADAL" clId="{33472C35-440C-4334-AA1B-FC37C992AF33}" dt="2023-02-07T06:58:55.124" v="1277"/>
          <ac:spMkLst>
            <pc:docMk/>
            <pc:sldMk cId="2635030553" sldId="570"/>
            <ac:spMk id="15" creationId="{E17C284A-0CEC-6004-F872-C6141CC70540}"/>
          </ac:spMkLst>
        </pc:spChg>
      </pc:sldChg>
      <pc:sldChg chg="addSp delSp modSp">
        <pc:chgData name="Ohuchi, Yoshiko/大内 佳子" userId="9854f7bf-13ce-4664-898c-4e3fe0189526" providerId="ADAL" clId="{33472C35-440C-4334-AA1B-FC37C992AF33}" dt="2023-02-07T06:58:55.143" v="1362"/>
        <pc:sldMkLst>
          <pc:docMk/>
          <pc:sldMk cId="2547910785" sldId="573"/>
        </pc:sldMkLst>
        <pc:spChg chg="add del mod">
          <ac:chgData name="Ohuchi, Yoshiko/大内 佳子" userId="9854f7bf-13ce-4664-898c-4e3fe0189526" providerId="ADAL" clId="{33472C35-440C-4334-AA1B-FC37C992AF33}" dt="2023-01-26T06:48:30.452" v="616"/>
          <ac:spMkLst>
            <pc:docMk/>
            <pc:sldMk cId="2547910785" sldId="573"/>
            <ac:spMk id="5" creationId="{7630B55C-D3E5-43DF-AFF0-3304CF541DE6}"/>
          </ac:spMkLst>
        </pc:spChg>
        <pc:spChg chg="add del mod">
          <ac:chgData name="Ohuchi, Yoshiko/大内 佳子" userId="9854f7bf-13ce-4664-898c-4e3fe0189526" providerId="ADAL" clId="{33472C35-440C-4334-AA1B-FC37C992AF33}" dt="2023-02-07T06:58:55.143" v="1361"/>
          <ac:spMkLst>
            <pc:docMk/>
            <pc:sldMk cId="2547910785" sldId="573"/>
            <ac:spMk id="5" creationId="{B3094DCF-4E7E-3F67-BE2F-A1881DF49977}"/>
          </ac:spMkLst>
        </pc:spChg>
        <pc:spChg chg="add del mod">
          <ac:chgData name="Ohuchi, Yoshiko/大内 佳子" userId="9854f7bf-13ce-4664-898c-4e3fe0189526" providerId="ADAL" clId="{33472C35-440C-4334-AA1B-FC37C992AF33}" dt="2023-02-07T06:51:14.159" v="867"/>
          <ac:spMkLst>
            <pc:docMk/>
            <pc:sldMk cId="2547910785" sldId="573"/>
            <ac:spMk id="5" creationId="{BFB74D41-0F0E-7EEF-CF89-8F970E531763}"/>
          </ac:spMkLst>
        </pc:spChg>
        <pc:spChg chg="add del mod">
          <ac:chgData name="Ohuchi, Yoshiko/大内 佳子" userId="9854f7bf-13ce-4664-898c-4e3fe0189526" providerId="ADAL" clId="{33472C35-440C-4334-AA1B-FC37C992AF33}" dt="2023-01-26T06:01:55.618" v="107"/>
          <ac:spMkLst>
            <pc:docMk/>
            <pc:sldMk cId="2547910785" sldId="573"/>
            <ac:spMk id="5" creationId="{D6E8418C-86C7-4DDD-A567-43CA9B7C3129}"/>
          </ac:spMkLst>
        </pc:spChg>
        <pc:spChg chg="add del mod">
          <ac:chgData name="Ohuchi, Yoshiko/大内 佳子" userId="9854f7bf-13ce-4664-898c-4e3fe0189526" providerId="ADAL" clId="{33472C35-440C-4334-AA1B-FC37C992AF33}" dt="2023-02-07T06:51:14.137" v="775"/>
          <ac:spMkLst>
            <pc:docMk/>
            <pc:sldMk cId="2547910785" sldId="573"/>
            <ac:spMk id="7" creationId="{891A26C9-225D-4721-9A5B-386A7CCD4B62}"/>
          </ac:spMkLst>
        </pc:spChg>
        <pc:spChg chg="del">
          <ac:chgData name="Ohuchi, Yoshiko/大内 佳子" userId="9854f7bf-13ce-4664-898c-4e3fe0189526" providerId="ADAL" clId="{33472C35-440C-4334-AA1B-FC37C992AF33}" dt="2023-01-26T06:01:55.602" v="15"/>
          <ac:spMkLst>
            <pc:docMk/>
            <pc:sldMk cId="2547910785" sldId="573"/>
            <ac:spMk id="7" creationId="{9F3F50C7-3949-4A45-A6E7-D871087E858F}"/>
          </ac:spMkLst>
        </pc:spChg>
        <pc:spChg chg="add mod">
          <ac:chgData name="Ohuchi, Yoshiko/大内 佳子" userId="9854f7bf-13ce-4664-898c-4e3fe0189526" providerId="ADAL" clId="{33472C35-440C-4334-AA1B-FC37C992AF33}" dt="2023-02-07T06:58:55.143" v="1362"/>
          <ac:spMkLst>
            <pc:docMk/>
            <pc:sldMk cId="2547910785" sldId="573"/>
            <ac:spMk id="7" creationId="{B65B21A3-0F28-C044-37E9-282554F02BDA}"/>
          </ac:spMkLst>
        </pc:spChg>
        <pc:spChg chg="add del mod">
          <ac:chgData name="Ohuchi, Yoshiko/大内 佳子" userId="9854f7bf-13ce-4664-898c-4e3fe0189526" providerId="ADAL" clId="{33472C35-440C-4334-AA1B-FC37C992AF33}" dt="2023-01-26T06:30:29.970" v="259"/>
          <ac:spMkLst>
            <pc:docMk/>
            <pc:sldMk cId="2547910785" sldId="573"/>
            <ac:spMk id="8" creationId="{7C55EC71-C7F7-444B-ADCB-241D8FA80347}"/>
          </ac:spMkLst>
        </pc:spChg>
        <pc:spChg chg="add del mod">
          <ac:chgData name="Ohuchi, Yoshiko/大内 佳子" userId="9854f7bf-13ce-4664-898c-4e3fe0189526" providerId="ADAL" clId="{33472C35-440C-4334-AA1B-FC37C992AF33}" dt="2023-02-07T06:52:08.368" v="1019"/>
          <ac:spMkLst>
            <pc:docMk/>
            <pc:sldMk cId="2547910785" sldId="573"/>
            <ac:spMk id="8" creationId="{FF5039EE-82CF-75F1-C81C-706F5DB56410}"/>
          </ac:spMkLst>
        </pc:spChg>
        <pc:spChg chg="add del mod">
          <ac:chgData name="Ohuchi, Yoshiko/大内 佳子" userId="9854f7bf-13ce-4664-898c-4e3fe0189526" providerId="ADAL" clId="{33472C35-440C-4334-AA1B-FC37C992AF33}" dt="2023-01-26T06:30:29.986" v="351"/>
          <ac:spMkLst>
            <pc:docMk/>
            <pc:sldMk cId="2547910785" sldId="573"/>
            <ac:spMk id="14" creationId="{192AA28E-FB36-43CE-A533-3A811E20D23A}"/>
          </ac:spMkLst>
        </pc:spChg>
        <pc:spChg chg="add del mod">
          <ac:chgData name="Ohuchi, Yoshiko/大内 佳子" userId="9854f7bf-13ce-4664-898c-4e3fe0189526" providerId="ADAL" clId="{33472C35-440C-4334-AA1B-FC37C992AF33}" dt="2023-02-07T06:52:08.387" v="1111"/>
          <ac:spMkLst>
            <pc:docMk/>
            <pc:sldMk cId="2547910785" sldId="573"/>
            <ac:spMk id="14" creationId="{CFCA44EC-7330-F43F-6659-721C41D8773F}"/>
          </ac:spMkLst>
        </pc:spChg>
        <pc:spChg chg="add del mod">
          <ac:chgData name="Ohuchi, Yoshiko/大内 佳子" userId="9854f7bf-13ce-4664-898c-4e3fe0189526" providerId="ADAL" clId="{33472C35-440C-4334-AA1B-FC37C992AF33}" dt="2023-02-07T06:58:55.123" v="1269"/>
          <ac:spMkLst>
            <pc:docMk/>
            <pc:sldMk cId="2547910785" sldId="573"/>
            <ac:spMk id="15" creationId="{85E2871C-4266-5026-DE06-5C1F073E1F9A}"/>
          </ac:spMkLst>
        </pc:spChg>
        <pc:spChg chg="add del mod">
          <ac:chgData name="Ohuchi, Yoshiko/大内 佳子" userId="9854f7bf-13ce-4664-898c-4e3fe0189526" providerId="ADAL" clId="{33472C35-440C-4334-AA1B-FC37C992AF33}" dt="2023-01-26T06:48:30.437" v="524"/>
          <ac:spMkLst>
            <pc:docMk/>
            <pc:sldMk cId="2547910785" sldId="573"/>
            <ac:spMk id="15" creationId="{CA567C5B-5D06-4B8E-AF33-90EE6555E47A}"/>
          </ac:spMkLst>
        </pc:spChg>
      </pc:sldChg>
      <pc:sldChg chg="addSp delSp modSp">
        <pc:chgData name="Ohuchi, Yoshiko/大内 佳子" userId="9854f7bf-13ce-4664-898c-4e3fe0189526" providerId="ADAL" clId="{33472C35-440C-4334-AA1B-FC37C992AF33}" dt="2023-02-07T06:58:55.162" v="1443"/>
        <pc:sldMkLst>
          <pc:docMk/>
          <pc:sldMk cId="3574807713" sldId="576"/>
        </pc:sldMkLst>
        <pc:spChg chg="add del mod">
          <ac:chgData name="Ohuchi, Yoshiko/大内 佳子" userId="9854f7bf-13ce-4664-898c-4e3fe0189526" providerId="ADAL" clId="{33472C35-440C-4334-AA1B-FC37C992AF33}" dt="2023-01-26T06:48:30.452" v="697"/>
          <ac:spMkLst>
            <pc:docMk/>
            <pc:sldMk cId="3574807713" sldId="576"/>
            <ac:spMk id="5" creationId="{5C66F9E4-0854-45AC-8610-AC5D31023047}"/>
          </ac:spMkLst>
        </pc:spChg>
        <pc:spChg chg="add del mod">
          <ac:chgData name="Ohuchi, Yoshiko/大内 佳子" userId="9854f7bf-13ce-4664-898c-4e3fe0189526" providerId="ADAL" clId="{33472C35-440C-4334-AA1B-FC37C992AF33}" dt="2023-02-07T06:58:55.162" v="1442"/>
          <ac:spMkLst>
            <pc:docMk/>
            <pc:sldMk cId="3574807713" sldId="576"/>
            <ac:spMk id="5" creationId="{9EA664FD-E7E8-99F2-89C3-5C48C98937DB}"/>
          </ac:spMkLst>
        </pc:spChg>
        <pc:spChg chg="add del mod">
          <ac:chgData name="Ohuchi, Yoshiko/大内 佳子" userId="9854f7bf-13ce-4664-898c-4e3fe0189526" providerId="ADAL" clId="{33472C35-440C-4334-AA1B-FC37C992AF33}" dt="2023-02-07T06:51:14.181" v="948"/>
          <ac:spMkLst>
            <pc:docMk/>
            <pc:sldMk cId="3574807713" sldId="576"/>
            <ac:spMk id="5" creationId="{AC58A77E-0D08-DB67-8437-56E07272A17B}"/>
          </ac:spMkLst>
        </pc:spChg>
        <pc:spChg chg="add del mod">
          <ac:chgData name="Ohuchi, Yoshiko/大内 佳子" userId="9854f7bf-13ce-4664-898c-4e3fe0189526" providerId="ADAL" clId="{33472C35-440C-4334-AA1B-FC37C992AF33}" dt="2023-01-26T06:01:55.631" v="188"/>
          <ac:spMkLst>
            <pc:docMk/>
            <pc:sldMk cId="3574807713" sldId="576"/>
            <ac:spMk id="5" creationId="{F7C28EDC-3D81-40B5-8E38-B6E4EB84DF05}"/>
          </ac:spMkLst>
        </pc:spChg>
        <pc:spChg chg="add mod">
          <ac:chgData name="Ohuchi, Yoshiko/大内 佳子" userId="9854f7bf-13ce-4664-898c-4e3fe0189526" providerId="ADAL" clId="{33472C35-440C-4334-AA1B-FC37C992AF33}" dt="2023-02-07T06:58:55.162" v="1443"/>
          <ac:spMkLst>
            <pc:docMk/>
            <pc:sldMk cId="3574807713" sldId="576"/>
            <ac:spMk id="7" creationId="{026F01FA-082C-E8BB-5DEF-C50C83B11FB5}"/>
          </ac:spMkLst>
        </pc:spChg>
        <pc:spChg chg="add del mod">
          <ac:chgData name="Ohuchi, Yoshiko/大内 佳子" userId="9854f7bf-13ce-4664-898c-4e3fe0189526" providerId="ADAL" clId="{33472C35-440C-4334-AA1B-FC37C992AF33}" dt="2023-02-07T06:51:14.140" v="802"/>
          <ac:spMkLst>
            <pc:docMk/>
            <pc:sldMk cId="3574807713" sldId="576"/>
            <ac:spMk id="7" creationId="{D4B3F8B0-CEB2-4A02-B311-F5ABA5F65B1C}"/>
          </ac:spMkLst>
        </pc:spChg>
        <pc:spChg chg="del">
          <ac:chgData name="Ohuchi, Yoshiko/大内 佳子" userId="9854f7bf-13ce-4664-898c-4e3fe0189526" providerId="ADAL" clId="{33472C35-440C-4334-AA1B-FC37C992AF33}" dt="2023-01-26T06:01:55.604" v="42"/>
          <ac:spMkLst>
            <pc:docMk/>
            <pc:sldMk cId="3574807713" sldId="576"/>
            <ac:spMk id="7" creationId="{FC84E942-BF8D-4F37-8B15-1DAAD2182EEF}"/>
          </ac:spMkLst>
        </pc:spChg>
        <pc:spChg chg="add del mod">
          <ac:chgData name="Ohuchi, Yoshiko/大内 佳子" userId="9854f7bf-13ce-4664-898c-4e3fe0189526" providerId="ADAL" clId="{33472C35-440C-4334-AA1B-FC37C992AF33}" dt="2023-01-26T06:30:29.970" v="286"/>
          <ac:spMkLst>
            <pc:docMk/>
            <pc:sldMk cId="3574807713" sldId="576"/>
            <ac:spMk id="8" creationId="{6A03B70E-E016-4094-99AA-CBF95F6EDC7E}"/>
          </ac:spMkLst>
        </pc:spChg>
        <pc:spChg chg="add del mod">
          <ac:chgData name="Ohuchi, Yoshiko/大内 佳子" userId="9854f7bf-13ce-4664-898c-4e3fe0189526" providerId="ADAL" clId="{33472C35-440C-4334-AA1B-FC37C992AF33}" dt="2023-02-07T06:52:08.370" v="1046"/>
          <ac:spMkLst>
            <pc:docMk/>
            <pc:sldMk cId="3574807713" sldId="576"/>
            <ac:spMk id="8" creationId="{A1F6FC74-C550-8814-D92C-02F6D7B86040}"/>
          </ac:spMkLst>
        </pc:spChg>
        <pc:spChg chg="add del mod">
          <ac:chgData name="Ohuchi, Yoshiko/大内 佳子" userId="9854f7bf-13ce-4664-898c-4e3fe0189526" providerId="ADAL" clId="{33472C35-440C-4334-AA1B-FC37C992AF33}" dt="2023-01-26T06:30:29.986" v="432"/>
          <ac:spMkLst>
            <pc:docMk/>
            <pc:sldMk cId="3574807713" sldId="576"/>
            <ac:spMk id="10" creationId="{0145C85F-FB4C-4C49-884A-61A3DD0C980F}"/>
          </ac:spMkLst>
        </pc:spChg>
        <pc:spChg chg="add del mod">
          <ac:chgData name="Ohuchi, Yoshiko/大内 佳子" userId="9854f7bf-13ce-4664-898c-4e3fe0189526" providerId="ADAL" clId="{33472C35-440C-4334-AA1B-FC37C992AF33}" dt="2023-02-07T06:52:08.406" v="1192"/>
          <ac:spMkLst>
            <pc:docMk/>
            <pc:sldMk cId="3574807713" sldId="576"/>
            <ac:spMk id="10" creationId="{DCCDCC74-C95B-0A1D-554E-A9A1D8A8B83E}"/>
          </ac:spMkLst>
        </pc:spChg>
        <pc:spChg chg="add del mod">
          <ac:chgData name="Ohuchi, Yoshiko/大内 佳子" userId="9854f7bf-13ce-4664-898c-4e3fe0189526" providerId="ADAL" clId="{33472C35-440C-4334-AA1B-FC37C992AF33}" dt="2023-02-07T06:58:55.126" v="1296"/>
          <ac:spMkLst>
            <pc:docMk/>
            <pc:sldMk cId="3574807713" sldId="576"/>
            <ac:spMk id="14" creationId="{155366F1-40FF-BC9B-B673-A2A9964A62F5}"/>
          </ac:spMkLst>
        </pc:spChg>
        <pc:spChg chg="add del mod">
          <ac:chgData name="Ohuchi, Yoshiko/大内 佳子" userId="9854f7bf-13ce-4664-898c-4e3fe0189526" providerId="ADAL" clId="{33472C35-440C-4334-AA1B-FC37C992AF33}" dt="2023-01-26T06:48:30.437" v="551"/>
          <ac:spMkLst>
            <pc:docMk/>
            <pc:sldMk cId="3574807713" sldId="576"/>
            <ac:spMk id="14" creationId="{6A449340-47AC-4801-98B5-7B654E6EABF5}"/>
          </ac:spMkLst>
        </pc:spChg>
      </pc:sldChg>
      <pc:sldChg chg="addSp delSp modSp">
        <pc:chgData name="Ohuchi, Yoshiko/大内 佳子" userId="9854f7bf-13ce-4664-898c-4e3fe0189526" providerId="ADAL" clId="{33472C35-440C-4334-AA1B-FC37C992AF33}" dt="2023-02-07T06:58:55.173" v="1488"/>
        <pc:sldMkLst>
          <pc:docMk/>
          <pc:sldMk cId="3733551806" sldId="577"/>
        </pc:sldMkLst>
        <pc:spChg chg="add del mod">
          <ac:chgData name="Ohuchi, Yoshiko/大内 佳子" userId="9854f7bf-13ce-4664-898c-4e3fe0189526" providerId="ADAL" clId="{33472C35-440C-4334-AA1B-FC37C992AF33}" dt="2023-01-26T06:01:55.637" v="233"/>
          <ac:spMkLst>
            <pc:docMk/>
            <pc:sldMk cId="3733551806" sldId="577"/>
            <ac:spMk id="4" creationId="{118B1DDB-E109-4CA0-904A-888806E5D654}"/>
          </ac:spMkLst>
        </pc:spChg>
        <pc:spChg chg="add del mod">
          <ac:chgData name="Ohuchi, Yoshiko/大内 佳子" userId="9854f7bf-13ce-4664-898c-4e3fe0189526" providerId="ADAL" clId="{33472C35-440C-4334-AA1B-FC37C992AF33}" dt="2023-02-07T06:58:55.173" v="1487"/>
          <ac:spMkLst>
            <pc:docMk/>
            <pc:sldMk cId="3733551806" sldId="577"/>
            <ac:spMk id="4" creationId="{2EE2EEDF-CA0C-7B9C-15C0-E0612229E0A2}"/>
          </ac:spMkLst>
        </pc:spChg>
        <pc:spChg chg="add del mod">
          <ac:chgData name="Ohuchi, Yoshiko/大内 佳子" userId="9854f7bf-13ce-4664-898c-4e3fe0189526" providerId="ADAL" clId="{33472C35-440C-4334-AA1B-FC37C992AF33}" dt="2023-01-26T06:48:30.475" v="742"/>
          <ac:spMkLst>
            <pc:docMk/>
            <pc:sldMk cId="3733551806" sldId="577"/>
            <ac:spMk id="4" creationId="{6F6613DE-CD21-44E2-AA6A-589A546924FB}"/>
          </ac:spMkLst>
        </pc:spChg>
        <pc:spChg chg="add del mod">
          <ac:chgData name="Ohuchi, Yoshiko/大内 佳子" userId="9854f7bf-13ce-4664-898c-4e3fe0189526" providerId="ADAL" clId="{33472C35-440C-4334-AA1B-FC37C992AF33}" dt="2023-02-07T06:51:14.193" v="993"/>
          <ac:spMkLst>
            <pc:docMk/>
            <pc:sldMk cId="3733551806" sldId="577"/>
            <ac:spMk id="4" creationId="{8556BEB3-F1D8-1BDB-BC5F-D805F6492E4F}"/>
          </ac:spMkLst>
        </pc:spChg>
        <pc:spChg chg="add mod">
          <ac:chgData name="Ohuchi, Yoshiko/大内 佳子" userId="9854f7bf-13ce-4664-898c-4e3fe0189526" providerId="ADAL" clId="{33472C35-440C-4334-AA1B-FC37C992AF33}" dt="2023-02-07T06:58:55.173" v="1488"/>
          <ac:spMkLst>
            <pc:docMk/>
            <pc:sldMk cId="3733551806" sldId="577"/>
            <ac:spMk id="6" creationId="{0F908780-B6CE-4074-FD98-19ECB39B24B8}"/>
          </ac:spMkLst>
        </pc:spChg>
        <pc:spChg chg="add del mod">
          <ac:chgData name="Ohuchi, Yoshiko/大内 佳子" userId="9854f7bf-13ce-4664-898c-4e3fe0189526" providerId="ADAL" clId="{33472C35-440C-4334-AA1B-FC37C992AF33}" dt="2023-02-07T06:51:14.141" v="817"/>
          <ac:spMkLst>
            <pc:docMk/>
            <pc:sldMk cId="3733551806" sldId="577"/>
            <ac:spMk id="6" creationId="{60555211-D5EF-47E1-A1C2-1BD87129FA60}"/>
          </ac:spMkLst>
        </pc:spChg>
        <pc:spChg chg="del">
          <ac:chgData name="Ohuchi, Yoshiko/大内 佳子" userId="9854f7bf-13ce-4664-898c-4e3fe0189526" providerId="ADAL" clId="{33472C35-440C-4334-AA1B-FC37C992AF33}" dt="2023-01-26T06:01:55.604" v="57"/>
          <ac:spMkLst>
            <pc:docMk/>
            <pc:sldMk cId="3733551806" sldId="577"/>
            <ac:spMk id="6" creationId="{DEB08BF2-5353-4E3F-9461-67F6C63E8918}"/>
          </ac:spMkLst>
        </pc:spChg>
        <pc:spChg chg="add del mod">
          <ac:chgData name="Ohuchi, Yoshiko/大内 佳子" userId="9854f7bf-13ce-4664-898c-4e3fe0189526" providerId="ADAL" clId="{33472C35-440C-4334-AA1B-FC37C992AF33}" dt="2023-02-07T06:52:08.372" v="1061"/>
          <ac:spMkLst>
            <pc:docMk/>
            <pc:sldMk cId="3733551806" sldId="577"/>
            <ac:spMk id="7" creationId="{0E907C0D-1CBF-1A87-63A8-434D550741F9}"/>
          </ac:spMkLst>
        </pc:spChg>
        <pc:spChg chg="add del mod">
          <ac:chgData name="Ohuchi, Yoshiko/大内 佳子" userId="9854f7bf-13ce-4664-898c-4e3fe0189526" providerId="ADAL" clId="{33472C35-440C-4334-AA1B-FC37C992AF33}" dt="2023-01-26T06:30:29.970" v="301"/>
          <ac:spMkLst>
            <pc:docMk/>
            <pc:sldMk cId="3733551806" sldId="577"/>
            <ac:spMk id="7" creationId="{DE4BB980-45F1-4DAA-ACAB-FA6A2F762710}"/>
          </ac:spMkLst>
        </pc:spChg>
        <pc:spChg chg="add del mod">
          <ac:chgData name="Ohuchi, Yoshiko/大内 佳子" userId="9854f7bf-13ce-4664-898c-4e3fe0189526" providerId="ADAL" clId="{33472C35-440C-4334-AA1B-FC37C992AF33}" dt="2023-02-07T06:52:08.417" v="1237"/>
          <ac:spMkLst>
            <pc:docMk/>
            <pc:sldMk cId="3733551806" sldId="577"/>
            <ac:spMk id="8" creationId="{1A5901E4-8D88-141E-7DFC-5C0AE5937A51}"/>
          </ac:spMkLst>
        </pc:spChg>
        <pc:spChg chg="add del mod">
          <ac:chgData name="Ohuchi, Yoshiko/大内 佳子" userId="9854f7bf-13ce-4664-898c-4e3fe0189526" providerId="ADAL" clId="{33472C35-440C-4334-AA1B-FC37C992AF33}" dt="2023-01-26T06:30:30.001" v="477"/>
          <ac:spMkLst>
            <pc:docMk/>
            <pc:sldMk cId="3733551806" sldId="577"/>
            <ac:spMk id="8" creationId="{9FFFBE63-13BD-4395-BBD5-363D756E65D4}"/>
          </ac:spMkLst>
        </pc:spChg>
        <pc:spChg chg="add del mod">
          <ac:chgData name="Ohuchi, Yoshiko/大内 佳子" userId="9854f7bf-13ce-4664-898c-4e3fe0189526" providerId="ADAL" clId="{33472C35-440C-4334-AA1B-FC37C992AF33}" dt="2023-02-07T06:58:55.128" v="1311"/>
          <ac:spMkLst>
            <pc:docMk/>
            <pc:sldMk cId="3733551806" sldId="577"/>
            <ac:spMk id="9" creationId="{E0F8AB52-3FBA-7858-74AD-58ACF203E6DF}"/>
          </ac:spMkLst>
        </pc:spChg>
        <pc:spChg chg="add del mod">
          <ac:chgData name="Ohuchi, Yoshiko/大内 佳子" userId="9854f7bf-13ce-4664-898c-4e3fe0189526" providerId="ADAL" clId="{33472C35-440C-4334-AA1B-FC37C992AF33}" dt="2023-01-26T06:48:30.437" v="566"/>
          <ac:spMkLst>
            <pc:docMk/>
            <pc:sldMk cId="3733551806" sldId="577"/>
            <ac:spMk id="9" creationId="{E1428735-375C-41F0-943A-81CD08C2B0ED}"/>
          </ac:spMkLst>
        </pc:spChg>
      </pc:sldChg>
      <pc:sldChg chg="addSp delSp modSp">
        <pc:chgData name="Ohuchi, Yoshiko/大内 佳子" userId="9854f7bf-13ce-4664-898c-4e3fe0189526" providerId="ADAL" clId="{33472C35-440C-4334-AA1B-FC37C992AF33}" dt="2023-02-07T06:58:55.167" v="1461"/>
        <pc:sldMkLst>
          <pc:docMk/>
          <pc:sldMk cId="210708008" sldId="592"/>
        </pc:sldMkLst>
        <pc:spChg chg="add del mod">
          <ac:chgData name="Ohuchi, Yoshiko/大内 佳子" userId="9854f7bf-13ce-4664-898c-4e3fe0189526" providerId="ADAL" clId="{33472C35-440C-4334-AA1B-FC37C992AF33}" dt="2023-02-07T06:58:55.166" v="1460"/>
          <ac:spMkLst>
            <pc:docMk/>
            <pc:sldMk cId="210708008" sldId="592"/>
            <ac:spMk id="5" creationId="{05ACA4A4-F8B1-4E86-51E1-6F8E39D57386}"/>
          </ac:spMkLst>
        </pc:spChg>
        <pc:spChg chg="add del mod">
          <ac:chgData name="Ohuchi, Yoshiko/大内 佳子" userId="9854f7bf-13ce-4664-898c-4e3fe0189526" providerId="ADAL" clId="{33472C35-440C-4334-AA1B-FC37C992AF33}" dt="2023-01-26T06:01:55.634" v="206"/>
          <ac:spMkLst>
            <pc:docMk/>
            <pc:sldMk cId="210708008" sldId="592"/>
            <ac:spMk id="5" creationId="{4120965A-31D7-4899-AFE8-C96DD2ACC9DC}"/>
          </ac:spMkLst>
        </pc:spChg>
        <pc:spChg chg="add del mod">
          <ac:chgData name="Ohuchi, Yoshiko/大内 佳子" userId="9854f7bf-13ce-4664-898c-4e3fe0189526" providerId="ADAL" clId="{33472C35-440C-4334-AA1B-FC37C992AF33}" dt="2023-01-26T06:48:30.468" v="715"/>
          <ac:spMkLst>
            <pc:docMk/>
            <pc:sldMk cId="210708008" sldId="592"/>
            <ac:spMk id="5" creationId="{8BB4BECB-F5EC-4570-9696-31DE31C3FE35}"/>
          </ac:spMkLst>
        </pc:spChg>
        <pc:spChg chg="add del mod">
          <ac:chgData name="Ohuchi, Yoshiko/大内 佳子" userId="9854f7bf-13ce-4664-898c-4e3fe0189526" providerId="ADAL" clId="{33472C35-440C-4334-AA1B-FC37C992AF33}" dt="2023-02-07T06:51:14.186" v="966"/>
          <ac:spMkLst>
            <pc:docMk/>
            <pc:sldMk cId="210708008" sldId="592"/>
            <ac:spMk id="5" creationId="{C9D7D6D2-7C55-1CB1-40AF-68D81AE79B09}"/>
          </ac:spMkLst>
        </pc:spChg>
        <pc:spChg chg="del">
          <ac:chgData name="Ohuchi, Yoshiko/大内 佳子" userId="9854f7bf-13ce-4664-898c-4e3fe0189526" providerId="ADAL" clId="{33472C35-440C-4334-AA1B-FC37C992AF33}" dt="2023-01-26T06:01:55.604" v="48"/>
          <ac:spMkLst>
            <pc:docMk/>
            <pc:sldMk cId="210708008" sldId="592"/>
            <ac:spMk id="7" creationId="{D8E0DD9F-BFB8-4973-AFD0-D1E0AB1A9BA6}"/>
          </ac:spMkLst>
        </pc:spChg>
        <pc:spChg chg="add mod">
          <ac:chgData name="Ohuchi, Yoshiko/大内 佳子" userId="9854f7bf-13ce-4664-898c-4e3fe0189526" providerId="ADAL" clId="{33472C35-440C-4334-AA1B-FC37C992AF33}" dt="2023-02-07T06:58:55.167" v="1461"/>
          <ac:spMkLst>
            <pc:docMk/>
            <pc:sldMk cId="210708008" sldId="592"/>
            <ac:spMk id="7" creationId="{DD5945CC-BDFF-392E-D0BB-615764DC71A9}"/>
          </ac:spMkLst>
        </pc:spChg>
        <pc:spChg chg="add del mod">
          <ac:chgData name="Ohuchi, Yoshiko/大内 佳子" userId="9854f7bf-13ce-4664-898c-4e3fe0189526" providerId="ADAL" clId="{33472C35-440C-4334-AA1B-FC37C992AF33}" dt="2023-02-07T06:51:14.140" v="808"/>
          <ac:spMkLst>
            <pc:docMk/>
            <pc:sldMk cId="210708008" sldId="592"/>
            <ac:spMk id="7" creationId="{F9F1F478-BF81-44A8-92EC-C977361F703D}"/>
          </ac:spMkLst>
        </pc:spChg>
        <pc:spChg chg="add del mod">
          <ac:chgData name="Ohuchi, Yoshiko/大内 佳子" userId="9854f7bf-13ce-4664-898c-4e3fe0189526" providerId="ADAL" clId="{33472C35-440C-4334-AA1B-FC37C992AF33}" dt="2023-01-26T06:30:29.970" v="292"/>
          <ac:spMkLst>
            <pc:docMk/>
            <pc:sldMk cId="210708008" sldId="592"/>
            <ac:spMk id="8" creationId="{04604020-550E-43F1-BE5C-3B79FA1D8EF6}"/>
          </ac:spMkLst>
        </pc:spChg>
        <pc:spChg chg="add del mod">
          <ac:chgData name="Ohuchi, Yoshiko/大内 佳子" userId="9854f7bf-13ce-4664-898c-4e3fe0189526" providerId="ADAL" clId="{33472C35-440C-4334-AA1B-FC37C992AF33}" dt="2023-02-07T06:52:08.371" v="1052"/>
          <ac:spMkLst>
            <pc:docMk/>
            <pc:sldMk cId="210708008" sldId="592"/>
            <ac:spMk id="8" creationId="{7C57A1CA-D0CF-1175-3702-EA3EF39324D9}"/>
          </ac:spMkLst>
        </pc:spChg>
        <pc:spChg chg="add del mod">
          <ac:chgData name="Ohuchi, Yoshiko/大内 佳子" userId="9854f7bf-13ce-4664-898c-4e3fe0189526" providerId="ADAL" clId="{33472C35-440C-4334-AA1B-FC37C992AF33}" dt="2023-02-07T06:52:08.411" v="1210"/>
          <ac:spMkLst>
            <pc:docMk/>
            <pc:sldMk cId="210708008" sldId="592"/>
            <ac:spMk id="14" creationId="{704AB6BA-1192-7403-2C6C-6263CF865CE7}"/>
          </ac:spMkLst>
        </pc:spChg>
        <pc:spChg chg="add del mod">
          <ac:chgData name="Ohuchi, Yoshiko/大内 佳子" userId="9854f7bf-13ce-4664-898c-4e3fe0189526" providerId="ADAL" clId="{33472C35-440C-4334-AA1B-FC37C992AF33}" dt="2023-01-26T06:30:30.001" v="450"/>
          <ac:spMkLst>
            <pc:docMk/>
            <pc:sldMk cId="210708008" sldId="592"/>
            <ac:spMk id="14" creationId="{E82F7A3C-6E38-4A63-AAB6-618F68B7D5D3}"/>
          </ac:spMkLst>
        </pc:spChg>
        <pc:spChg chg="add del mod">
          <ac:chgData name="Ohuchi, Yoshiko/大内 佳子" userId="9854f7bf-13ce-4664-898c-4e3fe0189526" providerId="ADAL" clId="{33472C35-440C-4334-AA1B-FC37C992AF33}" dt="2023-02-07T06:58:55.127" v="1302"/>
          <ac:spMkLst>
            <pc:docMk/>
            <pc:sldMk cId="210708008" sldId="592"/>
            <ac:spMk id="15" creationId="{889872A8-2B6B-DF3D-9267-C4C0158FAEC8}"/>
          </ac:spMkLst>
        </pc:spChg>
        <pc:spChg chg="add del mod">
          <ac:chgData name="Ohuchi, Yoshiko/大内 佳子" userId="9854f7bf-13ce-4664-898c-4e3fe0189526" providerId="ADAL" clId="{33472C35-440C-4334-AA1B-FC37C992AF33}" dt="2023-01-26T06:48:30.437" v="557"/>
          <ac:spMkLst>
            <pc:docMk/>
            <pc:sldMk cId="210708008" sldId="592"/>
            <ac:spMk id="15" creationId="{DED7F65A-F56A-455A-9E4C-C281912E0D0F}"/>
          </ac:spMkLst>
        </pc:spChg>
      </pc:sldChg>
      <pc:sldChg chg="addSp delSp modSp">
        <pc:chgData name="Ohuchi, Yoshiko/大内 佳子" userId="9854f7bf-13ce-4664-898c-4e3fe0189526" providerId="ADAL" clId="{33472C35-440C-4334-AA1B-FC37C992AF33}" dt="2023-02-07T06:58:55.167" v="1464"/>
        <pc:sldMkLst>
          <pc:docMk/>
          <pc:sldMk cId="3222626393" sldId="593"/>
        </pc:sldMkLst>
        <pc:spChg chg="add del mod">
          <ac:chgData name="Ohuchi, Yoshiko/大内 佳子" userId="9854f7bf-13ce-4664-898c-4e3fe0189526" providerId="ADAL" clId="{33472C35-440C-4334-AA1B-FC37C992AF33}" dt="2023-02-07T06:58:55.167" v="1463"/>
          <ac:spMkLst>
            <pc:docMk/>
            <pc:sldMk cId="3222626393" sldId="593"/>
            <ac:spMk id="5" creationId="{29B2B4B4-6223-FC47-C468-2138A2F39691}"/>
          </ac:spMkLst>
        </pc:spChg>
        <pc:spChg chg="add del mod">
          <ac:chgData name="Ohuchi, Yoshiko/大内 佳子" userId="9854f7bf-13ce-4664-898c-4e3fe0189526" providerId="ADAL" clId="{33472C35-440C-4334-AA1B-FC37C992AF33}" dt="2023-02-07T06:51:14.186" v="969"/>
          <ac:spMkLst>
            <pc:docMk/>
            <pc:sldMk cId="3222626393" sldId="593"/>
            <ac:spMk id="5" creationId="{2A8AA6A0-F855-D10D-9AF9-909AC67D571A}"/>
          </ac:spMkLst>
        </pc:spChg>
        <pc:spChg chg="add del mod">
          <ac:chgData name="Ohuchi, Yoshiko/大内 佳子" userId="9854f7bf-13ce-4664-898c-4e3fe0189526" providerId="ADAL" clId="{33472C35-440C-4334-AA1B-FC37C992AF33}" dt="2023-01-26T06:48:30.468" v="718"/>
          <ac:spMkLst>
            <pc:docMk/>
            <pc:sldMk cId="3222626393" sldId="593"/>
            <ac:spMk id="5" creationId="{412157F1-5FC8-4143-95DF-8924AED752C1}"/>
          </ac:spMkLst>
        </pc:spChg>
        <pc:spChg chg="add del mod">
          <ac:chgData name="Ohuchi, Yoshiko/大内 佳子" userId="9854f7bf-13ce-4664-898c-4e3fe0189526" providerId="ADAL" clId="{33472C35-440C-4334-AA1B-FC37C992AF33}" dt="2023-01-26T06:01:55.634" v="209"/>
          <ac:spMkLst>
            <pc:docMk/>
            <pc:sldMk cId="3222626393" sldId="593"/>
            <ac:spMk id="5" creationId="{5B941583-78B3-413A-B524-E4BA4C7C067D}"/>
          </ac:spMkLst>
        </pc:spChg>
        <pc:spChg chg="add del mod">
          <ac:chgData name="Ohuchi, Yoshiko/大内 佳子" userId="9854f7bf-13ce-4664-898c-4e3fe0189526" providerId="ADAL" clId="{33472C35-440C-4334-AA1B-FC37C992AF33}" dt="2023-02-07T06:51:14.140" v="809"/>
          <ac:spMkLst>
            <pc:docMk/>
            <pc:sldMk cId="3222626393" sldId="593"/>
            <ac:spMk id="7" creationId="{0C120993-1055-4590-957E-E122DC82B23A}"/>
          </ac:spMkLst>
        </pc:spChg>
        <pc:spChg chg="del">
          <ac:chgData name="Ohuchi, Yoshiko/大内 佳子" userId="9854f7bf-13ce-4664-898c-4e3fe0189526" providerId="ADAL" clId="{33472C35-440C-4334-AA1B-FC37C992AF33}" dt="2023-01-26T06:01:55.604" v="49"/>
          <ac:spMkLst>
            <pc:docMk/>
            <pc:sldMk cId="3222626393" sldId="593"/>
            <ac:spMk id="7" creationId="{39F84E13-0633-4C2C-B0E9-3F88FE858EFB}"/>
          </ac:spMkLst>
        </pc:spChg>
        <pc:spChg chg="add mod">
          <ac:chgData name="Ohuchi, Yoshiko/大内 佳子" userId="9854f7bf-13ce-4664-898c-4e3fe0189526" providerId="ADAL" clId="{33472C35-440C-4334-AA1B-FC37C992AF33}" dt="2023-02-07T06:58:55.167" v="1464"/>
          <ac:spMkLst>
            <pc:docMk/>
            <pc:sldMk cId="3222626393" sldId="593"/>
            <ac:spMk id="7" creationId="{83A9A4D4-B5A9-1D93-F42C-E47421E681B3}"/>
          </ac:spMkLst>
        </pc:spChg>
        <pc:spChg chg="add del mod">
          <ac:chgData name="Ohuchi, Yoshiko/大内 佳子" userId="9854f7bf-13ce-4664-898c-4e3fe0189526" providerId="ADAL" clId="{33472C35-440C-4334-AA1B-FC37C992AF33}" dt="2023-01-26T06:30:29.970" v="293"/>
          <ac:spMkLst>
            <pc:docMk/>
            <pc:sldMk cId="3222626393" sldId="593"/>
            <ac:spMk id="8" creationId="{98970C6F-D47D-4A2C-9A50-EF1F85A17C56}"/>
          </ac:spMkLst>
        </pc:spChg>
        <pc:spChg chg="add del mod">
          <ac:chgData name="Ohuchi, Yoshiko/大内 佳子" userId="9854f7bf-13ce-4664-898c-4e3fe0189526" providerId="ADAL" clId="{33472C35-440C-4334-AA1B-FC37C992AF33}" dt="2023-02-07T06:52:08.371" v="1053"/>
          <ac:spMkLst>
            <pc:docMk/>
            <pc:sldMk cId="3222626393" sldId="593"/>
            <ac:spMk id="8" creationId="{C107AD2C-F43F-BCE8-ADE9-85AE5EBEE956}"/>
          </ac:spMkLst>
        </pc:spChg>
        <pc:spChg chg="add del mod">
          <ac:chgData name="Ohuchi, Yoshiko/大内 佳子" userId="9854f7bf-13ce-4664-898c-4e3fe0189526" providerId="ADAL" clId="{33472C35-440C-4334-AA1B-FC37C992AF33}" dt="2023-02-07T06:52:08.411" v="1213"/>
          <ac:spMkLst>
            <pc:docMk/>
            <pc:sldMk cId="3222626393" sldId="593"/>
            <ac:spMk id="9" creationId="{1696EBA6-92C5-1E4D-0A13-0E17FEAE3B60}"/>
          </ac:spMkLst>
        </pc:spChg>
        <pc:spChg chg="add del mod">
          <ac:chgData name="Ohuchi, Yoshiko/大内 佳子" userId="9854f7bf-13ce-4664-898c-4e3fe0189526" providerId="ADAL" clId="{33472C35-440C-4334-AA1B-FC37C992AF33}" dt="2023-01-26T06:30:30.001" v="453"/>
          <ac:spMkLst>
            <pc:docMk/>
            <pc:sldMk cId="3222626393" sldId="593"/>
            <ac:spMk id="9" creationId="{F9EA47BF-E878-470C-BEAC-A356A399C16E}"/>
          </ac:spMkLst>
        </pc:spChg>
        <pc:spChg chg="add del mod">
          <ac:chgData name="Ohuchi, Yoshiko/大内 佳子" userId="9854f7bf-13ce-4664-898c-4e3fe0189526" providerId="ADAL" clId="{33472C35-440C-4334-AA1B-FC37C992AF33}" dt="2023-02-07T06:58:55.127" v="1303"/>
          <ac:spMkLst>
            <pc:docMk/>
            <pc:sldMk cId="3222626393" sldId="593"/>
            <ac:spMk id="14" creationId="{31F4C9B1-3CB0-143F-49C6-AF8ED9A490E2}"/>
          </ac:spMkLst>
        </pc:spChg>
        <pc:spChg chg="add del mod">
          <ac:chgData name="Ohuchi, Yoshiko/大内 佳子" userId="9854f7bf-13ce-4664-898c-4e3fe0189526" providerId="ADAL" clId="{33472C35-440C-4334-AA1B-FC37C992AF33}" dt="2023-01-26T06:48:30.437" v="558"/>
          <ac:spMkLst>
            <pc:docMk/>
            <pc:sldMk cId="3222626393" sldId="593"/>
            <ac:spMk id="14" creationId="{5FD2C15B-2A47-4902-BC05-947F870620B9}"/>
          </ac:spMkLst>
        </pc:spChg>
      </pc:sldChg>
      <pc:sldChg chg="addSp delSp modSp">
        <pc:chgData name="Ohuchi, Yoshiko/大内 佳子" userId="9854f7bf-13ce-4664-898c-4e3fe0189526" providerId="ADAL" clId="{33472C35-440C-4334-AA1B-FC37C992AF33}" dt="2023-02-07T06:58:55.151" v="1395"/>
        <pc:sldMkLst>
          <pc:docMk/>
          <pc:sldMk cId="264587085" sldId="594"/>
        </pc:sldMkLst>
        <pc:spChg chg="add del mod">
          <ac:chgData name="Ohuchi, Yoshiko/大内 佳子" userId="9854f7bf-13ce-4664-898c-4e3fe0189526" providerId="ADAL" clId="{33472C35-440C-4334-AA1B-FC37C992AF33}" dt="2023-01-26T06:48:30.452" v="649"/>
          <ac:spMkLst>
            <pc:docMk/>
            <pc:sldMk cId="264587085" sldId="594"/>
            <ac:spMk id="5" creationId="{3749ED65-E7B1-496B-A0BE-C36896C5705B}"/>
          </ac:spMkLst>
        </pc:spChg>
        <pc:spChg chg="add del mod">
          <ac:chgData name="Ohuchi, Yoshiko/大内 佳子" userId="9854f7bf-13ce-4664-898c-4e3fe0189526" providerId="ADAL" clId="{33472C35-440C-4334-AA1B-FC37C992AF33}" dt="2023-02-07T06:51:14.168" v="900"/>
          <ac:spMkLst>
            <pc:docMk/>
            <pc:sldMk cId="264587085" sldId="594"/>
            <ac:spMk id="5" creationId="{7B8147B5-1F93-D824-DE6C-FB7DA57BBA84}"/>
          </ac:spMkLst>
        </pc:spChg>
        <pc:spChg chg="add del mod">
          <ac:chgData name="Ohuchi, Yoshiko/大内 佳子" userId="9854f7bf-13ce-4664-898c-4e3fe0189526" providerId="ADAL" clId="{33472C35-440C-4334-AA1B-FC37C992AF33}" dt="2023-01-26T06:01:55.622" v="140"/>
          <ac:spMkLst>
            <pc:docMk/>
            <pc:sldMk cId="264587085" sldId="594"/>
            <ac:spMk id="5" creationId="{EBE74893-C7A5-4F50-8655-6193EB0C0A34}"/>
          </ac:spMkLst>
        </pc:spChg>
        <pc:spChg chg="add del mod">
          <ac:chgData name="Ohuchi, Yoshiko/大内 佳子" userId="9854f7bf-13ce-4664-898c-4e3fe0189526" providerId="ADAL" clId="{33472C35-440C-4334-AA1B-FC37C992AF33}" dt="2023-02-07T06:58:55.150" v="1394"/>
          <ac:spMkLst>
            <pc:docMk/>
            <pc:sldMk cId="264587085" sldId="594"/>
            <ac:spMk id="5" creationId="{F5CE06B1-18B4-2F35-1246-429E31EB8E30}"/>
          </ac:spMkLst>
        </pc:spChg>
        <pc:spChg chg="add del mod">
          <ac:chgData name="Ohuchi, Yoshiko/大内 佳子" userId="9854f7bf-13ce-4664-898c-4e3fe0189526" providerId="ADAL" clId="{33472C35-440C-4334-AA1B-FC37C992AF33}" dt="2023-02-07T06:51:14.138" v="786"/>
          <ac:spMkLst>
            <pc:docMk/>
            <pc:sldMk cId="264587085" sldId="594"/>
            <ac:spMk id="7" creationId="{6AD58F2A-1BA1-4688-9AAB-4FDBAC80F140}"/>
          </ac:spMkLst>
        </pc:spChg>
        <pc:spChg chg="del">
          <ac:chgData name="Ohuchi, Yoshiko/大内 佳子" userId="9854f7bf-13ce-4664-898c-4e3fe0189526" providerId="ADAL" clId="{33472C35-440C-4334-AA1B-FC37C992AF33}" dt="2023-01-26T06:01:55.603" v="26"/>
          <ac:spMkLst>
            <pc:docMk/>
            <pc:sldMk cId="264587085" sldId="594"/>
            <ac:spMk id="7" creationId="{B97225FA-0E7E-4661-8632-20CECC2C69F8}"/>
          </ac:spMkLst>
        </pc:spChg>
        <pc:spChg chg="add mod">
          <ac:chgData name="Ohuchi, Yoshiko/大内 佳子" userId="9854f7bf-13ce-4664-898c-4e3fe0189526" providerId="ADAL" clId="{33472C35-440C-4334-AA1B-FC37C992AF33}" dt="2023-02-07T06:58:55.151" v="1395"/>
          <ac:spMkLst>
            <pc:docMk/>
            <pc:sldMk cId="264587085" sldId="594"/>
            <ac:spMk id="7" creationId="{D802A9B5-D79E-2A0E-6434-4B4E3695725E}"/>
          </ac:spMkLst>
        </pc:spChg>
        <pc:spChg chg="add del mod">
          <ac:chgData name="Ohuchi, Yoshiko/大内 佳子" userId="9854f7bf-13ce-4664-898c-4e3fe0189526" providerId="ADAL" clId="{33472C35-440C-4334-AA1B-FC37C992AF33}" dt="2023-01-26T06:30:29.970" v="270"/>
          <ac:spMkLst>
            <pc:docMk/>
            <pc:sldMk cId="264587085" sldId="594"/>
            <ac:spMk id="8" creationId="{0F114B22-BC8F-492B-8CB4-E4B467059EA0}"/>
          </ac:spMkLst>
        </pc:spChg>
        <pc:spChg chg="add del mod">
          <ac:chgData name="Ohuchi, Yoshiko/大内 佳子" userId="9854f7bf-13ce-4664-898c-4e3fe0189526" providerId="ADAL" clId="{33472C35-440C-4334-AA1B-FC37C992AF33}" dt="2023-02-07T06:52:08.369" v="1030"/>
          <ac:spMkLst>
            <pc:docMk/>
            <pc:sldMk cId="264587085" sldId="594"/>
            <ac:spMk id="8" creationId="{B4FE4C20-696E-B964-45AA-7D7539B38EA0}"/>
          </ac:spMkLst>
        </pc:spChg>
        <pc:spChg chg="add del mod">
          <ac:chgData name="Ohuchi, Yoshiko/大内 佳子" userId="9854f7bf-13ce-4664-898c-4e3fe0189526" providerId="ADAL" clId="{33472C35-440C-4334-AA1B-FC37C992AF33}" dt="2023-02-07T06:52:08.395" v="1144"/>
          <ac:spMkLst>
            <pc:docMk/>
            <pc:sldMk cId="264587085" sldId="594"/>
            <ac:spMk id="14" creationId="{00938DD6-8A8F-7F64-B9D8-C8078A770ECD}"/>
          </ac:spMkLst>
        </pc:spChg>
        <pc:spChg chg="add del mod">
          <ac:chgData name="Ohuchi, Yoshiko/大内 佳子" userId="9854f7bf-13ce-4664-898c-4e3fe0189526" providerId="ADAL" clId="{33472C35-440C-4334-AA1B-FC37C992AF33}" dt="2023-01-26T06:30:29.986" v="384"/>
          <ac:spMkLst>
            <pc:docMk/>
            <pc:sldMk cId="264587085" sldId="594"/>
            <ac:spMk id="14" creationId="{0397829F-16A1-46D6-B721-A35AA0FE799C}"/>
          </ac:spMkLst>
        </pc:spChg>
        <pc:spChg chg="add del mod">
          <ac:chgData name="Ohuchi, Yoshiko/大内 佳子" userId="9854f7bf-13ce-4664-898c-4e3fe0189526" providerId="ADAL" clId="{33472C35-440C-4334-AA1B-FC37C992AF33}" dt="2023-02-07T06:58:55.125" v="1280"/>
          <ac:spMkLst>
            <pc:docMk/>
            <pc:sldMk cId="264587085" sldId="594"/>
            <ac:spMk id="15" creationId="{25CFFB82-F73B-D0DD-31BC-32003B5DFC66}"/>
          </ac:spMkLst>
        </pc:spChg>
        <pc:spChg chg="add del mod">
          <ac:chgData name="Ohuchi, Yoshiko/大内 佳子" userId="9854f7bf-13ce-4664-898c-4e3fe0189526" providerId="ADAL" clId="{33472C35-440C-4334-AA1B-FC37C992AF33}" dt="2023-01-26T06:48:30.437" v="535"/>
          <ac:spMkLst>
            <pc:docMk/>
            <pc:sldMk cId="264587085" sldId="594"/>
            <ac:spMk id="15" creationId="{BA803BA8-19B5-4374-BCAA-4173E1B62C03}"/>
          </ac:spMkLst>
        </pc:spChg>
      </pc:sldChg>
      <pc:sldChg chg="addSp delSp modSp">
        <pc:chgData name="Ohuchi, Yoshiko/大内 佳子" userId="9854f7bf-13ce-4664-898c-4e3fe0189526" providerId="ADAL" clId="{33472C35-440C-4334-AA1B-FC37C992AF33}" dt="2023-02-07T06:58:55.138" v="1341"/>
        <pc:sldMkLst>
          <pc:docMk/>
          <pc:sldMk cId="3290797090" sldId="595"/>
        </pc:sldMkLst>
        <pc:spChg chg="add del mod">
          <ac:chgData name="Ohuchi, Yoshiko/大内 佳子" userId="9854f7bf-13ce-4664-898c-4e3fe0189526" providerId="ADAL" clId="{33472C35-440C-4334-AA1B-FC37C992AF33}" dt="2023-01-26T06:48:30.437" v="595"/>
          <ac:spMkLst>
            <pc:docMk/>
            <pc:sldMk cId="3290797090" sldId="595"/>
            <ac:spMk id="5" creationId="{4BF7A56A-C73A-4BDB-A0EF-1DBAC3CE528C}"/>
          </ac:spMkLst>
        </pc:spChg>
        <pc:spChg chg="add del mod">
          <ac:chgData name="Ohuchi, Yoshiko/大内 佳子" userId="9854f7bf-13ce-4664-898c-4e3fe0189526" providerId="ADAL" clId="{33472C35-440C-4334-AA1B-FC37C992AF33}" dt="2023-01-26T06:01:55.612" v="86"/>
          <ac:spMkLst>
            <pc:docMk/>
            <pc:sldMk cId="3290797090" sldId="595"/>
            <ac:spMk id="5" creationId="{8F0A1D7C-6E2F-4D71-AE27-357731BA00DD}"/>
          </ac:spMkLst>
        </pc:spChg>
        <pc:spChg chg="add del mod">
          <ac:chgData name="Ohuchi, Yoshiko/大内 佳子" userId="9854f7bf-13ce-4664-898c-4e3fe0189526" providerId="ADAL" clId="{33472C35-440C-4334-AA1B-FC37C992AF33}" dt="2023-02-07T06:51:14.153" v="846"/>
          <ac:spMkLst>
            <pc:docMk/>
            <pc:sldMk cId="3290797090" sldId="595"/>
            <ac:spMk id="5" creationId="{B232AFA9-D06D-95BD-7475-7E3EFCD4D780}"/>
          </ac:spMkLst>
        </pc:spChg>
        <pc:spChg chg="add del mod">
          <ac:chgData name="Ohuchi, Yoshiko/大内 佳子" userId="9854f7bf-13ce-4664-898c-4e3fe0189526" providerId="ADAL" clId="{33472C35-440C-4334-AA1B-FC37C992AF33}" dt="2023-02-07T06:58:55.138" v="1340"/>
          <ac:spMkLst>
            <pc:docMk/>
            <pc:sldMk cId="3290797090" sldId="595"/>
            <ac:spMk id="5" creationId="{E5256CF2-F4B9-F455-71A2-661745AA79AB}"/>
          </ac:spMkLst>
        </pc:spChg>
        <pc:spChg chg="add del mod">
          <ac:chgData name="Ohuchi, Yoshiko/大内 佳子" userId="9854f7bf-13ce-4664-898c-4e3fe0189526" providerId="ADAL" clId="{33472C35-440C-4334-AA1B-FC37C992AF33}" dt="2023-02-07T06:51:14.136" v="768"/>
          <ac:spMkLst>
            <pc:docMk/>
            <pc:sldMk cId="3290797090" sldId="595"/>
            <ac:spMk id="7" creationId="{4BA349AD-A3B4-42BB-B7B4-D19FB6F81187}"/>
          </ac:spMkLst>
        </pc:spChg>
        <pc:spChg chg="add mod">
          <ac:chgData name="Ohuchi, Yoshiko/大内 佳子" userId="9854f7bf-13ce-4664-898c-4e3fe0189526" providerId="ADAL" clId="{33472C35-440C-4334-AA1B-FC37C992AF33}" dt="2023-02-07T06:58:55.138" v="1341"/>
          <ac:spMkLst>
            <pc:docMk/>
            <pc:sldMk cId="3290797090" sldId="595"/>
            <ac:spMk id="7" creationId="{A8AAD0F6-5B75-4B71-5CF9-82D37AC8EECB}"/>
          </ac:spMkLst>
        </pc:spChg>
        <pc:spChg chg="del">
          <ac:chgData name="Ohuchi, Yoshiko/大内 佳子" userId="9854f7bf-13ce-4664-898c-4e3fe0189526" providerId="ADAL" clId="{33472C35-440C-4334-AA1B-FC37C992AF33}" dt="2023-01-26T06:01:55.602" v="8"/>
          <ac:spMkLst>
            <pc:docMk/>
            <pc:sldMk cId="3290797090" sldId="595"/>
            <ac:spMk id="7" creationId="{F4995CFB-8001-4354-BD3E-F8E10DD88777}"/>
          </ac:spMkLst>
        </pc:spChg>
        <pc:spChg chg="add del mod">
          <ac:chgData name="Ohuchi, Yoshiko/大内 佳子" userId="9854f7bf-13ce-4664-898c-4e3fe0189526" providerId="ADAL" clId="{33472C35-440C-4334-AA1B-FC37C992AF33}" dt="2023-01-26T06:30:29.970" v="252"/>
          <ac:spMkLst>
            <pc:docMk/>
            <pc:sldMk cId="3290797090" sldId="595"/>
            <ac:spMk id="8" creationId="{4AE90A62-B9B8-4E5E-8CA3-2B3D217510D4}"/>
          </ac:spMkLst>
        </pc:spChg>
        <pc:spChg chg="add del mod">
          <ac:chgData name="Ohuchi, Yoshiko/大内 佳子" userId="9854f7bf-13ce-4664-898c-4e3fe0189526" providerId="ADAL" clId="{33472C35-440C-4334-AA1B-FC37C992AF33}" dt="2023-02-07T06:52:08.367" v="1012"/>
          <ac:spMkLst>
            <pc:docMk/>
            <pc:sldMk cId="3290797090" sldId="595"/>
            <ac:spMk id="8" creationId="{FC6FDF15-6995-06B1-2DEA-14349374301F}"/>
          </ac:spMkLst>
        </pc:spChg>
        <pc:spChg chg="add del mod">
          <ac:chgData name="Ohuchi, Yoshiko/大内 佳子" userId="9854f7bf-13ce-4664-898c-4e3fe0189526" providerId="ADAL" clId="{33472C35-440C-4334-AA1B-FC37C992AF33}" dt="2023-01-26T06:30:29.970" v="330"/>
          <ac:spMkLst>
            <pc:docMk/>
            <pc:sldMk cId="3290797090" sldId="595"/>
            <ac:spMk id="14" creationId="{B9AA7B6C-A8E5-44FC-9B60-AD064DBF3C6D}"/>
          </ac:spMkLst>
        </pc:spChg>
        <pc:spChg chg="add del mod">
          <ac:chgData name="Ohuchi, Yoshiko/大内 佳子" userId="9854f7bf-13ce-4664-898c-4e3fe0189526" providerId="ADAL" clId="{33472C35-440C-4334-AA1B-FC37C992AF33}" dt="2023-02-07T06:52:08.382" v="1090"/>
          <ac:spMkLst>
            <pc:docMk/>
            <pc:sldMk cId="3290797090" sldId="595"/>
            <ac:spMk id="14" creationId="{D83BCF1F-FDB4-663B-A716-CD8D61CEF711}"/>
          </ac:spMkLst>
        </pc:spChg>
        <pc:spChg chg="add del mod">
          <ac:chgData name="Ohuchi, Yoshiko/大内 佳子" userId="9854f7bf-13ce-4664-898c-4e3fe0189526" providerId="ADAL" clId="{33472C35-440C-4334-AA1B-FC37C992AF33}" dt="2023-01-26T06:48:30.437" v="517"/>
          <ac:spMkLst>
            <pc:docMk/>
            <pc:sldMk cId="3290797090" sldId="595"/>
            <ac:spMk id="15" creationId="{86D03BA3-22D3-4063-882D-8667CC802418}"/>
          </ac:spMkLst>
        </pc:spChg>
        <pc:spChg chg="add del mod">
          <ac:chgData name="Ohuchi, Yoshiko/大内 佳子" userId="9854f7bf-13ce-4664-898c-4e3fe0189526" providerId="ADAL" clId="{33472C35-440C-4334-AA1B-FC37C992AF33}" dt="2023-02-07T06:58:55.123" v="1262"/>
          <ac:spMkLst>
            <pc:docMk/>
            <pc:sldMk cId="3290797090" sldId="595"/>
            <ac:spMk id="15" creationId="{BE4FFA7D-4F56-6AD8-752F-81D8B56AB4C4}"/>
          </ac:spMkLst>
        </pc:spChg>
      </pc:sldChg>
      <pc:sldChg chg="addSp delSp modSp">
        <pc:chgData name="Ohuchi, Yoshiko/大内 佳子" userId="9854f7bf-13ce-4664-898c-4e3fe0189526" providerId="ADAL" clId="{33472C35-440C-4334-AA1B-FC37C992AF33}" dt="2023-02-07T06:58:55.153" v="1407"/>
        <pc:sldMkLst>
          <pc:docMk/>
          <pc:sldMk cId="2064492352" sldId="596"/>
        </pc:sldMkLst>
        <pc:spChg chg="add del mod">
          <ac:chgData name="Ohuchi, Yoshiko/大内 佳子" userId="9854f7bf-13ce-4664-898c-4e3fe0189526" providerId="ADAL" clId="{33472C35-440C-4334-AA1B-FC37C992AF33}" dt="2023-02-07T06:51:14.171" v="912"/>
          <ac:spMkLst>
            <pc:docMk/>
            <pc:sldMk cId="2064492352" sldId="596"/>
            <ac:spMk id="5" creationId="{29DDAFE1-301C-2C52-77E3-402AB8A21CEC}"/>
          </ac:spMkLst>
        </pc:spChg>
        <pc:spChg chg="add del mod">
          <ac:chgData name="Ohuchi, Yoshiko/大内 佳子" userId="9854f7bf-13ce-4664-898c-4e3fe0189526" providerId="ADAL" clId="{33472C35-440C-4334-AA1B-FC37C992AF33}" dt="2023-01-26T06:01:55.624" v="152"/>
          <ac:spMkLst>
            <pc:docMk/>
            <pc:sldMk cId="2064492352" sldId="596"/>
            <ac:spMk id="5" creationId="{9F641229-3F0D-4248-8736-D6F3CAED627F}"/>
          </ac:spMkLst>
        </pc:spChg>
        <pc:spChg chg="add del mod">
          <ac:chgData name="Ohuchi, Yoshiko/大内 佳子" userId="9854f7bf-13ce-4664-898c-4e3fe0189526" providerId="ADAL" clId="{33472C35-440C-4334-AA1B-FC37C992AF33}" dt="2023-02-07T06:58:55.153" v="1406"/>
          <ac:spMkLst>
            <pc:docMk/>
            <pc:sldMk cId="2064492352" sldId="596"/>
            <ac:spMk id="5" creationId="{A719D562-5D5D-2AA7-F6F8-CEFAABBD790A}"/>
          </ac:spMkLst>
        </pc:spChg>
        <pc:spChg chg="add del mod">
          <ac:chgData name="Ohuchi, Yoshiko/大内 佳子" userId="9854f7bf-13ce-4664-898c-4e3fe0189526" providerId="ADAL" clId="{33472C35-440C-4334-AA1B-FC37C992AF33}" dt="2023-01-26T06:48:30.452" v="661"/>
          <ac:spMkLst>
            <pc:docMk/>
            <pc:sldMk cId="2064492352" sldId="596"/>
            <ac:spMk id="5" creationId="{A80E95C1-E983-4E1A-8825-91DCD2CC4D16}"/>
          </ac:spMkLst>
        </pc:spChg>
        <pc:spChg chg="add mod">
          <ac:chgData name="Ohuchi, Yoshiko/大内 佳子" userId="9854f7bf-13ce-4664-898c-4e3fe0189526" providerId="ADAL" clId="{33472C35-440C-4334-AA1B-FC37C992AF33}" dt="2023-02-07T06:58:55.153" v="1407"/>
          <ac:spMkLst>
            <pc:docMk/>
            <pc:sldMk cId="2064492352" sldId="596"/>
            <ac:spMk id="7" creationId="{0B5F11ED-D1DA-B1CE-D7A1-4B52874C0B70}"/>
          </ac:spMkLst>
        </pc:spChg>
        <pc:spChg chg="add del mod">
          <ac:chgData name="Ohuchi, Yoshiko/大内 佳子" userId="9854f7bf-13ce-4664-898c-4e3fe0189526" providerId="ADAL" clId="{33472C35-440C-4334-AA1B-FC37C992AF33}" dt="2023-02-07T06:51:14.139" v="790"/>
          <ac:spMkLst>
            <pc:docMk/>
            <pc:sldMk cId="2064492352" sldId="596"/>
            <ac:spMk id="7" creationId="{3D4D6310-A6BB-450D-BDED-CE47E6B460A2}"/>
          </ac:spMkLst>
        </pc:spChg>
        <pc:spChg chg="del">
          <ac:chgData name="Ohuchi, Yoshiko/大内 佳子" userId="9854f7bf-13ce-4664-898c-4e3fe0189526" providerId="ADAL" clId="{33472C35-440C-4334-AA1B-FC37C992AF33}" dt="2023-01-26T06:01:55.603" v="30"/>
          <ac:spMkLst>
            <pc:docMk/>
            <pc:sldMk cId="2064492352" sldId="596"/>
            <ac:spMk id="7" creationId="{49FCF3D6-071E-48C8-AC67-B404A9D3F966}"/>
          </ac:spMkLst>
        </pc:spChg>
        <pc:spChg chg="add del mod">
          <ac:chgData name="Ohuchi, Yoshiko/大内 佳子" userId="9854f7bf-13ce-4664-898c-4e3fe0189526" providerId="ADAL" clId="{33472C35-440C-4334-AA1B-FC37C992AF33}" dt="2023-02-07T06:52:08.369" v="1034"/>
          <ac:spMkLst>
            <pc:docMk/>
            <pc:sldMk cId="2064492352" sldId="596"/>
            <ac:spMk id="8" creationId="{DAE1699D-8EEC-0A35-B198-D8B5C1FBD74A}"/>
          </ac:spMkLst>
        </pc:spChg>
        <pc:spChg chg="add del mod">
          <ac:chgData name="Ohuchi, Yoshiko/大内 佳子" userId="9854f7bf-13ce-4664-898c-4e3fe0189526" providerId="ADAL" clId="{33472C35-440C-4334-AA1B-FC37C992AF33}" dt="2023-01-26T06:30:29.970" v="274"/>
          <ac:spMkLst>
            <pc:docMk/>
            <pc:sldMk cId="2064492352" sldId="596"/>
            <ac:spMk id="8" creationId="{F9E69D34-3A5B-4CE2-83ED-8022A6085ACC}"/>
          </ac:spMkLst>
        </pc:spChg>
        <pc:spChg chg="add del mod">
          <ac:chgData name="Ohuchi, Yoshiko/大内 佳子" userId="9854f7bf-13ce-4664-898c-4e3fe0189526" providerId="ADAL" clId="{33472C35-440C-4334-AA1B-FC37C992AF33}" dt="2023-02-07T06:52:08.398" v="1156"/>
          <ac:spMkLst>
            <pc:docMk/>
            <pc:sldMk cId="2064492352" sldId="596"/>
            <ac:spMk id="9" creationId="{03C45C2B-B9AB-5F09-90CE-411DD20EB735}"/>
          </ac:spMkLst>
        </pc:spChg>
        <pc:spChg chg="add del mod">
          <ac:chgData name="Ohuchi, Yoshiko/大内 佳子" userId="9854f7bf-13ce-4664-898c-4e3fe0189526" providerId="ADAL" clId="{33472C35-440C-4334-AA1B-FC37C992AF33}" dt="2023-01-26T06:30:29.986" v="396"/>
          <ac:spMkLst>
            <pc:docMk/>
            <pc:sldMk cId="2064492352" sldId="596"/>
            <ac:spMk id="9" creationId="{143D66D4-66B1-4AD8-88F1-4ADFC6D62CA6}"/>
          </ac:spMkLst>
        </pc:spChg>
        <pc:spChg chg="add del mod">
          <ac:chgData name="Ohuchi, Yoshiko/大内 佳子" userId="9854f7bf-13ce-4664-898c-4e3fe0189526" providerId="ADAL" clId="{33472C35-440C-4334-AA1B-FC37C992AF33}" dt="2023-01-26T06:48:30.437" v="539"/>
          <ac:spMkLst>
            <pc:docMk/>
            <pc:sldMk cId="2064492352" sldId="596"/>
            <ac:spMk id="14" creationId="{530D47E7-B43E-42FC-BED0-F54C6C18302F}"/>
          </ac:spMkLst>
        </pc:spChg>
        <pc:spChg chg="add del mod">
          <ac:chgData name="Ohuchi, Yoshiko/大内 佳子" userId="9854f7bf-13ce-4664-898c-4e3fe0189526" providerId="ADAL" clId="{33472C35-440C-4334-AA1B-FC37C992AF33}" dt="2023-02-07T06:58:55.125" v="1284"/>
          <ac:spMkLst>
            <pc:docMk/>
            <pc:sldMk cId="2064492352" sldId="596"/>
            <ac:spMk id="14" creationId="{5A375CBC-DDBD-1E82-6D60-BC14A8897722}"/>
          </ac:spMkLst>
        </pc:spChg>
      </pc:sldChg>
      <pc:sldChg chg="addSp delSp modSp">
        <pc:chgData name="Ohuchi, Yoshiko/大内 佳子" userId="9854f7bf-13ce-4664-898c-4e3fe0189526" providerId="ADAL" clId="{33472C35-440C-4334-AA1B-FC37C992AF33}" dt="2023-02-07T06:58:55.145" v="1371"/>
        <pc:sldMkLst>
          <pc:docMk/>
          <pc:sldMk cId="996159638" sldId="598"/>
        </pc:sldMkLst>
        <pc:spChg chg="add del mod">
          <ac:chgData name="Ohuchi, Yoshiko/大内 佳子" userId="9854f7bf-13ce-4664-898c-4e3fe0189526" providerId="ADAL" clId="{33472C35-440C-4334-AA1B-FC37C992AF33}" dt="2023-01-26T06:48:30.452" v="625"/>
          <ac:spMkLst>
            <pc:docMk/>
            <pc:sldMk cId="996159638" sldId="598"/>
            <ac:spMk id="5" creationId="{2206B4AB-4E39-42E3-9A06-EA11B5A550B2}"/>
          </ac:spMkLst>
        </pc:spChg>
        <pc:spChg chg="add del mod">
          <ac:chgData name="Ohuchi, Yoshiko/大内 佳子" userId="9854f7bf-13ce-4664-898c-4e3fe0189526" providerId="ADAL" clId="{33472C35-440C-4334-AA1B-FC37C992AF33}" dt="2023-02-07T06:58:55.145" v="1370"/>
          <ac:spMkLst>
            <pc:docMk/>
            <pc:sldMk cId="996159638" sldId="598"/>
            <ac:spMk id="5" creationId="{228572D6-4BDF-FE78-3200-AFF4A8070D42}"/>
          </ac:spMkLst>
        </pc:spChg>
        <pc:spChg chg="add del mod">
          <ac:chgData name="Ohuchi, Yoshiko/大内 佳子" userId="9854f7bf-13ce-4664-898c-4e3fe0189526" providerId="ADAL" clId="{33472C35-440C-4334-AA1B-FC37C992AF33}" dt="2023-02-07T06:51:14.161" v="876"/>
          <ac:spMkLst>
            <pc:docMk/>
            <pc:sldMk cId="996159638" sldId="598"/>
            <ac:spMk id="5" creationId="{28998195-F8C4-48CD-4882-23DEDE40AD1D}"/>
          </ac:spMkLst>
        </pc:spChg>
        <pc:spChg chg="add del mod">
          <ac:chgData name="Ohuchi, Yoshiko/大内 佳子" userId="9854f7bf-13ce-4664-898c-4e3fe0189526" providerId="ADAL" clId="{33472C35-440C-4334-AA1B-FC37C992AF33}" dt="2023-01-26T06:01:55.620" v="116"/>
          <ac:spMkLst>
            <pc:docMk/>
            <pc:sldMk cId="996159638" sldId="598"/>
            <ac:spMk id="5" creationId="{EE283CAC-A00E-48C8-A7B6-E777BEE2C7CF}"/>
          </ac:spMkLst>
        </pc:spChg>
        <pc:spChg chg="del">
          <ac:chgData name="Ohuchi, Yoshiko/大内 佳子" userId="9854f7bf-13ce-4664-898c-4e3fe0189526" providerId="ADAL" clId="{33472C35-440C-4334-AA1B-FC37C992AF33}" dt="2023-01-26T06:01:55.602" v="18"/>
          <ac:spMkLst>
            <pc:docMk/>
            <pc:sldMk cId="996159638" sldId="598"/>
            <ac:spMk id="7" creationId="{CE1CF91A-E23C-41DA-BA3C-12E131F310ED}"/>
          </ac:spMkLst>
        </pc:spChg>
        <pc:spChg chg="add mod">
          <ac:chgData name="Ohuchi, Yoshiko/大内 佳子" userId="9854f7bf-13ce-4664-898c-4e3fe0189526" providerId="ADAL" clId="{33472C35-440C-4334-AA1B-FC37C992AF33}" dt="2023-02-07T06:58:55.145" v="1371"/>
          <ac:spMkLst>
            <pc:docMk/>
            <pc:sldMk cId="996159638" sldId="598"/>
            <ac:spMk id="7" creationId="{F695C3C8-567D-4540-51AC-30F9BEFA9800}"/>
          </ac:spMkLst>
        </pc:spChg>
        <pc:spChg chg="add del mod">
          <ac:chgData name="Ohuchi, Yoshiko/大内 佳子" userId="9854f7bf-13ce-4664-898c-4e3fe0189526" providerId="ADAL" clId="{33472C35-440C-4334-AA1B-FC37C992AF33}" dt="2023-02-07T06:51:14.138" v="778"/>
          <ac:spMkLst>
            <pc:docMk/>
            <pc:sldMk cId="996159638" sldId="598"/>
            <ac:spMk id="7" creationId="{FEE22A18-21F8-4D9B-B481-FCD07BB41C82}"/>
          </ac:spMkLst>
        </pc:spChg>
        <pc:spChg chg="add del mod">
          <ac:chgData name="Ohuchi, Yoshiko/大内 佳子" userId="9854f7bf-13ce-4664-898c-4e3fe0189526" providerId="ADAL" clId="{33472C35-440C-4334-AA1B-FC37C992AF33}" dt="2023-02-07T06:52:08.368" v="1022"/>
          <ac:spMkLst>
            <pc:docMk/>
            <pc:sldMk cId="996159638" sldId="598"/>
            <ac:spMk id="8" creationId="{756287EF-AD28-77CC-E404-EDAED69680FF}"/>
          </ac:spMkLst>
        </pc:spChg>
        <pc:spChg chg="add del mod">
          <ac:chgData name="Ohuchi, Yoshiko/大内 佳子" userId="9854f7bf-13ce-4664-898c-4e3fe0189526" providerId="ADAL" clId="{33472C35-440C-4334-AA1B-FC37C992AF33}" dt="2023-01-26T06:30:29.970" v="262"/>
          <ac:spMkLst>
            <pc:docMk/>
            <pc:sldMk cId="996159638" sldId="598"/>
            <ac:spMk id="8" creationId="{E94232F9-911E-44C5-88A2-792A365C3552}"/>
          </ac:spMkLst>
        </pc:spChg>
        <pc:spChg chg="add del mod">
          <ac:chgData name="Ohuchi, Yoshiko/大内 佳子" userId="9854f7bf-13ce-4664-898c-4e3fe0189526" providerId="ADAL" clId="{33472C35-440C-4334-AA1B-FC37C992AF33}" dt="2023-01-26T06:30:29.986" v="360"/>
          <ac:spMkLst>
            <pc:docMk/>
            <pc:sldMk cId="996159638" sldId="598"/>
            <ac:spMk id="9" creationId="{C3899014-6716-4411-8921-0AB21095A8B7}"/>
          </ac:spMkLst>
        </pc:spChg>
        <pc:spChg chg="add del mod">
          <ac:chgData name="Ohuchi, Yoshiko/大内 佳子" userId="9854f7bf-13ce-4664-898c-4e3fe0189526" providerId="ADAL" clId="{33472C35-440C-4334-AA1B-FC37C992AF33}" dt="2023-02-07T06:52:08.389" v="1120"/>
          <ac:spMkLst>
            <pc:docMk/>
            <pc:sldMk cId="996159638" sldId="598"/>
            <ac:spMk id="9" creationId="{DF89F279-285F-53DD-701A-CA8EE9339C4B}"/>
          </ac:spMkLst>
        </pc:spChg>
        <pc:spChg chg="add del mod">
          <ac:chgData name="Ohuchi, Yoshiko/大内 佳子" userId="9854f7bf-13ce-4664-898c-4e3fe0189526" providerId="ADAL" clId="{33472C35-440C-4334-AA1B-FC37C992AF33}" dt="2023-02-07T06:58:55.124" v="1272"/>
          <ac:spMkLst>
            <pc:docMk/>
            <pc:sldMk cId="996159638" sldId="598"/>
            <ac:spMk id="14" creationId="{C993EA70-B0DF-1634-3545-AEBDB1868DDF}"/>
          </ac:spMkLst>
        </pc:spChg>
        <pc:spChg chg="add del mod">
          <ac:chgData name="Ohuchi, Yoshiko/大内 佳子" userId="9854f7bf-13ce-4664-898c-4e3fe0189526" providerId="ADAL" clId="{33472C35-440C-4334-AA1B-FC37C992AF33}" dt="2023-01-26T06:48:30.437" v="527"/>
          <ac:spMkLst>
            <pc:docMk/>
            <pc:sldMk cId="996159638" sldId="598"/>
            <ac:spMk id="14" creationId="{E0847D91-8A4A-48F4-9931-EF21B2217928}"/>
          </ac:spMkLst>
        </pc:spChg>
      </pc:sldChg>
      <pc:sldChg chg="addSp delSp modSp">
        <pc:chgData name="Ohuchi, Yoshiko/大内 佳子" userId="9854f7bf-13ce-4664-898c-4e3fe0189526" providerId="ADAL" clId="{33472C35-440C-4334-AA1B-FC37C992AF33}" dt="2023-02-07T06:58:55.174" v="1491"/>
        <pc:sldMkLst>
          <pc:docMk/>
          <pc:sldMk cId="3420122805" sldId="602"/>
        </pc:sldMkLst>
        <pc:spChg chg="add del mod">
          <ac:chgData name="Ohuchi, Yoshiko/大内 佳子" userId="9854f7bf-13ce-4664-898c-4e3fe0189526" providerId="ADAL" clId="{33472C35-440C-4334-AA1B-FC37C992AF33}" dt="2023-02-07T06:51:14.194" v="996"/>
          <ac:spMkLst>
            <pc:docMk/>
            <pc:sldMk cId="3420122805" sldId="602"/>
            <ac:spMk id="5" creationId="{10B32D66-0A57-4B07-EB39-311B176214D3}"/>
          </ac:spMkLst>
        </pc:spChg>
        <pc:spChg chg="add del mod">
          <ac:chgData name="Ohuchi, Yoshiko/大内 佳子" userId="9854f7bf-13ce-4664-898c-4e3fe0189526" providerId="ADAL" clId="{33472C35-440C-4334-AA1B-FC37C992AF33}" dt="2023-01-26T06:48:30.475" v="745"/>
          <ac:spMkLst>
            <pc:docMk/>
            <pc:sldMk cId="3420122805" sldId="602"/>
            <ac:spMk id="5" creationId="{558FAA6B-ECB0-46A5-A400-5EA3A57F87F4}"/>
          </ac:spMkLst>
        </pc:spChg>
        <pc:spChg chg="add del mod">
          <ac:chgData name="Ohuchi, Yoshiko/大内 佳子" userId="9854f7bf-13ce-4664-898c-4e3fe0189526" providerId="ADAL" clId="{33472C35-440C-4334-AA1B-FC37C992AF33}" dt="2023-02-07T06:58:55.174" v="1490"/>
          <ac:spMkLst>
            <pc:docMk/>
            <pc:sldMk cId="3420122805" sldId="602"/>
            <ac:spMk id="5" creationId="{A0B5BD4F-8930-8A23-1E72-FAEDA5932F64}"/>
          </ac:spMkLst>
        </pc:spChg>
        <pc:spChg chg="add del mod">
          <ac:chgData name="Ohuchi, Yoshiko/大内 佳子" userId="9854f7bf-13ce-4664-898c-4e3fe0189526" providerId="ADAL" clId="{33472C35-440C-4334-AA1B-FC37C992AF33}" dt="2023-01-26T06:01:55.637" v="236"/>
          <ac:spMkLst>
            <pc:docMk/>
            <pc:sldMk cId="3420122805" sldId="602"/>
            <ac:spMk id="5" creationId="{C22FB53E-379E-4B4E-A339-FAA41B049591}"/>
          </ac:spMkLst>
        </pc:spChg>
        <pc:spChg chg="del">
          <ac:chgData name="Ohuchi, Yoshiko/大内 佳子" userId="9854f7bf-13ce-4664-898c-4e3fe0189526" providerId="ADAL" clId="{33472C35-440C-4334-AA1B-FC37C992AF33}" dt="2023-01-26T06:01:55.605" v="58"/>
          <ac:spMkLst>
            <pc:docMk/>
            <pc:sldMk cId="3420122805" sldId="602"/>
            <ac:spMk id="6" creationId="{7E0E87E9-FA0C-4D79-8C2F-2D3124774A0C}"/>
          </ac:spMkLst>
        </pc:spChg>
        <pc:spChg chg="add del mod">
          <ac:chgData name="Ohuchi, Yoshiko/大内 佳子" userId="9854f7bf-13ce-4664-898c-4e3fe0189526" providerId="ADAL" clId="{33472C35-440C-4334-AA1B-FC37C992AF33}" dt="2023-02-07T06:51:14.142" v="818"/>
          <ac:spMkLst>
            <pc:docMk/>
            <pc:sldMk cId="3420122805" sldId="602"/>
            <ac:spMk id="6" creationId="{87CE3138-C4C1-4C54-9E8B-2D9094C328EF}"/>
          </ac:spMkLst>
        </pc:spChg>
        <pc:spChg chg="add mod">
          <ac:chgData name="Ohuchi, Yoshiko/大内 佳子" userId="9854f7bf-13ce-4664-898c-4e3fe0189526" providerId="ADAL" clId="{33472C35-440C-4334-AA1B-FC37C992AF33}" dt="2023-02-07T06:58:55.174" v="1491"/>
          <ac:spMkLst>
            <pc:docMk/>
            <pc:sldMk cId="3420122805" sldId="602"/>
            <ac:spMk id="6" creationId="{C1BD1777-623E-0BBC-DABA-D7397C1417C6}"/>
          </ac:spMkLst>
        </pc:spChg>
        <pc:spChg chg="add del mod">
          <ac:chgData name="Ohuchi, Yoshiko/大内 佳子" userId="9854f7bf-13ce-4664-898c-4e3fe0189526" providerId="ADAL" clId="{33472C35-440C-4334-AA1B-FC37C992AF33}" dt="2023-01-26T06:30:29.970" v="302"/>
          <ac:spMkLst>
            <pc:docMk/>
            <pc:sldMk cId="3420122805" sldId="602"/>
            <ac:spMk id="8" creationId="{239740A7-A570-4D79-9048-9FCD0652DEF0}"/>
          </ac:spMkLst>
        </pc:spChg>
        <pc:spChg chg="add del mod">
          <ac:chgData name="Ohuchi, Yoshiko/大内 佳子" userId="9854f7bf-13ce-4664-898c-4e3fe0189526" providerId="ADAL" clId="{33472C35-440C-4334-AA1B-FC37C992AF33}" dt="2023-02-07T06:52:08.372" v="1062"/>
          <ac:spMkLst>
            <pc:docMk/>
            <pc:sldMk cId="3420122805" sldId="602"/>
            <ac:spMk id="8" creationId="{2EEC0B2B-5E43-707B-AE78-9D18A0595FD8}"/>
          </ac:spMkLst>
        </pc:spChg>
        <pc:spChg chg="add del mod">
          <ac:chgData name="Ohuchi, Yoshiko/大内 佳子" userId="9854f7bf-13ce-4664-898c-4e3fe0189526" providerId="ADAL" clId="{33472C35-440C-4334-AA1B-FC37C992AF33}" dt="2023-02-07T06:52:08.418" v="1240"/>
          <ac:spMkLst>
            <pc:docMk/>
            <pc:sldMk cId="3420122805" sldId="602"/>
            <ac:spMk id="9" creationId="{284344F8-DB2F-F1E4-9116-E62B8147C94E}"/>
          </ac:spMkLst>
        </pc:spChg>
        <pc:spChg chg="add del mod">
          <ac:chgData name="Ohuchi, Yoshiko/大内 佳子" userId="9854f7bf-13ce-4664-898c-4e3fe0189526" providerId="ADAL" clId="{33472C35-440C-4334-AA1B-FC37C992AF33}" dt="2023-01-26T06:30:30.001" v="480"/>
          <ac:spMkLst>
            <pc:docMk/>
            <pc:sldMk cId="3420122805" sldId="602"/>
            <ac:spMk id="9" creationId="{364C0F6E-85ED-4822-A807-3FA15776F020}"/>
          </ac:spMkLst>
        </pc:spChg>
        <pc:spChg chg="add del mod">
          <ac:chgData name="Ohuchi, Yoshiko/大内 佳子" userId="9854f7bf-13ce-4664-898c-4e3fe0189526" providerId="ADAL" clId="{33472C35-440C-4334-AA1B-FC37C992AF33}" dt="2023-02-07T06:58:55.128" v="1312"/>
          <ac:spMkLst>
            <pc:docMk/>
            <pc:sldMk cId="3420122805" sldId="602"/>
            <ac:spMk id="10" creationId="{79549ADD-C1E1-61FF-B0D0-94AE515F3227}"/>
          </ac:spMkLst>
        </pc:spChg>
        <pc:spChg chg="add del mod">
          <ac:chgData name="Ohuchi, Yoshiko/大内 佳子" userId="9854f7bf-13ce-4664-898c-4e3fe0189526" providerId="ADAL" clId="{33472C35-440C-4334-AA1B-FC37C992AF33}" dt="2023-01-26T06:48:30.437" v="567"/>
          <ac:spMkLst>
            <pc:docMk/>
            <pc:sldMk cId="3420122805" sldId="602"/>
            <ac:spMk id="10" creationId="{BB2191A4-2642-4EDE-ADAC-CE255CB43E72}"/>
          </ac:spMkLst>
        </pc:spChg>
      </pc:sldChg>
      <pc:sldChg chg="addSp delSp modSp">
        <pc:chgData name="Ohuchi, Yoshiko/大内 佳子" userId="9854f7bf-13ce-4664-898c-4e3fe0189526" providerId="ADAL" clId="{33472C35-440C-4334-AA1B-FC37C992AF33}" dt="2023-02-07T06:58:55.166" v="1458"/>
        <pc:sldMkLst>
          <pc:docMk/>
          <pc:sldMk cId="4108658722" sldId="603"/>
        </pc:sldMkLst>
        <pc:spChg chg="add del mod">
          <ac:chgData name="Ohuchi, Yoshiko/大内 佳子" userId="9854f7bf-13ce-4664-898c-4e3fe0189526" providerId="ADAL" clId="{33472C35-440C-4334-AA1B-FC37C992AF33}" dt="2023-01-26T06:48:30.468" v="712"/>
          <ac:spMkLst>
            <pc:docMk/>
            <pc:sldMk cId="4108658722" sldId="603"/>
            <ac:spMk id="5" creationId="{1CDDFED6-ABE9-4211-B220-2F545613B171}"/>
          </ac:spMkLst>
        </pc:spChg>
        <pc:spChg chg="add del mod">
          <ac:chgData name="Ohuchi, Yoshiko/大内 佳子" userId="9854f7bf-13ce-4664-898c-4e3fe0189526" providerId="ADAL" clId="{33472C35-440C-4334-AA1B-FC37C992AF33}" dt="2023-02-07T06:51:14.185" v="963"/>
          <ac:spMkLst>
            <pc:docMk/>
            <pc:sldMk cId="4108658722" sldId="603"/>
            <ac:spMk id="5" creationId="{5150F40E-AA29-BD68-4FA2-60473E520E0C}"/>
          </ac:spMkLst>
        </pc:spChg>
        <pc:spChg chg="add del mod">
          <ac:chgData name="Ohuchi, Yoshiko/大内 佳子" userId="9854f7bf-13ce-4664-898c-4e3fe0189526" providerId="ADAL" clId="{33472C35-440C-4334-AA1B-FC37C992AF33}" dt="2023-02-07T06:58:55.166" v="1457"/>
          <ac:spMkLst>
            <pc:docMk/>
            <pc:sldMk cId="4108658722" sldId="603"/>
            <ac:spMk id="5" creationId="{C4FC1D7A-2BBB-61C8-1631-EC923330EACF}"/>
          </ac:spMkLst>
        </pc:spChg>
        <pc:spChg chg="add del mod">
          <ac:chgData name="Ohuchi, Yoshiko/大内 佳子" userId="9854f7bf-13ce-4664-898c-4e3fe0189526" providerId="ADAL" clId="{33472C35-440C-4334-AA1B-FC37C992AF33}" dt="2023-01-26T06:01:55.633" v="203"/>
          <ac:spMkLst>
            <pc:docMk/>
            <pc:sldMk cId="4108658722" sldId="603"/>
            <ac:spMk id="5" creationId="{D8E29917-7862-42DA-A0A3-485F0CE6462E}"/>
          </ac:spMkLst>
        </pc:spChg>
        <pc:spChg chg="del">
          <ac:chgData name="Ohuchi, Yoshiko/大内 佳子" userId="9854f7bf-13ce-4664-898c-4e3fe0189526" providerId="ADAL" clId="{33472C35-440C-4334-AA1B-FC37C992AF33}" dt="2023-01-26T06:01:55.604" v="47"/>
          <ac:spMkLst>
            <pc:docMk/>
            <pc:sldMk cId="4108658722" sldId="603"/>
            <ac:spMk id="7" creationId="{3C8D0C1A-FBF2-4067-B227-E9598131B787}"/>
          </ac:spMkLst>
        </pc:spChg>
        <pc:spChg chg="add mod">
          <ac:chgData name="Ohuchi, Yoshiko/大内 佳子" userId="9854f7bf-13ce-4664-898c-4e3fe0189526" providerId="ADAL" clId="{33472C35-440C-4334-AA1B-FC37C992AF33}" dt="2023-02-07T06:58:55.166" v="1458"/>
          <ac:spMkLst>
            <pc:docMk/>
            <pc:sldMk cId="4108658722" sldId="603"/>
            <ac:spMk id="7" creationId="{78836A98-DBE8-2C13-B51C-A7B9F0F051BF}"/>
          </ac:spMkLst>
        </pc:spChg>
        <pc:spChg chg="add del mod">
          <ac:chgData name="Ohuchi, Yoshiko/大内 佳子" userId="9854f7bf-13ce-4664-898c-4e3fe0189526" providerId="ADAL" clId="{33472C35-440C-4334-AA1B-FC37C992AF33}" dt="2023-02-07T06:51:14.140" v="807"/>
          <ac:spMkLst>
            <pc:docMk/>
            <pc:sldMk cId="4108658722" sldId="603"/>
            <ac:spMk id="7" creationId="{A5BE29BF-5488-4BD7-BF7F-D5A3468084CE}"/>
          </ac:spMkLst>
        </pc:spChg>
        <pc:spChg chg="add del mod">
          <ac:chgData name="Ohuchi, Yoshiko/大内 佳子" userId="9854f7bf-13ce-4664-898c-4e3fe0189526" providerId="ADAL" clId="{33472C35-440C-4334-AA1B-FC37C992AF33}" dt="2023-01-26T06:30:29.970" v="291"/>
          <ac:spMkLst>
            <pc:docMk/>
            <pc:sldMk cId="4108658722" sldId="603"/>
            <ac:spMk id="8" creationId="{306823EE-93AD-4ECD-93F3-8243B9E3364F}"/>
          </ac:spMkLst>
        </pc:spChg>
        <pc:spChg chg="add del mod">
          <ac:chgData name="Ohuchi, Yoshiko/大内 佳子" userId="9854f7bf-13ce-4664-898c-4e3fe0189526" providerId="ADAL" clId="{33472C35-440C-4334-AA1B-FC37C992AF33}" dt="2023-02-07T06:52:08.371" v="1051"/>
          <ac:spMkLst>
            <pc:docMk/>
            <pc:sldMk cId="4108658722" sldId="603"/>
            <ac:spMk id="8" creationId="{82D61D7E-C370-CE8D-A8E3-AEE466626C08}"/>
          </ac:spMkLst>
        </pc:spChg>
        <pc:spChg chg="add del mod">
          <ac:chgData name="Ohuchi, Yoshiko/大内 佳子" userId="9854f7bf-13ce-4664-898c-4e3fe0189526" providerId="ADAL" clId="{33472C35-440C-4334-AA1B-FC37C992AF33}" dt="2023-01-26T06:30:30.001" v="447"/>
          <ac:spMkLst>
            <pc:docMk/>
            <pc:sldMk cId="4108658722" sldId="603"/>
            <ac:spMk id="14" creationId="{0A8169AB-8B43-484B-BC97-6476A3E68BEF}"/>
          </ac:spMkLst>
        </pc:spChg>
        <pc:spChg chg="add del mod">
          <ac:chgData name="Ohuchi, Yoshiko/大内 佳子" userId="9854f7bf-13ce-4664-898c-4e3fe0189526" providerId="ADAL" clId="{33472C35-440C-4334-AA1B-FC37C992AF33}" dt="2023-02-07T06:52:08.410" v="1207"/>
          <ac:spMkLst>
            <pc:docMk/>
            <pc:sldMk cId="4108658722" sldId="603"/>
            <ac:spMk id="14" creationId="{349204E2-68AE-4F3D-DE5B-B2782E8A8936}"/>
          </ac:spMkLst>
        </pc:spChg>
        <pc:spChg chg="add del mod">
          <ac:chgData name="Ohuchi, Yoshiko/大内 佳子" userId="9854f7bf-13ce-4664-898c-4e3fe0189526" providerId="ADAL" clId="{33472C35-440C-4334-AA1B-FC37C992AF33}" dt="2023-01-26T06:48:30.437" v="556"/>
          <ac:spMkLst>
            <pc:docMk/>
            <pc:sldMk cId="4108658722" sldId="603"/>
            <ac:spMk id="15" creationId="{ADB354AF-D789-45F5-8161-B494177C5393}"/>
          </ac:spMkLst>
        </pc:spChg>
        <pc:spChg chg="add del mod">
          <ac:chgData name="Ohuchi, Yoshiko/大内 佳子" userId="9854f7bf-13ce-4664-898c-4e3fe0189526" providerId="ADAL" clId="{33472C35-440C-4334-AA1B-FC37C992AF33}" dt="2023-02-07T06:58:55.127" v="1301"/>
          <ac:spMkLst>
            <pc:docMk/>
            <pc:sldMk cId="4108658722" sldId="603"/>
            <ac:spMk id="15" creationId="{CD9DF8EF-A7C5-B153-A2E9-9B4164D44757}"/>
          </ac:spMkLst>
        </pc:spChg>
      </pc:sldChg>
      <pc:sldChg chg="addSp delSp modSp">
        <pc:chgData name="Ohuchi, Yoshiko/大内 佳子" userId="9854f7bf-13ce-4664-898c-4e3fe0189526" providerId="ADAL" clId="{33472C35-440C-4334-AA1B-FC37C992AF33}" dt="2023-02-07T06:58:55.136" v="1332"/>
        <pc:sldMkLst>
          <pc:docMk/>
          <pc:sldMk cId="1692029180" sldId="604"/>
        </pc:sldMkLst>
        <pc:spChg chg="add del mod">
          <ac:chgData name="Ohuchi, Yoshiko/大内 佳子" userId="9854f7bf-13ce-4664-898c-4e3fe0189526" providerId="ADAL" clId="{33472C35-440C-4334-AA1B-FC37C992AF33}" dt="2023-01-26T06:01:55.611" v="77"/>
          <ac:spMkLst>
            <pc:docMk/>
            <pc:sldMk cId="1692029180" sldId="604"/>
            <ac:spMk id="5" creationId="{2AFCD0B1-9523-426F-B482-A75BA93607DC}"/>
          </ac:spMkLst>
        </pc:spChg>
        <pc:spChg chg="add del mod">
          <ac:chgData name="Ohuchi, Yoshiko/大内 佳子" userId="9854f7bf-13ce-4664-898c-4e3fe0189526" providerId="ADAL" clId="{33472C35-440C-4334-AA1B-FC37C992AF33}" dt="2023-02-07T06:51:14.151" v="837"/>
          <ac:spMkLst>
            <pc:docMk/>
            <pc:sldMk cId="1692029180" sldId="604"/>
            <ac:spMk id="5" creationId="{8531690D-6951-D3BA-B376-544142D00F0F}"/>
          </ac:spMkLst>
        </pc:spChg>
        <pc:spChg chg="add del mod">
          <ac:chgData name="Ohuchi, Yoshiko/大内 佳子" userId="9854f7bf-13ce-4664-898c-4e3fe0189526" providerId="ADAL" clId="{33472C35-440C-4334-AA1B-FC37C992AF33}" dt="2023-01-26T06:48:30.437" v="586"/>
          <ac:spMkLst>
            <pc:docMk/>
            <pc:sldMk cId="1692029180" sldId="604"/>
            <ac:spMk id="5" creationId="{C652DE56-F018-44AC-BC93-82FBD27CB0C5}"/>
          </ac:spMkLst>
        </pc:spChg>
        <pc:spChg chg="add del mod">
          <ac:chgData name="Ohuchi, Yoshiko/大内 佳子" userId="9854f7bf-13ce-4664-898c-4e3fe0189526" providerId="ADAL" clId="{33472C35-440C-4334-AA1B-FC37C992AF33}" dt="2023-02-07T06:58:55.136" v="1331"/>
          <ac:spMkLst>
            <pc:docMk/>
            <pc:sldMk cId="1692029180" sldId="604"/>
            <ac:spMk id="5" creationId="{E69BA4F3-01DE-5B98-FE95-E12EDB1C26D5}"/>
          </ac:spMkLst>
        </pc:spChg>
        <pc:spChg chg="del">
          <ac:chgData name="Ohuchi, Yoshiko/大内 佳子" userId="9854f7bf-13ce-4664-898c-4e3fe0189526" providerId="ADAL" clId="{33472C35-440C-4334-AA1B-FC37C992AF33}" dt="2023-01-26T06:01:55.602" v="5"/>
          <ac:spMkLst>
            <pc:docMk/>
            <pc:sldMk cId="1692029180" sldId="604"/>
            <ac:spMk id="7" creationId="{01A4ED0B-27CB-4D48-AF34-30C16C399882}"/>
          </ac:spMkLst>
        </pc:spChg>
        <pc:spChg chg="add del mod">
          <ac:chgData name="Ohuchi, Yoshiko/大内 佳子" userId="9854f7bf-13ce-4664-898c-4e3fe0189526" providerId="ADAL" clId="{33472C35-440C-4334-AA1B-FC37C992AF33}" dt="2023-02-07T06:51:14.136" v="765"/>
          <ac:spMkLst>
            <pc:docMk/>
            <pc:sldMk cId="1692029180" sldId="604"/>
            <ac:spMk id="7" creationId="{99D0C039-3B70-42DC-92BE-35E4C56142F3}"/>
          </ac:spMkLst>
        </pc:spChg>
        <pc:spChg chg="add mod">
          <ac:chgData name="Ohuchi, Yoshiko/大内 佳子" userId="9854f7bf-13ce-4664-898c-4e3fe0189526" providerId="ADAL" clId="{33472C35-440C-4334-AA1B-FC37C992AF33}" dt="2023-02-07T06:58:55.136" v="1332"/>
          <ac:spMkLst>
            <pc:docMk/>
            <pc:sldMk cId="1692029180" sldId="604"/>
            <ac:spMk id="7" creationId="{D66CDE93-AAC7-C9C5-D517-143C2013B46B}"/>
          </ac:spMkLst>
        </pc:spChg>
        <pc:spChg chg="add del mod">
          <ac:chgData name="Ohuchi, Yoshiko/大内 佳子" userId="9854f7bf-13ce-4664-898c-4e3fe0189526" providerId="ADAL" clId="{33472C35-440C-4334-AA1B-FC37C992AF33}" dt="2023-02-07T06:52:08.367" v="1009"/>
          <ac:spMkLst>
            <pc:docMk/>
            <pc:sldMk cId="1692029180" sldId="604"/>
            <ac:spMk id="8" creationId="{04D8FECC-523D-7138-9112-9FDCBA38641C}"/>
          </ac:spMkLst>
        </pc:spChg>
        <pc:spChg chg="add del mod">
          <ac:chgData name="Ohuchi, Yoshiko/大内 佳子" userId="9854f7bf-13ce-4664-898c-4e3fe0189526" providerId="ADAL" clId="{33472C35-440C-4334-AA1B-FC37C992AF33}" dt="2023-01-26T06:30:29.970" v="249"/>
          <ac:spMkLst>
            <pc:docMk/>
            <pc:sldMk cId="1692029180" sldId="604"/>
            <ac:spMk id="8" creationId="{1A56A346-26D5-4062-8971-5C42C1AA4691}"/>
          </ac:spMkLst>
        </pc:spChg>
        <pc:spChg chg="add del mod">
          <ac:chgData name="Ohuchi, Yoshiko/大内 佳子" userId="9854f7bf-13ce-4664-898c-4e3fe0189526" providerId="ADAL" clId="{33472C35-440C-4334-AA1B-FC37C992AF33}" dt="2023-02-07T06:52:08.380" v="1081"/>
          <ac:spMkLst>
            <pc:docMk/>
            <pc:sldMk cId="1692029180" sldId="604"/>
            <ac:spMk id="14" creationId="{B291C77B-9846-9451-405A-A773DD9A43DA}"/>
          </ac:spMkLst>
        </pc:spChg>
        <pc:spChg chg="add del mod">
          <ac:chgData name="Ohuchi, Yoshiko/大内 佳子" userId="9854f7bf-13ce-4664-898c-4e3fe0189526" providerId="ADAL" clId="{33472C35-440C-4334-AA1B-FC37C992AF33}" dt="2023-01-26T06:30:29.970" v="321"/>
          <ac:spMkLst>
            <pc:docMk/>
            <pc:sldMk cId="1692029180" sldId="604"/>
            <ac:spMk id="14" creationId="{C539D7A4-4884-4EBA-B8D1-5433AF2FDD20}"/>
          </ac:spMkLst>
        </pc:spChg>
        <pc:spChg chg="add del mod">
          <ac:chgData name="Ohuchi, Yoshiko/大内 佳子" userId="9854f7bf-13ce-4664-898c-4e3fe0189526" providerId="ADAL" clId="{33472C35-440C-4334-AA1B-FC37C992AF33}" dt="2023-01-26T06:48:30.437" v="514"/>
          <ac:spMkLst>
            <pc:docMk/>
            <pc:sldMk cId="1692029180" sldId="604"/>
            <ac:spMk id="15" creationId="{67D7E6C9-20C4-43B8-8172-25EE12F0BE06}"/>
          </ac:spMkLst>
        </pc:spChg>
        <pc:spChg chg="add del mod">
          <ac:chgData name="Ohuchi, Yoshiko/大内 佳子" userId="9854f7bf-13ce-4664-898c-4e3fe0189526" providerId="ADAL" clId="{33472C35-440C-4334-AA1B-FC37C992AF33}" dt="2023-02-07T06:58:55.122" v="1259"/>
          <ac:spMkLst>
            <pc:docMk/>
            <pc:sldMk cId="1692029180" sldId="604"/>
            <ac:spMk id="15" creationId="{8342E50D-E6B3-48AF-92D2-69801E26C3DF}"/>
          </ac:spMkLst>
        </pc:spChg>
      </pc:sldChg>
      <pc:sldChg chg="addSp delSp modSp">
        <pc:chgData name="Ohuchi, Yoshiko/大内 佳子" userId="9854f7bf-13ce-4664-898c-4e3fe0189526" providerId="ADAL" clId="{33472C35-440C-4334-AA1B-FC37C992AF33}" dt="2023-02-07T06:58:55.134" v="1323"/>
        <pc:sldMkLst>
          <pc:docMk/>
          <pc:sldMk cId="2344691337" sldId="607"/>
        </pc:sldMkLst>
        <pc:spChg chg="add del mod">
          <ac:chgData name="Ohuchi, Yoshiko/大内 佳子" userId="9854f7bf-13ce-4664-898c-4e3fe0189526" providerId="ADAL" clId="{33472C35-440C-4334-AA1B-FC37C992AF33}" dt="2023-01-26T06:48:30.437" v="577"/>
          <ac:spMkLst>
            <pc:docMk/>
            <pc:sldMk cId="2344691337" sldId="607"/>
            <ac:spMk id="8" creationId="{6962C128-C572-44B2-AA0A-A928F8C508B0}"/>
          </ac:spMkLst>
        </pc:spChg>
        <pc:spChg chg="add del mod">
          <ac:chgData name="Ohuchi, Yoshiko/大内 佳子" userId="9854f7bf-13ce-4664-898c-4e3fe0189526" providerId="ADAL" clId="{33472C35-440C-4334-AA1B-FC37C992AF33}" dt="2023-01-26T06:01:55.609" v="68"/>
          <ac:spMkLst>
            <pc:docMk/>
            <pc:sldMk cId="2344691337" sldId="607"/>
            <ac:spMk id="8" creationId="{6C706B6E-E753-48F4-8908-4EEDF929483E}"/>
          </ac:spMkLst>
        </pc:spChg>
        <pc:spChg chg="add del mod">
          <ac:chgData name="Ohuchi, Yoshiko/大内 佳子" userId="9854f7bf-13ce-4664-898c-4e3fe0189526" providerId="ADAL" clId="{33472C35-440C-4334-AA1B-FC37C992AF33}" dt="2023-02-07T06:51:14.148" v="828"/>
          <ac:spMkLst>
            <pc:docMk/>
            <pc:sldMk cId="2344691337" sldId="607"/>
            <ac:spMk id="8" creationId="{C0C4F225-B616-7CD4-6D64-BE78575D6AD7}"/>
          </ac:spMkLst>
        </pc:spChg>
        <pc:spChg chg="add del mod">
          <ac:chgData name="Ohuchi, Yoshiko/大内 佳子" userId="9854f7bf-13ce-4664-898c-4e3fe0189526" providerId="ADAL" clId="{33472C35-440C-4334-AA1B-FC37C992AF33}" dt="2023-02-07T06:58:55.134" v="1322"/>
          <ac:spMkLst>
            <pc:docMk/>
            <pc:sldMk cId="2344691337" sldId="607"/>
            <ac:spMk id="8" creationId="{F67895A6-4DE1-34B5-2DF5-764EF66472AB}"/>
          </ac:spMkLst>
        </pc:spChg>
        <pc:spChg chg="add mod">
          <ac:chgData name="Ohuchi, Yoshiko/大内 佳子" userId="9854f7bf-13ce-4664-898c-4e3fe0189526" providerId="ADAL" clId="{33472C35-440C-4334-AA1B-FC37C992AF33}" dt="2023-02-07T06:58:55.134" v="1323"/>
          <ac:spMkLst>
            <pc:docMk/>
            <pc:sldMk cId="2344691337" sldId="607"/>
            <ac:spMk id="9" creationId="{0720E514-556E-EE8E-5B49-BE6D0AD83AEB}"/>
          </ac:spMkLst>
        </pc:spChg>
        <pc:spChg chg="del">
          <ac:chgData name="Ohuchi, Yoshiko/大内 佳子" userId="9854f7bf-13ce-4664-898c-4e3fe0189526" providerId="ADAL" clId="{33472C35-440C-4334-AA1B-FC37C992AF33}" dt="2023-01-26T06:01:55.602" v="2"/>
          <ac:spMkLst>
            <pc:docMk/>
            <pc:sldMk cId="2344691337" sldId="607"/>
            <ac:spMk id="9" creationId="{44311818-B785-47CA-B5AE-35EF7DE564E3}"/>
          </ac:spMkLst>
        </pc:spChg>
        <pc:spChg chg="add del mod">
          <ac:chgData name="Ohuchi, Yoshiko/大内 佳子" userId="9854f7bf-13ce-4664-898c-4e3fe0189526" providerId="ADAL" clId="{33472C35-440C-4334-AA1B-FC37C992AF33}" dt="2023-02-07T06:51:14.136" v="762"/>
          <ac:spMkLst>
            <pc:docMk/>
            <pc:sldMk cId="2344691337" sldId="607"/>
            <ac:spMk id="9" creationId="{F3A12676-DAF3-4D04-A1CA-3290CA113D33}"/>
          </ac:spMkLst>
        </pc:spChg>
        <pc:spChg chg="add del mod">
          <ac:chgData name="Ohuchi, Yoshiko/大内 佳子" userId="9854f7bf-13ce-4664-898c-4e3fe0189526" providerId="ADAL" clId="{33472C35-440C-4334-AA1B-FC37C992AF33}" dt="2023-02-07T06:52:08.367" v="1006"/>
          <ac:spMkLst>
            <pc:docMk/>
            <pc:sldMk cId="2344691337" sldId="607"/>
            <ac:spMk id="14" creationId="{C73C2D1B-3142-33EA-B178-F866951B41C5}"/>
          </ac:spMkLst>
        </pc:spChg>
        <pc:spChg chg="add del mod">
          <ac:chgData name="Ohuchi, Yoshiko/大内 佳子" userId="9854f7bf-13ce-4664-898c-4e3fe0189526" providerId="ADAL" clId="{33472C35-440C-4334-AA1B-FC37C992AF33}" dt="2023-01-26T06:30:29.970" v="246"/>
          <ac:spMkLst>
            <pc:docMk/>
            <pc:sldMk cId="2344691337" sldId="607"/>
            <ac:spMk id="14" creationId="{FF548CC1-A41E-49FC-8CED-E823F37FA4D6}"/>
          </ac:spMkLst>
        </pc:spChg>
        <pc:spChg chg="add del mod">
          <ac:chgData name="Ohuchi, Yoshiko/大内 佳子" userId="9854f7bf-13ce-4664-898c-4e3fe0189526" providerId="ADAL" clId="{33472C35-440C-4334-AA1B-FC37C992AF33}" dt="2023-01-26T06:30:29.970" v="312"/>
          <ac:spMkLst>
            <pc:docMk/>
            <pc:sldMk cId="2344691337" sldId="607"/>
            <ac:spMk id="15" creationId="{095330E1-51ED-4223-A795-580A04310A20}"/>
          </ac:spMkLst>
        </pc:spChg>
        <pc:spChg chg="add del mod">
          <ac:chgData name="Ohuchi, Yoshiko/大内 佳子" userId="9854f7bf-13ce-4664-898c-4e3fe0189526" providerId="ADAL" clId="{33472C35-440C-4334-AA1B-FC37C992AF33}" dt="2023-02-07T06:52:08.378" v="1072"/>
          <ac:spMkLst>
            <pc:docMk/>
            <pc:sldMk cId="2344691337" sldId="607"/>
            <ac:spMk id="15" creationId="{6071E445-A6D1-D218-8F0B-E20CE0AB0D35}"/>
          </ac:spMkLst>
        </pc:spChg>
        <pc:spChg chg="add del mod">
          <ac:chgData name="Ohuchi, Yoshiko/大内 佳子" userId="9854f7bf-13ce-4664-898c-4e3fe0189526" providerId="ADAL" clId="{33472C35-440C-4334-AA1B-FC37C992AF33}" dt="2023-02-07T06:58:55.122" v="1256"/>
          <ac:spMkLst>
            <pc:docMk/>
            <pc:sldMk cId="2344691337" sldId="607"/>
            <ac:spMk id="16" creationId="{25215FF3-7449-674D-5C08-7559E0D7B2D4}"/>
          </ac:spMkLst>
        </pc:spChg>
        <pc:spChg chg="add del mod">
          <ac:chgData name="Ohuchi, Yoshiko/大内 佳子" userId="9854f7bf-13ce-4664-898c-4e3fe0189526" providerId="ADAL" clId="{33472C35-440C-4334-AA1B-FC37C992AF33}" dt="2023-01-26T06:48:30.437" v="511"/>
          <ac:spMkLst>
            <pc:docMk/>
            <pc:sldMk cId="2344691337" sldId="607"/>
            <ac:spMk id="16" creationId="{BADBDF87-ECE0-49FF-8D75-B367032FAC49}"/>
          </ac:spMkLst>
        </pc:spChg>
      </pc:sldChg>
      <pc:sldChg chg="modSp mod">
        <pc:chgData name="Ohuchi, Yoshiko/大内 佳子" userId="9854f7bf-13ce-4664-898c-4e3fe0189526" providerId="ADAL" clId="{33472C35-440C-4334-AA1B-FC37C992AF33}" dt="2023-02-07T06:58:41.812" v="1253" actId="6549"/>
        <pc:sldMkLst>
          <pc:docMk/>
          <pc:sldMk cId="1699060084" sldId="608"/>
        </pc:sldMkLst>
        <pc:spChg chg="mod">
          <ac:chgData name="Ohuchi, Yoshiko/大内 佳子" userId="9854f7bf-13ce-4664-898c-4e3fe0189526" providerId="ADAL" clId="{33472C35-440C-4334-AA1B-FC37C992AF33}" dt="2023-02-07T06:58:41.812" v="1253" actId="6549"/>
          <ac:spMkLst>
            <pc:docMk/>
            <pc:sldMk cId="1699060084" sldId="608"/>
            <ac:spMk id="4" creationId="{00000000-0000-0000-0000-000000000000}"/>
          </ac:spMkLst>
        </pc:spChg>
      </pc:sldChg>
      <pc:sldChg chg="addSp delSp modSp">
        <pc:chgData name="Ohuchi, Yoshiko/大内 佳子" userId="9854f7bf-13ce-4664-898c-4e3fe0189526" providerId="ADAL" clId="{33472C35-440C-4334-AA1B-FC37C992AF33}" dt="2023-02-07T06:58:55.169" v="1470"/>
        <pc:sldMkLst>
          <pc:docMk/>
          <pc:sldMk cId="4251560658" sldId="609"/>
        </pc:sldMkLst>
        <pc:spChg chg="add del mod">
          <ac:chgData name="Ohuchi, Yoshiko/大内 佳子" userId="9854f7bf-13ce-4664-898c-4e3fe0189526" providerId="ADAL" clId="{33472C35-440C-4334-AA1B-FC37C992AF33}" dt="2023-02-07T06:58:55.169" v="1469"/>
          <ac:spMkLst>
            <pc:docMk/>
            <pc:sldMk cId="4251560658" sldId="609"/>
            <ac:spMk id="7" creationId="{60909C2A-DAED-2145-026A-C339688AD6FD}"/>
          </ac:spMkLst>
        </pc:spChg>
        <pc:spChg chg="add del mod">
          <ac:chgData name="Ohuchi, Yoshiko/大内 佳子" userId="9854f7bf-13ce-4664-898c-4e3fe0189526" providerId="ADAL" clId="{33472C35-440C-4334-AA1B-FC37C992AF33}" dt="2023-01-26T06:01:55.635" v="215"/>
          <ac:spMkLst>
            <pc:docMk/>
            <pc:sldMk cId="4251560658" sldId="609"/>
            <ac:spMk id="7" creationId="{75C723EF-CDBD-412B-9FB5-58B6A39537B6}"/>
          </ac:spMkLst>
        </pc:spChg>
        <pc:spChg chg="add del mod">
          <ac:chgData name="Ohuchi, Yoshiko/大内 佳子" userId="9854f7bf-13ce-4664-898c-4e3fe0189526" providerId="ADAL" clId="{33472C35-440C-4334-AA1B-FC37C992AF33}" dt="2023-02-07T06:51:14.188" v="975"/>
          <ac:spMkLst>
            <pc:docMk/>
            <pc:sldMk cId="4251560658" sldId="609"/>
            <ac:spMk id="7" creationId="{AFA9163E-D485-D331-DE8D-09CC2AE619D6}"/>
          </ac:spMkLst>
        </pc:spChg>
        <pc:spChg chg="add del mod">
          <ac:chgData name="Ohuchi, Yoshiko/大内 佳子" userId="9854f7bf-13ce-4664-898c-4e3fe0189526" providerId="ADAL" clId="{33472C35-440C-4334-AA1B-FC37C992AF33}" dt="2023-01-26T06:48:30.468" v="724"/>
          <ac:spMkLst>
            <pc:docMk/>
            <pc:sldMk cId="4251560658" sldId="609"/>
            <ac:spMk id="7" creationId="{DF8504B2-292C-4F1A-BF31-1FE140AF6B53}"/>
          </ac:spMkLst>
        </pc:spChg>
        <pc:spChg chg="add del mod">
          <ac:chgData name="Ohuchi, Yoshiko/大内 佳子" userId="9854f7bf-13ce-4664-898c-4e3fe0189526" providerId="ADAL" clId="{33472C35-440C-4334-AA1B-FC37C992AF33}" dt="2023-02-07T06:51:14.141" v="811"/>
          <ac:spMkLst>
            <pc:docMk/>
            <pc:sldMk cId="4251560658" sldId="609"/>
            <ac:spMk id="8" creationId="{2EF621C6-DE31-4016-A3AC-5EF23B999EB5}"/>
          </ac:spMkLst>
        </pc:spChg>
        <pc:spChg chg="add mod">
          <ac:chgData name="Ohuchi, Yoshiko/大内 佳子" userId="9854f7bf-13ce-4664-898c-4e3fe0189526" providerId="ADAL" clId="{33472C35-440C-4334-AA1B-FC37C992AF33}" dt="2023-02-07T06:58:55.169" v="1470"/>
          <ac:spMkLst>
            <pc:docMk/>
            <pc:sldMk cId="4251560658" sldId="609"/>
            <ac:spMk id="8" creationId="{6F4D9E2B-5524-2CCF-061B-FFAB9968BFA7}"/>
          </ac:spMkLst>
        </pc:spChg>
        <pc:spChg chg="del">
          <ac:chgData name="Ohuchi, Yoshiko/大内 佳子" userId="9854f7bf-13ce-4664-898c-4e3fe0189526" providerId="ADAL" clId="{33472C35-440C-4334-AA1B-FC37C992AF33}" dt="2023-01-26T06:01:55.604" v="51"/>
          <ac:spMkLst>
            <pc:docMk/>
            <pc:sldMk cId="4251560658" sldId="609"/>
            <ac:spMk id="8" creationId="{F9157F34-5903-4163-AE21-9AB0F114C3F6}"/>
          </ac:spMkLst>
        </pc:spChg>
        <pc:spChg chg="add del mod">
          <ac:chgData name="Ohuchi, Yoshiko/大内 佳子" userId="9854f7bf-13ce-4664-898c-4e3fe0189526" providerId="ADAL" clId="{33472C35-440C-4334-AA1B-FC37C992AF33}" dt="2023-02-07T06:52:08.371" v="1055"/>
          <ac:spMkLst>
            <pc:docMk/>
            <pc:sldMk cId="4251560658" sldId="609"/>
            <ac:spMk id="14" creationId="{48EE9585-453E-3F29-8F19-1F0F234A6A83}"/>
          </ac:spMkLst>
        </pc:spChg>
        <pc:spChg chg="add del mod">
          <ac:chgData name="Ohuchi, Yoshiko/大内 佳子" userId="9854f7bf-13ce-4664-898c-4e3fe0189526" providerId="ADAL" clId="{33472C35-440C-4334-AA1B-FC37C992AF33}" dt="2023-01-26T06:30:29.970" v="295"/>
          <ac:spMkLst>
            <pc:docMk/>
            <pc:sldMk cId="4251560658" sldId="609"/>
            <ac:spMk id="14" creationId="{84AC68D3-619B-4DD7-8297-93E16B63023B}"/>
          </ac:spMkLst>
        </pc:spChg>
        <pc:spChg chg="add del mod">
          <ac:chgData name="Ohuchi, Yoshiko/大内 佳子" userId="9854f7bf-13ce-4664-898c-4e3fe0189526" providerId="ADAL" clId="{33472C35-440C-4334-AA1B-FC37C992AF33}" dt="2023-01-26T06:30:30.001" v="459"/>
          <ac:spMkLst>
            <pc:docMk/>
            <pc:sldMk cId="4251560658" sldId="609"/>
            <ac:spMk id="15" creationId="{3398E6FC-69CE-426B-ADE0-A1870D2C838A}"/>
          </ac:spMkLst>
        </pc:spChg>
        <pc:spChg chg="add del mod">
          <ac:chgData name="Ohuchi, Yoshiko/大内 佳子" userId="9854f7bf-13ce-4664-898c-4e3fe0189526" providerId="ADAL" clId="{33472C35-440C-4334-AA1B-FC37C992AF33}" dt="2023-02-07T06:52:08.413" v="1219"/>
          <ac:spMkLst>
            <pc:docMk/>
            <pc:sldMk cId="4251560658" sldId="609"/>
            <ac:spMk id="15" creationId="{55A9B28C-45EE-DE40-46A9-8E3027CCD6C2}"/>
          </ac:spMkLst>
        </pc:spChg>
        <pc:spChg chg="add del mod">
          <ac:chgData name="Ohuchi, Yoshiko/大内 佳子" userId="9854f7bf-13ce-4664-898c-4e3fe0189526" providerId="ADAL" clId="{33472C35-440C-4334-AA1B-FC37C992AF33}" dt="2023-01-26T06:48:30.437" v="560"/>
          <ac:spMkLst>
            <pc:docMk/>
            <pc:sldMk cId="4251560658" sldId="609"/>
            <ac:spMk id="17" creationId="{69A45E27-FBC2-405E-9D17-110B8013CB88}"/>
          </ac:spMkLst>
        </pc:spChg>
        <pc:spChg chg="add del mod">
          <ac:chgData name="Ohuchi, Yoshiko/大内 佳子" userId="9854f7bf-13ce-4664-898c-4e3fe0189526" providerId="ADAL" clId="{33472C35-440C-4334-AA1B-FC37C992AF33}" dt="2023-02-07T06:58:55.127" v="1305"/>
          <ac:spMkLst>
            <pc:docMk/>
            <pc:sldMk cId="4251560658" sldId="609"/>
            <ac:spMk id="17" creationId="{957415EA-7A86-4672-4002-F45499B2ABC0}"/>
          </ac:spMkLst>
        </pc:spChg>
      </pc:sldChg>
      <pc:sldChg chg="addSp delSp modSp">
        <pc:chgData name="Ohuchi, Yoshiko/大内 佳子" userId="9854f7bf-13ce-4664-898c-4e3fe0189526" providerId="ADAL" clId="{33472C35-440C-4334-AA1B-FC37C992AF33}" dt="2023-02-07T06:58:55.155" v="1416"/>
        <pc:sldMkLst>
          <pc:docMk/>
          <pc:sldMk cId="3563194249" sldId="610"/>
        </pc:sldMkLst>
        <pc:spChg chg="add del mod">
          <ac:chgData name="Ohuchi, Yoshiko/大内 佳子" userId="9854f7bf-13ce-4664-898c-4e3fe0189526" providerId="ADAL" clId="{33472C35-440C-4334-AA1B-FC37C992AF33}" dt="2023-02-07T06:51:14.174" v="921"/>
          <ac:spMkLst>
            <pc:docMk/>
            <pc:sldMk cId="3563194249" sldId="610"/>
            <ac:spMk id="5" creationId="{32CCE06F-61BA-0B11-5686-0B80C9BE14E9}"/>
          </ac:spMkLst>
        </pc:spChg>
        <pc:spChg chg="add del mod">
          <ac:chgData name="Ohuchi, Yoshiko/大内 佳子" userId="9854f7bf-13ce-4664-898c-4e3fe0189526" providerId="ADAL" clId="{33472C35-440C-4334-AA1B-FC37C992AF33}" dt="2023-01-26T06:48:30.452" v="670"/>
          <ac:spMkLst>
            <pc:docMk/>
            <pc:sldMk cId="3563194249" sldId="610"/>
            <ac:spMk id="5" creationId="{7D1BF08E-A872-479E-9BC5-FC5FB3E511B0}"/>
          </ac:spMkLst>
        </pc:spChg>
        <pc:spChg chg="add del mod">
          <ac:chgData name="Ohuchi, Yoshiko/大内 佳子" userId="9854f7bf-13ce-4664-898c-4e3fe0189526" providerId="ADAL" clId="{33472C35-440C-4334-AA1B-FC37C992AF33}" dt="2023-02-07T06:58:55.155" v="1415"/>
          <ac:spMkLst>
            <pc:docMk/>
            <pc:sldMk cId="3563194249" sldId="610"/>
            <ac:spMk id="5" creationId="{910ACEAA-E6AE-9BC2-336C-8B76941B9659}"/>
          </ac:spMkLst>
        </pc:spChg>
        <pc:spChg chg="add del mod">
          <ac:chgData name="Ohuchi, Yoshiko/大内 佳子" userId="9854f7bf-13ce-4664-898c-4e3fe0189526" providerId="ADAL" clId="{33472C35-440C-4334-AA1B-FC37C992AF33}" dt="2023-01-26T06:01:55.626" v="161"/>
          <ac:spMkLst>
            <pc:docMk/>
            <pc:sldMk cId="3563194249" sldId="610"/>
            <ac:spMk id="5" creationId="{9A6328DE-4DCF-4164-9684-3BD23F0EDE95}"/>
          </ac:spMkLst>
        </pc:spChg>
        <pc:spChg chg="add mod">
          <ac:chgData name="Ohuchi, Yoshiko/大内 佳子" userId="9854f7bf-13ce-4664-898c-4e3fe0189526" providerId="ADAL" clId="{33472C35-440C-4334-AA1B-FC37C992AF33}" dt="2023-02-07T06:58:55.155" v="1416"/>
          <ac:spMkLst>
            <pc:docMk/>
            <pc:sldMk cId="3563194249" sldId="610"/>
            <ac:spMk id="7" creationId="{02558FFE-ADB4-0911-4A4E-7283952AF98C}"/>
          </ac:spMkLst>
        </pc:spChg>
        <pc:spChg chg="del">
          <ac:chgData name="Ohuchi, Yoshiko/大内 佳子" userId="9854f7bf-13ce-4664-898c-4e3fe0189526" providerId="ADAL" clId="{33472C35-440C-4334-AA1B-FC37C992AF33}" dt="2023-01-26T06:01:55.603" v="33"/>
          <ac:spMkLst>
            <pc:docMk/>
            <pc:sldMk cId="3563194249" sldId="610"/>
            <ac:spMk id="7" creationId="{38E5F8FD-27D1-44B7-867F-2782B750302A}"/>
          </ac:spMkLst>
        </pc:spChg>
        <pc:spChg chg="add del mod">
          <ac:chgData name="Ohuchi, Yoshiko/大内 佳子" userId="9854f7bf-13ce-4664-898c-4e3fe0189526" providerId="ADAL" clId="{33472C35-440C-4334-AA1B-FC37C992AF33}" dt="2023-02-07T06:51:14.139" v="793"/>
          <ac:spMkLst>
            <pc:docMk/>
            <pc:sldMk cId="3563194249" sldId="610"/>
            <ac:spMk id="7" creationId="{9DE61C7D-BE34-4FCA-B373-607908E79338}"/>
          </ac:spMkLst>
        </pc:spChg>
        <pc:spChg chg="add del mod">
          <ac:chgData name="Ohuchi, Yoshiko/大内 佳子" userId="9854f7bf-13ce-4664-898c-4e3fe0189526" providerId="ADAL" clId="{33472C35-440C-4334-AA1B-FC37C992AF33}" dt="2023-01-26T06:30:29.970" v="277"/>
          <ac:spMkLst>
            <pc:docMk/>
            <pc:sldMk cId="3563194249" sldId="610"/>
            <ac:spMk id="8" creationId="{56481F38-D7E9-4736-A6F1-4F6E63B4E25A}"/>
          </ac:spMkLst>
        </pc:spChg>
        <pc:spChg chg="add del mod">
          <ac:chgData name="Ohuchi, Yoshiko/大内 佳子" userId="9854f7bf-13ce-4664-898c-4e3fe0189526" providerId="ADAL" clId="{33472C35-440C-4334-AA1B-FC37C992AF33}" dt="2023-02-07T06:52:08.370" v="1037"/>
          <ac:spMkLst>
            <pc:docMk/>
            <pc:sldMk cId="3563194249" sldId="610"/>
            <ac:spMk id="8" creationId="{C1B12ECF-56A8-E52D-462B-E8EAE1F86BE6}"/>
          </ac:spMkLst>
        </pc:spChg>
        <pc:spChg chg="add del mod">
          <ac:chgData name="Ohuchi, Yoshiko/大内 佳子" userId="9854f7bf-13ce-4664-898c-4e3fe0189526" providerId="ADAL" clId="{33472C35-440C-4334-AA1B-FC37C992AF33}" dt="2023-01-26T06:30:29.986" v="405"/>
          <ac:spMkLst>
            <pc:docMk/>
            <pc:sldMk cId="3563194249" sldId="610"/>
            <ac:spMk id="14" creationId="{343A46AA-B298-44D8-BEEB-178ACB8DD5C4}"/>
          </ac:spMkLst>
        </pc:spChg>
        <pc:spChg chg="add del mod">
          <ac:chgData name="Ohuchi, Yoshiko/大内 佳子" userId="9854f7bf-13ce-4664-898c-4e3fe0189526" providerId="ADAL" clId="{33472C35-440C-4334-AA1B-FC37C992AF33}" dt="2023-02-07T06:52:08.400" v="1165"/>
          <ac:spMkLst>
            <pc:docMk/>
            <pc:sldMk cId="3563194249" sldId="610"/>
            <ac:spMk id="14" creationId="{8B7B2ED8-5BFF-94D1-9C92-86F5559DC3F2}"/>
          </ac:spMkLst>
        </pc:spChg>
        <pc:spChg chg="add del mod">
          <ac:chgData name="Ohuchi, Yoshiko/大内 佳子" userId="9854f7bf-13ce-4664-898c-4e3fe0189526" providerId="ADAL" clId="{33472C35-440C-4334-AA1B-FC37C992AF33}" dt="2023-01-26T06:48:30.437" v="542"/>
          <ac:spMkLst>
            <pc:docMk/>
            <pc:sldMk cId="3563194249" sldId="610"/>
            <ac:spMk id="15" creationId="{50D81F65-0876-43BD-BFC5-48275F12F8E4}"/>
          </ac:spMkLst>
        </pc:spChg>
        <pc:spChg chg="add del mod">
          <ac:chgData name="Ohuchi, Yoshiko/大内 佳子" userId="9854f7bf-13ce-4664-898c-4e3fe0189526" providerId="ADAL" clId="{33472C35-440C-4334-AA1B-FC37C992AF33}" dt="2023-02-07T06:58:55.125" v="1287"/>
          <ac:spMkLst>
            <pc:docMk/>
            <pc:sldMk cId="3563194249" sldId="610"/>
            <ac:spMk id="15" creationId="{65507EC9-12DE-3FB9-81BA-0DF3043AF672}"/>
          </ac:spMkLst>
        </pc:spChg>
      </pc:sldChg>
      <pc:sldChg chg="addSp delSp modSp">
        <pc:chgData name="Ohuchi, Yoshiko/大内 佳子" userId="9854f7bf-13ce-4664-898c-4e3fe0189526" providerId="ADAL" clId="{33472C35-440C-4334-AA1B-FC37C992AF33}" dt="2023-02-07T06:58:55.159" v="1431"/>
        <pc:sldMkLst>
          <pc:docMk/>
          <pc:sldMk cId="3608556618" sldId="611"/>
        </pc:sldMkLst>
        <pc:spChg chg="add del mod">
          <ac:chgData name="Ohuchi, Yoshiko/大内 佳子" userId="9854f7bf-13ce-4664-898c-4e3fe0189526" providerId="ADAL" clId="{33472C35-440C-4334-AA1B-FC37C992AF33}" dt="2023-01-26T06:01:55.629" v="176"/>
          <ac:spMkLst>
            <pc:docMk/>
            <pc:sldMk cId="3608556618" sldId="611"/>
            <ac:spMk id="5" creationId="{09C8DCC0-D947-467B-BB85-815329A4CD16}"/>
          </ac:spMkLst>
        </pc:spChg>
        <pc:spChg chg="add del mod">
          <ac:chgData name="Ohuchi, Yoshiko/大内 佳子" userId="9854f7bf-13ce-4664-898c-4e3fe0189526" providerId="ADAL" clId="{33472C35-440C-4334-AA1B-FC37C992AF33}" dt="2023-02-07T06:58:55.159" v="1430"/>
          <ac:spMkLst>
            <pc:docMk/>
            <pc:sldMk cId="3608556618" sldId="611"/>
            <ac:spMk id="5" creationId="{799D08A3-5A69-E2B3-C62D-BEBD45357B3E}"/>
          </ac:spMkLst>
        </pc:spChg>
        <pc:spChg chg="add del mod">
          <ac:chgData name="Ohuchi, Yoshiko/大内 佳子" userId="9854f7bf-13ce-4664-898c-4e3fe0189526" providerId="ADAL" clId="{33472C35-440C-4334-AA1B-FC37C992AF33}" dt="2023-02-07T06:51:14.178" v="936"/>
          <ac:spMkLst>
            <pc:docMk/>
            <pc:sldMk cId="3608556618" sldId="611"/>
            <ac:spMk id="5" creationId="{7D71BEAB-71DB-8AFD-EBF3-42BCE67D2B9A}"/>
          </ac:spMkLst>
        </pc:spChg>
        <pc:spChg chg="add del mod">
          <ac:chgData name="Ohuchi, Yoshiko/大内 佳子" userId="9854f7bf-13ce-4664-898c-4e3fe0189526" providerId="ADAL" clId="{33472C35-440C-4334-AA1B-FC37C992AF33}" dt="2023-01-26T06:48:30.452" v="685"/>
          <ac:spMkLst>
            <pc:docMk/>
            <pc:sldMk cId="3608556618" sldId="611"/>
            <ac:spMk id="5" creationId="{EF5CDBA2-9C8A-4E3D-A7BB-BF996C868EF9}"/>
          </ac:spMkLst>
        </pc:spChg>
        <pc:spChg chg="add del mod">
          <ac:chgData name="Ohuchi, Yoshiko/大内 佳子" userId="9854f7bf-13ce-4664-898c-4e3fe0189526" providerId="ADAL" clId="{33472C35-440C-4334-AA1B-FC37C992AF33}" dt="2023-02-07T06:51:14.139" v="798"/>
          <ac:spMkLst>
            <pc:docMk/>
            <pc:sldMk cId="3608556618" sldId="611"/>
            <ac:spMk id="7" creationId="{4437D830-C5E1-4966-8C0F-789C38525281}"/>
          </ac:spMkLst>
        </pc:spChg>
        <pc:spChg chg="del">
          <ac:chgData name="Ohuchi, Yoshiko/大内 佳子" userId="9854f7bf-13ce-4664-898c-4e3fe0189526" providerId="ADAL" clId="{33472C35-440C-4334-AA1B-FC37C992AF33}" dt="2023-01-26T06:01:55.603" v="38"/>
          <ac:spMkLst>
            <pc:docMk/>
            <pc:sldMk cId="3608556618" sldId="611"/>
            <ac:spMk id="7" creationId="{AA4F792B-C5E2-4B12-9067-AECEE37686A6}"/>
          </ac:spMkLst>
        </pc:spChg>
        <pc:spChg chg="add mod">
          <ac:chgData name="Ohuchi, Yoshiko/大内 佳子" userId="9854f7bf-13ce-4664-898c-4e3fe0189526" providerId="ADAL" clId="{33472C35-440C-4334-AA1B-FC37C992AF33}" dt="2023-02-07T06:58:55.159" v="1431"/>
          <ac:spMkLst>
            <pc:docMk/>
            <pc:sldMk cId="3608556618" sldId="611"/>
            <ac:spMk id="7" creationId="{E9ED0D05-17BC-B9D4-3FE2-1C4BF48B14B9}"/>
          </ac:spMkLst>
        </pc:spChg>
        <pc:spChg chg="add del mod">
          <ac:chgData name="Ohuchi, Yoshiko/大内 佳子" userId="9854f7bf-13ce-4664-898c-4e3fe0189526" providerId="ADAL" clId="{33472C35-440C-4334-AA1B-FC37C992AF33}" dt="2023-01-26T06:30:29.970" v="282"/>
          <ac:spMkLst>
            <pc:docMk/>
            <pc:sldMk cId="3608556618" sldId="611"/>
            <ac:spMk id="8" creationId="{C4CCB942-93D7-4B13-A4F5-34E476C2C6CC}"/>
          </ac:spMkLst>
        </pc:spChg>
        <pc:spChg chg="add del mod">
          <ac:chgData name="Ohuchi, Yoshiko/大内 佳子" userId="9854f7bf-13ce-4664-898c-4e3fe0189526" providerId="ADAL" clId="{33472C35-440C-4334-AA1B-FC37C992AF33}" dt="2023-02-07T06:52:08.370" v="1042"/>
          <ac:spMkLst>
            <pc:docMk/>
            <pc:sldMk cId="3608556618" sldId="611"/>
            <ac:spMk id="8" creationId="{F235D533-2F4A-1100-2AE5-8E9011BCB7A6}"/>
          </ac:spMkLst>
        </pc:spChg>
        <pc:spChg chg="add del mod">
          <ac:chgData name="Ohuchi, Yoshiko/大内 佳子" userId="9854f7bf-13ce-4664-898c-4e3fe0189526" providerId="ADAL" clId="{33472C35-440C-4334-AA1B-FC37C992AF33}" dt="2023-01-26T06:30:29.986" v="420"/>
          <ac:spMkLst>
            <pc:docMk/>
            <pc:sldMk cId="3608556618" sldId="611"/>
            <ac:spMk id="14" creationId="{71149139-6F21-4CE5-8AA2-1B9AA1FE3C8E}"/>
          </ac:spMkLst>
        </pc:spChg>
        <pc:spChg chg="add del mod">
          <ac:chgData name="Ohuchi, Yoshiko/大内 佳子" userId="9854f7bf-13ce-4664-898c-4e3fe0189526" providerId="ADAL" clId="{33472C35-440C-4334-AA1B-FC37C992AF33}" dt="2023-02-07T06:52:08.403" v="1180"/>
          <ac:spMkLst>
            <pc:docMk/>
            <pc:sldMk cId="3608556618" sldId="611"/>
            <ac:spMk id="14" creationId="{82420C8D-33CF-AD10-424D-E76AC70105AB}"/>
          </ac:spMkLst>
        </pc:spChg>
        <pc:spChg chg="add del mod">
          <ac:chgData name="Ohuchi, Yoshiko/大内 佳子" userId="9854f7bf-13ce-4664-898c-4e3fe0189526" providerId="ADAL" clId="{33472C35-440C-4334-AA1B-FC37C992AF33}" dt="2023-02-07T06:58:55.126" v="1292"/>
          <ac:spMkLst>
            <pc:docMk/>
            <pc:sldMk cId="3608556618" sldId="611"/>
            <ac:spMk id="15" creationId="{1DAA6DEC-CEBF-157D-EE08-16C21C2358C0}"/>
          </ac:spMkLst>
        </pc:spChg>
        <pc:spChg chg="add del mod">
          <ac:chgData name="Ohuchi, Yoshiko/大内 佳子" userId="9854f7bf-13ce-4664-898c-4e3fe0189526" providerId="ADAL" clId="{33472C35-440C-4334-AA1B-FC37C992AF33}" dt="2023-01-26T06:48:30.437" v="547"/>
          <ac:spMkLst>
            <pc:docMk/>
            <pc:sldMk cId="3608556618" sldId="611"/>
            <ac:spMk id="15" creationId="{AF6738C4-8C8C-4286-B260-7810BA1484F1}"/>
          </ac:spMkLst>
        </pc:spChg>
      </pc:sldChg>
      <pc:sldChg chg="addSp delSp modSp">
        <pc:chgData name="Ohuchi, Yoshiko/大内 佳子" userId="9854f7bf-13ce-4664-898c-4e3fe0189526" providerId="ADAL" clId="{33472C35-440C-4334-AA1B-FC37C992AF33}" dt="2023-02-07T06:58:55.160" v="1434"/>
        <pc:sldMkLst>
          <pc:docMk/>
          <pc:sldMk cId="1202773222" sldId="612"/>
        </pc:sldMkLst>
        <pc:spChg chg="add del mod">
          <ac:chgData name="Ohuchi, Yoshiko/大内 佳子" userId="9854f7bf-13ce-4664-898c-4e3fe0189526" providerId="ADAL" clId="{33472C35-440C-4334-AA1B-FC37C992AF33}" dt="2023-02-07T06:58:55.160" v="1433"/>
          <ac:spMkLst>
            <pc:docMk/>
            <pc:sldMk cId="1202773222" sldId="612"/>
            <ac:spMk id="5" creationId="{1C512A5F-D127-10D8-42BD-634D4F20AA8C}"/>
          </ac:spMkLst>
        </pc:spChg>
        <pc:spChg chg="add del mod">
          <ac:chgData name="Ohuchi, Yoshiko/大内 佳子" userId="9854f7bf-13ce-4664-898c-4e3fe0189526" providerId="ADAL" clId="{33472C35-440C-4334-AA1B-FC37C992AF33}" dt="2023-02-07T06:51:14.178" v="939"/>
          <ac:spMkLst>
            <pc:docMk/>
            <pc:sldMk cId="1202773222" sldId="612"/>
            <ac:spMk id="5" creationId="{30B83773-F72C-4DC7-CE96-7869A2FB599D}"/>
          </ac:spMkLst>
        </pc:spChg>
        <pc:spChg chg="add del mod">
          <ac:chgData name="Ohuchi, Yoshiko/大内 佳子" userId="9854f7bf-13ce-4664-898c-4e3fe0189526" providerId="ADAL" clId="{33472C35-440C-4334-AA1B-FC37C992AF33}" dt="2023-01-26T06:01:55.630" v="179"/>
          <ac:spMkLst>
            <pc:docMk/>
            <pc:sldMk cId="1202773222" sldId="612"/>
            <ac:spMk id="5" creationId="{A0984174-0EBD-4037-A70F-812FE58DCCBE}"/>
          </ac:spMkLst>
        </pc:spChg>
        <pc:spChg chg="add del mod">
          <ac:chgData name="Ohuchi, Yoshiko/大内 佳子" userId="9854f7bf-13ce-4664-898c-4e3fe0189526" providerId="ADAL" clId="{33472C35-440C-4334-AA1B-FC37C992AF33}" dt="2023-01-26T06:48:30.452" v="688"/>
          <ac:spMkLst>
            <pc:docMk/>
            <pc:sldMk cId="1202773222" sldId="612"/>
            <ac:spMk id="5" creationId="{E029A40B-6C20-43BD-A909-989993A362D6}"/>
          </ac:spMkLst>
        </pc:spChg>
        <pc:spChg chg="add del mod">
          <ac:chgData name="Ohuchi, Yoshiko/大内 佳子" userId="9854f7bf-13ce-4664-898c-4e3fe0189526" providerId="ADAL" clId="{33472C35-440C-4334-AA1B-FC37C992AF33}" dt="2023-02-07T06:51:14.139" v="799"/>
          <ac:spMkLst>
            <pc:docMk/>
            <pc:sldMk cId="1202773222" sldId="612"/>
            <ac:spMk id="7" creationId="{04F5E392-C473-4957-A292-34BBE69B8155}"/>
          </ac:spMkLst>
        </pc:spChg>
        <pc:spChg chg="add mod">
          <ac:chgData name="Ohuchi, Yoshiko/大内 佳子" userId="9854f7bf-13ce-4664-898c-4e3fe0189526" providerId="ADAL" clId="{33472C35-440C-4334-AA1B-FC37C992AF33}" dt="2023-02-07T06:58:55.160" v="1434"/>
          <ac:spMkLst>
            <pc:docMk/>
            <pc:sldMk cId="1202773222" sldId="612"/>
            <ac:spMk id="7" creationId="{621331B8-F057-9A82-291C-1975576D6177}"/>
          </ac:spMkLst>
        </pc:spChg>
        <pc:spChg chg="del">
          <ac:chgData name="Ohuchi, Yoshiko/大内 佳子" userId="9854f7bf-13ce-4664-898c-4e3fe0189526" providerId="ADAL" clId="{33472C35-440C-4334-AA1B-FC37C992AF33}" dt="2023-01-26T06:01:55.603" v="39"/>
          <ac:spMkLst>
            <pc:docMk/>
            <pc:sldMk cId="1202773222" sldId="612"/>
            <ac:spMk id="7" creationId="{F2E3E81E-3341-433D-B172-8BCC3B09C9DD}"/>
          </ac:spMkLst>
        </pc:spChg>
        <pc:spChg chg="add del mod">
          <ac:chgData name="Ohuchi, Yoshiko/大内 佳子" userId="9854f7bf-13ce-4664-898c-4e3fe0189526" providerId="ADAL" clId="{33472C35-440C-4334-AA1B-FC37C992AF33}" dt="2023-02-07T06:52:08.370" v="1043"/>
          <ac:spMkLst>
            <pc:docMk/>
            <pc:sldMk cId="1202773222" sldId="612"/>
            <ac:spMk id="8" creationId="{17DEF53E-CC27-BFA9-3B4D-F41144E9F326}"/>
          </ac:spMkLst>
        </pc:spChg>
        <pc:spChg chg="add del mod">
          <ac:chgData name="Ohuchi, Yoshiko/大内 佳子" userId="9854f7bf-13ce-4664-898c-4e3fe0189526" providerId="ADAL" clId="{33472C35-440C-4334-AA1B-FC37C992AF33}" dt="2023-01-26T06:30:29.970" v="283"/>
          <ac:spMkLst>
            <pc:docMk/>
            <pc:sldMk cId="1202773222" sldId="612"/>
            <ac:spMk id="8" creationId="{44EEFB75-564A-4972-A1D8-0D815E99DE59}"/>
          </ac:spMkLst>
        </pc:spChg>
        <pc:spChg chg="add del mod">
          <ac:chgData name="Ohuchi, Yoshiko/大内 佳子" userId="9854f7bf-13ce-4664-898c-4e3fe0189526" providerId="ADAL" clId="{33472C35-440C-4334-AA1B-FC37C992AF33}" dt="2023-02-07T06:52:08.404" v="1183"/>
          <ac:spMkLst>
            <pc:docMk/>
            <pc:sldMk cId="1202773222" sldId="612"/>
            <ac:spMk id="14" creationId="{37786C9B-C0C3-1173-CC91-C79504B831D8}"/>
          </ac:spMkLst>
        </pc:spChg>
        <pc:spChg chg="add del mod">
          <ac:chgData name="Ohuchi, Yoshiko/大内 佳子" userId="9854f7bf-13ce-4664-898c-4e3fe0189526" providerId="ADAL" clId="{33472C35-440C-4334-AA1B-FC37C992AF33}" dt="2023-01-26T06:30:29.986" v="423"/>
          <ac:spMkLst>
            <pc:docMk/>
            <pc:sldMk cId="1202773222" sldId="612"/>
            <ac:spMk id="14" creationId="{C4954CB0-124E-417A-A1BB-4F33C872857D}"/>
          </ac:spMkLst>
        </pc:spChg>
        <pc:spChg chg="add del mod">
          <ac:chgData name="Ohuchi, Yoshiko/大内 佳子" userId="9854f7bf-13ce-4664-898c-4e3fe0189526" providerId="ADAL" clId="{33472C35-440C-4334-AA1B-FC37C992AF33}" dt="2023-02-07T06:58:55.126" v="1293"/>
          <ac:spMkLst>
            <pc:docMk/>
            <pc:sldMk cId="1202773222" sldId="612"/>
            <ac:spMk id="15" creationId="{2C791F15-A25C-0493-67F0-A79405332318}"/>
          </ac:spMkLst>
        </pc:spChg>
        <pc:spChg chg="add del mod">
          <ac:chgData name="Ohuchi, Yoshiko/大内 佳子" userId="9854f7bf-13ce-4664-898c-4e3fe0189526" providerId="ADAL" clId="{33472C35-440C-4334-AA1B-FC37C992AF33}" dt="2023-01-26T06:48:30.437" v="548"/>
          <ac:spMkLst>
            <pc:docMk/>
            <pc:sldMk cId="1202773222" sldId="612"/>
            <ac:spMk id="15" creationId="{F0D8976C-3497-4E58-949F-EE55B224E99A}"/>
          </ac:spMkLst>
        </pc:spChg>
      </pc:sldChg>
      <pc:sldChg chg="addSp delSp modSp">
        <pc:chgData name="Ohuchi, Yoshiko/大内 佳子" userId="9854f7bf-13ce-4664-898c-4e3fe0189526" providerId="ADAL" clId="{33472C35-440C-4334-AA1B-FC37C992AF33}" dt="2023-02-07T06:58:55.161" v="1437"/>
        <pc:sldMkLst>
          <pc:docMk/>
          <pc:sldMk cId="2066411702" sldId="613"/>
        </pc:sldMkLst>
        <pc:spChg chg="add del mod">
          <ac:chgData name="Ohuchi, Yoshiko/大内 佳子" userId="9854f7bf-13ce-4664-898c-4e3fe0189526" providerId="ADAL" clId="{33472C35-440C-4334-AA1B-FC37C992AF33}" dt="2023-01-26T06:48:30.452" v="691"/>
          <ac:spMkLst>
            <pc:docMk/>
            <pc:sldMk cId="2066411702" sldId="613"/>
            <ac:spMk id="5" creationId="{1520ADDE-CDBB-48F7-AD17-A9131C829A28}"/>
          </ac:spMkLst>
        </pc:spChg>
        <pc:spChg chg="add del mod">
          <ac:chgData name="Ohuchi, Yoshiko/大内 佳子" userId="9854f7bf-13ce-4664-898c-4e3fe0189526" providerId="ADAL" clId="{33472C35-440C-4334-AA1B-FC37C992AF33}" dt="2023-02-07T06:51:14.179" v="942"/>
          <ac:spMkLst>
            <pc:docMk/>
            <pc:sldMk cId="2066411702" sldId="613"/>
            <ac:spMk id="5" creationId="{39D7D1BE-37B9-99B3-86A9-15CAD0531D42}"/>
          </ac:spMkLst>
        </pc:spChg>
        <pc:spChg chg="add del mod">
          <ac:chgData name="Ohuchi, Yoshiko/大内 佳子" userId="9854f7bf-13ce-4664-898c-4e3fe0189526" providerId="ADAL" clId="{33472C35-440C-4334-AA1B-FC37C992AF33}" dt="2023-02-07T06:58:55.161" v="1436"/>
          <ac:spMkLst>
            <pc:docMk/>
            <pc:sldMk cId="2066411702" sldId="613"/>
            <ac:spMk id="5" creationId="{6747FFDE-CEAB-3AF2-9B86-424B85B38CA0}"/>
          </ac:spMkLst>
        </pc:spChg>
        <pc:spChg chg="add del mod">
          <ac:chgData name="Ohuchi, Yoshiko/大内 佳子" userId="9854f7bf-13ce-4664-898c-4e3fe0189526" providerId="ADAL" clId="{33472C35-440C-4334-AA1B-FC37C992AF33}" dt="2023-01-26T06:01:55.630" v="182"/>
          <ac:spMkLst>
            <pc:docMk/>
            <pc:sldMk cId="2066411702" sldId="613"/>
            <ac:spMk id="5" creationId="{9D09D9FC-3C9A-4380-AF9D-71B1CB562901}"/>
          </ac:spMkLst>
        </pc:spChg>
        <pc:spChg chg="add mod">
          <ac:chgData name="Ohuchi, Yoshiko/大内 佳子" userId="9854f7bf-13ce-4664-898c-4e3fe0189526" providerId="ADAL" clId="{33472C35-440C-4334-AA1B-FC37C992AF33}" dt="2023-02-07T06:58:55.161" v="1437"/>
          <ac:spMkLst>
            <pc:docMk/>
            <pc:sldMk cId="2066411702" sldId="613"/>
            <ac:spMk id="7" creationId="{0AA05D5B-356E-1AA1-5E9D-CC317751B571}"/>
          </ac:spMkLst>
        </pc:spChg>
        <pc:spChg chg="add del mod">
          <ac:chgData name="Ohuchi, Yoshiko/大内 佳子" userId="9854f7bf-13ce-4664-898c-4e3fe0189526" providerId="ADAL" clId="{33472C35-440C-4334-AA1B-FC37C992AF33}" dt="2023-02-07T06:51:14.140" v="800"/>
          <ac:spMkLst>
            <pc:docMk/>
            <pc:sldMk cId="2066411702" sldId="613"/>
            <ac:spMk id="7" creationId="{5C52AB02-06E5-49EB-BFEF-C98C119A36A0}"/>
          </ac:spMkLst>
        </pc:spChg>
        <pc:spChg chg="del">
          <ac:chgData name="Ohuchi, Yoshiko/大内 佳子" userId="9854f7bf-13ce-4664-898c-4e3fe0189526" providerId="ADAL" clId="{33472C35-440C-4334-AA1B-FC37C992AF33}" dt="2023-01-26T06:01:55.603" v="40"/>
          <ac:spMkLst>
            <pc:docMk/>
            <pc:sldMk cId="2066411702" sldId="613"/>
            <ac:spMk id="7" creationId="{F9394FEA-F3C1-4E97-9EF6-6753778DF62B}"/>
          </ac:spMkLst>
        </pc:spChg>
        <pc:spChg chg="add del mod">
          <ac:chgData name="Ohuchi, Yoshiko/大内 佳子" userId="9854f7bf-13ce-4664-898c-4e3fe0189526" providerId="ADAL" clId="{33472C35-440C-4334-AA1B-FC37C992AF33}" dt="2023-02-07T06:52:08.370" v="1044"/>
          <ac:spMkLst>
            <pc:docMk/>
            <pc:sldMk cId="2066411702" sldId="613"/>
            <ac:spMk id="8" creationId="{3C341796-F8D0-0BDC-F32D-DBE0143298E8}"/>
          </ac:spMkLst>
        </pc:spChg>
        <pc:spChg chg="add del mod">
          <ac:chgData name="Ohuchi, Yoshiko/大内 佳子" userId="9854f7bf-13ce-4664-898c-4e3fe0189526" providerId="ADAL" clId="{33472C35-440C-4334-AA1B-FC37C992AF33}" dt="2023-01-26T06:30:29.970" v="284"/>
          <ac:spMkLst>
            <pc:docMk/>
            <pc:sldMk cId="2066411702" sldId="613"/>
            <ac:spMk id="8" creationId="{DACE00EB-9EC2-42DE-A45C-CEF60A058C1C}"/>
          </ac:spMkLst>
        </pc:spChg>
        <pc:spChg chg="add del mod">
          <ac:chgData name="Ohuchi, Yoshiko/大内 佳子" userId="9854f7bf-13ce-4664-898c-4e3fe0189526" providerId="ADAL" clId="{33472C35-440C-4334-AA1B-FC37C992AF33}" dt="2023-02-07T06:52:08.405" v="1186"/>
          <ac:spMkLst>
            <pc:docMk/>
            <pc:sldMk cId="2066411702" sldId="613"/>
            <ac:spMk id="14" creationId="{99B440C1-B178-C81B-B2CA-14C1ED637D6C}"/>
          </ac:spMkLst>
        </pc:spChg>
        <pc:spChg chg="add del mod">
          <ac:chgData name="Ohuchi, Yoshiko/大内 佳子" userId="9854f7bf-13ce-4664-898c-4e3fe0189526" providerId="ADAL" clId="{33472C35-440C-4334-AA1B-FC37C992AF33}" dt="2023-01-26T06:30:29.986" v="426"/>
          <ac:spMkLst>
            <pc:docMk/>
            <pc:sldMk cId="2066411702" sldId="613"/>
            <ac:spMk id="14" creationId="{F7D6388A-ACEA-48FF-BB89-0F290A5A745E}"/>
          </ac:spMkLst>
        </pc:spChg>
        <pc:spChg chg="add del mod">
          <ac:chgData name="Ohuchi, Yoshiko/大内 佳子" userId="9854f7bf-13ce-4664-898c-4e3fe0189526" providerId="ADAL" clId="{33472C35-440C-4334-AA1B-FC37C992AF33}" dt="2023-02-07T06:58:55.126" v="1294"/>
          <ac:spMkLst>
            <pc:docMk/>
            <pc:sldMk cId="2066411702" sldId="613"/>
            <ac:spMk id="15" creationId="{5C0357B8-8B49-49CD-8973-79C3982BB984}"/>
          </ac:spMkLst>
        </pc:spChg>
        <pc:spChg chg="add del mod">
          <ac:chgData name="Ohuchi, Yoshiko/大内 佳子" userId="9854f7bf-13ce-4664-898c-4e3fe0189526" providerId="ADAL" clId="{33472C35-440C-4334-AA1B-FC37C992AF33}" dt="2023-01-26T06:48:30.437" v="549"/>
          <ac:spMkLst>
            <pc:docMk/>
            <pc:sldMk cId="2066411702" sldId="613"/>
            <ac:spMk id="15" creationId="{BB74EABE-814F-4261-83B0-64FA679C1B46}"/>
          </ac:spMkLst>
        </pc:spChg>
      </pc:sldChg>
      <pc:sldChg chg="addSp delSp modSp">
        <pc:chgData name="Ohuchi, Yoshiko/大内 佳子" userId="9854f7bf-13ce-4664-898c-4e3fe0189526" providerId="ADAL" clId="{33472C35-440C-4334-AA1B-FC37C992AF33}" dt="2023-02-07T06:58:55.172" v="1482"/>
        <pc:sldMkLst>
          <pc:docMk/>
          <pc:sldMk cId="3224473495" sldId="614"/>
        </pc:sldMkLst>
        <pc:spChg chg="add del mod">
          <ac:chgData name="Ohuchi, Yoshiko/大内 佳子" userId="9854f7bf-13ce-4664-898c-4e3fe0189526" providerId="ADAL" clId="{33472C35-440C-4334-AA1B-FC37C992AF33}" dt="2023-02-07T06:58:55.171" v="1481"/>
          <ac:spMkLst>
            <pc:docMk/>
            <pc:sldMk cId="3224473495" sldId="614"/>
            <ac:spMk id="5" creationId="{3BCB8CDB-F4E6-3BD6-B37B-9ECA69371880}"/>
          </ac:spMkLst>
        </pc:spChg>
        <pc:spChg chg="add del mod">
          <ac:chgData name="Ohuchi, Yoshiko/大内 佳子" userId="9854f7bf-13ce-4664-898c-4e3fe0189526" providerId="ADAL" clId="{33472C35-440C-4334-AA1B-FC37C992AF33}" dt="2023-01-26T06:01:55.637" v="227"/>
          <ac:spMkLst>
            <pc:docMk/>
            <pc:sldMk cId="3224473495" sldId="614"/>
            <ac:spMk id="5" creationId="{3FBCD48E-D51C-46EE-ACC8-26E5D3D388CD}"/>
          </ac:spMkLst>
        </pc:spChg>
        <pc:spChg chg="add del mod">
          <ac:chgData name="Ohuchi, Yoshiko/大内 佳子" userId="9854f7bf-13ce-4664-898c-4e3fe0189526" providerId="ADAL" clId="{33472C35-440C-4334-AA1B-FC37C992AF33}" dt="2023-01-26T06:48:30.468" v="736"/>
          <ac:spMkLst>
            <pc:docMk/>
            <pc:sldMk cId="3224473495" sldId="614"/>
            <ac:spMk id="5" creationId="{761CD947-6F2E-41DD-9278-70E746431F96}"/>
          </ac:spMkLst>
        </pc:spChg>
        <pc:spChg chg="add del mod">
          <ac:chgData name="Ohuchi, Yoshiko/大内 佳子" userId="9854f7bf-13ce-4664-898c-4e3fe0189526" providerId="ADAL" clId="{33472C35-440C-4334-AA1B-FC37C992AF33}" dt="2023-02-07T06:51:14.191" v="987"/>
          <ac:spMkLst>
            <pc:docMk/>
            <pc:sldMk cId="3224473495" sldId="614"/>
            <ac:spMk id="5" creationId="{B77AA501-08F8-8C8E-8242-E41FB910A549}"/>
          </ac:spMkLst>
        </pc:spChg>
        <pc:spChg chg="del">
          <ac:chgData name="Ohuchi, Yoshiko/大内 佳子" userId="9854f7bf-13ce-4664-898c-4e3fe0189526" providerId="ADAL" clId="{33472C35-440C-4334-AA1B-FC37C992AF33}" dt="2023-01-26T06:01:55.604" v="55"/>
          <ac:spMkLst>
            <pc:docMk/>
            <pc:sldMk cId="3224473495" sldId="614"/>
            <ac:spMk id="7" creationId="{CDD0C2BF-56D1-4218-AF86-F061EA9ADE65}"/>
          </ac:spMkLst>
        </pc:spChg>
        <pc:spChg chg="add mod">
          <ac:chgData name="Ohuchi, Yoshiko/大内 佳子" userId="9854f7bf-13ce-4664-898c-4e3fe0189526" providerId="ADAL" clId="{33472C35-440C-4334-AA1B-FC37C992AF33}" dt="2023-02-07T06:58:55.172" v="1482"/>
          <ac:spMkLst>
            <pc:docMk/>
            <pc:sldMk cId="3224473495" sldId="614"/>
            <ac:spMk id="7" creationId="{D511CBC3-6371-604F-23BE-505B26294591}"/>
          </ac:spMkLst>
        </pc:spChg>
        <pc:spChg chg="add del mod">
          <ac:chgData name="Ohuchi, Yoshiko/大内 佳子" userId="9854f7bf-13ce-4664-898c-4e3fe0189526" providerId="ADAL" clId="{33472C35-440C-4334-AA1B-FC37C992AF33}" dt="2023-02-07T06:51:14.141" v="815"/>
          <ac:spMkLst>
            <pc:docMk/>
            <pc:sldMk cId="3224473495" sldId="614"/>
            <ac:spMk id="7" creationId="{FC08AB0D-5386-4D98-AD8D-2ABE82D5D028}"/>
          </ac:spMkLst>
        </pc:spChg>
        <pc:spChg chg="add del mod">
          <ac:chgData name="Ohuchi, Yoshiko/大内 佳子" userId="9854f7bf-13ce-4664-898c-4e3fe0189526" providerId="ADAL" clId="{33472C35-440C-4334-AA1B-FC37C992AF33}" dt="2023-02-07T06:52:08.371" v="1059"/>
          <ac:spMkLst>
            <pc:docMk/>
            <pc:sldMk cId="3224473495" sldId="614"/>
            <ac:spMk id="8" creationId="{027963A2-35C6-6782-C1C5-12626E2EDEA4}"/>
          </ac:spMkLst>
        </pc:spChg>
        <pc:spChg chg="add del mod">
          <ac:chgData name="Ohuchi, Yoshiko/大内 佳子" userId="9854f7bf-13ce-4664-898c-4e3fe0189526" providerId="ADAL" clId="{33472C35-440C-4334-AA1B-FC37C992AF33}" dt="2023-01-26T06:30:29.970" v="299"/>
          <ac:spMkLst>
            <pc:docMk/>
            <pc:sldMk cId="3224473495" sldId="614"/>
            <ac:spMk id="8" creationId="{CF39B8A8-84AA-41FA-AF21-5B1394420CC9}"/>
          </ac:spMkLst>
        </pc:spChg>
        <pc:spChg chg="add del mod">
          <ac:chgData name="Ohuchi, Yoshiko/大内 佳子" userId="9854f7bf-13ce-4664-898c-4e3fe0189526" providerId="ADAL" clId="{33472C35-440C-4334-AA1B-FC37C992AF33}" dt="2023-02-07T06:52:08.416" v="1231"/>
          <ac:spMkLst>
            <pc:docMk/>
            <pc:sldMk cId="3224473495" sldId="614"/>
            <ac:spMk id="14" creationId="{48D40092-BEE6-16BE-ACDA-903FFCAA68B5}"/>
          </ac:spMkLst>
        </pc:spChg>
        <pc:spChg chg="add del mod">
          <ac:chgData name="Ohuchi, Yoshiko/大内 佳子" userId="9854f7bf-13ce-4664-898c-4e3fe0189526" providerId="ADAL" clId="{33472C35-440C-4334-AA1B-FC37C992AF33}" dt="2023-01-26T06:30:30.001" v="471"/>
          <ac:spMkLst>
            <pc:docMk/>
            <pc:sldMk cId="3224473495" sldId="614"/>
            <ac:spMk id="14" creationId="{9349E2A4-BCD9-4D3C-9E05-05C99818526B}"/>
          </ac:spMkLst>
        </pc:spChg>
        <pc:spChg chg="add del mod">
          <ac:chgData name="Ohuchi, Yoshiko/大内 佳子" userId="9854f7bf-13ce-4664-898c-4e3fe0189526" providerId="ADAL" clId="{33472C35-440C-4334-AA1B-FC37C992AF33}" dt="2023-02-07T06:58:55.127" v="1309"/>
          <ac:spMkLst>
            <pc:docMk/>
            <pc:sldMk cId="3224473495" sldId="614"/>
            <ac:spMk id="15" creationId="{63C5CF3B-C0C3-EABC-6BC6-84240178DFAA}"/>
          </ac:spMkLst>
        </pc:spChg>
        <pc:spChg chg="add del mod">
          <ac:chgData name="Ohuchi, Yoshiko/大内 佳子" userId="9854f7bf-13ce-4664-898c-4e3fe0189526" providerId="ADAL" clId="{33472C35-440C-4334-AA1B-FC37C992AF33}" dt="2023-01-26T06:48:30.437" v="564"/>
          <ac:spMkLst>
            <pc:docMk/>
            <pc:sldMk cId="3224473495" sldId="614"/>
            <ac:spMk id="15" creationId="{A1B4B86D-7100-45C3-86E6-A68FA5AF6E03}"/>
          </ac:spMkLst>
        </pc:spChg>
      </pc:sldChg>
      <pc:sldChg chg="addSp delSp modSp">
        <pc:chgData name="Ohuchi, Yoshiko/大内 佳子" userId="9854f7bf-13ce-4664-898c-4e3fe0189526" providerId="ADAL" clId="{33472C35-440C-4334-AA1B-FC37C992AF33}" dt="2023-02-07T06:58:55.175" v="1494"/>
        <pc:sldMkLst>
          <pc:docMk/>
          <pc:sldMk cId="541165335" sldId="617"/>
        </pc:sldMkLst>
        <pc:spChg chg="add del mod">
          <ac:chgData name="Ohuchi, Yoshiko/大内 佳子" userId="9854f7bf-13ce-4664-898c-4e3fe0189526" providerId="ADAL" clId="{33472C35-440C-4334-AA1B-FC37C992AF33}" dt="2023-02-07T06:58:55.175" v="1493"/>
          <ac:spMkLst>
            <pc:docMk/>
            <pc:sldMk cId="541165335" sldId="617"/>
            <ac:spMk id="2" creationId="{0D1D5EF0-6AC4-624D-D876-6EB4724CB799}"/>
          </ac:spMkLst>
        </pc:spChg>
        <pc:spChg chg="add del mod">
          <ac:chgData name="Ohuchi, Yoshiko/大内 佳子" userId="9854f7bf-13ce-4664-898c-4e3fe0189526" providerId="ADAL" clId="{33472C35-440C-4334-AA1B-FC37C992AF33}" dt="2023-01-26T06:48:30.475" v="748"/>
          <ac:spMkLst>
            <pc:docMk/>
            <pc:sldMk cId="541165335" sldId="617"/>
            <ac:spMk id="2" creationId="{3C1005A4-01BD-4CBC-A41F-6EA8EC45819D}"/>
          </ac:spMkLst>
        </pc:spChg>
        <pc:spChg chg="add del mod">
          <ac:chgData name="Ohuchi, Yoshiko/大内 佳子" userId="9854f7bf-13ce-4664-898c-4e3fe0189526" providerId="ADAL" clId="{33472C35-440C-4334-AA1B-FC37C992AF33}" dt="2023-01-26T06:01:55.639" v="239"/>
          <ac:spMkLst>
            <pc:docMk/>
            <pc:sldMk cId="541165335" sldId="617"/>
            <ac:spMk id="2" creationId="{3CD278F1-3F10-45F9-8476-9AEE7BC84EBF}"/>
          </ac:spMkLst>
        </pc:spChg>
        <pc:spChg chg="add del mod">
          <ac:chgData name="Ohuchi, Yoshiko/大内 佳子" userId="9854f7bf-13ce-4664-898c-4e3fe0189526" providerId="ADAL" clId="{33472C35-440C-4334-AA1B-FC37C992AF33}" dt="2023-02-07T06:51:14.195" v="999"/>
          <ac:spMkLst>
            <pc:docMk/>
            <pc:sldMk cId="541165335" sldId="617"/>
            <ac:spMk id="2" creationId="{CBE10098-273D-B609-5B33-B6F431D2E198}"/>
          </ac:spMkLst>
        </pc:spChg>
        <pc:spChg chg="add mod">
          <ac:chgData name="Ohuchi, Yoshiko/大内 佳子" userId="9854f7bf-13ce-4664-898c-4e3fe0189526" providerId="ADAL" clId="{33472C35-440C-4334-AA1B-FC37C992AF33}" dt="2023-02-07T06:58:55.175" v="1494"/>
          <ac:spMkLst>
            <pc:docMk/>
            <pc:sldMk cId="541165335" sldId="617"/>
            <ac:spMk id="5" creationId="{1EED5BD8-EFA3-F9CA-CCFF-F45F115D0FB3}"/>
          </ac:spMkLst>
        </pc:spChg>
        <pc:spChg chg="add del mod">
          <ac:chgData name="Ohuchi, Yoshiko/大内 佳子" userId="9854f7bf-13ce-4664-898c-4e3fe0189526" providerId="ADAL" clId="{33472C35-440C-4334-AA1B-FC37C992AF33}" dt="2023-02-07T06:51:14.142" v="819"/>
          <ac:spMkLst>
            <pc:docMk/>
            <pc:sldMk cId="541165335" sldId="617"/>
            <ac:spMk id="5" creationId="{4EC9F7EF-1CFF-4A64-B345-4E37BA0A5382}"/>
          </ac:spMkLst>
        </pc:spChg>
        <pc:spChg chg="del">
          <ac:chgData name="Ohuchi, Yoshiko/大内 佳子" userId="9854f7bf-13ce-4664-898c-4e3fe0189526" providerId="ADAL" clId="{33472C35-440C-4334-AA1B-FC37C992AF33}" dt="2023-01-26T06:01:55.605" v="59"/>
          <ac:spMkLst>
            <pc:docMk/>
            <pc:sldMk cId="541165335" sldId="617"/>
            <ac:spMk id="5" creationId="{99C243CB-B2E3-4892-A3A7-89F783E19BD0}"/>
          </ac:spMkLst>
        </pc:spChg>
        <pc:spChg chg="add del mod">
          <ac:chgData name="Ohuchi, Yoshiko/大内 佳子" userId="9854f7bf-13ce-4664-898c-4e3fe0189526" providerId="ADAL" clId="{33472C35-440C-4334-AA1B-FC37C992AF33}" dt="2023-01-26T06:30:29.970" v="303"/>
          <ac:spMkLst>
            <pc:docMk/>
            <pc:sldMk cId="541165335" sldId="617"/>
            <ac:spMk id="6" creationId="{D78DD61C-89A4-4158-9990-2763965AE605}"/>
          </ac:spMkLst>
        </pc:spChg>
        <pc:spChg chg="add del mod">
          <ac:chgData name="Ohuchi, Yoshiko/大内 佳子" userId="9854f7bf-13ce-4664-898c-4e3fe0189526" providerId="ADAL" clId="{33472C35-440C-4334-AA1B-FC37C992AF33}" dt="2023-02-07T06:52:08.372" v="1063"/>
          <ac:spMkLst>
            <pc:docMk/>
            <pc:sldMk cId="541165335" sldId="617"/>
            <ac:spMk id="6" creationId="{E64F7D05-4DF6-3048-611D-AE2E34CB4162}"/>
          </ac:spMkLst>
        </pc:spChg>
        <pc:spChg chg="add del mod">
          <ac:chgData name="Ohuchi, Yoshiko/大内 佳子" userId="9854f7bf-13ce-4664-898c-4e3fe0189526" providerId="ADAL" clId="{33472C35-440C-4334-AA1B-FC37C992AF33}" dt="2023-01-26T06:30:30.001" v="483"/>
          <ac:spMkLst>
            <pc:docMk/>
            <pc:sldMk cId="541165335" sldId="617"/>
            <ac:spMk id="8" creationId="{09078DBD-8379-4A60-BF5E-B6B43FB06692}"/>
          </ac:spMkLst>
        </pc:spChg>
        <pc:spChg chg="add del mod">
          <ac:chgData name="Ohuchi, Yoshiko/大内 佳子" userId="9854f7bf-13ce-4664-898c-4e3fe0189526" providerId="ADAL" clId="{33472C35-440C-4334-AA1B-FC37C992AF33}" dt="2023-02-07T06:52:08.419" v="1243"/>
          <ac:spMkLst>
            <pc:docMk/>
            <pc:sldMk cId="541165335" sldId="617"/>
            <ac:spMk id="8" creationId="{AEAC46EF-3479-6902-5710-59FC8C8060DB}"/>
          </ac:spMkLst>
        </pc:spChg>
        <pc:spChg chg="add del mod">
          <ac:chgData name="Ohuchi, Yoshiko/大内 佳子" userId="9854f7bf-13ce-4664-898c-4e3fe0189526" providerId="ADAL" clId="{33472C35-440C-4334-AA1B-FC37C992AF33}" dt="2023-02-07T06:58:55.128" v="1313"/>
          <ac:spMkLst>
            <pc:docMk/>
            <pc:sldMk cId="541165335" sldId="617"/>
            <ac:spMk id="9" creationId="{1984218A-3AFA-5E15-7AF8-7B7FB0532F1A}"/>
          </ac:spMkLst>
        </pc:spChg>
        <pc:spChg chg="add del mod">
          <ac:chgData name="Ohuchi, Yoshiko/大内 佳子" userId="9854f7bf-13ce-4664-898c-4e3fe0189526" providerId="ADAL" clId="{33472C35-440C-4334-AA1B-FC37C992AF33}" dt="2023-01-26T06:48:30.437" v="568"/>
          <ac:spMkLst>
            <pc:docMk/>
            <pc:sldMk cId="541165335" sldId="617"/>
            <ac:spMk id="9" creationId="{3FED14C6-4846-404C-BD30-4AD1522D8053}"/>
          </ac:spMkLst>
        </pc:spChg>
      </pc:sldChg>
      <pc:sldChg chg="addSp delSp modSp">
        <pc:chgData name="Ohuchi, Yoshiko/大内 佳子" userId="9854f7bf-13ce-4664-898c-4e3fe0189526" providerId="ADAL" clId="{33472C35-440C-4334-AA1B-FC37C992AF33}" dt="2023-02-07T06:58:55.158" v="1425"/>
        <pc:sldMkLst>
          <pc:docMk/>
          <pc:sldMk cId="4035906331" sldId="618"/>
        </pc:sldMkLst>
        <pc:spChg chg="add del mod">
          <ac:chgData name="Ohuchi, Yoshiko/大内 佳子" userId="9854f7bf-13ce-4664-898c-4e3fe0189526" providerId="ADAL" clId="{33472C35-440C-4334-AA1B-FC37C992AF33}" dt="2023-02-07T06:58:55.158" v="1424"/>
          <ac:spMkLst>
            <pc:docMk/>
            <pc:sldMk cId="4035906331" sldId="618"/>
            <ac:spMk id="5" creationId="{00E8F247-F460-5240-1B30-008704C77B08}"/>
          </ac:spMkLst>
        </pc:spChg>
        <pc:spChg chg="add del mod">
          <ac:chgData name="Ohuchi, Yoshiko/大内 佳子" userId="9854f7bf-13ce-4664-898c-4e3fe0189526" providerId="ADAL" clId="{33472C35-440C-4334-AA1B-FC37C992AF33}" dt="2023-02-07T06:51:14.176" v="930"/>
          <ac:spMkLst>
            <pc:docMk/>
            <pc:sldMk cId="4035906331" sldId="618"/>
            <ac:spMk id="5" creationId="{074F0C63-6C28-AE78-6697-75E705AF04D5}"/>
          </ac:spMkLst>
        </pc:spChg>
        <pc:spChg chg="add del mod">
          <ac:chgData name="Ohuchi, Yoshiko/大内 佳子" userId="9854f7bf-13ce-4664-898c-4e3fe0189526" providerId="ADAL" clId="{33472C35-440C-4334-AA1B-FC37C992AF33}" dt="2023-01-26T06:01:55.627" v="170"/>
          <ac:spMkLst>
            <pc:docMk/>
            <pc:sldMk cId="4035906331" sldId="618"/>
            <ac:spMk id="5" creationId="{B1A8465D-B570-4974-870B-95571750F28C}"/>
          </ac:spMkLst>
        </pc:spChg>
        <pc:spChg chg="add del mod">
          <ac:chgData name="Ohuchi, Yoshiko/大内 佳子" userId="9854f7bf-13ce-4664-898c-4e3fe0189526" providerId="ADAL" clId="{33472C35-440C-4334-AA1B-FC37C992AF33}" dt="2023-01-26T06:48:30.452" v="679"/>
          <ac:spMkLst>
            <pc:docMk/>
            <pc:sldMk cId="4035906331" sldId="618"/>
            <ac:spMk id="5" creationId="{FBDF2477-8BEE-4131-AD80-A86F77AD0617}"/>
          </ac:spMkLst>
        </pc:spChg>
        <pc:spChg chg="add mod">
          <ac:chgData name="Ohuchi, Yoshiko/大内 佳子" userId="9854f7bf-13ce-4664-898c-4e3fe0189526" providerId="ADAL" clId="{33472C35-440C-4334-AA1B-FC37C992AF33}" dt="2023-02-07T06:58:55.158" v="1425"/>
          <ac:spMkLst>
            <pc:docMk/>
            <pc:sldMk cId="4035906331" sldId="618"/>
            <ac:spMk id="7" creationId="{88256595-A489-7949-41F8-E5A07BF49376}"/>
          </ac:spMkLst>
        </pc:spChg>
        <pc:spChg chg="add del mod">
          <ac:chgData name="Ohuchi, Yoshiko/大内 佳子" userId="9854f7bf-13ce-4664-898c-4e3fe0189526" providerId="ADAL" clId="{33472C35-440C-4334-AA1B-FC37C992AF33}" dt="2023-02-07T06:51:14.139" v="796"/>
          <ac:spMkLst>
            <pc:docMk/>
            <pc:sldMk cId="4035906331" sldId="618"/>
            <ac:spMk id="7" creationId="{A94DC550-1F2C-4FD6-9403-9FF4269FCEC6}"/>
          </ac:spMkLst>
        </pc:spChg>
        <pc:spChg chg="del">
          <ac:chgData name="Ohuchi, Yoshiko/大内 佳子" userId="9854f7bf-13ce-4664-898c-4e3fe0189526" providerId="ADAL" clId="{33472C35-440C-4334-AA1B-FC37C992AF33}" dt="2023-01-26T06:01:55.603" v="36"/>
          <ac:spMkLst>
            <pc:docMk/>
            <pc:sldMk cId="4035906331" sldId="618"/>
            <ac:spMk id="7" creationId="{CB1A3E19-3E10-4C7A-B35C-D8708A951139}"/>
          </ac:spMkLst>
        </pc:spChg>
        <pc:spChg chg="add del mod">
          <ac:chgData name="Ohuchi, Yoshiko/大内 佳子" userId="9854f7bf-13ce-4664-898c-4e3fe0189526" providerId="ADAL" clId="{33472C35-440C-4334-AA1B-FC37C992AF33}" dt="2023-02-07T06:52:08.370" v="1040"/>
          <ac:spMkLst>
            <pc:docMk/>
            <pc:sldMk cId="4035906331" sldId="618"/>
            <ac:spMk id="8" creationId="{234EBD91-9416-00AF-F7E2-EC1808802669}"/>
          </ac:spMkLst>
        </pc:spChg>
        <pc:spChg chg="add del mod">
          <ac:chgData name="Ohuchi, Yoshiko/大内 佳子" userId="9854f7bf-13ce-4664-898c-4e3fe0189526" providerId="ADAL" clId="{33472C35-440C-4334-AA1B-FC37C992AF33}" dt="2023-01-26T06:30:29.970" v="280"/>
          <ac:spMkLst>
            <pc:docMk/>
            <pc:sldMk cId="4035906331" sldId="618"/>
            <ac:spMk id="8" creationId="{86FD5ED5-4A9A-4C91-984B-28B800174667}"/>
          </ac:spMkLst>
        </pc:spChg>
        <pc:spChg chg="add del mod">
          <ac:chgData name="Ohuchi, Yoshiko/大内 佳子" userId="9854f7bf-13ce-4664-898c-4e3fe0189526" providerId="ADAL" clId="{33472C35-440C-4334-AA1B-FC37C992AF33}" dt="2023-01-26T06:30:29.986" v="414"/>
          <ac:spMkLst>
            <pc:docMk/>
            <pc:sldMk cId="4035906331" sldId="618"/>
            <ac:spMk id="9" creationId="{77D8C75A-B01B-4BAC-A202-97C0B0985438}"/>
          </ac:spMkLst>
        </pc:spChg>
        <pc:spChg chg="add del mod">
          <ac:chgData name="Ohuchi, Yoshiko/大内 佳子" userId="9854f7bf-13ce-4664-898c-4e3fe0189526" providerId="ADAL" clId="{33472C35-440C-4334-AA1B-FC37C992AF33}" dt="2023-02-07T06:52:08.402" v="1174"/>
          <ac:spMkLst>
            <pc:docMk/>
            <pc:sldMk cId="4035906331" sldId="618"/>
            <ac:spMk id="9" creationId="{EBF0F1FD-7BFC-6EB2-5CB5-1E84309E2E36}"/>
          </ac:spMkLst>
        </pc:spChg>
        <pc:spChg chg="add del mod">
          <ac:chgData name="Ohuchi, Yoshiko/大内 佳子" userId="9854f7bf-13ce-4664-898c-4e3fe0189526" providerId="ADAL" clId="{33472C35-440C-4334-AA1B-FC37C992AF33}" dt="2023-02-07T06:58:55.126" v="1290"/>
          <ac:spMkLst>
            <pc:docMk/>
            <pc:sldMk cId="4035906331" sldId="618"/>
            <ac:spMk id="10" creationId="{59EE738D-9BD1-DC6E-998E-D6CF61A2AE07}"/>
          </ac:spMkLst>
        </pc:spChg>
        <pc:spChg chg="add del mod">
          <ac:chgData name="Ohuchi, Yoshiko/大内 佳子" userId="9854f7bf-13ce-4664-898c-4e3fe0189526" providerId="ADAL" clId="{33472C35-440C-4334-AA1B-FC37C992AF33}" dt="2023-01-26T06:48:30.437" v="545"/>
          <ac:spMkLst>
            <pc:docMk/>
            <pc:sldMk cId="4035906331" sldId="618"/>
            <ac:spMk id="10" creationId="{8D0947DE-6D54-4F51-A980-6072E8C45E8D}"/>
          </ac:spMkLst>
        </pc:spChg>
      </pc:sldChg>
      <pc:sldChg chg="addSp delSp modSp">
        <pc:chgData name="Ohuchi, Yoshiko/大内 佳子" userId="9854f7bf-13ce-4664-898c-4e3fe0189526" providerId="ADAL" clId="{33472C35-440C-4334-AA1B-FC37C992AF33}" dt="2023-02-07T06:58:55.133" v="1320"/>
        <pc:sldMkLst>
          <pc:docMk/>
          <pc:sldMk cId="2678230256" sldId="619"/>
        </pc:sldMkLst>
        <pc:spChg chg="add del mod">
          <ac:chgData name="Ohuchi, Yoshiko/大内 佳子" userId="9854f7bf-13ce-4664-898c-4e3fe0189526" providerId="ADAL" clId="{33472C35-440C-4334-AA1B-FC37C992AF33}" dt="2023-01-26T06:01:55.609" v="65"/>
          <ac:spMkLst>
            <pc:docMk/>
            <pc:sldMk cId="2678230256" sldId="619"/>
            <ac:spMk id="5" creationId="{66CE6DBC-9445-4B8C-87D2-0B494F103144}"/>
          </ac:spMkLst>
        </pc:spChg>
        <pc:spChg chg="add del mod">
          <ac:chgData name="Ohuchi, Yoshiko/大内 佳子" userId="9854f7bf-13ce-4664-898c-4e3fe0189526" providerId="ADAL" clId="{33472C35-440C-4334-AA1B-FC37C992AF33}" dt="2023-02-07T06:51:14.148" v="825"/>
          <ac:spMkLst>
            <pc:docMk/>
            <pc:sldMk cId="2678230256" sldId="619"/>
            <ac:spMk id="5" creationId="{BB72DFE1-2CD6-4A52-3D97-A55FD5DD7A94}"/>
          </ac:spMkLst>
        </pc:spChg>
        <pc:spChg chg="add del mod">
          <ac:chgData name="Ohuchi, Yoshiko/大内 佳子" userId="9854f7bf-13ce-4664-898c-4e3fe0189526" providerId="ADAL" clId="{33472C35-440C-4334-AA1B-FC37C992AF33}" dt="2023-01-26T06:48:30.437" v="574"/>
          <ac:spMkLst>
            <pc:docMk/>
            <pc:sldMk cId="2678230256" sldId="619"/>
            <ac:spMk id="5" creationId="{BFBAF7BE-C529-4372-A911-4CDA29A58F37}"/>
          </ac:spMkLst>
        </pc:spChg>
        <pc:spChg chg="add del mod">
          <ac:chgData name="Ohuchi, Yoshiko/大内 佳子" userId="9854f7bf-13ce-4664-898c-4e3fe0189526" providerId="ADAL" clId="{33472C35-440C-4334-AA1B-FC37C992AF33}" dt="2023-02-07T06:58:55.133" v="1319"/>
          <ac:spMkLst>
            <pc:docMk/>
            <pc:sldMk cId="2678230256" sldId="619"/>
            <ac:spMk id="5" creationId="{D24373DD-0C58-4CFB-A900-45AE35576588}"/>
          </ac:spMkLst>
        </pc:spChg>
        <pc:spChg chg="add mod">
          <ac:chgData name="Ohuchi, Yoshiko/大内 佳子" userId="9854f7bf-13ce-4664-898c-4e3fe0189526" providerId="ADAL" clId="{33472C35-440C-4334-AA1B-FC37C992AF33}" dt="2023-02-07T06:58:55.133" v="1320"/>
          <ac:spMkLst>
            <pc:docMk/>
            <pc:sldMk cId="2678230256" sldId="619"/>
            <ac:spMk id="7" creationId="{773861AC-6FA2-BAD7-E6B4-E524ADABF4C3}"/>
          </ac:spMkLst>
        </pc:spChg>
        <pc:spChg chg="del">
          <ac:chgData name="Ohuchi, Yoshiko/大内 佳子" userId="9854f7bf-13ce-4664-898c-4e3fe0189526" providerId="ADAL" clId="{33472C35-440C-4334-AA1B-FC37C992AF33}" dt="2023-01-26T06:01:55.602" v="1"/>
          <ac:spMkLst>
            <pc:docMk/>
            <pc:sldMk cId="2678230256" sldId="619"/>
            <ac:spMk id="7" creationId="{8AA30590-67E5-4DD0-AEC4-E6646EDD258D}"/>
          </ac:spMkLst>
        </pc:spChg>
        <pc:spChg chg="add del mod">
          <ac:chgData name="Ohuchi, Yoshiko/大内 佳子" userId="9854f7bf-13ce-4664-898c-4e3fe0189526" providerId="ADAL" clId="{33472C35-440C-4334-AA1B-FC37C992AF33}" dt="2023-02-07T06:51:14.136" v="761"/>
          <ac:spMkLst>
            <pc:docMk/>
            <pc:sldMk cId="2678230256" sldId="619"/>
            <ac:spMk id="7" creationId="{B8E8664A-FBEC-43EB-9AD4-C2F31880327E}"/>
          </ac:spMkLst>
        </pc:spChg>
        <pc:spChg chg="add del mod">
          <ac:chgData name="Ohuchi, Yoshiko/大内 佳子" userId="9854f7bf-13ce-4664-898c-4e3fe0189526" providerId="ADAL" clId="{33472C35-440C-4334-AA1B-FC37C992AF33}" dt="2023-02-07T06:52:08.367" v="1005"/>
          <ac:spMkLst>
            <pc:docMk/>
            <pc:sldMk cId="2678230256" sldId="619"/>
            <ac:spMk id="8" creationId="{3F36B6DD-DFFF-8A21-3EB5-8801F6401046}"/>
          </ac:spMkLst>
        </pc:spChg>
        <pc:spChg chg="add del mod">
          <ac:chgData name="Ohuchi, Yoshiko/大内 佳子" userId="9854f7bf-13ce-4664-898c-4e3fe0189526" providerId="ADAL" clId="{33472C35-440C-4334-AA1B-FC37C992AF33}" dt="2023-01-26T06:30:29.970" v="245"/>
          <ac:spMkLst>
            <pc:docMk/>
            <pc:sldMk cId="2678230256" sldId="619"/>
            <ac:spMk id="8" creationId="{C1A89FD2-6FEC-4468-9459-0116BC7DCB4D}"/>
          </ac:spMkLst>
        </pc:spChg>
        <pc:spChg chg="add del mod">
          <ac:chgData name="Ohuchi, Yoshiko/大内 佳子" userId="9854f7bf-13ce-4664-898c-4e3fe0189526" providerId="ADAL" clId="{33472C35-440C-4334-AA1B-FC37C992AF33}" dt="2023-02-07T06:52:08.377" v="1069"/>
          <ac:spMkLst>
            <pc:docMk/>
            <pc:sldMk cId="2678230256" sldId="619"/>
            <ac:spMk id="11" creationId="{2C3756A9-326D-B4D3-DD46-6EEB237A9D7B}"/>
          </ac:spMkLst>
        </pc:spChg>
        <pc:spChg chg="add del mod">
          <ac:chgData name="Ohuchi, Yoshiko/大内 佳子" userId="9854f7bf-13ce-4664-898c-4e3fe0189526" providerId="ADAL" clId="{33472C35-440C-4334-AA1B-FC37C992AF33}" dt="2023-01-26T06:30:29.970" v="309"/>
          <ac:spMkLst>
            <pc:docMk/>
            <pc:sldMk cId="2678230256" sldId="619"/>
            <ac:spMk id="11" creationId="{4AC79F27-3BA6-44AB-AC27-78ABB9319AC2}"/>
          </ac:spMkLst>
        </pc:spChg>
        <pc:spChg chg="add del mod">
          <ac:chgData name="Ohuchi, Yoshiko/大内 佳子" userId="9854f7bf-13ce-4664-898c-4e3fe0189526" providerId="ADAL" clId="{33472C35-440C-4334-AA1B-FC37C992AF33}" dt="2023-02-07T06:58:55.122" v="1255"/>
          <ac:spMkLst>
            <pc:docMk/>
            <pc:sldMk cId="2678230256" sldId="619"/>
            <ac:spMk id="15" creationId="{269459E0-2AE6-10F2-EAB5-6D6B849FFC16}"/>
          </ac:spMkLst>
        </pc:spChg>
        <pc:spChg chg="add del mod">
          <ac:chgData name="Ohuchi, Yoshiko/大内 佳子" userId="9854f7bf-13ce-4664-898c-4e3fe0189526" providerId="ADAL" clId="{33472C35-440C-4334-AA1B-FC37C992AF33}" dt="2023-01-26T06:48:30.437" v="510"/>
          <ac:spMkLst>
            <pc:docMk/>
            <pc:sldMk cId="2678230256" sldId="619"/>
            <ac:spMk id="15" creationId="{D0190F4B-35D5-40F8-81F2-65FDC3A60FEA}"/>
          </ac:spMkLst>
        </pc:spChg>
      </pc:sldChg>
      <pc:sldChg chg="addSp delSp modSp">
        <pc:chgData name="Ohuchi, Yoshiko/大内 佳子" userId="9854f7bf-13ce-4664-898c-4e3fe0189526" providerId="ADAL" clId="{33472C35-440C-4334-AA1B-FC37C992AF33}" dt="2023-02-07T06:58:55.172" v="1485"/>
        <pc:sldMkLst>
          <pc:docMk/>
          <pc:sldMk cId="1797994371" sldId="621"/>
        </pc:sldMkLst>
        <pc:spChg chg="add del mod">
          <ac:chgData name="Ohuchi, Yoshiko/大内 佳子" userId="9854f7bf-13ce-4664-898c-4e3fe0189526" providerId="ADAL" clId="{33472C35-440C-4334-AA1B-FC37C992AF33}" dt="2023-01-26T06:48:30.468" v="739"/>
          <ac:spMkLst>
            <pc:docMk/>
            <pc:sldMk cId="1797994371" sldId="621"/>
            <ac:spMk id="5" creationId="{39F1850F-E65F-48B5-86C9-FDCFB328A216}"/>
          </ac:spMkLst>
        </pc:spChg>
        <pc:spChg chg="add del mod">
          <ac:chgData name="Ohuchi, Yoshiko/大内 佳子" userId="9854f7bf-13ce-4664-898c-4e3fe0189526" providerId="ADAL" clId="{33472C35-440C-4334-AA1B-FC37C992AF33}" dt="2023-02-07T06:51:14.192" v="990"/>
          <ac:spMkLst>
            <pc:docMk/>
            <pc:sldMk cId="1797994371" sldId="621"/>
            <ac:spMk id="5" creationId="{7C2B2D98-2C09-F550-FDA3-4076A4875BE1}"/>
          </ac:spMkLst>
        </pc:spChg>
        <pc:spChg chg="add del mod">
          <ac:chgData name="Ohuchi, Yoshiko/大内 佳子" userId="9854f7bf-13ce-4664-898c-4e3fe0189526" providerId="ADAL" clId="{33472C35-440C-4334-AA1B-FC37C992AF33}" dt="2023-01-26T06:01:55.637" v="230"/>
          <ac:spMkLst>
            <pc:docMk/>
            <pc:sldMk cId="1797994371" sldId="621"/>
            <ac:spMk id="5" creationId="{8025F48C-6DF2-4108-8E32-AE5C3FEAFEA6}"/>
          </ac:spMkLst>
        </pc:spChg>
        <pc:spChg chg="add del mod">
          <ac:chgData name="Ohuchi, Yoshiko/大内 佳子" userId="9854f7bf-13ce-4664-898c-4e3fe0189526" providerId="ADAL" clId="{33472C35-440C-4334-AA1B-FC37C992AF33}" dt="2023-02-07T06:58:55.172" v="1484"/>
          <ac:spMkLst>
            <pc:docMk/>
            <pc:sldMk cId="1797994371" sldId="621"/>
            <ac:spMk id="5" creationId="{A48091F2-4EC5-39AA-E95F-98A627CBAB16}"/>
          </ac:spMkLst>
        </pc:spChg>
        <pc:spChg chg="add del mod">
          <ac:chgData name="Ohuchi, Yoshiko/大内 佳子" userId="9854f7bf-13ce-4664-898c-4e3fe0189526" providerId="ADAL" clId="{33472C35-440C-4334-AA1B-FC37C992AF33}" dt="2023-02-07T06:51:14.141" v="816"/>
          <ac:spMkLst>
            <pc:docMk/>
            <pc:sldMk cId="1797994371" sldId="621"/>
            <ac:spMk id="7" creationId="{14AD9848-3769-4389-8B38-3A348543A976}"/>
          </ac:spMkLst>
        </pc:spChg>
        <pc:spChg chg="del">
          <ac:chgData name="Ohuchi, Yoshiko/大内 佳子" userId="9854f7bf-13ce-4664-898c-4e3fe0189526" providerId="ADAL" clId="{33472C35-440C-4334-AA1B-FC37C992AF33}" dt="2023-01-26T06:01:55.604" v="56"/>
          <ac:spMkLst>
            <pc:docMk/>
            <pc:sldMk cId="1797994371" sldId="621"/>
            <ac:spMk id="7" creationId="{1D93E8CB-0E5B-4A81-BEE9-450686EC582A}"/>
          </ac:spMkLst>
        </pc:spChg>
        <pc:spChg chg="add mod">
          <ac:chgData name="Ohuchi, Yoshiko/大内 佳子" userId="9854f7bf-13ce-4664-898c-4e3fe0189526" providerId="ADAL" clId="{33472C35-440C-4334-AA1B-FC37C992AF33}" dt="2023-02-07T06:58:55.172" v="1485"/>
          <ac:spMkLst>
            <pc:docMk/>
            <pc:sldMk cId="1797994371" sldId="621"/>
            <ac:spMk id="7" creationId="{D0BD56F0-2B8B-F94B-987C-373F8B36C3F2}"/>
          </ac:spMkLst>
        </pc:spChg>
        <pc:spChg chg="add del mod">
          <ac:chgData name="Ohuchi, Yoshiko/大内 佳子" userId="9854f7bf-13ce-4664-898c-4e3fe0189526" providerId="ADAL" clId="{33472C35-440C-4334-AA1B-FC37C992AF33}" dt="2023-01-26T06:30:29.970" v="300"/>
          <ac:spMkLst>
            <pc:docMk/>
            <pc:sldMk cId="1797994371" sldId="621"/>
            <ac:spMk id="8" creationId="{8BCA62A5-F920-43C5-ADAD-0BD7B1C5DE7E}"/>
          </ac:spMkLst>
        </pc:spChg>
        <pc:spChg chg="add del mod">
          <ac:chgData name="Ohuchi, Yoshiko/大内 佳子" userId="9854f7bf-13ce-4664-898c-4e3fe0189526" providerId="ADAL" clId="{33472C35-440C-4334-AA1B-FC37C992AF33}" dt="2023-02-07T06:52:08.372" v="1060"/>
          <ac:spMkLst>
            <pc:docMk/>
            <pc:sldMk cId="1797994371" sldId="621"/>
            <ac:spMk id="8" creationId="{8DCD4E5D-308A-0D0E-8B83-B653713D9149}"/>
          </ac:spMkLst>
        </pc:spChg>
        <pc:spChg chg="add del mod">
          <ac:chgData name="Ohuchi, Yoshiko/大内 佳子" userId="9854f7bf-13ce-4664-898c-4e3fe0189526" providerId="ADAL" clId="{33472C35-440C-4334-AA1B-FC37C992AF33}" dt="2023-02-07T06:52:08.416" v="1234"/>
          <ac:spMkLst>
            <pc:docMk/>
            <pc:sldMk cId="1797994371" sldId="621"/>
            <ac:spMk id="11" creationId="{09F4DF97-11D1-3D8A-3CEE-245301E8D3E2}"/>
          </ac:spMkLst>
        </pc:spChg>
        <pc:spChg chg="add del mod">
          <ac:chgData name="Ohuchi, Yoshiko/大内 佳子" userId="9854f7bf-13ce-4664-898c-4e3fe0189526" providerId="ADAL" clId="{33472C35-440C-4334-AA1B-FC37C992AF33}" dt="2023-01-26T06:30:30.001" v="474"/>
          <ac:spMkLst>
            <pc:docMk/>
            <pc:sldMk cId="1797994371" sldId="621"/>
            <ac:spMk id="11" creationId="{A6E0A679-5B86-4F71-9EEF-F618BF5D22CD}"/>
          </ac:spMkLst>
        </pc:spChg>
        <pc:spChg chg="add del mod">
          <ac:chgData name="Ohuchi, Yoshiko/大内 佳子" userId="9854f7bf-13ce-4664-898c-4e3fe0189526" providerId="ADAL" clId="{33472C35-440C-4334-AA1B-FC37C992AF33}" dt="2023-01-26T06:48:30.437" v="565"/>
          <ac:spMkLst>
            <pc:docMk/>
            <pc:sldMk cId="1797994371" sldId="621"/>
            <ac:spMk id="15" creationId="{68F7B9FF-EE6C-447D-89C7-77F984AFD155}"/>
          </ac:spMkLst>
        </pc:spChg>
        <pc:spChg chg="add del mod">
          <ac:chgData name="Ohuchi, Yoshiko/大内 佳子" userId="9854f7bf-13ce-4664-898c-4e3fe0189526" providerId="ADAL" clId="{33472C35-440C-4334-AA1B-FC37C992AF33}" dt="2023-02-07T06:58:55.127" v="1310"/>
          <ac:spMkLst>
            <pc:docMk/>
            <pc:sldMk cId="1797994371" sldId="621"/>
            <ac:spMk id="15" creationId="{FEDC9B22-6E8D-436A-8DD2-2736DF355232}"/>
          </ac:spMkLst>
        </pc:spChg>
      </pc:sldChg>
      <pc:sldChg chg="addSp delSp modSp">
        <pc:chgData name="Ohuchi, Yoshiko/大内 佳子" userId="9854f7bf-13ce-4664-898c-4e3fe0189526" providerId="ADAL" clId="{33472C35-440C-4334-AA1B-FC37C992AF33}" dt="2023-02-07T06:58:55.176" v="1497"/>
        <pc:sldMkLst>
          <pc:docMk/>
          <pc:sldMk cId="435829981" sldId="623"/>
        </pc:sldMkLst>
        <pc:spChg chg="add del mod">
          <ac:chgData name="Ohuchi, Yoshiko/大内 佳子" userId="9854f7bf-13ce-4664-898c-4e3fe0189526" providerId="ADAL" clId="{33472C35-440C-4334-AA1B-FC37C992AF33}" dt="2023-01-26T06:48:30.475" v="751"/>
          <ac:spMkLst>
            <pc:docMk/>
            <pc:sldMk cId="435829981" sldId="623"/>
            <ac:spMk id="2" creationId="{0DF642F2-5197-45D9-BC7C-C042507CB936}"/>
          </ac:spMkLst>
        </pc:spChg>
        <pc:spChg chg="add del mod">
          <ac:chgData name="Ohuchi, Yoshiko/大内 佳子" userId="9854f7bf-13ce-4664-898c-4e3fe0189526" providerId="ADAL" clId="{33472C35-440C-4334-AA1B-FC37C992AF33}" dt="2023-02-07T06:51:14.195" v="1002"/>
          <ac:spMkLst>
            <pc:docMk/>
            <pc:sldMk cId="435829981" sldId="623"/>
            <ac:spMk id="2" creationId="{37FDD63B-0E6E-8870-FA8F-A0AA91E3378D}"/>
          </ac:spMkLst>
        </pc:spChg>
        <pc:spChg chg="add del mod">
          <ac:chgData name="Ohuchi, Yoshiko/大内 佳子" userId="9854f7bf-13ce-4664-898c-4e3fe0189526" providerId="ADAL" clId="{33472C35-440C-4334-AA1B-FC37C992AF33}" dt="2023-01-26T06:01:55.639" v="242"/>
          <ac:spMkLst>
            <pc:docMk/>
            <pc:sldMk cId="435829981" sldId="623"/>
            <ac:spMk id="2" creationId="{9BDA7052-71BA-4BEA-BC01-06D707589804}"/>
          </ac:spMkLst>
        </pc:spChg>
        <pc:spChg chg="add del mod">
          <ac:chgData name="Ohuchi, Yoshiko/大内 佳子" userId="9854f7bf-13ce-4664-898c-4e3fe0189526" providerId="ADAL" clId="{33472C35-440C-4334-AA1B-FC37C992AF33}" dt="2023-02-07T06:58:55.175" v="1496"/>
          <ac:spMkLst>
            <pc:docMk/>
            <pc:sldMk cId="435829981" sldId="623"/>
            <ac:spMk id="2" creationId="{FA35BDE7-9605-7C83-45B7-DF120C97490E}"/>
          </ac:spMkLst>
        </pc:spChg>
        <pc:spChg chg="del">
          <ac:chgData name="Ohuchi, Yoshiko/大内 佳子" userId="9854f7bf-13ce-4664-898c-4e3fe0189526" providerId="ADAL" clId="{33472C35-440C-4334-AA1B-FC37C992AF33}" dt="2023-01-26T06:01:55.605" v="60"/>
          <ac:spMkLst>
            <pc:docMk/>
            <pc:sldMk cId="435829981" sldId="623"/>
            <ac:spMk id="5" creationId="{65FE529A-4B6B-440A-9ECA-28847F61AF3A}"/>
          </ac:spMkLst>
        </pc:spChg>
        <pc:spChg chg="add del mod">
          <ac:chgData name="Ohuchi, Yoshiko/大内 佳子" userId="9854f7bf-13ce-4664-898c-4e3fe0189526" providerId="ADAL" clId="{33472C35-440C-4334-AA1B-FC37C992AF33}" dt="2023-02-07T06:51:14.142" v="820"/>
          <ac:spMkLst>
            <pc:docMk/>
            <pc:sldMk cId="435829981" sldId="623"/>
            <ac:spMk id="5" creationId="{DD85727F-23A2-4939-9508-1A46CF9023EC}"/>
          </ac:spMkLst>
        </pc:spChg>
        <pc:spChg chg="add mod">
          <ac:chgData name="Ohuchi, Yoshiko/大内 佳子" userId="9854f7bf-13ce-4664-898c-4e3fe0189526" providerId="ADAL" clId="{33472C35-440C-4334-AA1B-FC37C992AF33}" dt="2023-02-07T06:58:55.176" v="1497"/>
          <ac:spMkLst>
            <pc:docMk/>
            <pc:sldMk cId="435829981" sldId="623"/>
            <ac:spMk id="5" creationId="{DF7C1C70-9669-B569-B757-6A26BD8935D8}"/>
          </ac:spMkLst>
        </pc:spChg>
        <pc:spChg chg="add del mod">
          <ac:chgData name="Ohuchi, Yoshiko/大内 佳子" userId="9854f7bf-13ce-4664-898c-4e3fe0189526" providerId="ADAL" clId="{33472C35-440C-4334-AA1B-FC37C992AF33}" dt="2023-02-07T06:52:08.372" v="1064"/>
          <ac:spMkLst>
            <pc:docMk/>
            <pc:sldMk cId="435829981" sldId="623"/>
            <ac:spMk id="6" creationId="{14999995-4B63-5553-CEF3-EA631BD7E2BC}"/>
          </ac:spMkLst>
        </pc:spChg>
        <pc:spChg chg="add del mod">
          <ac:chgData name="Ohuchi, Yoshiko/大内 佳子" userId="9854f7bf-13ce-4664-898c-4e3fe0189526" providerId="ADAL" clId="{33472C35-440C-4334-AA1B-FC37C992AF33}" dt="2023-01-26T06:30:29.970" v="304"/>
          <ac:spMkLst>
            <pc:docMk/>
            <pc:sldMk cId="435829981" sldId="623"/>
            <ac:spMk id="6" creationId="{51BB8C25-D6D2-41FF-ACF9-232B70BD40E3}"/>
          </ac:spMkLst>
        </pc:spChg>
        <pc:spChg chg="add del mod">
          <ac:chgData name="Ohuchi, Yoshiko/大内 佳子" userId="9854f7bf-13ce-4664-898c-4e3fe0189526" providerId="ADAL" clId="{33472C35-440C-4334-AA1B-FC37C992AF33}" dt="2023-02-07T06:52:08.419" v="1246"/>
          <ac:spMkLst>
            <pc:docMk/>
            <pc:sldMk cId="435829981" sldId="623"/>
            <ac:spMk id="8" creationId="{21ACE2ED-CCF5-90D0-AF2D-192ADDB588B5}"/>
          </ac:spMkLst>
        </pc:spChg>
        <pc:spChg chg="add del mod">
          <ac:chgData name="Ohuchi, Yoshiko/大内 佳子" userId="9854f7bf-13ce-4664-898c-4e3fe0189526" providerId="ADAL" clId="{33472C35-440C-4334-AA1B-FC37C992AF33}" dt="2023-01-26T06:30:30.001" v="486"/>
          <ac:spMkLst>
            <pc:docMk/>
            <pc:sldMk cId="435829981" sldId="623"/>
            <ac:spMk id="8" creationId="{8786AC0D-012B-41F6-8B30-72B95B57F22B}"/>
          </ac:spMkLst>
        </pc:spChg>
        <pc:spChg chg="add del mod">
          <ac:chgData name="Ohuchi, Yoshiko/大内 佳子" userId="9854f7bf-13ce-4664-898c-4e3fe0189526" providerId="ADAL" clId="{33472C35-440C-4334-AA1B-FC37C992AF33}" dt="2023-01-26T06:48:30.437" v="569"/>
          <ac:spMkLst>
            <pc:docMk/>
            <pc:sldMk cId="435829981" sldId="623"/>
            <ac:spMk id="9" creationId="{1DD5FFE0-1227-4F37-A632-D7276B99EA6E}"/>
          </ac:spMkLst>
        </pc:spChg>
        <pc:spChg chg="add del mod">
          <ac:chgData name="Ohuchi, Yoshiko/大内 佳子" userId="9854f7bf-13ce-4664-898c-4e3fe0189526" providerId="ADAL" clId="{33472C35-440C-4334-AA1B-FC37C992AF33}" dt="2023-02-07T06:58:55.128" v="1314"/>
          <ac:spMkLst>
            <pc:docMk/>
            <pc:sldMk cId="435829981" sldId="623"/>
            <ac:spMk id="9" creationId="{8A17BF36-FEF6-E49A-7407-EC5F91C60C1C}"/>
          </ac:spMkLst>
        </pc:spChg>
      </pc:sldChg>
      <pc:sldChg chg="addSp delSp modSp">
        <pc:chgData name="Ohuchi, Yoshiko/大内 佳子" userId="9854f7bf-13ce-4664-898c-4e3fe0189526" providerId="ADAL" clId="{33472C35-440C-4334-AA1B-FC37C992AF33}" dt="2023-02-07T06:58:55.163" v="1446"/>
        <pc:sldMkLst>
          <pc:docMk/>
          <pc:sldMk cId="2201200826" sldId="624"/>
        </pc:sldMkLst>
        <pc:spChg chg="add del mod">
          <ac:chgData name="Ohuchi, Yoshiko/大内 佳子" userId="9854f7bf-13ce-4664-898c-4e3fe0189526" providerId="ADAL" clId="{33472C35-440C-4334-AA1B-FC37C992AF33}" dt="2023-02-07T06:58:55.163" v="1445"/>
          <ac:spMkLst>
            <pc:docMk/>
            <pc:sldMk cId="2201200826" sldId="624"/>
            <ac:spMk id="5" creationId="{71FFF4B2-E434-2452-E342-27A8219A183E}"/>
          </ac:spMkLst>
        </pc:spChg>
        <pc:spChg chg="add del mod">
          <ac:chgData name="Ohuchi, Yoshiko/大内 佳子" userId="9854f7bf-13ce-4664-898c-4e3fe0189526" providerId="ADAL" clId="{33472C35-440C-4334-AA1B-FC37C992AF33}" dt="2023-02-07T06:51:14.182" v="951"/>
          <ac:spMkLst>
            <pc:docMk/>
            <pc:sldMk cId="2201200826" sldId="624"/>
            <ac:spMk id="5" creationId="{7547C53F-2A7A-90F8-F988-0F7CEB473BC7}"/>
          </ac:spMkLst>
        </pc:spChg>
        <pc:spChg chg="add del mod">
          <ac:chgData name="Ohuchi, Yoshiko/大内 佳子" userId="9854f7bf-13ce-4664-898c-4e3fe0189526" providerId="ADAL" clId="{33472C35-440C-4334-AA1B-FC37C992AF33}" dt="2023-01-26T06:01:55.631" v="191"/>
          <ac:spMkLst>
            <pc:docMk/>
            <pc:sldMk cId="2201200826" sldId="624"/>
            <ac:spMk id="5" creationId="{EC1DC69F-2DA4-4A93-B2E3-BA465513B6A1}"/>
          </ac:spMkLst>
        </pc:spChg>
        <pc:spChg chg="add del mod">
          <ac:chgData name="Ohuchi, Yoshiko/大内 佳子" userId="9854f7bf-13ce-4664-898c-4e3fe0189526" providerId="ADAL" clId="{33472C35-440C-4334-AA1B-FC37C992AF33}" dt="2023-01-26T06:48:30.452" v="700"/>
          <ac:spMkLst>
            <pc:docMk/>
            <pc:sldMk cId="2201200826" sldId="624"/>
            <ac:spMk id="5" creationId="{EFD61C9F-EFA9-494B-957D-290749DAE179}"/>
          </ac:spMkLst>
        </pc:spChg>
        <pc:spChg chg="add del mod">
          <ac:chgData name="Ohuchi, Yoshiko/大内 佳子" userId="9854f7bf-13ce-4664-898c-4e3fe0189526" providerId="ADAL" clId="{33472C35-440C-4334-AA1B-FC37C992AF33}" dt="2023-02-07T06:51:14.140" v="803"/>
          <ac:spMkLst>
            <pc:docMk/>
            <pc:sldMk cId="2201200826" sldId="624"/>
            <ac:spMk id="7" creationId="{6188876E-FD78-45BE-82FF-B8B290323922}"/>
          </ac:spMkLst>
        </pc:spChg>
        <pc:spChg chg="del">
          <ac:chgData name="Ohuchi, Yoshiko/大内 佳子" userId="9854f7bf-13ce-4664-898c-4e3fe0189526" providerId="ADAL" clId="{33472C35-440C-4334-AA1B-FC37C992AF33}" dt="2023-01-26T06:01:55.604" v="43"/>
          <ac:spMkLst>
            <pc:docMk/>
            <pc:sldMk cId="2201200826" sldId="624"/>
            <ac:spMk id="7" creationId="{8BD7B597-27A9-4675-B2D5-CD56A486B523}"/>
          </ac:spMkLst>
        </pc:spChg>
        <pc:spChg chg="add mod">
          <ac:chgData name="Ohuchi, Yoshiko/大内 佳子" userId="9854f7bf-13ce-4664-898c-4e3fe0189526" providerId="ADAL" clId="{33472C35-440C-4334-AA1B-FC37C992AF33}" dt="2023-02-07T06:58:55.163" v="1446"/>
          <ac:spMkLst>
            <pc:docMk/>
            <pc:sldMk cId="2201200826" sldId="624"/>
            <ac:spMk id="7" creationId="{C4DC29B5-DC04-F4C4-FED3-EC19E8396A87}"/>
          </ac:spMkLst>
        </pc:spChg>
        <pc:spChg chg="add del mod">
          <ac:chgData name="Ohuchi, Yoshiko/大内 佳子" userId="9854f7bf-13ce-4664-898c-4e3fe0189526" providerId="ADAL" clId="{33472C35-440C-4334-AA1B-FC37C992AF33}" dt="2023-01-26T06:30:29.970" v="287"/>
          <ac:spMkLst>
            <pc:docMk/>
            <pc:sldMk cId="2201200826" sldId="624"/>
            <ac:spMk id="8" creationId="{6C452FAA-71CC-42A1-B318-42BDA47FDBEF}"/>
          </ac:spMkLst>
        </pc:spChg>
        <pc:spChg chg="add del mod">
          <ac:chgData name="Ohuchi, Yoshiko/大内 佳子" userId="9854f7bf-13ce-4664-898c-4e3fe0189526" providerId="ADAL" clId="{33472C35-440C-4334-AA1B-FC37C992AF33}" dt="2023-02-07T06:52:08.371" v="1047"/>
          <ac:spMkLst>
            <pc:docMk/>
            <pc:sldMk cId="2201200826" sldId="624"/>
            <ac:spMk id="8" creationId="{C15D7C47-5A22-7811-AB67-D6B99887226C}"/>
          </ac:spMkLst>
        </pc:spChg>
        <pc:spChg chg="add del mod">
          <ac:chgData name="Ohuchi, Yoshiko/大内 佳子" userId="9854f7bf-13ce-4664-898c-4e3fe0189526" providerId="ADAL" clId="{33472C35-440C-4334-AA1B-FC37C992AF33}" dt="2023-01-26T06:30:30.001" v="435"/>
          <ac:spMkLst>
            <pc:docMk/>
            <pc:sldMk cId="2201200826" sldId="624"/>
            <ac:spMk id="15" creationId="{15F4DC07-18D6-449A-9EB0-778EF0B871E9}"/>
          </ac:spMkLst>
        </pc:spChg>
        <pc:spChg chg="add del mod">
          <ac:chgData name="Ohuchi, Yoshiko/大内 佳子" userId="9854f7bf-13ce-4664-898c-4e3fe0189526" providerId="ADAL" clId="{33472C35-440C-4334-AA1B-FC37C992AF33}" dt="2023-02-07T06:52:08.407" v="1195"/>
          <ac:spMkLst>
            <pc:docMk/>
            <pc:sldMk cId="2201200826" sldId="624"/>
            <ac:spMk id="15" creationId="{4A20CC67-2E29-41C6-4104-6B4509FA70BA}"/>
          </ac:spMkLst>
        </pc:spChg>
        <pc:spChg chg="add del mod">
          <ac:chgData name="Ohuchi, Yoshiko/大内 佳子" userId="9854f7bf-13ce-4664-898c-4e3fe0189526" providerId="ADAL" clId="{33472C35-440C-4334-AA1B-FC37C992AF33}" dt="2023-01-26T06:48:30.437" v="552"/>
          <ac:spMkLst>
            <pc:docMk/>
            <pc:sldMk cId="2201200826" sldId="624"/>
            <ac:spMk id="16" creationId="{4755F0DF-2F9E-425B-9F9A-FC86EBE38FC5}"/>
          </ac:spMkLst>
        </pc:spChg>
        <pc:spChg chg="add del mod">
          <ac:chgData name="Ohuchi, Yoshiko/大内 佳子" userId="9854f7bf-13ce-4664-898c-4e3fe0189526" providerId="ADAL" clId="{33472C35-440C-4334-AA1B-FC37C992AF33}" dt="2023-02-07T06:58:55.126" v="1297"/>
          <ac:spMkLst>
            <pc:docMk/>
            <pc:sldMk cId="2201200826" sldId="624"/>
            <ac:spMk id="16" creationId="{BD4824EA-AC06-8D52-6B0E-9F7A01D3F7BE}"/>
          </ac:spMkLst>
        </pc:spChg>
      </pc:sldChg>
      <pc:sldChg chg="addSp delSp modSp">
        <pc:chgData name="Ohuchi, Yoshiko/大内 佳子" userId="9854f7bf-13ce-4664-898c-4e3fe0189526" providerId="ADAL" clId="{33472C35-440C-4334-AA1B-FC37C992AF33}" dt="2023-02-07T06:58:55.168" v="1467"/>
        <pc:sldMkLst>
          <pc:docMk/>
          <pc:sldMk cId="1908203935" sldId="625"/>
        </pc:sldMkLst>
        <pc:spChg chg="add del mod">
          <ac:chgData name="Ohuchi, Yoshiko/大内 佳子" userId="9854f7bf-13ce-4664-898c-4e3fe0189526" providerId="ADAL" clId="{33472C35-440C-4334-AA1B-FC37C992AF33}" dt="2023-02-07T06:58:55.168" v="1466"/>
          <ac:spMkLst>
            <pc:docMk/>
            <pc:sldMk cId="1908203935" sldId="625"/>
            <ac:spMk id="5" creationId="{0B168BE5-799F-25B3-1FEC-7C6FD344E623}"/>
          </ac:spMkLst>
        </pc:spChg>
        <pc:spChg chg="add del mod">
          <ac:chgData name="Ohuchi, Yoshiko/大内 佳子" userId="9854f7bf-13ce-4664-898c-4e3fe0189526" providerId="ADAL" clId="{33472C35-440C-4334-AA1B-FC37C992AF33}" dt="2023-01-26T06:01:55.635" v="212"/>
          <ac:spMkLst>
            <pc:docMk/>
            <pc:sldMk cId="1908203935" sldId="625"/>
            <ac:spMk id="5" creationId="{185F54AD-B496-4960-8A93-82E335D0D96C}"/>
          </ac:spMkLst>
        </pc:spChg>
        <pc:spChg chg="add del mod">
          <ac:chgData name="Ohuchi, Yoshiko/大内 佳子" userId="9854f7bf-13ce-4664-898c-4e3fe0189526" providerId="ADAL" clId="{33472C35-440C-4334-AA1B-FC37C992AF33}" dt="2023-02-07T06:51:14.187" v="972"/>
          <ac:spMkLst>
            <pc:docMk/>
            <pc:sldMk cId="1908203935" sldId="625"/>
            <ac:spMk id="5" creationId="{81BCD776-B18A-6EAA-F7D6-6AA45AC01740}"/>
          </ac:spMkLst>
        </pc:spChg>
        <pc:spChg chg="add del mod">
          <ac:chgData name="Ohuchi, Yoshiko/大内 佳子" userId="9854f7bf-13ce-4664-898c-4e3fe0189526" providerId="ADAL" clId="{33472C35-440C-4334-AA1B-FC37C992AF33}" dt="2023-01-26T06:48:30.468" v="721"/>
          <ac:spMkLst>
            <pc:docMk/>
            <pc:sldMk cId="1908203935" sldId="625"/>
            <ac:spMk id="5" creationId="{A5395D7B-C01F-4EA7-A9BF-FAF344F57461}"/>
          </ac:spMkLst>
        </pc:spChg>
        <pc:spChg chg="add mod">
          <ac:chgData name="Ohuchi, Yoshiko/大内 佳子" userId="9854f7bf-13ce-4664-898c-4e3fe0189526" providerId="ADAL" clId="{33472C35-440C-4334-AA1B-FC37C992AF33}" dt="2023-02-07T06:58:55.168" v="1467"/>
          <ac:spMkLst>
            <pc:docMk/>
            <pc:sldMk cId="1908203935" sldId="625"/>
            <ac:spMk id="7" creationId="{79765832-067A-D83E-3021-61EB5362A6E4}"/>
          </ac:spMkLst>
        </pc:spChg>
        <pc:spChg chg="del">
          <ac:chgData name="Ohuchi, Yoshiko/大内 佳子" userId="9854f7bf-13ce-4664-898c-4e3fe0189526" providerId="ADAL" clId="{33472C35-440C-4334-AA1B-FC37C992AF33}" dt="2023-01-26T06:01:55.604" v="50"/>
          <ac:spMkLst>
            <pc:docMk/>
            <pc:sldMk cId="1908203935" sldId="625"/>
            <ac:spMk id="7" creationId="{CE0ABF61-D997-4B3D-BBAD-7F0A848EFC3E}"/>
          </ac:spMkLst>
        </pc:spChg>
        <pc:spChg chg="add del mod">
          <ac:chgData name="Ohuchi, Yoshiko/大内 佳子" userId="9854f7bf-13ce-4664-898c-4e3fe0189526" providerId="ADAL" clId="{33472C35-440C-4334-AA1B-FC37C992AF33}" dt="2023-02-07T06:51:14.140" v="810"/>
          <ac:spMkLst>
            <pc:docMk/>
            <pc:sldMk cId="1908203935" sldId="625"/>
            <ac:spMk id="7" creationId="{CE3BFEB3-04E9-4126-B140-F87A442A8252}"/>
          </ac:spMkLst>
        </pc:spChg>
        <pc:spChg chg="add del mod">
          <ac:chgData name="Ohuchi, Yoshiko/大内 佳子" userId="9854f7bf-13ce-4664-898c-4e3fe0189526" providerId="ADAL" clId="{33472C35-440C-4334-AA1B-FC37C992AF33}" dt="2023-02-07T06:52:08.371" v="1054"/>
          <ac:spMkLst>
            <pc:docMk/>
            <pc:sldMk cId="1908203935" sldId="625"/>
            <ac:spMk id="8" creationId="{387BAFBA-E76D-860B-5888-045F47A2E8EB}"/>
          </ac:spMkLst>
        </pc:spChg>
        <pc:spChg chg="add del mod">
          <ac:chgData name="Ohuchi, Yoshiko/大内 佳子" userId="9854f7bf-13ce-4664-898c-4e3fe0189526" providerId="ADAL" clId="{33472C35-440C-4334-AA1B-FC37C992AF33}" dt="2023-01-26T06:30:29.970" v="294"/>
          <ac:spMkLst>
            <pc:docMk/>
            <pc:sldMk cId="1908203935" sldId="625"/>
            <ac:spMk id="8" creationId="{4BECF4B5-5164-4D8F-BD69-14807616C541}"/>
          </ac:spMkLst>
        </pc:spChg>
        <pc:spChg chg="add del mod">
          <ac:chgData name="Ohuchi, Yoshiko/大内 佳子" userId="9854f7bf-13ce-4664-898c-4e3fe0189526" providerId="ADAL" clId="{33472C35-440C-4334-AA1B-FC37C992AF33}" dt="2023-01-26T06:30:30.001" v="456"/>
          <ac:spMkLst>
            <pc:docMk/>
            <pc:sldMk cId="1908203935" sldId="625"/>
            <ac:spMk id="15" creationId="{BB6DFCD0-E570-4892-8DEF-AE073493AA2D}"/>
          </ac:spMkLst>
        </pc:spChg>
        <pc:spChg chg="add del mod">
          <ac:chgData name="Ohuchi, Yoshiko/大内 佳子" userId="9854f7bf-13ce-4664-898c-4e3fe0189526" providerId="ADAL" clId="{33472C35-440C-4334-AA1B-FC37C992AF33}" dt="2023-02-07T06:52:08.412" v="1216"/>
          <ac:spMkLst>
            <pc:docMk/>
            <pc:sldMk cId="1908203935" sldId="625"/>
            <ac:spMk id="15" creationId="{E7AA571A-1107-0BA5-5E79-F529BBFE1F7C}"/>
          </ac:spMkLst>
        </pc:spChg>
        <pc:spChg chg="add del mod">
          <ac:chgData name="Ohuchi, Yoshiko/大内 佳子" userId="9854f7bf-13ce-4664-898c-4e3fe0189526" providerId="ADAL" clId="{33472C35-440C-4334-AA1B-FC37C992AF33}" dt="2023-01-26T06:48:30.437" v="559"/>
          <ac:spMkLst>
            <pc:docMk/>
            <pc:sldMk cId="1908203935" sldId="625"/>
            <ac:spMk id="16" creationId="{184A4F85-8EE7-4105-8E54-BA636CF0C021}"/>
          </ac:spMkLst>
        </pc:spChg>
        <pc:spChg chg="add del mod">
          <ac:chgData name="Ohuchi, Yoshiko/大内 佳子" userId="9854f7bf-13ce-4664-898c-4e3fe0189526" providerId="ADAL" clId="{33472C35-440C-4334-AA1B-FC37C992AF33}" dt="2023-02-07T06:58:55.127" v="1304"/>
          <ac:spMkLst>
            <pc:docMk/>
            <pc:sldMk cId="1908203935" sldId="625"/>
            <ac:spMk id="16" creationId="{57B61760-55EE-214E-5197-6F92D4A763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2023/2/7</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2023/2/7</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23781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4171753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2345272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個人なのか？（会社の業務で利用しているのに、個人と誤解している）</a:t>
            </a:r>
            <a:br>
              <a:rPr lang="ja-JP" altLang="en-US" dirty="0"/>
            </a:br>
            <a:r>
              <a:rPr kumimoji="1" lang="ja-JP" altLang="en-US" sz="1200" b="0" i="0" kern="1200" dirty="0">
                <a:solidFill>
                  <a:schemeClr val="tx1"/>
                </a:solidFill>
                <a:effectLst/>
                <a:latin typeface="+mn-lt"/>
                <a:ea typeface="+mn-ea"/>
                <a:cs typeface="+mn-cs"/>
              </a:rPr>
              <a:t>配布があるのか？</a:t>
            </a:r>
            <a:br>
              <a:rPr lang="ja-JP" altLang="en-US" dirty="0"/>
            </a:br>
            <a:r>
              <a:rPr kumimoji="1" lang="ja-JP" altLang="en-US" sz="1200" b="0" i="0" kern="1200" dirty="0">
                <a:solidFill>
                  <a:schemeClr val="tx1"/>
                </a:solidFill>
                <a:effectLst/>
                <a:latin typeface="+mn-lt"/>
                <a:ea typeface="+mn-ea"/>
                <a:cs typeface="+mn-cs"/>
              </a:rPr>
              <a:t>社内の小さいチームで利用する場合は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br>
              <a:rPr lang="ja-JP" altLang="en-US" dirty="0"/>
            </a:br>
            <a:r>
              <a:rPr kumimoji="1" lang="ja-JP" altLang="en-US" sz="1200" b="0" i="0" kern="1200" dirty="0">
                <a:solidFill>
                  <a:schemeClr val="tx1"/>
                </a:solidFill>
                <a:effectLst/>
                <a:latin typeface="+mn-lt"/>
                <a:ea typeface="+mn-ea"/>
                <a:cs typeface="+mn-cs"/>
              </a:rPr>
              <a:t>社内の個人でエディターを使うのは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854596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53</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54</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55</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特許権、著作権、</a:t>
            </a:r>
            <a:r>
              <a:rPr kumimoji="1" lang="en-US" altLang="ja-JP" dirty="0"/>
              <a:t>OSS</a:t>
            </a:r>
            <a:r>
              <a:rPr kumimoji="1" lang="ja-JP" altLang="en-US" dirty="0"/>
              <a:t>のライセンス条件、それぞれの観点があって自分の中では整理できていません。　明確なのは「特許権的にはＮＧ」くらいです。</a:t>
            </a:r>
          </a:p>
          <a:p>
            <a:r>
              <a:rPr kumimoji="1" lang="ja-JP" altLang="en-US" dirty="0"/>
              <a:t>元ソースを利用していなくても著作権は伝搬する、じゃあＯＳＳライセンスは？？　疑問です。</a:t>
            </a:r>
          </a:p>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57</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59</a:t>
            </a:fld>
            <a:endParaRPr kumimoji="1" lang="ja-JP" altLang="en-US"/>
          </a:p>
        </p:txBody>
      </p:sp>
    </p:spTree>
    <p:extLst>
      <p:ext uri="{BB962C8B-B14F-4D97-AF65-F5344CB8AC3E}">
        <p14:creationId xmlns:p14="http://schemas.microsoft.com/office/powerpoint/2010/main" val="338289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63</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64</a:t>
            </a:fld>
            <a:endParaRPr kumimoji="1" lang="ja-JP" altLang="en-US"/>
          </a:p>
        </p:txBody>
      </p:sp>
    </p:spTree>
    <p:extLst>
      <p:ext uri="{BB962C8B-B14F-4D97-AF65-F5344CB8AC3E}">
        <p14:creationId xmlns:p14="http://schemas.microsoft.com/office/powerpoint/2010/main" val="318159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2023/2/7</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2023/2/7</a:t>
            </a:fld>
            <a:endParaRPr kumimoji="1" lang="ja-JP" altLang="en-US"/>
          </a:p>
        </p:txBody>
      </p:sp>
      <p:sp>
        <p:nvSpPr>
          <p:cNvPr id="6" name="フッター プレースホルダー 5"/>
          <p:cNvSpPr>
            <a:spLocks noGrp="1"/>
          </p:cNvSpPr>
          <p:nvPr>
            <p:ph type="ftr" sz="quarter" idx="11"/>
          </p:nvPr>
        </p:nvSpPr>
        <p:spPr>
          <a:xfrm>
            <a:off x="3124200" y="6448251"/>
            <a:ext cx="2895600" cy="365125"/>
          </a:xfrm>
        </p:spPr>
        <p:txBody>
          <a:bodyPr/>
          <a:lstStyle>
            <a:lvl1pPr>
              <a:defRPr sz="1050">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7" name="スライド番号プレースホルダー 6"/>
          <p:cNvSpPr>
            <a:spLocks noGrp="1"/>
          </p:cNvSpPr>
          <p:nvPr>
            <p:ph type="sldNum" sz="quarter" idx="12"/>
          </p:nvPr>
        </p:nvSpPr>
        <p:spPr>
          <a:xfrm>
            <a:off x="6902896" y="6520259"/>
            <a:ext cx="2133600" cy="365125"/>
          </a:xfrm>
        </p:spPr>
        <p:txBody>
          <a:bodyPr/>
          <a:lstStyle>
            <a:lvl1pPr>
              <a:defRPr sz="1100">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2023/2/7</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2023/2/7</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2023/2/7</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2023/2/7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2023/2/7</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2023/2/7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osll.jp/"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openchain-project.github.io/OpenChain-JWG/subgroups/FAQ/"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slide" Target="slide18.xml"/><Relationship Id="rId26" Type="http://schemas.openxmlformats.org/officeDocument/2006/relationships/slide" Target="slide26.xml"/><Relationship Id="rId39" Type="http://schemas.openxmlformats.org/officeDocument/2006/relationships/slide" Target="slide39.xml"/><Relationship Id="rId21" Type="http://schemas.openxmlformats.org/officeDocument/2006/relationships/slide" Target="slide21.xml"/><Relationship Id="rId34" Type="http://schemas.openxmlformats.org/officeDocument/2006/relationships/slide" Target="slide34.xml"/><Relationship Id="rId42" Type="http://schemas.openxmlformats.org/officeDocument/2006/relationships/slide" Target="slide42.xml"/><Relationship Id="rId47" Type="http://schemas.openxmlformats.org/officeDocument/2006/relationships/slide" Target="slide47.xml"/><Relationship Id="rId50" Type="http://schemas.openxmlformats.org/officeDocument/2006/relationships/slide" Target="slide50.xml"/><Relationship Id="rId55" Type="http://schemas.openxmlformats.org/officeDocument/2006/relationships/slide" Target="slide55.xml"/><Relationship Id="rId7" Type="http://schemas.openxmlformats.org/officeDocument/2006/relationships/slide" Target="slide7.xml"/><Relationship Id="rId2" Type="http://schemas.openxmlformats.org/officeDocument/2006/relationships/notesSlide" Target="../notesSlides/notesSlide2.xml"/><Relationship Id="rId16" Type="http://schemas.openxmlformats.org/officeDocument/2006/relationships/slide" Target="slide16.xml"/><Relationship Id="rId29" Type="http://schemas.openxmlformats.org/officeDocument/2006/relationships/slide" Target="slide29.xml"/><Relationship Id="rId11" Type="http://schemas.openxmlformats.org/officeDocument/2006/relationships/slide" Target="slide11.xml"/><Relationship Id="rId24" Type="http://schemas.openxmlformats.org/officeDocument/2006/relationships/slide" Target="slide24.xml"/><Relationship Id="rId32" Type="http://schemas.openxmlformats.org/officeDocument/2006/relationships/slide" Target="slide32.xml"/><Relationship Id="rId37" Type="http://schemas.openxmlformats.org/officeDocument/2006/relationships/slide" Target="slide37.xml"/><Relationship Id="rId40" Type="http://schemas.openxmlformats.org/officeDocument/2006/relationships/slide" Target="slide40.xml"/><Relationship Id="rId45" Type="http://schemas.openxmlformats.org/officeDocument/2006/relationships/slide" Target="slide45.xml"/><Relationship Id="rId53" Type="http://schemas.openxmlformats.org/officeDocument/2006/relationships/slide" Target="slide53.xml"/><Relationship Id="rId58" Type="http://schemas.openxmlformats.org/officeDocument/2006/relationships/slide" Target="slide58.xml"/><Relationship Id="rId5" Type="http://schemas.openxmlformats.org/officeDocument/2006/relationships/slide" Target="slide5.xml"/><Relationship Id="rId61" Type="http://schemas.openxmlformats.org/officeDocument/2006/relationships/slide" Target="slide61.xml"/><Relationship Id="rId19" Type="http://schemas.openxmlformats.org/officeDocument/2006/relationships/slide" Target="slide19.xml"/><Relationship Id="rId14" Type="http://schemas.openxmlformats.org/officeDocument/2006/relationships/slide" Target="slide14.xml"/><Relationship Id="rId22" Type="http://schemas.openxmlformats.org/officeDocument/2006/relationships/slide" Target="slide22.xml"/><Relationship Id="rId27" Type="http://schemas.openxmlformats.org/officeDocument/2006/relationships/slide" Target="slide27.xml"/><Relationship Id="rId30" Type="http://schemas.openxmlformats.org/officeDocument/2006/relationships/slide" Target="slide30.xml"/><Relationship Id="rId35" Type="http://schemas.openxmlformats.org/officeDocument/2006/relationships/slide" Target="slide35.xml"/><Relationship Id="rId43" Type="http://schemas.openxmlformats.org/officeDocument/2006/relationships/slide" Target="slide43.xml"/><Relationship Id="rId48" Type="http://schemas.openxmlformats.org/officeDocument/2006/relationships/slide" Target="slide48.xml"/><Relationship Id="rId56" Type="http://schemas.openxmlformats.org/officeDocument/2006/relationships/slide" Target="slide56.xml"/><Relationship Id="rId8" Type="http://schemas.openxmlformats.org/officeDocument/2006/relationships/slide" Target="slide8.xml"/><Relationship Id="rId51" Type="http://schemas.openxmlformats.org/officeDocument/2006/relationships/slide" Target="slide51.xml"/><Relationship Id="rId3" Type="http://schemas.openxmlformats.org/officeDocument/2006/relationships/slide" Target="slide3.xml"/><Relationship Id="rId12" Type="http://schemas.openxmlformats.org/officeDocument/2006/relationships/slide" Target="slide12.xml"/><Relationship Id="rId17" Type="http://schemas.openxmlformats.org/officeDocument/2006/relationships/slide" Target="slide17.xml"/><Relationship Id="rId25" Type="http://schemas.openxmlformats.org/officeDocument/2006/relationships/slide" Target="slide25.xml"/><Relationship Id="rId33" Type="http://schemas.openxmlformats.org/officeDocument/2006/relationships/slide" Target="slide33.xml"/><Relationship Id="rId38" Type="http://schemas.openxmlformats.org/officeDocument/2006/relationships/slide" Target="slide38.xml"/><Relationship Id="rId46" Type="http://schemas.openxmlformats.org/officeDocument/2006/relationships/slide" Target="slide46.xml"/><Relationship Id="rId59" Type="http://schemas.openxmlformats.org/officeDocument/2006/relationships/slide" Target="slide59.xml"/><Relationship Id="rId20" Type="http://schemas.openxmlformats.org/officeDocument/2006/relationships/slide" Target="slide20.xml"/><Relationship Id="rId41" Type="http://schemas.openxmlformats.org/officeDocument/2006/relationships/slide" Target="slide41.xml"/><Relationship Id="rId54" Type="http://schemas.openxmlformats.org/officeDocument/2006/relationships/slide" Target="slide54.xml"/><Relationship Id="rId62" Type="http://schemas.openxmlformats.org/officeDocument/2006/relationships/slide" Target="slide63.xml"/><Relationship Id="rId1" Type="http://schemas.openxmlformats.org/officeDocument/2006/relationships/slideLayout" Target="../slideLayouts/slideLayout4.xml"/><Relationship Id="rId6" Type="http://schemas.openxmlformats.org/officeDocument/2006/relationships/slide" Target="slide6.xml"/><Relationship Id="rId15" Type="http://schemas.openxmlformats.org/officeDocument/2006/relationships/slide" Target="slide15.xml"/><Relationship Id="rId23" Type="http://schemas.openxmlformats.org/officeDocument/2006/relationships/slide" Target="slide23.xml"/><Relationship Id="rId28" Type="http://schemas.openxmlformats.org/officeDocument/2006/relationships/slide" Target="slide28.xml"/><Relationship Id="rId36" Type="http://schemas.openxmlformats.org/officeDocument/2006/relationships/slide" Target="slide36.xml"/><Relationship Id="rId49" Type="http://schemas.openxmlformats.org/officeDocument/2006/relationships/slide" Target="slide49.xml"/><Relationship Id="rId57" Type="http://schemas.openxmlformats.org/officeDocument/2006/relationships/slide" Target="slide57.xml"/><Relationship Id="rId10" Type="http://schemas.openxmlformats.org/officeDocument/2006/relationships/slide" Target="slide10.xml"/><Relationship Id="rId31" Type="http://schemas.openxmlformats.org/officeDocument/2006/relationships/slide" Target="slide31.xml"/><Relationship Id="rId44" Type="http://schemas.openxmlformats.org/officeDocument/2006/relationships/slide" Target="slide44.xml"/><Relationship Id="rId52" Type="http://schemas.openxmlformats.org/officeDocument/2006/relationships/slide" Target="slide52.xml"/><Relationship Id="rId60" Type="http://schemas.openxmlformats.org/officeDocument/2006/relationships/slide" Target="slide60.xml"/><Relationship Id="rId4" Type="http://schemas.openxmlformats.org/officeDocument/2006/relationships/slide" Target="slide4.xml"/><Relationship Id="rId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bunka.go.jp/seisaku/chosakuken/seidokaisetsu/index.html"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elaws.e-gov.go.jp/document?lawid=345AC0000000048" TargetMode="Externa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laws.e-gov.go.jp/document?lawid=334AC0000000121#Mp-At_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V8.1</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7"/>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390398"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更新日：</a:t>
            </a:r>
            <a:r>
              <a:rPr kumimoji="1" lang="en-US" altLang="ja-JP" sz="1600" dirty="0">
                <a:latin typeface="Meiryo UI" panose="020B0604030504040204" pitchFamily="50" charset="-128"/>
                <a:ea typeface="Meiryo UI" panose="020B0604030504040204" pitchFamily="50" charset="-128"/>
              </a:rPr>
              <a:t>2023</a:t>
            </a:r>
            <a:r>
              <a:rPr kumimoji="1" lang="ja-JP" altLang="en-US" sz="1600" dirty="0">
                <a:latin typeface="Meiryo UI" panose="020B0604030504040204" pitchFamily="50" charset="-128"/>
                <a:ea typeface="Meiryo UI" panose="020B0604030504040204" pitchFamily="50" charset="-128"/>
              </a:rPr>
              <a:t>年</a:t>
            </a:r>
            <a:r>
              <a:rPr kumimoji="1" lang="en-US" altLang="ja-JP" sz="1600" dirty="0">
                <a:latin typeface="Meiryo UI" panose="020B0604030504040204" pitchFamily="50" charset="-128"/>
                <a:ea typeface="Meiryo UI" panose="020B0604030504040204" pitchFamily="50" charset="-128"/>
              </a:rPr>
              <a:t>2</a:t>
            </a:r>
            <a:r>
              <a:rPr kumimoji="1" lang="ja-JP" altLang="en-US" sz="1600" dirty="0">
                <a:latin typeface="Meiryo UI" panose="020B0604030504040204" pitchFamily="50" charset="-128"/>
                <a:ea typeface="Meiryo UI" panose="020B0604030504040204" pitchFamily="50" charset="-128"/>
              </a:rPr>
              <a:t>月</a:t>
            </a:r>
            <a:r>
              <a:rPr kumimoji="1" lang="en-US" altLang="ja-JP" sz="1600" dirty="0">
                <a:latin typeface="Meiryo UI" panose="020B0604030504040204" pitchFamily="50" charset="-128"/>
                <a:ea typeface="Meiryo UI" panose="020B0604030504040204" pitchFamily="50" charset="-128"/>
              </a:rPr>
              <a:t>7</a:t>
            </a:r>
            <a:r>
              <a:rPr kumimoji="1" lang="ja-JP" altLang="en-US" sz="1600" dirty="0">
                <a:latin typeface="Meiryo UI" panose="020B0604030504040204" pitchFamily="50" charset="-128"/>
                <a:ea typeface="Meiryo UI" panose="020B0604030504040204" pitchFamily="50" charset="-128"/>
              </a:rPr>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898"/>
            <a:ext cx="8424936" cy="59082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4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2637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8AAD0F6-5B75-4B71-5CF9-82D37AC8EECB}"/>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329079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7560"/>
            <a:ext cx="8229600"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731320A-D86A-9C1C-2F80-12402BBC771B}"/>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1477173"/>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2B9463C-5F45-2093-8104-6AE8C69CF421}"/>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0008"/>
            <a:ext cx="8424936" cy="59871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2520"/>
            <a:ext cx="8280920" cy="1204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C0057A-36DF-A4DC-6FEA-46136AF087D7}"/>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64298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5"/>
            <a:ext cx="8280920" cy="1069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5F051D0-56BA-85B4-EAC5-B6A259C8697B}"/>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461BF6C-92BE-20F6-3402-E7A38980CEA0}"/>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39"/>
            <a:ext cx="8424936" cy="545665"/>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C34C7AE-77E4-059B-A73F-CE5A5FC89AEF}"/>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199"/>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5623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65B21A3-0F28-C044-37E9-282554F02BDA}"/>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0410"/>
            <a:ext cx="8424936" cy="56831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C98718-9F32-0AA5-967F-F5C35F1B7E75}"/>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560"/>
            <a:ext cx="8424936"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のライセンス条件を決定および修正できるのは、その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の再配布者が、勝手にライセンス条件を修正することはできません。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を配布する際、ライセンス文からこの条件を削除してもいいですか？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F6C900E-0D81-A9EC-55DF-1A6C621C4678}"/>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564371"/>
            <a:ext cx="4104456" cy="5979851"/>
          </a:xfrm>
          <a:ln>
            <a:noFill/>
          </a:ln>
        </p:spPr>
        <p:txBody>
          <a:bodyPr>
            <a:noAutofit/>
          </a:bodyPr>
          <a:lstStyle/>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英語のライセンスでも読まなければいけない？　</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を商用利用できる？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5" action="ppaction://hlinksldjump"/>
              </a:rPr>
              <a:t>禁止されていなければ、利用できる？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6" action="ppaction://hlinksldjump"/>
              </a:rPr>
              <a:t>他で利用実績があれば、利用できる？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hlinkClick r:id="rId7" action="ppaction://hlinksldjump"/>
              </a:rPr>
              <a:t>OSS</a:t>
            </a:r>
            <a:r>
              <a:rPr lang="ja-JP" altLang="en-US" sz="1050" dirty="0">
                <a:latin typeface="Meiryo UI" panose="020B0604030504040204" pitchFamily="50" charset="-128"/>
                <a:ea typeface="Meiryo UI" panose="020B0604030504040204" pitchFamily="50" charset="-128"/>
                <a:hlinkClick r:id="rId7" action="ppaction://hlinksldjump"/>
              </a:rPr>
              <a:t>名を営業の宣伝媒体で利用可能？</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hlinkClick r:id="rId8" action="ppaction://hlinksldjump"/>
              </a:rPr>
              <a:t>OSS</a:t>
            </a:r>
            <a:r>
              <a:rPr lang="ja-JP" altLang="ja-JP" sz="1050" dirty="0">
                <a:latin typeface="Meiryo UI" panose="020B0604030504040204" pitchFamily="50" charset="-128"/>
                <a:ea typeface="Meiryo UI" panose="020B0604030504040204" pitchFamily="50" charset="-128"/>
                <a:hlinkClick r:id="rId8" action="ppaction://hlinksldjump"/>
              </a:rPr>
              <a:t>は特許侵害とは関係しない？</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ライセンス違反者は特許権侵害になる？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05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1" action="ppaction://hlinksldjump"/>
              </a:rPr>
              <a:t>コミュニティへ投稿すると特許権の放棄は必須？</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名のリストだけでいい？</a:t>
            </a:r>
            <a:endParaRPr lang="ja-JP" altLang="ja-JP" sz="105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3" action="ppaction://hlinksldjump"/>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4" action="ppaction://hlinksldjump"/>
              </a:rPr>
              <a:t>ライセンス文書の提供は名称や</a:t>
            </a:r>
            <a:r>
              <a:rPr lang="en-US" altLang="ja-JP" sz="1050" dirty="0">
                <a:latin typeface="Meiryo UI" panose="020B0604030504040204" pitchFamily="50" charset="-128"/>
                <a:ea typeface="Meiryo UI" panose="020B0604030504040204" pitchFamily="50" charset="-128"/>
                <a:hlinkClick r:id="rId14" action="ppaction://hlinksldjump"/>
              </a:rPr>
              <a:t>URL</a:t>
            </a:r>
            <a:r>
              <a:rPr lang="ja-JP" altLang="en-US" sz="1050" dirty="0">
                <a:latin typeface="Meiryo UI" panose="020B0604030504040204" pitchFamily="50" charset="-128"/>
                <a:ea typeface="Meiryo UI" panose="020B0604030504040204" pitchFamily="50" charset="-128"/>
                <a:hlinkClick r:id="rId14" action="ppaction://hlinksldjump"/>
              </a:rPr>
              <a:t>の記載だけでいい？</a:t>
            </a:r>
            <a:endParaRPr lang="ja-JP" altLang="en-US"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5" action="ppaction://hlinksldjump"/>
              </a:rPr>
              <a:t>ライセンス文書の提供は紙への印刷が必要？</a:t>
            </a:r>
            <a:endParaRPr lang="ja-JP" altLang="en-US"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6" action="ppaction://hlinksldjump"/>
              </a:rPr>
              <a:t>ライセンス文書を添付すると</a:t>
            </a:r>
            <a:r>
              <a:rPr lang="en-US" altLang="ja-JP" sz="1050" dirty="0">
                <a:latin typeface="Meiryo UI" panose="020B0604030504040204" pitchFamily="50" charset="-128"/>
                <a:ea typeface="Meiryo UI" panose="020B0604030504040204" pitchFamily="50" charset="-128"/>
                <a:hlinkClick r:id="rId16" action="ppaction://hlinksldjump"/>
              </a:rPr>
              <a:t>OSS</a:t>
            </a:r>
            <a:r>
              <a:rPr lang="ja-JP" altLang="en-US" sz="1050" dirty="0">
                <a:latin typeface="Meiryo UI" panose="020B0604030504040204" pitchFamily="50" charset="-128"/>
                <a:ea typeface="Meiryo UI" panose="020B0604030504040204" pitchFamily="50" charset="-128"/>
                <a:hlinkClick r:id="rId16" action="ppaction://hlinksldjump"/>
              </a:rPr>
              <a:t>の改変になる？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17" action="ppaction://hlinksldjump"/>
              </a:rPr>
              <a:t>同じライセンス文書なら重複して記載する必要なし？</a:t>
            </a:r>
            <a:r>
              <a:rPr lang="ja-JP" altLang="en-US" sz="1050" dirty="0">
                <a:latin typeface="Meiryo UI" panose="020B0604030504040204" pitchFamily="50" charset="-128"/>
                <a:ea typeface="Meiryo UI" panose="020B0604030504040204" pitchFamily="50" charset="-128"/>
              </a:rPr>
              <a:t>　</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18" action="ppaction://hlinksldjump"/>
              </a:rPr>
              <a:t>代行作業であれば、ライセンス条件は関係なし？</a:t>
            </a:r>
            <a:r>
              <a:rPr lang="ja-JP" altLang="en-US" sz="1050" dirty="0">
                <a:latin typeface="Meiryo UI" panose="020B0604030504040204" pitchFamily="50" charset="-128"/>
                <a:ea typeface="Meiryo UI" panose="020B0604030504040204" pitchFamily="50" charset="-128"/>
              </a:rPr>
              <a:t>　</a:t>
            </a:r>
            <a:endParaRPr lang="ja-JP" altLang="ja-JP" sz="105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のライセンスを修正することは可能？</a:t>
            </a:r>
            <a:endParaRPr lang="en-US" altLang="ja-JP"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製品の使用条件は自由に設定できる？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自社で開発した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のライセンスを変更できる？</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22" action="ppaction://hlinksldjump"/>
              </a:rPr>
              <a:t>改変したら、コミュニティへ提供する必要あり？</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3" action="ppaction://hlinksldjump"/>
              </a:rPr>
              <a:t>ソース</a:t>
            </a:r>
            <a:r>
              <a:rPr lang="ja-JP" altLang="ja-JP" sz="1050" dirty="0">
                <a:latin typeface="Meiryo UI" panose="020B0604030504040204" pitchFamily="50" charset="-128"/>
                <a:ea typeface="Meiryo UI" panose="020B0604030504040204" pitchFamily="50" charset="-128"/>
                <a:hlinkClick r:id="rId23" action="ppaction://hlinksldjump"/>
              </a:rPr>
              <a:t>コードの提供は開発元の</a:t>
            </a:r>
            <a:r>
              <a:rPr lang="en-US" altLang="ja-JP" sz="1050" dirty="0">
                <a:latin typeface="Meiryo UI" panose="020B0604030504040204" pitchFamily="50" charset="-128"/>
                <a:ea typeface="Meiryo UI" panose="020B0604030504040204" pitchFamily="50" charset="-128"/>
                <a:hlinkClick r:id="rId23" action="ppaction://hlinksldjump"/>
              </a:rPr>
              <a:t>URL</a:t>
            </a:r>
            <a:r>
              <a:rPr lang="ja-JP" altLang="ja-JP" sz="1050" dirty="0">
                <a:latin typeface="Meiryo UI" panose="020B0604030504040204" pitchFamily="50" charset="-128"/>
                <a:ea typeface="Meiryo UI" panose="020B0604030504040204" pitchFamily="50" charset="-128"/>
                <a:hlinkClick r:id="rId23" action="ppaction://hlinksldjump"/>
              </a:rPr>
              <a:t>紹介で</a:t>
            </a:r>
            <a:r>
              <a:rPr lang="en-US" altLang="ja-JP" sz="1050" dirty="0">
                <a:latin typeface="Meiryo UI" panose="020B0604030504040204" pitchFamily="50" charset="-128"/>
                <a:ea typeface="Meiryo UI" panose="020B0604030504040204" pitchFamily="50" charset="-128"/>
                <a:hlinkClick r:id="rId23" action="ppaction://hlinksldjump"/>
              </a:rPr>
              <a:t>OK</a:t>
            </a:r>
            <a:r>
              <a:rPr lang="ja-JP" altLang="ja-JP" sz="1050" dirty="0">
                <a:latin typeface="Meiryo UI" panose="020B0604030504040204" pitchFamily="50" charset="-128"/>
                <a:ea typeface="Meiryo UI" panose="020B0604030504040204" pitchFamily="50" charset="-128"/>
                <a:hlinkClick r:id="rId23" action="ppaction://hlinksldjump"/>
              </a:rPr>
              <a:t>？</a:t>
            </a:r>
            <a:endParaRPr lang="ja-JP"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ソースコードは全世界の人へ提供する？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に掲載するだけでいい？</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もライセンス遵守が必要？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27" action="ppaction://hlinksldjump"/>
              </a:rPr>
              <a:t>依存関係でダウンロードされた</a:t>
            </a:r>
            <a:r>
              <a:rPr lang="en-US" altLang="ja-JP" sz="1050" dirty="0">
                <a:latin typeface="Meiryo UI" panose="020B0604030504040204" pitchFamily="50" charset="-128"/>
                <a:ea typeface="Meiryo UI" panose="020B0604030504040204" pitchFamily="50" charset="-128"/>
                <a:hlinkClick r:id="rId27" action="ppaction://hlinksldjump"/>
              </a:rPr>
              <a:t>OSS</a:t>
            </a:r>
            <a:r>
              <a:rPr lang="ja-JP" altLang="ja-JP" sz="1050" dirty="0">
                <a:latin typeface="Meiryo UI" panose="020B0604030504040204" pitchFamily="50" charset="-128"/>
                <a:ea typeface="Meiryo UI" panose="020B0604030504040204" pitchFamily="50" charset="-128"/>
                <a:hlinkClick r:id="rId27" action="ppaction://hlinksldjump"/>
              </a:rPr>
              <a:t>は気にせず配布可能</a:t>
            </a:r>
            <a:r>
              <a:rPr lang="ja-JP" altLang="en-US" sz="1050" dirty="0">
                <a:latin typeface="Meiryo UI" panose="020B0604030504040204" pitchFamily="50" charset="-128"/>
                <a:ea typeface="Meiryo UI" panose="020B0604030504040204" pitchFamily="50" charset="-128"/>
                <a:hlinkClick r:id="rId27" action="ppaction://hlinksldjump"/>
              </a:rPr>
              <a:t>？</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8" action="ppaction://hlinksldjump"/>
              </a:rPr>
              <a:t>サーバーからの機能提供は、配布と同じですか？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hlinkClick r:id="rId29" action="ppaction://hlinksldjump"/>
              </a:rPr>
              <a:t>両立しないライセンスの</a:t>
            </a:r>
            <a:r>
              <a:rPr lang="en-US" altLang="ja-JP" sz="1050" dirty="0">
                <a:latin typeface="Meiryo UI" panose="020B0604030504040204" pitchFamily="50" charset="-128"/>
                <a:ea typeface="Meiryo UI" panose="020B0604030504040204" pitchFamily="50" charset="-128"/>
                <a:hlinkClick r:id="rId29" action="ppaction://hlinksldjump"/>
              </a:rPr>
              <a:t>OSS</a:t>
            </a:r>
            <a:r>
              <a:rPr lang="ja-JP" altLang="en-US" sz="1050" dirty="0">
                <a:latin typeface="Meiryo UI" panose="020B0604030504040204" pitchFamily="50" charset="-128"/>
                <a:ea typeface="Meiryo UI" panose="020B0604030504040204" pitchFamily="50" charset="-128"/>
                <a:hlinkClick r:id="rId29" action="ppaction://hlinksldjump"/>
              </a:rPr>
              <a:t>を含む</a:t>
            </a:r>
            <a:r>
              <a:rPr lang="en-US" altLang="ja-JP" sz="1050" dirty="0">
                <a:latin typeface="Meiryo UI" panose="020B0604030504040204" pitchFamily="50" charset="-128"/>
                <a:ea typeface="Meiryo UI" panose="020B0604030504040204" pitchFamily="50" charset="-128"/>
                <a:hlinkClick r:id="rId29" action="ppaction://hlinksldjump"/>
              </a:rPr>
              <a:t>OSS</a:t>
            </a:r>
            <a:r>
              <a:rPr lang="ja-JP" altLang="en-US" sz="1050" dirty="0">
                <a:latin typeface="Meiryo UI" panose="020B0604030504040204" pitchFamily="50" charset="-128"/>
                <a:ea typeface="Meiryo UI" panose="020B0604030504040204" pitchFamily="50" charset="-128"/>
                <a:hlinkClick r:id="rId29" action="ppaction://hlinksldjump"/>
              </a:rPr>
              <a:t>を利用できる？</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050" dirty="0">
                <a:latin typeface="Meiryo UI" panose="020B0604030504040204" pitchFamily="50" charset="-128"/>
                <a:ea typeface="Meiryo UI" panose="020B0604030504040204" pitchFamily="50" charset="-128"/>
                <a:hlinkClick r:id="rId30" action="ppaction://hlinksldjump"/>
              </a:rPr>
              <a:t>動作しないならライセンスを守る必要はない？ </a:t>
            </a:r>
            <a:endParaRPr lang="en-US" altLang="ja-JP" sz="105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のライセンス遵守が必要？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になる？ </a:t>
            </a:r>
            <a:endParaRPr lang="en-US" altLang="ja-JP" sz="105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67944" y="548680"/>
            <a:ext cx="5076055" cy="6309320"/>
          </a:xfrm>
          <a:ln>
            <a:noFill/>
          </a:ln>
        </p:spPr>
        <p:txBody>
          <a:bodyPr>
            <a:normAutofit/>
          </a:bodyPr>
          <a:lstStyle/>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3" action="ppaction://hlinksldjump"/>
              </a:rPr>
              <a:t>デュアルライセンスは両方のライセンスを遵守する？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4" action="ppaction://hlinksldjump"/>
              </a:rPr>
              <a:t>デュアルライセンスは選択した方だけ添付すればいい？</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5" action="ppaction://hlinksldjump"/>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hlinkClick r:id="rId35"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6" action="ppaction://hlinksldjump"/>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7" action="ppaction://hlinksldjump"/>
              </a:rPr>
              <a:t>複数ライセンスを組み合わせたプログラムは一つのライセンスを選択？　</a:t>
            </a:r>
            <a:endParaRPr lang="en-US" altLang="ja-JP" sz="1050" b="1" i="1"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38" action="ppaction://hlinksldjump"/>
              </a:rPr>
              <a:t>Web</a:t>
            </a:r>
            <a:r>
              <a:rPr lang="ja-JP" altLang="en-US" sz="1050" dirty="0">
                <a:latin typeface="Meiryo UI" panose="020B0604030504040204" pitchFamily="50" charset="-128"/>
                <a:ea typeface="Meiryo UI" panose="020B0604030504040204" pitchFamily="50" charset="-128"/>
                <a:hlinkClick r:id="rId38" action="ppaction://hlinksldjump"/>
              </a:rPr>
              <a:t>サイトよりソースコードに記載されているライセンスが優先する？</a:t>
            </a:r>
            <a:r>
              <a:rPr lang="ja-JP" altLang="en-US" sz="1050" b="1" dirty="0">
                <a:solidFill>
                  <a:srgbClr val="FF0000"/>
                </a:solidFill>
                <a:latin typeface="Meiryo UI" panose="020B0604030504040204" pitchFamily="50" charset="-128"/>
                <a:ea typeface="Meiryo UI" panose="020B0604030504040204" pitchFamily="50" charset="-128"/>
              </a:rPr>
              <a:t> </a:t>
            </a:r>
            <a:endParaRPr lang="en-US" altLang="ja-JP" sz="1050" b="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39" action="ppaction://hlinksldjump"/>
              </a:rPr>
              <a:t>組込機器に組み込んだ</a:t>
            </a:r>
            <a:r>
              <a:rPr lang="en-US" altLang="ja-JP" sz="1050" dirty="0">
                <a:latin typeface="Meiryo UI" panose="020B0604030504040204" pitchFamily="50" charset="-128"/>
                <a:ea typeface="Meiryo UI" panose="020B0604030504040204" pitchFamily="50" charset="-128"/>
                <a:hlinkClick r:id="rId39" action="ppaction://hlinksldjump"/>
              </a:rPr>
              <a:t>OSS</a:t>
            </a:r>
            <a:r>
              <a:rPr lang="ja-JP" altLang="ja-JP" sz="1050" dirty="0">
                <a:latin typeface="Meiryo UI" panose="020B0604030504040204" pitchFamily="50" charset="-128"/>
                <a:ea typeface="Meiryo UI" panose="020B0604030504040204" pitchFamily="50" charset="-128"/>
                <a:hlinkClick r:id="rId39" action="ppaction://hlinksldjump"/>
              </a:rPr>
              <a:t>は配布にならない？</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0" action="ppaction://hlinksldjump"/>
              </a:rPr>
              <a:t>OSS</a:t>
            </a:r>
            <a:r>
              <a:rPr lang="ja-JP" altLang="en-US" sz="1050" dirty="0">
                <a:latin typeface="Meiryo UI" panose="020B0604030504040204" pitchFamily="50" charset="-128"/>
                <a:ea typeface="Meiryo UI" panose="020B0604030504040204" pitchFamily="50" charset="-128"/>
                <a:hlinkClick r:id="rId40" action="ppaction://hlinksldjump"/>
              </a:rPr>
              <a:t>の貸与も配布になる？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err="1">
                <a:latin typeface="Meiryo UI" panose="020B0604030504040204" pitchFamily="50" charset="-128"/>
                <a:ea typeface="Meiryo UI" panose="020B0604030504040204" pitchFamily="50" charset="-128"/>
                <a:hlinkClick r:id="rId41" action="ppaction://hlinksldjump"/>
              </a:rPr>
              <a:t>DaaS</a:t>
            </a:r>
            <a:r>
              <a:rPr lang="ja-JP" altLang="en-US" sz="1050" dirty="0">
                <a:latin typeface="Meiryo UI" panose="020B0604030504040204" pitchFamily="50" charset="-128"/>
                <a:ea typeface="Meiryo UI" panose="020B0604030504040204" pitchFamily="50" charset="-128"/>
                <a:hlinkClick r:id="rId41" action="ppaction://hlinksldjump"/>
              </a:rPr>
              <a:t>から</a:t>
            </a:r>
            <a:r>
              <a:rPr lang="en-US" altLang="ja-JP" sz="1050" dirty="0">
                <a:latin typeface="Meiryo UI" panose="020B0604030504040204" pitchFamily="50" charset="-128"/>
                <a:ea typeface="Meiryo UI" panose="020B0604030504040204" pitchFamily="50" charset="-128"/>
                <a:hlinkClick r:id="rId41" action="ppaction://hlinksldjump"/>
              </a:rPr>
              <a:t>OSS</a:t>
            </a:r>
            <a:r>
              <a:rPr lang="ja-JP" altLang="en-US" sz="1050" dirty="0">
                <a:latin typeface="Meiryo UI" panose="020B0604030504040204" pitchFamily="50" charset="-128"/>
                <a:ea typeface="Meiryo UI" panose="020B0604030504040204" pitchFamily="50" charset="-128"/>
                <a:hlinkClick r:id="rId41" action="ppaction://hlinksldjump"/>
              </a:rPr>
              <a:t>を取り出すことができれば配布になる？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2" action="ppaction://hlinksldjump"/>
              </a:rPr>
              <a:t>組込機器の設置は配布になる</a:t>
            </a:r>
            <a:r>
              <a:rPr lang="ja-JP" altLang="en-US" sz="1050" dirty="0">
                <a:latin typeface="Meiryo UI" panose="020B0604030504040204" pitchFamily="50" charset="-128"/>
                <a:ea typeface="Meiryo UI" panose="020B0604030504040204" pitchFamily="50" charset="-128"/>
                <a:hlinkClick r:id="rId42"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3" action="ppaction://hlinksldjump"/>
              </a:rPr>
              <a:t>OEM</a:t>
            </a:r>
            <a:r>
              <a:rPr lang="ja-JP" altLang="en-US" sz="1050" dirty="0">
                <a:latin typeface="Meiryo UI" panose="020B0604030504040204" pitchFamily="50" charset="-128"/>
                <a:ea typeface="Meiryo UI" panose="020B0604030504040204" pitchFamily="50" charset="-128"/>
                <a:hlinkClick r:id="rId43" action="ppaction://hlinksldjump"/>
              </a:rPr>
              <a:t>商品に添付された</a:t>
            </a:r>
            <a:r>
              <a:rPr lang="en-US" altLang="ja-JP" sz="1050" dirty="0">
                <a:latin typeface="Meiryo UI" panose="020B0604030504040204" pitchFamily="50" charset="-128"/>
                <a:ea typeface="Meiryo UI" panose="020B0604030504040204" pitchFamily="50" charset="-128"/>
                <a:hlinkClick r:id="rId43" action="ppaction://hlinksldjump"/>
              </a:rPr>
              <a:t>OSS</a:t>
            </a:r>
            <a:r>
              <a:rPr lang="ja-JP" altLang="en-US" sz="1050" dirty="0">
                <a:latin typeface="Meiryo UI" panose="020B0604030504040204" pitchFamily="50" charset="-128"/>
                <a:ea typeface="Meiryo UI" panose="020B0604030504040204" pitchFamily="50" charset="-128"/>
                <a:hlinkClick r:id="rId43" action="ppaction://hlinksldjump"/>
              </a:rPr>
              <a:t>関連の情報提供は不要？</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4" action="ppaction://hlinksldjump"/>
              </a:rPr>
              <a:t>他社ソフトに含まれる</a:t>
            </a:r>
            <a:r>
              <a:rPr lang="en-US" altLang="ja-JP" sz="1050" dirty="0">
                <a:latin typeface="Meiryo UI" panose="020B0604030504040204" pitchFamily="50" charset="-128"/>
                <a:ea typeface="Meiryo UI" panose="020B0604030504040204" pitchFamily="50" charset="-128"/>
                <a:hlinkClick r:id="rId44" action="ppaction://hlinksldjump"/>
              </a:rPr>
              <a:t>OSS</a:t>
            </a:r>
            <a:r>
              <a:rPr lang="ja-JP" altLang="en-US" sz="1050" dirty="0">
                <a:latin typeface="Meiryo UI" panose="020B0604030504040204" pitchFamily="50" charset="-128"/>
                <a:ea typeface="Meiryo UI" panose="020B0604030504040204" pitchFamily="50" charset="-128"/>
                <a:hlinkClick r:id="rId44" action="ppaction://hlinksldjump"/>
              </a:rPr>
              <a:t>のライセンスを遵守する必要あり？</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ライセンス違反状態にある</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5" action="ppaction://hlinksldjump"/>
              </a:rPr>
              <a:t>の利用は問題あり？</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修正</a:t>
            </a:r>
            <a:endParaRPr lang="en-US" altLang="ja-JP" sz="105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6" action="ppaction://hlinksldjump"/>
              </a:rPr>
              <a:t>著作権表示は著作者名だけで</a:t>
            </a:r>
            <a:r>
              <a:rPr lang="en-US" altLang="ja-JP" sz="1050" dirty="0">
                <a:latin typeface="Meiryo UI" panose="020B0604030504040204" pitchFamily="50" charset="-128"/>
                <a:ea typeface="Meiryo UI" panose="020B0604030504040204" pitchFamily="50" charset="-128"/>
                <a:hlinkClick r:id="rId46" action="ppaction://hlinksldjump"/>
              </a:rPr>
              <a:t>OK</a:t>
            </a:r>
            <a:r>
              <a:rPr lang="ja-JP" altLang="ja-JP" sz="1050" dirty="0">
                <a:latin typeface="Meiryo UI" panose="020B0604030504040204" pitchFamily="50" charset="-128"/>
                <a:ea typeface="Meiryo UI" panose="020B0604030504040204" pitchFamily="50" charset="-128"/>
                <a:hlinkClick r:id="rId46" action="ppaction://hlinksldjump"/>
              </a:rPr>
              <a:t>？</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7" action="ppaction://hlinksldjump"/>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8" action="ppaction://hlinksldjump"/>
              </a:rPr>
              <a:t>著作権表示が無いまま利用してもよい？</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9" action="ppaction://hlinksldjump"/>
              </a:rPr>
              <a:t>ライセンスが無いソフトは自由に利用できる？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には条件はありませんか？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には条件はありませんか？</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配布しないときでもライセンスを読まなくてはならない？</a:t>
            </a: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修正</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53" action="ppaction://hlinksldjump"/>
              </a:rPr>
              <a:t>社内であれば、商用利用禁止でも利用できる？</a:t>
            </a:r>
            <a:r>
              <a:rPr lang="ja-JP" altLang="en-US" sz="1050" dirty="0">
                <a:latin typeface="Meiryo UI" panose="020B0604030504040204" pitchFamily="50" charset="-128"/>
                <a:ea typeface="Meiryo UI" panose="020B0604030504040204" pitchFamily="50" charset="-128"/>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4" action="ppaction://hlinksldjump"/>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5" action="ppaction://hlinksldjump"/>
              </a:rPr>
              <a:t>OSS</a:t>
            </a:r>
            <a:r>
              <a:rPr lang="ja-JP" altLang="en-US" sz="1050" dirty="0">
                <a:latin typeface="Meiryo UI" panose="020B0604030504040204" pitchFamily="50" charset="-128"/>
                <a:ea typeface="Meiryo UI" panose="020B0604030504040204" pitchFamily="50" charset="-128"/>
                <a:hlinkClick r:id="rId55" action="ppaction://hlinksldjump"/>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を製品に組み込んでも</a:t>
            </a: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は免責される？</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7" action="ppaction://hlinksldjump"/>
              </a:rPr>
              <a:t>承認ライセンスの適用が必須</a:t>
            </a:r>
            <a:r>
              <a:rPr lang="ja-JP" altLang="en-US" sz="1050" dirty="0">
                <a:latin typeface="Meiryo UI" panose="020B0604030504040204" pitchFamily="50" charset="-128"/>
                <a:ea typeface="Meiryo UI" panose="020B0604030504040204" pitchFamily="50" charset="-128"/>
                <a:hlinkClick r:id="rId57" action="ppaction://hlinksldjump"/>
              </a:rPr>
              <a:t>？</a:t>
            </a:r>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8" action="ppaction://hlinksldjump"/>
              </a:rPr>
              <a:t>他言語への移植は利用になりますか？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59" action="ppaction://hlinksldjump"/>
              </a:rPr>
              <a:t>◆参考情報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参考</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0" action="ppaction://hlinksldjump"/>
              </a:rPr>
              <a:t>日本の著作権法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050" b="1" dirty="0">
                <a:latin typeface="Meiryo UI" panose="020B0604030504040204" pitchFamily="50" charset="-128"/>
                <a:ea typeface="Meiryo UI" panose="020B0604030504040204" pitchFamily="50" charset="-128"/>
                <a:hlinkClick r:id="rId61" action="ppaction://hlinksldjump"/>
              </a:rPr>
              <a:t>◆用語集</a:t>
            </a:r>
            <a:r>
              <a:rPr lang="ja-JP" altLang="en-US" sz="1050" dirty="0">
                <a:latin typeface="Meiryo UI" panose="020B0604030504040204" pitchFamily="50" charset="-128"/>
                <a:ea typeface="Meiryo UI" panose="020B0604030504040204" pitchFamily="50" charset="-128"/>
                <a:hlinkClick r:id="rId61" action="ppaction://hlinksldjump"/>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0" fontAlgn="t">
              <a:lnSpc>
                <a:spcPts val="1500"/>
              </a:lnSpc>
              <a:spcBef>
                <a:spcPts val="0"/>
              </a:spcBef>
              <a:buNone/>
            </a:pPr>
            <a:r>
              <a:rPr lang="en-US" altLang="ja-JP" sz="1050" b="1" dirty="0">
                <a:latin typeface="Meiryo UI" panose="020B0604030504040204" pitchFamily="50" charset="-128"/>
                <a:ea typeface="Meiryo UI" panose="020B0604030504040204" pitchFamily="50" charset="-128"/>
                <a:hlinkClick r:id="rId62" action="ppaction://hlinksldjump"/>
              </a:rPr>
              <a:t>61.</a:t>
            </a:r>
            <a:r>
              <a:rPr lang="ja-JP" altLang="en-US" sz="1050" b="1" dirty="0">
                <a:latin typeface="Meiryo UI" panose="020B0604030504040204" pitchFamily="50" charset="-128"/>
                <a:ea typeface="Meiryo UI" panose="020B0604030504040204" pitchFamily="50" charset="-128"/>
                <a:hlinkClick r:id="rId62" action="ppaction://hlinksldjump"/>
              </a:rPr>
              <a:t>◆更新履歴</a:t>
            </a:r>
            <a:endParaRPr lang="ja-JP" altLang="en-US" sz="105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050" dirty="0"/>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5" name="スライド番号プレースホルダー 4">
            <a:extLst>
              <a:ext uri="{FF2B5EF4-FFF2-40B4-BE49-F238E27FC236}">
                <a16:creationId xmlns:a16="http://schemas.microsoft.com/office/drawing/2014/main" id="{2548621D-2EF2-1075-8522-6399F5DA003E}"/>
              </a:ext>
            </a:extLst>
          </p:cNvPr>
          <p:cNvSpPr>
            <a:spLocks noGrp="1"/>
          </p:cNvSpPr>
          <p:nvPr>
            <p:ph type="sldNum" sz="quarter" idx="12"/>
          </p:nvPr>
        </p:nvSpPr>
        <p:spPr/>
        <p:txBody>
          <a:bodyPr/>
          <a:lstStyle/>
          <a:p>
            <a:fld id="{CA73D1A0-EDAA-48A0-B59C-E1DC4E30C901}" type="slidenum">
              <a:rPr lang="ja-JP" altLang="en-US" smtClean="0"/>
              <a:pPr/>
              <a:t>1</a:t>
            </a:fld>
            <a:endParaRPr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695C3C8-567D-4540-51AC-30F9BEFA9800}"/>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1280"/>
            <a:ext cx="8424936" cy="597440"/>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585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176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FC8F268-D73A-CD70-0DE6-83C7FB22784C}"/>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0555"/>
            <a:ext cx="8280920" cy="38507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52400"/>
            <a:ext cx="8229600" cy="62832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80920" cy="283981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3590"/>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64748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733E156-0896-6100-C483-54F4E3622426}"/>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320228"/>
            <a:ext cx="8644717" cy="58849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1445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CED9C8-ABE6-1456-E941-F1740B39FD1E}"/>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4748"/>
            <a:ext cx="8229600" cy="56888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B95B5891-5896-A28E-08A8-26F4BBBF8815}"/>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527"/>
            <a:ext cx="8280920" cy="14424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3019599"/>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9C883A-7F2B-9359-D698-FF7B31CCE18A}"/>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90301"/>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62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67544" y="3699902"/>
            <a:ext cx="8280920"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を含む</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C04045AE-4B79-EB97-DBA0-AE35F0B6F52A}"/>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12976"/>
            <a:ext cx="8280920" cy="309634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6188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307631"/>
            <a:ext cx="223224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D1C7184-AB29-F259-8096-5CB49F94C31C}"/>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731567"/>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02A9B5-D79E-2A0E-6434-4B4E3695725E}"/>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7192"/>
            <a:ext cx="8280920" cy="12737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1F3386C-642E-3CE8-B652-20F353789D01}"/>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592287"/>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原文に書かれているライセンス条件を正しく理解し、守らなければならないので、たとえ原文（英語）が苦手でも読まなくてはなりません。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メジャーなライセンスの多くには有志による日本語参考訳があり、ライセンス原文を読むときの手助けになります。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ただし、日本語参考訳や機械翻訳を使用する場合、誤訳に注意が必要です。細かいニュアンスを確認するなど、原文をきちんと確認しなくてはなりません。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オープンソースライセンスの日本語参考訳</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英語が苦手なのですが、ライセンスが英語の場合、英語で読まなければいけないでしょうか？</a:t>
            </a: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54325FA-6A98-45C5-A591-E21D8B9EFAF8}"/>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55043C5-9131-440C-B72A-19ED02ADDEDB}"/>
              </a:ext>
            </a:extLst>
          </p:cNvPr>
          <p:cNvSpPr txBox="1"/>
          <p:nvPr/>
        </p:nvSpPr>
        <p:spPr>
          <a:xfrm>
            <a:off x="418320" y="6309320"/>
            <a:ext cx="17684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英語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日本語訳　</a:t>
            </a:r>
          </a:p>
        </p:txBody>
      </p:sp>
      <p:sp>
        <p:nvSpPr>
          <p:cNvPr id="7" name="スライド番号プレースホルダー 6">
            <a:extLst>
              <a:ext uri="{FF2B5EF4-FFF2-40B4-BE49-F238E27FC236}">
                <a16:creationId xmlns:a16="http://schemas.microsoft.com/office/drawing/2014/main" id="{773861AC-6FA2-BAD7-E6B4-E524ADABF4C3}"/>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678230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EAF068C-FF3D-8A10-E80D-F8836CBCB8D0}"/>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292534"/>
            <a:ext cx="8280920" cy="309430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6871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7B722251-CA8D-F18E-0EF2-B79C5589FCD3}"/>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のライセンスを適用されることはありません。</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や第三者の著作物を取り込む場合には、取り込まれた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や著作物のライセンス条件を遵守できるかを確認する必要があります。</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2"/>
            <a:ext cx="8280920" cy="8930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B5F11ED-D1DA-B1CE-D7A1-4B52874C0B70}"/>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03E6F735-1576-26C8-C797-7C25FC769FC9}"/>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39665"/>
            <a:ext cx="8280920" cy="366965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9785"/>
            <a:ext cx="8291264" cy="2636564"/>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875583"/>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704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4D480A9-0591-F353-0D48-E9E1E4F60D12}"/>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6730" y="2280152"/>
            <a:ext cx="8280920" cy="40291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1203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141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558FFE-ADB4-0911-4A4E-7283952AF98C}"/>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356319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415445"/>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1A9FDED-1C88-1031-8C47-BEBA59B44E6E}"/>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7740"/>
            <a:ext cx="8507288" cy="498971"/>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を組み合わせても各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のライセンスは変わらないので、すべての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のライセンスを残したまま、すべてのライセンスの条件に従って配布する必要があります。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自身で改変した場合は、ライセンスを追加することも可能です。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ただし、各ライセンスの両立性を考慮する必要があります。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複数の異なるライセンスの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を組み合わせて作成したプログラムを公開する際、どれか一つのライセンスを選択すればいいですか？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08A548D0-4E81-403A-AE8A-8DF80139A499}"/>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1A42872E-405A-49C9-B962-AC4FDE6BAC37}"/>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複数ライセンス</a:t>
            </a:r>
          </a:p>
        </p:txBody>
      </p:sp>
      <p:sp>
        <p:nvSpPr>
          <p:cNvPr id="7" name="スライド番号プレースホルダー 6">
            <a:extLst>
              <a:ext uri="{FF2B5EF4-FFF2-40B4-BE49-F238E27FC236}">
                <a16:creationId xmlns:a16="http://schemas.microsoft.com/office/drawing/2014/main" id="{FC87198E-1432-228D-1B6E-929F274508B0}"/>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6709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29844"/>
            <a:ext cx="8280920" cy="139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製品に組み込む</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と記載されていました。</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　ただし、ダウンロードした</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の中に、ライセンス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8256595-A489-7949-41F8-E5A07BF49376}"/>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4035906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540100"/>
            <a:ext cx="8280920" cy="13583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789D7889-5617-6366-88E8-A981F0101A89}"/>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0720E514-556E-EE8E-5B49-BE6D0AD83AEB}"/>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9ED0D05-17BC-B9D4-3FE2-1C4BF48B14B9}"/>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3608556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67000"/>
            <a:ext cx="8280920" cy="364232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1044"/>
            <a:ext cx="8280920" cy="10749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1331B8-F057-9A82-291C-1975576D6177}"/>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1202773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1721"/>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AA05D5B-356E-1AA1-5E9D-CC317751B571}"/>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2066411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47854"/>
            <a:ext cx="8280920" cy="346146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84784"/>
            <a:ext cx="8280920" cy="122413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96952"/>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49FC7F9-4CFF-06E2-64BB-DFDE37630239}"/>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3201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04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6F01FA-082C-E8BB-5DEF-C50C83B11FB5}"/>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850267"/>
            <a:ext cx="8280920" cy="345905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407839"/>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32079" y="3830648"/>
            <a:ext cx="8282069" cy="2478671"/>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ライセンスの遵守はその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を扱う人の責任です。この質問のケースの場合、提供元も違反していますが、あなたも違反になります。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提供元がライセンス違反していることに気付いたのであれば、提供元へその旨を伝えるといいでしょう。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95536" y="1477233"/>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ダウンロードして取得した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には、他者の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がいくつか含まれており、その中にはライセンス条件を遵守できていないものがありました。この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を製品に組み込んで販売した場合、当社はライセンス違反になりますか？</a:t>
            </a:r>
          </a:p>
        </p:txBody>
      </p:sp>
      <p:sp>
        <p:nvSpPr>
          <p:cNvPr id="9" name="テキスト ボックス 8"/>
          <p:cNvSpPr txBox="1"/>
          <p:nvPr/>
        </p:nvSpPr>
        <p:spPr>
          <a:xfrm>
            <a:off x="3131840" y="292227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ライセンス違反</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5735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CFA1F98F-8E15-4326-BB9D-EC24BFA18AC7}"/>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4DC29B5-DC04-F4C4-FED3-EC19E8396A87}"/>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2201200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7947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81995DD-E037-7996-3EC9-E540E1E2B2AB}"/>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5805"/>
            <a:ext cx="8280920" cy="38935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43382"/>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329259"/>
            <a:ext cx="8291264" cy="2980059"/>
          </a:xfrm>
        </p:spPr>
        <p:txBody>
          <a:bodyPr>
            <a:noAutofit/>
          </a:bodyPr>
          <a:lstStyle/>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300"/>
              </a:lnSpc>
              <a:spcBef>
                <a:spcPts val="0"/>
              </a:spcBef>
              <a:buNone/>
            </a:pP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OK</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1991"/>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789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8349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515543"/>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DAF431-394E-727C-757B-9D57D4536A1C}"/>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BA321E29-21DD-BB51-388A-7D230080B0BF}"/>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9754"/>
            <a:ext cx="8280920" cy="94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875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26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8836A98-DBE8-2C13-B51C-A7B9F0F051BF}"/>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09A3546-5DD2-8E22-D36E-6DB28BE5641E}"/>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D5945CC-BDFF-392E-D0BB-615764DC71A9}"/>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03575"/>
            <a:ext cx="8280920" cy="35057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2354"/>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3A9A4D4-B5A9-1D93-F42C-E47421E681B3}"/>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4244"/>
            <a:ext cx="8280920" cy="36750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p>
        </p:txBody>
      </p:sp>
      <p:sp>
        <p:nvSpPr>
          <p:cNvPr id="10" name="コンテンツ プレースホルダー 9"/>
          <p:cNvSpPr>
            <a:spLocks noGrp="1"/>
          </p:cNvSpPr>
          <p:nvPr>
            <p:ph idx="1"/>
          </p:nvPr>
        </p:nvSpPr>
        <p:spPr>
          <a:xfrm>
            <a:off x="457200" y="3853499"/>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配布する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しないにかかわらず、ライセンスを読んで、その条件に従って利用する必要があります。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ライセンスによって、外部に配布しないとしても何らかの条件がある場合があります。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56792"/>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ysClr val="windowText" lastClr="000000"/>
                </a:solidFill>
                <a:latin typeface="Meiryo UI" panose="020B0604030504040204" pitchFamily="50" charset="-128"/>
                <a:ea typeface="Meiryo UI" panose="020B0604030504040204" pitchFamily="50" charset="-128"/>
              </a:rPr>
              <a:t>OSS</a:t>
            </a:r>
            <a:r>
              <a:rPr lang="ja-JP" altLang="en-US" sz="2000" dirty="0">
                <a:solidFill>
                  <a:sysClr val="windowText" lastClr="000000"/>
                </a:solidFill>
                <a:latin typeface="Meiryo UI" panose="020B0604030504040204" pitchFamily="50" charset="-128"/>
                <a:ea typeface="Meiryo UI" panose="020B0604030504040204" pitchFamily="50" charset="-128"/>
              </a:rPr>
              <a:t>を外部に配布しないのですが</a:t>
            </a:r>
            <a:r>
              <a:rPr lang="ja-JP" altLang="en-US" sz="2000">
                <a:solidFill>
                  <a:sysClr val="windowText" lastClr="000000"/>
                </a:solidFill>
                <a:latin typeface="Meiryo UI" panose="020B0604030504040204" pitchFamily="50" charset="-128"/>
                <a:ea typeface="Meiryo UI" panose="020B0604030504040204" pitchFamily="50" charset="-128"/>
              </a:rPr>
              <a:t>、ライセンスを読まなくて</a:t>
            </a:r>
            <a:r>
              <a:rPr lang="ja-JP" altLang="en-US" sz="2000" dirty="0">
                <a:solidFill>
                  <a:sysClr val="windowText" lastClr="000000"/>
                </a:solidFill>
                <a:latin typeface="Meiryo UI" panose="020B0604030504040204" pitchFamily="50" charset="-128"/>
                <a:ea typeface="Meiryo UI" panose="020B0604030504040204" pitchFamily="50" charset="-128"/>
              </a:rPr>
              <a:t>はいけませんか？</a:t>
            </a:r>
            <a:endPar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78260"/>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829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配布しない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6276E92E-AF8C-4FAF-BF2D-E8D273E6ADD2}"/>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9765832-067A-D83E-3021-61EB5362A6E4}"/>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1908203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77942"/>
            <a:ext cx="8280920" cy="38848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12975"/>
            <a:ext cx="8291264" cy="3049855"/>
          </a:xfrm>
        </p:spPr>
        <p:txBody>
          <a:bodyPr>
            <a:noAutofit/>
          </a:bodyPr>
          <a:lstStyle/>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85869"/>
            <a:ext cx="8280920" cy="8985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07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6F4D9E2B-5524-2CCF-061B-FFAB9968BFA7}"/>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95922"/>
            <a:ext cx="8291264" cy="2813397"/>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587551"/>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751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A8F85B1-297A-5909-DCD0-D87EA06F773B}"/>
              </a:ext>
            </a:extLst>
          </p:cNvPr>
          <p:cNvSpPr>
            <a:spLocks noGrp="1"/>
          </p:cNvSpPr>
          <p:nvPr>
            <p:ph type="sldNum" sz="quarter" idx="12"/>
          </p:nvPr>
        </p:nvSpPr>
        <p:spPr/>
        <p:txBody>
          <a:bodyPr/>
          <a:lstStyle/>
          <a:p>
            <a:fld id="{CA73D1A0-EDAA-48A0-B59C-E1DC4E30C901}" type="slidenum">
              <a:rPr lang="ja-JP" altLang="en-US" smtClean="0"/>
              <a:pPr/>
              <a:t>53</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79237F7-9CA9-6992-C2CF-DB3B0319DA8F}"/>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3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952A70-F168-90CB-8535-C23F1B997996}"/>
              </a:ext>
            </a:extLst>
          </p:cNvPr>
          <p:cNvSpPr>
            <a:spLocks noGrp="1"/>
          </p:cNvSpPr>
          <p:nvPr>
            <p:ph type="sldNum" sz="quarter" idx="12"/>
          </p:nvPr>
        </p:nvSpPr>
        <p:spPr/>
        <p:txBody>
          <a:bodyPr/>
          <a:lstStyle/>
          <a:p>
            <a:fld id="{CA73D1A0-EDAA-48A0-B59C-E1DC4E30C901}" type="slidenum">
              <a:rPr lang="ja-JP" altLang="en-US" smtClean="0"/>
              <a:pPr/>
              <a:t>55</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605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23456"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511CBC3-6371-604F-23BE-505B26294591}"/>
              </a:ext>
            </a:extLst>
          </p:cNvPr>
          <p:cNvSpPr>
            <a:spLocks noGrp="1"/>
          </p:cNvSpPr>
          <p:nvPr>
            <p:ph type="sldNum" sz="quarter" idx="12"/>
          </p:nvPr>
        </p:nvSpPr>
        <p:spPr/>
        <p:txBody>
          <a:bodyPr/>
          <a:lstStyle/>
          <a:p>
            <a:fld id="{CA73D1A0-EDAA-48A0-B59C-E1DC4E30C901}" type="slidenum">
              <a:rPr lang="ja-JP" altLang="en-US" smtClean="0"/>
              <a:pPr/>
              <a:t>56</a:t>
            </a:fld>
            <a:endParaRPr lang="ja-JP" altLang="en-US"/>
          </a:p>
        </p:txBody>
      </p:sp>
    </p:spTree>
    <p:extLst>
      <p:ext uri="{BB962C8B-B14F-4D97-AF65-F5344CB8AC3E}">
        <p14:creationId xmlns:p14="http://schemas.microsoft.com/office/powerpoint/2010/main" val="3224473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49897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他の言語で書き換えた場合でも、もとの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の表現を真似て作成した場合は、もとの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の翻訳・翻案にあたるため、利用したことになります。したがって、ライセンス条件を遵守する必要があります。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一方、もとの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と同じ機能を実現していても、独自のアルゴリズムで作成した場合は、新たな著作物となり、もとの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であるプログラムを他の言語で書き換えた場合も利用したことになりますか？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856CBE70-1983-464C-8529-E58B1AB7107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220B2E4-C7F3-4B18-A09A-76B03AB664A0}"/>
              </a:ext>
            </a:extLst>
          </p:cNvPr>
          <p:cNvSpPr txBox="1"/>
          <p:nvPr/>
        </p:nvSpPr>
        <p:spPr>
          <a:xfrm>
            <a:off x="418320" y="6309320"/>
            <a:ext cx="13035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多言語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移植</a:t>
            </a:r>
          </a:p>
        </p:txBody>
      </p:sp>
      <p:sp>
        <p:nvSpPr>
          <p:cNvPr id="7" name="スライド番号プレースホルダー 6">
            <a:extLst>
              <a:ext uri="{FF2B5EF4-FFF2-40B4-BE49-F238E27FC236}">
                <a16:creationId xmlns:a16="http://schemas.microsoft.com/office/drawing/2014/main" id="{D0BD56F0-2B8B-F94B-987C-373F8B36C3F2}"/>
              </a:ext>
            </a:extLst>
          </p:cNvPr>
          <p:cNvSpPr>
            <a:spLocks noGrp="1"/>
          </p:cNvSpPr>
          <p:nvPr>
            <p:ph type="sldNum" sz="quarter" idx="12"/>
          </p:nvPr>
        </p:nvSpPr>
        <p:spPr/>
        <p:txBody>
          <a:bodyPr/>
          <a:lstStyle/>
          <a:p>
            <a:fld id="{CA73D1A0-EDAA-48A0-B59C-E1DC4E30C901}" type="slidenum">
              <a:rPr lang="ja-JP" altLang="en-US" smtClean="0"/>
              <a:pPr/>
              <a:t>57</a:t>
            </a:fld>
            <a:endParaRPr lang="ja-JP" altLang="en-US"/>
          </a:p>
        </p:txBody>
      </p:sp>
    </p:spTree>
    <p:extLst>
      <p:ext uri="{BB962C8B-B14F-4D97-AF65-F5344CB8AC3E}">
        <p14:creationId xmlns:p14="http://schemas.microsoft.com/office/powerpoint/2010/main" val="1797994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参考情報</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58</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9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B20EE9-27B6-AF2A-3D50-5E5506AD9601}"/>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52401"/>
            <a:ext cx="8229600" cy="556319"/>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参考</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日本の著作権法</a:t>
            </a:r>
          </a:p>
        </p:txBody>
      </p:sp>
      <p:sp>
        <p:nvSpPr>
          <p:cNvPr id="10" name="コンテンツ プレースホルダー 9"/>
          <p:cNvSpPr>
            <a:spLocks noGrp="1"/>
          </p:cNvSpPr>
          <p:nvPr>
            <p:ph idx="1"/>
          </p:nvPr>
        </p:nvSpPr>
        <p:spPr>
          <a:xfrm>
            <a:off x="467544" y="988544"/>
            <a:ext cx="8229600" cy="496240"/>
          </a:xfrm>
        </p:spPr>
        <p:txBody>
          <a:bodyPr>
            <a:noAutofit/>
          </a:bodyPr>
          <a:lstStyle/>
          <a:p>
            <a:pPr marL="0" indent="0" algn="ctr"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を含み、ソフトウェアは著作権法で保護されています。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5" name="テキスト ボックス 4"/>
          <p:cNvSpPr txBox="1"/>
          <p:nvPr/>
        </p:nvSpPr>
        <p:spPr>
          <a:xfrm>
            <a:off x="467544" y="6392361"/>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a:t>
            </a:r>
            <a:endParaRPr kumimoji="1" lang="ja-JP" altLang="en-US" sz="1200" dirty="0">
              <a:latin typeface="Meiryo UI" panose="020B0604030504040204" pitchFamily="50" charset="-128"/>
              <a:ea typeface="Meiryo UI" panose="020B0604030504040204" pitchFamily="50" charset="-128"/>
            </a:endParaRPr>
          </a:p>
        </p:txBody>
      </p:sp>
      <p:sp>
        <p:nvSpPr>
          <p:cNvPr id="14" name="角丸四角形 13"/>
          <p:cNvSpPr/>
          <p:nvPr/>
        </p:nvSpPr>
        <p:spPr>
          <a:xfrm>
            <a:off x="2267744" y="4226161"/>
            <a:ext cx="6696744"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・公表権　　　 ：未公表の著作物について公表するか否かを決める権利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・氏名表示権 ：著作者名（または変名）を表示するか否かを決める権利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・同一性保持権：著作者の意に反する改変をされない権利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2267744" y="1412775"/>
            <a:ext cx="6696744"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・複製権　　　　　 ：著作物を複製する権利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・翻訳権・翻案権：著作物を翻訳、翻案する権利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・公衆送信権　　 ：インターネット等</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有線／無線）にて公衆へ送信する権利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・貸与権　　　　　 ：貸与により複製物を公衆に提供する権利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・譲渡権　　　　　 ：</a:t>
            </a:r>
            <a:r>
              <a:rPr lang="ja-JP" altLang="en-US" sz="1600" b="0" i="0" dirty="0">
                <a:solidFill>
                  <a:schemeClr val="tx1"/>
                </a:solidFill>
                <a:effectLst/>
                <a:latin typeface="メイリオ" panose="020B0604030504040204" pitchFamily="50" charset="-128"/>
                <a:ea typeface="メイリオ" panose="020B0604030504040204" pitchFamily="50" charset="-128"/>
              </a:rPr>
              <a:t>譲渡により公衆に提供する権利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・二次的著作物の利用に関する原著作者の権利</a:t>
            </a:r>
            <a:b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：原著作者が有する二次的著作物の著作者と同じ権利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251520" y="1412775"/>
            <a:ext cx="1944216"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zh-TW"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著作権（財産権）</a:t>
            </a:r>
            <a:endParaRPr lang="en-US" altLang="zh-TW"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譲渡できる権利</a:t>
            </a:r>
            <a:endPar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251520" y="4226161"/>
            <a:ext cx="1944216"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30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著作者人格権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放棄や譲渡ができない権利</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9"/>
          <p:cNvSpPr txBox="1">
            <a:spLocks/>
          </p:cNvSpPr>
          <p:nvPr/>
        </p:nvSpPr>
        <p:spPr>
          <a:xfrm>
            <a:off x="251520" y="5240232"/>
            <a:ext cx="8568952" cy="111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参考情報</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・文化庁 著作権制度に関する情報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3"/>
              </a:rPr>
              <a:t>https://www.bunka.go.jp/seisaku/chosakuken/seidokaisetsu/index.html</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・著作権法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e-</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Gov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法令検索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4"/>
              </a:rPr>
              <a:t>https://elaws.e-gov.go.jp/document?lawid=345AC0000000048</a:t>
            </a:r>
            <a:endParaRPr lang="en-US" altLang="ja-JP" sz="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6AB7606-5075-4CCF-9CC0-4C8B730A497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F908780-B6CE-4074-FD98-19ECB39B24B8}"/>
              </a:ext>
            </a:extLst>
          </p:cNvPr>
          <p:cNvSpPr>
            <a:spLocks noGrp="1"/>
          </p:cNvSpPr>
          <p:nvPr>
            <p:ph type="sldNum" sz="quarter" idx="12"/>
          </p:nvPr>
        </p:nvSpPr>
        <p:spPr/>
        <p:txBody>
          <a:bodyPr/>
          <a:lstStyle/>
          <a:p>
            <a:fld id="{CA73D1A0-EDAA-48A0-B59C-E1DC4E30C901}" type="slidenum">
              <a:rPr lang="ja-JP" altLang="en-US" smtClean="0"/>
              <a:pPr/>
              <a:t>59</a:t>
            </a:fld>
            <a:endParaRPr lang="ja-JP" altLang="en-US"/>
          </a:p>
        </p:txBody>
      </p:sp>
    </p:spTree>
    <p:extLst>
      <p:ext uri="{BB962C8B-B14F-4D97-AF65-F5344CB8AC3E}">
        <p14:creationId xmlns:p14="http://schemas.microsoft.com/office/powerpoint/2010/main" val="3733551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60</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00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C1BD1777-623E-0BBC-DABA-D7397C1417C6}"/>
              </a:ext>
            </a:extLst>
          </p:cNvPr>
          <p:cNvSpPr>
            <a:spLocks noGrp="1"/>
          </p:cNvSpPr>
          <p:nvPr>
            <p:ph type="sldNum" sz="quarter" idx="12"/>
          </p:nvPr>
        </p:nvSpPr>
        <p:spPr/>
        <p:txBody>
          <a:bodyPr/>
          <a:lstStyle/>
          <a:p>
            <a:fld id="{CA73D1A0-EDAA-48A0-B59C-E1DC4E30C901}" type="slidenum">
              <a:rPr lang="ja-JP" altLang="en-US" smtClean="0"/>
              <a:pPr/>
              <a:t>61</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62</a:t>
            </a:fld>
            <a:endParaRPr kumimoji="1"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0594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496009"/>
            <a:ext cx="4277026" cy="6389375"/>
          </a:xfrm>
          <a:ln>
            <a:noFill/>
          </a:ln>
        </p:spPr>
        <p:txBody>
          <a:bodyPr>
            <a:noAutofit/>
          </a:body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V1</a:t>
            </a:r>
            <a:r>
              <a:rPr lang="ja-JP" altLang="en-US" sz="1050" b="1" u="sng" dirty="0">
                <a:latin typeface="Meiryo UI" panose="020B0604030504040204" pitchFamily="50" charset="-128"/>
                <a:ea typeface="Meiryo UI" panose="020B0604030504040204" pitchFamily="50" charset="-128"/>
              </a:rPr>
              <a:t>で公開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代行作業であれば、ライセンス条件は関係なし？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(V4/V7.1</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ソース</a:t>
            </a:r>
            <a:r>
              <a:rPr lang="ja-JP" altLang="ja-JP" sz="1050" dirty="0">
                <a:latin typeface="Meiryo UI" panose="020B0604030504040204" pitchFamily="50" charset="-128"/>
                <a:ea typeface="Meiryo UI" panose="020B0604030504040204" pitchFamily="50" charset="-128"/>
              </a:rPr>
              <a:t>コードの提供は開発元の</a:t>
            </a:r>
            <a:r>
              <a:rPr lang="en-US" altLang="ja-JP" sz="1050" dirty="0">
                <a:latin typeface="Meiryo UI" panose="020B0604030504040204" pitchFamily="50" charset="-128"/>
                <a:ea typeface="Meiryo UI" panose="020B0604030504040204" pitchFamily="50" charset="-128"/>
              </a:rPr>
              <a:t>URL</a:t>
            </a:r>
            <a:r>
              <a:rPr lang="ja-JP" altLang="ja-JP" sz="1050" dirty="0">
                <a:latin typeface="Meiryo UI" panose="020B0604030504040204" pitchFamily="50" charset="-128"/>
                <a:ea typeface="Meiryo UI" panose="020B0604030504040204" pitchFamily="50" charset="-128"/>
              </a:rPr>
              <a:t>紹介で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動作しないならライセンスを守る必要はない？ </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V2</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両立しないライセンスの</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を含む</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を利用できる？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デュアルライセンスは両方のライセンスを遵守する？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t">
              <a:lnSpc>
                <a:spcPts val="1400"/>
              </a:lnSpc>
              <a:spcBef>
                <a:spcPts val="0"/>
              </a:spcBef>
              <a:buNone/>
            </a:pPr>
            <a:br>
              <a:rPr lang="en-US" altLang="ja-JP" sz="1050" b="1" u="sng" dirty="0">
                <a:latin typeface="Meiryo UI" panose="020B0604030504040204" pitchFamily="50" charset="-128"/>
                <a:ea typeface="Meiryo UI" panose="020B0604030504040204" pitchFamily="50" charset="-128"/>
              </a:rPr>
            </a:b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V3</a:t>
            </a:r>
            <a:r>
              <a:rPr lang="ja-JP" altLang="en-US" sz="1050" b="1" u="sng" dirty="0">
                <a:latin typeface="Meiryo UI" panose="020B0604030504040204" pitchFamily="50" charset="-128"/>
                <a:ea typeface="Meiryo UI" panose="020B0604030504040204" pitchFamily="50" charset="-128"/>
              </a:rPr>
              <a:t>で追加</a:t>
            </a: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依存関係でダウンロードされた</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は気にせず配布可能？</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組込機器に組み込んだ</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は配布にならない？</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著作権表示は著作者名だけで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V4</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ライセンス文書の提供は名称や</a:t>
            </a:r>
            <a:r>
              <a:rPr lang="en-US" altLang="ja-JP" sz="1050" dirty="0">
                <a:latin typeface="Meiryo UI" panose="020B0604030504040204" pitchFamily="50" charset="-128"/>
                <a:ea typeface="Meiryo UI" panose="020B0604030504040204" pitchFamily="50" charset="-128"/>
              </a:rPr>
              <a:t>URL</a:t>
            </a:r>
            <a:r>
              <a:rPr lang="ja-JP" altLang="en-US" sz="105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ライセンス文書を添付すると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の改変になる？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を製品に組み込んでも</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は免責される？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520259"/>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490194"/>
            <a:ext cx="5013797" cy="632318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V5</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OEM</a:t>
            </a:r>
            <a:r>
              <a:rPr lang="ja-JP" altLang="en-US" sz="1050" dirty="0">
                <a:latin typeface="Meiryo UI" panose="020B0604030504040204" pitchFamily="50" charset="-128"/>
                <a:ea typeface="Meiryo UI" panose="020B0604030504040204" pitchFamily="50" charset="-128"/>
              </a:rPr>
              <a:t>商品に添付された</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関連の情報提供は不要？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他社ソフトに含まれる</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のライセンスを遵守する必要あり？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著作権表示が無いまま利用してもよい？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製品の使用許諾条件と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のライセンス条件は無関係？</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V6</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サーバーからの機能提供は、配布と同じですか？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(V7</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社内であれば、商用利用禁止でも利用できる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用語集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の貸与も配布になる？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err="1">
                <a:latin typeface="Meiryo UI" panose="020B0604030504040204" pitchFamily="50" charset="-128"/>
                <a:ea typeface="Meiryo UI" panose="020B0604030504040204" pitchFamily="50" charset="-128"/>
              </a:rPr>
              <a:t>DaaS</a:t>
            </a:r>
            <a:r>
              <a:rPr lang="ja-JP" altLang="en-US" sz="1050" dirty="0">
                <a:latin typeface="Meiryo UI" panose="020B0604030504040204" pitchFamily="50" charset="-128"/>
                <a:ea typeface="Meiryo UI" panose="020B0604030504040204" pitchFamily="50" charset="-128"/>
              </a:rPr>
              <a:t>から</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V7.1</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目次から各スライドへリンクを追加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05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1EED5BD8-EFA3-F9CA-CCFF-F45F115D0FB3}"/>
              </a:ext>
            </a:extLst>
          </p:cNvPr>
          <p:cNvSpPr>
            <a:spLocks noGrp="1"/>
          </p:cNvSpPr>
          <p:nvPr>
            <p:ph type="sldNum" sz="quarter" idx="12"/>
          </p:nvPr>
        </p:nvSpPr>
        <p:spPr/>
        <p:txBody>
          <a:bodyPr/>
          <a:lstStyle/>
          <a:p>
            <a:fld id="{CA73D1A0-EDAA-48A0-B59C-E1DC4E30C901}" type="slidenum">
              <a:rPr lang="ja-JP" altLang="en-US" smtClean="0"/>
              <a:pPr/>
              <a:t>63</a:t>
            </a:fld>
            <a:endParaRPr lang="ja-JP" altLang="en-US"/>
          </a:p>
        </p:txBody>
      </p:sp>
    </p:spTree>
    <p:extLst>
      <p:ext uri="{BB962C8B-B14F-4D97-AF65-F5344CB8AC3E}">
        <p14:creationId xmlns:p14="http://schemas.microsoft.com/office/powerpoint/2010/main" val="541165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の利用は問題ない？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84138" indent="-84138"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配布しないときはライセンスを読まなくていい？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日本の著作権法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V8.1</a:t>
            </a:r>
            <a:r>
              <a:rPr lang="ja-JP" altLang="en-US" sz="1100" b="1" u="sng" dirty="0">
                <a:latin typeface="Meiryo UI" panose="020B0604030504040204" pitchFamily="50" charset="-128"/>
                <a:ea typeface="Meiryo UI" panose="020B0604030504040204" pitchFamily="50" charset="-128"/>
              </a:rPr>
              <a:t>で修正</a:t>
            </a:r>
            <a:endParaRPr lang="en-US" altLang="ja-JP" sz="1100" b="1" u="sng" dirty="0">
              <a:latin typeface="Meiryo UI" panose="020B0604030504040204" pitchFamily="50" charset="-128"/>
              <a:ea typeface="Meiryo UI" panose="020B0604030504040204" pitchFamily="50" charset="-128"/>
            </a:endParaRPr>
          </a:p>
          <a:p>
            <a:pPr marL="92075" indent="-92075"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92075" indent="-92075"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636223"/>
            <a:ext cx="5013797" cy="5682376"/>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10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DF7C1C70-9669-B569-B757-6A26BD8935D8}"/>
              </a:ext>
            </a:extLst>
          </p:cNvPr>
          <p:cNvSpPr>
            <a:spLocks noGrp="1"/>
          </p:cNvSpPr>
          <p:nvPr>
            <p:ph type="sldNum" sz="quarter" idx="12"/>
          </p:nvPr>
        </p:nvSpPr>
        <p:spPr/>
        <p:txBody>
          <a:bodyPr/>
          <a:lstStyle/>
          <a:p>
            <a:fld id="{CA73D1A0-EDAA-48A0-B59C-E1DC4E30C901}" type="slidenum">
              <a:rPr lang="ja-JP" altLang="en-US" smtClean="0"/>
              <a:pPr/>
              <a:t>64</a:t>
            </a:fld>
            <a:endParaRPr lang="ja-JP" altLang="en-US"/>
          </a:p>
        </p:txBody>
      </p:sp>
    </p:spTree>
    <p:extLst>
      <p:ext uri="{BB962C8B-B14F-4D97-AF65-F5344CB8AC3E}">
        <p14:creationId xmlns:p14="http://schemas.microsoft.com/office/powerpoint/2010/main" val="435829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700" dirty="0">
                <a:latin typeface="Meiryo UI" panose="020B0604030504040204" pitchFamily="50" charset="-128"/>
                <a:ea typeface="Meiryo UI" panose="020B0604030504040204" pitchFamily="50" charset="-128"/>
              </a:rPr>
              <a:t>SS</a:t>
            </a:r>
            <a:r>
              <a:rPr lang="ja-JP" altLang="en-US" sz="17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によっては、製品のセールスポイントとして</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700" dirty="0">
                <a:latin typeface="Meiryo UI" panose="020B0604030504040204" pitchFamily="50" charset="-128"/>
                <a:ea typeface="Meiryo UI" panose="020B0604030504040204" pitchFamily="50" charset="-128"/>
              </a:rPr>
            </a:b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700" dirty="0">
                <a:latin typeface="Meiryo UI" panose="020B0604030504040204" pitchFamily="50" charset="-128"/>
                <a:ea typeface="Meiryo UI" panose="020B0604030504040204" pitchFamily="50" charset="-128"/>
              </a:rPr>
              <a:t>　　　 *例：</a:t>
            </a:r>
            <a:r>
              <a:rPr lang="en-US" altLang="ja-JP" sz="1700" dirty="0">
                <a:latin typeface="Meiryo UI" panose="020B0604030504040204" pitchFamily="50" charset="-128"/>
                <a:ea typeface="Meiryo UI" panose="020B0604030504040204" pitchFamily="50" charset="-128"/>
              </a:rPr>
              <a:t>Linux</a:t>
            </a:r>
            <a:r>
              <a:rPr lang="ja-JP" altLang="en-US" sz="1700" dirty="0">
                <a:latin typeface="Meiryo UI" panose="020B0604030504040204" pitchFamily="50" charset="-128"/>
                <a:ea typeface="Meiryo UI" panose="020B0604030504040204" pitchFamily="50" charset="-128"/>
              </a:rPr>
              <a:t>の商標使用のガイドライン</a:t>
            </a:r>
            <a:br>
              <a:rPr lang="ja-JP" altLang="en-US" sz="1700" dirty="0">
                <a:latin typeface="Meiryo UI" panose="020B0604030504040204" pitchFamily="50" charset="-128"/>
                <a:ea typeface="Meiryo UI" panose="020B0604030504040204" pitchFamily="50" charset="-128"/>
              </a:rPr>
            </a:br>
            <a:r>
              <a:rPr lang="ja-JP" altLang="en-US" sz="1700" dirty="0">
                <a:latin typeface="Meiryo UI" panose="020B0604030504040204" pitchFamily="50" charset="-128"/>
                <a:ea typeface="Meiryo UI" panose="020B0604030504040204" pitchFamily="50" charset="-128"/>
              </a:rPr>
              <a:t>　　　　　　　</a:t>
            </a:r>
            <a:r>
              <a:rPr lang="en-US" altLang="ja-JP" sz="1700" dirty="0">
                <a:latin typeface="Meiryo UI" panose="020B0604030504040204" pitchFamily="50" charset="-128"/>
                <a:ea typeface="Meiryo UI" panose="020B0604030504040204" pitchFamily="50" charset="-128"/>
                <a:hlinkClick r:id="rId3"/>
              </a:rPr>
              <a:t>https://www.linuxfoundation.jp/trademark-usage/</a:t>
            </a:r>
            <a:endParaRPr lang="en-US" altLang="ja-JP" sz="17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8110"/>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66CDE93-AAC7-C9C5-D517-143C2013B46B}"/>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4890"/>
            <a:ext cx="8229600" cy="5218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65F87B-F9D3-3931-E92D-5A33EE33E069}"/>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09E9B83-8F56-9CF2-2904-677475C493C9}"/>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337683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11506</TotalTime>
  <Words>10547</Words>
  <Application>Microsoft Office PowerPoint</Application>
  <PresentationFormat>画面に合わせる (4:3)</PresentationFormat>
  <Paragraphs>1004</Paragraphs>
  <Slides>66</Slides>
  <Notes>61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Meiryo UI</vt:lpstr>
      <vt:lpstr>メイリオ</vt:lpstr>
      <vt:lpstr>Arial</vt:lpstr>
      <vt:lpstr>Calibri</vt:lpstr>
      <vt:lpstr>Wingdings</vt:lpstr>
      <vt:lpstr>Office ​​テーマ</vt:lpstr>
      <vt:lpstr>OSSライセンス関連でよくある誤解　V8.1</vt:lpstr>
      <vt:lpstr>QA一覧（目次）</vt:lpstr>
      <vt:lpstr>英語のライセンスでも読まなければいけない？</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複数ライセンスを組み合わせたプログラムは一つのライセンスを選択？</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ライセンス違反状態にあるOSSの利用は問題あり？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配布しないときでもライセンスを読まなくてはならない？</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OSSの公開は、OSI承認ライセンスの適用が必須？</vt:lpstr>
      <vt:lpstr>他言語への移植は利用になりますか？</vt:lpstr>
      <vt:lpstr>参考情報</vt:lpstr>
      <vt:lpstr>【参考】日本の著作権法</vt:lpstr>
      <vt:lpstr>用語集</vt:lpstr>
      <vt:lpstr>用語集</vt:lpstr>
      <vt:lpstr>更新履歴</vt:lpstr>
      <vt:lpstr>更新履歴</vt:lpstr>
      <vt:lpstr>更新履歴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366</cp:revision>
  <cp:lastPrinted>2019-11-27T04:28:29Z</cp:lastPrinted>
  <dcterms:created xsi:type="dcterms:W3CDTF">2018-08-01T08:19:55Z</dcterms:created>
  <dcterms:modified xsi:type="dcterms:W3CDTF">2023-02-07T06:58:58Z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ies>
</file>