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96440-A44E-4CB8-87EB-3A9FCB32563D}" v="1" dt="2024-08-07T02:35:53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chi, Hiroyuki (SGC)" userId="9096e0ce-2636-4b16-92b5-c93736e5200e" providerId="ADAL" clId="{81B96440-A44E-4CB8-87EB-3A9FCB32563D}"/>
    <pc:docChg chg="custSel addSld modSld">
      <pc:chgData name="Fukuchi, Hiroyuki (SGC)" userId="9096e0ce-2636-4b16-92b5-c93736e5200e" providerId="ADAL" clId="{81B96440-A44E-4CB8-87EB-3A9FCB32563D}" dt="2024-08-07T02:37:34.346" v="19" actId="1076"/>
      <pc:docMkLst>
        <pc:docMk/>
      </pc:docMkLst>
      <pc:sldChg chg="delSp mod">
        <pc:chgData name="Fukuchi, Hiroyuki (SGC)" userId="9096e0ce-2636-4b16-92b5-c93736e5200e" providerId="ADAL" clId="{81B96440-A44E-4CB8-87EB-3A9FCB32563D}" dt="2024-08-07T02:07:08.370" v="0" actId="478"/>
        <pc:sldMkLst>
          <pc:docMk/>
          <pc:sldMk cId="4038167595" sldId="256"/>
        </pc:sldMkLst>
        <pc:spChg chg="del">
          <ac:chgData name="Fukuchi, Hiroyuki (SGC)" userId="9096e0ce-2636-4b16-92b5-c93736e5200e" providerId="ADAL" clId="{81B96440-A44E-4CB8-87EB-3A9FCB32563D}" dt="2024-08-07T02:07:08.370" v="0" actId="478"/>
          <ac:spMkLst>
            <pc:docMk/>
            <pc:sldMk cId="4038167595" sldId="256"/>
            <ac:spMk id="23" creationId="{1BD8E03B-923E-A59A-A671-B3AB8CD3BC74}"/>
          </ac:spMkLst>
        </pc:spChg>
        <pc:spChg chg="del">
          <ac:chgData name="Fukuchi, Hiroyuki (SGC)" userId="9096e0ce-2636-4b16-92b5-c93736e5200e" providerId="ADAL" clId="{81B96440-A44E-4CB8-87EB-3A9FCB32563D}" dt="2024-08-07T02:07:08.370" v="0" actId="478"/>
          <ac:spMkLst>
            <pc:docMk/>
            <pc:sldMk cId="4038167595" sldId="256"/>
            <ac:spMk id="24" creationId="{150B8AB1-9832-0F95-0187-779268E1E915}"/>
          </ac:spMkLst>
        </pc:spChg>
      </pc:sldChg>
      <pc:sldChg chg="delSp modSp add mod">
        <pc:chgData name="Fukuchi, Hiroyuki (SGC)" userId="9096e0ce-2636-4b16-92b5-c93736e5200e" providerId="ADAL" clId="{81B96440-A44E-4CB8-87EB-3A9FCB32563D}" dt="2024-08-07T02:37:34.346" v="19" actId="1076"/>
        <pc:sldMkLst>
          <pc:docMk/>
          <pc:sldMk cId="4210796615" sldId="257"/>
        </pc:sldMkLst>
        <pc:spChg chg="mod">
          <ac:chgData name="Fukuchi, Hiroyuki (SGC)" userId="9096e0ce-2636-4b16-92b5-c93736e5200e" providerId="ADAL" clId="{81B96440-A44E-4CB8-87EB-3A9FCB32563D}" dt="2024-08-07T02:37:19.697" v="15" actId="1076"/>
          <ac:spMkLst>
            <pc:docMk/>
            <pc:sldMk cId="4210796615" sldId="257"/>
            <ac:spMk id="2" creationId="{57DB4A99-82E8-9AF3-9652-1B726DFC0E69}"/>
          </ac:spMkLst>
        </pc:spChg>
        <pc:spChg chg="mod">
          <ac:chgData name="Fukuchi, Hiroyuki (SGC)" userId="9096e0ce-2636-4b16-92b5-c93736e5200e" providerId="ADAL" clId="{81B96440-A44E-4CB8-87EB-3A9FCB32563D}" dt="2024-08-07T02:37:34.346" v="19" actId="1076"/>
          <ac:spMkLst>
            <pc:docMk/>
            <pc:sldMk cId="4210796615" sldId="257"/>
            <ac:spMk id="5" creationId="{BADCE7BE-1908-C54A-78DC-CEEC6965F4AC}"/>
          </ac:spMkLst>
        </pc:spChg>
        <pc:spChg chg="mod">
          <ac:chgData name="Fukuchi, Hiroyuki (SGC)" userId="9096e0ce-2636-4b16-92b5-c93736e5200e" providerId="ADAL" clId="{81B96440-A44E-4CB8-87EB-3A9FCB32563D}" dt="2024-08-07T02:36:28.892" v="5" actId="14100"/>
          <ac:spMkLst>
            <pc:docMk/>
            <pc:sldMk cId="4210796615" sldId="257"/>
            <ac:spMk id="17" creationId="{B866A4B3-132E-52B3-B27F-6587C6F542D2}"/>
          </ac:spMkLst>
        </pc:spChg>
        <pc:spChg chg="mod">
          <ac:chgData name="Fukuchi, Hiroyuki (SGC)" userId="9096e0ce-2636-4b16-92b5-c93736e5200e" providerId="ADAL" clId="{81B96440-A44E-4CB8-87EB-3A9FCB32563D}" dt="2024-08-07T02:36:32.022" v="6" actId="1076"/>
          <ac:spMkLst>
            <pc:docMk/>
            <pc:sldMk cId="4210796615" sldId="257"/>
            <ac:spMk id="18" creationId="{436F7E03-09DC-FF93-FECC-12DCC46BF2F3}"/>
          </ac:spMkLst>
        </pc:spChg>
        <pc:spChg chg="mod">
          <ac:chgData name="Fukuchi, Hiroyuki (SGC)" userId="9096e0ce-2636-4b16-92b5-c93736e5200e" providerId="ADAL" clId="{81B96440-A44E-4CB8-87EB-3A9FCB32563D}" dt="2024-08-07T02:36:09.386" v="2" actId="1076"/>
          <ac:spMkLst>
            <pc:docMk/>
            <pc:sldMk cId="4210796615" sldId="257"/>
            <ac:spMk id="19" creationId="{7DEDBCC7-BF8E-5A74-5AE2-E435E5F788E3}"/>
          </ac:spMkLst>
        </pc:spChg>
        <pc:spChg chg="mod">
          <ac:chgData name="Fukuchi, Hiroyuki (SGC)" userId="9096e0ce-2636-4b16-92b5-c93736e5200e" providerId="ADAL" clId="{81B96440-A44E-4CB8-87EB-3A9FCB32563D}" dt="2024-08-07T02:36:43.322" v="8" actId="14100"/>
          <ac:spMkLst>
            <pc:docMk/>
            <pc:sldMk cId="4210796615" sldId="257"/>
            <ac:spMk id="20" creationId="{797E5FD5-6552-7053-B5DF-9887C4F9D52C}"/>
          </ac:spMkLst>
        </pc:spChg>
        <pc:spChg chg="mod">
          <ac:chgData name="Fukuchi, Hiroyuki (SGC)" userId="9096e0ce-2636-4b16-92b5-c93736e5200e" providerId="ADAL" clId="{81B96440-A44E-4CB8-87EB-3A9FCB32563D}" dt="2024-08-07T02:37:25.375" v="17" actId="1076"/>
          <ac:spMkLst>
            <pc:docMk/>
            <pc:sldMk cId="4210796615" sldId="257"/>
            <ac:spMk id="21" creationId="{789BA9C7-7F5E-72B3-332B-3EE65BE2C969}"/>
          </ac:spMkLst>
        </pc:spChg>
        <pc:picChg chg="del">
          <ac:chgData name="Fukuchi, Hiroyuki (SGC)" userId="9096e0ce-2636-4b16-92b5-c93736e5200e" providerId="ADAL" clId="{81B96440-A44E-4CB8-87EB-3A9FCB32563D}" dt="2024-08-07T02:37:15.887" v="14" actId="478"/>
          <ac:picMkLst>
            <pc:docMk/>
            <pc:sldMk cId="4210796615" sldId="257"/>
            <ac:picMk id="6" creationId="{51FD4311-4A10-1D44-0E5A-7037D9541EBA}"/>
          </ac:picMkLst>
        </pc:picChg>
        <pc:picChg chg="del">
          <ac:chgData name="Fukuchi, Hiroyuki (SGC)" userId="9096e0ce-2636-4b16-92b5-c93736e5200e" providerId="ADAL" clId="{81B96440-A44E-4CB8-87EB-3A9FCB32563D}" dt="2024-08-07T02:37:21.664" v="16" actId="478"/>
          <ac:picMkLst>
            <pc:docMk/>
            <pc:sldMk cId="4210796615" sldId="257"/>
            <ac:picMk id="11" creationId="{6DE35DF1-2B9A-E2D0-5987-1E8BCA1C6A6D}"/>
          </ac:picMkLst>
        </pc:picChg>
        <pc:picChg chg="del">
          <ac:chgData name="Fukuchi, Hiroyuki (SGC)" userId="9096e0ce-2636-4b16-92b5-c93736e5200e" providerId="ADAL" clId="{81B96440-A44E-4CB8-87EB-3A9FCB32563D}" dt="2024-08-07T02:37:29.988" v="18" actId="478"/>
          <ac:picMkLst>
            <pc:docMk/>
            <pc:sldMk cId="4210796615" sldId="257"/>
            <ac:picMk id="15" creationId="{C055E88E-A3AE-80B1-E220-D70FFDAC10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4D0B4-344A-4900-BD5C-F7B6EB75235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ED97-5A06-4994-B64B-785B49CF1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9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9ED97-5A06-4994-B64B-785B49CF1A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2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9ED97-5A06-4994-B64B-785B49CF1AD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2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C5180-333D-64E1-8C95-4E6AB2C7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9C25D6-4674-8D38-04D9-7C56D619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204F83-7899-467D-3435-649BA228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B7F54-5473-FC6E-12D6-D1CE41D9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806DD1-8688-A8FC-DF02-36C67E53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3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5B431-4AC0-A8C2-CA70-B24571C5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DDD41-A4C3-1157-D6B2-339E663A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D74AE2-85BD-1D65-A6F8-9642F7F4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B612-90F2-A6DC-A7F5-C853F9EA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A1A37-1166-D42C-A3A7-E9169A23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9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D89CAB-0F72-5EAF-85B3-97BDAE05F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695360-150D-D224-C814-CD372862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159DA-6C52-2252-D842-0501C630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4E19B-4ABB-915E-E06E-C13D19F1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84FF6-E66D-209F-A024-8FCEFF66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983FA-ED64-E0D7-33FD-65358872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A7BE3-7282-7F67-E686-86B7FF5F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80008-8541-F6C9-1BCD-7A5D82D3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3DB94-D603-2516-9184-5F9AE5BA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50B3C-501B-B05F-7A23-CD8CB007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7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F294D-01E7-052E-7063-5EDCA232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7A0AE-0FCF-74E6-EE72-A330E01C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E5F5F-2D77-92D3-7A22-E4203B10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10ECC-3649-018C-8F92-A588BC2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77DC9-48C0-BF99-421D-0E6867A1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1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BEAEC-8B26-DF82-E0CB-FE0D8A21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1FFF5C-467F-2D00-2453-81F5A83FA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0B5611-097B-4643-75A9-CA235EF4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E4822-A19F-AFDF-04F9-F00E6111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A6987B-A29A-D33F-0B89-8E254614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DABAF-4E9E-2CAA-C31B-4F71C165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9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F767-CA19-F9B1-8A67-BA9A08D4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CB7C1-7BAF-C215-16EC-33BB8A194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590F2-2894-54F1-36E0-B63C4EB85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F9A348-E1CE-07D6-8BF5-F27B0CA57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170409-5A22-C765-7DD9-8BB0BE53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C5E937-E208-7A67-06A8-9C3890E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945737-49CD-B918-214F-42965CCC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CE5576-BBC7-867F-00D8-ADFF9917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9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B2C7-18A2-B836-960E-4CD4DEC1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F0B458-0569-9969-3E1E-746B6066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7E0E25-3703-415B-4C1B-5D9A320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4DA38-80FA-B13A-651E-A4FB3DEF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8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EE9994-A4D7-D3F2-C95F-71D1C646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0D22A4-572C-2653-4E05-5769E233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E4FA83-D7F5-3FB3-DEEF-B334479E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03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855BA-D504-6239-E72B-99085F3D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7C82E-68E6-3BD4-EF38-7DB3A3A4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DA6FA-AE5C-AED6-42C9-8DED5676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9F275-7AC3-351B-0B0A-A7AD9CD9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46F19F-A18A-A31E-3D46-B33F30C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5C9600-8F83-C305-8778-0EC67926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FAF71-903E-3C90-7069-6174A189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6B471-D2B3-A74D-4AAA-53F196C3B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4ED5F9-18D3-ECBA-8084-D268029A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35FE46-31E2-B3E7-BE47-25D70C9E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81F3E-AC1C-A1AA-03EE-34CFE23C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7792E4-ED56-98DB-B5E2-D7BC79B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08BF14-707B-8D60-E16B-33594B86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C92C6-73BD-C9C7-3A35-9EB98436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44B02A-C4E4-5855-37EC-100ADA168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36E6-2DEC-4386-A066-78D729E57622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D872D-68A9-BE87-84CF-A3040460A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39CB1-8720-DDC6-0699-38E7F0DB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1209-34E0-4D25-9B6F-7FFBC9490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1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8FB3D2-5315-2BA1-3F15-F5807700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39" y="788880"/>
            <a:ext cx="2553260" cy="21935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A9DF8-62EF-30EA-3D02-6F6B88C0A543}"/>
              </a:ext>
            </a:extLst>
          </p:cNvPr>
          <p:cNvSpPr txBox="1"/>
          <p:nvPr/>
        </p:nvSpPr>
        <p:spPr>
          <a:xfrm>
            <a:off x="494852" y="419548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1.Education-sg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の説明の「難易度」は？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FD4311-4A10-1D44-0E5A-7037D9541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941" y="822347"/>
            <a:ext cx="894119" cy="77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A0C361C-2330-D85D-E3F4-3277B877D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541" y="787498"/>
            <a:ext cx="2273391" cy="205099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E345A1-B229-7102-E6B3-D3A278A8333A}"/>
              </a:ext>
            </a:extLst>
          </p:cNvPr>
          <p:cNvSpPr txBox="1"/>
          <p:nvPr/>
        </p:nvSpPr>
        <p:spPr>
          <a:xfrm>
            <a:off x="5711905" y="430866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2.Education-sg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の説明の「理解度」は？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DE35DF1-2B9A-E2D0-5987-1E8BCA1C6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555" y="805576"/>
            <a:ext cx="1968206" cy="84766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1A450B5-B9AA-3C78-DE5E-B37EBB0E5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063" y="3623347"/>
            <a:ext cx="2183612" cy="20798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55E88E-A3AE-80B1-E220-D70FFDAC1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214" y="3570313"/>
            <a:ext cx="1833786" cy="7240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6F8055-EAEE-8BCF-1E68-D038C98C2DAD}"/>
              </a:ext>
            </a:extLst>
          </p:cNvPr>
          <p:cNvSpPr txBox="1"/>
          <p:nvPr/>
        </p:nvSpPr>
        <p:spPr>
          <a:xfrm>
            <a:off x="494852" y="3167514"/>
            <a:ext cx="389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3.Education-sg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の教材は活用できるか？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66A4B3-132E-52B3-B27F-6587C6F542D2}"/>
              </a:ext>
            </a:extLst>
          </p:cNvPr>
          <p:cNvSpPr txBox="1"/>
          <p:nvPr/>
        </p:nvSpPr>
        <p:spPr>
          <a:xfrm>
            <a:off x="5566259" y="2916210"/>
            <a:ext cx="5755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Education-sg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の教材で特に役立った</a:t>
            </a:r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参考になった箇所は？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6F7E03-09DC-FF93-FECC-12DCC46BF2F3}"/>
              </a:ext>
            </a:extLst>
          </p:cNvPr>
          <p:cNvSpPr txBox="1"/>
          <p:nvPr/>
        </p:nvSpPr>
        <p:spPr>
          <a:xfrm>
            <a:off x="5680560" y="3182027"/>
            <a:ext cx="6365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利用時の注意事項として活用したい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・ライセンス違反の事例、受発注時のライセンス情報の提供など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章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.OSS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ライセンスの基礎が理解の整理に役立った。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ライセンス遵守のためにやるべきことは何となく知っていても、それが自社と顧客のどちらの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義務なのかが曖昧だったため、図説いただけて有難かった。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・ライセンス条件の制約レベルの説明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EDBCC7-BF8E-5A74-5AE2-E435E5F788E3}"/>
              </a:ext>
            </a:extLst>
          </p:cNvPr>
          <p:cNvSpPr txBox="1"/>
          <p:nvPr/>
        </p:nvSpPr>
        <p:spPr>
          <a:xfrm>
            <a:off x="5566259" y="4647091"/>
            <a:ext cx="2650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5. Education-sg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への要望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7E5FD5-6552-7053-B5DF-9887C4F9D52C}"/>
              </a:ext>
            </a:extLst>
          </p:cNvPr>
          <p:cNvSpPr txBox="1"/>
          <p:nvPr/>
        </p:nvSpPr>
        <p:spPr>
          <a:xfrm>
            <a:off x="5719865" y="4938673"/>
            <a:ext cx="5894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・製品に使用するのではなく、開発過程で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を使用する際のライセンスの</a:t>
            </a:r>
            <a:b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注意点なども教えて頂けれ嬉しいです。（聞き逃していたら申し訳ありません。）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949AAAC-AB53-E69D-9B41-85ED935679E2}"/>
              </a:ext>
            </a:extLst>
          </p:cNvPr>
          <p:cNvSpPr txBox="1"/>
          <p:nvPr/>
        </p:nvSpPr>
        <p:spPr>
          <a:xfrm>
            <a:off x="128760" y="36057"/>
            <a:ext cx="429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【7/16:OLL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ライセンス研修会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回答者：</a:t>
            </a:r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16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8FB3D2-5315-2BA1-3F15-F5807700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39" y="788880"/>
            <a:ext cx="2553260" cy="219357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4A9DF8-62EF-30EA-3D02-6F6B88C0A543}"/>
              </a:ext>
            </a:extLst>
          </p:cNvPr>
          <p:cNvSpPr txBox="1"/>
          <p:nvPr/>
        </p:nvSpPr>
        <p:spPr>
          <a:xfrm>
            <a:off x="494852" y="419548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1.How difficult is the Education-sg explanation?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A0C361C-2330-D85D-E3F4-3277B877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541" y="787498"/>
            <a:ext cx="2273391" cy="205099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E345A1-B229-7102-E6B3-D3A278A8333A}"/>
              </a:ext>
            </a:extLst>
          </p:cNvPr>
          <p:cNvSpPr txBox="1"/>
          <p:nvPr/>
        </p:nvSpPr>
        <p:spPr>
          <a:xfrm>
            <a:off x="5711905" y="430866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2.How understanding is the Education-sg explanation?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1A450B5-B9AA-3C78-DE5E-B37EBB0E5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063" y="3623347"/>
            <a:ext cx="2183612" cy="20798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6F8055-EAEE-8BCF-1E68-D038C98C2DAD}"/>
              </a:ext>
            </a:extLst>
          </p:cNvPr>
          <p:cNvSpPr txBox="1"/>
          <p:nvPr/>
        </p:nvSpPr>
        <p:spPr>
          <a:xfrm>
            <a:off x="494852" y="3167514"/>
            <a:ext cx="389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3.Can the Education-sg teaching materials be used?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66A4B3-132E-52B3-B27F-6587C6F542D2}"/>
              </a:ext>
            </a:extLst>
          </p:cNvPr>
          <p:cNvSpPr txBox="1"/>
          <p:nvPr/>
        </p:nvSpPr>
        <p:spPr>
          <a:xfrm>
            <a:off x="5566259" y="2916208"/>
            <a:ext cx="590139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en-US" altLang="ja-JP" sz="128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What parts of the Education-sg teaching materials were particularly helpful/helpful?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6F7E03-09DC-FF93-FECC-12DCC46BF2F3}"/>
              </a:ext>
            </a:extLst>
          </p:cNvPr>
          <p:cNvSpPr txBox="1"/>
          <p:nvPr/>
        </p:nvSpPr>
        <p:spPr>
          <a:xfrm>
            <a:off x="5711905" y="3455128"/>
            <a:ext cx="6365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・I want to use them as precautions when using OSS.</a:t>
            </a:r>
          </a:p>
          <a:p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・Examples of license violations, provision of license information when taking orders, etc.</a:t>
            </a:r>
          </a:p>
          <a:p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・Chapter 2. The basics of OSS licensing helped me to understand.</a:t>
            </a:r>
            <a:br>
              <a:rPr kumimoji="1" lang="en-US" altLang="ja-JP" sz="112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12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Even though I knew what to do for license compliance, it was unclear whether it was an obligation of the company or the customer.</a:t>
            </a:r>
            <a:br>
              <a:rPr kumimoji="1" lang="en-US" altLang="ja-JP" sz="112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12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It was unclear whether it was an obligation or not, so I appreciated the illustration.</a:t>
            </a:r>
          </a:p>
          <a:p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・Explanation of the level of restriction in the license terms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EDBCC7-BF8E-5A74-5AE2-E435E5F788E3}"/>
              </a:ext>
            </a:extLst>
          </p:cNvPr>
          <p:cNvSpPr txBox="1"/>
          <p:nvPr/>
        </p:nvSpPr>
        <p:spPr>
          <a:xfrm>
            <a:off x="5566259" y="5110923"/>
            <a:ext cx="2650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kumimoji="1" lang="en-US" altLang="ja-JP" sz="1280" b="1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80" b="1" noProof="1">
                <a:latin typeface="Meiryo UI" panose="020B0604030504040204" pitchFamily="50" charset="-128"/>
                <a:ea typeface="Meiryo UI" panose="020B0604030504040204" pitchFamily="50" charset="-128"/>
              </a:rPr>
              <a:t>Request for Education-sg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7E5FD5-6552-7053-B5DF-9887C4F9D52C}"/>
              </a:ext>
            </a:extLst>
          </p:cNvPr>
          <p:cNvSpPr txBox="1"/>
          <p:nvPr/>
        </p:nvSpPr>
        <p:spPr>
          <a:xfrm>
            <a:off x="5719864" y="5402505"/>
            <a:ext cx="6210367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・of the license when using OSS in the development process instead of using it in the product</a:t>
            </a:r>
            <a:br>
              <a:rPr kumimoji="1" lang="en-US" altLang="ja-JP" sz="112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2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I would appreciate it if you could tell me the points to be noted.</a:t>
            </a:r>
            <a:r>
              <a:rPr kumimoji="1"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20" noProof="1">
                <a:latin typeface="Meiryo UI" panose="020B0604030504040204" pitchFamily="50" charset="-128"/>
                <a:ea typeface="Meiryo UI" panose="020B0604030504040204" pitchFamily="50" charset="-128"/>
              </a:rPr>
              <a:t>(I'm sorry if I missed it.)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949AAAC-AB53-E69D-9B41-85ED935679E2}"/>
              </a:ext>
            </a:extLst>
          </p:cNvPr>
          <p:cNvSpPr txBox="1"/>
          <p:nvPr/>
        </p:nvSpPr>
        <p:spPr>
          <a:xfrm>
            <a:off x="128760" y="36057"/>
            <a:ext cx="429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80" b="1" u="sng" noProof="1">
                <a:latin typeface="Meiryo UI" panose="020B0604030504040204" pitchFamily="50" charset="-128"/>
                <a:ea typeface="Meiryo UI" panose="020B0604030504040204" pitchFamily="50" charset="-128"/>
              </a:rPr>
              <a:t>[7/16: OLL license workshop] Respondents: 20</a:t>
            </a:r>
            <a:endParaRPr kumimoji="1" lang="ja-JP" altLang="en-US" sz="128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DB4A99-82E8-9AF3-9652-1B726DFC0E69}"/>
              </a:ext>
            </a:extLst>
          </p:cNvPr>
          <p:cNvSpPr txBox="1"/>
          <p:nvPr/>
        </p:nvSpPr>
        <p:spPr>
          <a:xfrm>
            <a:off x="3399675" y="861941"/>
            <a:ext cx="124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</a:rPr>
              <a:t>●</a:t>
            </a:r>
            <a:r>
              <a:rPr kumimoji="1" lang="en-US" altLang="ja-JP" sz="1200" dirty="0"/>
              <a:t>Easy</a:t>
            </a:r>
          </a:p>
          <a:p>
            <a:r>
              <a:rPr lang="ja-JP" altLang="en-US" sz="1200" dirty="0">
                <a:solidFill>
                  <a:srgbClr val="C00000"/>
                </a:solidFill>
              </a:rPr>
              <a:t>●</a:t>
            </a:r>
            <a:r>
              <a:rPr lang="en-US" altLang="ja-JP" sz="1200" dirty="0"/>
              <a:t>Average</a:t>
            </a:r>
          </a:p>
          <a:p>
            <a:r>
              <a:rPr kumimoji="1" lang="ja-JP" altLang="en-US" sz="1200" dirty="0">
                <a:solidFill>
                  <a:srgbClr val="FFC000"/>
                </a:solidFill>
              </a:rPr>
              <a:t>●</a:t>
            </a:r>
            <a:r>
              <a:rPr kumimoji="1" lang="en-US" altLang="ja-JP" sz="1200" dirty="0"/>
              <a:t>Difficult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DCE7BE-1908-C54A-78DC-CEEC6965F4AC}"/>
              </a:ext>
            </a:extLst>
          </p:cNvPr>
          <p:cNvSpPr txBox="1"/>
          <p:nvPr/>
        </p:nvSpPr>
        <p:spPr>
          <a:xfrm>
            <a:off x="3233560" y="3610377"/>
            <a:ext cx="23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</a:rPr>
              <a:t>●</a:t>
            </a:r>
            <a:r>
              <a:rPr kumimoji="1" lang="en-US" altLang="ja-JP" sz="1200" dirty="0"/>
              <a:t>can be u</a:t>
            </a:r>
            <a:r>
              <a:rPr lang="en-US" altLang="ja-JP" sz="1200" dirty="0"/>
              <a:t>sed </a:t>
            </a:r>
            <a:r>
              <a:rPr kumimoji="1" lang="en-US" altLang="ja-JP" sz="1200" dirty="0"/>
              <a:t>extensively</a:t>
            </a:r>
          </a:p>
          <a:p>
            <a:r>
              <a:rPr lang="ja-JP" altLang="en-US" sz="1200" dirty="0">
                <a:solidFill>
                  <a:srgbClr val="C00000"/>
                </a:solidFill>
              </a:rPr>
              <a:t>●</a:t>
            </a:r>
            <a:r>
              <a:rPr lang="en-US" altLang="ja-JP" sz="1200" dirty="0"/>
              <a:t>can be used </a:t>
            </a:r>
            <a:r>
              <a:rPr kumimoji="1" lang="en-US" altLang="ja-JP" sz="1200" dirty="0"/>
              <a:t>partly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rgbClr val="FFC000"/>
                </a:solidFill>
              </a:rPr>
              <a:t>●</a:t>
            </a:r>
            <a:r>
              <a:rPr kumimoji="1" lang="en-US" altLang="ja-JP" sz="1200" dirty="0"/>
              <a:t>no content can be used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9BA9C7-7F5E-72B3-332B-3EE65BE2C969}"/>
              </a:ext>
            </a:extLst>
          </p:cNvPr>
          <p:cNvSpPr txBox="1"/>
          <p:nvPr/>
        </p:nvSpPr>
        <p:spPr>
          <a:xfrm>
            <a:off x="9137932" y="873317"/>
            <a:ext cx="273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</a:rPr>
              <a:t>●</a:t>
            </a:r>
            <a:r>
              <a:rPr lang="en-US" altLang="ja-JP" sz="1200" dirty="0"/>
              <a:t>I understood it completely.</a:t>
            </a:r>
            <a:endParaRPr kumimoji="1" lang="en-US" altLang="ja-JP" sz="1200" dirty="0"/>
          </a:p>
          <a:p>
            <a:r>
              <a:rPr lang="ja-JP" altLang="en-US" sz="1200" dirty="0">
                <a:solidFill>
                  <a:srgbClr val="C00000"/>
                </a:solidFill>
              </a:rPr>
              <a:t>●</a:t>
            </a:r>
            <a:r>
              <a:rPr lang="en-US" altLang="ja-JP" sz="1200" dirty="0"/>
              <a:t>I understood about half of it.</a:t>
            </a:r>
          </a:p>
          <a:p>
            <a:r>
              <a:rPr kumimoji="1" lang="ja-JP" altLang="en-US" sz="1200" dirty="0">
                <a:solidFill>
                  <a:srgbClr val="FFC000"/>
                </a:solidFill>
              </a:rPr>
              <a:t>●</a:t>
            </a:r>
            <a:r>
              <a:rPr lang="en-US" altLang="ja-JP" sz="1200" dirty="0"/>
              <a:t>I didn't understand it very well.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079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441</Words>
  <Application>Microsoft Office PowerPoint</Application>
  <PresentationFormat>ワイド画面</PresentationFormat>
  <Paragraphs>33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Ohuchi, Yoshiko/大内 佳子</dc:creator>
  <cp:lastModifiedBy>Fukuchi, Hiroyuki (SGC)</cp:lastModifiedBy>
  <cp:revision>2</cp:revision>
  <dcterms:created xsi:type="dcterms:W3CDTF">2024-07-23T07:18:07Z</dcterms:created>
  <dcterms:modified xsi:type="dcterms:W3CDTF">2024-08-07T02:37:40Z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92ef73-0ad1-40c5-ad55-46de3396802f_Enabled">
    <vt:lpwstr>true</vt:lpwstr>
  </property>
  <property fmtid="{D5CDD505-2E9C-101B-9397-08002B2CF9AE}" pid="3" name="MSIP_Label_1e92ef73-0ad1-40c5-ad55-46de3396802f_SetDate">
    <vt:lpwstr>2024-07-23T07:52:35Z</vt:lpwstr>
  </property>
  <property fmtid="{D5CDD505-2E9C-101B-9397-08002B2CF9AE}" pid="4" name="MSIP_Label_1e92ef73-0ad1-40c5-ad55-46de3396802f_Method">
    <vt:lpwstr>Privileged</vt:lpwstr>
  </property>
  <property fmtid="{D5CDD505-2E9C-101B-9397-08002B2CF9AE}" pid="5" name="MSIP_Label_1e92ef73-0ad1-40c5-ad55-46de3396802f_Name">
    <vt:lpwstr>FUJITSU-PUBLIC​</vt:lpwstr>
  </property>
  <property fmtid="{D5CDD505-2E9C-101B-9397-08002B2CF9AE}" pid="6" name="MSIP_Label_1e92ef73-0ad1-40c5-ad55-46de3396802f_SiteId">
    <vt:lpwstr>a19f121d-81e1-4858-a9d8-736e267fd4c7</vt:lpwstr>
  </property>
  <property fmtid="{D5CDD505-2E9C-101B-9397-08002B2CF9AE}" pid="7" name="MSIP_Label_1e92ef73-0ad1-40c5-ad55-46de3396802f_ActionId">
    <vt:lpwstr>79a4e3d3-0ced-49ec-8dd4-eaa786c39627</vt:lpwstr>
  </property>
  <property fmtid="{D5CDD505-2E9C-101B-9397-08002B2CF9AE}" pid="8" name="MSIP_Label_1e92ef73-0ad1-40c5-ad55-46de3396802f_ContentBits">
    <vt:lpwstr>0</vt:lpwstr>
  </property>
</Properties>
</file>