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83" r:id="rId2"/>
    <p:sldId id="269" r:id="rId3"/>
    <p:sldId id="278" r:id="rId4"/>
    <p:sldId id="284" r:id="rId5"/>
    <p:sldId id="285" r:id="rId6"/>
    <p:sldId id="286" r:id="rId7"/>
    <p:sldId id="282" r:id="rId8"/>
  </p:sldIdLst>
  <p:sldSz cx="9144000" cy="5143500" type="screen16x9"/>
  <p:notesSz cx="6858000" cy="9144000"/>
  <p:embeddedFontLst>
    <p:embeddedFont>
      <p:font typeface="Open Sans Medium" panose="020B0600070205080204" charset="0"/>
      <p:regular r:id="rId10"/>
      <p:bold r:id="rId11"/>
      <p:italic r:id="rId12"/>
      <p:boldItalic r:id="rId13"/>
    </p:embeddedFont>
    <p:embeddedFont>
      <p:font typeface="Roboto" panose="02000000000000000000" pitchFamily="2" charset="0"/>
      <p:regular r:id="rId14"/>
      <p:bold r:id="rId15"/>
      <p:italic r:id="rId16"/>
      <p:boldItalic r:id="rId17"/>
    </p:embeddedFont>
    <p:embeddedFont>
      <p:font typeface="Roboto Slab Light" pitchFamily="2" charset="0"/>
      <p:regular r:id="rId18"/>
      <p:bold r:id="rId19"/>
    </p:embeddedFont>
    <p:embeddedFont>
      <p:font typeface="游ゴシック" panose="020B0400000000000000" pitchFamily="50" charset="-128"/>
      <p:regular r:id="rId20"/>
      <p:bold r:id="rId21"/>
    </p:embeddedFont>
    <p:embeddedFont>
      <p:font typeface="游ゴシック Light" panose="020B0300000000000000" pitchFamily="50" charset="-128"/>
      <p:regular r:id="rId22"/>
    </p:embeddedFont>
    <p:embeddedFont>
      <p:font typeface="游ゴシック Medium" panose="020B0500000000000000" pitchFamily="50" charset="-128"/>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146" d="100"/>
          <a:sy n="146" d="100"/>
        </p:scale>
        <p:origin x="516" y="108"/>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j-lt"/>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japan-sg-sbom@lists.openchainproject.org" TargetMode="External"/><Relationship Id="rId2" Type="http://schemas.openxmlformats.org/officeDocument/2006/relationships/hyperlink" Target="mailto:japan-sg-licensing@lists.openchainproject.org" TargetMode="External"/><Relationship Id="rId1" Type="http://schemas.openxmlformats.org/officeDocument/2006/relationships/slideLayout" Target="../slideLayouts/slideLayout2.xml"/><Relationship Id="rId5" Type="http://schemas.openxmlformats.org/officeDocument/2006/relationships/hyperlink" Target="https://github.com/OpenChain-Project/OpenChain-JWG/tree/master/subgroups/sbom-sg/meetings" TargetMode="External"/><Relationship Id="rId4" Type="http://schemas.openxmlformats.org/officeDocument/2006/relationships/hyperlink" Target="https://github.com/OpenChain-Project/OpenChain-JWG/tree/master/subgroups/sbom-s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Chain-Project/OpenChain-JWG/blob/master/subgroups/sbom-sg/meetings/adhoc-20221223.md" TargetMode="External"/><Relationship Id="rId2" Type="http://schemas.openxmlformats.org/officeDocument/2006/relationships/hyperlink" Target="https://github.com/OpenChain-Project/OpenChain-JWG/blob/master/subgroups/sbom-sg/outcomes/UsageProfile/Usage%20Profile%20Update-20221220.pp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err="1"/>
              <a:t>Adhoc</a:t>
            </a:r>
            <a:r>
              <a:rPr kumimoji="1" lang="en-US" altLang="ja-JP" dirty="0"/>
              <a:t> meeting</a:t>
            </a:r>
            <a:br>
              <a:rPr kumimoji="1" lang="en-US" altLang="ja-JP" dirty="0"/>
            </a:br>
            <a:r>
              <a:rPr kumimoji="1" lang="en-US" altLang="ja-JP" dirty="0"/>
              <a:t>2023/01/05</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 SBOM sg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latin typeface="游ゴシック Light" panose="020B0300000000000000" pitchFamily="50" charset="-128"/>
                <a:ea typeface="游ゴシック Light" panose="020B0300000000000000" pitchFamily="50" charset="-128"/>
              </a:rPr>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2953-D436-4A0B-95F0-7C84C31B71A7}"/>
              </a:ext>
            </a:extLst>
          </p:cNvPr>
          <p:cNvSpPr>
            <a:spLocks noGrp="1"/>
          </p:cNvSpPr>
          <p:nvPr>
            <p:ph type="title"/>
          </p:nvPr>
        </p:nvSpPr>
        <p:spPr/>
        <p:txBody>
          <a:bodyPr>
            <a:normAutofit fontScale="90000"/>
          </a:bodyPr>
          <a:lstStyle/>
          <a:p>
            <a:r>
              <a:rPr kumimoji="1" lang="en-US" altLang="ja-JP" dirty="0"/>
              <a:t>Agenda</a:t>
            </a:r>
            <a:endParaRPr kumimoji="1" lang="ja-JP" altLang="en-US" dirty="0"/>
          </a:p>
        </p:txBody>
      </p:sp>
      <p:sp>
        <p:nvSpPr>
          <p:cNvPr id="3" name="Text Placeholder 2">
            <a:extLst>
              <a:ext uri="{FF2B5EF4-FFF2-40B4-BE49-F238E27FC236}">
                <a16:creationId xmlns:a16="http://schemas.microsoft.com/office/drawing/2014/main" id="{D16D31CC-912B-46F5-9DB0-04D600DF1882}"/>
              </a:ext>
            </a:extLst>
          </p:cNvPr>
          <p:cNvSpPr>
            <a:spLocks noGrp="1"/>
          </p:cNvSpPr>
          <p:nvPr>
            <p:ph type="body" idx="1"/>
          </p:nvPr>
        </p:nvSpPr>
        <p:spPr/>
        <p:txBody>
          <a:bodyPr/>
          <a:lstStyle/>
          <a:p>
            <a:r>
              <a:rPr kumimoji="1" lang="en-US" altLang="ja-JP" dirty="0"/>
              <a:t>ML</a:t>
            </a:r>
            <a:r>
              <a:rPr kumimoji="1" lang="ja-JP" altLang="en-US" dirty="0"/>
              <a:t>名称・</a:t>
            </a:r>
            <a:r>
              <a:rPr kumimoji="1" lang="en-US" altLang="ja-JP" dirty="0" err="1"/>
              <a:t>Github</a:t>
            </a:r>
            <a:r>
              <a:rPr kumimoji="1" lang="en-US" altLang="ja-JP" dirty="0"/>
              <a:t> repository</a:t>
            </a:r>
            <a:r>
              <a:rPr kumimoji="1" lang="ja-JP" altLang="en-US" dirty="0"/>
              <a:t>構成変更</a:t>
            </a:r>
            <a:endParaRPr kumimoji="1" lang="en-US" altLang="ja-JP" dirty="0"/>
          </a:p>
          <a:p>
            <a:r>
              <a:rPr kumimoji="1" lang="ja-JP" altLang="en-US" dirty="0"/>
              <a:t>本日の議事メモ担当のお願い</a:t>
            </a:r>
            <a:endParaRPr kumimoji="1" lang="en-US" altLang="ja-JP" dirty="0"/>
          </a:p>
          <a:p>
            <a:r>
              <a:rPr kumimoji="1" lang="en-US" altLang="ja-JP" dirty="0" err="1"/>
              <a:t>UsageProfile</a:t>
            </a:r>
            <a:r>
              <a:rPr kumimoji="1" lang="ja-JP" altLang="en-US" dirty="0"/>
              <a:t>について</a:t>
            </a:r>
          </a:p>
        </p:txBody>
      </p:sp>
    </p:spTree>
    <p:extLst>
      <p:ext uri="{BB962C8B-B14F-4D97-AF65-F5344CB8AC3E}">
        <p14:creationId xmlns:p14="http://schemas.microsoft.com/office/powerpoint/2010/main" val="300373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D554-E8A1-4B92-8D11-6CAF836EF010}"/>
              </a:ext>
            </a:extLst>
          </p:cNvPr>
          <p:cNvSpPr>
            <a:spLocks noGrp="1"/>
          </p:cNvSpPr>
          <p:nvPr>
            <p:ph type="title"/>
          </p:nvPr>
        </p:nvSpPr>
        <p:spPr/>
        <p:txBody>
          <a:bodyPr>
            <a:normAutofit fontScale="90000"/>
          </a:bodyPr>
          <a:lstStyle/>
          <a:p>
            <a:r>
              <a:rPr kumimoji="1" lang="en-US" altLang="ja-JP" dirty="0">
                <a:latin typeface="+mj-ea"/>
                <a:ea typeface="+mj-ea"/>
              </a:rPr>
              <a:t>ML</a:t>
            </a:r>
            <a:r>
              <a:rPr kumimoji="1" lang="ja-JP" altLang="en-US" dirty="0">
                <a:latin typeface="+mj-ea"/>
                <a:ea typeface="+mj-ea"/>
              </a:rPr>
              <a:t>名称・</a:t>
            </a:r>
            <a:r>
              <a:rPr kumimoji="1" lang="en-US" altLang="ja-JP" dirty="0" err="1">
                <a:latin typeface="+mj-ea"/>
                <a:ea typeface="+mj-ea"/>
              </a:rPr>
              <a:t>Github</a:t>
            </a:r>
            <a:r>
              <a:rPr kumimoji="1" lang="en-US" altLang="ja-JP" dirty="0">
                <a:latin typeface="+mj-ea"/>
                <a:ea typeface="+mj-ea"/>
              </a:rPr>
              <a:t> repo</a:t>
            </a:r>
            <a:r>
              <a:rPr kumimoji="1" lang="ja-JP" altLang="en-US" dirty="0">
                <a:latin typeface="+mj-ea"/>
                <a:ea typeface="+mj-ea"/>
              </a:rPr>
              <a:t>構成変更</a:t>
            </a:r>
          </a:p>
        </p:txBody>
      </p:sp>
      <p:sp>
        <p:nvSpPr>
          <p:cNvPr id="3" name="Text Placeholder 2">
            <a:extLst>
              <a:ext uri="{FF2B5EF4-FFF2-40B4-BE49-F238E27FC236}">
                <a16:creationId xmlns:a16="http://schemas.microsoft.com/office/drawing/2014/main" id="{CA5F4C6D-8303-423D-A173-E73AF3F73965}"/>
              </a:ext>
            </a:extLst>
          </p:cNvPr>
          <p:cNvSpPr>
            <a:spLocks noGrp="1"/>
          </p:cNvSpPr>
          <p:nvPr>
            <p:ph type="body" idx="1"/>
          </p:nvPr>
        </p:nvSpPr>
        <p:spPr/>
        <p:txBody>
          <a:bodyPr>
            <a:normAutofit fontScale="85000" lnSpcReduction="20000"/>
          </a:bodyPr>
          <a:lstStyle/>
          <a:p>
            <a:pPr>
              <a:buFont typeface="Wingdings" panose="05000000000000000000" pitchFamily="2" charset="2"/>
              <a:buChar char="l"/>
            </a:pPr>
            <a:r>
              <a:rPr kumimoji="1" lang="en-US" altLang="ja-JP" dirty="0"/>
              <a:t>ML</a:t>
            </a:r>
            <a:r>
              <a:rPr kumimoji="1" lang="ja-JP" altLang="en-US" dirty="0"/>
              <a:t>名称</a:t>
            </a:r>
            <a:endParaRPr kumimoji="1" lang="en-US" altLang="ja-JP" dirty="0"/>
          </a:p>
          <a:p>
            <a:pPr lvl="1"/>
            <a:r>
              <a:rPr kumimoji="1" lang="ja-JP" altLang="en-US" dirty="0"/>
              <a:t>旧</a:t>
            </a:r>
            <a:br>
              <a:rPr kumimoji="1" lang="en-US" altLang="ja-JP" dirty="0"/>
            </a:br>
            <a:r>
              <a:rPr kumimoji="1" lang="en-US" altLang="ja-JP" dirty="0">
                <a:hlinkClick r:id="rId2"/>
              </a:rPr>
              <a:t>japan-sg-licensing@lists.openchainproject.org</a:t>
            </a:r>
            <a:endParaRPr kumimoji="1" lang="en-US" altLang="ja-JP" dirty="0"/>
          </a:p>
          <a:p>
            <a:pPr lvl="1"/>
            <a:r>
              <a:rPr kumimoji="1" lang="ja-JP" altLang="en-US" dirty="0"/>
              <a:t>新</a:t>
            </a:r>
            <a:br>
              <a:rPr kumimoji="1" lang="en-US" altLang="ja-JP" dirty="0"/>
            </a:br>
            <a:r>
              <a:rPr kumimoji="1" lang="en-US" altLang="ja-JP" dirty="0">
                <a:hlinkClick r:id="rId3"/>
              </a:rPr>
              <a:t>japan-sg-sbom@lists.openchainproject.org</a:t>
            </a:r>
            <a:endParaRPr kumimoji="1" lang="en-US" altLang="ja-JP" dirty="0"/>
          </a:p>
          <a:p>
            <a:pPr lvl="1">
              <a:buFont typeface="Wingdings" panose="05000000000000000000" pitchFamily="2" charset="2"/>
              <a:buChar char="u"/>
            </a:pPr>
            <a:r>
              <a:rPr kumimoji="1" lang="ja-JP" altLang="en-US" dirty="0"/>
              <a:t>旧</a:t>
            </a:r>
            <a:r>
              <a:rPr kumimoji="1" lang="en-US" altLang="ja-JP" dirty="0"/>
              <a:t>ML</a:t>
            </a:r>
            <a:r>
              <a:rPr kumimoji="1" lang="ja-JP" altLang="en-US" dirty="0"/>
              <a:t>も暫くの間、</a:t>
            </a:r>
            <a:r>
              <a:rPr kumimoji="1" lang="en-US" altLang="ja-JP" dirty="0"/>
              <a:t>Aliases</a:t>
            </a:r>
            <a:r>
              <a:rPr kumimoji="1" lang="ja-JP" altLang="en-US" dirty="0"/>
              <a:t>として設定しておきます。</a:t>
            </a:r>
            <a:endParaRPr kumimoji="1" lang="en-US" altLang="ja-JP" dirty="0"/>
          </a:p>
          <a:p>
            <a:pPr>
              <a:buFont typeface="Wingdings" panose="05000000000000000000" pitchFamily="2" charset="2"/>
              <a:buChar char="l"/>
            </a:pPr>
            <a:r>
              <a:rPr kumimoji="1" lang="en-US" altLang="ja-JP" dirty="0" err="1"/>
              <a:t>Github</a:t>
            </a:r>
            <a:r>
              <a:rPr kumimoji="1" lang="en-US" altLang="ja-JP" dirty="0"/>
              <a:t> Repository</a:t>
            </a:r>
            <a:r>
              <a:rPr kumimoji="1" lang="ja-JP" altLang="en-US" dirty="0"/>
              <a:t>の構成</a:t>
            </a:r>
            <a:endParaRPr kumimoji="1" lang="en-US" altLang="ja-JP" dirty="0"/>
          </a:p>
          <a:p>
            <a:pPr lvl="1">
              <a:buFont typeface="Open Sans Medium" panose="020B0600070205080204" charset="0"/>
              <a:buChar char="○"/>
            </a:pPr>
            <a:r>
              <a:rPr kumimoji="1" lang="en-US" altLang="ja-JP" dirty="0"/>
              <a:t>subgroups</a:t>
            </a:r>
            <a:r>
              <a:rPr kumimoji="1" lang="ja-JP" altLang="en-US" dirty="0"/>
              <a:t>以下、</a:t>
            </a:r>
            <a:r>
              <a:rPr kumimoji="1" lang="en-US" altLang="ja-JP" dirty="0"/>
              <a:t>licensing DIR</a:t>
            </a:r>
            <a:r>
              <a:rPr kumimoji="1" lang="ja-JP" altLang="en-US" dirty="0"/>
              <a:t>を </a:t>
            </a:r>
            <a:r>
              <a:rPr kumimoji="1" lang="en-US" altLang="ja-JP" dirty="0" err="1"/>
              <a:t>sbom</a:t>
            </a:r>
            <a:r>
              <a:rPr kumimoji="1" lang="en-US" altLang="ja-JP" dirty="0"/>
              <a:t> DIR</a:t>
            </a:r>
            <a:r>
              <a:rPr kumimoji="1" lang="ja-JP" altLang="en-US" dirty="0"/>
              <a:t>に</a:t>
            </a:r>
            <a:r>
              <a:rPr kumimoji="1" lang="en-US" altLang="ja-JP" dirty="0"/>
              <a:t>rename</a:t>
            </a:r>
            <a:r>
              <a:rPr kumimoji="1" lang="ja-JP" altLang="en-US" dirty="0"/>
              <a:t>しました。</a:t>
            </a:r>
            <a:endParaRPr kumimoji="1" lang="en-US" altLang="ja-JP" dirty="0"/>
          </a:p>
          <a:p>
            <a:pPr lvl="1">
              <a:buFont typeface="Open Sans Medium" panose="020B0600070205080204" charset="0"/>
              <a:buChar char="○"/>
            </a:pPr>
            <a:r>
              <a:rPr kumimoji="1" lang="en-US" altLang="ja-JP" dirty="0">
                <a:hlinkClick r:id="rId4"/>
              </a:rPr>
              <a:t>https://github.com/OpenChain-Project/OpenChain-JWG/tree/master/subgroups/sbom-sg</a:t>
            </a:r>
            <a:br>
              <a:rPr kumimoji="1" lang="en-US" altLang="ja-JP" dirty="0"/>
            </a:br>
            <a:r>
              <a:rPr kumimoji="1" lang="ja-JP" altLang="en-US" dirty="0"/>
              <a:t>に、関連する資料やミーティングログを移しました。</a:t>
            </a:r>
            <a:r>
              <a:rPr kumimoji="1" lang="en-US" altLang="ja-JP" dirty="0"/>
              <a:t>(</a:t>
            </a:r>
            <a:r>
              <a:rPr kumimoji="1" lang="ja-JP" altLang="en-US" dirty="0"/>
              <a:t>まだ残っているかもしれませんので、見つけた方は随時移動</a:t>
            </a:r>
            <a:r>
              <a:rPr kumimoji="1" lang="en-US" altLang="ja-JP" dirty="0"/>
              <a:t>PR</a:t>
            </a:r>
            <a:r>
              <a:rPr kumimoji="1" lang="ja-JP" altLang="en-US" dirty="0"/>
              <a:t>などしていただけると助かります</a:t>
            </a:r>
            <a:r>
              <a:rPr kumimoji="1" lang="en-US" altLang="ja-JP" dirty="0"/>
              <a:t>)</a:t>
            </a:r>
          </a:p>
          <a:p>
            <a:pPr lvl="1">
              <a:buFont typeface="Open Sans Medium" panose="020B0600070205080204" charset="0"/>
              <a:buChar char="○"/>
            </a:pPr>
            <a:r>
              <a:rPr kumimoji="1" lang="ja-JP" altLang="en-US" dirty="0"/>
              <a:t>議事録・メモなどは、</a:t>
            </a:r>
            <a:br>
              <a:rPr kumimoji="1" lang="en-US" altLang="ja-JP" dirty="0"/>
            </a:br>
            <a:r>
              <a:rPr kumimoji="1" lang="en-US" altLang="ja-JP" dirty="0">
                <a:hlinkClick r:id="rId5"/>
              </a:rPr>
              <a:t>https://github.com/OpenChain-Project/OpenChain-JWG/tree/master/subgroups/sbom-sg/meetings</a:t>
            </a:r>
            <a:br>
              <a:rPr kumimoji="1" lang="en-US" altLang="ja-JP" dirty="0"/>
            </a:br>
            <a:r>
              <a:rPr kumimoji="1" lang="ja-JP" altLang="en-US" dirty="0"/>
              <a:t>以下に、</a:t>
            </a:r>
            <a:r>
              <a:rPr kumimoji="1" lang="en-US" altLang="ja-JP" sz="1600" b="1" u="sng" dirty="0">
                <a:solidFill>
                  <a:srgbClr val="C00000"/>
                </a:solidFill>
              </a:rPr>
              <a:t>(</a:t>
            </a:r>
            <a:r>
              <a:rPr kumimoji="1" lang="en-US" altLang="ja-JP" sz="1600" b="1" u="sng" dirty="0" err="1">
                <a:solidFill>
                  <a:srgbClr val="C00000"/>
                </a:solidFill>
              </a:rPr>
              <a:t>adhoc</a:t>
            </a:r>
            <a:r>
              <a:rPr kumimoji="1" lang="en-US" altLang="ja-JP" sz="1600" b="1" u="sng">
                <a:solidFill>
                  <a:srgbClr val="C00000"/>
                </a:solidFill>
              </a:rPr>
              <a:t>-)*YYYYMMDD</a:t>
            </a:r>
            <a:r>
              <a:rPr kumimoji="1" lang="ja-JP" altLang="en-US" sz="1600" b="1" u="sng">
                <a:solidFill>
                  <a:srgbClr val="C00000"/>
                </a:solidFill>
              </a:rPr>
              <a:t>＼</a:t>
            </a:r>
            <a:r>
              <a:rPr kumimoji="1" lang="en-US" altLang="ja-JP" sz="1600" b="1" u="sng" dirty="0">
                <a:solidFill>
                  <a:srgbClr val="C00000"/>
                </a:solidFill>
              </a:rPr>
              <a:t>.{txt, md}</a:t>
            </a:r>
            <a:r>
              <a:rPr kumimoji="1" lang="en-US" altLang="ja-JP" dirty="0"/>
              <a:t> </a:t>
            </a:r>
            <a:r>
              <a:rPr kumimoji="1" lang="ja-JP" altLang="en-US" dirty="0"/>
              <a:t>として纏めたいと思っています。</a:t>
            </a:r>
            <a:r>
              <a:rPr kumimoji="1" lang="en-US" altLang="ja-JP" dirty="0"/>
              <a:t>(</a:t>
            </a:r>
            <a:r>
              <a:rPr kumimoji="1" lang="ja-JP" altLang="en-US" dirty="0"/>
              <a:t>ご意見募集</a:t>
            </a:r>
            <a:r>
              <a:rPr kumimoji="1" lang="en-US" altLang="ja-JP" dirty="0"/>
              <a:t>)</a:t>
            </a:r>
          </a:p>
          <a:p>
            <a:pPr lvl="1">
              <a:buFont typeface="Open Sans Medium" panose="020B0600070205080204" charset="0"/>
              <a:buChar char="○"/>
            </a:pPr>
            <a:r>
              <a:rPr kumimoji="1" lang="en-US" altLang="ja-JP" dirty="0"/>
              <a:t>outcomes</a:t>
            </a:r>
            <a:r>
              <a:rPr kumimoji="1" lang="ja-JP" altLang="en-US" dirty="0"/>
              <a:t> </a:t>
            </a:r>
            <a:r>
              <a:rPr kumimoji="1" lang="en-US" altLang="ja-JP" dirty="0"/>
              <a:t>DIR</a:t>
            </a:r>
            <a:r>
              <a:rPr kumimoji="1" lang="ja-JP" altLang="en-US" dirty="0"/>
              <a:t>以下、議論対象ごとに</a:t>
            </a:r>
            <a:r>
              <a:rPr kumimoji="1" lang="en-US" altLang="ja-JP" dirty="0"/>
              <a:t>DIR</a:t>
            </a:r>
            <a:r>
              <a:rPr kumimoji="1" lang="ja-JP" altLang="en-US" dirty="0"/>
              <a:t>を切りました。関連する資料は関連</a:t>
            </a:r>
            <a:r>
              <a:rPr kumimoji="1" lang="en-US" altLang="ja-JP" dirty="0"/>
              <a:t>DIR</a:t>
            </a:r>
            <a:r>
              <a:rPr kumimoji="1" lang="ja-JP" altLang="en-US" dirty="0"/>
              <a:t>以下にまとめたいと思っています。</a:t>
            </a:r>
            <a:r>
              <a:rPr kumimoji="1" lang="en-US" altLang="ja-JP" dirty="0"/>
              <a:t>(</a:t>
            </a:r>
            <a:r>
              <a:rPr kumimoji="1" lang="ja-JP" altLang="en-US" dirty="0"/>
              <a:t>ご意見募集</a:t>
            </a:r>
            <a:r>
              <a:rPr kumimoji="1" lang="en-US" altLang="ja-JP" dirty="0"/>
              <a:t>)</a:t>
            </a:r>
          </a:p>
        </p:txBody>
      </p:sp>
    </p:spTree>
    <p:extLst>
      <p:ext uri="{BB962C8B-B14F-4D97-AF65-F5344CB8AC3E}">
        <p14:creationId xmlns:p14="http://schemas.microsoft.com/office/powerpoint/2010/main" val="372865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3EA1-F36B-4F76-99D9-882FBB6E93ED}"/>
              </a:ext>
            </a:extLst>
          </p:cNvPr>
          <p:cNvSpPr>
            <a:spLocks noGrp="1"/>
          </p:cNvSpPr>
          <p:nvPr>
            <p:ph type="title"/>
          </p:nvPr>
        </p:nvSpPr>
        <p:spPr/>
        <p:txBody>
          <a:bodyPr>
            <a:normAutofit fontScale="90000"/>
          </a:bodyPr>
          <a:lstStyle/>
          <a:p>
            <a:r>
              <a:rPr kumimoji="1" lang="en-US" altLang="ja-JP" dirty="0" err="1"/>
              <a:t>UsageProfile</a:t>
            </a:r>
            <a:r>
              <a:rPr kumimoji="1" lang="ja-JP" altLang="en-US" dirty="0"/>
              <a:t>について</a:t>
            </a:r>
          </a:p>
        </p:txBody>
      </p:sp>
      <p:sp>
        <p:nvSpPr>
          <p:cNvPr id="3" name="Text Placeholder 2">
            <a:extLst>
              <a:ext uri="{FF2B5EF4-FFF2-40B4-BE49-F238E27FC236}">
                <a16:creationId xmlns:a16="http://schemas.microsoft.com/office/drawing/2014/main" id="{0B34F554-3C61-42BA-A614-2BC17BD0D950}"/>
              </a:ext>
            </a:extLst>
          </p:cNvPr>
          <p:cNvSpPr>
            <a:spLocks noGrp="1"/>
          </p:cNvSpPr>
          <p:nvPr>
            <p:ph type="body" idx="1"/>
          </p:nvPr>
        </p:nvSpPr>
        <p:spPr/>
        <p:txBody>
          <a:bodyPr/>
          <a:lstStyle/>
          <a:p>
            <a:r>
              <a:rPr kumimoji="1" lang="en-US" altLang="ja-JP" dirty="0"/>
              <a:t>Open Compliance Summit</a:t>
            </a:r>
            <a:r>
              <a:rPr kumimoji="1" lang="ja-JP" altLang="en-US" dirty="0"/>
              <a:t>にて伊藤さんが発表された資料は以下</a:t>
            </a:r>
            <a:br>
              <a:rPr kumimoji="1" lang="en-US" altLang="ja-JP" dirty="0"/>
            </a:br>
            <a:r>
              <a:rPr kumimoji="1" lang="en-US" altLang="ja-JP" dirty="0">
                <a:hlinkClick r:id="rId2"/>
              </a:rPr>
              <a:t>https://github.com/OpenChain-Project/OpenChain-JWG/blob/master/subgroups/sbom-sg/outcomes/UsageProfile/Usage%20Profile%20Update-20221220.pptx</a:t>
            </a:r>
            <a:endParaRPr kumimoji="1" lang="en-US" altLang="ja-JP" dirty="0"/>
          </a:p>
          <a:p>
            <a:r>
              <a:rPr kumimoji="1" lang="ja-JP" altLang="en-US" dirty="0"/>
              <a:t>昨年最後の議論ログが以下</a:t>
            </a:r>
            <a:br>
              <a:rPr kumimoji="1" lang="en-US" altLang="ja-JP" dirty="0"/>
            </a:br>
            <a:r>
              <a:rPr kumimoji="1" lang="en-US" altLang="ja-JP" dirty="0">
                <a:hlinkClick r:id="rId3"/>
              </a:rPr>
              <a:t>https://github.com/OpenChain-Project/OpenChain-JWG/blob/master/subgroups/sbom-sg/meetings/adhoc-20221223.md</a:t>
            </a:r>
            <a:endParaRPr kumimoji="1" lang="en-US" altLang="ja-JP" dirty="0"/>
          </a:p>
          <a:p>
            <a:endParaRPr kumimoji="1" lang="ja-JP" altLang="en-US" dirty="0"/>
          </a:p>
        </p:txBody>
      </p:sp>
    </p:spTree>
    <p:extLst>
      <p:ext uri="{BB962C8B-B14F-4D97-AF65-F5344CB8AC3E}">
        <p14:creationId xmlns:p14="http://schemas.microsoft.com/office/powerpoint/2010/main" val="21134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644</Words>
  <Application>Microsoft Office PowerPoint</Application>
  <PresentationFormat>On-screen Show (16:9)</PresentationFormat>
  <Paragraphs>26</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Wingdings</vt:lpstr>
      <vt:lpstr>Roboto Slab Light</vt:lpstr>
      <vt:lpstr>Arial</vt:lpstr>
      <vt:lpstr>游ゴシック Light</vt:lpstr>
      <vt:lpstr>Roboto</vt:lpstr>
      <vt:lpstr>Open Sans Medium</vt:lpstr>
      <vt:lpstr>游ゴシック</vt:lpstr>
      <vt:lpstr>游ゴシック Medium</vt:lpstr>
      <vt:lpstr>Linux Foundation EU Theme 2023</vt:lpstr>
      <vt:lpstr>Adhoc meeting 2023/01/05</vt:lpstr>
      <vt:lpstr>Anti-Trust Policy Notice</vt:lpstr>
      <vt:lpstr>独占禁止法順守ポリシー (Antitrust Policy)</vt:lpstr>
      <vt:lpstr>Agenda</vt:lpstr>
      <vt:lpstr>ML名称・Github repo構成変更</vt:lpstr>
      <vt:lpstr>UsageProfileについて</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Kobota, Norio (SGC)</cp:lastModifiedBy>
  <cp:revision>101</cp:revision>
  <dcterms:modified xsi:type="dcterms:W3CDTF">2023-01-04T05:07:29Z</dcterms:modified>
</cp:coreProperties>
</file>