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57" r:id="rId2"/>
    <p:sldId id="269" r:id="rId3"/>
    <p:sldId id="278" r:id="rId4"/>
    <p:sldId id="272" r:id="rId5"/>
    <p:sldId id="294" r:id="rId6"/>
    <p:sldId id="297" r:id="rId7"/>
    <p:sldId id="280" r:id="rId8"/>
    <p:sldId id="293" r:id="rId9"/>
    <p:sldId id="281" r:id="rId10"/>
    <p:sldId id="282" r:id="rId11"/>
    <p:sldId id="283" r:id="rId12"/>
  </p:sldIdLst>
  <p:sldSz cx="9144000" cy="5143500" type="screen16x9"/>
  <p:notesSz cx="6858000" cy="9144000"/>
  <p:embeddedFontLst>
    <p:embeddedFont>
      <p:font typeface="Open Sans Medium" panose="020B060007020508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itchFamily="2" charset="0"/>
      <p:regular r:id="rId22"/>
      <p:bold r:id="rId23"/>
    </p:embeddedFont>
    <p:embeddedFont>
      <p:font typeface="游ゴシック Medium" panose="020B0500000000000000" pitchFamily="50" charset="-128"/>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727" autoAdjust="0"/>
  </p:normalViewPr>
  <p:slideViewPr>
    <p:cSldViewPr snapToGrid="0">
      <p:cViewPr varScale="1">
        <p:scale>
          <a:sx n="123" d="100"/>
          <a:sy n="123" d="100"/>
        </p:scale>
        <p:origin x="264" y="90"/>
      </p:cViewPr>
      <p:guideLst>
        <p:guide orient="horz" pos="1620"/>
        <p:guide pos="2880"/>
      </p:guideLst>
    </p:cSldViewPr>
  </p:slideViewPr>
  <p:notesTextViewPr>
    <p:cViewPr>
      <p:scale>
        <a:sx n="3" d="2"/>
        <a:sy n="3" d="2"/>
      </p:scale>
      <p:origin x="0" y="0"/>
    </p:cViewPr>
  </p:notesTextViewPr>
  <p:sorterViewPr>
    <p:cViewPr>
      <p:scale>
        <a:sx n="200" d="100"/>
        <a:sy n="200" d="100"/>
      </p:scale>
      <p:origin x="0" y="-387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njouji takashi(忍頂寺 毅 ○ＤＩＴＣ□ＤＩ戦○ＯＳＰＯ)" userId="6e92610a-523f-49a3-925c-c6210f4e6818" providerId="ADAL" clId="{7B3AF092-ACB0-4F1E-BD4D-F45603F875E5}"/>
    <pc:docChg chg="modSld">
      <pc:chgData name="ninjouji takashi(忍頂寺 毅 ○ＤＩＴＣ□ＤＩ戦○ＯＳＰＯ)" userId="6e92610a-523f-49a3-925c-c6210f4e6818" providerId="ADAL" clId="{7B3AF092-ACB0-4F1E-BD4D-F45603F875E5}" dt="2024-02-13T05:18:33.057" v="145" actId="20577"/>
      <pc:docMkLst>
        <pc:docMk/>
      </pc:docMkLst>
      <pc:sldChg chg="modSp mod">
        <pc:chgData name="ninjouji takashi(忍頂寺 毅 ○ＤＩＴＣ□ＤＩ戦○ＯＳＰＯ)" userId="6e92610a-523f-49a3-925c-c6210f4e6818" providerId="ADAL" clId="{7B3AF092-ACB0-4F1E-BD4D-F45603F875E5}" dt="2024-02-13T05:18:33.057" v="145" actId="20577"/>
        <pc:sldMkLst>
          <pc:docMk/>
          <pc:sldMk cId="2218753613" sldId="294"/>
        </pc:sldMkLst>
        <pc:graphicFrameChg chg="mod modGraphic">
          <ac:chgData name="ninjouji takashi(忍頂寺 毅 ○ＤＩＴＣ□ＤＩ戦○ＯＳＰＯ)" userId="6e92610a-523f-49a3-925c-c6210f4e6818" providerId="ADAL" clId="{7B3AF092-ACB0-4F1E-BD4D-F45603F875E5}" dt="2024-02-13T05:18:33.057" v="145" actId="20577"/>
          <ac:graphicFrameMkLst>
            <pc:docMk/>
            <pc:sldMk cId="2218753613" sldId="294"/>
            <ac:graphicFrameMk id="3" creationId="{F15AF662-20FC-4F4E-9F15-47362E83B8B0}"/>
          </ac:graphicFrameMkLst>
        </pc:graphicFrameChg>
      </pc:sldChg>
    </pc:docChg>
  </pc:docChgLst>
  <pc:docChgLst>
    <pc:chgData name="ninjouji takashi(忍頂寺 毅 ○ＤＩＴＣ□ＤＩ戦○ＯＳＰＯ)" userId="6e92610a-523f-49a3-925c-c6210f4e6818" providerId="ADAL" clId="{161D4F86-2623-4019-8FAF-F39ADCEB3BAF}"/>
    <pc:docChg chg="undo custSel modSld">
      <pc:chgData name="ninjouji takashi(忍頂寺 毅 ○ＤＩＴＣ□ＤＩ戦○ＯＳＰＯ)" userId="6e92610a-523f-49a3-925c-c6210f4e6818" providerId="ADAL" clId="{161D4F86-2623-4019-8FAF-F39ADCEB3BAF}" dt="2024-01-09T05:23:03.722" v="109" actId="20577"/>
      <pc:docMkLst>
        <pc:docMk/>
      </pc:docMkLst>
      <pc:sldChg chg="modSp mod">
        <pc:chgData name="ninjouji takashi(忍頂寺 毅 ○ＤＩＴＣ□ＤＩ戦○ＯＳＰＯ)" userId="6e92610a-523f-49a3-925c-c6210f4e6818" providerId="ADAL" clId="{161D4F86-2623-4019-8FAF-F39ADCEB3BAF}" dt="2024-01-09T05:21:23.534" v="9" actId="20577"/>
        <pc:sldMkLst>
          <pc:docMk/>
          <pc:sldMk cId="0" sldId="257"/>
        </pc:sldMkLst>
        <pc:spChg chg="mod">
          <ac:chgData name="ninjouji takashi(忍頂寺 毅 ○ＤＩＴＣ□ＤＩ戦○ＯＳＰＯ)" userId="6e92610a-523f-49a3-925c-c6210f4e6818" providerId="ADAL" clId="{161D4F86-2623-4019-8FAF-F39ADCEB3BAF}" dt="2024-01-09T05:21:23.534" v="9" actId="20577"/>
          <ac:spMkLst>
            <pc:docMk/>
            <pc:sldMk cId="0" sldId="257"/>
            <ac:spMk id="123" creationId="{00000000-0000-0000-0000-000000000000}"/>
          </ac:spMkLst>
        </pc:spChg>
      </pc:sldChg>
      <pc:sldChg chg="modSp mod">
        <pc:chgData name="ninjouji takashi(忍頂寺 毅 ○ＤＩＴＣ□ＤＩ戦○ＯＳＰＯ)" userId="6e92610a-523f-49a3-925c-c6210f4e6818" providerId="ADAL" clId="{161D4F86-2623-4019-8FAF-F39ADCEB3BAF}" dt="2024-01-09T05:22:20.392" v="33" actId="20577"/>
        <pc:sldMkLst>
          <pc:docMk/>
          <pc:sldMk cId="3824246798" sldId="280"/>
        </pc:sldMkLst>
        <pc:spChg chg="mod">
          <ac:chgData name="ninjouji takashi(忍頂寺 毅 ○ＤＩＴＣ□ＤＩ戦○ＯＳＰＯ)" userId="6e92610a-523f-49a3-925c-c6210f4e6818" providerId="ADAL" clId="{161D4F86-2623-4019-8FAF-F39ADCEB3BAF}" dt="2024-01-09T05:22:20.392" v="33" actId="20577"/>
          <ac:spMkLst>
            <pc:docMk/>
            <pc:sldMk cId="3824246798" sldId="280"/>
            <ac:spMk id="3" creationId="{0B3C77A2-DC2F-46A8-BCEA-6FBA71319873}"/>
          </ac:spMkLst>
        </pc:spChg>
      </pc:sldChg>
      <pc:sldChg chg="modSp mod">
        <pc:chgData name="ninjouji takashi(忍頂寺 毅 ○ＤＩＴＣ□ＤＩ戦○ＯＳＰＯ)" userId="6e92610a-523f-49a3-925c-c6210f4e6818" providerId="ADAL" clId="{161D4F86-2623-4019-8FAF-F39ADCEB3BAF}" dt="2024-01-09T05:23:03.722" v="109" actId="20577"/>
        <pc:sldMkLst>
          <pc:docMk/>
          <pc:sldMk cId="2218753613" sldId="294"/>
        </pc:sldMkLst>
        <pc:graphicFrameChg chg="modGraphic">
          <ac:chgData name="ninjouji takashi(忍頂寺 毅 ○ＤＩＴＣ□ＤＩ戦○ＯＳＰＯ)" userId="6e92610a-523f-49a3-925c-c6210f4e6818" providerId="ADAL" clId="{161D4F86-2623-4019-8FAF-F39ADCEB3BAF}" dt="2024-01-09T05:23:03.722" v="109" actId="20577"/>
          <ac:graphicFrameMkLst>
            <pc:docMk/>
            <pc:sldMk cId="2218753613" sldId="294"/>
            <ac:graphicFrameMk id="3" creationId="{F15AF662-20FC-4F4E-9F15-47362E83B8B0}"/>
          </ac:graphicFrameMkLst>
        </pc:graphicFrameChg>
      </pc:sldChg>
    </pc:docChg>
  </pc:docChgLst>
  <pc:docChgLst>
    <pc:chgData name="ninjouji takashi(忍頂寺 毅 □ＳＷＣ◯ＡＣＴ)" userId="6e92610a-523f-49a3-925c-c6210f4e6818" providerId="ADAL" clId="{4B1D977C-A4CF-4D8D-8AAE-B06C49A55EF1}"/>
    <pc:docChg chg="custSel addSld delSld modSld sldOrd">
      <pc:chgData name="ninjouji takashi(忍頂寺 毅 □ＳＷＣ◯ＡＣＴ)" userId="6e92610a-523f-49a3-925c-c6210f4e6818" providerId="ADAL" clId="{4B1D977C-A4CF-4D8D-8AAE-B06C49A55EF1}" dt="2023-03-14T06:53:29.624" v="481" actId="20577"/>
      <pc:docMkLst>
        <pc:docMk/>
      </pc:docMkLst>
      <pc:sldChg chg="modSp mod">
        <pc:chgData name="ninjouji takashi(忍頂寺 毅 □ＳＷＣ◯ＡＣＴ)" userId="6e92610a-523f-49a3-925c-c6210f4e6818" providerId="ADAL" clId="{4B1D977C-A4CF-4D8D-8AAE-B06C49A55EF1}" dt="2023-03-14T06:42:48.701" v="3" actId="20577"/>
        <pc:sldMkLst>
          <pc:docMk/>
          <pc:sldMk cId="0" sldId="257"/>
        </pc:sldMkLst>
        <pc:spChg chg="mod">
          <ac:chgData name="ninjouji takashi(忍頂寺 毅 □ＳＷＣ◯ＡＣＴ)" userId="6e92610a-523f-49a3-925c-c6210f4e6818" providerId="ADAL" clId="{4B1D977C-A4CF-4D8D-8AAE-B06C49A55EF1}" dt="2023-03-14T06:42:48.701" v="3" actId="20577"/>
          <ac:spMkLst>
            <pc:docMk/>
            <pc:sldMk cId="0" sldId="257"/>
            <ac:spMk id="123" creationId="{00000000-0000-0000-0000-000000000000}"/>
          </ac:spMkLst>
        </pc:spChg>
      </pc:sldChg>
      <pc:sldChg chg="del">
        <pc:chgData name="ninjouji takashi(忍頂寺 毅 □ＳＷＣ◯ＡＣＴ)" userId="6e92610a-523f-49a3-925c-c6210f4e6818" providerId="ADAL" clId="{4B1D977C-A4CF-4D8D-8AAE-B06C49A55EF1}" dt="2023-03-14T06:43:56.950" v="13" actId="47"/>
        <pc:sldMkLst>
          <pc:docMk/>
          <pc:sldMk cId="3038253969" sldId="271"/>
        </pc:sldMkLst>
      </pc:sldChg>
      <pc:sldChg chg="delSp mod ord">
        <pc:chgData name="ninjouji takashi(忍頂寺 毅 □ＳＷＣ◯ＡＣＴ)" userId="6e92610a-523f-49a3-925c-c6210f4e6818" providerId="ADAL" clId="{4B1D977C-A4CF-4D8D-8AAE-B06C49A55EF1}" dt="2023-03-14T06:44:03.156" v="16" actId="478"/>
        <pc:sldMkLst>
          <pc:docMk/>
          <pc:sldMk cId="3167832604" sldId="272"/>
        </pc:sldMkLst>
        <pc:spChg chg="del">
          <ac:chgData name="ninjouji takashi(忍頂寺 毅 □ＳＷＣ◯ＡＣＴ)" userId="6e92610a-523f-49a3-925c-c6210f4e6818" providerId="ADAL" clId="{4B1D977C-A4CF-4D8D-8AAE-B06C49A55EF1}" dt="2023-03-14T06:44:03.156" v="16" actId="478"/>
          <ac:spMkLst>
            <pc:docMk/>
            <pc:sldMk cId="3167832604" sldId="272"/>
            <ac:spMk id="6" creationId="{9831BEDB-27EF-4895-85B8-715DA731FCE1}"/>
          </ac:spMkLst>
        </pc:spChg>
      </pc:sldChg>
      <pc:sldChg chg="del">
        <pc:chgData name="ninjouji takashi(忍頂寺 毅 □ＳＷＣ◯ＡＣＴ)" userId="6e92610a-523f-49a3-925c-c6210f4e6818" providerId="ADAL" clId="{4B1D977C-A4CF-4D8D-8AAE-B06C49A55EF1}" dt="2023-03-14T06:43:34.568" v="12" actId="47"/>
        <pc:sldMkLst>
          <pc:docMk/>
          <pc:sldMk cId="3926917405" sldId="274"/>
        </pc:sldMkLst>
      </pc:sldChg>
      <pc:sldChg chg="modSp mod">
        <pc:chgData name="ninjouji takashi(忍頂寺 毅 □ＳＷＣ◯ＡＣＴ)" userId="6e92610a-523f-49a3-925c-c6210f4e6818" providerId="ADAL" clId="{4B1D977C-A4CF-4D8D-8AAE-B06C49A55EF1}" dt="2023-03-14T06:48:37.209" v="205" actId="12"/>
        <pc:sldMkLst>
          <pc:docMk/>
          <pc:sldMk cId="201016405" sldId="277"/>
        </pc:sldMkLst>
        <pc:graphicFrameChg chg="mod modGraphic">
          <ac:chgData name="ninjouji takashi(忍頂寺 毅 □ＳＷＣ◯ＡＣＴ)" userId="6e92610a-523f-49a3-925c-c6210f4e6818" providerId="ADAL" clId="{4B1D977C-A4CF-4D8D-8AAE-B06C49A55EF1}" dt="2023-03-14T06:48:37.209" v="205" actId="12"/>
          <ac:graphicFrameMkLst>
            <pc:docMk/>
            <pc:sldMk cId="201016405" sldId="277"/>
            <ac:graphicFrameMk id="3" creationId="{F15AF662-20FC-4F4E-9F15-47362E83B8B0}"/>
          </ac:graphicFrameMkLst>
        </pc:graphicFrameChg>
      </pc:sldChg>
      <pc:sldChg chg="modSp mod">
        <pc:chgData name="ninjouji takashi(忍頂寺 毅 □ＳＷＣ◯ＡＣＴ)" userId="6e92610a-523f-49a3-925c-c6210f4e6818" providerId="ADAL" clId="{4B1D977C-A4CF-4D8D-8AAE-B06C49A55EF1}" dt="2023-03-14T06:43:27.281" v="11" actId="20577"/>
        <pc:sldMkLst>
          <pc:docMk/>
          <pc:sldMk cId="3824246798" sldId="280"/>
        </pc:sldMkLst>
        <pc:spChg chg="mod">
          <ac:chgData name="ninjouji takashi(忍頂寺 毅 □ＳＷＣ◯ＡＣＴ)" userId="6e92610a-523f-49a3-925c-c6210f4e6818" providerId="ADAL" clId="{4B1D977C-A4CF-4D8D-8AAE-B06C49A55EF1}" dt="2023-03-14T06:43:27.281" v="11" actId="20577"/>
          <ac:spMkLst>
            <pc:docMk/>
            <pc:sldMk cId="3824246798" sldId="280"/>
            <ac:spMk id="3" creationId="{0B3C77A2-DC2F-46A8-BCEA-6FBA71319873}"/>
          </ac:spMkLst>
        </pc:spChg>
      </pc:sldChg>
      <pc:sldChg chg="del">
        <pc:chgData name="ninjouji takashi(忍頂寺 毅 □ＳＷＣ◯ＡＣＴ)" userId="6e92610a-523f-49a3-925c-c6210f4e6818" providerId="ADAL" clId="{4B1D977C-A4CF-4D8D-8AAE-B06C49A55EF1}" dt="2023-03-14T06:43:56.950" v="13" actId="47"/>
        <pc:sldMkLst>
          <pc:docMk/>
          <pc:sldMk cId="2762146258" sldId="284"/>
        </pc:sldMkLst>
      </pc:sldChg>
      <pc:sldChg chg="del">
        <pc:chgData name="ninjouji takashi(忍頂寺 毅 □ＳＷＣ◯ＡＣＴ)" userId="6e92610a-523f-49a3-925c-c6210f4e6818" providerId="ADAL" clId="{4B1D977C-A4CF-4D8D-8AAE-B06C49A55EF1}" dt="2023-03-14T06:43:34.568" v="12" actId="47"/>
        <pc:sldMkLst>
          <pc:docMk/>
          <pc:sldMk cId="584746433" sldId="289"/>
        </pc:sldMkLst>
      </pc:sldChg>
      <pc:sldChg chg="del">
        <pc:chgData name="ninjouji takashi(忍頂寺 毅 □ＳＷＣ◯ＡＣＴ)" userId="6e92610a-523f-49a3-925c-c6210f4e6818" providerId="ADAL" clId="{4B1D977C-A4CF-4D8D-8AAE-B06C49A55EF1}" dt="2023-03-14T06:48:56.884" v="207" actId="47"/>
        <pc:sldMkLst>
          <pc:docMk/>
          <pc:sldMk cId="2797448881" sldId="294"/>
        </pc:sldMkLst>
      </pc:sldChg>
      <pc:sldChg chg="modSp mod">
        <pc:chgData name="ninjouji takashi(忍頂寺 毅 □ＳＷＣ◯ＡＣＴ)" userId="6e92610a-523f-49a3-925c-c6210f4e6818" providerId="ADAL" clId="{4B1D977C-A4CF-4D8D-8AAE-B06C49A55EF1}" dt="2023-03-14T06:51:12.291" v="375" actId="20577"/>
        <pc:sldMkLst>
          <pc:docMk/>
          <pc:sldMk cId="2222907879" sldId="296"/>
        </pc:sldMkLst>
        <pc:spChg chg="mod">
          <ac:chgData name="ninjouji takashi(忍頂寺 毅 □ＳＷＣ◯ＡＣＴ)" userId="6e92610a-523f-49a3-925c-c6210f4e6818" providerId="ADAL" clId="{4B1D977C-A4CF-4D8D-8AAE-B06C49A55EF1}" dt="2023-03-14T06:51:12.291" v="375" actId="20577"/>
          <ac:spMkLst>
            <pc:docMk/>
            <pc:sldMk cId="2222907879" sldId="296"/>
            <ac:spMk id="3" creationId="{9C6FFAFF-4E75-451F-A5DF-B104B9A45FF3}"/>
          </ac:spMkLst>
        </pc:spChg>
      </pc:sldChg>
      <pc:sldChg chg="modSp mod">
        <pc:chgData name="ninjouji takashi(忍頂寺 毅 □ＳＷＣ◯ＡＣＴ)" userId="6e92610a-523f-49a3-925c-c6210f4e6818" providerId="ADAL" clId="{4B1D977C-A4CF-4D8D-8AAE-B06C49A55EF1}" dt="2023-03-14T06:49:08.943" v="208" actId="20577"/>
        <pc:sldMkLst>
          <pc:docMk/>
          <pc:sldMk cId="3742933535" sldId="297"/>
        </pc:sldMkLst>
        <pc:spChg chg="mod">
          <ac:chgData name="ninjouji takashi(忍頂寺 毅 □ＳＷＣ◯ＡＣＴ)" userId="6e92610a-523f-49a3-925c-c6210f4e6818" providerId="ADAL" clId="{4B1D977C-A4CF-4D8D-8AAE-B06C49A55EF1}" dt="2023-03-14T06:49:08.943" v="208" actId="20577"/>
          <ac:spMkLst>
            <pc:docMk/>
            <pc:sldMk cId="3742933535" sldId="297"/>
            <ac:spMk id="3" creationId="{9C6FFAFF-4E75-451F-A5DF-B104B9A45FF3}"/>
          </ac:spMkLst>
        </pc:spChg>
      </pc:sldChg>
      <pc:sldChg chg="modSp add mod ord">
        <pc:chgData name="ninjouji takashi(忍頂寺 毅 □ＳＷＣ◯ＡＣＴ)" userId="6e92610a-523f-49a3-925c-c6210f4e6818" providerId="ADAL" clId="{4B1D977C-A4CF-4D8D-8AAE-B06C49A55EF1}" dt="2023-03-14T06:53:29.624" v="481" actId="20577"/>
        <pc:sldMkLst>
          <pc:docMk/>
          <pc:sldMk cId="2613023041" sldId="298"/>
        </pc:sldMkLst>
        <pc:spChg chg="mod">
          <ac:chgData name="ninjouji takashi(忍頂寺 毅 □ＳＷＣ◯ＡＣＴ)" userId="6e92610a-523f-49a3-925c-c6210f4e6818" providerId="ADAL" clId="{4B1D977C-A4CF-4D8D-8AAE-B06C49A55EF1}" dt="2023-03-14T06:51:27.053" v="381" actId="20577"/>
          <ac:spMkLst>
            <pc:docMk/>
            <pc:sldMk cId="2613023041" sldId="298"/>
            <ac:spMk id="2" creationId="{FD2A40A3-6B46-4DE2-8CAE-245EC186BE7F}"/>
          </ac:spMkLst>
        </pc:spChg>
        <pc:spChg chg="mod">
          <ac:chgData name="ninjouji takashi(忍頂寺 毅 □ＳＷＣ◯ＡＣＴ)" userId="6e92610a-523f-49a3-925c-c6210f4e6818" providerId="ADAL" clId="{4B1D977C-A4CF-4D8D-8AAE-B06C49A55EF1}" dt="2023-03-14T06:53:29.624" v="481" actId="20577"/>
          <ac:spMkLst>
            <pc:docMk/>
            <pc:sldMk cId="2613023041" sldId="298"/>
            <ac:spMk id="3" creationId="{9C6FFAFF-4E75-451F-A5DF-B104B9A45FF3}"/>
          </ac:spMkLst>
        </pc:spChg>
      </pc:sldChg>
    </pc:docChg>
  </pc:docChgLst>
  <pc:docChgLst>
    <pc:chgData name="ninjouji takashi(忍頂寺 毅 ○ＤＩＴＣ□ＤＩ戦○ＯＳＰＯ)" userId="6e92610a-523f-49a3-925c-c6210f4e6818" providerId="ADAL" clId="{0D9D658B-74D9-4A7E-AEC1-F94ED90297F5}"/>
    <pc:docChg chg="undo custSel addSld delSld modSld">
      <pc:chgData name="ninjouji takashi(忍頂寺 毅 ○ＤＩＴＣ□ＤＩ戦○ＯＳＰＯ)" userId="6e92610a-523f-49a3-925c-c6210f4e6818" providerId="ADAL" clId="{0D9D658B-74D9-4A7E-AEC1-F94ED90297F5}" dt="2023-08-22T07:58:59.335" v="2349" actId="47"/>
      <pc:docMkLst>
        <pc:docMk/>
      </pc:docMkLst>
      <pc:sldChg chg="modSp mod">
        <pc:chgData name="ninjouji takashi(忍頂寺 毅 ○ＤＩＴＣ□ＤＩ戦○ＯＳＰＯ)" userId="6e92610a-523f-49a3-925c-c6210f4e6818" providerId="ADAL" clId="{0D9D658B-74D9-4A7E-AEC1-F94ED90297F5}" dt="2023-08-22T05:09:47.596" v="152" actId="20577"/>
        <pc:sldMkLst>
          <pc:docMk/>
          <pc:sldMk cId="0" sldId="257"/>
        </pc:sldMkLst>
        <pc:spChg chg="mod">
          <ac:chgData name="ninjouji takashi(忍頂寺 毅 ○ＤＩＴＣ□ＤＩ戦○ＯＳＰＯ)" userId="6e92610a-523f-49a3-925c-c6210f4e6818" providerId="ADAL" clId="{0D9D658B-74D9-4A7E-AEC1-F94ED90297F5}" dt="2023-08-22T05:09:47.596" v="152" actId="20577"/>
          <ac:spMkLst>
            <pc:docMk/>
            <pc:sldMk cId="0" sldId="257"/>
            <ac:spMk id="122" creationId="{00000000-0000-0000-0000-000000000000}"/>
          </ac:spMkLst>
        </pc:spChg>
        <pc:spChg chg="mod">
          <ac:chgData name="ninjouji takashi(忍頂寺 毅 ○ＤＩＴＣ□ＤＩ戦○ＯＳＰＯ)" userId="6e92610a-523f-49a3-925c-c6210f4e6818" providerId="ADAL" clId="{0D9D658B-74D9-4A7E-AEC1-F94ED90297F5}" dt="2023-08-22T05:07:18.977" v="9" actId="20577"/>
          <ac:spMkLst>
            <pc:docMk/>
            <pc:sldMk cId="0" sldId="257"/>
            <ac:spMk id="123" creationId="{00000000-0000-0000-0000-000000000000}"/>
          </ac:spMkLst>
        </pc:spChg>
      </pc:sldChg>
      <pc:sldChg chg="modSp mod">
        <pc:chgData name="ninjouji takashi(忍頂寺 毅 ○ＤＩＴＣ□ＤＩ戦○ＯＳＰＯ)" userId="6e92610a-523f-49a3-925c-c6210f4e6818" providerId="ADAL" clId="{0D9D658B-74D9-4A7E-AEC1-F94ED90297F5}" dt="2023-08-22T07:53:18.753" v="2301" actId="20577"/>
        <pc:sldMkLst>
          <pc:docMk/>
          <pc:sldMk cId="201016405" sldId="277"/>
        </pc:sldMkLst>
        <pc:graphicFrameChg chg="modGraphic">
          <ac:chgData name="ninjouji takashi(忍頂寺 毅 ○ＤＩＴＣ□ＤＩ戦○ＯＳＰＯ)" userId="6e92610a-523f-49a3-925c-c6210f4e6818" providerId="ADAL" clId="{0D9D658B-74D9-4A7E-AEC1-F94ED90297F5}" dt="2023-08-22T07:53:18.753" v="2301" actId="20577"/>
          <ac:graphicFrameMkLst>
            <pc:docMk/>
            <pc:sldMk cId="201016405" sldId="277"/>
            <ac:graphicFrameMk id="3" creationId="{F15AF662-20FC-4F4E-9F15-47362E83B8B0}"/>
          </ac:graphicFrameMkLst>
        </pc:graphicFrameChg>
      </pc:sldChg>
      <pc:sldChg chg="modSp mod">
        <pc:chgData name="ninjouji takashi(忍頂寺 毅 ○ＤＩＴＣ□ＤＩ戦○ＯＳＰＯ)" userId="6e92610a-523f-49a3-925c-c6210f4e6818" providerId="ADAL" clId="{0D9D658B-74D9-4A7E-AEC1-F94ED90297F5}" dt="2023-08-22T05:10:10.449" v="158" actId="20577"/>
        <pc:sldMkLst>
          <pc:docMk/>
          <pc:sldMk cId="3824246798" sldId="280"/>
        </pc:sldMkLst>
        <pc:spChg chg="mod">
          <ac:chgData name="ninjouji takashi(忍頂寺 毅 ○ＤＩＴＣ□ＤＩ戦○ＯＳＰＯ)" userId="6e92610a-523f-49a3-925c-c6210f4e6818" providerId="ADAL" clId="{0D9D658B-74D9-4A7E-AEC1-F94ED90297F5}" dt="2023-08-22T05:10:10.449" v="158" actId="20577"/>
          <ac:spMkLst>
            <pc:docMk/>
            <pc:sldMk cId="3824246798" sldId="280"/>
            <ac:spMk id="3" creationId="{0B3C77A2-DC2F-46A8-BCEA-6FBA71319873}"/>
          </ac:spMkLst>
        </pc:spChg>
      </pc:sldChg>
      <pc:sldChg chg="modSp mod">
        <pc:chgData name="ninjouji takashi(忍頂寺 毅 ○ＤＩＴＣ□ＤＩ戦○ＯＳＰＯ)" userId="6e92610a-523f-49a3-925c-c6210f4e6818" providerId="ADAL" clId="{0D9D658B-74D9-4A7E-AEC1-F94ED90297F5}" dt="2023-08-22T05:09:30.631" v="150" actId="20577"/>
        <pc:sldMkLst>
          <pc:docMk/>
          <pc:sldMk cId="2222907879" sldId="296"/>
        </pc:sldMkLst>
        <pc:spChg chg="mod">
          <ac:chgData name="ninjouji takashi(忍頂寺 毅 ○ＤＩＴＣ□ＤＩ戦○ＯＳＰＯ)" userId="6e92610a-523f-49a3-925c-c6210f4e6818" providerId="ADAL" clId="{0D9D658B-74D9-4A7E-AEC1-F94ED90297F5}" dt="2023-08-22T05:09:30.631" v="150" actId="20577"/>
          <ac:spMkLst>
            <pc:docMk/>
            <pc:sldMk cId="2222907879" sldId="296"/>
            <ac:spMk id="3" creationId="{9C6FFAFF-4E75-451F-A5DF-B104B9A45FF3}"/>
          </ac:spMkLst>
        </pc:spChg>
      </pc:sldChg>
      <pc:sldChg chg="modSp mod">
        <pc:chgData name="ninjouji takashi(忍頂寺 毅 ○ＤＩＴＣ□ＤＩ戦○ＯＳＰＯ)" userId="6e92610a-523f-49a3-925c-c6210f4e6818" providerId="ADAL" clId="{0D9D658B-74D9-4A7E-AEC1-F94ED90297F5}" dt="2023-08-22T07:50:00.896" v="2262" actId="20577"/>
        <pc:sldMkLst>
          <pc:docMk/>
          <pc:sldMk cId="3742933535" sldId="297"/>
        </pc:sldMkLst>
        <pc:spChg chg="mod">
          <ac:chgData name="ninjouji takashi(忍頂寺 毅 ○ＤＩＴＣ□ＤＩ戦○ＯＳＰＯ)" userId="6e92610a-523f-49a3-925c-c6210f4e6818" providerId="ADAL" clId="{0D9D658B-74D9-4A7E-AEC1-F94ED90297F5}" dt="2023-08-22T05:38:40.324" v="1779" actId="404"/>
          <ac:spMkLst>
            <pc:docMk/>
            <pc:sldMk cId="3742933535" sldId="297"/>
            <ac:spMk id="2" creationId="{FD2A40A3-6B46-4DE2-8CAE-245EC186BE7F}"/>
          </ac:spMkLst>
        </pc:spChg>
        <pc:spChg chg="mod">
          <ac:chgData name="ninjouji takashi(忍頂寺 毅 ○ＤＩＴＣ□ＤＩ戦○ＯＳＰＯ)" userId="6e92610a-523f-49a3-925c-c6210f4e6818" providerId="ADAL" clId="{0D9D658B-74D9-4A7E-AEC1-F94ED90297F5}" dt="2023-08-22T07:50:00.896" v="2262" actId="20577"/>
          <ac:spMkLst>
            <pc:docMk/>
            <pc:sldMk cId="3742933535" sldId="297"/>
            <ac:spMk id="3" creationId="{9C6FFAFF-4E75-451F-A5DF-B104B9A45FF3}"/>
          </ac:spMkLst>
        </pc:spChg>
      </pc:sldChg>
      <pc:sldChg chg="add">
        <pc:chgData name="ninjouji takashi(忍頂寺 毅 ○ＤＩＴＣ□ＤＩ戦○ＯＳＰＯ)" userId="6e92610a-523f-49a3-925c-c6210f4e6818" providerId="ADAL" clId="{0D9D658B-74D9-4A7E-AEC1-F94ED90297F5}" dt="2023-08-22T05:10:36.983" v="159" actId="2890"/>
        <pc:sldMkLst>
          <pc:docMk/>
          <pc:sldMk cId="3313359627" sldId="298"/>
        </pc:sldMkLst>
      </pc:sldChg>
      <pc:sldChg chg="modSp add mod">
        <pc:chgData name="ninjouji takashi(忍頂寺 毅 ○ＤＩＴＣ□ＤＩ戦○ＯＳＰＯ)" userId="6e92610a-523f-49a3-925c-c6210f4e6818" providerId="ADAL" clId="{0D9D658B-74D9-4A7E-AEC1-F94ED90297F5}" dt="2023-08-22T07:15:15.813" v="2214" actId="5793"/>
        <pc:sldMkLst>
          <pc:docMk/>
          <pc:sldMk cId="2054555963" sldId="299"/>
        </pc:sldMkLst>
        <pc:spChg chg="mod">
          <ac:chgData name="ninjouji takashi(忍頂寺 毅 ○ＤＩＴＣ□ＤＩ戦○ＯＳＰＯ)" userId="6e92610a-523f-49a3-925c-c6210f4e6818" providerId="ADAL" clId="{0D9D658B-74D9-4A7E-AEC1-F94ED90297F5}" dt="2023-08-22T05:38:48.214" v="1784" actId="20577"/>
          <ac:spMkLst>
            <pc:docMk/>
            <pc:sldMk cId="2054555963" sldId="299"/>
            <ac:spMk id="2" creationId="{FD2A40A3-6B46-4DE2-8CAE-245EC186BE7F}"/>
          </ac:spMkLst>
        </pc:spChg>
        <pc:spChg chg="mod">
          <ac:chgData name="ninjouji takashi(忍頂寺 毅 ○ＤＩＴＣ□ＤＩ戦○ＯＳＰＯ)" userId="6e92610a-523f-49a3-925c-c6210f4e6818" providerId="ADAL" clId="{0D9D658B-74D9-4A7E-AEC1-F94ED90297F5}" dt="2023-08-22T07:15:15.813" v="2214" actId="5793"/>
          <ac:spMkLst>
            <pc:docMk/>
            <pc:sldMk cId="2054555963" sldId="299"/>
            <ac:spMk id="3" creationId="{9C6FFAFF-4E75-451F-A5DF-B104B9A45FF3}"/>
          </ac:spMkLst>
        </pc:spChg>
      </pc:sldChg>
      <pc:sldChg chg="addSp delSp modSp new del mod modClrScheme chgLayout">
        <pc:chgData name="ninjouji takashi(忍頂寺 毅 ○ＤＩＴＣ□ＤＩ戦○ＯＳＰＯ)" userId="6e92610a-523f-49a3-925c-c6210f4e6818" providerId="ADAL" clId="{0D9D658B-74D9-4A7E-AEC1-F94ED90297F5}" dt="2023-08-22T07:58:59.335" v="2349" actId="47"/>
        <pc:sldMkLst>
          <pc:docMk/>
          <pc:sldMk cId="1876761472" sldId="300"/>
        </pc:sldMkLst>
        <pc:spChg chg="del">
          <ac:chgData name="ninjouji takashi(忍頂寺 毅 ○ＤＩＴＣ□ＤＩ戦○ＯＳＰＯ)" userId="6e92610a-523f-49a3-925c-c6210f4e6818" providerId="ADAL" clId="{0D9D658B-74D9-4A7E-AEC1-F94ED90297F5}" dt="2023-08-22T07:53:29.831" v="2303" actId="700"/>
          <ac:spMkLst>
            <pc:docMk/>
            <pc:sldMk cId="1876761472" sldId="300"/>
            <ac:spMk id="2" creationId="{E9207811-A5C4-D725-C8AC-32BE894F07BB}"/>
          </ac:spMkLst>
        </pc:spChg>
        <pc:spChg chg="del">
          <ac:chgData name="ninjouji takashi(忍頂寺 毅 ○ＤＩＴＣ□ＤＩ戦○ＯＳＰＯ)" userId="6e92610a-523f-49a3-925c-c6210f4e6818" providerId="ADAL" clId="{0D9D658B-74D9-4A7E-AEC1-F94ED90297F5}" dt="2023-08-22T07:53:29.831" v="2303" actId="700"/>
          <ac:spMkLst>
            <pc:docMk/>
            <pc:sldMk cId="1876761472" sldId="300"/>
            <ac:spMk id="3" creationId="{B42DB830-3214-8FF0-1ADE-671F11ED81A8}"/>
          </ac:spMkLst>
        </pc:spChg>
        <pc:spChg chg="add mod">
          <ac:chgData name="ninjouji takashi(忍頂寺 毅 ○ＤＩＴＣ□ＤＩ戦○ＯＳＰＯ)" userId="6e92610a-523f-49a3-925c-c6210f4e6818" providerId="ADAL" clId="{0D9D658B-74D9-4A7E-AEC1-F94ED90297F5}" dt="2023-08-22T07:53:51.548" v="2348" actId="122"/>
          <ac:spMkLst>
            <pc:docMk/>
            <pc:sldMk cId="1876761472" sldId="300"/>
            <ac:spMk id="4" creationId="{32502234-0427-DC65-A98B-ADEB97E356A6}"/>
          </ac:spMkLst>
        </pc:spChg>
      </pc:sldChg>
    </pc:docChg>
  </pc:docChgLst>
  <pc:docChgLst>
    <pc:chgData name="ninjouji takashi(忍頂寺 毅 □ＳＷＣ◯ＡＣＴ)" userId="6e92610a-523f-49a3-925c-c6210f4e6818" providerId="ADAL" clId="{459226C6-8D5E-4C8E-AE25-0AD0512C86CB}"/>
    <pc:docChg chg="undo custSel addSld delSld modSld">
      <pc:chgData name="ninjouji takashi(忍頂寺 毅 □ＳＷＣ◯ＡＣＴ)" userId="6e92610a-523f-49a3-925c-c6210f4e6818" providerId="ADAL" clId="{459226C6-8D5E-4C8E-AE25-0AD0512C86CB}" dt="2023-01-10T08:42:59.538" v="4379" actId="20577"/>
      <pc:docMkLst>
        <pc:docMk/>
      </pc:docMkLst>
      <pc:sldChg chg="modSp mod">
        <pc:chgData name="ninjouji takashi(忍頂寺 毅 □ＳＷＣ◯ＡＣＴ)" userId="6e92610a-523f-49a3-925c-c6210f4e6818" providerId="ADAL" clId="{459226C6-8D5E-4C8E-AE25-0AD0512C86CB}" dt="2023-01-10T04:06:10.666" v="23" actId="27636"/>
        <pc:sldMkLst>
          <pc:docMk/>
          <pc:sldMk cId="0" sldId="257"/>
        </pc:sldMkLst>
        <pc:spChg chg="mod">
          <ac:chgData name="ninjouji takashi(忍頂寺 毅 □ＳＷＣ◯ＡＣＴ)" userId="6e92610a-523f-49a3-925c-c6210f4e6818" providerId="ADAL" clId="{459226C6-8D5E-4C8E-AE25-0AD0512C86CB}" dt="2023-01-10T04:06:10.666" v="23" actId="27636"/>
          <ac:spMkLst>
            <pc:docMk/>
            <pc:sldMk cId="0" sldId="257"/>
            <ac:spMk id="122" creationId="{00000000-0000-0000-0000-000000000000}"/>
          </ac:spMkLst>
        </pc:spChg>
        <pc:spChg chg="mod">
          <ac:chgData name="ninjouji takashi(忍頂寺 毅 □ＳＷＣ◯ＡＣＴ)" userId="6e92610a-523f-49a3-925c-c6210f4e6818" providerId="ADAL" clId="{459226C6-8D5E-4C8E-AE25-0AD0512C86CB}" dt="2023-01-10T04:06:00.466" v="5" actId="20577"/>
          <ac:spMkLst>
            <pc:docMk/>
            <pc:sldMk cId="0" sldId="257"/>
            <ac:spMk id="123" creationId="{00000000-0000-0000-0000-000000000000}"/>
          </ac:spMkLst>
        </pc:spChg>
      </pc:sldChg>
      <pc:sldChg chg="modSp del mod">
        <pc:chgData name="ninjouji takashi(忍頂寺 毅 □ＳＷＣ◯ＡＣＴ)" userId="6e92610a-523f-49a3-925c-c6210f4e6818" providerId="ADAL" clId="{459226C6-8D5E-4C8E-AE25-0AD0512C86CB}" dt="2023-01-10T04:13:25.896" v="341" actId="2696"/>
        <pc:sldMkLst>
          <pc:docMk/>
          <pc:sldMk cId="947046530" sldId="271"/>
        </pc:sldMkLst>
        <pc:spChg chg="mod">
          <ac:chgData name="ninjouji takashi(忍頂寺 毅 □ＳＷＣ◯ＡＣＴ)" userId="6e92610a-523f-49a3-925c-c6210f4e6818" providerId="ADAL" clId="{459226C6-8D5E-4C8E-AE25-0AD0512C86CB}" dt="2023-01-10T04:06:22.778" v="34" actId="20577"/>
          <ac:spMkLst>
            <pc:docMk/>
            <pc:sldMk cId="947046530" sldId="271"/>
            <ac:spMk id="157" creationId="{00000000-0000-0000-0000-000000000000}"/>
          </ac:spMkLst>
        </pc:spChg>
      </pc:sldChg>
      <pc:sldChg chg="addSp modSp add mod">
        <pc:chgData name="ninjouji takashi(忍頂寺 毅 □ＳＷＣ◯ＡＣＴ)" userId="6e92610a-523f-49a3-925c-c6210f4e6818" providerId="ADAL" clId="{459226C6-8D5E-4C8E-AE25-0AD0512C86CB}" dt="2023-01-10T06:48:09.770" v="2138" actId="1076"/>
        <pc:sldMkLst>
          <pc:docMk/>
          <pc:sldMk cId="3038253969" sldId="271"/>
        </pc:sldMkLst>
        <pc:spChg chg="add mod">
          <ac:chgData name="ninjouji takashi(忍頂寺 毅 □ＳＷＣ◯ＡＣＴ)" userId="6e92610a-523f-49a3-925c-c6210f4e6818" providerId="ADAL" clId="{459226C6-8D5E-4C8E-AE25-0AD0512C86CB}" dt="2023-01-10T06:46:39.010" v="2007" actId="1076"/>
          <ac:spMkLst>
            <pc:docMk/>
            <pc:sldMk cId="3038253969" sldId="271"/>
            <ac:spMk id="2" creationId="{1DF0430B-321B-4892-8644-48A03153DA23}"/>
          </ac:spMkLst>
        </pc:spChg>
        <pc:spChg chg="add mod">
          <ac:chgData name="ninjouji takashi(忍頂寺 毅 □ＳＷＣ◯ＡＣＴ)" userId="6e92610a-523f-49a3-925c-c6210f4e6818" providerId="ADAL" clId="{459226C6-8D5E-4C8E-AE25-0AD0512C86CB}" dt="2023-01-10T06:48:09.770" v="2138" actId="1076"/>
          <ac:spMkLst>
            <pc:docMk/>
            <pc:sldMk cId="3038253969" sldId="271"/>
            <ac:spMk id="3" creationId="{3102E05D-AA4D-48B2-9E22-D71171F6BA6C}"/>
          </ac:spMkLst>
        </pc:spChg>
        <pc:spChg chg="add mod">
          <ac:chgData name="ninjouji takashi(忍頂寺 毅 □ＳＷＣ◯ＡＣＴ)" userId="6e92610a-523f-49a3-925c-c6210f4e6818" providerId="ADAL" clId="{459226C6-8D5E-4C8E-AE25-0AD0512C86CB}" dt="2023-01-10T04:15:02.728" v="448"/>
          <ac:spMkLst>
            <pc:docMk/>
            <pc:sldMk cId="3038253969" sldId="271"/>
            <ac:spMk id="4" creationId="{8D77BE58-E3F2-41AA-9D9C-A79029C4DD0E}"/>
          </ac:spMkLst>
        </pc:spChg>
        <pc:spChg chg="add mod">
          <ac:chgData name="ninjouji takashi(忍頂寺 毅 □ＳＷＣ◯ＡＣＴ)" userId="6e92610a-523f-49a3-925c-c6210f4e6818" providerId="ADAL" clId="{459226C6-8D5E-4C8E-AE25-0AD0512C86CB}" dt="2023-01-10T06:46:25.909" v="1987" actId="207"/>
          <ac:spMkLst>
            <pc:docMk/>
            <pc:sldMk cId="3038253969" sldId="271"/>
            <ac:spMk id="5" creationId="{76519185-7F44-42C2-A6FD-A768C7780783}"/>
          </ac:spMkLst>
        </pc:spChg>
        <pc:spChg chg="add mod">
          <ac:chgData name="ninjouji takashi(忍頂寺 毅 □ＳＷＣ◯ＡＣＴ)" userId="6e92610a-523f-49a3-925c-c6210f4e6818" providerId="ADAL" clId="{459226C6-8D5E-4C8E-AE25-0AD0512C86CB}" dt="2023-01-10T06:46:47.175" v="2015" actId="20577"/>
          <ac:spMkLst>
            <pc:docMk/>
            <pc:sldMk cId="3038253969" sldId="271"/>
            <ac:spMk id="7" creationId="{46C6E539-534A-44E8-B470-5EACD86DDF88}"/>
          </ac:spMkLst>
        </pc:spChg>
        <pc:spChg chg="mod">
          <ac:chgData name="ninjouji takashi(忍頂寺 毅 □ＳＷＣ◯ＡＣＴ)" userId="6e92610a-523f-49a3-925c-c6210f4e6818" providerId="ADAL" clId="{459226C6-8D5E-4C8E-AE25-0AD0512C86CB}" dt="2023-01-10T06:46:12.270" v="1980" actId="1035"/>
          <ac:spMkLst>
            <pc:docMk/>
            <pc:sldMk cId="3038253969" sldId="271"/>
            <ac:spMk id="158" creationId="{00000000-0000-0000-0000-000000000000}"/>
          </ac:spMkLst>
        </pc:spChg>
      </pc:sldChg>
      <pc:sldChg chg="modSp del mod">
        <pc:chgData name="ninjouji takashi(忍頂寺 毅 □ＳＷＣ◯ＡＣＴ)" userId="6e92610a-523f-49a3-925c-c6210f4e6818" providerId="ADAL" clId="{459226C6-8D5E-4C8E-AE25-0AD0512C86CB}" dt="2023-01-10T04:13:25.896" v="341" actId="2696"/>
        <pc:sldMkLst>
          <pc:docMk/>
          <pc:sldMk cId="393982456" sldId="272"/>
        </pc:sldMkLst>
        <pc:spChg chg="mod">
          <ac:chgData name="ninjouji takashi(忍頂寺 毅 □ＳＷＣ◯ＡＣＴ)" userId="6e92610a-523f-49a3-925c-c6210f4e6818" providerId="ADAL" clId="{459226C6-8D5E-4C8E-AE25-0AD0512C86CB}" dt="2023-01-10T04:06:32.614" v="45" actId="20577"/>
          <ac:spMkLst>
            <pc:docMk/>
            <pc:sldMk cId="393982456" sldId="272"/>
            <ac:spMk id="157" creationId="{00000000-0000-0000-0000-000000000000}"/>
          </ac:spMkLst>
        </pc:spChg>
      </pc:sldChg>
      <pc:sldChg chg="addSp delSp modSp add mod">
        <pc:chgData name="ninjouji takashi(忍頂寺 毅 □ＳＷＣ◯ＡＣＴ)" userId="6e92610a-523f-49a3-925c-c6210f4e6818" providerId="ADAL" clId="{459226C6-8D5E-4C8E-AE25-0AD0512C86CB}" dt="2023-01-10T06:49:49.101" v="2194" actId="478"/>
        <pc:sldMkLst>
          <pc:docMk/>
          <pc:sldMk cId="3167832604" sldId="272"/>
        </pc:sldMkLst>
        <pc:spChg chg="add del mod">
          <ac:chgData name="ninjouji takashi(忍頂寺 毅 □ＳＷＣ◯ＡＣＴ)" userId="6e92610a-523f-49a3-925c-c6210f4e6818" providerId="ADAL" clId="{459226C6-8D5E-4C8E-AE25-0AD0512C86CB}" dt="2023-01-10T06:49:49.101" v="2194" actId="478"/>
          <ac:spMkLst>
            <pc:docMk/>
            <pc:sldMk cId="3167832604" sldId="272"/>
            <ac:spMk id="5" creationId="{ACAADD44-0586-4BD0-A1A6-EA6FDEF2CE4C}"/>
          </ac:spMkLst>
        </pc:spChg>
        <pc:spChg chg="add mod">
          <ac:chgData name="ninjouji takashi(忍頂寺 毅 □ＳＷＣ◯ＡＣＴ)" userId="6e92610a-523f-49a3-925c-c6210f4e6818" providerId="ADAL" clId="{459226C6-8D5E-4C8E-AE25-0AD0512C86CB}" dt="2023-01-10T06:49:47.122" v="2193"/>
          <ac:spMkLst>
            <pc:docMk/>
            <pc:sldMk cId="3167832604" sldId="272"/>
            <ac:spMk id="6" creationId="{9831BEDB-27EF-4895-85B8-715DA731FCE1}"/>
          </ac:spMkLst>
        </pc:spChg>
      </pc:sldChg>
      <pc:sldChg chg="modSp del mod">
        <pc:chgData name="ninjouji takashi(忍頂寺 毅 □ＳＷＣ◯ＡＣＴ)" userId="6e92610a-523f-49a3-925c-c6210f4e6818" providerId="ADAL" clId="{459226C6-8D5E-4C8E-AE25-0AD0512C86CB}" dt="2023-01-10T04:13:25.896" v="341" actId="2696"/>
        <pc:sldMkLst>
          <pc:docMk/>
          <pc:sldMk cId="1982746788" sldId="274"/>
        </pc:sldMkLst>
        <pc:spChg chg="mod">
          <ac:chgData name="ninjouji takashi(忍頂寺 毅 □ＳＷＣ◯ＡＣＴ)" userId="6e92610a-523f-49a3-925c-c6210f4e6818" providerId="ADAL" clId="{459226C6-8D5E-4C8E-AE25-0AD0512C86CB}" dt="2023-01-10T04:06:40.268" v="56" actId="20577"/>
          <ac:spMkLst>
            <pc:docMk/>
            <pc:sldMk cId="1982746788" sldId="274"/>
            <ac:spMk id="157" creationId="{00000000-0000-0000-0000-000000000000}"/>
          </ac:spMkLst>
        </pc:spChg>
      </pc:sldChg>
      <pc:sldChg chg="addSp delSp modSp add mod">
        <pc:chgData name="ninjouji takashi(忍頂寺 毅 □ＳＷＣ◯ＡＣＴ)" userId="6e92610a-523f-49a3-925c-c6210f4e6818" providerId="ADAL" clId="{459226C6-8D5E-4C8E-AE25-0AD0512C86CB}" dt="2023-01-10T07:10:00.332" v="3188" actId="478"/>
        <pc:sldMkLst>
          <pc:docMk/>
          <pc:sldMk cId="3926917405" sldId="274"/>
        </pc:sldMkLst>
        <pc:spChg chg="add del mod">
          <ac:chgData name="ninjouji takashi(忍頂寺 毅 □ＳＷＣ◯ＡＣＴ)" userId="6e92610a-523f-49a3-925c-c6210f4e6818" providerId="ADAL" clId="{459226C6-8D5E-4C8E-AE25-0AD0512C86CB}" dt="2023-01-10T07:10:00.332" v="3188" actId="478"/>
          <ac:spMkLst>
            <pc:docMk/>
            <pc:sldMk cId="3926917405" sldId="274"/>
            <ac:spMk id="4" creationId="{E60C0ECF-5357-4783-A4B9-399783EFC960}"/>
          </ac:spMkLst>
        </pc:spChg>
        <pc:spChg chg="mod">
          <ac:chgData name="ninjouji takashi(忍頂寺 毅 □ＳＷＣ◯ＡＣＴ)" userId="6e92610a-523f-49a3-925c-c6210f4e6818" providerId="ADAL" clId="{459226C6-8D5E-4C8E-AE25-0AD0512C86CB}" dt="2023-01-10T07:09:56.976" v="3187" actId="20577"/>
          <ac:spMkLst>
            <pc:docMk/>
            <pc:sldMk cId="3926917405" sldId="274"/>
            <ac:spMk id="158" creationId="{00000000-0000-0000-0000-000000000000}"/>
          </ac:spMkLst>
        </pc:spChg>
      </pc:sldChg>
      <pc:sldChg chg="modSp mod">
        <pc:chgData name="ninjouji takashi(忍頂寺 毅 □ＳＷＣ◯ＡＣＴ)" userId="6e92610a-523f-49a3-925c-c6210f4e6818" providerId="ADAL" clId="{459226C6-8D5E-4C8E-AE25-0AD0512C86CB}" dt="2023-01-10T07:51:43.707" v="3999" actId="20577"/>
        <pc:sldMkLst>
          <pc:docMk/>
          <pc:sldMk cId="201016405" sldId="277"/>
        </pc:sldMkLst>
        <pc:graphicFrameChg chg="mod modGraphic">
          <ac:chgData name="ninjouji takashi(忍頂寺 毅 □ＳＷＣ◯ＡＣＴ)" userId="6e92610a-523f-49a3-925c-c6210f4e6818" providerId="ADAL" clId="{459226C6-8D5E-4C8E-AE25-0AD0512C86CB}" dt="2023-01-10T07:51:43.707" v="3999" actId="20577"/>
          <ac:graphicFrameMkLst>
            <pc:docMk/>
            <pc:sldMk cId="201016405" sldId="277"/>
            <ac:graphicFrameMk id="3" creationId="{F15AF662-20FC-4F4E-9F15-47362E83B8B0}"/>
          </ac:graphicFrameMkLst>
        </pc:graphicFrameChg>
      </pc:sldChg>
      <pc:sldChg chg="modSp mod">
        <pc:chgData name="ninjouji takashi(忍頂寺 毅 □ＳＷＣ◯ＡＣＴ)" userId="6e92610a-523f-49a3-925c-c6210f4e6818" providerId="ADAL" clId="{459226C6-8D5E-4C8E-AE25-0AD0512C86CB}" dt="2023-01-10T04:10:51.091" v="338" actId="20577"/>
        <pc:sldMkLst>
          <pc:docMk/>
          <pc:sldMk cId="3824246798" sldId="280"/>
        </pc:sldMkLst>
        <pc:spChg chg="mod">
          <ac:chgData name="ninjouji takashi(忍頂寺 毅 □ＳＷＣ◯ＡＣＴ)" userId="6e92610a-523f-49a3-925c-c6210f4e6818" providerId="ADAL" clId="{459226C6-8D5E-4C8E-AE25-0AD0512C86CB}" dt="2023-01-10T04:10:51.091" v="338" actId="20577"/>
          <ac:spMkLst>
            <pc:docMk/>
            <pc:sldMk cId="3824246798" sldId="280"/>
            <ac:spMk id="3" creationId="{0B3C77A2-DC2F-46A8-BCEA-6FBA71319873}"/>
          </ac:spMkLst>
        </pc:spChg>
      </pc:sldChg>
      <pc:sldChg chg="modSp mod">
        <pc:chgData name="ninjouji takashi(忍頂寺 毅 □ＳＷＣ◯ＡＣＴ)" userId="6e92610a-523f-49a3-925c-c6210f4e6818" providerId="ADAL" clId="{459226C6-8D5E-4C8E-AE25-0AD0512C86CB}" dt="2023-01-10T06:24:36.444" v="1168" actId="20577"/>
        <pc:sldMkLst>
          <pc:docMk/>
          <pc:sldMk cId="2762146258" sldId="284"/>
        </pc:sldMkLst>
        <pc:spChg chg="mod">
          <ac:chgData name="ninjouji takashi(忍頂寺 毅 □ＳＷＣ◯ＡＣＴ)" userId="6e92610a-523f-49a3-925c-c6210f4e6818" providerId="ADAL" clId="{459226C6-8D5E-4C8E-AE25-0AD0512C86CB}" dt="2023-01-10T04:14:02.709" v="433" actId="20577"/>
          <ac:spMkLst>
            <pc:docMk/>
            <pc:sldMk cId="2762146258" sldId="284"/>
            <ac:spMk id="2" creationId="{48DD0AC2-4944-4848-9A9D-602F7BBA58C3}"/>
          </ac:spMkLst>
        </pc:spChg>
        <pc:spChg chg="mod">
          <ac:chgData name="ninjouji takashi(忍頂寺 毅 □ＳＷＣ◯ＡＣＴ)" userId="6e92610a-523f-49a3-925c-c6210f4e6818" providerId="ADAL" clId="{459226C6-8D5E-4C8E-AE25-0AD0512C86CB}" dt="2023-01-10T06:24:36.444" v="1168" actId="20577"/>
          <ac:spMkLst>
            <pc:docMk/>
            <pc:sldMk cId="2762146258" sldId="284"/>
            <ac:spMk id="3" creationId="{13AC9315-10B6-497F-A700-0DB24BB4CCC1}"/>
          </ac:spMkLst>
        </pc:spChg>
      </pc:sldChg>
      <pc:sldChg chg="del">
        <pc:chgData name="ninjouji takashi(忍頂寺 毅 □ＳＷＣ◯ＡＣＴ)" userId="6e92610a-523f-49a3-925c-c6210f4e6818" providerId="ADAL" clId="{459226C6-8D5E-4C8E-AE25-0AD0512C86CB}" dt="2023-01-10T04:13:11.814" v="340" actId="47"/>
        <pc:sldMkLst>
          <pc:docMk/>
          <pc:sldMk cId="644750997" sldId="285"/>
        </pc:sldMkLst>
      </pc:sldChg>
      <pc:sldChg chg="del">
        <pc:chgData name="ninjouji takashi(忍頂寺 毅 □ＳＷＣ◯ＡＣＴ)" userId="6e92610a-523f-49a3-925c-c6210f4e6818" providerId="ADAL" clId="{459226C6-8D5E-4C8E-AE25-0AD0512C86CB}" dt="2023-01-10T06:48:34.035" v="2139" actId="47"/>
        <pc:sldMkLst>
          <pc:docMk/>
          <pc:sldMk cId="210822747" sldId="287"/>
        </pc:sldMkLst>
      </pc:sldChg>
      <pc:sldChg chg="del">
        <pc:chgData name="ninjouji takashi(忍頂寺 毅 □ＳＷＣ◯ＡＣＴ)" userId="6e92610a-523f-49a3-925c-c6210f4e6818" providerId="ADAL" clId="{459226C6-8D5E-4C8E-AE25-0AD0512C86CB}" dt="2023-01-10T04:11:08.749" v="339" actId="47"/>
        <pc:sldMkLst>
          <pc:docMk/>
          <pc:sldMk cId="1688886486" sldId="288"/>
        </pc:sldMkLst>
      </pc:sldChg>
      <pc:sldChg chg="addSp delSp modSp mod">
        <pc:chgData name="ninjouji takashi(忍頂寺 毅 □ＳＷＣ◯ＡＣＴ)" userId="6e92610a-523f-49a3-925c-c6210f4e6818" providerId="ADAL" clId="{459226C6-8D5E-4C8E-AE25-0AD0512C86CB}" dt="2023-01-10T07:10:47.508" v="3202" actId="20577"/>
        <pc:sldMkLst>
          <pc:docMk/>
          <pc:sldMk cId="584746433" sldId="289"/>
        </pc:sldMkLst>
        <pc:spChg chg="mod">
          <ac:chgData name="ninjouji takashi(忍頂寺 毅 □ＳＷＣ◯ＡＣＴ)" userId="6e92610a-523f-49a3-925c-c6210f4e6818" providerId="ADAL" clId="{459226C6-8D5E-4C8E-AE25-0AD0512C86CB}" dt="2023-01-10T07:10:47.508" v="3202" actId="20577"/>
          <ac:spMkLst>
            <pc:docMk/>
            <pc:sldMk cId="584746433" sldId="289"/>
            <ac:spMk id="3" creationId="{9C6FFAFF-4E75-451F-A5DF-B104B9A45FF3}"/>
          </ac:spMkLst>
        </pc:spChg>
        <pc:spChg chg="add del mod">
          <ac:chgData name="ninjouji takashi(忍頂寺 毅 □ＳＷＣ◯ＡＣＴ)" userId="6e92610a-523f-49a3-925c-c6210f4e6818" providerId="ADAL" clId="{459226C6-8D5E-4C8E-AE25-0AD0512C86CB}" dt="2023-01-10T06:50:31.277" v="2260" actId="478"/>
          <ac:spMkLst>
            <pc:docMk/>
            <pc:sldMk cId="584746433" sldId="289"/>
            <ac:spMk id="8" creationId="{D7254393-84A9-4F9D-9466-500FF0C13A11}"/>
          </ac:spMkLst>
        </pc:spChg>
        <pc:spChg chg="add mod">
          <ac:chgData name="ninjouji takashi(忍頂寺 毅 □ＳＷＣ◯ＡＣＴ)" userId="6e92610a-523f-49a3-925c-c6210f4e6818" providerId="ADAL" clId="{459226C6-8D5E-4C8E-AE25-0AD0512C86CB}" dt="2023-01-10T06:53:49.240" v="2847" actId="207"/>
          <ac:spMkLst>
            <pc:docMk/>
            <pc:sldMk cId="584746433" sldId="289"/>
            <ac:spMk id="9" creationId="{49E89B4C-577A-44D8-B16D-0CC1B8B0BA63}"/>
          </ac:spMkLst>
        </pc:spChg>
        <pc:grpChg chg="del">
          <ac:chgData name="ninjouji takashi(忍頂寺 毅 □ＳＷＣ◯ＡＣＴ)" userId="6e92610a-523f-49a3-925c-c6210f4e6818" providerId="ADAL" clId="{459226C6-8D5E-4C8E-AE25-0AD0512C86CB}" dt="2023-01-10T06:49:58.370" v="2196" actId="478"/>
          <ac:grpSpMkLst>
            <pc:docMk/>
            <pc:sldMk cId="584746433" sldId="289"/>
            <ac:grpSpMk id="7" creationId="{AF49ECBE-516B-416E-B2FF-C58DC3B727DF}"/>
          </ac:grpSpMkLst>
        </pc:grpChg>
      </pc:sldChg>
      <pc:sldChg chg="del">
        <pc:chgData name="ninjouji takashi(忍頂寺 毅 □ＳＷＣ◯ＡＣＴ)" userId="6e92610a-523f-49a3-925c-c6210f4e6818" providerId="ADAL" clId="{459226C6-8D5E-4C8E-AE25-0AD0512C86CB}" dt="2023-01-10T06:48:38.636" v="2140" actId="47"/>
        <pc:sldMkLst>
          <pc:docMk/>
          <pc:sldMk cId="2054499289" sldId="291"/>
        </pc:sldMkLst>
      </pc:sldChg>
      <pc:sldChg chg="del">
        <pc:chgData name="ninjouji takashi(忍頂寺 毅 □ＳＷＣ◯ＡＣＴ)" userId="6e92610a-523f-49a3-925c-c6210f4e6818" providerId="ADAL" clId="{459226C6-8D5E-4C8E-AE25-0AD0512C86CB}" dt="2023-01-10T04:11:08.749" v="339" actId="47"/>
        <pc:sldMkLst>
          <pc:docMk/>
          <pc:sldMk cId="130674948" sldId="292"/>
        </pc:sldMkLst>
      </pc:sldChg>
      <pc:sldChg chg="delSp modSp add mod">
        <pc:chgData name="ninjouji takashi(忍頂寺 毅 □ＳＷＣ◯ＡＣＴ)" userId="6e92610a-523f-49a3-925c-c6210f4e6818" providerId="ADAL" clId="{459226C6-8D5E-4C8E-AE25-0AD0512C86CB}" dt="2023-01-10T07:16:14.566" v="3226" actId="20577"/>
        <pc:sldMkLst>
          <pc:docMk/>
          <pc:sldMk cId="2797448881" sldId="294"/>
        </pc:sldMkLst>
        <pc:spChg chg="mod">
          <ac:chgData name="ninjouji takashi(忍頂寺 毅 □ＳＷＣ◯ＡＣＴ)" userId="6e92610a-523f-49a3-925c-c6210f4e6818" providerId="ADAL" clId="{459226C6-8D5E-4C8E-AE25-0AD0512C86CB}" dt="2023-01-10T06:55:35.323" v="2857" actId="20577"/>
          <ac:spMkLst>
            <pc:docMk/>
            <pc:sldMk cId="2797448881" sldId="294"/>
            <ac:spMk id="2" creationId="{FD2A40A3-6B46-4DE2-8CAE-245EC186BE7F}"/>
          </ac:spMkLst>
        </pc:spChg>
        <pc:spChg chg="mod">
          <ac:chgData name="ninjouji takashi(忍頂寺 毅 □ＳＷＣ◯ＡＣＴ)" userId="6e92610a-523f-49a3-925c-c6210f4e6818" providerId="ADAL" clId="{459226C6-8D5E-4C8E-AE25-0AD0512C86CB}" dt="2023-01-10T07:16:14.566" v="3226" actId="20577"/>
          <ac:spMkLst>
            <pc:docMk/>
            <pc:sldMk cId="2797448881" sldId="294"/>
            <ac:spMk id="3" creationId="{9C6FFAFF-4E75-451F-A5DF-B104B9A45FF3}"/>
          </ac:spMkLst>
        </pc:spChg>
        <pc:spChg chg="del">
          <ac:chgData name="ninjouji takashi(忍頂寺 毅 □ＳＷＣ◯ＡＣＴ)" userId="6e92610a-523f-49a3-925c-c6210f4e6818" providerId="ADAL" clId="{459226C6-8D5E-4C8E-AE25-0AD0512C86CB}" dt="2023-01-10T06:55:42.163" v="2858" actId="478"/>
          <ac:spMkLst>
            <pc:docMk/>
            <pc:sldMk cId="2797448881" sldId="294"/>
            <ac:spMk id="9" creationId="{49E89B4C-577A-44D8-B16D-0CC1B8B0BA63}"/>
          </ac:spMkLst>
        </pc:spChg>
      </pc:sldChg>
      <pc:sldChg chg="modSp new del mod">
        <pc:chgData name="ninjouji takashi(忍頂寺 毅 □ＳＷＣ◯ＡＣＴ)" userId="6e92610a-523f-49a3-925c-c6210f4e6818" providerId="ADAL" clId="{459226C6-8D5E-4C8E-AE25-0AD0512C86CB}" dt="2023-01-10T07:21:58.737" v="3293" actId="47"/>
        <pc:sldMkLst>
          <pc:docMk/>
          <pc:sldMk cId="3058791889" sldId="295"/>
        </pc:sldMkLst>
        <pc:spChg chg="mod">
          <ac:chgData name="ninjouji takashi(忍頂寺 毅 □ＳＷＣ◯ＡＣＴ)" userId="6e92610a-523f-49a3-925c-c6210f4e6818" providerId="ADAL" clId="{459226C6-8D5E-4C8E-AE25-0AD0512C86CB}" dt="2023-01-10T07:21:31.608" v="3286" actId="20577"/>
          <ac:spMkLst>
            <pc:docMk/>
            <pc:sldMk cId="3058791889" sldId="295"/>
            <ac:spMk id="3" creationId="{FC23F872-D0BE-4F3C-B0D8-BD550A292C3A}"/>
          </ac:spMkLst>
        </pc:spChg>
      </pc:sldChg>
      <pc:sldChg chg="delSp modSp add mod">
        <pc:chgData name="ninjouji takashi(忍頂寺 毅 □ＳＷＣ◯ＡＣＴ)" userId="6e92610a-523f-49a3-925c-c6210f4e6818" providerId="ADAL" clId="{459226C6-8D5E-4C8E-AE25-0AD0512C86CB}" dt="2023-01-10T07:34:19.552" v="3779" actId="20577"/>
        <pc:sldMkLst>
          <pc:docMk/>
          <pc:sldMk cId="2222907879" sldId="296"/>
        </pc:sldMkLst>
        <pc:spChg chg="mod">
          <ac:chgData name="ninjouji takashi(忍頂寺 毅 □ＳＷＣ◯ＡＣＴ)" userId="6e92610a-523f-49a3-925c-c6210f4e6818" providerId="ADAL" clId="{459226C6-8D5E-4C8E-AE25-0AD0512C86CB}" dt="2023-01-10T07:34:19.552" v="3779" actId="20577"/>
          <ac:spMkLst>
            <pc:docMk/>
            <pc:sldMk cId="2222907879" sldId="296"/>
            <ac:spMk id="3" creationId="{9C6FFAFF-4E75-451F-A5DF-B104B9A45FF3}"/>
          </ac:spMkLst>
        </pc:spChg>
        <pc:spChg chg="del">
          <ac:chgData name="ninjouji takashi(忍頂寺 毅 □ＳＷＣ◯ＡＣＴ)" userId="6e92610a-523f-49a3-925c-c6210f4e6818" providerId="ADAL" clId="{459226C6-8D5E-4C8E-AE25-0AD0512C86CB}" dt="2023-01-10T07:21:56.771" v="3292" actId="478"/>
          <ac:spMkLst>
            <pc:docMk/>
            <pc:sldMk cId="2222907879" sldId="296"/>
            <ac:spMk id="9" creationId="{49E89B4C-577A-44D8-B16D-0CC1B8B0BA63}"/>
          </ac:spMkLst>
        </pc:spChg>
      </pc:sldChg>
      <pc:sldChg chg="modSp add mod">
        <pc:chgData name="ninjouji takashi(忍頂寺 毅 □ＳＷＣ◯ＡＣＴ)" userId="6e92610a-523f-49a3-925c-c6210f4e6818" providerId="ADAL" clId="{459226C6-8D5E-4C8E-AE25-0AD0512C86CB}" dt="2023-01-10T08:42:59.538" v="4379" actId="20577"/>
        <pc:sldMkLst>
          <pc:docMk/>
          <pc:sldMk cId="3742933535" sldId="297"/>
        </pc:sldMkLst>
        <pc:spChg chg="mod">
          <ac:chgData name="ninjouji takashi(忍頂寺 毅 □ＳＷＣ◯ＡＣＴ)" userId="6e92610a-523f-49a3-925c-c6210f4e6818" providerId="ADAL" clId="{459226C6-8D5E-4C8E-AE25-0AD0512C86CB}" dt="2023-01-10T07:46:00.319" v="3786" actId="20577"/>
          <ac:spMkLst>
            <pc:docMk/>
            <pc:sldMk cId="3742933535" sldId="297"/>
            <ac:spMk id="2" creationId="{FD2A40A3-6B46-4DE2-8CAE-245EC186BE7F}"/>
          </ac:spMkLst>
        </pc:spChg>
        <pc:spChg chg="mod">
          <ac:chgData name="ninjouji takashi(忍頂寺 毅 □ＳＷＣ◯ＡＣＴ)" userId="6e92610a-523f-49a3-925c-c6210f4e6818" providerId="ADAL" clId="{459226C6-8D5E-4C8E-AE25-0AD0512C86CB}" dt="2023-01-10T08:42:59.538" v="4379" actId="20577"/>
          <ac:spMkLst>
            <pc:docMk/>
            <pc:sldMk cId="3742933535" sldId="297"/>
            <ac:spMk id="3" creationId="{9C6FFAFF-4E75-451F-A5DF-B104B9A45FF3}"/>
          </ac:spMkLst>
        </pc:spChg>
      </pc:sldChg>
    </pc:docChg>
  </pc:docChgLst>
  <pc:docChgLst>
    <pc:chgData name="ninjouji takashi(忍頂寺 毅 □ＳＷＣ◯ＡＣＴ)" userId="6e92610a-523f-49a3-925c-c6210f4e6818" providerId="ADAL" clId="{CA8FFF29-E9B6-432B-8F28-5759CF3A6FBD}"/>
    <pc:docChg chg="undo custSel addSld delSld modSld sldOrd">
      <pc:chgData name="ninjouji takashi(忍頂寺 毅 □ＳＷＣ◯ＡＣＴ)" userId="6e92610a-523f-49a3-925c-c6210f4e6818" providerId="ADAL" clId="{CA8FFF29-E9B6-432B-8F28-5759CF3A6FBD}" dt="2022-12-13T06:38:19.965" v="2644" actId="47"/>
      <pc:docMkLst>
        <pc:docMk/>
      </pc:docMkLst>
      <pc:sldChg chg="del">
        <pc:chgData name="ninjouji takashi(忍頂寺 毅 □ＳＷＣ◯ＡＣＴ)" userId="6e92610a-523f-49a3-925c-c6210f4e6818" providerId="ADAL" clId="{CA8FFF29-E9B6-432B-8F28-5759CF3A6FBD}" dt="2022-12-13T06:38:19.965" v="2644" actId="47"/>
        <pc:sldMkLst>
          <pc:docMk/>
          <pc:sldMk cId="2086709057" sldId="279"/>
        </pc:sldMkLst>
      </pc:sldChg>
      <pc:sldChg chg="addSp modSp mod ord">
        <pc:chgData name="ninjouji takashi(忍頂寺 毅 □ＳＷＣ◯ＡＣＴ)" userId="6e92610a-523f-49a3-925c-c6210f4e6818" providerId="ADAL" clId="{CA8FFF29-E9B6-432B-8F28-5759CF3A6FBD}" dt="2022-12-13T06:24:34.395" v="1207" actId="20577"/>
        <pc:sldMkLst>
          <pc:docMk/>
          <pc:sldMk cId="644750997" sldId="285"/>
        </pc:sldMkLst>
        <pc:spChg chg="mod">
          <ac:chgData name="ninjouji takashi(忍頂寺 毅 □ＳＷＣ◯ＡＣＴ)" userId="6e92610a-523f-49a3-925c-c6210f4e6818" providerId="ADAL" clId="{CA8FFF29-E9B6-432B-8F28-5759CF3A6FBD}" dt="2022-12-13T05:39:36.158" v="57" actId="20577"/>
          <ac:spMkLst>
            <pc:docMk/>
            <pc:sldMk cId="644750997" sldId="285"/>
            <ac:spMk id="2" creationId="{48DD0AC2-4944-4848-9A9D-602F7BBA58C3}"/>
          </ac:spMkLst>
        </pc:spChg>
        <pc:spChg chg="mod">
          <ac:chgData name="ninjouji takashi(忍頂寺 毅 □ＳＷＣ◯ＡＣＴ)" userId="6e92610a-523f-49a3-925c-c6210f4e6818" providerId="ADAL" clId="{CA8FFF29-E9B6-432B-8F28-5759CF3A6FBD}" dt="2022-12-13T06:00:04.902" v="720" actId="1036"/>
          <ac:spMkLst>
            <pc:docMk/>
            <pc:sldMk cId="644750997" sldId="285"/>
            <ac:spMk id="3" creationId="{13AC9315-10B6-497F-A700-0DB24BB4CCC1}"/>
          </ac:spMkLst>
        </pc:spChg>
        <pc:spChg chg="add mod">
          <ac:chgData name="ninjouji takashi(忍頂寺 毅 □ＳＷＣ◯ＡＣＴ)" userId="6e92610a-523f-49a3-925c-c6210f4e6818" providerId="ADAL" clId="{CA8FFF29-E9B6-432B-8F28-5759CF3A6FBD}" dt="2022-12-13T06:24:34.395" v="1207" actId="20577"/>
          <ac:spMkLst>
            <pc:docMk/>
            <pc:sldMk cId="644750997" sldId="285"/>
            <ac:spMk id="4" creationId="{27FE55CB-9294-4EB3-B6B3-28D508A2409D}"/>
          </ac:spMkLst>
        </pc:spChg>
        <pc:spChg chg="add mod">
          <ac:chgData name="ninjouji takashi(忍頂寺 毅 □ＳＷＣ◯ＡＣＴ)" userId="6e92610a-523f-49a3-925c-c6210f4e6818" providerId="ADAL" clId="{CA8FFF29-E9B6-432B-8F28-5759CF3A6FBD}" dt="2022-12-13T05:53:17.541" v="247" actId="122"/>
          <ac:spMkLst>
            <pc:docMk/>
            <pc:sldMk cId="644750997" sldId="285"/>
            <ac:spMk id="5" creationId="{ED59F2AB-7F43-46AA-9D94-E5DBA823660F}"/>
          </ac:spMkLst>
        </pc:spChg>
        <pc:spChg chg="add mod">
          <ac:chgData name="ninjouji takashi(忍頂寺 毅 □ＳＷＣ◯ＡＣＴ)" userId="6e92610a-523f-49a3-925c-c6210f4e6818" providerId="ADAL" clId="{CA8FFF29-E9B6-432B-8F28-5759CF3A6FBD}" dt="2022-12-13T05:53:24.128" v="248" actId="1076"/>
          <ac:spMkLst>
            <pc:docMk/>
            <pc:sldMk cId="644750997" sldId="285"/>
            <ac:spMk id="6" creationId="{08CE77EB-0F16-4F20-99FF-3B52E21D6073}"/>
          </ac:spMkLst>
        </pc:spChg>
        <pc:spChg chg="add mod ord">
          <ac:chgData name="ninjouji takashi(忍頂寺 毅 □ＳＷＣ◯ＡＣＴ)" userId="6e92610a-523f-49a3-925c-c6210f4e6818" providerId="ADAL" clId="{CA8FFF29-E9B6-432B-8F28-5759CF3A6FBD}" dt="2022-12-13T06:23:55.919" v="1196" actId="14100"/>
          <ac:spMkLst>
            <pc:docMk/>
            <pc:sldMk cId="644750997" sldId="285"/>
            <ac:spMk id="7" creationId="{B189AB95-CC29-4F5A-B5E9-6D2A16A7FDA6}"/>
          </ac:spMkLst>
        </pc:spChg>
        <pc:spChg chg="add mod ord">
          <ac:chgData name="ninjouji takashi(忍頂寺 毅 □ＳＷＣ◯ＡＣＴ)" userId="6e92610a-523f-49a3-925c-c6210f4e6818" providerId="ADAL" clId="{CA8FFF29-E9B6-432B-8F28-5759CF3A6FBD}" dt="2022-12-13T06:23:55.919" v="1196" actId="14100"/>
          <ac:spMkLst>
            <pc:docMk/>
            <pc:sldMk cId="644750997" sldId="285"/>
            <ac:spMk id="8" creationId="{1889CDFD-7537-412B-A854-B50C566D54E9}"/>
          </ac:spMkLst>
        </pc:spChg>
        <pc:spChg chg="add mod">
          <ac:chgData name="ninjouji takashi(忍頂寺 毅 □ＳＷＣ◯ＡＣＴ)" userId="6e92610a-523f-49a3-925c-c6210f4e6818" providerId="ADAL" clId="{CA8FFF29-E9B6-432B-8F28-5759CF3A6FBD}" dt="2022-12-13T06:00:00.709" v="694" actId="14100"/>
          <ac:spMkLst>
            <pc:docMk/>
            <pc:sldMk cId="644750997" sldId="285"/>
            <ac:spMk id="9" creationId="{EB8888F7-F34C-43C1-B8D7-826064BC7176}"/>
          </ac:spMkLst>
        </pc:spChg>
        <pc:spChg chg="add mod">
          <ac:chgData name="ninjouji takashi(忍頂寺 毅 □ＳＷＣ◯ＡＣＴ)" userId="6e92610a-523f-49a3-925c-c6210f4e6818" providerId="ADAL" clId="{CA8FFF29-E9B6-432B-8F28-5759CF3A6FBD}" dt="2022-12-13T06:00:00.709" v="694" actId="14100"/>
          <ac:spMkLst>
            <pc:docMk/>
            <pc:sldMk cId="644750997" sldId="285"/>
            <ac:spMk id="10" creationId="{963379DB-08AA-4424-8C4E-627026B86FE5}"/>
          </ac:spMkLst>
        </pc:spChg>
      </pc:sldChg>
      <pc:sldChg chg="add del">
        <pc:chgData name="ninjouji takashi(忍頂寺 毅 □ＳＷＣ◯ＡＣＴ)" userId="6e92610a-523f-49a3-925c-c6210f4e6818" providerId="ADAL" clId="{CA8FFF29-E9B6-432B-8F28-5759CF3A6FBD}" dt="2022-12-13T06:34:41.234" v="2285" actId="47"/>
        <pc:sldMkLst>
          <pc:docMk/>
          <pc:sldMk cId="892580325" sldId="286"/>
        </pc:sldMkLst>
      </pc:sldChg>
      <pc:sldChg chg="addSp delSp modSp new mod">
        <pc:chgData name="ninjouji takashi(忍頂寺 毅 □ＳＷＣ◯ＡＣＴ)" userId="6e92610a-523f-49a3-925c-c6210f4e6818" providerId="ADAL" clId="{CA8FFF29-E9B6-432B-8F28-5759CF3A6FBD}" dt="2022-12-13T06:38:15.481" v="2643" actId="20577"/>
        <pc:sldMkLst>
          <pc:docMk/>
          <pc:sldMk cId="210822747" sldId="287"/>
        </pc:sldMkLst>
        <pc:spChg chg="mod">
          <ac:chgData name="ninjouji takashi(忍頂寺 毅 □ＳＷＣ◯ＡＣＴ)" userId="6e92610a-523f-49a3-925c-c6210f4e6818" providerId="ADAL" clId="{CA8FFF29-E9B6-432B-8F28-5759CF3A6FBD}" dt="2022-12-13T06:17:01.011" v="965" actId="20577"/>
          <ac:spMkLst>
            <pc:docMk/>
            <pc:sldMk cId="210822747" sldId="287"/>
            <ac:spMk id="2" creationId="{7F2A2110-2EE0-4E21-9F5E-9D92E4E15B0C}"/>
          </ac:spMkLst>
        </pc:spChg>
        <pc:spChg chg="mod">
          <ac:chgData name="ninjouji takashi(忍頂寺 毅 □ＳＷＣ◯ＡＣＴ)" userId="6e92610a-523f-49a3-925c-c6210f4e6818" providerId="ADAL" clId="{CA8FFF29-E9B6-432B-8F28-5759CF3A6FBD}" dt="2022-12-13T06:38:15.481" v="2643" actId="20577"/>
          <ac:spMkLst>
            <pc:docMk/>
            <pc:sldMk cId="210822747" sldId="287"/>
            <ac:spMk id="3" creationId="{CDE2B96E-E9BB-4B12-AC5B-0B37D7575B92}"/>
          </ac:spMkLst>
        </pc:spChg>
        <pc:spChg chg="add del mod">
          <ac:chgData name="ninjouji takashi(忍頂寺 毅 □ＳＷＣ◯ＡＣＴ)" userId="6e92610a-523f-49a3-925c-c6210f4e6818" providerId="ADAL" clId="{CA8FFF29-E9B6-432B-8F28-5759CF3A6FBD}" dt="2022-12-13T06:26:30.091" v="1482" actId="478"/>
          <ac:spMkLst>
            <pc:docMk/>
            <pc:sldMk cId="210822747" sldId="287"/>
            <ac:spMk id="5" creationId="{2113427D-DD9A-4F9D-BFB5-212AEE88EAD2}"/>
          </ac:spMkLst>
        </pc:spChg>
        <pc:spChg chg="add mod">
          <ac:chgData name="ninjouji takashi(忍頂寺 毅 □ＳＷＣ◯ＡＣＴ)" userId="6e92610a-523f-49a3-925c-c6210f4e6818" providerId="ADAL" clId="{CA8FFF29-E9B6-432B-8F28-5759CF3A6FBD}" dt="2022-12-13T06:37:14.765" v="2513" actId="1076"/>
          <ac:spMkLst>
            <pc:docMk/>
            <pc:sldMk cId="210822747" sldId="287"/>
            <ac:spMk id="6" creationId="{57444DAC-1667-48E1-8116-D9C65CEECC9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9306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5593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42306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sel.ist.osaka-u.ac.jp/lab-db/betuzuri/archive/1269/1269.pdf"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s://ken.ieice.org/ken/paper/20220730sCL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8388882" cy="189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2800" dirty="0"/>
              <a:t>Automation-SG &amp; SBOM-SG Joint meeting</a:t>
            </a:r>
            <a:endParaRPr sz="2000"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Autofit/>
          </a:bodyPr>
          <a:lstStyle/>
          <a:p>
            <a:pPr marL="0" indent="0"/>
            <a:r>
              <a:rPr lang="en-US" altLang="ja-JP" sz="1800" dirty="0"/>
              <a:t>2024-02-13</a:t>
            </a:r>
          </a:p>
          <a:p>
            <a:pPr marL="0" indent="0"/>
            <a:endParaRPr lang="en-US" altLang="ja-JP" sz="1800" dirty="0"/>
          </a:p>
          <a:p>
            <a:pPr marL="0" indent="0"/>
            <a:r>
              <a:rPr lang="en-US" altLang="ja-JP" sz="1800" dirty="0" err="1"/>
              <a:t>OpenChain</a:t>
            </a:r>
            <a:r>
              <a:rPr lang="en-US" altLang="ja-JP" sz="1800" dirty="0"/>
              <a:t> Japan Work Group</a:t>
            </a:r>
          </a:p>
          <a:p>
            <a:pPr marL="0" indent="0"/>
            <a:endParaRPr lang="en-US" altLang="ja-JP"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独占禁止法順守ポリシー </a:t>
            </a:r>
            <a:r>
              <a:rPr lang="en-US" altLang="ja-JP" b="1" dirty="0"/>
              <a:t>(</a:t>
            </a:r>
            <a:r>
              <a:rPr lang="en-US" b="1" dirty="0"/>
              <a:t>Antitrust Policy)</a:t>
            </a:r>
            <a:endParaRPr b="1"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a:bodyPr>
          <a:lstStyle/>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Linux Foundation (</a:t>
            </a:r>
            <a:r>
              <a:rPr lang="ja-JP" altLang="en-US" sz="1700" dirty="0">
                <a:latin typeface="游ゴシック Medium" panose="020B0500000000000000" pitchFamily="50" charset="-128"/>
                <a:ea typeface="游ゴシック Medium" panose="020B0500000000000000" pitchFamily="50" charset="-128"/>
              </a:rPr>
              <a:t>以下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と略す</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の会議は、産業界で競合関係にある企業同士の参加が不可欠です。</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は、すべての活動を、適用されるべきすべての独占禁止法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競争法に則って運営します。従って、会議の出席者は、アジェンダに沿って会議を進め、国内外の独占禁止法</a:t>
            </a:r>
            <a:r>
              <a:rPr lang="en-US" altLang="ja-JP" sz="1700" dirty="0">
                <a:latin typeface="游ゴシック Medium" panose="020B0500000000000000" pitchFamily="50" charset="-128"/>
                <a:ea typeface="游ゴシック Medium" panose="020B0500000000000000" pitchFamily="50" charset="-128"/>
              </a:rPr>
              <a:t>/</a:t>
            </a:r>
            <a:r>
              <a:rPr lang="ja-JP" altLang="en-US" sz="1700" dirty="0">
                <a:latin typeface="游ゴシック Medium" panose="020B0500000000000000" pitchFamily="50" charset="-128"/>
                <a:ea typeface="游ゴシック Medium" panose="020B0500000000000000" pitchFamily="50" charset="-128"/>
              </a:rPr>
              <a:t>競争法の下で禁止されているいかなる活動にも参加しないよう、注意を払うことが非常に重要です。</a:t>
            </a:r>
            <a:endParaRPr lang="en-US" sz="1700" dirty="0">
              <a:latin typeface="游ゴシック Medium" panose="020B0500000000000000" pitchFamily="50" charset="-128"/>
              <a:ea typeface="游ゴシック Medium" panose="020B0500000000000000" pitchFamily="50" charset="-128"/>
            </a:endParaRPr>
          </a:p>
          <a:p>
            <a:pPr marL="285750" indent="-285750">
              <a:spcAft>
                <a:spcPts val="1200"/>
              </a:spcAft>
            </a:pP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の会議において、また</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の活動に関連して、禁止されている行動の例は、</a:t>
            </a:r>
            <a:r>
              <a:rPr lang="en-US" altLang="ja-JP" sz="1700" dirty="0">
                <a:latin typeface="游ゴシック Medium" panose="020B0500000000000000" pitchFamily="50" charset="-128"/>
                <a:ea typeface="游ゴシック Medium" panose="020B0500000000000000" pitchFamily="50" charset="-128"/>
              </a:rPr>
              <a:t>https://www.linuxfoundation.jp/antitrust-policy/ </a:t>
            </a:r>
            <a:r>
              <a:rPr lang="ja-JP" altLang="en-US" sz="1700" dirty="0">
                <a:latin typeface="游ゴシック Medium" panose="020B0500000000000000" pitchFamily="50" charset="-128"/>
                <a:ea typeface="游ゴシック Medium" panose="020B0500000000000000" pitchFamily="50" charset="-128"/>
              </a:rPr>
              <a:t>から入手できる</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独占禁止法順守ポリシーに記載されています。これらの事項について質問がある場合は、あなたの会社の法律顧問に問い合わせるか、もしあなたが</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のメンバーであるならば、</a:t>
            </a:r>
            <a:r>
              <a:rPr lang="en-US" altLang="ja-JP" sz="1700" dirty="0">
                <a:latin typeface="游ゴシック Medium" panose="020B0500000000000000" pitchFamily="50" charset="-128"/>
                <a:ea typeface="游ゴシック Medium" panose="020B0500000000000000" pitchFamily="50" charset="-128"/>
              </a:rPr>
              <a:t>LF</a:t>
            </a:r>
            <a:r>
              <a:rPr lang="ja-JP" altLang="en-US" sz="1700" dirty="0">
                <a:latin typeface="游ゴシック Medium" panose="020B0500000000000000" pitchFamily="50" charset="-128"/>
                <a:ea typeface="游ゴシック Medium" panose="020B0500000000000000" pitchFamily="50" charset="-128"/>
              </a:rPr>
              <a:t>の法律顧問である </a:t>
            </a:r>
            <a:r>
              <a:rPr lang="en-US" altLang="ja-JP" sz="1700" dirty="0" err="1">
                <a:latin typeface="游ゴシック Medium" panose="020B0500000000000000" pitchFamily="50" charset="-128"/>
                <a:ea typeface="游ゴシック Medium" panose="020B0500000000000000" pitchFamily="50" charset="-128"/>
              </a:rPr>
              <a:t>Gesmer</a:t>
            </a:r>
            <a:r>
              <a:rPr lang="en-US" altLang="ja-JP" sz="1700" dirty="0">
                <a:latin typeface="游ゴシック Medium" panose="020B0500000000000000" pitchFamily="50" charset="-128"/>
                <a:ea typeface="游ゴシック Medium" panose="020B0500000000000000" pitchFamily="50" charset="-128"/>
              </a:rPr>
              <a:t>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LLP </a:t>
            </a:r>
            <a:r>
              <a:rPr lang="ja-JP" altLang="en-US" sz="1700" dirty="0">
                <a:latin typeface="游ゴシック Medium" panose="020B0500000000000000" pitchFamily="50" charset="-128"/>
                <a:ea typeface="游ゴシック Medium" panose="020B0500000000000000" pitchFamily="50" charset="-128"/>
              </a:rPr>
              <a:t>の </a:t>
            </a:r>
            <a:r>
              <a:rPr lang="en-US" altLang="ja-JP" sz="1700" dirty="0">
                <a:latin typeface="游ゴシック Medium" panose="020B0500000000000000" pitchFamily="50" charset="-128"/>
                <a:ea typeface="游ゴシック Medium" panose="020B0500000000000000" pitchFamily="50" charset="-128"/>
              </a:rPr>
              <a:t>Andrew </a:t>
            </a:r>
            <a:r>
              <a:rPr lang="en-US" altLang="ja-JP" sz="1700" dirty="0" err="1">
                <a:latin typeface="游ゴシック Medium" panose="020B0500000000000000" pitchFamily="50" charset="-128"/>
                <a:ea typeface="游ゴシック Medium" panose="020B0500000000000000" pitchFamily="50" charset="-128"/>
              </a:rPr>
              <a:t>Updegrove</a:t>
            </a:r>
            <a:r>
              <a:rPr lang="en-US" altLang="ja-JP" sz="1700" dirty="0">
                <a:latin typeface="游ゴシック Medium" panose="020B0500000000000000" pitchFamily="50" charset="-128"/>
                <a:ea typeface="游ゴシック Medium" panose="020B0500000000000000" pitchFamily="50" charset="-128"/>
              </a:rPr>
              <a:t> </a:t>
            </a:r>
            <a:r>
              <a:rPr lang="ja-JP" altLang="en-US" sz="1700" dirty="0">
                <a:latin typeface="游ゴシック Medium" panose="020B0500000000000000" pitchFamily="50" charset="-128"/>
                <a:ea typeface="游ゴシック Medium" panose="020B0500000000000000" pitchFamily="50" charset="-128"/>
              </a:rPr>
              <a:t>にお問い合わせください。</a:t>
            </a:r>
            <a:endParaRPr lang="en-US" sz="1700"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lang="en-US" dirty="0">
              <a:latin typeface="游ゴシック Medium" panose="020B0500000000000000" pitchFamily="50" charset="-128"/>
              <a:ea typeface="游ゴシック Medium" panose="020B0500000000000000" pitchFamily="50" charset="-128"/>
            </a:endParaRPr>
          </a:p>
          <a:p>
            <a:pPr marL="0" lvl="0" indent="0" algn="l" rtl="0">
              <a:spcBef>
                <a:spcPts val="0"/>
              </a:spcBef>
              <a:spcAft>
                <a:spcPts val="1200"/>
              </a:spcAft>
              <a:buNone/>
            </a:pPr>
            <a:endParaRPr dirty="0">
              <a:latin typeface="游ゴシック Medium" panose="020B0500000000000000" pitchFamily="50" charset="-128"/>
              <a:ea typeface="游ゴシック Medium" panose="020B0500000000000000" pitchFamily="50" charset="-128"/>
            </a:endParaRPr>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F15AF662-20FC-4F4E-9F15-47362E83B8B0}"/>
              </a:ext>
            </a:extLst>
          </p:cNvPr>
          <p:cNvGraphicFramePr>
            <a:graphicFrameLocks noGrp="1"/>
          </p:cNvGraphicFramePr>
          <p:nvPr/>
        </p:nvGraphicFramePr>
        <p:xfrm>
          <a:off x="381026" y="1791736"/>
          <a:ext cx="8451274" cy="2021840"/>
        </p:xfrm>
        <a:graphic>
          <a:graphicData uri="http://schemas.openxmlformats.org/drawingml/2006/table">
            <a:tbl>
              <a:tblPr firstRow="1" bandRow="1">
                <a:tableStyleId>{5C22544A-7EE6-4342-B048-85BDC9FD1C3A}</a:tableStyleId>
              </a:tblPr>
              <a:tblGrid>
                <a:gridCol w="5597237">
                  <a:extLst>
                    <a:ext uri="{9D8B030D-6E8A-4147-A177-3AD203B41FA5}">
                      <a16:colId xmlns:a16="http://schemas.microsoft.com/office/drawing/2014/main" val="2713299587"/>
                    </a:ext>
                  </a:extLst>
                </a:gridCol>
                <a:gridCol w="2854037">
                  <a:extLst>
                    <a:ext uri="{9D8B030D-6E8A-4147-A177-3AD203B41FA5}">
                      <a16:colId xmlns:a16="http://schemas.microsoft.com/office/drawing/2014/main" val="777137063"/>
                    </a:ext>
                  </a:extLst>
                </a:gridCol>
              </a:tblGrid>
              <a:tr h="370840">
                <a:tc>
                  <a:txBody>
                    <a:bodyPr/>
                    <a:lstStyle/>
                    <a:p>
                      <a:endParaRPr kumimoji="1" lang="ja-JP" altLang="en-US" dirty="0">
                        <a:latin typeface="游ゴシック Medium" panose="020B0500000000000000" pitchFamily="50" charset="-128"/>
                        <a:ea typeface="游ゴシック Medium" panose="020B0500000000000000" pitchFamily="50" charset="-128"/>
                      </a:endParaRPr>
                    </a:p>
                  </a:txBody>
                  <a:tcPr>
                    <a:noFill/>
                  </a:tcPr>
                </a:tc>
                <a:tc>
                  <a:txBody>
                    <a:bodyPr/>
                    <a:lstStyle/>
                    <a:p>
                      <a:endParaRPr kumimoji="1" lang="ja-JP" altLang="en-US" dirty="0">
                        <a:latin typeface="游ゴシック Medium" panose="020B0500000000000000" pitchFamily="50" charset="-128"/>
                        <a:ea typeface="游ゴシック Medium" panose="020B0500000000000000" pitchFamily="50" charset="-128"/>
                      </a:endParaRPr>
                    </a:p>
                  </a:txBody>
                  <a:tcPr>
                    <a:noFill/>
                  </a:tcPr>
                </a:tc>
                <a:extLst>
                  <a:ext uri="{0D108BD9-81ED-4DB2-BD59-A6C34878D82A}">
                    <a16:rowId xmlns:a16="http://schemas.microsoft.com/office/drawing/2014/main" val="4073449556"/>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ツールの情報をまとめる</a:t>
                      </a:r>
                      <a:r>
                        <a:rPr kumimoji="1" lang="en-US" altLang="ja-JP" sz="18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発信する</a:t>
                      </a:r>
                    </a:p>
                  </a:txBody>
                  <a:tcPr anchor="ctr">
                    <a:lnB w="9525" cap="flat" cmpd="sng" algn="ctr">
                      <a:solidFill>
                        <a:schemeClr val="tx2"/>
                      </a:solidFill>
                      <a:prstDash val="lgDash"/>
                      <a:round/>
                      <a:headEnd type="none" w="med" len="med"/>
                      <a:tailEnd type="none" w="med" len="med"/>
                    </a:lnB>
                    <a:noFill/>
                  </a:tcPr>
                </a:tc>
                <a:tc>
                  <a:txBody>
                    <a:bodyPr/>
                    <a:lstStyle/>
                    <a:p>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Global</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コミュニティと連携</a:t>
                      </a:r>
                    </a:p>
                  </a:txBody>
                  <a:tcPr anchor="ctr">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557553657"/>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実際に使いながら勉強や議論する場の提供</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ツール紹介、セミナーや</a:t>
                      </a:r>
                      <a:b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ハンズオンの開催等</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269073019"/>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情報流通とツールのマッピング</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ワークフロー実現のために</a:t>
                      </a:r>
                      <a:b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課題を洗い出し</a:t>
                      </a: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他と連携して改善</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123872455"/>
                  </a:ext>
                </a:extLst>
              </a:tr>
              <a:tr h="370840">
                <a:tc>
                  <a:txBody>
                    <a:bodyPr/>
                    <a:lstStyle/>
                    <a:p>
                      <a:r>
                        <a:rPr kumimoji="1" lang="ja-JP" altLang="en-US" sz="1800" b="1" dirty="0">
                          <a:latin typeface="游ゴシック Medium" panose="020B0500000000000000" pitchFamily="50" charset="-128"/>
                          <a:ea typeface="游ゴシック Medium" panose="020B0500000000000000" pitchFamily="50" charset="-128"/>
                          <a:cs typeface="Open Sans Medium" panose="020B0600070205080204" charset="0"/>
                        </a:rPr>
                        <a:t>活動に賛同するメンバ拡大のためのプロモーション</a:t>
                      </a:r>
                    </a:p>
                  </a:txBody>
                  <a:tcPr anchor="ctr">
                    <a:lnT w="9525" cap="flat" cmpd="sng" algn="ctr">
                      <a:solidFill>
                        <a:schemeClr val="tx2"/>
                      </a:solidFill>
                      <a:prstDash val="lgDash"/>
                      <a:round/>
                      <a:headEnd type="none" w="med" len="med"/>
                      <a:tailEnd type="none" w="med" len="med"/>
                    </a:lnT>
                    <a:noFill/>
                  </a:tcPr>
                </a:tc>
                <a:tc>
                  <a:txBody>
                    <a:bodyPr/>
                    <a:lstStyle/>
                    <a:p>
                      <a:r>
                        <a:rPr kumimoji="1" lang="en-US" altLang="ja-JP" sz="1100" b="1" dirty="0" err="1">
                          <a:latin typeface="游ゴシック Medium" panose="020B0500000000000000" pitchFamily="50" charset="-128"/>
                          <a:ea typeface="游ゴシック Medium" panose="020B0500000000000000" pitchFamily="50" charset="-128"/>
                          <a:cs typeface="Open Sans Medium" panose="020B0600070205080204" charset="0"/>
                        </a:rPr>
                        <a:t>OpenChain</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以外の会合での発表、</a:t>
                      </a:r>
                      <a:b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en-US" altLang="ja-JP" sz="1100" b="1" dirty="0">
                          <a:latin typeface="游ゴシック Medium" panose="020B0500000000000000" pitchFamily="50" charset="-128"/>
                          <a:ea typeface="游ゴシック Medium" panose="020B0500000000000000" pitchFamily="50" charset="-128"/>
                          <a:cs typeface="Open Sans Medium" panose="020B0600070205080204" charset="0"/>
                        </a:rPr>
                        <a:t>GitHub</a:t>
                      </a:r>
                      <a:r>
                        <a:rPr kumimoji="1" lang="ja-JP" altLang="en-US" sz="1100" b="1" dirty="0">
                          <a:latin typeface="游ゴシック Medium" panose="020B0500000000000000" pitchFamily="50" charset="-128"/>
                          <a:ea typeface="游ゴシック Medium" panose="020B0500000000000000" pitchFamily="50" charset="-128"/>
                          <a:cs typeface="Open Sans Medium" panose="020B0600070205080204" charset="0"/>
                        </a:rPr>
                        <a:t>やその他メディアの活用</a:t>
                      </a:r>
                    </a:p>
                  </a:txBody>
                  <a:tcPr anchor="ctr">
                    <a:lnT w="9525" cap="flat" cmpd="sng" algn="ctr">
                      <a:solidFill>
                        <a:schemeClr val="tx2"/>
                      </a:solidFill>
                      <a:prstDash val="lgDash"/>
                      <a:round/>
                      <a:headEnd type="none" w="med" len="med"/>
                      <a:tailEnd type="none" w="med" len="med"/>
                    </a:lnT>
                    <a:noFill/>
                  </a:tcPr>
                </a:tc>
                <a:extLst>
                  <a:ext uri="{0D108BD9-81ED-4DB2-BD59-A6C34878D82A}">
                    <a16:rowId xmlns:a16="http://schemas.microsoft.com/office/drawing/2014/main" val="1148893229"/>
                  </a:ext>
                </a:extLst>
              </a:tr>
            </a:tbl>
          </a:graphicData>
        </a:graphic>
      </p:graphicFrame>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b="1" dirty="0"/>
              <a:t>Automation SG </a:t>
            </a:r>
            <a:r>
              <a:rPr lang="ja-JP" altLang="en-US" b="1" dirty="0">
                <a:latin typeface="游ゴシック Medium" panose="020B0500000000000000" pitchFamily="50" charset="-128"/>
                <a:ea typeface="游ゴシック Medium" panose="020B0500000000000000" pitchFamily="50" charset="-128"/>
              </a:rPr>
              <a:t>の活動内容</a:t>
            </a:r>
            <a:endParaRPr b="1" dirty="0">
              <a:latin typeface="游ゴシック Medium" panose="020B0500000000000000" pitchFamily="50" charset="-128"/>
              <a:ea typeface="游ゴシック Medium" panose="020B0500000000000000" pitchFamily="50" charset="-128"/>
            </a:endParaRPr>
          </a:p>
        </p:txBody>
      </p:sp>
      <p:sp>
        <p:nvSpPr>
          <p:cNvPr id="158" name="Google Shape;158;p25"/>
          <p:cNvSpPr txBox="1">
            <a:spLocks noGrp="1"/>
          </p:cNvSpPr>
          <p:nvPr>
            <p:ph type="body" idx="1"/>
          </p:nvPr>
        </p:nvSpPr>
        <p:spPr>
          <a:xfrm>
            <a:off x="280350" y="1266450"/>
            <a:ext cx="8520600" cy="469986"/>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ja-JP" altLang="en-US" sz="2400" b="1" dirty="0">
                <a:latin typeface="游ゴシック Medium" panose="020B0500000000000000" pitchFamily="50" charset="-128"/>
                <a:ea typeface="游ゴシック Medium" panose="020B0500000000000000" pitchFamily="50" charset="-128"/>
              </a:rPr>
              <a:t>日本語中心で</a:t>
            </a:r>
            <a:r>
              <a:rPr lang="en-US" altLang="ja-JP" sz="2400" b="1" dirty="0">
                <a:latin typeface="游ゴシック Medium" panose="020B0500000000000000" pitchFamily="50" charset="-128"/>
                <a:ea typeface="游ゴシック Medium" panose="020B0500000000000000" pitchFamily="50" charset="-128"/>
              </a:rPr>
              <a:t>OK</a:t>
            </a:r>
          </a:p>
        </p:txBody>
      </p:sp>
    </p:spTree>
    <p:extLst>
      <p:ext uri="{BB962C8B-B14F-4D97-AF65-F5344CB8AC3E}">
        <p14:creationId xmlns:p14="http://schemas.microsoft.com/office/powerpoint/2010/main" val="3167832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graphicFrame>
        <p:nvGraphicFramePr>
          <p:cNvPr id="3" name="表 3">
            <a:extLst>
              <a:ext uri="{FF2B5EF4-FFF2-40B4-BE49-F238E27FC236}">
                <a16:creationId xmlns:a16="http://schemas.microsoft.com/office/drawing/2014/main" id="{F15AF662-20FC-4F4E-9F15-47362E83B8B0}"/>
              </a:ext>
            </a:extLst>
          </p:cNvPr>
          <p:cNvGraphicFramePr>
            <a:graphicFrameLocks noGrp="1"/>
          </p:cNvGraphicFramePr>
          <p:nvPr>
            <p:extLst>
              <p:ext uri="{D42A27DB-BD31-4B8C-83A1-F6EECF244321}">
                <p14:modId xmlns:p14="http://schemas.microsoft.com/office/powerpoint/2010/main" val="1518024899"/>
              </p:ext>
            </p:extLst>
          </p:nvPr>
        </p:nvGraphicFramePr>
        <p:xfrm>
          <a:off x="346362" y="1017800"/>
          <a:ext cx="8603674" cy="3449320"/>
        </p:xfrm>
        <a:graphic>
          <a:graphicData uri="http://schemas.openxmlformats.org/drawingml/2006/table">
            <a:tbl>
              <a:tblPr firstRow="1" bandRow="1">
                <a:tableStyleId>{5C22544A-7EE6-4342-B048-85BDC9FD1C3A}</a:tableStyleId>
              </a:tblPr>
              <a:tblGrid>
                <a:gridCol w="475674">
                  <a:extLst>
                    <a:ext uri="{9D8B030D-6E8A-4147-A177-3AD203B41FA5}">
                      <a16:colId xmlns:a16="http://schemas.microsoft.com/office/drawing/2014/main" val="3719852645"/>
                    </a:ext>
                  </a:extLst>
                </a:gridCol>
                <a:gridCol w="1487055">
                  <a:extLst>
                    <a:ext uri="{9D8B030D-6E8A-4147-A177-3AD203B41FA5}">
                      <a16:colId xmlns:a16="http://schemas.microsoft.com/office/drawing/2014/main" val="2713299587"/>
                    </a:ext>
                  </a:extLst>
                </a:gridCol>
                <a:gridCol w="6640945">
                  <a:extLst>
                    <a:ext uri="{9D8B030D-6E8A-4147-A177-3AD203B41FA5}">
                      <a16:colId xmlns:a16="http://schemas.microsoft.com/office/drawing/2014/main" val="777137063"/>
                    </a:ext>
                  </a:extLst>
                </a:gridCol>
              </a:tblGrid>
              <a:tr h="370840">
                <a:tc>
                  <a:txBody>
                    <a:bodyPr/>
                    <a:lstStyle/>
                    <a:p>
                      <a:pPr algn="ct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1</a:t>
                      </a:r>
                      <a:endParaRPr kumimoji="1" lang="ja-JP" altLang="en-US"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16:00 - 16:15</a:t>
                      </a:r>
                    </a:p>
                  </a:txBody>
                  <a:tcPr anchor="ctr">
                    <a:lnB w="9525" cap="flat" cmpd="sng" algn="ctr">
                      <a:solidFill>
                        <a:schemeClr val="tx2"/>
                      </a:solidFill>
                      <a:prstDash val="lgDash"/>
                      <a:round/>
                      <a:headEnd type="none" w="med" len="med"/>
                      <a:tailEnd type="none" w="med" len="med"/>
                    </a:lnB>
                    <a:noFill/>
                  </a:tcPr>
                </a:tc>
                <a:tc>
                  <a:txBody>
                    <a:bodyPr/>
                    <a:lstStyle/>
                    <a:p>
                      <a:pPr marL="285750" indent="-285750">
                        <a:buFont typeface="Arial" panose="020B0604020202020204" pitchFamily="34" charset="0"/>
                        <a:buChar char="•"/>
                      </a:pPr>
                      <a:r>
                        <a:rPr kumimoji="1" lang="ja-JP" altLang="en-US"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開会</a:t>
                      </a:r>
                      <a:endParaRPr kumimoji="1" lang="en-US" altLang="ja-JP"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endParaRPr>
                    </a:p>
                    <a:p>
                      <a:pPr marL="285750" indent="-285750">
                        <a:buFont typeface="Arial" panose="020B0604020202020204" pitchFamily="34" charset="0"/>
                        <a:buChar char="•"/>
                      </a:pPr>
                      <a:r>
                        <a:rPr kumimoji="1" lang="ja-JP" altLang="en-US" sz="14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参加者自己紹介</a:t>
                      </a:r>
                      <a:endParaRPr kumimoji="1" lang="en-US" altLang="ja-JP" dirty="0">
                        <a:solidFill>
                          <a:schemeClr val="tx1"/>
                        </a:solidFill>
                        <a:latin typeface="游ゴシック Medium" panose="020B0500000000000000" pitchFamily="50" charset="-128"/>
                        <a:ea typeface="游ゴシック Medium" panose="020B0500000000000000" pitchFamily="50" charset="-128"/>
                      </a:endParaRPr>
                    </a:p>
                  </a:txBody>
                  <a:tcPr>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073449556"/>
                  </a:ext>
                </a:extLst>
              </a:tr>
              <a:tr h="370840">
                <a:tc>
                  <a:txBody>
                    <a:bodyPr/>
                    <a:lstStyle/>
                    <a:p>
                      <a:pPr algn="ct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2</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16:15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16:55</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Automation-SG </a:t>
                      </a:r>
                    </a:p>
                    <a:p>
                      <a:pPr marL="285750" indent="-28575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16:15-16:45</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zh-TW" altLang="en-US" sz="1400" b="1" dirty="0">
                          <a:latin typeface="游ゴシック Medium" panose="020B0500000000000000" pitchFamily="50" charset="-128"/>
                          <a:ea typeface="游ゴシック Medium" panose="020B0500000000000000" pitchFamily="50" charset="-128"/>
                          <a:cs typeface="Open Sans Medium" panose="020B0600070205080204" charset="0"/>
                        </a:rPr>
                        <a:t>眞鍋</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さん、</a:t>
                      </a:r>
                      <a:r>
                        <a:rPr kumimoji="1" lang="zh-TW" altLang="en-US" sz="1400" b="1" dirty="0">
                          <a:latin typeface="游ゴシック Medium" panose="020B0500000000000000" pitchFamily="50" charset="-128"/>
                          <a:ea typeface="游ゴシック Medium" panose="020B0500000000000000" pitchFamily="50" charset="-128"/>
                          <a:cs typeface="Open Sans Medium" panose="020B0600070205080204" charset="0"/>
                        </a:rPr>
                        <a:t>岸本</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さんから、</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OSS</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活用関連の研究活動のご紹介</a:t>
                      </a:r>
                      <a:br>
                        <a:rPr kumimoji="1" lang="en-US" altLang="ja-JP" sz="1400" b="1">
                          <a:latin typeface="游ゴシック Medium" panose="020B0500000000000000" pitchFamily="50" charset="-128"/>
                          <a:ea typeface="游ゴシック Medium" panose="020B0500000000000000" pitchFamily="50" charset="-128"/>
                          <a:cs typeface="Open Sans Medium" panose="020B0600070205080204" charset="0"/>
                        </a:rPr>
                      </a:br>
                      <a:r>
                        <a:rPr kumimoji="1" lang="ja-JP" altLang="en-US" sz="1200" b="1">
                          <a:latin typeface="游ゴシック Medium" panose="020B0500000000000000" pitchFamily="50" charset="-128"/>
                          <a:ea typeface="游ゴシック Medium" panose="020B0500000000000000" pitchFamily="50" charset="-128"/>
                          <a:cs typeface="Open Sans Medium" panose="020B0600070205080204" charset="0"/>
                        </a:rPr>
                        <a:t>「</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SPDX</a:t>
                      </a: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ドキュメントを用いた脆弱性診断とチェックサム検証を行うツール」</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hlinkClick r:id="rId3"/>
                        </a:rPr>
                        <a:t>pdf</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a:t>
                      </a:r>
                      <a:b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b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Debian</a:t>
                      </a: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パッケージに対する依存関係を含む</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SPDX</a:t>
                      </a:r>
                      <a:r>
                        <a:rPr kumimoji="1" lang="ja-JP" altLang="en-US" sz="1200" b="1" dirty="0">
                          <a:latin typeface="游ゴシック Medium" panose="020B0500000000000000" pitchFamily="50" charset="-128"/>
                          <a:ea typeface="游ゴシック Medium" panose="020B0500000000000000" pitchFamily="50" charset="-128"/>
                          <a:cs typeface="Open Sans Medium" panose="020B0600070205080204" charset="0"/>
                        </a:rPr>
                        <a:t>ファイルの自動生成ツール」</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en-US" altLang="ja-JP" sz="1200" b="1" dirty="0" err="1">
                          <a:latin typeface="游ゴシック Medium" panose="020B0500000000000000" pitchFamily="50" charset="-128"/>
                          <a:ea typeface="游ゴシック Medium" panose="020B0500000000000000" pitchFamily="50" charset="-128"/>
                          <a:cs typeface="Open Sans Medium" panose="020B0600070205080204" charset="0"/>
                          <a:hlinkClick r:id="rId4"/>
                        </a:rPr>
                        <a:t>url</a:t>
                      </a:r>
                      <a:r>
                        <a:rPr kumimoji="1" lang="en-US" altLang="ja-JP" sz="1200" b="1" dirty="0">
                          <a:latin typeface="游ゴシック Medium" panose="020B0500000000000000" pitchFamily="50" charset="-128"/>
                          <a:ea typeface="游ゴシック Medium" panose="020B0500000000000000" pitchFamily="50" charset="-128"/>
                          <a:cs typeface="Open Sans Medium" panose="020B0600070205080204" charset="0"/>
                        </a:rPr>
                        <a:t>)</a:t>
                      </a:r>
                    </a:p>
                    <a:p>
                      <a:pPr marL="285750" indent="-28575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16:45-16:55</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：情報交換 </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あれば</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557553657"/>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3</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16:55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17:00</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indent="0">
                        <a:buFont typeface="Arial" panose="020B0604020202020204" pitchFamily="34" charset="0"/>
                        <a:buNone/>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休憩</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273009720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4</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17:00 </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17:55</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SBOM-SG</a:t>
                      </a:r>
                    </a:p>
                    <a:p>
                      <a:pPr marL="342900" indent="-34290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FOSDEM2024</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関連</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 </a:t>
                      </a:r>
                    </a:p>
                    <a:p>
                      <a:pPr marL="342900" indent="-34290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ASIA</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SPDX</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a:t>
                      </a: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Call</a:t>
                      </a:r>
                    </a:p>
                    <a:p>
                      <a:pPr marL="342900" indent="-342900">
                        <a:buFont typeface="Arial" panose="020B0604020202020204" pitchFamily="34" charset="0"/>
                        <a:buChar char="•"/>
                      </a:pPr>
                      <a:r>
                        <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rPr>
                        <a:t>SPDX</a:t>
                      </a:r>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 利用ガイド</a:t>
                      </a:r>
                      <a:endPar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069211968"/>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5</a:t>
                      </a:r>
                      <a:endParaRPr kumimoji="1" lang="ja-JP" altLang="en-US" sz="1600" b="1" dirty="0">
                        <a:latin typeface="游ゴシック Medium" panose="020B0500000000000000" pitchFamily="50" charset="-128"/>
                        <a:ea typeface="游ゴシック Medium" panose="020B0500000000000000" pitchFamily="50" charset="-128"/>
                        <a:cs typeface="Open Sans Medium" panose="020B0600070205080204" charset="0"/>
                      </a:endParaRP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15:55</a:t>
                      </a:r>
                      <a:r>
                        <a:rPr kumimoji="1" lang="en-US" altLang="ja-JP" sz="1600" b="1" dirty="0">
                          <a:solidFill>
                            <a:schemeClr val="tx1"/>
                          </a:solidFill>
                          <a:latin typeface="游ゴシック Medium" panose="020B0500000000000000" pitchFamily="50" charset="-128"/>
                          <a:ea typeface="游ゴシック Medium" panose="020B0500000000000000" pitchFamily="50" charset="-128"/>
                          <a:cs typeface="Open Sans Medium" panose="020B0600070205080204" charset="0"/>
                        </a:rPr>
                        <a:t> - </a:t>
                      </a:r>
                      <a:r>
                        <a:rPr kumimoji="1" lang="en-US" altLang="ja-JP" sz="1600" b="1" dirty="0">
                          <a:latin typeface="游ゴシック Medium" panose="020B0500000000000000" pitchFamily="50" charset="-128"/>
                          <a:ea typeface="游ゴシック Medium" panose="020B0500000000000000" pitchFamily="50" charset="-128"/>
                          <a:cs typeface="Open Sans Medium" panose="020B0600070205080204" charset="0"/>
                        </a:rPr>
                        <a:t>17:00</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tc>
                  <a:txBody>
                    <a:bodyPr/>
                    <a:lstStyle/>
                    <a:p>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閉会</a:t>
                      </a:r>
                      <a:endParaRPr kumimoji="1" lang="en-US" altLang="ja-JP" sz="1400" b="1" dirty="0">
                        <a:latin typeface="游ゴシック Medium" panose="020B0500000000000000" pitchFamily="50" charset="-128"/>
                        <a:ea typeface="游ゴシック Medium" panose="020B0500000000000000" pitchFamily="50" charset="-128"/>
                        <a:cs typeface="Open Sans Medium" panose="020B0600070205080204" charset="0"/>
                      </a:endParaRPr>
                    </a:p>
                    <a:p>
                      <a:r>
                        <a:rPr kumimoji="1" lang="ja-JP" altLang="en-US" sz="1400" b="1" dirty="0">
                          <a:latin typeface="游ゴシック Medium" panose="020B0500000000000000" pitchFamily="50" charset="-128"/>
                          <a:ea typeface="游ゴシック Medium" panose="020B0500000000000000" pitchFamily="50" charset="-128"/>
                          <a:cs typeface="Open Sans Medium" panose="020B0600070205080204" charset="0"/>
                        </a:rPr>
                        <a:t>次回案内</a:t>
                      </a:r>
                    </a:p>
                  </a:txBody>
                  <a:tcPr anchor="ctr">
                    <a:lnT w="9525" cap="flat" cmpd="sng" algn="ctr">
                      <a:solidFill>
                        <a:schemeClr val="tx2"/>
                      </a:solidFill>
                      <a:prstDash val="lgDash"/>
                      <a:round/>
                      <a:headEnd type="none" w="med" len="med"/>
                      <a:tailEnd type="none" w="med" len="med"/>
                    </a:lnT>
                    <a:lnB w="9525" cap="flat" cmpd="sng" algn="ctr">
                      <a:solidFill>
                        <a:schemeClr val="tx2"/>
                      </a:solidFill>
                      <a:prstDash val="lgDash"/>
                      <a:round/>
                      <a:headEnd type="none" w="med" len="med"/>
                      <a:tailEnd type="none" w="med" len="med"/>
                    </a:lnB>
                    <a:noFill/>
                  </a:tcPr>
                </a:tc>
                <a:extLst>
                  <a:ext uri="{0D108BD9-81ED-4DB2-BD59-A6C34878D82A}">
                    <a16:rowId xmlns:a16="http://schemas.microsoft.com/office/drawing/2014/main" val="4269073019"/>
                  </a:ext>
                </a:extLst>
              </a:tr>
            </a:tbl>
          </a:graphicData>
        </a:graphic>
      </p:graphicFrame>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ja-JP" altLang="en-US" b="1" dirty="0">
                <a:latin typeface="游ゴシック Medium" panose="020B0500000000000000" pitchFamily="50" charset="-128"/>
                <a:ea typeface="游ゴシック Medium" panose="020B0500000000000000" pitchFamily="50" charset="-128"/>
              </a:rPr>
              <a:t>本日のアジェンダ</a:t>
            </a:r>
            <a:endParaRPr b="1"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2218753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2A40A3-6B46-4DE2-8CAE-245EC186BE7F}"/>
              </a:ext>
            </a:extLst>
          </p:cNvPr>
          <p:cNvSpPr>
            <a:spLocks noGrp="1"/>
          </p:cNvSpPr>
          <p:nvPr>
            <p:ph type="title"/>
          </p:nvPr>
        </p:nvSpPr>
        <p:spPr/>
        <p:txBody>
          <a:bodyPr>
            <a:normAutofit/>
          </a:bodyPr>
          <a:lstStyle/>
          <a:p>
            <a:r>
              <a:rPr kumimoji="1" lang="ja-JP" altLang="en-US" sz="2400" dirty="0">
                <a:latin typeface="游ゴシック Medium" panose="020B0500000000000000" pitchFamily="50" charset="-128"/>
                <a:ea typeface="游ゴシック Medium" panose="020B0500000000000000" pitchFamily="50" charset="-128"/>
              </a:rPr>
              <a:t>話題</a:t>
            </a:r>
          </a:p>
        </p:txBody>
      </p:sp>
      <p:sp>
        <p:nvSpPr>
          <p:cNvPr id="3" name="テキスト プレースホルダー 2">
            <a:extLst>
              <a:ext uri="{FF2B5EF4-FFF2-40B4-BE49-F238E27FC236}">
                <a16:creationId xmlns:a16="http://schemas.microsoft.com/office/drawing/2014/main" id="{9C6FFAFF-4E75-451F-A5DF-B104B9A45FF3}"/>
              </a:ext>
            </a:extLst>
          </p:cNvPr>
          <p:cNvSpPr>
            <a:spLocks noGrp="1"/>
          </p:cNvSpPr>
          <p:nvPr>
            <p:ph type="body" idx="1"/>
          </p:nvPr>
        </p:nvSpPr>
        <p:spPr>
          <a:xfrm>
            <a:off x="264695" y="1269332"/>
            <a:ext cx="8536255" cy="3074068"/>
          </a:xfrm>
        </p:spPr>
        <p:txBody>
          <a:bodyPr>
            <a:normAutofit/>
          </a:bodyPr>
          <a:lstStyle/>
          <a:p>
            <a:pPr>
              <a:buFont typeface="+mj-lt"/>
              <a:buAutoNum type="arabicPeriod"/>
            </a:pPr>
            <a:r>
              <a:rPr kumimoji="1" lang="en-US" altLang="ja-JP" sz="1200" dirty="0">
                <a:latin typeface="游ゴシック Medium" panose="020B0500000000000000" pitchFamily="50" charset="-128"/>
                <a:ea typeface="游ゴシック Medium" panose="020B0500000000000000" pitchFamily="50" charset="-128"/>
              </a:rPr>
              <a:t>2</a:t>
            </a:r>
            <a:r>
              <a:rPr kumimoji="1" lang="ja-JP" altLang="en-US" sz="1200" dirty="0">
                <a:latin typeface="游ゴシック Medium" panose="020B0500000000000000" pitchFamily="50" charset="-128"/>
                <a:ea typeface="游ゴシック Medium" panose="020B0500000000000000" pitchFamily="50" charset="-128"/>
              </a:rPr>
              <a:t>月会合より、</a:t>
            </a:r>
            <a:r>
              <a:rPr kumimoji="1" lang="en-US" altLang="ja-JP" sz="1200" dirty="0">
                <a:latin typeface="游ゴシック Medium" panose="020B0500000000000000" pitchFamily="50" charset="-128"/>
                <a:ea typeface="游ゴシック Medium" panose="020B0500000000000000" pitchFamily="50" charset="-128"/>
              </a:rPr>
              <a:t>LFX</a:t>
            </a:r>
            <a:r>
              <a:rPr kumimoji="1" lang="ja-JP" altLang="en-US" sz="1200" dirty="0">
                <a:latin typeface="游ゴシック Medium" panose="020B0500000000000000" pitchFamily="50" charset="-128"/>
                <a:ea typeface="游ゴシック Medium" panose="020B0500000000000000" pitchFamily="50" charset="-128"/>
              </a:rPr>
              <a:t> </a:t>
            </a:r>
            <a:r>
              <a:rPr kumimoji="1" lang="en-US" altLang="ja-JP" sz="1200" dirty="0">
                <a:latin typeface="游ゴシック Medium" panose="020B0500000000000000" pitchFamily="50" charset="-128"/>
                <a:ea typeface="游ゴシック Medium" panose="020B0500000000000000" pitchFamily="50" charset="-128"/>
              </a:rPr>
              <a:t>Zoom</a:t>
            </a:r>
            <a:r>
              <a:rPr kumimoji="1" lang="ja-JP" altLang="en-US" sz="1200" dirty="0">
                <a:latin typeface="游ゴシック Medium" panose="020B0500000000000000" pitchFamily="50" charset="-128"/>
                <a:ea typeface="游ゴシック Medium" panose="020B0500000000000000" pitchFamily="50" charset="-128"/>
              </a:rPr>
              <a:t> での開催となります</a:t>
            </a:r>
            <a:endParaRPr kumimoji="1" lang="en-US" altLang="ja-JP" sz="1200" dirty="0">
              <a:latin typeface="游ゴシック Medium" panose="020B0500000000000000" pitchFamily="50" charset="-128"/>
              <a:ea typeface="游ゴシック Medium" panose="020B0500000000000000" pitchFamily="50" charset="-128"/>
            </a:endParaRPr>
          </a:p>
          <a:p>
            <a:pPr>
              <a:buFont typeface="+mj-lt"/>
              <a:buAutoNum type="arabicPeriod"/>
            </a:pPr>
            <a:endParaRPr kumimoji="1" lang="en-US" altLang="ja-JP" sz="1200" dirty="0">
              <a:latin typeface="游ゴシック Medium" panose="020B0500000000000000" pitchFamily="50" charset="-128"/>
              <a:ea typeface="游ゴシック Medium" panose="020B0500000000000000" pitchFamily="50" charset="-128"/>
            </a:endParaRPr>
          </a:p>
          <a:p>
            <a:pPr>
              <a:buFont typeface="+mj-lt"/>
              <a:buAutoNum type="arabicPeriod"/>
            </a:pPr>
            <a:r>
              <a:rPr kumimoji="1" lang="en-US" altLang="ja-JP" sz="1200" dirty="0">
                <a:latin typeface="游ゴシック Medium" panose="020B0500000000000000" pitchFamily="50" charset="-128"/>
                <a:ea typeface="游ゴシック Medium" panose="020B0500000000000000" pitchFamily="50" charset="-128"/>
              </a:rPr>
              <a:t>(</a:t>
            </a:r>
            <a:r>
              <a:rPr kumimoji="1" lang="ja-JP" altLang="en-US" sz="1200" dirty="0">
                <a:latin typeface="游ゴシック Medium" panose="020B0500000000000000" pitchFamily="50" charset="-128"/>
                <a:ea typeface="游ゴシック Medium" panose="020B0500000000000000" pitchFamily="50" charset="-128"/>
              </a:rPr>
              <a:t>みなさんからあれば</a:t>
            </a:r>
            <a:r>
              <a:rPr kumimoji="1" lang="en-US" altLang="ja-JP" sz="1200" dirty="0">
                <a:latin typeface="游ゴシック Medium" panose="020B0500000000000000" pitchFamily="50" charset="-128"/>
                <a:ea typeface="游ゴシック Medium" panose="020B0500000000000000" pitchFamily="50" charset="-128"/>
              </a:rPr>
              <a:t>)</a:t>
            </a:r>
          </a:p>
          <a:p>
            <a:pPr lvl="1"/>
            <a:endParaRPr kumimoji="1" lang="en-US" altLang="ja-JP" dirty="0">
              <a:latin typeface="游ゴシック Medium" panose="020B0500000000000000" pitchFamily="50" charset="-128"/>
              <a:ea typeface="游ゴシック Medium" panose="020B0500000000000000" pitchFamily="50" charset="-128"/>
            </a:endParaRPr>
          </a:p>
          <a:p>
            <a:pPr marL="596900" lvl="1" indent="0">
              <a:buNone/>
            </a:pPr>
            <a:endParaRPr kumimoji="1" lang="en-US" altLang="ja-JP"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742933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545C51-0A57-48AF-A47D-F51C606C8794}"/>
              </a:ext>
            </a:extLst>
          </p:cNvPr>
          <p:cNvSpPr>
            <a:spLocks noGrp="1"/>
          </p:cNvSpPr>
          <p:nvPr>
            <p:ph type="title"/>
          </p:nvPr>
        </p:nvSpPr>
        <p:spPr/>
        <p:txBody>
          <a:bodyPr>
            <a:normAutofit fontScale="90000"/>
          </a:bodyPr>
          <a:lstStyle/>
          <a:p>
            <a:r>
              <a:rPr kumimoji="1" lang="ja-JP" altLang="en-US" dirty="0">
                <a:latin typeface="游ゴシック Medium" panose="020B0500000000000000" pitchFamily="50" charset="-128"/>
                <a:ea typeface="游ゴシック Medium" panose="020B0500000000000000" pitchFamily="50" charset="-128"/>
              </a:rPr>
              <a:t>次回案内</a:t>
            </a:r>
          </a:p>
        </p:txBody>
      </p:sp>
      <p:sp>
        <p:nvSpPr>
          <p:cNvPr id="3" name="テキスト プレースホルダー 2">
            <a:extLst>
              <a:ext uri="{FF2B5EF4-FFF2-40B4-BE49-F238E27FC236}">
                <a16:creationId xmlns:a16="http://schemas.microsoft.com/office/drawing/2014/main" id="{0B3C77A2-DC2F-46A8-BCEA-6FBA71319873}"/>
              </a:ext>
            </a:extLst>
          </p:cNvPr>
          <p:cNvSpPr>
            <a:spLocks noGrp="1"/>
          </p:cNvSpPr>
          <p:nvPr>
            <p:ph type="body" idx="1"/>
          </p:nvPr>
        </p:nvSpPr>
        <p:spPr/>
        <p:txBody>
          <a:bodyPr>
            <a:normAutofit/>
          </a:bodyPr>
          <a:lstStyle/>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月例会：毎月第</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2</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火曜日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16:00 – 18:00 </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オンライン </a:t>
            </a:r>
          </a:p>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次回： </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2024</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年</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3</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月</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12</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日。</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Automation-SG &amp; SBOM-SG</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合同開催</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p>
          <a:p>
            <a:pPr marL="114300" indent="0">
              <a:buNone/>
            </a:pPr>
            <a:endParaRPr kumimoji="1" lang="en-US" altLang="ja-JP" sz="2000" dirty="0">
              <a:solidFill>
                <a:schemeClr val="tx1"/>
              </a:solidFill>
              <a:latin typeface="游ゴシック Medium" panose="020B0500000000000000" pitchFamily="50" charset="-128"/>
              <a:ea typeface="游ゴシック Medium" panose="020B0500000000000000" pitchFamily="50" charset="-128"/>
            </a:endParaRPr>
          </a:p>
          <a:p>
            <a:pPr marL="114300" indent="0">
              <a:buNone/>
            </a:pP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接続手段はメーリングリストと</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Slack</a:t>
            </a: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を確認のこと</a:t>
            </a:r>
            <a:r>
              <a:rPr kumimoji="1" lang="en-US" altLang="ja-JP" sz="2000" b="1" dirty="0">
                <a:solidFill>
                  <a:schemeClr val="tx1"/>
                </a:solidFill>
                <a:latin typeface="游ゴシック Medium" panose="020B0500000000000000" pitchFamily="50" charset="-128"/>
                <a:ea typeface="游ゴシック Medium" panose="020B0500000000000000" pitchFamily="50" charset="-128"/>
              </a:rPr>
              <a:t>)</a:t>
            </a:r>
          </a:p>
          <a:p>
            <a:pPr marL="114300" indent="0">
              <a:buNone/>
            </a:pPr>
            <a:endParaRPr kumimoji="1" lang="en-US" altLang="ja-JP" sz="2000" dirty="0">
              <a:solidFill>
                <a:schemeClr val="tx1"/>
              </a:solidFill>
              <a:latin typeface="游ゴシック Medium" panose="020B0500000000000000" pitchFamily="50" charset="-128"/>
              <a:ea typeface="游ゴシック Medium" panose="020B0500000000000000" pitchFamily="50" charset="-128"/>
            </a:endParaRPr>
          </a:p>
          <a:p>
            <a:pPr marL="114300" indent="0">
              <a:buNone/>
            </a:pPr>
            <a:r>
              <a:rPr kumimoji="1" lang="ja-JP" altLang="en-US" sz="2000" b="1" dirty="0">
                <a:solidFill>
                  <a:schemeClr val="tx1"/>
                </a:solidFill>
                <a:latin typeface="游ゴシック Medium" panose="020B0500000000000000" pitchFamily="50" charset="-128"/>
                <a:ea typeface="游ゴシック Medium" panose="020B0500000000000000" pitchFamily="50" charset="-128"/>
              </a:rPr>
              <a:t>気軽に参加、気楽に発表、でお願いします！</a:t>
            </a:r>
          </a:p>
          <a:p>
            <a:pPr marL="114300" indent="0">
              <a:buNone/>
            </a:pPr>
            <a:endParaRPr kumimoji="1" lang="ja-JP" altLang="en-US" sz="1400" dirty="0">
              <a:solidFill>
                <a:schemeClr val="tx1"/>
              </a:solidFill>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3824246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123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1356</TotalTime>
  <Words>646</Words>
  <Application>Microsoft Office PowerPoint</Application>
  <PresentationFormat>画面に合わせる (16:9)</PresentationFormat>
  <Paragraphs>58</Paragraphs>
  <Slides>11</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游ゴシック Medium</vt:lpstr>
      <vt:lpstr>Roboto Slab Light</vt:lpstr>
      <vt:lpstr>Roboto</vt:lpstr>
      <vt:lpstr>Open Sans Medium</vt:lpstr>
      <vt:lpstr>Arial</vt:lpstr>
      <vt:lpstr>Linux Foundation EU Theme 2023</vt:lpstr>
      <vt:lpstr>Automation-SG &amp; SBOM-SG Joint meeting</vt:lpstr>
      <vt:lpstr>Anti-Trust Policy Notice</vt:lpstr>
      <vt:lpstr>独占禁止法順守ポリシー (Antitrust Policy)</vt:lpstr>
      <vt:lpstr>Automation SG の活動内容</vt:lpstr>
      <vt:lpstr>本日のアジェンダ</vt:lpstr>
      <vt:lpstr>話題</vt:lpstr>
      <vt:lpstr>次回案内</vt:lpstr>
      <vt:lpstr>PowerPoint プレゼンテーション</vt:lpstr>
      <vt:lpstr>Any other business</vt:lpstr>
      <vt:lpstr>Close of meeting</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ninjouji takashi(忍頂寺 毅 ○ＤＩＴＣ□ＤＩ戦○ＯＳＰＯ)</cp:lastModifiedBy>
  <cp:revision>109</cp:revision>
  <dcterms:modified xsi:type="dcterms:W3CDTF">2024-02-13T05:18:35Z</dcterms:modified>
</cp:coreProperties>
</file>