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52" r:id="rId1"/>
    <p:sldMasterId id="2147483663" r:id="rId2"/>
    <p:sldMasterId id="2147483688" r:id="rId3"/>
  </p:sldMasterIdLst>
  <p:notesMasterIdLst>
    <p:notesMasterId r:id="rId66"/>
  </p:notesMasterIdLst>
  <p:handoutMasterIdLst>
    <p:handoutMasterId r:id="rId67"/>
  </p:handoutMasterIdLst>
  <p:sldIdLst>
    <p:sldId id="646" r:id="rId4"/>
    <p:sldId id="639" r:id="rId5"/>
    <p:sldId id="723" r:id="rId6"/>
    <p:sldId id="650" r:id="rId7"/>
    <p:sldId id="9460" r:id="rId8"/>
    <p:sldId id="660" r:id="rId9"/>
    <p:sldId id="662" r:id="rId10"/>
    <p:sldId id="726" r:id="rId11"/>
    <p:sldId id="664" r:id="rId12"/>
    <p:sldId id="670" r:id="rId13"/>
    <p:sldId id="666" r:id="rId14"/>
    <p:sldId id="668" r:id="rId15"/>
    <p:sldId id="667" r:id="rId16"/>
    <p:sldId id="689" r:id="rId17"/>
    <p:sldId id="700" r:id="rId18"/>
    <p:sldId id="671" r:id="rId19"/>
    <p:sldId id="672" r:id="rId20"/>
    <p:sldId id="673" r:id="rId21"/>
    <p:sldId id="727" r:id="rId22"/>
    <p:sldId id="674" r:id="rId23"/>
    <p:sldId id="675" r:id="rId24"/>
    <p:sldId id="676" r:id="rId25"/>
    <p:sldId id="687" r:id="rId26"/>
    <p:sldId id="677" r:id="rId27"/>
    <p:sldId id="678" r:id="rId28"/>
    <p:sldId id="679" r:id="rId29"/>
    <p:sldId id="680" r:id="rId30"/>
    <p:sldId id="681" r:id="rId31"/>
    <p:sldId id="682" r:id="rId32"/>
    <p:sldId id="683" r:id="rId33"/>
    <p:sldId id="684" r:id="rId34"/>
    <p:sldId id="685" r:id="rId35"/>
    <p:sldId id="686" r:id="rId36"/>
    <p:sldId id="701" r:id="rId37"/>
    <p:sldId id="702" r:id="rId38"/>
    <p:sldId id="688" r:id="rId39"/>
    <p:sldId id="9453" r:id="rId40"/>
    <p:sldId id="732" r:id="rId41"/>
    <p:sldId id="734" r:id="rId42"/>
    <p:sldId id="733" r:id="rId43"/>
    <p:sldId id="735" r:id="rId44"/>
    <p:sldId id="739" r:id="rId45"/>
    <p:sldId id="741" r:id="rId46"/>
    <p:sldId id="740" r:id="rId47"/>
    <p:sldId id="742" r:id="rId48"/>
    <p:sldId id="692" r:id="rId49"/>
    <p:sldId id="693" r:id="rId50"/>
    <p:sldId id="694" r:id="rId51"/>
    <p:sldId id="698" r:id="rId52"/>
    <p:sldId id="743" r:id="rId53"/>
    <p:sldId id="9449" r:id="rId54"/>
    <p:sldId id="9459" r:id="rId55"/>
    <p:sldId id="9454" r:id="rId56"/>
    <p:sldId id="9451" r:id="rId57"/>
    <p:sldId id="9452" r:id="rId58"/>
    <p:sldId id="710" r:id="rId59"/>
    <p:sldId id="711" r:id="rId60"/>
    <p:sldId id="714" r:id="rId61"/>
    <p:sldId id="724" r:id="rId62"/>
    <p:sldId id="722" r:id="rId63"/>
    <p:sldId id="718" r:id="rId64"/>
    <p:sldId id="720" r:id="rId65"/>
  </p:sldIdLst>
  <p:sldSz cx="12192000" cy="6858000"/>
  <p:notesSz cx="6797675" cy="99266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65" userDrawn="1">
          <p15:clr>
            <a:srgbClr val="A4A3A4"/>
          </p15:clr>
        </p15:guide>
        <p15:guide id="2" orient="horz" pos="527" userDrawn="1">
          <p15:clr>
            <a:srgbClr val="A4A3A4"/>
          </p15:clr>
        </p15:guide>
        <p15:guide id="3" pos="7514" userDrawn="1">
          <p15:clr>
            <a:srgbClr val="A4A3A4"/>
          </p15:clr>
        </p15:guide>
        <p15:guide id="4" pos="166" userDrawn="1">
          <p15:clr>
            <a:srgbClr val="A4A3A4"/>
          </p15:clr>
        </p15:guide>
        <p15:guide id="5" pos="3840" userDrawn="1">
          <p15:clr>
            <a:srgbClr val="A4A3A4"/>
          </p15:clr>
        </p15:guide>
      </p15:sldGuideLst>
    </p:ext>
    <p:ext uri="{2D200454-40CA-4A62-9FC3-DE9A4176ACB9}">
      <p15:notesGuideLst xmlns:p15="http://schemas.microsoft.com/office/powerpoint/2012/main">
        <p15:guide id="1" orient="horz" pos="3126"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0000CC"/>
    <a:srgbClr val="FFFFCC"/>
    <a:srgbClr val="3366FF"/>
    <a:srgbClr val="D2E8FA"/>
    <a:srgbClr val="FF5050"/>
    <a:srgbClr val="3399FF"/>
    <a:srgbClr val="E89890"/>
    <a:srgbClr val="EF9089"/>
    <a:srgbClr val="D253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8A4B90-0CDA-4CC0-8D97-2542493DA962}" v="12" dt="2025-08-04T10:15:01.17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42" autoAdjust="0"/>
    <p:restoredTop sz="83073" autoAdjust="0"/>
  </p:normalViewPr>
  <p:slideViewPr>
    <p:cSldViewPr showGuides="1">
      <p:cViewPr varScale="1">
        <p:scale>
          <a:sx n="89" d="100"/>
          <a:sy n="89" d="100"/>
        </p:scale>
        <p:origin x="1554" y="78"/>
      </p:cViewPr>
      <p:guideLst>
        <p:guide orient="horz" pos="4065"/>
        <p:guide orient="horz" pos="527"/>
        <p:guide pos="7514"/>
        <p:guide pos="166"/>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3042"/>
    </p:cViewPr>
  </p:sorterViewPr>
  <p:notesViewPr>
    <p:cSldViewPr showGuides="1">
      <p:cViewPr varScale="1">
        <p:scale>
          <a:sx n="75" d="100"/>
          <a:sy n="75" d="100"/>
        </p:scale>
        <p:origin x="2184" y="54"/>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microsoft.com/office/2016/11/relationships/changesInfo" Target="changesInfos/changesInfo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handoutMaster" Target="handoutMasters/handoutMaster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越野 愛美 Ｃ 技開（技統）技企" userId="e9f5d605-2630-470e-b4a2-219eaef12367" providerId="ADAL" clId="{5F9A24F2-7E99-446C-82A5-CBE5CD4C6560}"/>
    <pc:docChg chg="custSel delSld modSld modMainMaster">
      <pc:chgData name="越野 愛美 Ｃ 技開（技統）技企" userId="e9f5d605-2630-470e-b4a2-219eaef12367" providerId="ADAL" clId="{5F9A24F2-7E99-446C-82A5-CBE5CD4C6560}" dt="2025-07-31T14:31:42.621" v="38" actId="478"/>
      <pc:docMkLst>
        <pc:docMk/>
      </pc:docMkLst>
      <pc:sldChg chg="delSp mod">
        <pc:chgData name="越野 愛美 Ｃ 技開（技統）技企" userId="e9f5d605-2630-470e-b4a2-219eaef12367" providerId="ADAL" clId="{5F9A24F2-7E99-446C-82A5-CBE5CD4C6560}" dt="2025-07-31T14:31:42.621" v="38" actId="478"/>
        <pc:sldMkLst>
          <pc:docMk/>
          <pc:sldMk cId="2755858578" sldId="675"/>
        </pc:sldMkLst>
      </pc:sldChg>
      <pc:sldChg chg="modSp mod">
        <pc:chgData name="越野 愛美 Ｃ 技開（技統）技企" userId="e9f5d605-2630-470e-b4a2-219eaef12367" providerId="ADAL" clId="{5F9A24F2-7E99-446C-82A5-CBE5CD4C6560}" dt="2025-07-31T14:27:12.693" v="37" actId="1076"/>
        <pc:sldMkLst>
          <pc:docMk/>
          <pc:sldMk cId="153771787" sldId="727"/>
        </pc:sldMkLst>
        <pc:spChg chg="mod">
          <ac:chgData name="越野 愛美 Ｃ 技開（技統）技企" userId="e9f5d605-2630-470e-b4a2-219eaef12367" providerId="ADAL" clId="{5F9A24F2-7E99-446C-82A5-CBE5CD4C6560}" dt="2025-07-31T14:27:12.693" v="37" actId="1076"/>
          <ac:spMkLst>
            <pc:docMk/>
            <pc:sldMk cId="153771787" sldId="727"/>
            <ac:spMk id="7" creationId="{F42FDE13-155B-C47F-A358-19F70DD9DD9A}"/>
          </ac:spMkLst>
        </pc:spChg>
      </pc:sldChg>
      <pc:sldChg chg="del">
        <pc:chgData name="越野 愛美 Ｃ 技開（技統）技企" userId="e9f5d605-2630-470e-b4a2-219eaef12367" providerId="ADAL" clId="{5F9A24F2-7E99-446C-82A5-CBE5CD4C6560}" dt="2025-07-31T13:53:58.430" v="1" actId="47"/>
        <pc:sldMkLst>
          <pc:docMk/>
          <pc:sldMk cId="3225642272" sldId="9543"/>
        </pc:sldMkLst>
      </pc:sldChg>
      <pc:sldMasterChg chg="delSp">
        <pc:chgData name="越野 愛美 Ｃ 技開（技統）技企" userId="e9f5d605-2630-470e-b4a2-219eaef12367" providerId="ADAL" clId="{5F9A24F2-7E99-446C-82A5-CBE5CD4C6560}" dt="2025-07-31T13:42:36.568" v="0" actId="478"/>
        <pc:sldMasterMkLst>
          <pc:docMk/>
          <pc:sldMasterMk cId="2523807143" sldId="2147483663"/>
        </pc:sldMasterMkLst>
      </pc:sldMasterChg>
    </pc:docChg>
  </pc:docChgLst>
  <pc:docChgLst>
    <pc:chgData name="越野 愛美 Ｃ 技開（技統）技企" userId="e9f5d605-2630-470e-b4a2-219eaef12367" providerId="ADAL" clId="{9BFDF06E-D0A2-434D-A4DC-C87B8F60F627}"/>
    <pc:docChg chg="undo custSel addSld delSld modSld sldOrd addMainMaster modMainMaster">
      <pc:chgData name="越野 愛美 Ｃ 技開（技統）技企" userId="e9f5d605-2630-470e-b4a2-219eaef12367" providerId="ADAL" clId="{9BFDF06E-D0A2-434D-A4DC-C87B8F60F627}" dt="2025-07-26T07:12:00.647" v="6794" actId="20577"/>
      <pc:docMkLst>
        <pc:docMk/>
      </pc:docMkLst>
      <pc:sldChg chg="addSp modSp mod">
        <pc:chgData name="越野 愛美 Ｃ 技開（技統）技企" userId="e9f5d605-2630-470e-b4a2-219eaef12367" providerId="ADAL" clId="{9BFDF06E-D0A2-434D-A4DC-C87B8F60F627}" dt="2025-07-23T12:23:27.536" v="1195" actId="1076"/>
        <pc:sldMkLst>
          <pc:docMk/>
          <pc:sldMk cId="1123383675" sldId="260"/>
        </pc:sldMkLst>
      </pc:sldChg>
      <pc:sldChg chg="modSp">
        <pc:chgData name="越野 愛美 Ｃ 技開（技統）技企" userId="e9f5d605-2630-470e-b4a2-219eaef12367" providerId="ADAL" clId="{9BFDF06E-D0A2-434D-A4DC-C87B8F60F627}" dt="2025-07-23T11:20:23.297" v="92"/>
        <pc:sldMkLst>
          <pc:docMk/>
          <pc:sldMk cId="838661572" sldId="291"/>
        </pc:sldMkLst>
      </pc:sldChg>
      <pc:sldChg chg="modSp del">
        <pc:chgData name="越野 愛美 Ｃ 技開（技統）技企" userId="e9f5d605-2630-470e-b4a2-219eaef12367" providerId="ADAL" clId="{9BFDF06E-D0A2-434D-A4DC-C87B8F60F627}" dt="2025-07-26T07:10:48.356" v="6750" actId="47"/>
        <pc:sldMkLst>
          <pc:docMk/>
          <pc:sldMk cId="0" sldId="535"/>
        </pc:sldMkLst>
      </pc:sldChg>
      <pc:sldChg chg="modSp del">
        <pc:chgData name="越野 愛美 Ｃ 技開（技統）技企" userId="e9f5d605-2630-470e-b4a2-219eaef12367" providerId="ADAL" clId="{9BFDF06E-D0A2-434D-A4DC-C87B8F60F627}" dt="2025-07-26T07:10:48.356" v="6750" actId="47"/>
        <pc:sldMkLst>
          <pc:docMk/>
          <pc:sldMk cId="2533935012" sldId="537"/>
        </pc:sldMkLst>
      </pc:sldChg>
      <pc:sldChg chg="modSp del">
        <pc:chgData name="越野 愛美 Ｃ 技開（技統）技企" userId="e9f5d605-2630-470e-b4a2-219eaef12367" providerId="ADAL" clId="{9BFDF06E-D0A2-434D-A4DC-C87B8F60F627}" dt="2025-07-26T07:10:48.356" v="6750" actId="47"/>
        <pc:sldMkLst>
          <pc:docMk/>
          <pc:sldMk cId="3450164340" sldId="538"/>
        </pc:sldMkLst>
      </pc:sldChg>
      <pc:sldChg chg="modSp del mod">
        <pc:chgData name="越野 愛美 Ｃ 技開（技統）技企" userId="e9f5d605-2630-470e-b4a2-219eaef12367" providerId="ADAL" clId="{9BFDF06E-D0A2-434D-A4DC-C87B8F60F627}" dt="2025-07-26T07:10:48.356" v="6750" actId="47"/>
        <pc:sldMkLst>
          <pc:docMk/>
          <pc:sldMk cId="3131251980" sldId="539"/>
        </pc:sldMkLst>
      </pc:sldChg>
      <pc:sldChg chg="modSp del">
        <pc:chgData name="越野 愛美 Ｃ 技開（技統）技企" userId="e9f5d605-2630-470e-b4a2-219eaef12367" providerId="ADAL" clId="{9BFDF06E-D0A2-434D-A4DC-C87B8F60F627}" dt="2025-07-26T07:10:48.356" v="6750" actId="47"/>
        <pc:sldMkLst>
          <pc:docMk/>
          <pc:sldMk cId="1548472290" sldId="540"/>
        </pc:sldMkLst>
      </pc:sldChg>
      <pc:sldChg chg="modSp del mod">
        <pc:chgData name="越野 愛美 Ｃ 技開（技統）技企" userId="e9f5d605-2630-470e-b4a2-219eaef12367" providerId="ADAL" clId="{9BFDF06E-D0A2-434D-A4DC-C87B8F60F627}" dt="2025-07-26T07:10:48.356" v="6750" actId="47"/>
        <pc:sldMkLst>
          <pc:docMk/>
          <pc:sldMk cId="4045217843" sldId="542"/>
        </pc:sldMkLst>
      </pc:sldChg>
      <pc:sldChg chg="modSp del mod">
        <pc:chgData name="越野 愛美 Ｃ 技開（技統）技企" userId="e9f5d605-2630-470e-b4a2-219eaef12367" providerId="ADAL" clId="{9BFDF06E-D0A2-434D-A4DC-C87B8F60F627}" dt="2025-07-26T07:10:48.356" v="6750" actId="47"/>
        <pc:sldMkLst>
          <pc:docMk/>
          <pc:sldMk cId="2940284144" sldId="546"/>
        </pc:sldMkLst>
      </pc:sldChg>
      <pc:sldChg chg="modSp del">
        <pc:chgData name="越野 愛美 Ｃ 技開（技統）技企" userId="e9f5d605-2630-470e-b4a2-219eaef12367" providerId="ADAL" clId="{9BFDF06E-D0A2-434D-A4DC-C87B8F60F627}" dt="2025-07-26T07:10:48.356" v="6750" actId="47"/>
        <pc:sldMkLst>
          <pc:docMk/>
          <pc:sldMk cId="2496098696" sldId="559"/>
        </pc:sldMkLst>
      </pc:sldChg>
      <pc:sldChg chg="modSp del mod">
        <pc:chgData name="越野 愛美 Ｃ 技開（技統）技企" userId="e9f5d605-2630-470e-b4a2-219eaef12367" providerId="ADAL" clId="{9BFDF06E-D0A2-434D-A4DC-C87B8F60F627}" dt="2025-07-26T07:10:48.356" v="6750" actId="47"/>
        <pc:sldMkLst>
          <pc:docMk/>
          <pc:sldMk cId="2216343003" sldId="560"/>
        </pc:sldMkLst>
      </pc:sldChg>
      <pc:sldChg chg="modSp del">
        <pc:chgData name="越野 愛美 Ｃ 技開（技統）技企" userId="e9f5d605-2630-470e-b4a2-219eaef12367" providerId="ADAL" clId="{9BFDF06E-D0A2-434D-A4DC-C87B8F60F627}" dt="2025-07-26T07:10:48.356" v="6750" actId="47"/>
        <pc:sldMkLst>
          <pc:docMk/>
          <pc:sldMk cId="2633784842" sldId="562"/>
        </pc:sldMkLst>
      </pc:sldChg>
      <pc:sldChg chg="modSp del">
        <pc:chgData name="越野 愛美 Ｃ 技開（技統）技企" userId="e9f5d605-2630-470e-b4a2-219eaef12367" providerId="ADAL" clId="{9BFDF06E-D0A2-434D-A4DC-C87B8F60F627}" dt="2025-07-26T07:10:48.356" v="6750" actId="47"/>
        <pc:sldMkLst>
          <pc:docMk/>
          <pc:sldMk cId="3883259957" sldId="563"/>
        </pc:sldMkLst>
      </pc:sldChg>
      <pc:sldChg chg="modSp del">
        <pc:chgData name="越野 愛美 Ｃ 技開（技統）技企" userId="e9f5d605-2630-470e-b4a2-219eaef12367" providerId="ADAL" clId="{9BFDF06E-D0A2-434D-A4DC-C87B8F60F627}" dt="2025-07-26T07:10:48.356" v="6750" actId="47"/>
        <pc:sldMkLst>
          <pc:docMk/>
          <pc:sldMk cId="3675374820" sldId="565"/>
        </pc:sldMkLst>
      </pc:sldChg>
      <pc:sldChg chg="modSp del">
        <pc:chgData name="越野 愛美 Ｃ 技開（技統）技企" userId="e9f5d605-2630-470e-b4a2-219eaef12367" providerId="ADAL" clId="{9BFDF06E-D0A2-434D-A4DC-C87B8F60F627}" dt="2025-07-26T07:10:48.356" v="6750" actId="47"/>
        <pc:sldMkLst>
          <pc:docMk/>
          <pc:sldMk cId="3202136083" sldId="567"/>
        </pc:sldMkLst>
      </pc:sldChg>
      <pc:sldChg chg="modSp del">
        <pc:chgData name="越野 愛美 Ｃ 技開（技統）技企" userId="e9f5d605-2630-470e-b4a2-219eaef12367" providerId="ADAL" clId="{9BFDF06E-D0A2-434D-A4DC-C87B8F60F627}" dt="2025-07-26T07:10:48.356" v="6750" actId="47"/>
        <pc:sldMkLst>
          <pc:docMk/>
          <pc:sldMk cId="2763012340" sldId="568"/>
        </pc:sldMkLst>
      </pc:sldChg>
      <pc:sldChg chg="modSp del">
        <pc:chgData name="越野 愛美 Ｃ 技開（技統）技企" userId="e9f5d605-2630-470e-b4a2-219eaef12367" providerId="ADAL" clId="{9BFDF06E-D0A2-434D-A4DC-C87B8F60F627}" dt="2025-07-26T07:10:48.356" v="6750" actId="47"/>
        <pc:sldMkLst>
          <pc:docMk/>
          <pc:sldMk cId="2711266467" sldId="571"/>
        </pc:sldMkLst>
      </pc:sldChg>
      <pc:sldChg chg="modSp del">
        <pc:chgData name="越野 愛美 Ｃ 技開（技統）技企" userId="e9f5d605-2630-470e-b4a2-219eaef12367" providerId="ADAL" clId="{9BFDF06E-D0A2-434D-A4DC-C87B8F60F627}" dt="2025-07-26T07:10:48.356" v="6750" actId="47"/>
        <pc:sldMkLst>
          <pc:docMk/>
          <pc:sldMk cId="3924526535" sldId="572"/>
        </pc:sldMkLst>
      </pc:sldChg>
      <pc:sldChg chg="modSp del">
        <pc:chgData name="越野 愛美 Ｃ 技開（技統）技企" userId="e9f5d605-2630-470e-b4a2-219eaef12367" providerId="ADAL" clId="{9BFDF06E-D0A2-434D-A4DC-C87B8F60F627}" dt="2025-07-26T07:10:48.356" v="6750" actId="47"/>
        <pc:sldMkLst>
          <pc:docMk/>
          <pc:sldMk cId="1615264539" sldId="574"/>
        </pc:sldMkLst>
      </pc:sldChg>
      <pc:sldChg chg="modSp del mod">
        <pc:chgData name="越野 愛美 Ｃ 技開（技統）技企" userId="e9f5d605-2630-470e-b4a2-219eaef12367" providerId="ADAL" clId="{9BFDF06E-D0A2-434D-A4DC-C87B8F60F627}" dt="2025-07-26T07:10:48.356" v="6750" actId="47"/>
        <pc:sldMkLst>
          <pc:docMk/>
          <pc:sldMk cId="1465108898" sldId="578"/>
        </pc:sldMkLst>
      </pc:sldChg>
      <pc:sldChg chg="modSp del mod">
        <pc:chgData name="越野 愛美 Ｃ 技開（技統）技企" userId="e9f5d605-2630-470e-b4a2-219eaef12367" providerId="ADAL" clId="{9BFDF06E-D0A2-434D-A4DC-C87B8F60F627}" dt="2025-07-26T07:10:48.356" v="6750" actId="47"/>
        <pc:sldMkLst>
          <pc:docMk/>
          <pc:sldMk cId="1393383075" sldId="605"/>
        </pc:sldMkLst>
      </pc:sldChg>
      <pc:sldChg chg="modSp del">
        <pc:chgData name="越野 愛美 Ｃ 技開（技統）技企" userId="e9f5d605-2630-470e-b4a2-219eaef12367" providerId="ADAL" clId="{9BFDF06E-D0A2-434D-A4DC-C87B8F60F627}" dt="2025-07-26T07:10:48.356" v="6750" actId="47"/>
        <pc:sldMkLst>
          <pc:docMk/>
          <pc:sldMk cId="2159779561" sldId="607"/>
        </pc:sldMkLst>
      </pc:sldChg>
      <pc:sldChg chg="modSp del">
        <pc:chgData name="越野 愛美 Ｃ 技開（技統）技企" userId="e9f5d605-2630-470e-b4a2-219eaef12367" providerId="ADAL" clId="{9BFDF06E-D0A2-434D-A4DC-C87B8F60F627}" dt="2025-07-26T07:10:48.356" v="6750" actId="47"/>
        <pc:sldMkLst>
          <pc:docMk/>
          <pc:sldMk cId="3197334055" sldId="613"/>
        </pc:sldMkLst>
      </pc:sldChg>
      <pc:sldChg chg="modSp del">
        <pc:chgData name="越野 愛美 Ｃ 技開（技統）技企" userId="e9f5d605-2630-470e-b4a2-219eaef12367" providerId="ADAL" clId="{9BFDF06E-D0A2-434D-A4DC-C87B8F60F627}" dt="2025-07-26T07:10:48.356" v="6750" actId="47"/>
        <pc:sldMkLst>
          <pc:docMk/>
          <pc:sldMk cId="80753910" sldId="614"/>
        </pc:sldMkLst>
      </pc:sldChg>
      <pc:sldChg chg="modSp del mod">
        <pc:chgData name="越野 愛美 Ｃ 技開（技統）技企" userId="e9f5d605-2630-470e-b4a2-219eaef12367" providerId="ADAL" clId="{9BFDF06E-D0A2-434D-A4DC-C87B8F60F627}" dt="2025-07-26T07:10:48.356" v="6750" actId="47"/>
        <pc:sldMkLst>
          <pc:docMk/>
          <pc:sldMk cId="3498676318" sldId="615"/>
        </pc:sldMkLst>
      </pc:sldChg>
      <pc:sldChg chg="modSp del mod">
        <pc:chgData name="越野 愛美 Ｃ 技開（技統）技企" userId="e9f5d605-2630-470e-b4a2-219eaef12367" providerId="ADAL" clId="{9BFDF06E-D0A2-434D-A4DC-C87B8F60F627}" dt="2025-07-26T07:10:48.356" v="6750" actId="47"/>
        <pc:sldMkLst>
          <pc:docMk/>
          <pc:sldMk cId="494065018" sldId="617"/>
        </pc:sldMkLst>
      </pc:sldChg>
      <pc:sldChg chg="modSp del">
        <pc:chgData name="越野 愛美 Ｃ 技開（技統）技企" userId="e9f5d605-2630-470e-b4a2-219eaef12367" providerId="ADAL" clId="{9BFDF06E-D0A2-434D-A4DC-C87B8F60F627}" dt="2025-07-26T07:10:48.356" v="6750" actId="47"/>
        <pc:sldMkLst>
          <pc:docMk/>
          <pc:sldMk cId="4114315227" sldId="618"/>
        </pc:sldMkLst>
      </pc:sldChg>
      <pc:sldChg chg="modSp del">
        <pc:chgData name="越野 愛美 Ｃ 技開（技統）技企" userId="e9f5d605-2630-470e-b4a2-219eaef12367" providerId="ADAL" clId="{9BFDF06E-D0A2-434D-A4DC-C87B8F60F627}" dt="2025-07-26T07:10:48.356" v="6750" actId="47"/>
        <pc:sldMkLst>
          <pc:docMk/>
          <pc:sldMk cId="85394299" sldId="620"/>
        </pc:sldMkLst>
      </pc:sldChg>
      <pc:sldChg chg="modSp del">
        <pc:chgData name="越野 愛美 Ｃ 技開（技統）技企" userId="e9f5d605-2630-470e-b4a2-219eaef12367" providerId="ADAL" clId="{9BFDF06E-D0A2-434D-A4DC-C87B8F60F627}" dt="2025-07-26T07:10:48.356" v="6750" actId="47"/>
        <pc:sldMkLst>
          <pc:docMk/>
          <pc:sldMk cId="2505251227" sldId="621"/>
        </pc:sldMkLst>
      </pc:sldChg>
      <pc:sldChg chg="modSp del">
        <pc:chgData name="越野 愛美 Ｃ 技開（技統）技企" userId="e9f5d605-2630-470e-b4a2-219eaef12367" providerId="ADAL" clId="{9BFDF06E-D0A2-434D-A4DC-C87B8F60F627}" dt="2025-07-26T07:10:48.356" v="6750" actId="47"/>
        <pc:sldMkLst>
          <pc:docMk/>
          <pc:sldMk cId="4275014773" sldId="622"/>
        </pc:sldMkLst>
      </pc:sldChg>
      <pc:sldChg chg="modSp del mod">
        <pc:chgData name="越野 愛美 Ｃ 技開（技統）技企" userId="e9f5d605-2630-470e-b4a2-219eaef12367" providerId="ADAL" clId="{9BFDF06E-D0A2-434D-A4DC-C87B8F60F627}" dt="2025-07-26T07:10:48.356" v="6750" actId="47"/>
        <pc:sldMkLst>
          <pc:docMk/>
          <pc:sldMk cId="2209426858" sldId="623"/>
        </pc:sldMkLst>
      </pc:sldChg>
      <pc:sldChg chg="modSp del">
        <pc:chgData name="越野 愛美 Ｃ 技開（技統）技企" userId="e9f5d605-2630-470e-b4a2-219eaef12367" providerId="ADAL" clId="{9BFDF06E-D0A2-434D-A4DC-C87B8F60F627}" dt="2025-07-26T07:10:48.356" v="6750" actId="47"/>
        <pc:sldMkLst>
          <pc:docMk/>
          <pc:sldMk cId="4223633471" sldId="624"/>
        </pc:sldMkLst>
      </pc:sldChg>
      <pc:sldChg chg="modSp del mod">
        <pc:chgData name="越野 愛美 Ｃ 技開（技統）技企" userId="e9f5d605-2630-470e-b4a2-219eaef12367" providerId="ADAL" clId="{9BFDF06E-D0A2-434D-A4DC-C87B8F60F627}" dt="2025-07-26T07:10:48.356" v="6750" actId="47"/>
        <pc:sldMkLst>
          <pc:docMk/>
          <pc:sldMk cId="2430164621" sldId="625"/>
        </pc:sldMkLst>
      </pc:sldChg>
      <pc:sldChg chg="modSp del mod">
        <pc:chgData name="越野 愛美 Ｃ 技開（技統）技企" userId="e9f5d605-2630-470e-b4a2-219eaef12367" providerId="ADAL" clId="{9BFDF06E-D0A2-434D-A4DC-C87B8F60F627}" dt="2025-07-26T07:10:48.356" v="6750" actId="47"/>
        <pc:sldMkLst>
          <pc:docMk/>
          <pc:sldMk cId="2544028077" sldId="626"/>
        </pc:sldMkLst>
      </pc:sldChg>
      <pc:sldChg chg="modSp del">
        <pc:chgData name="越野 愛美 Ｃ 技開（技統）技企" userId="e9f5d605-2630-470e-b4a2-219eaef12367" providerId="ADAL" clId="{9BFDF06E-D0A2-434D-A4DC-C87B8F60F627}" dt="2025-07-26T07:10:48.356" v="6750" actId="47"/>
        <pc:sldMkLst>
          <pc:docMk/>
          <pc:sldMk cId="1922696561" sldId="627"/>
        </pc:sldMkLst>
      </pc:sldChg>
      <pc:sldChg chg="modSp del">
        <pc:chgData name="越野 愛美 Ｃ 技開（技統）技企" userId="e9f5d605-2630-470e-b4a2-219eaef12367" providerId="ADAL" clId="{9BFDF06E-D0A2-434D-A4DC-C87B8F60F627}" dt="2025-07-26T07:10:48.356" v="6750" actId="47"/>
        <pc:sldMkLst>
          <pc:docMk/>
          <pc:sldMk cId="3064239519" sldId="628"/>
        </pc:sldMkLst>
      </pc:sldChg>
      <pc:sldChg chg="modSp del">
        <pc:chgData name="越野 愛美 Ｃ 技開（技統）技企" userId="e9f5d605-2630-470e-b4a2-219eaef12367" providerId="ADAL" clId="{9BFDF06E-D0A2-434D-A4DC-C87B8F60F627}" dt="2025-07-26T07:10:48.356" v="6750" actId="47"/>
        <pc:sldMkLst>
          <pc:docMk/>
          <pc:sldMk cId="3769892230" sldId="629"/>
        </pc:sldMkLst>
      </pc:sldChg>
      <pc:sldChg chg="modSp del mod">
        <pc:chgData name="越野 愛美 Ｃ 技開（技統）技企" userId="e9f5d605-2630-470e-b4a2-219eaef12367" providerId="ADAL" clId="{9BFDF06E-D0A2-434D-A4DC-C87B8F60F627}" dt="2025-07-26T07:10:48.356" v="6750" actId="47"/>
        <pc:sldMkLst>
          <pc:docMk/>
          <pc:sldMk cId="3497170899" sldId="630"/>
        </pc:sldMkLst>
      </pc:sldChg>
      <pc:sldChg chg="modSp del mod">
        <pc:chgData name="越野 愛美 Ｃ 技開（技統）技企" userId="e9f5d605-2630-470e-b4a2-219eaef12367" providerId="ADAL" clId="{9BFDF06E-D0A2-434D-A4DC-C87B8F60F627}" dt="2025-07-26T07:10:48.356" v="6750" actId="47"/>
        <pc:sldMkLst>
          <pc:docMk/>
          <pc:sldMk cId="2152107406" sldId="631"/>
        </pc:sldMkLst>
      </pc:sldChg>
      <pc:sldChg chg="modSp del">
        <pc:chgData name="越野 愛美 Ｃ 技開（技統）技企" userId="e9f5d605-2630-470e-b4a2-219eaef12367" providerId="ADAL" clId="{9BFDF06E-D0A2-434D-A4DC-C87B8F60F627}" dt="2025-07-26T07:10:48.356" v="6750" actId="47"/>
        <pc:sldMkLst>
          <pc:docMk/>
          <pc:sldMk cId="61031239" sldId="632"/>
        </pc:sldMkLst>
      </pc:sldChg>
      <pc:sldChg chg="addSp delSp modSp mod modClrScheme chgLayout">
        <pc:chgData name="越野 愛美 Ｃ 技開（技統）技企" userId="e9f5d605-2630-470e-b4a2-219eaef12367" providerId="ADAL" clId="{9BFDF06E-D0A2-434D-A4DC-C87B8F60F627}" dt="2025-07-23T11:30:37.174" v="358" actId="1036"/>
        <pc:sldMkLst>
          <pc:docMk/>
          <pc:sldMk cId="133743957" sldId="639"/>
        </pc:sldMkLst>
        <pc:spChg chg="mod ord">
          <ac:chgData name="越野 愛美 Ｃ 技開（技統）技企" userId="e9f5d605-2630-470e-b4a2-219eaef12367" providerId="ADAL" clId="{9BFDF06E-D0A2-434D-A4DC-C87B8F60F627}" dt="2025-07-23T11:25:39.710" v="146" actId="14100"/>
          <ac:spMkLst>
            <pc:docMk/>
            <pc:sldMk cId="133743957" sldId="639"/>
            <ac:spMk id="2" creationId="{1C788FD5-FB3A-6F88-9380-A3E2C16AD471}"/>
          </ac:spMkLst>
        </pc:spChg>
        <pc:spChg chg="mod ord">
          <ac:chgData name="越野 愛美 Ｃ 技開（技統）技企" userId="e9f5d605-2630-470e-b4a2-219eaef12367" providerId="ADAL" clId="{9BFDF06E-D0A2-434D-A4DC-C87B8F60F627}" dt="2025-07-23T11:25:25.993" v="143" actId="700"/>
          <ac:spMkLst>
            <pc:docMk/>
            <pc:sldMk cId="133743957" sldId="639"/>
            <ac:spMk id="4" creationId="{8543A238-90AC-9271-EF46-E5AFFD70941C}"/>
          </ac:spMkLst>
        </pc:spChg>
        <pc:spChg chg="add mod">
          <ac:chgData name="越野 愛美 Ｃ 技開（技統）技企" userId="e9f5d605-2630-470e-b4a2-219eaef12367" providerId="ADAL" clId="{9BFDF06E-D0A2-434D-A4DC-C87B8F60F627}" dt="2025-07-23T11:30:37.174" v="358" actId="1036"/>
          <ac:spMkLst>
            <pc:docMk/>
            <pc:sldMk cId="133743957" sldId="639"/>
            <ac:spMk id="6" creationId="{3467C54F-7149-8DD1-397F-CEC4CBE787D8}"/>
          </ac:spMkLst>
        </pc:spChg>
        <pc:spChg chg="add mod">
          <ac:chgData name="越野 愛美 Ｃ 技開（技統）技企" userId="e9f5d605-2630-470e-b4a2-219eaef12367" providerId="ADAL" clId="{9BFDF06E-D0A2-434D-A4DC-C87B8F60F627}" dt="2025-07-23T11:30:37.174" v="358" actId="1036"/>
          <ac:spMkLst>
            <pc:docMk/>
            <pc:sldMk cId="133743957" sldId="639"/>
            <ac:spMk id="7" creationId="{74DC29C6-244A-A1AE-D3EA-55248EC12E50}"/>
          </ac:spMkLst>
        </pc:spChg>
      </pc:sldChg>
      <pc:sldChg chg="addSp delSp modSp mod modClrScheme chgLayout modNotesTx">
        <pc:chgData name="越野 愛美 Ｃ 技開（技統）技企" userId="e9f5d605-2630-470e-b4a2-219eaef12367" providerId="ADAL" clId="{9BFDF06E-D0A2-434D-A4DC-C87B8F60F627}" dt="2025-07-26T06:46:23.426" v="6597" actId="20577"/>
        <pc:sldMkLst>
          <pc:docMk/>
          <pc:sldMk cId="59985624" sldId="646"/>
        </pc:sldMkLst>
        <pc:spChg chg="mod ord">
          <ac:chgData name="越野 愛美 Ｃ 技開（技統）技企" userId="e9f5d605-2630-470e-b4a2-219eaef12367" providerId="ADAL" clId="{9BFDF06E-D0A2-434D-A4DC-C87B8F60F627}" dt="2025-07-23T11:21:16.290" v="104" actId="6549"/>
          <ac:spMkLst>
            <pc:docMk/>
            <pc:sldMk cId="59985624" sldId="646"/>
            <ac:spMk id="3" creationId="{08D62F79-A3AE-70F9-B53E-34FF18CAB56D}"/>
          </ac:spMkLst>
        </pc:spChg>
        <pc:spChg chg="mod ord">
          <ac:chgData name="越野 愛美 Ｃ 技開（技統）技企" userId="e9f5d605-2630-470e-b4a2-219eaef12367" providerId="ADAL" clId="{9BFDF06E-D0A2-434D-A4DC-C87B8F60F627}" dt="2025-07-23T11:21:03.195" v="93" actId="700"/>
          <ac:spMkLst>
            <pc:docMk/>
            <pc:sldMk cId="59985624" sldId="646"/>
            <ac:spMk id="4" creationId="{ABF1DEA6-C554-7BBD-B0E1-914163D0F978}"/>
          </ac:spMkLst>
        </pc:spChg>
      </pc:sldChg>
      <pc:sldChg chg="addSp delSp modSp mod modClrScheme chgLayout modNotesTx">
        <pc:chgData name="越野 愛美 Ｃ 技開（技統）技企" userId="e9f5d605-2630-470e-b4a2-219eaef12367" providerId="ADAL" clId="{9BFDF06E-D0A2-434D-A4DC-C87B8F60F627}" dt="2025-07-26T06:45:42.793" v="6579" actId="20577"/>
        <pc:sldMkLst>
          <pc:docMk/>
          <pc:sldMk cId="2102464517" sldId="650"/>
        </pc:sldMkLst>
        <pc:spChg chg="mod ord">
          <ac:chgData name="越野 愛美 Ｃ 技開（技統）技企" userId="e9f5d605-2630-470e-b4a2-219eaef12367" providerId="ADAL" clId="{9BFDF06E-D0A2-434D-A4DC-C87B8F60F627}" dt="2025-07-26T02:30:08.894" v="1730" actId="14100"/>
          <ac:spMkLst>
            <pc:docMk/>
            <pc:sldMk cId="2102464517" sldId="650"/>
            <ac:spMk id="2" creationId="{3F4F12EF-2B6E-D7A3-45F2-12911568C5C5}"/>
          </ac:spMkLst>
        </pc:spChg>
        <pc:spChg chg="mod">
          <ac:chgData name="越野 愛美 Ｃ 技開（技統）技企" userId="e9f5d605-2630-470e-b4a2-219eaef12367" providerId="ADAL" clId="{9BFDF06E-D0A2-434D-A4DC-C87B8F60F627}" dt="2025-07-26T06:37:15.550" v="5709" actId="14100"/>
          <ac:spMkLst>
            <pc:docMk/>
            <pc:sldMk cId="2102464517" sldId="650"/>
            <ac:spMk id="3" creationId="{AE394B41-7C83-1B3C-AEE2-76CF13348019}"/>
          </ac:spMkLst>
        </pc:spChg>
        <pc:spChg chg="mod ord">
          <ac:chgData name="越野 愛美 Ｃ 技開（技統）技企" userId="e9f5d605-2630-470e-b4a2-219eaef12367" providerId="ADAL" clId="{9BFDF06E-D0A2-434D-A4DC-C87B8F60F627}" dt="2025-07-23T11:30:56.425" v="359" actId="700"/>
          <ac:spMkLst>
            <pc:docMk/>
            <pc:sldMk cId="2102464517" sldId="650"/>
            <ac:spMk id="4" creationId="{2F97B212-4CB5-7BE2-B3B0-8439760EDA90}"/>
          </ac:spMkLst>
        </pc:spChg>
      </pc:sldChg>
      <pc:sldChg chg="addSp delSp modSp del mod modClrScheme chgLayout">
        <pc:chgData name="越野 愛美 Ｃ 技開（技統）技企" userId="e9f5d605-2630-470e-b4a2-219eaef12367" providerId="ADAL" clId="{9BFDF06E-D0A2-434D-A4DC-C87B8F60F627}" dt="2025-07-23T12:23:39.679" v="1200" actId="47"/>
        <pc:sldMkLst>
          <pc:docMk/>
          <pc:sldMk cId="2604616981" sldId="652"/>
        </pc:sldMkLst>
      </pc:sldChg>
      <pc:sldChg chg="addSp delSp modSp del mod modClrScheme chgLayout">
        <pc:chgData name="越野 愛美 Ｃ 技開（技統）技企" userId="e9f5d605-2630-470e-b4a2-219eaef12367" providerId="ADAL" clId="{9BFDF06E-D0A2-434D-A4DC-C87B8F60F627}" dt="2025-07-23T12:23:39.679" v="1200" actId="47"/>
        <pc:sldMkLst>
          <pc:docMk/>
          <pc:sldMk cId="2460428274" sldId="655"/>
        </pc:sldMkLst>
      </pc:sldChg>
      <pc:sldChg chg="modSp">
        <pc:chgData name="越野 愛美 Ｃ 技開（技統）技企" userId="e9f5d605-2630-470e-b4a2-219eaef12367" providerId="ADAL" clId="{9BFDF06E-D0A2-434D-A4DC-C87B8F60F627}" dt="2025-07-23T11:20:23.297" v="92"/>
        <pc:sldMkLst>
          <pc:docMk/>
          <pc:sldMk cId="794888375" sldId="660"/>
        </pc:sldMkLst>
        <pc:spChg chg="mod">
          <ac:chgData name="越野 愛美 Ｃ 技開（技統）技企" userId="e9f5d605-2630-470e-b4a2-219eaef12367" providerId="ADAL" clId="{9BFDF06E-D0A2-434D-A4DC-C87B8F60F627}" dt="2025-07-23T11:20:23.297" v="92"/>
          <ac:spMkLst>
            <pc:docMk/>
            <pc:sldMk cId="794888375" sldId="660"/>
            <ac:spMk id="4" creationId="{32914CF2-DBA2-7585-03F7-5F84D4DDA6FD}"/>
          </ac:spMkLst>
        </pc:spChg>
      </pc:sldChg>
      <pc:sldChg chg="modSp">
        <pc:chgData name="越野 愛美 Ｃ 技開（技統）技企" userId="e9f5d605-2630-470e-b4a2-219eaef12367" providerId="ADAL" clId="{9BFDF06E-D0A2-434D-A4DC-C87B8F60F627}" dt="2025-07-23T11:20:23.297" v="92"/>
        <pc:sldMkLst>
          <pc:docMk/>
          <pc:sldMk cId="2520956271" sldId="662"/>
        </pc:sldMkLst>
        <pc:spChg chg="mod">
          <ac:chgData name="越野 愛美 Ｃ 技開（技統）技企" userId="e9f5d605-2630-470e-b4a2-219eaef12367" providerId="ADAL" clId="{9BFDF06E-D0A2-434D-A4DC-C87B8F60F627}" dt="2025-07-23T11:20:23.297" v="92"/>
          <ac:spMkLst>
            <pc:docMk/>
            <pc:sldMk cId="2520956271" sldId="662"/>
            <ac:spMk id="4" creationId="{0CA57512-D241-D6B2-157D-40194B566A69}"/>
          </ac:spMkLst>
        </pc:spChg>
      </pc:sldChg>
      <pc:sldChg chg="delSp modSp mod modNotesTx">
        <pc:chgData name="越野 愛美 Ｃ 技開（技統）技企" userId="e9f5d605-2630-470e-b4a2-219eaef12367" providerId="ADAL" clId="{9BFDF06E-D0A2-434D-A4DC-C87B8F60F627}" dt="2025-07-26T06:46:56.539" v="6606" actId="1038"/>
        <pc:sldMkLst>
          <pc:docMk/>
          <pc:sldMk cId="3994398234" sldId="663"/>
        </pc:sldMkLst>
      </pc:sldChg>
      <pc:sldChg chg="modSp mod">
        <pc:chgData name="越野 愛美 Ｃ 技開（技統）技企" userId="e9f5d605-2630-470e-b4a2-219eaef12367" providerId="ADAL" clId="{9BFDF06E-D0A2-434D-A4DC-C87B8F60F627}" dt="2025-07-24T09:30:06.549" v="1215" actId="20577"/>
        <pc:sldMkLst>
          <pc:docMk/>
          <pc:sldMk cId="3783782169" sldId="664"/>
        </pc:sldMkLst>
        <pc:spChg chg="mod">
          <ac:chgData name="越野 愛美 Ｃ 技開（技統）技企" userId="e9f5d605-2630-470e-b4a2-219eaef12367" providerId="ADAL" clId="{9BFDF06E-D0A2-434D-A4DC-C87B8F60F627}" dt="2025-07-23T11:20:23.297" v="92"/>
          <ac:spMkLst>
            <pc:docMk/>
            <pc:sldMk cId="3783782169" sldId="664"/>
            <ac:spMk id="12" creationId="{18F9D6D5-44F9-B06E-495D-5500C7321628}"/>
          </ac:spMkLst>
        </pc:spChg>
        <pc:spChg chg="mod">
          <ac:chgData name="越野 愛美 Ｃ 技開（技統）技企" userId="e9f5d605-2630-470e-b4a2-219eaef12367" providerId="ADAL" clId="{9BFDF06E-D0A2-434D-A4DC-C87B8F60F627}" dt="2025-07-24T09:30:06.549" v="1215" actId="20577"/>
          <ac:spMkLst>
            <pc:docMk/>
            <pc:sldMk cId="3783782169" sldId="664"/>
            <ac:spMk id="1098754" creationId="{A0B23ACB-2337-2032-3361-C2FBD9122167}"/>
          </ac:spMkLst>
        </pc:spChg>
      </pc:sldChg>
      <pc:sldChg chg="modSp mod">
        <pc:chgData name="越野 愛美 Ｃ 技開（技統）技企" userId="e9f5d605-2630-470e-b4a2-219eaef12367" providerId="ADAL" clId="{9BFDF06E-D0A2-434D-A4DC-C87B8F60F627}" dt="2025-07-24T09:30:02.083" v="1214" actId="20577"/>
        <pc:sldMkLst>
          <pc:docMk/>
          <pc:sldMk cId="2386850875" sldId="666"/>
        </pc:sldMkLst>
        <pc:spChg chg="mod">
          <ac:chgData name="越野 愛美 Ｃ 技開（技統）技企" userId="e9f5d605-2630-470e-b4a2-219eaef12367" providerId="ADAL" clId="{9BFDF06E-D0A2-434D-A4DC-C87B8F60F627}" dt="2025-07-23T11:20:23.297" v="92"/>
          <ac:spMkLst>
            <pc:docMk/>
            <pc:sldMk cId="2386850875" sldId="666"/>
            <ac:spMk id="14" creationId="{26FFAC64-687B-727F-DAC0-456E3299A655}"/>
          </ac:spMkLst>
        </pc:spChg>
        <pc:spChg chg="mod">
          <ac:chgData name="越野 愛美 Ｃ 技開（技統）技企" userId="e9f5d605-2630-470e-b4a2-219eaef12367" providerId="ADAL" clId="{9BFDF06E-D0A2-434D-A4DC-C87B8F60F627}" dt="2025-07-24T09:30:02.083" v="1214" actId="20577"/>
          <ac:spMkLst>
            <pc:docMk/>
            <pc:sldMk cId="2386850875" sldId="666"/>
            <ac:spMk id="1056770" creationId="{D8D56DF9-2283-B93E-2BED-D86E44F1164A}"/>
          </ac:spMkLst>
        </pc:spChg>
        <pc:spChg chg="mod">
          <ac:chgData name="越野 愛美 Ｃ 技開（技統）技企" userId="e9f5d605-2630-470e-b4a2-219eaef12367" providerId="ADAL" clId="{9BFDF06E-D0A2-434D-A4DC-C87B8F60F627}" dt="2025-07-23T11:20:23.297" v="92"/>
          <ac:spMkLst>
            <pc:docMk/>
            <pc:sldMk cId="2386850875" sldId="666"/>
            <ac:spMk id="1056771" creationId="{46F6A45A-2F2D-3977-D03B-BC673F6A9EC0}"/>
          </ac:spMkLst>
        </pc:spChg>
      </pc:sldChg>
      <pc:sldChg chg="modSp mod">
        <pc:chgData name="越野 愛美 Ｃ 技開（技統）技企" userId="e9f5d605-2630-470e-b4a2-219eaef12367" providerId="ADAL" clId="{9BFDF06E-D0A2-434D-A4DC-C87B8F60F627}" dt="2025-07-24T09:30:15.142" v="1216" actId="20577"/>
        <pc:sldMkLst>
          <pc:docMk/>
          <pc:sldMk cId="4166991830" sldId="667"/>
        </pc:sldMkLst>
        <pc:spChg chg="mod">
          <ac:chgData name="越野 愛美 Ｃ 技開（技統）技企" userId="e9f5d605-2630-470e-b4a2-219eaef12367" providerId="ADAL" clId="{9BFDF06E-D0A2-434D-A4DC-C87B8F60F627}" dt="2025-07-23T11:20:23.297" v="92"/>
          <ac:spMkLst>
            <pc:docMk/>
            <pc:sldMk cId="4166991830" sldId="667"/>
            <ac:spMk id="10" creationId="{8FE24805-16B0-22AC-09D0-3AEF5BFAA3F9}"/>
          </ac:spMkLst>
        </pc:spChg>
        <pc:spChg chg="mod">
          <ac:chgData name="越野 愛美 Ｃ 技開（技統）技企" userId="e9f5d605-2630-470e-b4a2-219eaef12367" providerId="ADAL" clId="{9BFDF06E-D0A2-434D-A4DC-C87B8F60F627}" dt="2025-07-24T09:30:15.142" v="1216" actId="20577"/>
          <ac:spMkLst>
            <pc:docMk/>
            <pc:sldMk cId="4166991830" sldId="667"/>
            <ac:spMk id="7182" creationId="{B7BA0BC2-590E-E8E7-9FB1-D68EA9C9A250}"/>
          </ac:spMkLst>
        </pc:spChg>
      </pc:sldChg>
      <pc:sldChg chg="addSp delSp modSp mod modClrScheme chgLayout">
        <pc:chgData name="越野 愛美 Ｃ 技開（技統）技企" userId="e9f5d605-2630-470e-b4a2-219eaef12367" providerId="ADAL" clId="{9BFDF06E-D0A2-434D-A4DC-C87B8F60F627}" dt="2025-07-26T05:42:58.980" v="4197" actId="20577"/>
        <pc:sldMkLst>
          <pc:docMk/>
          <pc:sldMk cId="3447138422" sldId="668"/>
        </pc:sldMkLst>
        <pc:spChg chg="mod ord">
          <ac:chgData name="越野 愛美 Ｃ 技開（技統）技企" userId="e9f5d605-2630-470e-b4a2-219eaef12367" providerId="ADAL" clId="{9BFDF06E-D0A2-434D-A4DC-C87B8F60F627}" dt="2025-07-24T09:29:22.582" v="1210" actId="404"/>
          <ac:spMkLst>
            <pc:docMk/>
            <pc:sldMk cId="3447138422" sldId="668"/>
            <ac:spMk id="2" creationId="{644660F4-3BC1-3135-588C-F7C0FD8FC371}"/>
          </ac:spMkLst>
        </pc:spChg>
        <pc:spChg chg="mod ord">
          <ac:chgData name="越野 愛美 Ｃ 技開（技統）技企" userId="e9f5d605-2630-470e-b4a2-219eaef12367" providerId="ADAL" clId="{9BFDF06E-D0A2-434D-A4DC-C87B8F60F627}" dt="2025-07-24T09:28:57.611" v="1204" actId="700"/>
          <ac:spMkLst>
            <pc:docMk/>
            <pc:sldMk cId="3447138422" sldId="668"/>
            <ac:spMk id="4" creationId="{070A06D9-86B7-3E0B-41D1-E8F1ECA43FC8}"/>
          </ac:spMkLst>
        </pc:spChg>
        <pc:spChg chg="mod">
          <ac:chgData name="越野 愛美 Ｃ 技開（技統）技企" userId="e9f5d605-2630-470e-b4a2-219eaef12367" providerId="ADAL" clId="{9BFDF06E-D0A2-434D-A4DC-C87B8F60F627}" dt="2025-07-26T05:41:49.927" v="4193" actId="208"/>
          <ac:spMkLst>
            <pc:docMk/>
            <pc:sldMk cId="3447138422" sldId="668"/>
            <ac:spMk id="5" creationId="{00EAD5BD-6E11-201F-43D6-9760EEF90D17}"/>
          </ac:spMkLst>
        </pc:spChg>
        <pc:spChg chg="mod">
          <ac:chgData name="越野 愛美 Ｃ 技開（技統）技企" userId="e9f5d605-2630-470e-b4a2-219eaef12367" providerId="ADAL" clId="{9BFDF06E-D0A2-434D-A4DC-C87B8F60F627}" dt="2025-07-26T05:41:49.927" v="4193" actId="208"/>
          <ac:spMkLst>
            <pc:docMk/>
            <pc:sldMk cId="3447138422" sldId="668"/>
            <ac:spMk id="6" creationId="{F6B3B282-A619-5BC7-49E5-65F123C01BBA}"/>
          </ac:spMkLst>
        </pc:spChg>
        <pc:spChg chg="mod">
          <ac:chgData name="越野 愛美 Ｃ 技開（技統）技企" userId="e9f5d605-2630-470e-b4a2-219eaef12367" providerId="ADAL" clId="{9BFDF06E-D0A2-434D-A4DC-C87B8F60F627}" dt="2025-07-26T05:41:49.927" v="4193" actId="208"/>
          <ac:spMkLst>
            <pc:docMk/>
            <pc:sldMk cId="3447138422" sldId="668"/>
            <ac:spMk id="7" creationId="{F6C3F2DC-D240-87F0-9C7B-9DD2CDAA8BBD}"/>
          </ac:spMkLst>
        </pc:spChg>
        <pc:spChg chg="mod">
          <ac:chgData name="越野 愛美 Ｃ 技開（技統）技企" userId="e9f5d605-2630-470e-b4a2-219eaef12367" providerId="ADAL" clId="{9BFDF06E-D0A2-434D-A4DC-C87B8F60F627}" dt="2025-07-26T05:42:58.980" v="4197" actId="20577"/>
          <ac:spMkLst>
            <pc:docMk/>
            <pc:sldMk cId="3447138422" sldId="668"/>
            <ac:spMk id="18" creationId="{8F8F96F1-B6CF-250A-DC14-04C1F73E67A2}"/>
          </ac:spMkLst>
        </pc:spChg>
      </pc:sldChg>
      <pc:sldChg chg="addSp delSp modSp mod modClrScheme chgLayout modNotesTx">
        <pc:chgData name="越野 愛美 Ｃ 技開（技統）技企" userId="e9f5d605-2630-470e-b4a2-219eaef12367" providerId="ADAL" clId="{9BFDF06E-D0A2-434D-A4DC-C87B8F60F627}" dt="2025-07-26T05:40:24.533" v="4191"/>
        <pc:sldMkLst>
          <pc:docMk/>
          <pc:sldMk cId="1506306723" sldId="670"/>
        </pc:sldMkLst>
        <pc:spChg chg="mod ord">
          <ac:chgData name="越野 愛美 Ｃ 技開（技統）技企" userId="e9f5d605-2630-470e-b4a2-219eaef12367" providerId="ADAL" clId="{9BFDF06E-D0A2-434D-A4DC-C87B8F60F627}" dt="2025-07-23T11:32:33.406" v="441" actId="404"/>
          <ac:spMkLst>
            <pc:docMk/>
            <pc:sldMk cId="1506306723" sldId="670"/>
            <ac:spMk id="2" creationId="{4D4EE772-6297-2323-0936-633D09C5EE49}"/>
          </ac:spMkLst>
        </pc:spChg>
        <pc:spChg chg="mod ord">
          <ac:chgData name="越野 愛美 Ｃ 技開（技統）技企" userId="e9f5d605-2630-470e-b4a2-219eaef12367" providerId="ADAL" clId="{9BFDF06E-D0A2-434D-A4DC-C87B8F60F627}" dt="2025-07-26T05:40:24.533" v="4191"/>
          <ac:spMkLst>
            <pc:docMk/>
            <pc:sldMk cId="1506306723" sldId="670"/>
            <ac:spMk id="3" creationId="{56260A51-E7C6-8BC7-2801-A395EE351389}"/>
          </ac:spMkLst>
        </pc:spChg>
        <pc:spChg chg="mod ord">
          <ac:chgData name="越野 愛美 Ｃ 技開（技統）技企" userId="e9f5d605-2630-470e-b4a2-219eaef12367" providerId="ADAL" clId="{9BFDF06E-D0A2-434D-A4DC-C87B8F60F627}" dt="2025-07-23T11:32:19.233" v="436" actId="700"/>
          <ac:spMkLst>
            <pc:docMk/>
            <pc:sldMk cId="1506306723" sldId="670"/>
            <ac:spMk id="4" creationId="{C3A73653-30A3-943A-EB06-FCE94D71C841}"/>
          </ac:spMkLst>
        </pc:spChg>
        <pc:spChg chg="add mod">
          <ac:chgData name="越野 愛美 Ｃ 技開（技統）技企" userId="e9f5d605-2630-470e-b4a2-219eaef12367" providerId="ADAL" clId="{9BFDF06E-D0A2-434D-A4DC-C87B8F60F627}" dt="2025-07-26T05:38:00.077" v="4121" actId="1076"/>
          <ac:spMkLst>
            <pc:docMk/>
            <pc:sldMk cId="1506306723" sldId="670"/>
            <ac:spMk id="13" creationId="{EC306669-58C3-CD4B-D1BB-542C8E4E3772}"/>
          </ac:spMkLst>
        </pc:spChg>
        <pc:spChg chg="add mod">
          <ac:chgData name="越野 愛美 Ｃ 技開（技統）技企" userId="e9f5d605-2630-470e-b4a2-219eaef12367" providerId="ADAL" clId="{9BFDF06E-D0A2-434D-A4DC-C87B8F60F627}" dt="2025-07-26T05:37:47.882" v="4116" actId="1076"/>
          <ac:spMkLst>
            <pc:docMk/>
            <pc:sldMk cId="1506306723" sldId="670"/>
            <ac:spMk id="15" creationId="{5923214B-473B-5913-FC11-8CBA2B939842}"/>
          </ac:spMkLst>
        </pc:spChg>
        <pc:graphicFrameChg chg="add del mod">
          <ac:chgData name="越野 愛美 Ｃ 技開（技統）技企" userId="e9f5d605-2630-470e-b4a2-219eaef12367" providerId="ADAL" clId="{9BFDF06E-D0A2-434D-A4DC-C87B8F60F627}" dt="2025-07-26T05:36:21.078" v="4061" actId="1076"/>
          <ac:graphicFrameMkLst>
            <pc:docMk/>
            <pc:sldMk cId="1506306723" sldId="670"/>
            <ac:graphicFrameMk id="12" creationId="{FE043323-2ECD-BAA0-01B5-FD7BD7732077}"/>
          </ac:graphicFrameMkLst>
        </pc:graphicFrameChg>
        <pc:graphicFrameChg chg="add mod">
          <ac:chgData name="越野 愛美 Ｃ 技開（技統）技企" userId="e9f5d605-2630-470e-b4a2-219eaef12367" providerId="ADAL" clId="{9BFDF06E-D0A2-434D-A4DC-C87B8F60F627}" dt="2025-07-26T05:37:42.667" v="4114"/>
          <ac:graphicFrameMkLst>
            <pc:docMk/>
            <pc:sldMk cId="1506306723" sldId="670"/>
            <ac:graphicFrameMk id="14" creationId="{64FFD496-E60E-C07F-BE43-75E54B78C05D}"/>
          </ac:graphicFrameMkLst>
        </pc:graphicFrameChg>
      </pc:sldChg>
      <pc:sldChg chg="delSp modSp mod modNotesTx">
        <pc:chgData name="越野 愛美 Ｃ 技開（技統）技企" userId="e9f5d605-2630-470e-b4a2-219eaef12367" providerId="ADAL" clId="{9BFDF06E-D0A2-434D-A4DC-C87B8F60F627}" dt="2025-07-26T06:05:47.790" v="4977" actId="478"/>
        <pc:sldMkLst>
          <pc:docMk/>
          <pc:sldMk cId="2063192810" sldId="671"/>
        </pc:sldMkLst>
        <pc:spChg chg="mod">
          <ac:chgData name="越野 愛美 Ｃ 技開（技統）技企" userId="e9f5d605-2630-470e-b4a2-219eaef12367" providerId="ADAL" clId="{9BFDF06E-D0A2-434D-A4DC-C87B8F60F627}" dt="2025-07-23T11:20:23.297" v="92"/>
          <ac:spMkLst>
            <pc:docMk/>
            <pc:sldMk cId="2063192810" sldId="671"/>
            <ac:spMk id="9" creationId="{EF0C65D6-E028-A749-3A28-5F88BC6ABA2C}"/>
          </ac:spMkLst>
        </pc:spChg>
      </pc:sldChg>
      <pc:sldChg chg="modSp mod">
        <pc:chgData name="越野 愛美 Ｃ 技開（技統）技企" userId="e9f5d605-2630-470e-b4a2-219eaef12367" providerId="ADAL" clId="{9BFDF06E-D0A2-434D-A4DC-C87B8F60F627}" dt="2025-07-23T11:20:23.297" v="92"/>
        <pc:sldMkLst>
          <pc:docMk/>
          <pc:sldMk cId="2273804859" sldId="672"/>
        </pc:sldMkLst>
        <pc:spChg chg="mod">
          <ac:chgData name="越野 愛美 Ｃ 技開（技統）技企" userId="e9f5d605-2630-470e-b4a2-219eaef12367" providerId="ADAL" clId="{9BFDF06E-D0A2-434D-A4DC-C87B8F60F627}" dt="2025-07-23T11:20:23.297" v="92"/>
          <ac:spMkLst>
            <pc:docMk/>
            <pc:sldMk cId="2273804859" sldId="672"/>
            <ac:spMk id="10" creationId="{49AE97FB-097D-F9AB-01AE-B773587D5D06}"/>
          </ac:spMkLst>
        </pc:spChg>
        <pc:spChg chg="mod">
          <ac:chgData name="越野 愛美 Ｃ 技開（技統）技企" userId="e9f5d605-2630-470e-b4a2-219eaef12367" providerId="ADAL" clId="{9BFDF06E-D0A2-434D-A4DC-C87B8F60F627}" dt="2025-07-23T11:20:23.297" v="92"/>
          <ac:spMkLst>
            <pc:docMk/>
            <pc:sldMk cId="2273804859" sldId="672"/>
            <ac:spMk id="8195" creationId="{0F412ED5-D12B-0DE0-B7FB-4E2ED3D90C96}"/>
          </ac:spMkLst>
        </pc:spChg>
      </pc:sldChg>
      <pc:sldChg chg="modSp mod">
        <pc:chgData name="越野 愛美 Ｃ 技開（技統）技企" userId="e9f5d605-2630-470e-b4a2-219eaef12367" providerId="ADAL" clId="{9BFDF06E-D0A2-434D-A4DC-C87B8F60F627}" dt="2025-07-23T11:20:23.297" v="92"/>
        <pc:sldMkLst>
          <pc:docMk/>
          <pc:sldMk cId="621827523" sldId="673"/>
        </pc:sldMkLst>
        <pc:spChg chg="mod">
          <ac:chgData name="越野 愛美 Ｃ 技開（技統）技企" userId="e9f5d605-2630-470e-b4a2-219eaef12367" providerId="ADAL" clId="{9BFDF06E-D0A2-434D-A4DC-C87B8F60F627}" dt="2025-07-23T11:20:23.297" v="92"/>
          <ac:spMkLst>
            <pc:docMk/>
            <pc:sldMk cId="621827523" sldId="673"/>
            <ac:spMk id="10" creationId="{6FD56E5B-9A19-8AE1-E8A5-0D7C12D025A9}"/>
          </ac:spMkLst>
        </pc:spChg>
        <pc:spChg chg="mod">
          <ac:chgData name="越野 愛美 Ｃ 技開（技統）技企" userId="e9f5d605-2630-470e-b4a2-219eaef12367" providerId="ADAL" clId="{9BFDF06E-D0A2-434D-A4DC-C87B8F60F627}" dt="2025-07-23T11:20:23.297" v="92"/>
          <ac:spMkLst>
            <pc:docMk/>
            <pc:sldMk cId="621827523" sldId="673"/>
            <ac:spMk id="729102" creationId="{4B9D4F2C-3D50-8646-1AE6-15CDA48EC907}"/>
          </ac:spMkLst>
        </pc:spChg>
      </pc:sldChg>
      <pc:sldChg chg="modSp">
        <pc:chgData name="越野 愛美 Ｃ 技開（技統）技企" userId="e9f5d605-2630-470e-b4a2-219eaef12367" providerId="ADAL" clId="{9BFDF06E-D0A2-434D-A4DC-C87B8F60F627}" dt="2025-07-23T11:20:23.297" v="92"/>
        <pc:sldMkLst>
          <pc:docMk/>
          <pc:sldMk cId="3867099921" sldId="674"/>
        </pc:sldMkLst>
        <pc:spChg chg="mod">
          <ac:chgData name="越野 愛美 Ｃ 技開（技統）技企" userId="e9f5d605-2630-470e-b4a2-219eaef12367" providerId="ADAL" clId="{9BFDF06E-D0A2-434D-A4DC-C87B8F60F627}" dt="2025-07-23T11:20:23.297" v="92"/>
          <ac:spMkLst>
            <pc:docMk/>
            <pc:sldMk cId="3867099921" sldId="674"/>
            <ac:spMk id="22" creationId="{30983E65-9D9B-BC3B-AFA2-9B2AA5AB3EF7}"/>
          </ac:spMkLst>
        </pc:spChg>
        <pc:spChg chg="mod">
          <ac:chgData name="越野 愛美 Ｃ 技開（技統）技企" userId="e9f5d605-2630-470e-b4a2-219eaef12367" providerId="ADAL" clId="{9BFDF06E-D0A2-434D-A4DC-C87B8F60F627}" dt="2025-07-23T11:20:23.297" v="92"/>
          <ac:spMkLst>
            <pc:docMk/>
            <pc:sldMk cId="3867099921" sldId="674"/>
            <ac:spMk id="611333" creationId="{BB657D10-3A03-2B79-0327-9EB86287DE80}"/>
          </ac:spMkLst>
        </pc:spChg>
      </pc:sldChg>
      <pc:sldChg chg="modSp">
        <pc:chgData name="越野 愛美 Ｃ 技開（技統）技企" userId="e9f5d605-2630-470e-b4a2-219eaef12367" providerId="ADAL" clId="{9BFDF06E-D0A2-434D-A4DC-C87B8F60F627}" dt="2025-07-23T11:20:23.297" v="92"/>
        <pc:sldMkLst>
          <pc:docMk/>
          <pc:sldMk cId="2755858578" sldId="675"/>
        </pc:sldMkLst>
        <pc:spChg chg="mod">
          <ac:chgData name="越野 愛美 Ｃ 技開（技統）技企" userId="e9f5d605-2630-470e-b4a2-219eaef12367" providerId="ADAL" clId="{9BFDF06E-D0A2-434D-A4DC-C87B8F60F627}" dt="2025-07-23T11:20:23.297" v="92"/>
          <ac:spMkLst>
            <pc:docMk/>
            <pc:sldMk cId="2755858578" sldId="675"/>
            <ac:spMk id="15" creationId="{E330303E-5586-591F-E652-F2C3A23CA6A4}"/>
          </ac:spMkLst>
        </pc:spChg>
        <pc:spChg chg="mod">
          <ac:chgData name="越野 愛美 Ｃ 技開（技統）技企" userId="e9f5d605-2630-470e-b4a2-219eaef12367" providerId="ADAL" clId="{9BFDF06E-D0A2-434D-A4DC-C87B8F60F627}" dt="2025-07-23T11:20:23.297" v="92"/>
          <ac:spMkLst>
            <pc:docMk/>
            <pc:sldMk cId="2755858578" sldId="675"/>
            <ac:spMk id="32770" creationId="{6FDAF57C-BAA8-DA7B-02E7-686B53F98495}"/>
          </ac:spMkLst>
        </pc:spChg>
      </pc:sldChg>
      <pc:sldChg chg="modSp mod">
        <pc:chgData name="越野 愛美 Ｃ 技開（技統）技企" userId="e9f5d605-2630-470e-b4a2-219eaef12367" providerId="ADAL" clId="{9BFDF06E-D0A2-434D-A4DC-C87B8F60F627}" dt="2025-07-23T11:20:23.297" v="92"/>
        <pc:sldMkLst>
          <pc:docMk/>
          <pc:sldMk cId="236672120" sldId="676"/>
        </pc:sldMkLst>
        <pc:spChg chg="mod">
          <ac:chgData name="越野 愛美 Ｃ 技開（技統）技企" userId="e9f5d605-2630-470e-b4a2-219eaef12367" providerId="ADAL" clId="{9BFDF06E-D0A2-434D-A4DC-C87B8F60F627}" dt="2025-07-23T11:20:23.297" v="92"/>
          <ac:spMkLst>
            <pc:docMk/>
            <pc:sldMk cId="236672120" sldId="676"/>
            <ac:spMk id="10" creationId="{8F44B278-2710-8ABA-D3DD-52EB7AF3C661}"/>
          </ac:spMkLst>
        </pc:spChg>
        <pc:spChg chg="mod">
          <ac:chgData name="越野 愛美 Ｃ 技開（技統）技企" userId="e9f5d605-2630-470e-b4a2-219eaef12367" providerId="ADAL" clId="{9BFDF06E-D0A2-434D-A4DC-C87B8F60F627}" dt="2025-07-23T11:20:23.297" v="92"/>
          <ac:spMkLst>
            <pc:docMk/>
            <pc:sldMk cId="236672120" sldId="676"/>
            <ac:spMk id="33794" creationId="{24FF8EF9-8A42-F993-C8FA-D94AA6517490}"/>
          </ac:spMkLst>
        </pc:spChg>
        <pc:spChg chg="mod">
          <ac:chgData name="越野 愛美 Ｃ 技開（技統）技企" userId="e9f5d605-2630-470e-b4a2-219eaef12367" providerId="ADAL" clId="{9BFDF06E-D0A2-434D-A4DC-C87B8F60F627}" dt="2025-07-23T11:20:23.297" v="92"/>
          <ac:spMkLst>
            <pc:docMk/>
            <pc:sldMk cId="236672120" sldId="676"/>
            <ac:spMk id="33795" creationId="{3BFB44FF-8794-B54A-06C7-B77005D1296B}"/>
          </ac:spMkLst>
        </pc:spChg>
      </pc:sldChg>
      <pc:sldChg chg="modSp mod">
        <pc:chgData name="越野 愛美 Ｃ 技開（技統）技企" userId="e9f5d605-2630-470e-b4a2-219eaef12367" providerId="ADAL" clId="{9BFDF06E-D0A2-434D-A4DC-C87B8F60F627}" dt="2025-07-24T09:37:18.915" v="1247" actId="20577"/>
        <pc:sldMkLst>
          <pc:docMk/>
          <pc:sldMk cId="3534761163" sldId="677"/>
        </pc:sldMkLst>
        <pc:spChg chg="mod">
          <ac:chgData name="越野 愛美 Ｃ 技開（技統）技企" userId="e9f5d605-2630-470e-b4a2-219eaef12367" providerId="ADAL" clId="{9BFDF06E-D0A2-434D-A4DC-C87B8F60F627}" dt="2025-07-23T11:20:23.297" v="92"/>
          <ac:spMkLst>
            <pc:docMk/>
            <pc:sldMk cId="3534761163" sldId="677"/>
            <ac:spMk id="11" creationId="{B022D6AF-C85F-3A86-9C33-C8F16D20BDE1}"/>
          </ac:spMkLst>
        </pc:spChg>
        <pc:spChg chg="mod">
          <ac:chgData name="越野 愛美 Ｃ 技開（技統）技企" userId="e9f5d605-2630-470e-b4a2-219eaef12367" providerId="ADAL" clId="{9BFDF06E-D0A2-434D-A4DC-C87B8F60F627}" dt="2025-07-24T09:37:18.915" v="1247" actId="20577"/>
          <ac:spMkLst>
            <pc:docMk/>
            <pc:sldMk cId="3534761163" sldId="677"/>
            <ac:spMk id="9220" creationId="{747BDF6B-7B2B-F772-7B71-E8DEB35E1A22}"/>
          </ac:spMkLst>
        </pc:spChg>
      </pc:sldChg>
      <pc:sldChg chg="modSp mod">
        <pc:chgData name="越野 愛美 Ｃ 技開（技統）技企" userId="e9f5d605-2630-470e-b4a2-219eaef12367" providerId="ADAL" clId="{9BFDF06E-D0A2-434D-A4DC-C87B8F60F627}" dt="2025-07-24T09:37:24.948" v="1248" actId="20577"/>
        <pc:sldMkLst>
          <pc:docMk/>
          <pc:sldMk cId="1320436775" sldId="678"/>
        </pc:sldMkLst>
        <pc:spChg chg="mod">
          <ac:chgData name="越野 愛美 Ｃ 技開（技統）技企" userId="e9f5d605-2630-470e-b4a2-219eaef12367" providerId="ADAL" clId="{9BFDF06E-D0A2-434D-A4DC-C87B8F60F627}" dt="2025-07-23T11:20:23.297" v="92"/>
          <ac:spMkLst>
            <pc:docMk/>
            <pc:sldMk cId="1320436775" sldId="678"/>
            <ac:spMk id="9" creationId="{C919C298-EAAB-D468-57C4-2688B41FB573}"/>
          </ac:spMkLst>
        </pc:spChg>
        <pc:spChg chg="mod">
          <ac:chgData name="越野 愛美 Ｃ 技開（技統）技企" userId="e9f5d605-2630-470e-b4a2-219eaef12367" providerId="ADAL" clId="{9BFDF06E-D0A2-434D-A4DC-C87B8F60F627}" dt="2025-07-24T09:37:24.948" v="1248" actId="20577"/>
          <ac:spMkLst>
            <pc:docMk/>
            <pc:sldMk cId="1320436775" sldId="678"/>
            <ac:spMk id="16" creationId="{58CB3857-C9C1-01D4-DA3D-E0C1FC0FE34B}"/>
          </ac:spMkLst>
        </pc:spChg>
      </pc:sldChg>
      <pc:sldChg chg="modSp mod">
        <pc:chgData name="越野 愛美 Ｃ 技開（技統）技企" userId="e9f5d605-2630-470e-b4a2-219eaef12367" providerId="ADAL" clId="{9BFDF06E-D0A2-434D-A4DC-C87B8F60F627}" dt="2025-07-24T09:37:28.612" v="1249" actId="20577"/>
        <pc:sldMkLst>
          <pc:docMk/>
          <pc:sldMk cId="4219584512" sldId="679"/>
        </pc:sldMkLst>
        <pc:spChg chg="mod">
          <ac:chgData name="越野 愛美 Ｃ 技開（技統）技企" userId="e9f5d605-2630-470e-b4a2-219eaef12367" providerId="ADAL" clId="{9BFDF06E-D0A2-434D-A4DC-C87B8F60F627}" dt="2025-07-23T11:20:23.297" v="92"/>
          <ac:spMkLst>
            <pc:docMk/>
            <pc:sldMk cId="4219584512" sldId="679"/>
            <ac:spMk id="9" creationId="{A5067CFD-12D0-7530-4452-121A6C412E7B}"/>
          </ac:spMkLst>
        </pc:spChg>
        <pc:spChg chg="mod">
          <ac:chgData name="越野 愛美 Ｃ 技開（技統）技企" userId="e9f5d605-2630-470e-b4a2-219eaef12367" providerId="ADAL" clId="{9BFDF06E-D0A2-434D-A4DC-C87B8F60F627}" dt="2025-07-24T09:37:28.612" v="1249" actId="20577"/>
          <ac:spMkLst>
            <pc:docMk/>
            <pc:sldMk cId="4219584512" sldId="679"/>
            <ac:spMk id="20" creationId="{5468E8FB-4250-F0DC-BABA-DBC70F221F60}"/>
          </ac:spMkLst>
        </pc:spChg>
      </pc:sldChg>
      <pc:sldChg chg="modSp mod">
        <pc:chgData name="越野 愛美 Ｃ 技開（技統）技企" userId="e9f5d605-2630-470e-b4a2-219eaef12367" providerId="ADAL" clId="{9BFDF06E-D0A2-434D-A4DC-C87B8F60F627}" dt="2025-07-24T09:37:33.055" v="1250" actId="20577"/>
        <pc:sldMkLst>
          <pc:docMk/>
          <pc:sldMk cId="3370197235" sldId="680"/>
        </pc:sldMkLst>
        <pc:spChg chg="mod">
          <ac:chgData name="越野 愛美 Ｃ 技開（技統）技企" userId="e9f5d605-2630-470e-b4a2-219eaef12367" providerId="ADAL" clId="{9BFDF06E-D0A2-434D-A4DC-C87B8F60F627}" dt="2025-07-23T11:20:23.297" v="92"/>
          <ac:spMkLst>
            <pc:docMk/>
            <pc:sldMk cId="3370197235" sldId="680"/>
            <ac:spMk id="9" creationId="{794F0D80-4D83-F395-7B62-87333B13C673}"/>
          </ac:spMkLst>
        </pc:spChg>
        <pc:spChg chg="mod">
          <ac:chgData name="越野 愛美 Ｃ 技開（技統）技企" userId="e9f5d605-2630-470e-b4a2-219eaef12367" providerId="ADAL" clId="{9BFDF06E-D0A2-434D-A4DC-C87B8F60F627}" dt="2025-07-24T09:37:33.055" v="1250" actId="20577"/>
          <ac:spMkLst>
            <pc:docMk/>
            <pc:sldMk cId="3370197235" sldId="680"/>
            <ac:spMk id="23" creationId="{0453FA18-AEB1-EF67-F323-CFE86E4F9B00}"/>
          </ac:spMkLst>
        </pc:spChg>
      </pc:sldChg>
      <pc:sldChg chg="modSp mod">
        <pc:chgData name="越野 愛美 Ｃ 技開（技統）技企" userId="e9f5d605-2630-470e-b4a2-219eaef12367" providerId="ADAL" clId="{9BFDF06E-D0A2-434D-A4DC-C87B8F60F627}" dt="2025-07-24T09:37:37.689" v="1251" actId="20577"/>
        <pc:sldMkLst>
          <pc:docMk/>
          <pc:sldMk cId="114742344" sldId="681"/>
        </pc:sldMkLst>
        <pc:spChg chg="mod">
          <ac:chgData name="越野 愛美 Ｃ 技開（技統）技企" userId="e9f5d605-2630-470e-b4a2-219eaef12367" providerId="ADAL" clId="{9BFDF06E-D0A2-434D-A4DC-C87B8F60F627}" dt="2025-07-23T11:20:23.297" v="92"/>
          <ac:spMkLst>
            <pc:docMk/>
            <pc:sldMk cId="114742344" sldId="681"/>
            <ac:spMk id="9" creationId="{20045461-4715-D48B-EE4C-7D74BFCD6D2F}"/>
          </ac:spMkLst>
        </pc:spChg>
        <pc:spChg chg="mod">
          <ac:chgData name="越野 愛美 Ｃ 技開（技統）技企" userId="e9f5d605-2630-470e-b4a2-219eaef12367" providerId="ADAL" clId="{9BFDF06E-D0A2-434D-A4DC-C87B8F60F627}" dt="2025-07-24T09:37:37.689" v="1251" actId="20577"/>
          <ac:spMkLst>
            <pc:docMk/>
            <pc:sldMk cId="114742344" sldId="681"/>
            <ac:spMk id="23" creationId="{670FC3D8-F685-E83A-0550-4817142EE9C8}"/>
          </ac:spMkLst>
        </pc:spChg>
      </pc:sldChg>
      <pc:sldChg chg="modSp mod">
        <pc:chgData name="越野 愛美 Ｃ 技開（技統）技企" userId="e9f5d605-2630-470e-b4a2-219eaef12367" providerId="ADAL" clId="{9BFDF06E-D0A2-434D-A4DC-C87B8F60F627}" dt="2025-07-24T09:37:11.989" v="1246" actId="20577"/>
        <pc:sldMkLst>
          <pc:docMk/>
          <pc:sldMk cId="1047859675" sldId="682"/>
        </pc:sldMkLst>
        <pc:spChg chg="mod">
          <ac:chgData name="越野 愛美 Ｃ 技開（技統）技企" userId="e9f5d605-2630-470e-b4a2-219eaef12367" providerId="ADAL" clId="{9BFDF06E-D0A2-434D-A4DC-C87B8F60F627}" dt="2025-07-23T11:20:23.297" v="92"/>
          <ac:spMkLst>
            <pc:docMk/>
            <pc:sldMk cId="1047859675" sldId="682"/>
            <ac:spMk id="11" creationId="{12DEB076-4D62-7C40-A598-7F16F996DD11}"/>
          </ac:spMkLst>
        </pc:spChg>
        <pc:spChg chg="mod">
          <ac:chgData name="越野 愛美 Ｃ 技開（技統）技企" userId="e9f5d605-2630-470e-b4a2-219eaef12367" providerId="ADAL" clId="{9BFDF06E-D0A2-434D-A4DC-C87B8F60F627}" dt="2025-07-24T09:37:11.989" v="1246" actId="20577"/>
          <ac:spMkLst>
            <pc:docMk/>
            <pc:sldMk cId="1047859675" sldId="682"/>
            <ac:spMk id="23" creationId="{D97E72AB-1F7A-C46B-BC07-0BED2544826C}"/>
          </ac:spMkLst>
        </pc:spChg>
      </pc:sldChg>
      <pc:sldChg chg="modSp mod">
        <pc:chgData name="越野 愛美 Ｃ 技開（技統）技企" userId="e9f5d605-2630-470e-b4a2-219eaef12367" providerId="ADAL" clId="{9BFDF06E-D0A2-434D-A4DC-C87B8F60F627}" dt="2025-07-24T09:37:43.853" v="1252" actId="20577"/>
        <pc:sldMkLst>
          <pc:docMk/>
          <pc:sldMk cId="3681339681" sldId="683"/>
        </pc:sldMkLst>
        <pc:spChg chg="mod">
          <ac:chgData name="越野 愛美 Ｃ 技開（技統）技企" userId="e9f5d605-2630-470e-b4a2-219eaef12367" providerId="ADAL" clId="{9BFDF06E-D0A2-434D-A4DC-C87B8F60F627}" dt="2025-07-23T11:20:23.297" v="92"/>
          <ac:spMkLst>
            <pc:docMk/>
            <pc:sldMk cId="3681339681" sldId="683"/>
            <ac:spMk id="9" creationId="{181CEBFB-776C-8BCE-4BA1-D757A3948DE8}"/>
          </ac:spMkLst>
        </pc:spChg>
        <pc:spChg chg="mod">
          <ac:chgData name="越野 愛美 Ｃ 技開（技統）技企" userId="e9f5d605-2630-470e-b4a2-219eaef12367" providerId="ADAL" clId="{9BFDF06E-D0A2-434D-A4DC-C87B8F60F627}" dt="2025-07-24T09:37:43.853" v="1252" actId="20577"/>
          <ac:spMkLst>
            <pc:docMk/>
            <pc:sldMk cId="3681339681" sldId="683"/>
            <ac:spMk id="543748" creationId="{45D8CEA5-1D9F-39BF-1C48-07F968A9D4F4}"/>
          </ac:spMkLst>
        </pc:spChg>
      </pc:sldChg>
      <pc:sldChg chg="modSp mod">
        <pc:chgData name="越野 愛美 Ｃ 技開（技統）技企" userId="e9f5d605-2630-470e-b4a2-219eaef12367" providerId="ADAL" clId="{9BFDF06E-D0A2-434D-A4DC-C87B8F60F627}" dt="2025-07-24T09:37:50.464" v="1253" actId="20577"/>
        <pc:sldMkLst>
          <pc:docMk/>
          <pc:sldMk cId="2000023102" sldId="684"/>
        </pc:sldMkLst>
        <pc:spChg chg="mod">
          <ac:chgData name="越野 愛美 Ｃ 技開（技統）技企" userId="e9f5d605-2630-470e-b4a2-219eaef12367" providerId="ADAL" clId="{9BFDF06E-D0A2-434D-A4DC-C87B8F60F627}" dt="2025-07-23T11:20:23.297" v="92"/>
          <ac:spMkLst>
            <pc:docMk/>
            <pc:sldMk cId="2000023102" sldId="684"/>
            <ac:spMk id="9" creationId="{CAF25E9B-F748-CB49-F662-3941FD6F498B}"/>
          </ac:spMkLst>
        </pc:spChg>
        <pc:spChg chg="mod">
          <ac:chgData name="越野 愛美 Ｃ 技開（技統）技企" userId="e9f5d605-2630-470e-b4a2-219eaef12367" providerId="ADAL" clId="{9BFDF06E-D0A2-434D-A4DC-C87B8F60F627}" dt="2025-07-24T09:37:50.464" v="1253" actId="20577"/>
          <ac:spMkLst>
            <pc:docMk/>
            <pc:sldMk cId="2000023102" sldId="684"/>
            <ac:spMk id="23" creationId="{2353BFEB-4A6A-F119-2721-CABDABFE2CCE}"/>
          </ac:spMkLst>
        </pc:spChg>
      </pc:sldChg>
      <pc:sldChg chg="modSp mod">
        <pc:chgData name="越野 愛美 Ｃ 技開（技統）技企" userId="e9f5d605-2630-470e-b4a2-219eaef12367" providerId="ADAL" clId="{9BFDF06E-D0A2-434D-A4DC-C87B8F60F627}" dt="2025-07-24T09:37:56.670" v="1254" actId="20577"/>
        <pc:sldMkLst>
          <pc:docMk/>
          <pc:sldMk cId="1092898059" sldId="685"/>
        </pc:sldMkLst>
        <pc:spChg chg="mod">
          <ac:chgData name="越野 愛美 Ｃ 技開（技統）技企" userId="e9f5d605-2630-470e-b4a2-219eaef12367" providerId="ADAL" clId="{9BFDF06E-D0A2-434D-A4DC-C87B8F60F627}" dt="2025-07-23T11:20:23.297" v="92"/>
          <ac:spMkLst>
            <pc:docMk/>
            <pc:sldMk cId="1092898059" sldId="685"/>
            <ac:spMk id="9" creationId="{FF142C10-B5D1-DE9B-0109-7916610856DD}"/>
          </ac:spMkLst>
        </pc:spChg>
        <pc:spChg chg="mod">
          <ac:chgData name="越野 愛美 Ｃ 技開（技統）技企" userId="e9f5d605-2630-470e-b4a2-219eaef12367" providerId="ADAL" clId="{9BFDF06E-D0A2-434D-A4DC-C87B8F60F627}" dt="2025-07-24T09:37:56.670" v="1254" actId="20577"/>
          <ac:spMkLst>
            <pc:docMk/>
            <pc:sldMk cId="1092898059" sldId="685"/>
            <ac:spMk id="41" creationId="{08D85FD6-977D-BD64-5490-0AAD8A90D32C}"/>
          </ac:spMkLst>
        </pc:spChg>
      </pc:sldChg>
      <pc:sldChg chg="modSp mod modNotesTx">
        <pc:chgData name="越野 愛美 Ｃ 技開（技統）技企" userId="e9f5d605-2630-470e-b4a2-219eaef12367" providerId="ADAL" clId="{9BFDF06E-D0A2-434D-A4DC-C87B8F60F627}" dt="2025-07-26T04:47:38.962" v="3700" actId="20577"/>
        <pc:sldMkLst>
          <pc:docMk/>
          <pc:sldMk cId="3246147914" sldId="686"/>
        </pc:sldMkLst>
        <pc:spChg chg="mod">
          <ac:chgData name="越野 愛美 Ｃ 技開（技統）技企" userId="e9f5d605-2630-470e-b4a2-219eaef12367" providerId="ADAL" clId="{9BFDF06E-D0A2-434D-A4DC-C87B8F60F627}" dt="2025-07-23T11:20:23.297" v="92"/>
          <ac:spMkLst>
            <pc:docMk/>
            <pc:sldMk cId="3246147914" sldId="686"/>
            <ac:spMk id="9" creationId="{534B661D-755B-F56E-D999-0D5C5FD4C03F}"/>
          </ac:spMkLst>
        </pc:spChg>
        <pc:spChg chg="mod">
          <ac:chgData name="越野 愛美 Ｃ 技開（技統）技企" userId="e9f5d605-2630-470e-b4a2-219eaef12367" providerId="ADAL" clId="{9BFDF06E-D0A2-434D-A4DC-C87B8F60F627}" dt="2025-07-24T09:38:00.316" v="1255" actId="20577"/>
          <ac:spMkLst>
            <pc:docMk/>
            <pc:sldMk cId="3246147914" sldId="686"/>
            <ac:spMk id="41" creationId="{5E30E69D-5287-0965-719A-86CE08F5ADAE}"/>
          </ac:spMkLst>
        </pc:spChg>
        <pc:spChg chg="mod">
          <ac:chgData name="越野 愛美 Ｃ 技開（技統）技企" userId="e9f5d605-2630-470e-b4a2-219eaef12367" providerId="ADAL" clId="{9BFDF06E-D0A2-434D-A4DC-C87B8F60F627}" dt="2025-07-26T04:33:30.117" v="3576" actId="20577"/>
          <ac:spMkLst>
            <pc:docMk/>
            <pc:sldMk cId="3246147914" sldId="686"/>
            <ac:spMk id="57" creationId="{85DB303F-14CD-0014-7EF1-BF0C2C68FF10}"/>
          </ac:spMkLst>
        </pc:spChg>
      </pc:sldChg>
      <pc:sldChg chg="addSp delSp modSp mod modClrScheme chgLayout modNotesTx">
        <pc:chgData name="越野 愛美 Ｃ 技開（技統）技企" userId="e9f5d605-2630-470e-b4a2-219eaef12367" providerId="ADAL" clId="{9BFDF06E-D0A2-434D-A4DC-C87B8F60F627}" dt="2025-07-26T07:08:42.252" v="6749" actId="20577"/>
        <pc:sldMkLst>
          <pc:docMk/>
          <pc:sldMk cId="1466012085" sldId="687"/>
        </pc:sldMkLst>
        <pc:spChg chg="mod ord">
          <ac:chgData name="越野 愛美 Ｃ 技開（技統）技企" userId="e9f5d605-2630-470e-b4a2-219eaef12367" providerId="ADAL" clId="{9BFDF06E-D0A2-434D-A4DC-C87B8F60F627}" dt="2025-07-24T09:31:42.250" v="1245" actId="1037"/>
          <ac:spMkLst>
            <pc:docMk/>
            <pc:sldMk cId="1466012085" sldId="687"/>
            <ac:spMk id="2" creationId="{841849FB-CA66-CCA6-A3C1-FC29DA9855E5}"/>
          </ac:spMkLst>
        </pc:spChg>
        <pc:spChg chg="mod ord">
          <ac:chgData name="越野 愛美 Ｃ 技開（技統）技企" userId="e9f5d605-2630-470e-b4a2-219eaef12367" providerId="ADAL" clId="{9BFDF06E-D0A2-434D-A4DC-C87B8F60F627}" dt="2025-07-24T09:31:18.485" v="1229" actId="700"/>
          <ac:spMkLst>
            <pc:docMk/>
            <pc:sldMk cId="1466012085" sldId="687"/>
            <ac:spMk id="4" creationId="{42A7C1F9-E3D3-A031-C1E5-BB76528A730D}"/>
          </ac:spMkLst>
        </pc:spChg>
        <pc:spChg chg="mod">
          <ac:chgData name="越野 愛美 Ｃ 技開（技統）技企" userId="e9f5d605-2630-470e-b4a2-219eaef12367" providerId="ADAL" clId="{9BFDF06E-D0A2-434D-A4DC-C87B8F60F627}" dt="2025-07-26T07:01:14.517" v="6696" actId="1076"/>
          <ac:spMkLst>
            <pc:docMk/>
            <pc:sldMk cId="1466012085" sldId="687"/>
            <ac:spMk id="5" creationId="{FC6C4F91-96B4-7174-C164-78BBB052F643}"/>
          </ac:spMkLst>
        </pc:spChg>
        <pc:spChg chg="mod">
          <ac:chgData name="越野 愛美 Ｃ 技開（技統）技企" userId="e9f5d605-2630-470e-b4a2-219eaef12367" providerId="ADAL" clId="{9BFDF06E-D0A2-434D-A4DC-C87B8F60F627}" dt="2025-07-26T07:01:23.950" v="6698" actId="1076"/>
          <ac:spMkLst>
            <pc:docMk/>
            <pc:sldMk cId="1466012085" sldId="687"/>
            <ac:spMk id="6" creationId="{DDBED5EF-2B5B-F009-E737-92702091E9A6}"/>
          </ac:spMkLst>
        </pc:spChg>
        <pc:spChg chg="mod">
          <ac:chgData name="越野 愛美 Ｃ 技開（技統）技企" userId="e9f5d605-2630-470e-b4a2-219eaef12367" providerId="ADAL" clId="{9BFDF06E-D0A2-434D-A4DC-C87B8F60F627}" dt="2025-07-26T06:50:00.649" v="6622" actId="1076"/>
          <ac:spMkLst>
            <pc:docMk/>
            <pc:sldMk cId="1466012085" sldId="687"/>
            <ac:spMk id="8" creationId="{251CA208-5405-D010-E731-A4A529DCCCE1}"/>
          </ac:spMkLst>
        </pc:spChg>
        <pc:spChg chg="mod">
          <ac:chgData name="越野 愛美 Ｃ 技開（技統）技企" userId="e9f5d605-2630-470e-b4a2-219eaef12367" providerId="ADAL" clId="{9BFDF06E-D0A2-434D-A4DC-C87B8F60F627}" dt="2025-07-26T06:50:07.010" v="6624" actId="14100"/>
          <ac:spMkLst>
            <pc:docMk/>
            <pc:sldMk cId="1466012085" sldId="687"/>
            <ac:spMk id="10" creationId="{C388BD71-1B3E-FA02-A745-791683CBB77D}"/>
          </ac:spMkLst>
        </pc:spChg>
        <pc:graphicFrameChg chg="mod modGraphic">
          <ac:chgData name="越野 愛美 Ｃ 技開（技統）技企" userId="e9f5d605-2630-470e-b4a2-219eaef12367" providerId="ADAL" clId="{9BFDF06E-D0A2-434D-A4DC-C87B8F60F627}" dt="2025-07-26T07:01:10.785" v="6695"/>
          <ac:graphicFrameMkLst>
            <pc:docMk/>
            <pc:sldMk cId="1466012085" sldId="687"/>
            <ac:graphicFrameMk id="7" creationId="{6405292E-F257-3E0B-8B81-F7E434BBAB7C}"/>
          </ac:graphicFrameMkLst>
        </pc:graphicFrameChg>
        <pc:cxnChg chg="mod">
          <ac:chgData name="越野 愛美 Ｃ 技開（技統）技企" userId="e9f5d605-2630-470e-b4a2-219eaef12367" providerId="ADAL" clId="{9BFDF06E-D0A2-434D-A4DC-C87B8F60F627}" dt="2025-07-26T07:01:23.950" v="6698" actId="1076"/>
          <ac:cxnSpMkLst>
            <pc:docMk/>
            <pc:sldMk cId="1466012085" sldId="687"/>
            <ac:cxnSpMk id="13" creationId="{83FE61FA-8BB1-C1D3-9D83-D8BDC4A6929C}"/>
          </ac:cxnSpMkLst>
        </pc:cxnChg>
      </pc:sldChg>
      <pc:sldChg chg="delSp modSp mod modClrScheme chgLayout modNotesTx">
        <pc:chgData name="越野 愛美 Ｃ 技開（技統）技企" userId="e9f5d605-2630-470e-b4a2-219eaef12367" providerId="ADAL" clId="{9BFDF06E-D0A2-434D-A4DC-C87B8F60F627}" dt="2025-07-26T06:19:44.212" v="5231" actId="20577"/>
        <pc:sldMkLst>
          <pc:docMk/>
          <pc:sldMk cId="1471420220" sldId="688"/>
        </pc:sldMkLst>
        <pc:spChg chg="mod ord">
          <ac:chgData name="越野 愛美 Ｃ 技開（技統）技企" userId="e9f5d605-2630-470e-b4a2-219eaef12367" providerId="ADAL" clId="{9BFDF06E-D0A2-434D-A4DC-C87B8F60F627}" dt="2025-07-26T06:09:07.577" v="5015" actId="1076"/>
          <ac:spMkLst>
            <pc:docMk/>
            <pc:sldMk cId="1471420220" sldId="688"/>
            <ac:spMk id="2" creationId="{2FCDF67D-F077-E219-FE92-4C52301FA93C}"/>
          </ac:spMkLst>
        </pc:spChg>
        <pc:spChg chg="mod ord">
          <ac:chgData name="越野 愛美 Ｃ 技開（技統）技企" userId="e9f5d605-2630-470e-b4a2-219eaef12367" providerId="ADAL" clId="{9BFDF06E-D0A2-434D-A4DC-C87B8F60F627}" dt="2025-07-24T09:38:46.486" v="1267" actId="700"/>
          <ac:spMkLst>
            <pc:docMk/>
            <pc:sldMk cId="1471420220" sldId="688"/>
            <ac:spMk id="4" creationId="{1E198349-D83E-A420-F636-86D19223ADFB}"/>
          </ac:spMkLst>
        </pc:spChg>
        <pc:spChg chg="mod">
          <ac:chgData name="越野 愛美 Ｃ 技開（技統）技企" userId="e9f5d605-2630-470e-b4a2-219eaef12367" providerId="ADAL" clId="{9BFDF06E-D0A2-434D-A4DC-C87B8F60F627}" dt="2025-07-26T06:17:16.576" v="5090" actId="2085"/>
          <ac:spMkLst>
            <pc:docMk/>
            <pc:sldMk cId="1471420220" sldId="688"/>
            <ac:spMk id="6" creationId="{4823A85E-755B-139E-7CAD-609F74DF03AB}"/>
          </ac:spMkLst>
        </pc:spChg>
        <pc:spChg chg="mod">
          <ac:chgData name="越野 愛美 Ｃ 技開（技統）技企" userId="e9f5d605-2630-470e-b4a2-219eaef12367" providerId="ADAL" clId="{9BFDF06E-D0A2-434D-A4DC-C87B8F60F627}" dt="2025-07-26T06:08:57.567" v="5014" actId="1076"/>
          <ac:spMkLst>
            <pc:docMk/>
            <pc:sldMk cId="1471420220" sldId="688"/>
            <ac:spMk id="7" creationId="{5206C879-CA65-1A9C-0E61-23AB1B4FC42B}"/>
          </ac:spMkLst>
        </pc:spChg>
      </pc:sldChg>
      <pc:sldChg chg="addSp delSp modSp mod modClrScheme chgLayout modNotesTx">
        <pc:chgData name="越野 愛美 Ｃ 技開（技統）技企" userId="e9f5d605-2630-470e-b4a2-219eaef12367" providerId="ADAL" clId="{9BFDF06E-D0A2-434D-A4DC-C87B8F60F627}" dt="2025-07-26T06:04:46.409" v="4937" actId="20577"/>
        <pc:sldMkLst>
          <pc:docMk/>
          <pc:sldMk cId="4042110065" sldId="689"/>
        </pc:sldMkLst>
        <pc:spChg chg="mod ord">
          <ac:chgData name="越野 愛美 Ｃ 技開（技統）技企" userId="e9f5d605-2630-470e-b4a2-219eaef12367" providerId="ADAL" clId="{9BFDF06E-D0A2-434D-A4DC-C87B8F60F627}" dt="2025-07-24T09:30:36.343" v="1222" actId="404"/>
          <ac:spMkLst>
            <pc:docMk/>
            <pc:sldMk cId="4042110065" sldId="689"/>
            <ac:spMk id="2" creationId="{3D1555ED-27D4-EC03-826F-9CB5599B8A48}"/>
          </ac:spMkLst>
        </pc:spChg>
        <pc:spChg chg="mod ord">
          <ac:chgData name="越野 愛美 Ｃ 技開（技統）技企" userId="e9f5d605-2630-470e-b4a2-219eaef12367" providerId="ADAL" clId="{9BFDF06E-D0A2-434D-A4DC-C87B8F60F627}" dt="2025-07-26T05:48:27.791" v="4247" actId="1036"/>
          <ac:spMkLst>
            <pc:docMk/>
            <pc:sldMk cId="4042110065" sldId="689"/>
            <ac:spMk id="3" creationId="{30BCA44C-BD1F-6186-07FA-C5BEC1AC15F1}"/>
          </ac:spMkLst>
        </pc:spChg>
        <pc:spChg chg="mod ord">
          <ac:chgData name="越野 愛美 Ｃ 技開（技統）技企" userId="e9f5d605-2630-470e-b4a2-219eaef12367" providerId="ADAL" clId="{9BFDF06E-D0A2-434D-A4DC-C87B8F60F627}" dt="2025-07-24T09:30:25.713" v="1217" actId="700"/>
          <ac:spMkLst>
            <pc:docMk/>
            <pc:sldMk cId="4042110065" sldId="689"/>
            <ac:spMk id="4" creationId="{31F81912-1300-1C9D-7135-5A331DBF8113}"/>
          </ac:spMkLst>
        </pc:spChg>
        <pc:spChg chg="add mod ord">
          <ac:chgData name="越野 愛美 Ｃ 技開（技統）技企" userId="e9f5d605-2630-470e-b4a2-219eaef12367" providerId="ADAL" clId="{9BFDF06E-D0A2-434D-A4DC-C87B8F60F627}" dt="2025-07-26T05:48:23.941" v="4243" actId="1076"/>
          <ac:spMkLst>
            <pc:docMk/>
            <pc:sldMk cId="4042110065" sldId="689"/>
            <ac:spMk id="12" creationId="{ED5DB358-59C9-667A-AA46-6A879DFC2FBF}"/>
          </ac:spMkLst>
        </pc:spChg>
        <pc:spChg chg="add mod">
          <ac:chgData name="越野 愛美 Ｃ 技開（技統）技企" userId="e9f5d605-2630-470e-b4a2-219eaef12367" providerId="ADAL" clId="{9BFDF06E-D0A2-434D-A4DC-C87B8F60F627}" dt="2025-07-26T05:58:40.739" v="4381" actId="1035"/>
          <ac:spMkLst>
            <pc:docMk/>
            <pc:sldMk cId="4042110065" sldId="689"/>
            <ac:spMk id="16" creationId="{015F7A54-7509-026D-9952-1537798E43E9}"/>
          </ac:spMkLst>
        </pc:spChg>
        <pc:spChg chg="add mod">
          <ac:chgData name="越野 愛美 Ｃ 技開（技統）技企" userId="e9f5d605-2630-470e-b4a2-219eaef12367" providerId="ADAL" clId="{9BFDF06E-D0A2-434D-A4DC-C87B8F60F627}" dt="2025-07-26T05:51:08.177" v="4349" actId="1076"/>
          <ac:spMkLst>
            <pc:docMk/>
            <pc:sldMk cId="4042110065" sldId="689"/>
            <ac:spMk id="18" creationId="{0EE6AC64-ACCD-7359-995D-4A23A175F0D7}"/>
          </ac:spMkLst>
        </pc:spChg>
        <pc:picChg chg="add mod">
          <ac:chgData name="越野 愛美 Ｃ 技開（技統）技企" userId="e9f5d605-2630-470e-b4a2-219eaef12367" providerId="ADAL" clId="{9BFDF06E-D0A2-434D-A4DC-C87B8F60F627}" dt="2025-07-26T05:58:36.558" v="4377" actId="14100"/>
          <ac:picMkLst>
            <pc:docMk/>
            <pc:sldMk cId="4042110065" sldId="689"/>
            <ac:picMk id="7" creationId="{6D6C9B5F-54DD-7513-414F-5BCB266422D6}"/>
          </ac:picMkLst>
        </pc:picChg>
        <pc:picChg chg="add mod">
          <ac:chgData name="越野 愛美 Ｃ 技開（技統）技企" userId="e9f5d605-2630-470e-b4a2-219eaef12367" providerId="ADAL" clId="{9BFDF06E-D0A2-434D-A4DC-C87B8F60F627}" dt="2025-07-26T05:48:23.941" v="4243" actId="1076"/>
          <ac:picMkLst>
            <pc:docMk/>
            <pc:sldMk cId="4042110065" sldId="689"/>
            <ac:picMk id="11" creationId="{29F40EA6-2F98-C5D5-4D8E-7EC597244AFE}"/>
          </ac:picMkLst>
        </pc:picChg>
      </pc:sldChg>
      <pc:sldChg chg="delSp modSp mod modClrScheme chgLayout">
        <pc:chgData name="越野 愛美 Ｃ 技開（技統）技企" userId="e9f5d605-2630-470e-b4a2-219eaef12367" providerId="ADAL" clId="{9BFDF06E-D0A2-434D-A4DC-C87B8F60F627}" dt="2025-07-26T06:16:50.651" v="5088" actId="1076"/>
        <pc:sldMkLst>
          <pc:docMk/>
          <pc:sldMk cId="3184393630" sldId="692"/>
        </pc:sldMkLst>
        <pc:spChg chg="mod ord">
          <ac:chgData name="越野 愛美 Ｃ 技開（技統）技企" userId="e9f5d605-2630-470e-b4a2-219eaef12367" providerId="ADAL" clId="{9BFDF06E-D0A2-434D-A4DC-C87B8F60F627}" dt="2025-07-24T09:40:26.122" v="1291" actId="14100"/>
          <ac:spMkLst>
            <pc:docMk/>
            <pc:sldMk cId="3184393630" sldId="692"/>
            <ac:spMk id="2" creationId="{AEC74A24-83E6-51C4-0C4D-C420D4235306}"/>
          </ac:spMkLst>
        </pc:spChg>
        <pc:spChg chg="mod ord">
          <ac:chgData name="越野 愛美 Ｃ 技開（技統）技企" userId="e9f5d605-2630-470e-b4a2-219eaef12367" providerId="ADAL" clId="{9BFDF06E-D0A2-434D-A4DC-C87B8F60F627}" dt="2025-07-24T09:39:43.779" v="1278" actId="700"/>
          <ac:spMkLst>
            <pc:docMk/>
            <pc:sldMk cId="3184393630" sldId="692"/>
            <ac:spMk id="4" creationId="{A149580B-ED07-C65F-3BFC-2D5FDF1976FB}"/>
          </ac:spMkLst>
        </pc:spChg>
        <pc:spChg chg="mod">
          <ac:chgData name="越野 愛美 Ｃ 技開（技統）技企" userId="e9f5d605-2630-470e-b4a2-219eaef12367" providerId="ADAL" clId="{9BFDF06E-D0A2-434D-A4DC-C87B8F60F627}" dt="2025-07-26T06:16:40.291" v="5083" actId="1076"/>
          <ac:spMkLst>
            <pc:docMk/>
            <pc:sldMk cId="3184393630" sldId="692"/>
            <ac:spMk id="10" creationId="{3046104F-BEFB-8597-8F41-B926AAA5C8C8}"/>
          </ac:spMkLst>
        </pc:spChg>
        <pc:spChg chg="mod">
          <ac:chgData name="越野 愛美 Ｃ 技開（技統）技企" userId="e9f5d605-2630-470e-b4a2-219eaef12367" providerId="ADAL" clId="{9BFDF06E-D0A2-434D-A4DC-C87B8F60F627}" dt="2025-07-26T06:13:00.499" v="5029" actId="208"/>
          <ac:spMkLst>
            <pc:docMk/>
            <pc:sldMk cId="3184393630" sldId="692"/>
            <ac:spMk id="11" creationId="{73BB9F7F-44CB-2746-4811-76CEA677DE33}"/>
          </ac:spMkLst>
        </pc:spChg>
        <pc:spChg chg="mod">
          <ac:chgData name="越野 愛美 Ｃ 技開（技統）技企" userId="e9f5d605-2630-470e-b4a2-219eaef12367" providerId="ADAL" clId="{9BFDF06E-D0A2-434D-A4DC-C87B8F60F627}" dt="2025-07-26T06:16:50.651" v="5088" actId="1076"/>
          <ac:spMkLst>
            <pc:docMk/>
            <pc:sldMk cId="3184393630" sldId="692"/>
            <ac:spMk id="12" creationId="{BE1A05B0-4F0B-A6CA-8B46-F3460D2E5068}"/>
          </ac:spMkLst>
        </pc:spChg>
      </pc:sldChg>
      <pc:sldChg chg="delSp modSp mod modClrScheme chgLayout">
        <pc:chgData name="越野 愛美 Ｃ 技開（技統）技企" userId="e9f5d605-2630-470e-b4a2-219eaef12367" providerId="ADAL" clId="{9BFDF06E-D0A2-434D-A4DC-C87B8F60F627}" dt="2025-07-24T09:41:01.383" v="1293" actId="14100"/>
        <pc:sldMkLst>
          <pc:docMk/>
          <pc:sldMk cId="3225155536" sldId="693"/>
        </pc:sldMkLst>
        <pc:spChg chg="mod ord">
          <ac:chgData name="越野 愛美 Ｃ 技開（技統）技企" userId="e9f5d605-2630-470e-b4a2-219eaef12367" providerId="ADAL" clId="{9BFDF06E-D0A2-434D-A4DC-C87B8F60F627}" dt="2025-07-24T09:41:01.383" v="1293" actId="14100"/>
          <ac:spMkLst>
            <pc:docMk/>
            <pc:sldMk cId="3225155536" sldId="693"/>
            <ac:spMk id="2" creationId="{F6B86FA4-0A00-2963-56F3-8A468259E8F4}"/>
          </ac:spMkLst>
        </pc:spChg>
        <pc:spChg chg="mod ord">
          <ac:chgData name="越野 愛美 Ｃ 技開（技統）技企" userId="e9f5d605-2630-470e-b4a2-219eaef12367" providerId="ADAL" clId="{9BFDF06E-D0A2-434D-A4DC-C87B8F60F627}" dt="2025-07-24T09:39:43.779" v="1278" actId="700"/>
          <ac:spMkLst>
            <pc:docMk/>
            <pc:sldMk cId="3225155536" sldId="693"/>
            <ac:spMk id="4" creationId="{9ACE1DE0-BE68-EECD-66E6-152CDEB8DB42}"/>
          </ac:spMkLst>
        </pc:spChg>
      </pc:sldChg>
      <pc:sldChg chg="addSp delSp modSp mod modClrScheme chgLayout modNotesTx">
        <pc:chgData name="越野 愛美 Ｃ 技開（技統）技企" userId="e9f5d605-2630-470e-b4a2-219eaef12367" providerId="ADAL" clId="{9BFDF06E-D0A2-434D-A4DC-C87B8F60F627}" dt="2025-07-26T06:30:35.364" v="5423" actId="6549"/>
        <pc:sldMkLst>
          <pc:docMk/>
          <pc:sldMk cId="2864270838" sldId="694"/>
        </pc:sldMkLst>
        <pc:spChg chg="mod ord">
          <ac:chgData name="越野 愛美 Ｃ 技開（技統）技企" userId="e9f5d605-2630-470e-b4a2-219eaef12367" providerId="ADAL" clId="{9BFDF06E-D0A2-434D-A4DC-C87B8F60F627}" dt="2025-07-24T09:39:43.779" v="1278" actId="700"/>
          <ac:spMkLst>
            <pc:docMk/>
            <pc:sldMk cId="2864270838" sldId="694"/>
            <ac:spMk id="4" creationId="{AD5F62B3-7910-9246-7347-0A15CD1336DB}"/>
          </ac:spMkLst>
        </pc:spChg>
        <pc:spChg chg="mod ord">
          <ac:chgData name="越野 愛美 Ｃ 技開（技統）技企" userId="e9f5d605-2630-470e-b4a2-219eaef12367" providerId="ADAL" clId="{9BFDF06E-D0A2-434D-A4DC-C87B8F60F627}" dt="2025-07-26T06:29:53.513" v="5421" actId="20577"/>
          <ac:spMkLst>
            <pc:docMk/>
            <pc:sldMk cId="2864270838" sldId="694"/>
            <ac:spMk id="7" creationId="{0C99B74E-4FF3-E3CA-E682-592D6781C215}"/>
          </ac:spMkLst>
        </pc:spChg>
        <pc:spChg chg="mod">
          <ac:chgData name="越野 愛美 Ｃ 技開（技統）技企" userId="e9f5d605-2630-470e-b4a2-219eaef12367" providerId="ADAL" clId="{9BFDF06E-D0A2-434D-A4DC-C87B8F60F627}" dt="2025-07-26T06:30:03.432" v="5422" actId="1076"/>
          <ac:spMkLst>
            <pc:docMk/>
            <pc:sldMk cId="2864270838" sldId="694"/>
            <ac:spMk id="10" creationId="{890C68EB-9E73-3F0F-2130-3E6DC2427A79}"/>
          </ac:spMkLst>
        </pc:spChg>
        <pc:picChg chg="mod">
          <ac:chgData name="越野 愛美 Ｃ 技開（技統）技企" userId="e9f5d605-2630-470e-b4a2-219eaef12367" providerId="ADAL" clId="{9BFDF06E-D0A2-434D-A4DC-C87B8F60F627}" dt="2025-07-26T06:26:45.709" v="5345" actId="14100"/>
          <ac:picMkLst>
            <pc:docMk/>
            <pc:sldMk cId="2864270838" sldId="694"/>
            <ac:picMk id="5" creationId="{D2750963-C70A-E148-85C5-A317A18D41F8}"/>
          </ac:picMkLst>
        </pc:picChg>
        <pc:picChg chg="mod">
          <ac:chgData name="越野 愛美 Ｃ 技開（技統）技企" userId="e9f5d605-2630-470e-b4a2-219eaef12367" providerId="ADAL" clId="{9BFDF06E-D0A2-434D-A4DC-C87B8F60F627}" dt="2025-07-26T06:26:48.278" v="5346" actId="14100"/>
          <ac:picMkLst>
            <pc:docMk/>
            <pc:sldMk cId="2864270838" sldId="694"/>
            <ac:picMk id="9" creationId="{BAF06F05-339A-447F-D900-85709A155ECE}"/>
          </ac:picMkLst>
        </pc:picChg>
      </pc:sldChg>
      <pc:sldChg chg="addSp delSp modSp mod">
        <pc:chgData name="越野 愛美 Ｃ 技開（技統）技企" userId="e9f5d605-2630-470e-b4a2-219eaef12367" providerId="ADAL" clId="{9BFDF06E-D0A2-434D-A4DC-C87B8F60F627}" dt="2025-07-23T11:50:54.101" v="453" actId="1076"/>
        <pc:sldMkLst>
          <pc:docMk/>
          <pc:sldMk cId="449325164" sldId="696"/>
        </pc:sldMkLst>
      </pc:sldChg>
      <pc:sldChg chg="delSp modSp mod modNotesTx">
        <pc:chgData name="越野 愛美 Ｃ 技開（技統）技企" userId="e9f5d605-2630-470e-b4a2-219eaef12367" providerId="ADAL" clId="{9BFDF06E-D0A2-434D-A4DC-C87B8F60F627}" dt="2025-07-26T07:11:14.425" v="6777" actId="478"/>
        <pc:sldMkLst>
          <pc:docMk/>
          <pc:sldMk cId="3232312041" sldId="697"/>
        </pc:sldMkLst>
      </pc:sldChg>
      <pc:sldChg chg="delSp modSp mod modClrScheme chgLayout">
        <pc:chgData name="越野 愛美 Ｃ 技開（技統）技企" userId="e9f5d605-2630-470e-b4a2-219eaef12367" providerId="ADAL" clId="{9BFDF06E-D0A2-434D-A4DC-C87B8F60F627}" dt="2025-07-26T06:31:17.948" v="5427" actId="2085"/>
        <pc:sldMkLst>
          <pc:docMk/>
          <pc:sldMk cId="3496058307" sldId="698"/>
        </pc:sldMkLst>
        <pc:spChg chg="mod ord">
          <ac:chgData name="越野 愛美 Ｃ 技開（技統）技企" userId="e9f5d605-2630-470e-b4a2-219eaef12367" providerId="ADAL" clId="{9BFDF06E-D0A2-434D-A4DC-C87B8F60F627}" dt="2025-07-24T09:41:18.639" v="1297" actId="1076"/>
          <ac:spMkLst>
            <pc:docMk/>
            <pc:sldMk cId="3496058307" sldId="698"/>
            <ac:spMk id="2" creationId="{CD1E6D4C-3EEB-8BEE-B775-057148A82A42}"/>
          </ac:spMkLst>
        </pc:spChg>
        <pc:spChg chg="mod">
          <ac:chgData name="越野 愛美 Ｃ 技開（技統）技企" userId="e9f5d605-2630-470e-b4a2-219eaef12367" providerId="ADAL" clId="{9BFDF06E-D0A2-434D-A4DC-C87B8F60F627}" dt="2025-07-26T06:31:09.273" v="5425" actId="208"/>
          <ac:spMkLst>
            <pc:docMk/>
            <pc:sldMk cId="3496058307" sldId="698"/>
            <ac:spMk id="3" creationId="{8D59619D-3180-C3E5-74FE-E0165F70172E}"/>
          </ac:spMkLst>
        </pc:spChg>
        <pc:spChg chg="mod ord">
          <ac:chgData name="越野 愛美 Ｃ 技開（技統）技企" userId="e9f5d605-2630-470e-b4a2-219eaef12367" providerId="ADAL" clId="{9BFDF06E-D0A2-434D-A4DC-C87B8F60F627}" dt="2025-07-24T09:39:43.779" v="1278" actId="700"/>
          <ac:spMkLst>
            <pc:docMk/>
            <pc:sldMk cId="3496058307" sldId="698"/>
            <ac:spMk id="4" creationId="{509EDC2B-78E3-051D-2611-3E586DB0D992}"/>
          </ac:spMkLst>
        </pc:spChg>
        <pc:spChg chg="mod">
          <ac:chgData name="越野 愛美 Ｃ 技開（技統）技企" userId="e9f5d605-2630-470e-b4a2-219eaef12367" providerId="ADAL" clId="{9BFDF06E-D0A2-434D-A4DC-C87B8F60F627}" dt="2025-07-26T06:31:17.948" v="5427" actId="2085"/>
          <ac:spMkLst>
            <pc:docMk/>
            <pc:sldMk cId="3496058307" sldId="698"/>
            <ac:spMk id="8" creationId="{5C8C17B7-A75D-AB0D-BAB8-DDFC7EDB8CDB}"/>
          </ac:spMkLst>
        </pc:spChg>
      </pc:sldChg>
      <pc:sldChg chg="addSp delSp modSp mod modClrScheme chgLayout">
        <pc:chgData name="越野 愛美 Ｃ 技開（技統）技企" userId="e9f5d605-2630-470e-b4a2-219eaef12367" providerId="ADAL" clId="{9BFDF06E-D0A2-434D-A4DC-C87B8F60F627}" dt="2025-07-26T02:28:23.322" v="1558" actId="478"/>
        <pc:sldMkLst>
          <pc:docMk/>
          <pc:sldMk cId="3495797820" sldId="700"/>
        </pc:sldMkLst>
        <pc:spChg chg="mod ord">
          <ac:chgData name="越野 愛美 Ｃ 技開（技統）技企" userId="e9f5d605-2630-470e-b4a2-219eaef12367" providerId="ADAL" clId="{9BFDF06E-D0A2-434D-A4DC-C87B8F60F627}" dt="2025-07-24T09:31:00.105" v="1227" actId="700"/>
          <ac:spMkLst>
            <pc:docMk/>
            <pc:sldMk cId="3495797820" sldId="700"/>
            <ac:spMk id="9" creationId="{51F9994F-A32E-055E-9000-AE1A9C0BF5A7}"/>
          </ac:spMkLst>
        </pc:spChg>
      </pc:sldChg>
      <pc:sldChg chg="addSp delSp modSp mod modClrScheme chgLayout">
        <pc:chgData name="越野 愛美 Ｃ 技開（技統）技企" userId="e9f5d605-2630-470e-b4a2-219eaef12367" providerId="ADAL" clId="{9BFDF06E-D0A2-434D-A4DC-C87B8F60F627}" dt="2025-07-24T09:38:11.921" v="1258" actId="478"/>
        <pc:sldMkLst>
          <pc:docMk/>
          <pc:sldMk cId="3863357315" sldId="701"/>
        </pc:sldMkLst>
        <pc:spChg chg="mod ord">
          <ac:chgData name="越野 愛美 Ｃ 技開（技統）技企" userId="e9f5d605-2630-470e-b4a2-219eaef12367" providerId="ADAL" clId="{9BFDF06E-D0A2-434D-A4DC-C87B8F60F627}" dt="2025-07-24T09:38:06.583" v="1256" actId="700"/>
          <ac:spMkLst>
            <pc:docMk/>
            <pc:sldMk cId="3863357315" sldId="701"/>
            <ac:spMk id="9" creationId="{BCA75D6D-7225-1881-8C32-629E97C83A27}"/>
          </ac:spMkLst>
        </pc:spChg>
      </pc:sldChg>
      <pc:sldChg chg="addSp delSp modSp mod modClrScheme chgLayout modNotesTx">
        <pc:chgData name="越野 愛美 Ｃ 技開（技統）技企" userId="e9f5d605-2630-470e-b4a2-219eaef12367" providerId="ADAL" clId="{9BFDF06E-D0A2-434D-A4DC-C87B8F60F627}" dt="2025-07-26T06:20:26.238" v="5266" actId="478"/>
        <pc:sldMkLst>
          <pc:docMk/>
          <pc:sldMk cId="361435629" sldId="702"/>
        </pc:sldMkLst>
        <pc:spChg chg="mod ord">
          <ac:chgData name="越野 愛美 Ｃ 技開（技統）技企" userId="e9f5d605-2630-470e-b4a2-219eaef12367" providerId="ADAL" clId="{9BFDF06E-D0A2-434D-A4DC-C87B8F60F627}" dt="2025-07-24T09:38:17.679" v="1259" actId="700"/>
          <ac:spMkLst>
            <pc:docMk/>
            <pc:sldMk cId="361435629" sldId="702"/>
            <ac:spMk id="11" creationId="{6A424598-5987-C020-715C-96E527A62A38}"/>
          </ac:spMkLst>
        </pc:spChg>
        <pc:spChg chg="mod ord">
          <ac:chgData name="越野 愛美 Ｃ 技開（技統）技企" userId="e9f5d605-2630-470e-b4a2-219eaef12367" providerId="ADAL" clId="{9BFDF06E-D0A2-434D-A4DC-C87B8F60F627}" dt="2025-07-24T09:38:31.184" v="1264" actId="1076"/>
          <ac:spMkLst>
            <pc:docMk/>
            <pc:sldMk cId="361435629" sldId="702"/>
            <ac:spMk id="9220" creationId="{35862274-5A9B-79AD-DED3-620987BA3FB1}"/>
          </ac:spMkLst>
        </pc:spChg>
      </pc:sldChg>
      <pc:sldChg chg="addSp delSp modSp mod modClrScheme chgLayout">
        <pc:chgData name="越野 愛美 Ｃ 技開（技統）技企" userId="e9f5d605-2630-470e-b4a2-219eaef12367" providerId="ADAL" clId="{9BFDF06E-D0A2-434D-A4DC-C87B8F60F627}" dt="2025-07-24T09:42:19.828" v="1337" actId="478"/>
        <pc:sldMkLst>
          <pc:docMk/>
          <pc:sldMk cId="2613826341" sldId="708"/>
        </pc:sldMkLst>
      </pc:sldChg>
      <pc:sldChg chg="add">
        <pc:chgData name="越野 愛美 Ｃ 技開（技統）技企" userId="e9f5d605-2630-470e-b4a2-219eaef12367" providerId="ADAL" clId="{9BFDF06E-D0A2-434D-A4DC-C87B8F60F627}" dt="2025-07-25T00:02:32.527" v="1345"/>
        <pc:sldMkLst>
          <pc:docMk/>
          <pc:sldMk cId="1141857917" sldId="709"/>
        </pc:sldMkLst>
      </pc:sldChg>
      <pc:sldChg chg="add del">
        <pc:chgData name="越野 愛美 Ｃ 技開（技統）技企" userId="e9f5d605-2630-470e-b4a2-219eaef12367" providerId="ADAL" clId="{9BFDF06E-D0A2-434D-A4DC-C87B8F60F627}" dt="2025-07-25T00:02:27.105" v="1344" actId="2696"/>
        <pc:sldMkLst>
          <pc:docMk/>
          <pc:sldMk cId="2322575515" sldId="709"/>
        </pc:sldMkLst>
      </pc:sldChg>
      <pc:sldChg chg="modSp del">
        <pc:chgData name="越野 愛美 Ｃ 技開（技統）技企" userId="e9f5d605-2630-470e-b4a2-219eaef12367" providerId="ADAL" clId="{9BFDF06E-D0A2-434D-A4DC-C87B8F60F627}" dt="2025-07-24T09:41:53.002" v="1312" actId="2696"/>
        <pc:sldMkLst>
          <pc:docMk/>
          <pc:sldMk cId="4149929854" sldId="709"/>
        </pc:sldMkLst>
      </pc:sldChg>
      <pc:sldChg chg="modSp modNotesTx">
        <pc:chgData name="越野 愛美 Ｃ 技開（技統）技企" userId="e9f5d605-2630-470e-b4a2-219eaef12367" providerId="ADAL" clId="{9BFDF06E-D0A2-434D-A4DC-C87B8F60F627}" dt="2025-07-26T07:12:00.647" v="6794" actId="20577"/>
        <pc:sldMkLst>
          <pc:docMk/>
          <pc:sldMk cId="1452295049" sldId="710"/>
        </pc:sldMkLst>
        <pc:spChg chg="mod">
          <ac:chgData name="越野 愛美 Ｃ 技開（技統）技企" userId="e9f5d605-2630-470e-b4a2-219eaef12367" providerId="ADAL" clId="{9BFDF06E-D0A2-434D-A4DC-C87B8F60F627}" dt="2025-07-23T11:20:23.297" v="92"/>
          <ac:spMkLst>
            <pc:docMk/>
            <pc:sldMk cId="1452295049" sldId="710"/>
            <ac:spMk id="10" creationId="{B74E2628-6C86-9182-1D1C-A25CC7BAAC30}"/>
          </ac:spMkLst>
        </pc:spChg>
      </pc:sldChg>
      <pc:sldChg chg="modSp">
        <pc:chgData name="越野 愛美 Ｃ 技開（技統）技企" userId="e9f5d605-2630-470e-b4a2-219eaef12367" providerId="ADAL" clId="{9BFDF06E-D0A2-434D-A4DC-C87B8F60F627}" dt="2025-07-23T11:20:23.297" v="92"/>
        <pc:sldMkLst>
          <pc:docMk/>
          <pc:sldMk cId="1505974817" sldId="711"/>
        </pc:sldMkLst>
        <pc:spChg chg="mod">
          <ac:chgData name="越野 愛美 Ｃ 技開（技統）技企" userId="e9f5d605-2630-470e-b4a2-219eaef12367" providerId="ADAL" clId="{9BFDF06E-D0A2-434D-A4DC-C87B8F60F627}" dt="2025-07-23T11:20:23.297" v="92"/>
          <ac:spMkLst>
            <pc:docMk/>
            <pc:sldMk cId="1505974817" sldId="711"/>
            <ac:spMk id="10" creationId="{D1B9152C-29FB-5592-03A5-696F0740A414}"/>
          </ac:spMkLst>
        </pc:spChg>
        <pc:spChg chg="mod">
          <ac:chgData name="越野 愛美 Ｃ 技開（技統）技企" userId="e9f5d605-2630-470e-b4a2-219eaef12367" providerId="ADAL" clId="{9BFDF06E-D0A2-434D-A4DC-C87B8F60F627}" dt="2025-07-23T11:20:23.297" v="92"/>
          <ac:spMkLst>
            <pc:docMk/>
            <pc:sldMk cId="1505974817" sldId="711"/>
            <ac:spMk id="19458" creationId="{CD21819C-82BC-3D14-CDC6-4FF0E6D9404D}"/>
          </ac:spMkLst>
        </pc:spChg>
      </pc:sldChg>
      <pc:sldChg chg="modSp">
        <pc:chgData name="越野 愛美 Ｃ 技開（技統）技企" userId="e9f5d605-2630-470e-b4a2-219eaef12367" providerId="ADAL" clId="{9BFDF06E-D0A2-434D-A4DC-C87B8F60F627}" dt="2025-07-23T11:20:23.297" v="92"/>
        <pc:sldMkLst>
          <pc:docMk/>
          <pc:sldMk cId="3759128742" sldId="714"/>
        </pc:sldMkLst>
        <pc:spChg chg="mod">
          <ac:chgData name="越野 愛美 Ｃ 技開（技統）技企" userId="e9f5d605-2630-470e-b4a2-219eaef12367" providerId="ADAL" clId="{9BFDF06E-D0A2-434D-A4DC-C87B8F60F627}" dt="2025-07-23T11:20:23.297" v="92"/>
          <ac:spMkLst>
            <pc:docMk/>
            <pc:sldMk cId="3759128742" sldId="714"/>
            <ac:spMk id="10" creationId="{9D876292-2304-2C52-0A0E-B68FF3328459}"/>
          </ac:spMkLst>
        </pc:spChg>
      </pc:sldChg>
      <pc:sldChg chg="modSp mod">
        <pc:chgData name="越野 愛美 Ｃ 技開（技統）技企" userId="e9f5d605-2630-470e-b4a2-219eaef12367" providerId="ADAL" clId="{9BFDF06E-D0A2-434D-A4DC-C87B8F60F627}" dt="2025-07-23T11:20:23.297" v="92"/>
        <pc:sldMkLst>
          <pc:docMk/>
          <pc:sldMk cId="1661417725" sldId="718"/>
        </pc:sldMkLst>
        <pc:spChg chg="mod">
          <ac:chgData name="越野 愛美 Ｃ 技開（技統）技企" userId="e9f5d605-2630-470e-b4a2-219eaef12367" providerId="ADAL" clId="{9BFDF06E-D0A2-434D-A4DC-C87B8F60F627}" dt="2025-07-23T11:20:23.297" v="92"/>
          <ac:spMkLst>
            <pc:docMk/>
            <pc:sldMk cId="1661417725" sldId="718"/>
            <ac:spMk id="2" creationId="{05035643-847C-0715-0F9B-771FEE7EEE14}"/>
          </ac:spMkLst>
        </pc:spChg>
        <pc:spChg chg="mod">
          <ac:chgData name="越野 愛美 Ｃ 技開（技統）技企" userId="e9f5d605-2630-470e-b4a2-219eaef12367" providerId="ADAL" clId="{9BFDF06E-D0A2-434D-A4DC-C87B8F60F627}" dt="2025-07-23T11:20:23.297" v="92"/>
          <ac:spMkLst>
            <pc:docMk/>
            <pc:sldMk cId="1661417725" sldId="718"/>
            <ac:spMk id="3" creationId="{6A73C46D-AF84-6E26-251D-08E22C103865}"/>
          </ac:spMkLst>
        </pc:spChg>
        <pc:spChg chg="mod">
          <ac:chgData name="越野 愛美 Ｃ 技開（技統）技企" userId="e9f5d605-2630-470e-b4a2-219eaef12367" providerId="ADAL" clId="{9BFDF06E-D0A2-434D-A4DC-C87B8F60F627}" dt="2025-07-23T11:20:23.297" v="92"/>
          <ac:spMkLst>
            <pc:docMk/>
            <pc:sldMk cId="1661417725" sldId="718"/>
            <ac:spMk id="11" creationId="{555312B9-2821-3610-33FE-37FA7517AFE4}"/>
          </ac:spMkLst>
        </pc:spChg>
      </pc:sldChg>
      <pc:sldChg chg="modSp">
        <pc:chgData name="越野 愛美 Ｃ 技開（技統）技企" userId="e9f5d605-2630-470e-b4a2-219eaef12367" providerId="ADAL" clId="{9BFDF06E-D0A2-434D-A4DC-C87B8F60F627}" dt="2025-07-23T11:20:23.297" v="92"/>
        <pc:sldMkLst>
          <pc:docMk/>
          <pc:sldMk cId="708555753" sldId="720"/>
        </pc:sldMkLst>
        <pc:spChg chg="mod">
          <ac:chgData name="越野 愛美 Ｃ 技開（技統）技企" userId="e9f5d605-2630-470e-b4a2-219eaef12367" providerId="ADAL" clId="{9BFDF06E-D0A2-434D-A4DC-C87B8F60F627}" dt="2025-07-23T11:20:23.297" v="92"/>
          <ac:spMkLst>
            <pc:docMk/>
            <pc:sldMk cId="708555753" sldId="720"/>
            <ac:spMk id="11" creationId="{054E7AFA-70DC-5279-6876-95022726E764}"/>
          </ac:spMkLst>
        </pc:spChg>
      </pc:sldChg>
      <pc:sldChg chg="modSp del">
        <pc:chgData name="越野 愛美 Ｃ 技開（技統）技企" userId="e9f5d605-2630-470e-b4a2-219eaef12367" providerId="ADAL" clId="{9BFDF06E-D0A2-434D-A4DC-C87B8F60F627}" dt="2025-07-26T07:10:48.356" v="6750" actId="47"/>
        <pc:sldMkLst>
          <pc:docMk/>
          <pc:sldMk cId="3953093336" sldId="721"/>
        </pc:sldMkLst>
      </pc:sldChg>
      <pc:sldChg chg="modSp">
        <pc:chgData name="越野 愛美 Ｃ 技開（技統）技企" userId="e9f5d605-2630-470e-b4a2-219eaef12367" providerId="ADAL" clId="{9BFDF06E-D0A2-434D-A4DC-C87B8F60F627}" dt="2025-07-23T11:20:23.297" v="92"/>
        <pc:sldMkLst>
          <pc:docMk/>
          <pc:sldMk cId="1625130712" sldId="722"/>
        </pc:sldMkLst>
        <pc:spChg chg="mod">
          <ac:chgData name="越野 愛美 Ｃ 技開（技統）技企" userId="e9f5d605-2630-470e-b4a2-219eaef12367" providerId="ADAL" clId="{9BFDF06E-D0A2-434D-A4DC-C87B8F60F627}" dt="2025-07-23T11:20:23.297" v="92"/>
          <ac:spMkLst>
            <pc:docMk/>
            <pc:sldMk cId="1625130712" sldId="722"/>
            <ac:spMk id="4" creationId="{C059EA1F-6A44-5617-864E-8CE661B61991}"/>
          </ac:spMkLst>
        </pc:spChg>
      </pc:sldChg>
      <pc:sldChg chg="addSp delSp modSp mod ord modClrScheme chgLayout modNotesTx">
        <pc:chgData name="越野 愛美 Ｃ 技開（技統）技企" userId="e9f5d605-2630-470e-b4a2-219eaef12367" providerId="ADAL" clId="{9BFDF06E-D0A2-434D-A4DC-C87B8F60F627}" dt="2025-07-26T06:45:52.284" v="6580" actId="20577"/>
        <pc:sldMkLst>
          <pc:docMk/>
          <pc:sldMk cId="184140377" sldId="723"/>
        </pc:sldMkLst>
        <pc:spChg chg="mod">
          <ac:chgData name="越野 愛美 Ｃ 技開（技統）技企" userId="e9f5d605-2630-470e-b4a2-219eaef12367" providerId="ADAL" clId="{9BFDF06E-D0A2-434D-A4DC-C87B8F60F627}" dt="2025-07-26T06:06:35.100" v="4986" actId="20577"/>
          <ac:spMkLst>
            <pc:docMk/>
            <pc:sldMk cId="184140377" sldId="723"/>
            <ac:spMk id="2" creationId="{20D09E68-11F7-4DAB-7B9A-E0F0A25C8398}"/>
          </ac:spMkLst>
        </pc:spChg>
        <pc:spChg chg="mod">
          <ac:chgData name="越野 愛美 Ｃ 技開（技統）技企" userId="e9f5d605-2630-470e-b4a2-219eaef12367" providerId="ADAL" clId="{9BFDF06E-D0A2-434D-A4DC-C87B8F60F627}" dt="2025-07-26T06:06:54.261" v="4999" actId="20577"/>
          <ac:spMkLst>
            <pc:docMk/>
            <pc:sldMk cId="184140377" sldId="723"/>
            <ac:spMk id="4" creationId="{28F51C85-3FCD-58B2-379D-8583AB6B5EAB}"/>
          </ac:spMkLst>
        </pc:spChg>
        <pc:spChg chg="mod ord">
          <ac:chgData name="越野 愛美 Ｃ 技開（技統）技企" userId="e9f5d605-2630-470e-b4a2-219eaef12367" providerId="ADAL" clId="{9BFDF06E-D0A2-434D-A4DC-C87B8F60F627}" dt="2025-07-23T11:25:08.408" v="140" actId="700"/>
          <ac:spMkLst>
            <pc:docMk/>
            <pc:sldMk cId="184140377" sldId="723"/>
            <ac:spMk id="11" creationId="{74EDB14E-B9E3-18AA-2849-69F3C061C8A5}"/>
          </ac:spMkLst>
        </pc:spChg>
      </pc:sldChg>
      <pc:sldChg chg="modSp mod">
        <pc:chgData name="越野 愛美 Ｃ 技開（技統）技企" userId="e9f5d605-2630-470e-b4a2-219eaef12367" providerId="ADAL" clId="{9BFDF06E-D0A2-434D-A4DC-C87B8F60F627}" dt="2025-07-23T11:20:23.297" v="92"/>
        <pc:sldMkLst>
          <pc:docMk/>
          <pc:sldMk cId="3503274953" sldId="724"/>
        </pc:sldMkLst>
        <pc:spChg chg="mod">
          <ac:chgData name="越野 愛美 Ｃ 技開（技統）技企" userId="e9f5d605-2630-470e-b4a2-219eaef12367" providerId="ADAL" clId="{9BFDF06E-D0A2-434D-A4DC-C87B8F60F627}" dt="2025-07-23T11:20:23.297" v="92"/>
          <ac:spMkLst>
            <pc:docMk/>
            <pc:sldMk cId="3503274953" sldId="724"/>
            <ac:spMk id="9" creationId="{F597DFEC-3EBC-F92E-EE77-24B3B8D8FE27}"/>
          </ac:spMkLst>
        </pc:spChg>
        <pc:spChg chg="mod">
          <ac:chgData name="越野 愛美 Ｃ 技開（技統）技企" userId="e9f5d605-2630-470e-b4a2-219eaef12367" providerId="ADAL" clId="{9BFDF06E-D0A2-434D-A4DC-C87B8F60F627}" dt="2025-07-23T11:20:23.297" v="92"/>
          <ac:spMkLst>
            <pc:docMk/>
            <pc:sldMk cId="3503274953" sldId="724"/>
            <ac:spMk id="22530" creationId="{988F7229-0B12-04EC-D67A-60D2B3DD70B0}"/>
          </ac:spMkLst>
        </pc:spChg>
      </pc:sldChg>
      <pc:sldChg chg="modSp">
        <pc:chgData name="越野 愛美 Ｃ 技開（技統）技企" userId="e9f5d605-2630-470e-b4a2-219eaef12367" providerId="ADAL" clId="{9BFDF06E-D0A2-434D-A4DC-C87B8F60F627}" dt="2025-07-23T11:20:23.297" v="92"/>
        <pc:sldMkLst>
          <pc:docMk/>
          <pc:sldMk cId="619785975" sldId="725"/>
        </pc:sldMkLst>
      </pc:sldChg>
      <pc:sldChg chg="modSp">
        <pc:chgData name="越野 愛美 Ｃ 技開（技統）技企" userId="e9f5d605-2630-470e-b4a2-219eaef12367" providerId="ADAL" clId="{9BFDF06E-D0A2-434D-A4DC-C87B8F60F627}" dt="2025-07-23T11:20:23.297" v="92"/>
        <pc:sldMkLst>
          <pc:docMk/>
          <pc:sldMk cId="2441348133" sldId="726"/>
        </pc:sldMkLst>
        <pc:spChg chg="mod">
          <ac:chgData name="越野 愛美 Ｃ 技開（技統）技企" userId="e9f5d605-2630-470e-b4a2-219eaef12367" providerId="ADAL" clId="{9BFDF06E-D0A2-434D-A4DC-C87B8F60F627}" dt="2025-07-23T11:20:23.297" v="92"/>
          <ac:spMkLst>
            <pc:docMk/>
            <pc:sldMk cId="2441348133" sldId="726"/>
            <ac:spMk id="4" creationId="{5B59025B-68A4-CA92-A78E-97605DEDB65E}"/>
          </ac:spMkLst>
        </pc:spChg>
      </pc:sldChg>
      <pc:sldChg chg="modSp">
        <pc:chgData name="越野 愛美 Ｃ 技開（技統）技企" userId="e9f5d605-2630-470e-b4a2-219eaef12367" providerId="ADAL" clId="{9BFDF06E-D0A2-434D-A4DC-C87B8F60F627}" dt="2025-07-23T11:20:23.297" v="92"/>
        <pc:sldMkLst>
          <pc:docMk/>
          <pc:sldMk cId="153771787" sldId="727"/>
        </pc:sldMkLst>
        <pc:spChg chg="mod">
          <ac:chgData name="越野 愛美 Ｃ 技開（技統）技企" userId="e9f5d605-2630-470e-b4a2-219eaef12367" providerId="ADAL" clId="{9BFDF06E-D0A2-434D-A4DC-C87B8F60F627}" dt="2025-07-23T11:20:23.297" v="92"/>
          <ac:spMkLst>
            <pc:docMk/>
            <pc:sldMk cId="153771787" sldId="727"/>
            <ac:spMk id="22" creationId="{C7C54B79-2A19-31C8-D947-9B3211AB8ECD}"/>
          </ac:spMkLst>
        </pc:spChg>
        <pc:spChg chg="mod">
          <ac:chgData name="越野 愛美 Ｃ 技開（技統）技企" userId="e9f5d605-2630-470e-b4a2-219eaef12367" providerId="ADAL" clId="{9BFDF06E-D0A2-434D-A4DC-C87B8F60F627}" dt="2025-07-23T11:20:23.297" v="92"/>
          <ac:spMkLst>
            <pc:docMk/>
            <pc:sldMk cId="153771787" sldId="727"/>
            <ac:spMk id="611333" creationId="{FDAC7F93-7746-3DF0-99FD-4B67A0E982D8}"/>
          </ac:spMkLst>
        </pc:spChg>
      </pc:sldChg>
      <pc:sldChg chg="modSp">
        <pc:chgData name="越野 愛美 Ｃ 技開（技統）技企" userId="e9f5d605-2630-470e-b4a2-219eaef12367" providerId="ADAL" clId="{9BFDF06E-D0A2-434D-A4DC-C87B8F60F627}" dt="2025-07-23T11:20:23.297" v="92"/>
        <pc:sldMkLst>
          <pc:docMk/>
          <pc:sldMk cId="4203848212" sldId="728"/>
        </pc:sldMkLst>
      </pc:sldChg>
      <pc:sldChg chg="addSp delSp modSp mod modClrScheme chgLayout">
        <pc:chgData name="越野 愛美 Ｃ 技開（技統）技企" userId="e9f5d605-2630-470e-b4a2-219eaef12367" providerId="ADAL" clId="{9BFDF06E-D0A2-434D-A4DC-C87B8F60F627}" dt="2025-07-24T09:39:00.202" v="1271" actId="478"/>
        <pc:sldMkLst>
          <pc:docMk/>
          <pc:sldMk cId="2346414851" sldId="732"/>
        </pc:sldMkLst>
        <pc:spChg chg="mod ord">
          <ac:chgData name="越野 愛美 Ｃ 技開（技統）技企" userId="e9f5d605-2630-470e-b4a2-219eaef12367" providerId="ADAL" clId="{9BFDF06E-D0A2-434D-A4DC-C87B8F60F627}" dt="2025-07-24T09:38:55.519" v="1269" actId="700"/>
          <ac:spMkLst>
            <pc:docMk/>
            <pc:sldMk cId="2346414851" sldId="732"/>
            <ac:spMk id="4" creationId="{42B1341C-01AD-BFF3-4A02-D882F1C0D8F5}"/>
          </ac:spMkLst>
        </pc:spChg>
      </pc:sldChg>
      <pc:sldChg chg="addSp delSp modSp mod modClrScheme chgLayout">
        <pc:chgData name="越野 愛美 Ｃ 技開（技統）技企" userId="e9f5d605-2630-470e-b4a2-219eaef12367" providerId="ADAL" clId="{9BFDF06E-D0A2-434D-A4DC-C87B8F60F627}" dt="2025-07-24T09:39:29.906" v="1277" actId="478"/>
        <pc:sldMkLst>
          <pc:docMk/>
          <pc:sldMk cId="1927916682" sldId="733"/>
        </pc:sldMkLst>
        <pc:spChg chg="mod ord">
          <ac:chgData name="越野 愛美 Ｃ 技開（技統）技企" userId="e9f5d605-2630-470e-b4a2-219eaef12367" providerId="ADAL" clId="{9BFDF06E-D0A2-434D-A4DC-C87B8F60F627}" dt="2025-07-24T09:39:25.997" v="1275" actId="700"/>
          <ac:spMkLst>
            <pc:docMk/>
            <pc:sldMk cId="1927916682" sldId="733"/>
            <ac:spMk id="4" creationId="{606A5D7A-33E1-29D0-717E-40879F0084F4}"/>
          </ac:spMkLst>
        </pc:spChg>
      </pc:sldChg>
      <pc:sldChg chg="addSp delSp modSp mod modClrScheme chgLayout">
        <pc:chgData name="越野 愛美 Ｃ 技開（技統）技企" userId="e9f5d605-2630-470e-b4a2-219eaef12367" providerId="ADAL" clId="{9BFDF06E-D0A2-434D-A4DC-C87B8F60F627}" dt="2025-07-24T09:39:18.791" v="1274" actId="478"/>
        <pc:sldMkLst>
          <pc:docMk/>
          <pc:sldMk cId="2235929844" sldId="734"/>
        </pc:sldMkLst>
        <pc:spChg chg="mod ord">
          <ac:chgData name="越野 愛美 Ｃ 技開（技統）技企" userId="e9f5d605-2630-470e-b4a2-219eaef12367" providerId="ADAL" clId="{9BFDF06E-D0A2-434D-A4DC-C87B8F60F627}" dt="2025-07-24T09:39:14.750" v="1272" actId="700"/>
          <ac:spMkLst>
            <pc:docMk/>
            <pc:sldMk cId="2235929844" sldId="734"/>
            <ac:spMk id="4" creationId="{595C65BF-F6DB-DF0B-BB3D-8A21CBBE6A29}"/>
          </ac:spMkLst>
        </pc:spChg>
      </pc:sldChg>
      <pc:sldChg chg="addSp delSp modSp mod modClrScheme chgLayout">
        <pc:chgData name="越野 愛美 Ｃ 技開（技統）技企" userId="e9f5d605-2630-470e-b4a2-219eaef12367" providerId="ADAL" clId="{9BFDF06E-D0A2-434D-A4DC-C87B8F60F627}" dt="2025-07-24T09:39:53.125" v="1280" actId="478"/>
        <pc:sldMkLst>
          <pc:docMk/>
          <pc:sldMk cId="1695001101" sldId="735"/>
        </pc:sldMkLst>
        <pc:spChg chg="mod ord">
          <ac:chgData name="越野 愛美 Ｃ 技開（技統）技企" userId="e9f5d605-2630-470e-b4a2-219eaef12367" providerId="ADAL" clId="{9BFDF06E-D0A2-434D-A4DC-C87B8F60F627}" dt="2025-07-24T09:39:43.779" v="1278" actId="700"/>
          <ac:spMkLst>
            <pc:docMk/>
            <pc:sldMk cId="1695001101" sldId="735"/>
            <ac:spMk id="4" creationId="{6C8A244B-983B-2741-7435-E389082011B1}"/>
          </ac:spMkLst>
        </pc:spChg>
      </pc:sldChg>
      <pc:sldChg chg="addSp delSp modSp mod modClrScheme chgLayout">
        <pc:chgData name="越野 愛美 Ｃ 技開（技統）技企" userId="e9f5d605-2630-470e-b4a2-219eaef12367" providerId="ADAL" clId="{9BFDF06E-D0A2-434D-A4DC-C87B8F60F627}" dt="2025-07-24T09:39:57.222" v="1282" actId="478"/>
        <pc:sldMkLst>
          <pc:docMk/>
          <pc:sldMk cId="3664783150" sldId="739"/>
        </pc:sldMkLst>
        <pc:spChg chg="mod ord">
          <ac:chgData name="越野 愛美 Ｃ 技開（技統）技企" userId="e9f5d605-2630-470e-b4a2-219eaef12367" providerId="ADAL" clId="{9BFDF06E-D0A2-434D-A4DC-C87B8F60F627}" dt="2025-07-24T09:39:43.779" v="1278" actId="700"/>
          <ac:spMkLst>
            <pc:docMk/>
            <pc:sldMk cId="3664783150" sldId="739"/>
            <ac:spMk id="4" creationId="{D5A4ABAB-9113-29E6-0EE6-C30AFA573B62}"/>
          </ac:spMkLst>
        </pc:spChg>
      </pc:sldChg>
      <pc:sldChg chg="addSp delSp modSp mod modClrScheme chgLayout">
        <pc:chgData name="越野 愛美 Ｃ 技開（技統）技企" userId="e9f5d605-2630-470e-b4a2-219eaef12367" providerId="ADAL" clId="{9BFDF06E-D0A2-434D-A4DC-C87B8F60F627}" dt="2025-07-24T09:40:05.416" v="1286" actId="478"/>
        <pc:sldMkLst>
          <pc:docMk/>
          <pc:sldMk cId="3495014181" sldId="740"/>
        </pc:sldMkLst>
        <pc:spChg chg="mod ord">
          <ac:chgData name="越野 愛美 Ｃ 技開（技統）技企" userId="e9f5d605-2630-470e-b4a2-219eaef12367" providerId="ADAL" clId="{9BFDF06E-D0A2-434D-A4DC-C87B8F60F627}" dt="2025-07-24T09:39:43.779" v="1278" actId="700"/>
          <ac:spMkLst>
            <pc:docMk/>
            <pc:sldMk cId="3495014181" sldId="740"/>
            <ac:spMk id="4" creationId="{B3EFFE68-8F34-7D93-59F7-80278A247D52}"/>
          </ac:spMkLst>
        </pc:spChg>
      </pc:sldChg>
      <pc:sldChg chg="addSp delSp modSp mod modClrScheme chgLayout">
        <pc:chgData name="越野 愛美 Ｃ 技開（技統）技企" userId="e9f5d605-2630-470e-b4a2-219eaef12367" providerId="ADAL" clId="{9BFDF06E-D0A2-434D-A4DC-C87B8F60F627}" dt="2025-07-24T09:40:01.407" v="1284" actId="478"/>
        <pc:sldMkLst>
          <pc:docMk/>
          <pc:sldMk cId="3023289803" sldId="741"/>
        </pc:sldMkLst>
        <pc:spChg chg="mod ord">
          <ac:chgData name="越野 愛美 Ｃ 技開（技統）技企" userId="e9f5d605-2630-470e-b4a2-219eaef12367" providerId="ADAL" clId="{9BFDF06E-D0A2-434D-A4DC-C87B8F60F627}" dt="2025-07-24T09:39:43.779" v="1278" actId="700"/>
          <ac:spMkLst>
            <pc:docMk/>
            <pc:sldMk cId="3023289803" sldId="741"/>
            <ac:spMk id="4" creationId="{6067C9D3-4B16-7636-FF77-A4B60CFB9987}"/>
          </ac:spMkLst>
        </pc:spChg>
      </pc:sldChg>
      <pc:sldChg chg="addSp delSp modSp mod modClrScheme chgLayout">
        <pc:chgData name="越野 愛美 Ｃ 技開（技統）技企" userId="e9f5d605-2630-470e-b4a2-219eaef12367" providerId="ADAL" clId="{9BFDF06E-D0A2-434D-A4DC-C87B8F60F627}" dt="2025-07-24T09:40:10.772" v="1288" actId="478"/>
        <pc:sldMkLst>
          <pc:docMk/>
          <pc:sldMk cId="4017154368" sldId="742"/>
        </pc:sldMkLst>
        <pc:spChg chg="mod ord">
          <ac:chgData name="越野 愛美 Ｃ 技開（技統）技企" userId="e9f5d605-2630-470e-b4a2-219eaef12367" providerId="ADAL" clId="{9BFDF06E-D0A2-434D-A4DC-C87B8F60F627}" dt="2025-07-24T09:39:43.779" v="1278" actId="700"/>
          <ac:spMkLst>
            <pc:docMk/>
            <pc:sldMk cId="4017154368" sldId="742"/>
            <ac:spMk id="4" creationId="{921FEAFD-528A-C3B4-420B-6399B3A16C8E}"/>
          </ac:spMkLst>
        </pc:spChg>
      </pc:sldChg>
      <pc:sldChg chg="addSp delSp modSp mod modClrScheme chgLayout">
        <pc:chgData name="越野 愛美 Ｃ 技開（技統）技企" userId="e9f5d605-2630-470e-b4a2-219eaef12367" providerId="ADAL" clId="{9BFDF06E-D0A2-434D-A4DC-C87B8F60F627}" dt="2025-07-26T06:36:27.216" v="5675" actId="20577"/>
        <pc:sldMkLst>
          <pc:docMk/>
          <pc:sldMk cId="25208255" sldId="743"/>
        </pc:sldMkLst>
        <pc:spChg chg="mod ord">
          <ac:chgData name="越野 愛美 Ｃ 技開（技統）技企" userId="e9f5d605-2630-470e-b4a2-219eaef12367" providerId="ADAL" clId="{9BFDF06E-D0A2-434D-A4DC-C87B8F60F627}" dt="2025-07-24T09:39:43.779" v="1278" actId="700"/>
          <ac:spMkLst>
            <pc:docMk/>
            <pc:sldMk cId="25208255" sldId="743"/>
            <ac:spMk id="4" creationId="{3C91EB2B-D766-8A7B-6AF7-802837B2FEED}"/>
          </ac:spMkLst>
        </pc:spChg>
        <pc:spChg chg="mod">
          <ac:chgData name="越野 愛美 Ｃ 技開（技統）技企" userId="e9f5d605-2630-470e-b4a2-219eaef12367" providerId="ADAL" clId="{9BFDF06E-D0A2-434D-A4DC-C87B8F60F627}" dt="2025-07-26T06:36:27.216" v="5675" actId="20577"/>
          <ac:spMkLst>
            <pc:docMk/>
            <pc:sldMk cId="25208255" sldId="743"/>
            <ac:spMk id="7" creationId="{0739DC42-2D20-C5AE-C35E-EC29B167A6EF}"/>
          </ac:spMkLst>
        </pc:spChg>
        <pc:picChg chg="add mod">
          <ac:chgData name="越野 愛美 Ｃ 技開（技統）技企" userId="e9f5d605-2630-470e-b4a2-219eaef12367" providerId="ADAL" clId="{9BFDF06E-D0A2-434D-A4DC-C87B8F60F627}" dt="2025-07-26T06:35:34.482" v="5594" actId="1076"/>
          <ac:picMkLst>
            <pc:docMk/>
            <pc:sldMk cId="25208255" sldId="743"/>
            <ac:picMk id="10" creationId="{27BB3759-7A51-CEE7-CE16-61988AEB0A82}"/>
          </ac:picMkLst>
        </pc:picChg>
      </pc:sldChg>
      <pc:sldChg chg="modSp del">
        <pc:chgData name="越野 愛美 Ｃ 技開（技統）技企" userId="e9f5d605-2630-470e-b4a2-219eaef12367" providerId="ADAL" clId="{9BFDF06E-D0A2-434D-A4DC-C87B8F60F627}" dt="2025-07-24T09:41:53.002" v="1312" actId="2696"/>
        <pc:sldMkLst>
          <pc:docMk/>
          <pc:sldMk cId="329969248" sldId="747"/>
        </pc:sldMkLst>
      </pc:sldChg>
      <pc:sldChg chg="add">
        <pc:chgData name="越野 愛美 Ｃ 技開（技統）技企" userId="e9f5d605-2630-470e-b4a2-219eaef12367" providerId="ADAL" clId="{9BFDF06E-D0A2-434D-A4DC-C87B8F60F627}" dt="2025-07-24T09:41:58.239" v="1313"/>
        <pc:sldMkLst>
          <pc:docMk/>
          <pc:sldMk cId="1633784519" sldId="747"/>
        </pc:sldMkLst>
      </pc:sldChg>
      <pc:sldChg chg="add">
        <pc:chgData name="越野 愛美 Ｃ 技開（技統）技企" userId="e9f5d605-2630-470e-b4a2-219eaef12367" providerId="ADAL" clId="{9BFDF06E-D0A2-434D-A4DC-C87B8F60F627}" dt="2025-07-24T09:41:58.239" v="1313"/>
        <pc:sldMkLst>
          <pc:docMk/>
          <pc:sldMk cId="3010506818" sldId="748"/>
        </pc:sldMkLst>
      </pc:sldChg>
      <pc:sldChg chg="del">
        <pc:chgData name="越野 愛美 Ｃ 技開（技統）技企" userId="e9f5d605-2630-470e-b4a2-219eaef12367" providerId="ADAL" clId="{9BFDF06E-D0A2-434D-A4DC-C87B8F60F627}" dt="2025-07-24T09:41:53.002" v="1312" actId="2696"/>
        <pc:sldMkLst>
          <pc:docMk/>
          <pc:sldMk cId="3640502246" sldId="748"/>
        </pc:sldMkLst>
      </pc:sldChg>
      <pc:sldChg chg="modSp">
        <pc:chgData name="越野 愛美 Ｃ 技開（技統）技企" userId="e9f5d605-2630-470e-b4a2-219eaef12367" providerId="ADAL" clId="{9BFDF06E-D0A2-434D-A4DC-C87B8F60F627}" dt="2025-07-23T11:20:23.297" v="92"/>
        <pc:sldMkLst>
          <pc:docMk/>
          <pc:sldMk cId="3655977069" sldId="9435"/>
        </pc:sldMkLst>
      </pc:sldChg>
      <pc:sldChg chg="modSp">
        <pc:chgData name="越野 愛美 Ｃ 技開（技統）技企" userId="e9f5d605-2630-470e-b4a2-219eaef12367" providerId="ADAL" clId="{9BFDF06E-D0A2-434D-A4DC-C87B8F60F627}" dt="2025-07-23T11:20:23.297" v="92"/>
        <pc:sldMkLst>
          <pc:docMk/>
          <pc:sldMk cId="4278377947" sldId="9436"/>
        </pc:sldMkLst>
      </pc:sldChg>
      <pc:sldChg chg="modSp mod">
        <pc:chgData name="越野 愛美 Ｃ 技開（技統）技企" userId="e9f5d605-2630-470e-b4a2-219eaef12367" providerId="ADAL" clId="{9BFDF06E-D0A2-434D-A4DC-C87B8F60F627}" dt="2025-07-23T11:20:23.297" v="92"/>
        <pc:sldMkLst>
          <pc:docMk/>
          <pc:sldMk cId="3430018419" sldId="9438"/>
        </pc:sldMkLst>
      </pc:sldChg>
      <pc:sldChg chg="addSp delSp modSp add mod">
        <pc:chgData name="越野 愛美 Ｃ 技開（技統）技企" userId="e9f5d605-2630-470e-b4a2-219eaef12367" providerId="ADAL" clId="{9BFDF06E-D0A2-434D-A4DC-C87B8F60F627}" dt="2025-07-23T12:10:35.956" v="1193" actId="1035"/>
        <pc:sldMkLst>
          <pc:docMk/>
          <pc:sldMk cId="2088331409" sldId="9439"/>
        </pc:sldMkLst>
      </pc:sldChg>
      <pc:sldChg chg="addSp modSp mod">
        <pc:chgData name="越野 愛美 Ｃ 技開（技統）技企" userId="e9f5d605-2630-470e-b4a2-219eaef12367" providerId="ADAL" clId="{9BFDF06E-D0A2-434D-A4DC-C87B8F60F627}" dt="2025-07-23T12:23:36.423" v="1199" actId="1076"/>
        <pc:sldMkLst>
          <pc:docMk/>
          <pc:sldMk cId="1344369268" sldId="9442"/>
        </pc:sldMkLst>
      </pc:sldChg>
      <pc:sldChg chg="modSp new mod">
        <pc:chgData name="越野 愛美 Ｃ 技開（技統）技企" userId="e9f5d605-2630-470e-b4a2-219eaef12367" providerId="ADAL" clId="{9BFDF06E-D0A2-434D-A4DC-C87B8F60F627}" dt="2025-07-25T00:01:50.973" v="1342" actId="403"/>
        <pc:sldMkLst>
          <pc:docMk/>
          <pc:sldMk cId="3166835715" sldId="9443"/>
        </pc:sldMkLst>
      </pc:sldChg>
      <pc:sldChg chg="modSp add mod">
        <pc:chgData name="越野 愛美 Ｃ 技開（技統）技企" userId="e9f5d605-2630-470e-b4a2-219eaef12367" providerId="ADAL" clId="{9BFDF06E-D0A2-434D-A4DC-C87B8F60F627}" dt="2025-07-25T00:06:18.339" v="1547" actId="20577"/>
        <pc:sldMkLst>
          <pc:docMk/>
          <pc:sldMk cId="2537754315" sldId="9444"/>
        </pc:sldMkLst>
      </pc:sldChg>
      <pc:sldMasterChg chg="modSp delSldLayout modSldLayout">
        <pc:chgData name="越野 愛美 Ｃ 技開（技統）技企" userId="e9f5d605-2630-470e-b4a2-219eaef12367" providerId="ADAL" clId="{9BFDF06E-D0A2-434D-A4DC-C87B8F60F627}" dt="2025-07-26T02:27:24.057" v="1551" actId="735"/>
        <pc:sldMasterMkLst>
          <pc:docMk/>
          <pc:sldMasterMk cId="0" sldId="2147483652"/>
        </pc:sldMasterMkLst>
        <pc:sldLayoutChg chg="modSp">
          <pc:chgData name="越野 愛美 Ｃ 技開（技統）技企" userId="e9f5d605-2630-470e-b4a2-219eaef12367" providerId="ADAL" clId="{9BFDF06E-D0A2-434D-A4DC-C87B8F60F627}" dt="2025-07-26T02:27:22.723" v="1550" actId="735"/>
          <pc:sldLayoutMkLst>
            <pc:docMk/>
            <pc:sldMasterMk cId="0" sldId="2147483652"/>
            <pc:sldLayoutMk cId="2531618580" sldId="2147483654"/>
          </pc:sldLayoutMkLst>
        </pc:sldLayoutChg>
        <pc:sldLayoutChg chg="modSp">
          <pc:chgData name="越野 愛美 Ｃ 技開（技統）技企" userId="e9f5d605-2630-470e-b4a2-219eaef12367" providerId="ADAL" clId="{9BFDF06E-D0A2-434D-A4DC-C87B8F60F627}" dt="2025-07-26T02:27:22.568" v="1549" actId="735"/>
          <pc:sldLayoutMkLst>
            <pc:docMk/>
            <pc:sldMasterMk cId="0" sldId="2147483652"/>
            <pc:sldLayoutMk cId="71532109" sldId="2147483656"/>
          </pc:sldLayoutMkLst>
        </pc:sldLayoutChg>
        <pc:sldLayoutChg chg="modSp">
          <pc:chgData name="越野 愛美 Ｃ 技開（技統）技企" userId="e9f5d605-2630-470e-b4a2-219eaef12367" providerId="ADAL" clId="{9BFDF06E-D0A2-434D-A4DC-C87B8F60F627}" dt="2025-07-23T11:23:02.628" v="126" actId="735"/>
          <pc:sldLayoutMkLst>
            <pc:docMk/>
            <pc:sldMasterMk cId="0" sldId="2147483652"/>
            <pc:sldLayoutMk cId="2073606256" sldId="2147483658"/>
          </pc:sldLayoutMkLst>
        </pc:sldLayoutChg>
        <pc:sldLayoutChg chg="modSp">
          <pc:chgData name="越野 愛美 Ｃ 技開（技統）技企" userId="e9f5d605-2630-470e-b4a2-219eaef12367" providerId="ADAL" clId="{9BFDF06E-D0A2-434D-A4DC-C87B8F60F627}" dt="2025-07-26T02:27:18.452" v="1548" actId="735"/>
          <pc:sldLayoutMkLst>
            <pc:docMk/>
            <pc:sldMasterMk cId="0" sldId="2147483652"/>
            <pc:sldLayoutMk cId="326108673" sldId="2147483659"/>
          </pc:sldLayoutMkLst>
        </pc:sldLayoutChg>
        <pc:sldLayoutChg chg="modSp del mod">
          <pc:chgData name="越野 愛美 Ｃ 技開（技統）技企" userId="e9f5d605-2630-470e-b4a2-219eaef12367" providerId="ADAL" clId="{9BFDF06E-D0A2-434D-A4DC-C87B8F60F627}" dt="2025-07-24T09:41:53.002" v="1312" actId="2696"/>
          <pc:sldLayoutMkLst>
            <pc:docMk/>
            <pc:sldMasterMk cId="0" sldId="2147483652"/>
            <pc:sldLayoutMk cId="3612540592" sldId="2147483662"/>
          </pc:sldLayoutMkLst>
        </pc:sldLayoutChg>
      </pc:sldMasterChg>
      <pc:sldMasterChg chg="addSp delSp modSp new mod addSldLayout modSldLayout">
        <pc:chgData name="越野 愛美 Ｃ 技開（技統）技企" userId="e9f5d605-2630-470e-b4a2-219eaef12367" providerId="ADAL" clId="{9BFDF06E-D0A2-434D-A4DC-C87B8F60F627}" dt="2025-07-26T02:27:36.698" v="1556" actId="20577"/>
        <pc:sldMasterMkLst>
          <pc:docMk/>
          <pc:sldMasterMk cId="2523807143" sldId="2147483663"/>
        </pc:sldMasterMkLst>
        <pc:spChg chg="mod">
          <ac:chgData name="越野 愛美 Ｃ 技開（技統）技企" userId="e9f5d605-2630-470e-b4a2-219eaef12367" providerId="ADAL" clId="{9BFDF06E-D0A2-434D-A4DC-C87B8F60F627}" dt="2025-07-23T11:24:33.764" v="138" actId="12"/>
          <ac:spMkLst>
            <pc:docMk/>
            <pc:sldMasterMk cId="2523807143" sldId="2147483663"/>
            <ac:spMk id="3" creationId="{889E8A0F-1857-128E-2E05-90BAAB6DAAED}"/>
          </ac:spMkLst>
        </pc:spChg>
        <pc:spChg chg="add mod">
          <ac:chgData name="越野 愛美 Ｃ 技開（技統）技企" userId="e9f5d605-2630-470e-b4a2-219eaef12367" providerId="ADAL" clId="{9BFDF06E-D0A2-434D-A4DC-C87B8F60F627}" dt="2025-07-23T11:17:35.048" v="30"/>
          <ac:spMkLst>
            <pc:docMk/>
            <pc:sldMasterMk cId="2523807143" sldId="2147483663"/>
            <ac:spMk id="7" creationId="{23E23137-3CBC-80AA-D744-BAA58F515EF7}"/>
          </ac:spMkLst>
        </pc:spChg>
        <pc:spChg chg="add mod">
          <ac:chgData name="越野 愛美 Ｃ 技開（技統）技企" userId="e9f5d605-2630-470e-b4a2-219eaef12367" providerId="ADAL" clId="{9BFDF06E-D0A2-434D-A4DC-C87B8F60F627}" dt="2025-07-23T11:17:35.048" v="30"/>
          <ac:spMkLst>
            <pc:docMk/>
            <pc:sldMasterMk cId="2523807143" sldId="2147483663"/>
            <ac:spMk id="8" creationId="{0FB3C10C-5E89-D584-6400-4A3D977B280A}"/>
          </ac:spMkLst>
        </pc:spChg>
        <pc:sldLayoutChg chg="addSp modSp new replId">
          <pc:chgData name="越野 愛美 Ｃ 技開（技統）技企" userId="e9f5d605-2630-470e-b4a2-219eaef12367" providerId="ADAL" clId="{9BFDF06E-D0A2-434D-A4DC-C87B8F60F627}" dt="2025-07-23T11:28:30.834" v="204"/>
          <pc:sldLayoutMkLst>
            <pc:docMk/>
            <pc:sldMasterMk cId="2523807143" sldId="2147483663"/>
            <pc:sldLayoutMk cId="11785053" sldId="2147483664"/>
          </pc:sldLayoutMkLst>
        </pc:sldLayoutChg>
        <pc:sldLayoutChg chg="addSp delSp modSp new mod replId">
          <pc:chgData name="越野 愛美 Ｃ 技開（技統）技企" userId="e9f5d605-2630-470e-b4a2-219eaef12367" providerId="ADAL" clId="{9BFDF06E-D0A2-434D-A4DC-C87B8F60F627}" dt="2025-07-23T11:28:33.572" v="205"/>
          <pc:sldLayoutMkLst>
            <pc:docMk/>
            <pc:sldMasterMk cId="2523807143" sldId="2147483663"/>
            <pc:sldLayoutMk cId="1342795387" sldId="2147483665"/>
          </pc:sldLayoutMkLst>
          <pc:spChg chg="add mod">
            <ac:chgData name="越野 愛美 Ｃ 技開（技統）技企" userId="e9f5d605-2630-470e-b4a2-219eaef12367" providerId="ADAL" clId="{9BFDF06E-D0A2-434D-A4DC-C87B8F60F627}" dt="2025-07-23T11:28:33.572" v="205"/>
            <ac:spMkLst>
              <pc:docMk/>
              <pc:sldMasterMk cId="2523807143" sldId="2147483663"/>
              <pc:sldLayoutMk cId="1342795387" sldId="2147483665"/>
              <ac:spMk id="7" creationId="{B6A2141F-AAF2-18EE-4402-CB0FDC26B965}"/>
            </ac:spMkLst>
          </pc:spChg>
        </pc:sldLayoutChg>
        <pc:sldLayoutChg chg="new replId">
          <pc:chgData name="越野 愛美 Ｃ 技開（技統）技企" userId="e9f5d605-2630-470e-b4a2-219eaef12367" providerId="ADAL" clId="{9BFDF06E-D0A2-434D-A4DC-C87B8F60F627}" dt="2025-07-23T11:17:14.178" v="29" actId="6938"/>
          <pc:sldLayoutMkLst>
            <pc:docMk/>
            <pc:sldMasterMk cId="2523807143" sldId="2147483663"/>
            <pc:sldLayoutMk cId="2440261457" sldId="2147483666"/>
          </pc:sldLayoutMkLst>
        </pc:sldLayoutChg>
        <pc:sldLayoutChg chg="new replId">
          <pc:chgData name="越野 愛美 Ｃ 技開（技統）技企" userId="e9f5d605-2630-470e-b4a2-219eaef12367" providerId="ADAL" clId="{9BFDF06E-D0A2-434D-A4DC-C87B8F60F627}" dt="2025-07-23T11:17:14.178" v="29" actId="6938"/>
          <pc:sldLayoutMkLst>
            <pc:docMk/>
            <pc:sldMasterMk cId="2523807143" sldId="2147483663"/>
            <pc:sldLayoutMk cId="1941477315" sldId="2147483667"/>
          </pc:sldLayoutMkLst>
        </pc:sldLayoutChg>
        <pc:sldLayoutChg chg="new replId">
          <pc:chgData name="越野 愛美 Ｃ 技開（技統）技企" userId="e9f5d605-2630-470e-b4a2-219eaef12367" providerId="ADAL" clId="{9BFDF06E-D0A2-434D-A4DC-C87B8F60F627}" dt="2025-07-23T11:17:14.178" v="29" actId="6938"/>
          <pc:sldLayoutMkLst>
            <pc:docMk/>
            <pc:sldMasterMk cId="2523807143" sldId="2147483663"/>
            <pc:sldLayoutMk cId="652684595" sldId="2147483668"/>
          </pc:sldLayoutMkLst>
        </pc:sldLayoutChg>
        <pc:sldLayoutChg chg="new replId">
          <pc:chgData name="越野 愛美 Ｃ 技開（技統）技企" userId="e9f5d605-2630-470e-b4a2-219eaef12367" providerId="ADAL" clId="{9BFDF06E-D0A2-434D-A4DC-C87B8F60F627}" dt="2025-07-23T11:17:14.178" v="29" actId="6938"/>
          <pc:sldLayoutMkLst>
            <pc:docMk/>
            <pc:sldMasterMk cId="2523807143" sldId="2147483663"/>
            <pc:sldLayoutMk cId="3403931450" sldId="2147483669"/>
          </pc:sldLayoutMkLst>
        </pc:sldLayoutChg>
        <pc:sldLayoutChg chg="new replId">
          <pc:chgData name="越野 愛美 Ｃ 技開（技統）技企" userId="e9f5d605-2630-470e-b4a2-219eaef12367" providerId="ADAL" clId="{9BFDF06E-D0A2-434D-A4DC-C87B8F60F627}" dt="2025-07-23T11:17:14.178" v="29" actId="6938"/>
          <pc:sldLayoutMkLst>
            <pc:docMk/>
            <pc:sldMasterMk cId="2523807143" sldId="2147483663"/>
            <pc:sldLayoutMk cId="431165571" sldId="2147483670"/>
          </pc:sldLayoutMkLst>
        </pc:sldLayoutChg>
        <pc:sldLayoutChg chg="new replId">
          <pc:chgData name="越野 愛美 Ｃ 技開（技統）技企" userId="e9f5d605-2630-470e-b4a2-219eaef12367" providerId="ADAL" clId="{9BFDF06E-D0A2-434D-A4DC-C87B8F60F627}" dt="2025-07-23T11:17:14.178" v="29" actId="6938"/>
          <pc:sldLayoutMkLst>
            <pc:docMk/>
            <pc:sldMasterMk cId="2523807143" sldId="2147483663"/>
            <pc:sldLayoutMk cId="3974412854" sldId="2147483671"/>
          </pc:sldLayoutMkLst>
        </pc:sldLayoutChg>
        <pc:sldLayoutChg chg="new replId">
          <pc:chgData name="越野 愛美 Ｃ 技開（技統）技企" userId="e9f5d605-2630-470e-b4a2-219eaef12367" providerId="ADAL" clId="{9BFDF06E-D0A2-434D-A4DC-C87B8F60F627}" dt="2025-07-23T11:17:14.178" v="29" actId="6938"/>
          <pc:sldLayoutMkLst>
            <pc:docMk/>
            <pc:sldMasterMk cId="2523807143" sldId="2147483663"/>
            <pc:sldLayoutMk cId="3940660514" sldId="2147483672"/>
          </pc:sldLayoutMkLst>
        </pc:sldLayoutChg>
        <pc:sldLayoutChg chg="new replId">
          <pc:chgData name="越野 愛美 Ｃ 技開（技統）技企" userId="e9f5d605-2630-470e-b4a2-219eaef12367" providerId="ADAL" clId="{9BFDF06E-D0A2-434D-A4DC-C87B8F60F627}" dt="2025-07-23T11:17:14.178" v="29" actId="6938"/>
          <pc:sldLayoutMkLst>
            <pc:docMk/>
            <pc:sldMasterMk cId="2523807143" sldId="2147483663"/>
            <pc:sldLayoutMk cId="1583498294" sldId="2147483673"/>
          </pc:sldLayoutMkLst>
        </pc:sldLayoutChg>
        <pc:sldLayoutChg chg="new replId">
          <pc:chgData name="越野 愛美 Ｃ 技開（技統）技企" userId="e9f5d605-2630-470e-b4a2-219eaef12367" providerId="ADAL" clId="{9BFDF06E-D0A2-434D-A4DC-C87B8F60F627}" dt="2025-07-23T11:17:14.178" v="29" actId="6938"/>
          <pc:sldLayoutMkLst>
            <pc:docMk/>
            <pc:sldMasterMk cId="2523807143" sldId="2147483663"/>
            <pc:sldLayoutMk cId="1990739973" sldId="2147483674"/>
          </pc:sldLayoutMkLst>
        </pc:sldLayoutChg>
      </pc:sldMasterChg>
    </pc:docChg>
  </pc:docChgLst>
  <pc:docChgLst>
    <pc:chgData name="越野 愛美 Ｃ 技開（技統）技企" userId="e9f5d605-2630-470e-b4a2-219eaef12367" providerId="ADAL" clId="{3C31644C-4C4C-4C96-BD4E-1118B8B2AD2B}"/>
    <pc:docChg chg="undo custSel addSld delSld modSld">
      <pc:chgData name="越野 愛美 Ｃ 技開（技統）技企" userId="e9f5d605-2630-470e-b4a2-219eaef12367" providerId="ADAL" clId="{3C31644C-4C4C-4C96-BD4E-1118B8B2AD2B}" dt="2025-07-16T00:51:45.225" v="385" actId="20577"/>
      <pc:docMkLst>
        <pc:docMk/>
      </pc:docMkLst>
      <pc:sldChg chg="add del">
        <pc:chgData name="越野 愛美 Ｃ 技開（技統）技企" userId="e9f5d605-2630-470e-b4a2-219eaef12367" providerId="ADAL" clId="{3C31644C-4C4C-4C96-BD4E-1118B8B2AD2B}" dt="2025-07-16T00:48:51.781" v="314"/>
        <pc:sldMkLst>
          <pc:docMk/>
          <pc:sldMk cId="0" sldId="535"/>
        </pc:sldMkLst>
      </pc:sldChg>
      <pc:sldChg chg="add del">
        <pc:chgData name="越野 愛美 Ｃ 技開（技統）技企" userId="e9f5d605-2630-470e-b4a2-219eaef12367" providerId="ADAL" clId="{3C31644C-4C4C-4C96-BD4E-1118B8B2AD2B}" dt="2025-07-16T00:48:51.781" v="314"/>
        <pc:sldMkLst>
          <pc:docMk/>
          <pc:sldMk cId="2533935012" sldId="537"/>
        </pc:sldMkLst>
      </pc:sldChg>
      <pc:sldChg chg="add del setBg">
        <pc:chgData name="越野 愛美 Ｃ 技開（技統）技企" userId="e9f5d605-2630-470e-b4a2-219eaef12367" providerId="ADAL" clId="{3C31644C-4C4C-4C96-BD4E-1118B8B2AD2B}" dt="2025-07-16T00:48:51.781" v="314"/>
        <pc:sldMkLst>
          <pc:docMk/>
          <pc:sldMk cId="3450164340" sldId="538"/>
        </pc:sldMkLst>
      </pc:sldChg>
      <pc:sldChg chg="add del">
        <pc:chgData name="越野 愛美 Ｃ 技開（技統）技企" userId="e9f5d605-2630-470e-b4a2-219eaef12367" providerId="ADAL" clId="{3C31644C-4C4C-4C96-BD4E-1118B8B2AD2B}" dt="2025-07-16T00:48:51.781" v="314"/>
        <pc:sldMkLst>
          <pc:docMk/>
          <pc:sldMk cId="3131251980" sldId="539"/>
        </pc:sldMkLst>
      </pc:sldChg>
      <pc:sldChg chg="add del">
        <pc:chgData name="越野 愛美 Ｃ 技開（技統）技企" userId="e9f5d605-2630-470e-b4a2-219eaef12367" providerId="ADAL" clId="{3C31644C-4C4C-4C96-BD4E-1118B8B2AD2B}" dt="2025-07-16T00:48:51.781" v="314"/>
        <pc:sldMkLst>
          <pc:docMk/>
          <pc:sldMk cId="1548472290" sldId="540"/>
        </pc:sldMkLst>
      </pc:sldChg>
      <pc:sldChg chg="add del">
        <pc:chgData name="越野 愛美 Ｃ 技開（技統）技企" userId="e9f5d605-2630-470e-b4a2-219eaef12367" providerId="ADAL" clId="{3C31644C-4C4C-4C96-BD4E-1118B8B2AD2B}" dt="2025-07-16T00:48:51.781" v="314"/>
        <pc:sldMkLst>
          <pc:docMk/>
          <pc:sldMk cId="4045217843" sldId="542"/>
        </pc:sldMkLst>
      </pc:sldChg>
      <pc:sldChg chg="add del">
        <pc:chgData name="越野 愛美 Ｃ 技開（技統）技企" userId="e9f5d605-2630-470e-b4a2-219eaef12367" providerId="ADAL" clId="{3C31644C-4C4C-4C96-BD4E-1118B8B2AD2B}" dt="2025-07-16T00:48:51.781" v="314"/>
        <pc:sldMkLst>
          <pc:docMk/>
          <pc:sldMk cId="2940284144" sldId="546"/>
        </pc:sldMkLst>
      </pc:sldChg>
      <pc:sldChg chg="add del">
        <pc:chgData name="越野 愛美 Ｃ 技開（技統）技企" userId="e9f5d605-2630-470e-b4a2-219eaef12367" providerId="ADAL" clId="{3C31644C-4C4C-4C96-BD4E-1118B8B2AD2B}" dt="2025-07-16T00:48:51.781" v="314"/>
        <pc:sldMkLst>
          <pc:docMk/>
          <pc:sldMk cId="2496098696" sldId="559"/>
        </pc:sldMkLst>
      </pc:sldChg>
      <pc:sldChg chg="add del">
        <pc:chgData name="越野 愛美 Ｃ 技開（技統）技企" userId="e9f5d605-2630-470e-b4a2-219eaef12367" providerId="ADAL" clId="{3C31644C-4C4C-4C96-BD4E-1118B8B2AD2B}" dt="2025-07-16T00:48:51.781" v="314"/>
        <pc:sldMkLst>
          <pc:docMk/>
          <pc:sldMk cId="2216343003" sldId="560"/>
        </pc:sldMkLst>
      </pc:sldChg>
      <pc:sldChg chg="add del">
        <pc:chgData name="越野 愛美 Ｃ 技開（技統）技企" userId="e9f5d605-2630-470e-b4a2-219eaef12367" providerId="ADAL" clId="{3C31644C-4C4C-4C96-BD4E-1118B8B2AD2B}" dt="2025-07-16T00:48:51.781" v="314"/>
        <pc:sldMkLst>
          <pc:docMk/>
          <pc:sldMk cId="2633784842" sldId="562"/>
        </pc:sldMkLst>
      </pc:sldChg>
      <pc:sldChg chg="add del">
        <pc:chgData name="越野 愛美 Ｃ 技開（技統）技企" userId="e9f5d605-2630-470e-b4a2-219eaef12367" providerId="ADAL" clId="{3C31644C-4C4C-4C96-BD4E-1118B8B2AD2B}" dt="2025-07-16T00:48:51.781" v="314"/>
        <pc:sldMkLst>
          <pc:docMk/>
          <pc:sldMk cId="3883259957" sldId="563"/>
        </pc:sldMkLst>
      </pc:sldChg>
      <pc:sldChg chg="add del">
        <pc:chgData name="越野 愛美 Ｃ 技開（技統）技企" userId="e9f5d605-2630-470e-b4a2-219eaef12367" providerId="ADAL" clId="{3C31644C-4C4C-4C96-BD4E-1118B8B2AD2B}" dt="2025-07-16T00:48:51.781" v="314"/>
        <pc:sldMkLst>
          <pc:docMk/>
          <pc:sldMk cId="3675374820" sldId="565"/>
        </pc:sldMkLst>
      </pc:sldChg>
      <pc:sldChg chg="add del">
        <pc:chgData name="越野 愛美 Ｃ 技開（技統）技企" userId="e9f5d605-2630-470e-b4a2-219eaef12367" providerId="ADAL" clId="{3C31644C-4C4C-4C96-BD4E-1118B8B2AD2B}" dt="2025-07-16T00:48:51.781" v="314"/>
        <pc:sldMkLst>
          <pc:docMk/>
          <pc:sldMk cId="3202136083" sldId="567"/>
        </pc:sldMkLst>
      </pc:sldChg>
      <pc:sldChg chg="add del">
        <pc:chgData name="越野 愛美 Ｃ 技開（技統）技企" userId="e9f5d605-2630-470e-b4a2-219eaef12367" providerId="ADAL" clId="{3C31644C-4C4C-4C96-BD4E-1118B8B2AD2B}" dt="2025-07-16T00:48:51.781" v="314"/>
        <pc:sldMkLst>
          <pc:docMk/>
          <pc:sldMk cId="2763012340" sldId="568"/>
        </pc:sldMkLst>
      </pc:sldChg>
      <pc:sldChg chg="add del">
        <pc:chgData name="越野 愛美 Ｃ 技開（技統）技企" userId="e9f5d605-2630-470e-b4a2-219eaef12367" providerId="ADAL" clId="{3C31644C-4C4C-4C96-BD4E-1118B8B2AD2B}" dt="2025-07-16T00:48:51.781" v="314"/>
        <pc:sldMkLst>
          <pc:docMk/>
          <pc:sldMk cId="2711266467" sldId="571"/>
        </pc:sldMkLst>
      </pc:sldChg>
      <pc:sldChg chg="add del">
        <pc:chgData name="越野 愛美 Ｃ 技開（技統）技企" userId="e9f5d605-2630-470e-b4a2-219eaef12367" providerId="ADAL" clId="{3C31644C-4C4C-4C96-BD4E-1118B8B2AD2B}" dt="2025-07-16T00:48:51.781" v="314"/>
        <pc:sldMkLst>
          <pc:docMk/>
          <pc:sldMk cId="3924526535" sldId="572"/>
        </pc:sldMkLst>
      </pc:sldChg>
      <pc:sldChg chg="add del setBg">
        <pc:chgData name="越野 愛美 Ｃ 技開（技統）技企" userId="e9f5d605-2630-470e-b4a2-219eaef12367" providerId="ADAL" clId="{3C31644C-4C4C-4C96-BD4E-1118B8B2AD2B}" dt="2025-07-16T00:48:51.781" v="314"/>
        <pc:sldMkLst>
          <pc:docMk/>
          <pc:sldMk cId="1615264539" sldId="574"/>
        </pc:sldMkLst>
      </pc:sldChg>
      <pc:sldChg chg="add del">
        <pc:chgData name="越野 愛美 Ｃ 技開（技統）技企" userId="e9f5d605-2630-470e-b4a2-219eaef12367" providerId="ADAL" clId="{3C31644C-4C4C-4C96-BD4E-1118B8B2AD2B}" dt="2025-07-16T00:48:51.781" v="314"/>
        <pc:sldMkLst>
          <pc:docMk/>
          <pc:sldMk cId="1465108898" sldId="578"/>
        </pc:sldMkLst>
      </pc:sldChg>
      <pc:sldChg chg="add del">
        <pc:chgData name="越野 愛美 Ｃ 技開（技統）技企" userId="e9f5d605-2630-470e-b4a2-219eaef12367" providerId="ADAL" clId="{3C31644C-4C4C-4C96-BD4E-1118B8B2AD2B}" dt="2025-07-16T00:48:51.781" v="314"/>
        <pc:sldMkLst>
          <pc:docMk/>
          <pc:sldMk cId="1393383075" sldId="605"/>
        </pc:sldMkLst>
      </pc:sldChg>
      <pc:sldChg chg="add del setBg">
        <pc:chgData name="越野 愛美 Ｃ 技開（技統）技企" userId="e9f5d605-2630-470e-b4a2-219eaef12367" providerId="ADAL" clId="{3C31644C-4C4C-4C96-BD4E-1118B8B2AD2B}" dt="2025-07-16T00:48:51.781" v="314"/>
        <pc:sldMkLst>
          <pc:docMk/>
          <pc:sldMk cId="2159779561" sldId="607"/>
        </pc:sldMkLst>
      </pc:sldChg>
      <pc:sldChg chg="add del">
        <pc:chgData name="越野 愛美 Ｃ 技開（技統）技企" userId="e9f5d605-2630-470e-b4a2-219eaef12367" providerId="ADAL" clId="{3C31644C-4C4C-4C96-BD4E-1118B8B2AD2B}" dt="2025-07-16T00:48:51.781" v="314"/>
        <pc:sldMkLst>
          <pc:docMk/>
          <pc:sldMk cId="3197334055" sldId="613"/>
        </pc:sldMkLst>
      </pc:sldChg>
      <pc:sldChg chg="add del">
        <pc:chgData name="越野 愛美 Ｃ 技開（技統）技企" userId="e9f5d605-2630-470e-b4a2-219eaef12367" providerId="ADAL" clId="{3C31644C-4C4C-4C96-BD4E-1118B8B2AD2B}" dt="2025-07-16T00:48:51.781" v="314"/>
        <pc:sldMkLst>
          <pc:docMk/>
          <pc:sldMk cId="80753910" sldId="614"/>
        </pc:sldMkLst>
      </pc:sldChg>
      <pc:sldChg chg="add del">
        <pc:chgData name="越野 愛美 Ｃ 技開（技統）技企" userId="e9f5d605-2630-470e-b4a2-219eaef12367" providerId="ADAL" clId="{3C31644C-4C4C-4C96-BD4E-1118B8B2AD2B}" dt="2025-07-16T00:48:51.781" v="314"/>
        <pc:sldMkLst>
          <pc:docMk/>
          <pc:sldMk cId="3498676318" sldId="615"/>
        </pc:sldMkLst>
      </pc:sldChg>
      <pc:sldChg chg="add del">
        <pc:chgData name="越野 愛美 Ｃ 技開（技統）技企" userId="e9f5d605-2630-470e-b4a2-219eaef12367" providerId="ADAL" clId="{3C31644C-4C4C-4C96-BD4E-1118B8B2AD2B}" dt="2025-07-16T00:48:51.781" v="314"/>
        <pc:sldMkLst>
          <pc:docMk/>
          <pc:sldMk cId="494065018" sldId="617"/>
        </pc:sldMkLst>
      </pc:sldChg>
      <pc:sldChg chg="add del">
        <pc:chgData name="越野 愛美 Ｃ 技開（技統）技企" userId="e9f5d605-2630-470e-b4a2-219eaef12367" providerId="ADAL" clId="{3C31644C-4C4C-4C96-BD4E-1118B8B2AD2B}" dt="2025-07-16T00:48:51.781" v="314"/>
        <pc:sldMkLst>
          <pc:docMk/>
          <pc:sldMk cId="4114315227" sldId="618"/>
        </pc:sldMkLst>
      </pc:sldChg>
      <pc:sldChg chg="add del">
        <pc:chgData name="越野 愛美 Ｃ 技開（技統）技企" userId="e9f5d605-2630-470e-b4a2-219eaef12367" providerId="ADAL" clId="{3C31644C-4C4C-4C96-BD4E-1118B8B2AD2B}" dt="2025-07-16T00:48:51.781" v="314"/>
        <pc:sldMkLst>
          <pc:docMk/>
          <pc:sldMk cId="85394299" sldId="620"/>
        </pc:sldMkLst>
      </pc:sldChg>
      <pc:sldChg chg="add del">
        <pc:chgData name="越野 愛美 Ｃ 技開（技統）技企" userId="e9f5d605-2630-470e-b4a2-219eaef12367" providerId="ADAL" clId="{3C31644C-4C4C-4C96-BD4E-1118B8B2AD2B}" dt="2025-07-16T00:48:51.781" v="314"/>
        <pc:sldMkLst>
          <pc:docMk/>
          <pc:sldMk cId="2505251227" sldId="621"/>
        </pc:sldMkLst>
      </pc:sldChg>
      <pc:sldChg chg="add del">
        <pc:chgData name="越野 愛美 Ｃ 技開（技統）技企" userId="e9f5d605-2630-470e-b4a2-219eaef12367" providerId="ADAL" clId="{3C31644C-4C4C-4C96-BD4E-1118B8B2AD2B}" dt="2025-07-16T00:48:51.781" v="314"/>
        <pc:sldMkLst>
          <pc:docMk/>
          <pc:sldMk cId="4275014773" sldId="622"/>
        </pc:sldMkLst>
      </pc:sldChg>
      <pc:sldChg chg="add del">
        <pc:chgData name="越野 愛美 Ｃ 技開（技統）技企" userId="e9f5d605-2630-470e-b4a2-219eaef12367" providerId="ADAL" clId="{3C31644C-4C4C-4C96-BD4E-1118B8B2AD2B}" dt="2025-07-16T00:48:51.781" v="314"/>
        <pc:sldMkLst>
          <pc:docMk/>
          <pc:sldMk cId="2209426858" sldId="623"/>
        </pc:sldMkLst>
      </pc:sldChg>
      <pc:sldChg chg="add del">
        <pc:chgData name="越野 愛美 Ｃ 技開（技統）技企" userId="e9f5d605-2630-470e-b4a2-219eaef12367" providerId="ADAL" clId="{3C31644C-4C4C-4C96-BD4E-1118B8B2AD2B}" dt="2025-07-16T00:48:51.781" v="314"/>
        <pc:sldMkLst>
          <pc:docMk/>
          <pc:sldMk cId="4223633471" sldId="624"/>
        </pc:sldMkLst>
      </pc:sldChg>
      <pc:sldChg chg="add del">
        <pc:chgData name="越野 愛美 Ｃ 技開（技統）技企" userId="e9f5d605-2630-470e-b4a2-219eaef12367" providerId="ADAL" clId="{3C31644C-4C4C-4C96-BD4E-1118B8B2AD2B}" dt="2025-07-16T00:48:51.781" v="314"/>
        <pc:sldMkLst>
          <pc:docMk/>
          <pc:sldMk cId="2430164621" sldId="625"/>
        </pc:sldMkLst>
      </pc:sldChg>
      <pc:sldChg chg="add del">
        <pc:chgData name="越野 愛美 Ｃ 技開（技統）技企" userId="e9f5d605-2630-470e-b4a2-219eaef12367" providerId="ADAL" clId="{3C31644C-4C4C-4C96-BD4E-1118B8B2AD2B}" dt="2025-07-16T00:48:51.781" v="314"/>
        <pc:sldMkLst>
          <pc:docMk/>
          <pc:sldMk cId="2544028077" sldId="626"/>
        </pc:sldMkLst>
      </pc:sldChg>
      <pc:sldChg chg="add del">
        <pc:chgData name="越野 愛美 Ｃ 技開（技統）技企" userId="e9f5d605-2630-470e-b4a2-219eaef12367" providerId="ADAL" clId="{3C31644C-4C4C-4C96-BD4E-1118B8B2AD2B}" dt="2025-07-16T00:48:51.781" v="314"/>
        <pc:sldMkLst>
          <pc:docMk/>
          <pc:sldMk cId="1922696561" sldId="627"/>
        </pc:sldMkLst>
      </pc:sldChg>
      <pc:sldChg chg="add del setBg">
        <pc:chgData name="越野 愛美 Ｃ 技開（技統）技企" userId="e9f5d605-2630-470e-b4a2-219eaef12367" providerId="ADAL" clId="{3C31644C-4C4C-4C96-BD4E-1118B8B2AD2B}" dt="2025-07-16T00:48:51.781" v="314"/>
        <pc:sldMkLst>
          <pc:docMk/>
          <pc:sldMk cId="3064239519" sldId="628"/>
        </pc:sldMkLst>
      </pc:sldChg>
      <pc:sldChg chg="add del setBg">
        <pc:chgData name="越野 愛美 Ｃ 技開（技統）技企" userId="e9f5d605-2630-470e-b4a2-219eaef12367" providerId="ADAL" clId="{3C31644C-4C4C-4C96-BD4E-1118B8B2AD2B}" dt="2025-07-16T00:48:51.781" v="314"/>
        <pc:sldMkLst>
          <pc:docMk/>
          <pc:sldMk cId="3769892230" sldId="629"/>
        </pc:sldMkLst>
      </pc:sldChg>
      <pc:sldChg chg="add del">
        <pc:chgData name="越野 愛美 Ｃ 技開（技統）技企" userId="e9f5d605-2630-470e-b4a2-219eaef12367" providerId="ADAL" clId="{3C31644C-4C4C-4C96-BD4E-1118B8B2AD2B}" dt="2025-07-16T00:48:51.781" v="314"/>
        <pc:sldMkLst>
          <pc:docMk/>
          <pc:sldMk cId="3497170899" sldId="630"/>
        </pc:sldMkLst>
      </pc:sldChg>
      <pc:sldChg chg="add del">
        <pc:chgData name="越野 愛美 Ｃ 技開（技統）技企" userId="e9f5d605-2630-470e-b4a2-219eaef12367" providerId="ADAL" clId="{3C31644C-4C4C-4C96-BD4E-1118B8B2AD2B}" dt="2025-07-16T00:48:51.781" v="314"/>
        <pc:sldMkLst>
          <pc:docMk/>
          <pc:sldMk cId="2152107406" sldId="631"/>
        </pc:sldMkLst>
      </pc:sldChg>
      <pc:sldChg chg="add del">
        <pc:chgData name="越野 愛美 Ｃ 技開（技統）技企" userId="e9f5d605-2630-470e-b4a2-219eaef12367" providerId="ADAL" clId="{3C31644C-4C4C-4C96-BD4E-1118B8B2AD2B}" dt="2025-07-16T00:48:51.781" v="314"/>
        <pc:sldMkLst>
          <pc:docMk/>
          <pc:sldMk cId="61031239" sldId="632"/>
        </pc:sldMkLst>
      </pc:sldChg>
      <pc:sldChg chg="addSp modSp">
        <pc:chgData name="越野 愛美 Ｃ 技開（技統）技企" userId="e9f5d605-2630-470e-b4a2-219eaef12367" providerId="ADAL" clId="{3C31644C-4C4C-4C96-BD4E-1118B8B2AD2B}" dt="2025-07-16T00:39:47.967" v="156"/>
        <pc:sldMkLst>
          <pc:docMk/>
          <pc:sldMk cId="133743957" sldId="639"/>
        </pc:sldMkLst>
      </pc:sldChg>
      <pc:sldChg chg="del">
        <pc:chgData name="越野 愛美 Ｃ 技開（技統）技企" userId="e9f5d605-2630-470e-b4a2-219eaef12367" providerId="ADAL" clId="{3C31644C-4C4C-4C96-BD4E-1118B8B2AD2B}" dt="2025-07-16T00:48:21.068" v="313" actId="47"/>
        <pc:sldMkLst>
          <pc:docMk/>
          <pc:sldMk cId="4139091431" sldId="641"/>
        </pc:sldMkLst>
      </pc:sldChg>
      <pc:sldChg chg="del">
        <pc:chgData name="越野 愛美 Ｃ 技開（技統）技企" userId="e9f5d605-2630-470e-b4a2-219eaef12367" providerId="ADAL" clId="{3C31644C-4C4C-4C96-BD4E-1118B8B2AD2B}" dt="2025-07-16T00:48:21.068" v="313" actId="47"/>
        <pc:sldMkLst>
          <pc:docMk/>
          <pc:sldMk cId="3858711775" sldId="642"/>
        </pc:sldMkLst>
      </pc:sldChg>
      <pc:sldChg chg="del">
        <pc:chgData name="越野 愛美 Ｃ 技開（技統）技企" userId="e9f5d605-2630-470e-b4a2-219eaef12367" providerId="ADAL" clId="{3C31644C-4C4C-4C96-BD4E-1118B8B2AD2B}" dt="2025-07-16T00:48:21.068" v="313" actId="47"/>
        <pc:sldMkLst>
          <pc:docMk/>
          <pc:sldMk cId="1749498775" sldId="643"/>
        </pc:sldMkLst>
      </pc:sldChg>
      <pc:sldChg chg="addSp modSp">
        <pc:chgData name="越野 愛美 Ｃ 技開（技統）技企" userId="e9f5d605-2630-470e-b4a2-219eaef12367" providerId="ADAL" clId="{3C31644C-4C4C-4C96-BD4E-1118B8B2AD2B}" dt="2025-07-16T00:39:49.900" v="157"/>
        <pc:sldMkLst>
          <pc:docMk/>
          <pc:sldMk cId="59985624" sldId="646"/>
        </pc:sldMkLst>
      </pc:sldChg>
      <pc:sldChg chg="addSp modSp">
        <pc:chgData name="越野 愛美 Ｃ 技開（技統）技企" userId="e9f5d605-2630-470e-b4a2-219eaef12367" providerId="ADAL" clId="{3C31644C-4C4C-4C96-BD4E-1118B8B2AD2B}" dt="2025-07-16T00:41:12.342" v="195"/>
        <pc:sldMkLst>
          <pc:docMk/>
          <pc:sldMk cId="2323518980" sldId="648"/>
        </pc:sldMkLst>
      </pc:sldChg>
      <pc:sldChg chg="addSp modSp">
        <pc:chgData name="越野 愛美 Ｃ 技開（技統）技企" userId="e9f5d605-2630-470e-b4a2-219eaef12367" providerId="ADAL" clId="{3C31644C-4C4C-4C96-BD4E-1118B8B2AD2B}" dt="2025-07-16T00:39:42.750" v="155"/>
        <pc:sldMkLst>
          <pc:docMk/>
          <pc:sldMk cId="2102464517" sldId="650"/>
        </pc:sldMkLst>
      </pc:sldChg>
      <pc:sldChg chg="addSp modSp">
        <pc:chgData name="越野 愛美 Ｃ 技開（技統）技企" userId="e9f5d605-2630-470e-b4a2-219eaef12367" providerId="ADAL" clId="{3C31644C-4C4C-4C96-BD4E-1118B8B2AD2B}" dt="2025-07-16T00:39:38.388" v="154"/>
        <pc:sldMkLst>
          <pc:docMk/>
          <pc:sldMk cId="2604616981" sldId="652"/>
        </pc:sldMkLst>
      </pc:sldChg>
      <pc:sldChg chg="addSp modSp">
        <pc:chgData name="越野 愛美 Ｃ 技開（技統）技企" userId="e9f5d605-2630-470e-b4a2-219eaef12367" providerId="ADAL" clId="{3C31644C-4C4C-4C96-BD4E-1118B8B2AD2B}" dt="2025-07-16T00:39:36.496" v="153"/>
        <pc:sldMkLst>
          <pc:docMk/>
          <pc:sldMk cId="2460428274" sldId="655"/>
        </pc:sldMkLst>
      </pc:sldChg>
      <pc:sldChg chg="addSp modSp">
        <pc:chgData name="越野 愛美 Ｃ 技開（技統）技企" userId="e9f5d605-2630-470e-b4a2-219eaef12367" providerId="ADAL" clId="{3C31644C-4C4C-4C96-BD4E-1118B8B2AD2B}" dt="2025-07-16T00:40:53.185" v="190"/>
        <pc:sldMkLst>
          <pc:docMk/>
          <pc:sldMk cId="606776818" sldId="656"/>
        </pc:sldMkLst>
      </pc:sldChg>
      <pc:sldChg chg="addSp modSp">
        <pc:chgData name="越野 愛美 Ｃ 技開（技統）技企" userId="e9f5d605-2630-470e-b4a2-219eaef12367" providerId="ADAL" clId="{3C31644C-4C4C-4C96-BD4E-1118B8B2AD2B}" dt="2025-07-16T00:47:51.544" v="312"/>
        <pc:sldMkLst>
          <pc:docMk/>
          <pc:sldMk cId="794888375" sldId="660"/>
        </pc:sldMkLst>
      </pc:sldChg>
      <pc:sldChg chg="addSp modSp">
        <pc:chgData name="越野 愛美 Ｃ 技開（技統）技企" userId="e9f5d605-2630-470e-b4a2-219eaef12367" providerId="ADAL" clId="{3C31644C-4C4C-4C96-BD4E-1118B8B2AD2B}" dt="2025-07-16T00:47:48.974" v="311"/>
        <pc:sldMkLst>
          <pc:docMk/>
          <pc:sldMk cId="2520956271" sldId="662"/>
        </pc:sldMkLst>
      </pc:sldChg>
      <pc:sldChg chg="addSp modSp">
        <pc:chgData name="越野 愛美 Ｃ 技開（技統）技企" userId="e9f5d605-2630-470e-b4a2-219eaef12367" providerId="ADAL" clId="{3C31644C-4C4C-4C96-BD4E-1118B8B2AD2B}" dt="2025-07-16T00:39:26.050" v="151"/>
        <pc:sldMkLst>
          <pc:docMk/>
          <pc:sldMk cId="3447138422" sldId="668"/>
        </pc:sldMkLst>
      </pc:sldChg>
      <pc:sldChg chg="addSp modSp">
        <pc:chgData name="越野 愛美 Ｃ 技開（技統）技企" userId="e9f5d605-2630-470e-b4a2-219eaef12367" providerId="ADAL" clId="{3C31644C-4C4C-4C96-BD4E-1118B8B2AD2B}" dt="2025-07-16T00:39:30.921" v="152"/>
        <pc:sldMkLst>
          <pc:docMk/>
          <pc:sldMk cId="1506306723" sldId="670"/>
        </pc:sldMkLst>
      </pc:sldChg>
      <pc:sldChg chg="addSp modSp mod">
        <pc:chgData name="越野 愛美 Ｃ 技開（技統）技企" userId="e9f5d605-2630-470e-b4a2-219eaef12367" providerId="ADAL" clId="{3C31644C-4C4C-4C96-BD4E-1118B8B2AD2B}" dt="2025-07-16T00:40:27.635" v="185" actId="14100"/>
        <pc:sldMkLst>
          <pc:docMk/>
          <pc:sldMk cId="3534761163" sldId="677"/>
        </pc:sldMkLst>
      </pc:sldChg>
      <pc:sldChg chg="addSp modSp mod">
        <pc:chgData name="越野 愛美 Ｃ 技開（技統）技企" userId="e9f5d605-2630-470e-b4a2-219eaef12367" providerId="ADAL" clId="{3C31644C-4C4C-4C96-BD4E-1118B8B2AD2B}" dt="2025-07-16T00:39:12.516" v="148" actId="1076"/>
        <pc:sldMkLst>
          <pc:docMk/>
          <pc:sldMk cId="1466012085" sldId="687"/>
        </pc:sldMkLst>
      </pc:sldChg>
      <pc:sldChg chg="addSp modSp">
        <pc:chgData name="越野 愛美 Ｃ 技開（技統）技企" userId="e9f5d605-2630-470e-b4a2-219eaef12367" providerId="ADAL" clId="{3C31644C-4C4C-4C96-BD4E-1118B8B2AD2B}" dt="2025-07-16T00:40:48.401" v="188"/>
        <pc:sldMkLst>
          <pc:docMk/>
          <pc:sldMk cId="1471420220" sldId="688"/>
        </pc:sldMkLst>
      </pc:sldChg>
      <pc:sldChg chg="addSp modSp">
        <pc:chgData name="越野 愛美 Ｃ 技開（技統）技企" userId="e9f5d605-2630-470e-b4a2-219eaef12367" providerId="ADAL" clId="{3C31644C-4C4C-4C96-BD4E-1118B8B2AD2B}" dt="2025-07-16T00:39:21.646" v="150"/>
        <pc:sldMkLst>
          <pc:docMk/>
          <pc:sldMk cId="4042110065" sldId="689"/>
        </pc:sldMkLst>
      </pc:sldChg>
      <pc:sldChg chg="addSp modSp">
        <pc:chgData name="越野 愛美 Ｃ 技開（技統）技企" userId="e9f5d605-2630-470e-b4a2-219eaef12367" providerId="ADAL" clId="{3C31644C-4C4C-4C96-BD4E-1118B8B2AD2B}" dt="2025-07-16T00:40:50.344" v="189"/>
        <pc:sldMkLst>
          <pc:docMk/>
          <pc:sldMk cId="2926555281" sldId="690"/>
        </pc:sldMkLst>
      </pc:sldChg>
      <pc:sldChg chg="addSp modSp">
        <pc:chgData name="越野 愛美 Ｃ 技開（技統）技企" userId="e9f5d605-2630-470e-b4a2-219eaef12367" providerId="ADAL" clId="{3C31644C-4C4C-4C96-BD4E-1118B8B2AD2B}" dt="2025-07-16T00:40:56.285" v="191"/>
        <pc:sldMkLst>
          <pc:docMk/>
          <pc:sldMk cId="3184393630" sldId="692"/>
        </pc:sldMkLst>
      </pc:sldChg>
      <pc:sldChg chg="addSp modSp">
        <pc:chgData name="越野 愛美 Ｃ 技開（技統）技企" userId="e9f5d605-2630-470e-b4a2-219eaef12367" providerId="ADAL" clId="{3C31644C-4C4C-4C96-BD4E-1118B8B2AD2B}" dt="2025-07-16T00:40:59.560" v="192"/>
        <pc:sldMkLst>
          <pc:docMk/>
          <pc:sldMk cId="3225155536" sldId="693"/>
        </pc:sldMkLst>
      </pc:sldChg>
      <pc:sldChg chg="addSp modSp">
        <pc:chgData name="越野 愛美 Ｃ 技開（技統）技企" userId="e9f5d605-2630-470e-b4a2-219eaef12367" providerId="ADAL" clId="{3C31644C-4C4C-4C96-BD4E-1118B8B2AD2B}" dt="2025-07-16T00:41:02.174" v="193"/>
        <pc:sldMkLst>
          <pc:docMk/>
          <pc:sldMk cId="2864270838" sldId="694"/>
        </pc:sldMkLst>
      </pc:sldChg>
      <pc:sldChg chg="addSp delSp modSp mod">
        <pc:chgData name="越野 愛美 Ｃ 技開（技統）技企" userId="e9f5d605-2630-470e-b4a2-219eaef12367" providerId="ADAL" clId="{3C31644C-4C4C-4C96-BD4E-1118B8B2AD2B}" dt="2025-07-16T00:51:45.225" v="385" actId="20577"/>
        <pc:sldMkLst>
          <pc:docMk/>
          <pc:sldMk cId="449325164" sldId="696"/>
        </pc:sldMkLst>
      </pc:sldChg>
      <pc:sldChg chg="addSp modSp">
        <pc:chgData name="越野 愛美 Ｃ 技開（技統）技企" userId="e9f5d605-2630-470e-b4a2-219eaef12367" providerId="ADAL" clId="{3C31644C-4C4C-4C96-BD4E-1118B8B2AD2B}" dt="2025-07-16T00:41:04.266" v="194"/>
        <pc:sldMkLst>
          <pc:docMk/>
          <pc:sldMk cId="3496058307" sldId="698"/>
        </pc:sldMkLst>
      </pc:sldChg>
      <pc:sldChg chg="addSp modSp">
        <pc:chgData name="越野 愛美 Ｃ 技開（技統）技企" userId="e9f5d605-2630-470e-b4a2-219eaef12367" providerId="ADAL" clId="{3C31644C-4C4C-4C96-BD4E-1118B8B2AD2B}" dt="2025-07-16T00:39:19.103" v="149"/>
        <pc:sldMkLst>
          <pc:docMk/>
          <pc:sldMk cId="3495797820" sldId="700"/>
        </pc:sldMkLst>
      </pc:sldChg>
      <pc:sldChg chg="addSp modSp">
        <pc:chgData name="越野 愛美 Ｃ 技開（技統）技企" userId="e9f5d605-2630-470e-b4a2-219eaef12367" providerId="ADAL" clId="{3C31644C-4C4C-4C96-BD4E-1118B8B2AD2B}" dt="2025-07-16T00:40:41.478" v="186"/>
        <pc:sldMkLst>
          <pc:docMk/>
          <pc:sldMk cId="3863357315" sldId="701"/>
        </pc:sldMkLst>
      </pc:sldChg>
      <pc:sldChg chg="addSp modSp">
        <pc:chgData name="越野 愛美 Ｃ 技開（技統）技企" userId="e9f5d605-2630-470e-b4a2-219eaef12367" providerId="ADAL" clId="{3C31644C-4C4C-4C96-BD4E-1118B8B2AD2B}" dt="2025-07-16T00:40:44.723" v="187"/>
        <pc:sldMkLst>
          <pc:docMk/>
          <pc:sldMk cId="361435629" sldId="702"/>
        </pc:sldMkLst>
      </pc:sldChg>
      <pc:sldChg chg="addSp modSp mod">
        <pc:chgData name="越野 愛美 Ｃ 技開（技統）技企" userId="e9f5d605-2630-470e-b4a2-219eaef12367" providerId="ADAL" clId="{3C31644C-4C4C-4C96-BD4E-1118B8B2AD2B}" dt="2025-07-16T00:41:48.785" v="280" actId="20577"/>
        <pc:sldMkLst>
          <pc:docMk/>
          <pc:sldMk cId="2415755066" sldId="703"/>
        </pc:sldMkLst>
      </pc:sldChg>
      <pc:sldChg chg="addSp modSp">
        <pc:chgData name="越野 愛美 Ｃ 技開（技統）技企" userId="e9f5d605-2630-470e-b4a2-219eaef12367" providerId="ADAL" clId="{3C31644C-4C4C-4C96-BD4E-1118B8B2AD2B}" dt="2025-07-16T00:41:14.284" v="196"/>
        <pc:sldMkLst>
          <pc:docMk/>
          <pc:sldMk cId="2036133211" sldId="705"/>
        </pc:sldMkLst>
      </pc:sldChg>
      <pc:sldChg chg="addSp modSp">
        <pc:chgData name="越野 愛美 Ｃ 技開（技統）技企" userId="e9f5d605-2630-470e-b4a2-219eaef12367" providerId="ADAL" clId="{3C31644C-4C4C-4C96-BD4E-1118B8B2AD2B}" dt="2025-07-16T00:42:58.277" v="310"/>
        <pc:sldMkLst>
          <pc:docMk/>
          <pc:sldMk cId="2613826341" sldId="708"/>
        </pc:sldMkLst>
      </pc:sldChg>
      <pc:sldChg chg="addSp modSp mod">
        <pc:chgData name="越野 愛美 Ｃ 技開（技統）技企" userId="e9f5d605-2630-470e-b4a2-219eaef12367" providerId="ADAL" clId="{3C31644C-4C4C-4C96-BD4E-1118B8B2AD2B}" dt="2025-07-16T00:42:45.539" v="309" actId="20577"/>
        <pc:sldMkLst>
          <pc:docMk/>
          <pc:sldMk cId="4149929854" sldId="709"/>
        </pc:sldMkLst>
      </pc:sldChg>
    </pc:docChg>
  </pc:docChgLst>
  <pc:docChgLst>
    <pc:chgData name="越野 愛美 Ｃ 技開（技統）技企" userId="S::mkoshino@fsi.co.jp::e9f5d605-2630-470e-b4a2-219eaef12367" providerId="AD" clId="Web-{5F48E6CC-D68F-CF5E-0587-416F4A915B3C}"/>
    <pc:docChg chg="modSld">
      <pc:chgData name="越野 愛美 Ｃ 技開（技統）技企" userId="S::mkoshino@fsi.co.jp::e9f5d605-2630-470e-b4a2-219eaef12367" providerId="AD" clId="Web-{5F48E6CC-D68F-CF5E-0587-416F4A915B3C}" dt="2025-07-26T07:34:02.306" v="25"/>
      <pc:docMkLst>
        <pc:docMk/>
      </pc:docMkLst>
      <pc:sldChg chg="modNotes">
        <pc:chgData name="越野 愛美 Ｃ 技開（技統）技企" userId="S::mkoshino@fsi.co.jp::e9f5d605-2630-470e-b4a2-219eaef12367" providerId="AD" clId="Web-{5F48E6CC-D68F-CF5E-0587-416F4A915B3C}" dt="2025-07-26T07:22:52.488" v="23"/>
        <pc:sldMkLst>
          <pc:docMk/>
          <pc:sldMk cId="133743957" sldId="639"/>
        </pc:sldMkLst>
      </pc:sldChg>
      <pc:sldChg chg="modNotes">
        <pc:chgData name="越野 愛美 Ｃ 技開（技統）技企" userId="S::mkoshino@fsi.co.jp::e9f5d605-2630-470e-b4a2-219eaef12367" providerId="AD" clId="Web-{5F48E6CC-D68F-CF5E-0587-416F4A915B3C}" dt="2025-07-26T07:17:50.620" v="14"/>
        <pc:sldMkLst>
          <pc:docMk/>
          <pc:sldMk cId="59985624" sldId="646"/>
        </pc:sldMkLst>
      </pc:sldChg>
      <pc:sldChg chg="modNotes">
        <pc:chgData name="越野 愛美 Ｃ 技開（技統）技企" userId="S::mkoshino@fsi.co.jp::e9f5d605-2630-470e-b4a2-219eaef12367" providerId="AD" clId="Web-{5F48E6CC-D68F-CF5E-0587-416F4A915B3C}" dt="2025-07-26T07:34:02.306" v="25"/>
        <pc:sldMkLst>
          <pc:docMk/>
          <pc:sldMk cId="3681339681" sldId="683"/>
        </pc:sldMkLst>
      </pc:sldChg>
      <pc:sldChg chg="modNotes">
        <pc:chgData name="越野 愛美 Ｃ 技開（技統）技企" userId="S::mkoshino@fsi.co.jp::e9f5d605-2630-470e-b4a2-219eaef12367" providerId="AD" clId="Web-{5F48E6CC-D68F-CF5E-0587-416F4A915B3C}" dt="2025-07-26T07:14:00.234" v="0"/>
        <pc:sldMkLst>
          <pc:docMk/>
          <pc:sldMk cId="1466012085" sldId="687"/>
        </pc:sldMkLst>
      </pc:sldChg>
    </pc:docChg>
  </pc:docChgLst>
  <pc:docChgLst>
    <pc:chgData name="愛美 越野" userId="bc11fd47475aac5a" providerId="LiveId" clId="{D2073EB0-653B-4AF1-A669-E98125D8F7E0}"/>
    <pc:docChg chg="undo custSel mod addSld delSld modSld sldOrd">
      <pc:chgData name="愛美 越野" userId="bc11fd47475aac5a" providerId="LiveId" clId="{D2073EB0-653B-4AF1-A669-E98125D8F7E0}" dt="2025-07-13T12:08:36.916" v="22155" actId="478"/>
      <pc:docMkLst>
        <pc:docMk/>
      </pc:docMkLst>
      <pc:sldChg chg="addSp delSp mod ord">
        <pc:chgData name="愛美 越野" userId="bc11fd47475aac5a" providerId="LiveId" clId="{D2073EB0-653B-4AF1-A669-E98125D8F7E0}" dt="2025-07-13T11:52:07.710" v="21513" actId="21"/>
        <pc:sldMkLst>
          <pc:docMk/>
          <pc:sldMk cId="0" sldId="535"/>
        </pc:sldMkLst>
      </pc:sldChg>
      <pc:sldChg chg="addSp modSp mod">
        <pc:chgData name="愛美 越野" userId="bc11fd47475aac5a" providerId="LiveId" clId="{D2073EB0-653B-4AF1-A669-E98125D8F7E0}" dt="2025-07-06T12:57:04.082" v="4952" actId="1035"/>
        <pc:sldMkLst>
          <pc:docMk/>
          <pc:sldMk cId="3131251980" sldId="539"/>
        </pc:sldMkLst>
      </pc:sldChg>
      <pc:sldChg chg="addSp modSp mod">
        <pc:chgData name="愛美 越野" userId="bc11fd47475aac5a" providerId="LiveId" clId="{D2073EB0-653B-4AF1-A669-E98125D8F7E0}" dt="2025-07-06T12:44:08.306" v="3916" actId="14100"/>
        <pc:sldMkLst>
          <pc:docMk/>
          <pc:sldMk cId="1548472290" sldId="540"/>
        </pc:sldMkLst>
      </pc:sldChg>
      <pc:sldChg chg="addSp delSp modSp mod">
        <pc:chgData name="愛美 越野" userId="bc11fd47475aac5a" providerId="LiveId" clId="{D2073EB0-653B-4AF1-A669-E98125D8F7E0}" dt="2025-07-06T13:14:06.745" v="5531" actId="1076"/>
        <pc:sldMkLst>
          <pc:docMk/>
          <pc:sldMk cId="2544028077" sldId="626"/>
        </pc:sldMkLst>
      </pc:sldChg>
      <pc:sldChg chg="new del">
        <pc:chgData name="愛美 越野" userId="bc11fd47475aac5a" providerId="LiveId" clId="{D2073EB0-653B-4AF1-A669-E98125D8F7E0}" dt="2025-07-05T00:45:20.516" v="5" actId="2696"/>
        <pc:sldMkLst>
          <pc:docMk/>
          <pc:sldMk cId="3651383967" sldId="633"/>
        </pc:sldMkLst>
      </pc:sldChg>
      <pc:sldChg chg="new del">
        <pc:chgData name="愛美 越野" userId="bc11fd47475aac5a" providerId="LiveId" clId="{D2073EB0-653B-4AF1-A669-E98125D8F7E0}" dt="2025-07-05T00:45:20.516" v="5" actId="2696"/>
        <pc:sldMkLst>
          <pc:docMk/>
          <pc:sldMk cId="3191440688" sldId="634"/>
        </pc:sldMkLst>
      </pc:sldChg>
      <pc:sldChg chg="new del">
        <pc:chgData name="愛美 越野" userId="bc11fd47475aac5a" providerId="LiveId" clId="{D2073EB0-653B-4AF1-A669-E98125D8F7E0}" dt="2025-07-05T00:45:20.516" v="5" actId="2696"/>
        <pc:sldMkLst>
          <pc:docMk/>
          <pc:sldMk cId="488097158" sldId="635"/>
        </pc:sldMkLst>
      </pc:sldChg>
      <pc:sldChg chg="delSp new del ord">
        <pc:chgData name="愛美 越野" userId="bc11fd47475aac5a" providerId="LiveId" clId="{D2073EB0-653B-4AF1-A669-E98125D8F7E0}" dt="2025-07-13T11:46:17.366" v="21043" actId="47"/>
        <pc:sldMkLst>
          <pc:docMk/>
          <pc:sldMk cId="2700608128" sldId="636"/>
        </pc:sldMkLst>
      </pc:sldChg>
      <pc:sldChg chg="delSp modSp new del mod">
        <pc:chgData name="愛美 越野" userId="bc11fd47475aac5a" providerId="LiveId" clId="{D2073EB0-653B-4AF1-A669-E98125D8F7E0}" dt="2025-07-13T03:06:36.820" v="7929" actId="47"/>
        <pc:sldMkLst>
          <pc:docMk/>
          <pc:sldMk cId="2878249311" sldId="637"/>
        </pc:sldMkLst>
      </pc:sldChg>
      <pc:sldChg chg="delSp new del">
        <pc:chgData name="愛美 越野" userId="bc11fd47475aac5a" providerId="LiveId" clId="{D2073EB0-653B-4AF1-A669-E98125D8F7E0}" dt="2025-07-05T00:48:32.409" v="229" actId="47"/>
        <pc:sldMkLst>
          <pc:docMk/>
          <pc:sldMk cId="897034407" sldId="638"/>
        </pc:sldMkLst>
      </pc:sldChg>
      <pc:sldChg chg="addSp delSp modSp add mod ord">
        <pc:chgData name="愛美 越野" userId="bc11fd47475aac5a" providerId="LiveId" clId="{D2073EB0-653B-4AF1-A669-E98125D8F7E0}" dt="2025-07-13T03:08:58.580" v="7972"/>
        <pc:sldMkLst>
          <pc:docMk/>
          <pc:sldMk cId="133743957" sldId="639"/>
        </pc:sldMkLst>
        <pc:spChg chg="mod">
          <ac:chgData name="愛美 越野" userId="bc11fd47475aac5a" providerId="LiveId" clId="{D2073EB0-653B-4AF1-A669-E98125D8F7E0}" dt="2025-07-05T00:50:02.882" v="345" actId="20577"/>
          <ac:spMkLst>
            <pc:docMk/>
            <pc:sldMk cId="133743957" sldId="639"/>
            <ac:spMk id="2" creationId="{1C788FD5-FB3A-6F88-9380-A3E2C16AD471}"/>
          </ac:spMkLst>
        </pc:spChg>
      </pc:sldChg>
      <pc:sldChg chg="add del">
        <pc:chgData name="愛美 越野" userId="bc11fd47475aac5a" providerId="LiveId" clId="{D2073EB0-653B-4AF1-A669-E98125D8F7E0}" dt="2025-07-13T11:46:34.559" v="21046" actId="47"/>
        <pc:sldMkLst>
          <pc:docMk/>
          <pc:sldMk cId="3817928743" sldId="640"/>
        </pc:sldMkLst>
      </pc:sldChg>
      <pc:sldChg chg="addSp delSp modSp new del mod">
        <pc:chgData name="愛美 越野" userId="bc11fd47475aac5a" providerId="LiveId" clId="{D2073EB0-653B-4AF1-A669-E98125D8F7E0}" dt="2025-07-13T11:52:38.209" v="21543" actId="2696"/>
        <pc:sldMkLst>
          <pc:docMk/>
          <pc:sldMk cId="2142973622" sldId="641"/>
        </pc:sldMkLst>
      </pc:sldChg>
      <pc:sldChg chg="add">
        <pc:chgData name="愛美 越野" userId="bc11fd47475aac5a" providerId="LiveId" clId="{D2073EB0-653B-4AF1-A669-E98125D8F7E0}" dt="2025-07-13T11:52:50.470" v="21544"/>
        <pc:sldMkLst>
          <pc:docMk/>
          <pc:sldMk cId="4139091431" sldId="641"/>
        </pc:sldMkLst>
      </pc:sldChg>
      <pc:sldChg chg="add del">
        <pc:chgData name="愛美 越野" userId="bc11fd47475aac5a" providerId="LiveId" clId="{D2073EB0-653B-4AF1-A669-E98125D8F7E0}" dt="2025-07-06T12:32:44.244" v="3327" actId="47"/>
        <pc:sldMkLst>
          <pc:docMk/>
          <pc:sldMk cId="1086236927" sldId="642"/>
        </pc:sldMkLst>
      </pc:sldChg>
      <pc:sldChg chg="modSp add mod">
        <pc:chgData name="愛美 越野" userId="bc11fd47475aac5a" providerId="LiveId" clId="{D2073EB0-653B-4AF1-A669-E98125D8F7E0}" dt="2025-07-06T12:58:27.185" v="5021" actId="20577"/>
        <pc:sldMkLst>
          <pc:docMk/>
          <pc:sldMk cId="3858711775" sldId="642"/>
        </pc:sldMkLst>
      </pc:sldChg>
      <pc:sldChg chg="addSp delSp modSp new mod ord">
        <pc:chgData name="愛美 越野" userId="bc11fd47475aac5a" providerId="LiveId" clId="{D2073EB0-653B-4AF1-A669-E98125D8F7E0}" dt="2025-07-06T13:06:00.637" v="5261" actId="14100"/>
        <pc:sldMkLst>
          <pc:docMk/>
          <pc:sldMk cId="1749498775" sldId="643"/>
        </pc:sldMkLst>
      </pc:sldChg>
      <pc:sldChg chg="new del">
        <pc:chgData name="愛美 越野" userId="bc11fd47475aac5a" providerId="LiveId" clId="{D2073EB0-653B-4AF1-A669-E98125D8F7E0}" dt="2025-07-13T03:06:36.820" v="7929" actId="47"/>
        <pc:sldMkLst>
          <pc:docMk/>
          <pc:sldMk cId="2942416597" sldId="644"/>
        </pc:sldMkLst>
      </pc:sldChg>
      <pc:sldChg chg="addSp delSp modSp add del mod">
        <pc:chgData name="愛美 越野" userId="bc11fd47475aac5a" providerId="LiveId" clId="{D2073EB0-653B-4AF1-A669-E98125D8F7E0}" dt="2025-07-13T09:13:05.320" v="16777" actId="47"/>
        <pc:sldMkLst>
          <pc:docMk/>
          <pc:sldMk cId="6471683" sldId="645"/>
        </pc:sldMkLst>
      </pc:sldChg>
      <pc:sldChg chg="modSp new mod ord modNotesTx">
        <pc:chgData name="愛美 越野" userId="bc11fd47475aac5a" providerId="LiveId" clId="{D2073EB0-653B-4AF1-A669-E98125D8F7E0}" dt="2025-07-13T11:57:26.357" v="21681" actId="20577"/>
        <pc:sldMkLst>
          <pc:docMk/>
          <pc:sldMk cId="59985624" sldId="646"/>
        </pc:sldMkLst>
        <pc:spChg chg="mod">
          <ac:chgData name="愛美 越野" userId="bc11fd47475aac5a" providerId="LiveId" clId="{D2073EB0-653B-4AF1-A669-E98125D8F7E0}" dt="2025-07-13T11:57:26.357" v="21681" actId="20577"/>
          <ac:spMkLst>
            <pc:docMk/>
            <pc:sldMk cId="59985624" sldId="646"/>
            <ac:spMk id="3" creationId="{08D62F79-A3AE-70F9-B53E-34FF18CAB56D}"/>
          </ac:spMkLst>
        </pc:spChg>
      </pc:sldChg>
      <pc:sldChg chg="modSp add del mod modNotesTx">
        <pc:chgData name="愛美 越野" userId="bc11fd47475aac5a" providerId="LiveId" clId="{D2073EB0-653B-4AF1-A669-E98125D8F7E0}" dt="2025-07-13T11:53:41.515" v="21589" actId="47"/>
        <pc:sldMkLst>
          <pc:docMk/>
          <pc:sldMk cId="1477211507" sldId="647"/>
        </pc:sldMkLst>
      </pc:sldChg>
      <pc:sldChg chg="addSp modSp add mod">
        <pc:chgData name="愛美 越野" userId="bc11fd47475aac5a" providerId="LiveId" clId="{D2073EB0-653B-4AF1-A669-E98125D8F7E0}" dt="2025-07-13T11:02:55.227" v="18748" actId="14100"/>
        <pc:sldMkLst>
          <pc:docMk/>
          <pc:sldMk cId="2323518980" sldId="648"/>
        </pc:sldMkLst>
      </pc:sldChg>
      <pc:sldChg chg="add del">
        <pc:chgData name="愛美 越野" userId="bc11fd47475aac5a" providerId="LiveId" clId="{D2073EB0-653B-4AF1-A669-E98125D8F7E0}" dt="2025-07-13T03:06:36.820" v="7929" actId="47"/>
        <pc:sldMkLst>
          <pc:docMk/>
          <pc:sldMk cId="1545626690" sldId="649"/>
        </pc:sldMkLst>
      </pc:sldChg>
      <pc:sldChg chg="addSp delSp modSp add mod">
        <pc:chgData name="愛美 越野" userId="bc11fd47475aac5a" providerId="LiveId" clId="{D2073EB0-653B-4AF1-A669-E98125D8F7E0}" dt="2025-07-13T11:55:45.720" v="21644" actId="20577"/>
        <pc:sldMkLst>
          <pc:docMk/>
          <pc:sldMk cId="2102464517" sldId="650"/>
        </pc:sldMkLst>
        <pc:spChg chg="mod">
          <ac:chgData name="愛美 越野" userId="bc11fd47475aac5a" providerId="LiveId" clId="{D2073EB0-653B-4AF1-A669-E98125D8F7E0}" dt="2025-07-13T11:55:45.720" v="21644" actId="20577"/>
          <ac:spMkLst>
            <pc:docMk/>
            <pc:sldMk cId="2102464517" sldId="650"/>
            <ac:spMk id="2" creationId="{3F4F12EF-2B6E-D7A3-45F2-12911568C5C5}"/>
          </ac:spMkLst>
        </pc:spChg>
      </pc:sldChg>
      <pc:sldChg chg="new del">
        <pc:chgData name="愛美 越野" userId="bc11fd47475aac5a" providerId="LiveId" clId="{D2073EB0-653B-4AF1-A669-E98125D8F7E0}" dt="2025-07-13T03:06:14.589" v="7912" actId="47"/>
        <pc:sldMkLst>
          <pc:docMk/>
          <pc:sldMk cId="3994138742" sldId="650"/>
        </pc:sldMkLst>
      </pc:sldChg>
      <pc:sldChg chg="new del">
        <pc:chgData name="愛美 越野" userId="bc11fd47475aac5a" providerId="LiveId" clId="{D2073EB0-653B-4AF1-A669-E98125D8F7E0}" dt="2025-07-13T03:15:24.314" v="8211" actId="47"/>
        <pc:sldMkLst>
          <pc:docMk/>
          <pc:sldMk cId="252602611" sldId="651"/>
        </pc:sldMkLst>
      </pc:sldChg>
      <pc:sldChg chg="addSp delSp modSp add mod">
        <pc:chgData name="愛美 越野" userId="bc11fd47475aac5a" providerId="LiveId" clId="{D2073EB0-653B-4AF1-A669-E98125D8F7E0}" dt="2025-07-13T04:13:36.354" v="11593" actId="21"/>
        <pc:sldMkLst>
          <pc:docMk/>
          <pc:sldMk cId="2604616981" sldId="652"/>
        </pc:sldMkLst>
      </pc:sldChg>
      <pc:sldChg chg="add del">
        <pc:chgData name="愛美 越野" userId="bc11fd47475aac5a" providerId="LiveId" clId="{D2073EB0-653B-4AF1-A669-E98125D8F7E0}" dt="2025-07-13T07:21:03.674" v="14313" actId="47"/>
        <pc:sldMkLst>
          <pc:docMk/>
          <pc:sldMk cId="510453735" sldId="653"/>
        </pc:sldMkLst>
      </pc:sldChg>
      <pc:sldChg chg="new del">
        <pc:chgData name="愛美 越野" userId="bc11fd47475aac5a" providerId="LiveId" clId="{D2073EB0-653B-4AF1-A669-E98125D8F7E0}" dt="2025-07-13T03:20:22.701" v="8647" actId="47"/>
        <pc:sldMkLst>
          <pc:docMk/>
          <pc:sldMk cId="3802174588" sldId="654"/>
        </pc:sldMkLst>
      </pc:sldChg>
      <pc:sldChg chg="addSp modSp add mod modNotesTx">
        <pc:chgData name="愛美 越野" userId="bc11fd47475aac5a" providerId="LiveId" clId="{D2073EB0-653B-4AF1-A669-E98125D8F7E0}" dt="2025-07-13T03:45:40.571" v="9475" actId="20577"/>
        <pc:sldMkLst>
          <pc:docMk/>
          <pc:sldMk cId="2460428274" sldId="655"/>
        </pc:sldMkLst>
      </pc:sldChg>
      <pc:sldChg chg="addSp delSp modSp add mod">
        <pc:chgData name="愛美 越野" userId="bc11fd47475aac5a" providerId="LiveId" clId="{D2073EB0-653B-4AF1-A669-E98125D8F7E0}" dt="2025-07-13T08:34:51.373" v="15365" actId="20577"/>
        <pc:sldMkLst>
          <pc:docMk/>
          <pc:sldMk cId="606776818" sldId="656"/>
        </pc:sldMkLst>
      </pc:sldChg>
      <pc:sldChg chg="new del">
        <pc:chgData name="愛美 越野" userId="bc11fd47475aac5a" providerId="LiveId" clId="{D2073EB0-653B-4AF1-A669-E98125D8F7E0}" dt="2025-07-13T03:25:57.313" v="9040" actId="680"/>
        <pc:sldMkLst>
          <pc:docMk/>
          <pc:sldMk cId="763235140" sldId="656"/>
        </pc:sldMkLst>
      </pc:sldChg>
      <pc:sldChg chg="modSp add del setBg">
        <pc:chgData name="愛美 越野" userId="bc11fd47475aac5a" providerId="LiveId" clId="{D2073EB0-653B-4AF1-A669-E98125D8F7E0}" dt="2025-07-13T03:34:03.440" v="9258" actId="47"/>
        <pc:sldMkLst>
          <pc:docMk/>
          <pc:sldMk cId="2343692311" sldId="657"/>
        </pc:sldMkLst>
      </pc:sldChg>
      <pc:sldChg chg="add del">
        <pc:chgData name="愛美 越野" userId="bc11fd47475aac5a" providerId="LiveId" clId="{D2073EB0-653B-4AF1-A669-E98125D8F7E0}" dt="2025-07-13T03:34:05.324" v="9259" actId="47"/>
        <pc:sldMkLst>
          <pc:docMk/>
          <pc:sldMk cId="2160968309" sldId="658"/>
        </pc:sldMkLst>
      </pc:sldChg>
      <pc:sldChg chg="add del setBg">
        <pc:chgData name="愛美 越野" userId="bc11fd47475aac5a" providerId="LiveId" clId="{D2073EB0-653B-4AF1-A669-E98125D8F7E0}" dt="2025-07-13T03:27:33.658" v="9046" actId="47"/>
        <pc:sldMkLst>
          <pc:docMk/>
          <pc:sldMk cId="2139151169" sldId="659"/>
        </pc:sldMkLst>
      </pc:sldChg>
      <pc:sldChg chg="addSp modSp add mod modNotesTx">
        <pc:chgData name="愛美 越野" userId="bc11fd47475aac5a" providerId="LiveId" clId="{D2073EB0-653B-4AF1-A669-E98125D8F7E0}" dt="2025-07-13T03:30:38.589" v="9132" actId="20577"/>
        <pc:sldMkLst>
          <pc:docMk/>
          <pc:sldMk cId="794888375" sldId="660"/>
        </pc:sldMkLst>
        <pc:spChg chg="mod">
          <ac:chgData name="愛美 越野" userId="bc11fd47475aac5a" providerId="LiveId" clId="{D2073EB0-653B-4AF1-A669-E98125D8F7E0}" dt="2025-07-13T03:28:12.504" v="9081" actId="1076"/>
          <ac:spMkLst>
            <pc:docMk/>
            <pc:sldMk cId="794888375" sldId="660"/>
            <ac:spMk id="2" creationId="{3AF0D2DE-0A3E-C088-6F50-096E3BE14468}"/>
          </ac:spMkLst>
        </pc:spChg>
        <pc:spChg chg="add mod">
          <ac:chgData name="愛美 越野" userId="bc11fd47475aac5a" providerId="LiveId" clId="{D2073EB0-653B-4AF1-A669-E98125D8F7E0}" dt="2025-07-13T03:29:23.734" v="9095" actId="1076"/>
          <ac:spMkLst>
            <pc:docMk/>
            <pc:sldMk cId="794888375" sldId="660"/>
            <ac:spMk id="3" creationId="{BC0DF3E8-40E9-5BBA-04D0-513E70E81CEE}"/>
          </ac:spMkLst>
        </pc:spChg>
        <pc:spChg chg="add mod">
          <ac:chgData name="愛美 越野" userId="bc11fd47475aac5a" providerId="LiveId" clId="{D2073EB0-653B-4AF1-A669-E98125D8F7E0}" dt="2025-07-13T03:29:23.734" v="9095" actId="1076"/>
          <ac:spMkLst>
            <pc:docMk/>
            <pc:sldMk cId="794888375" sldId="660"/>
            <ac:spMk id="5" creationId="{C1424CEF-6E80-D1AA-FD70-BBE187EE04B5}"/>
          </ac:spMkLst>
        </pc:spChg>
        <pc:spChg chg="add mod">
          <ac:chgData name="愛美 越野" userId="bc11fd47475aac5a" providerId="LiveId" clId="{D2073EB0-653B-4AF1-A669-E98125D8F7E0}" dt="2025-07-13T03:29:23.734" v="9095" actId="1076"/>
          <ac:spMkLst>
            <pc:docMk/>
            <pc:sldMk cId="794888375" sldId="660"/>
            <ac:spMk id="6" creationId="{2197F798-5594-1124-5FFF-72BDEFBAD9C8}"/>
          </ac:spMkLst>
        </pc:spChg>
        <pc:spChg chg="add mod">
          <ac:chgData name="愛美 越野" userId="bc11fd47475aac5a" providerId="LiveId" clId="{D2073EB0-653B-4AF1-A669-E98125D8F7E0}" dt="2025-07-13T03:29:23.734" v="9095" actId="1076"/>
          <ac:spMkLst>
            <pc:docMk/>
            <pc:sldMk cId="794888375" sldId="660"/>
            <ac:spMk id="7" creationId="{36053F07-F98B-62A5-24AC-37B488479D21}"/>
          </ac:spMkLst>
        </pc:spChg>
        <pc:spChg chg="add mod">
          <ac:chgData name="愛美 越野" userId="bc11fd47475aac5a" providerId="LiveId" clId="{D2073EB0-653B-4AF1-A669-E98125D8F7E0}" dt="2025-07-13T03:29:23.734" v="9095" actId="1076"/>
          <ac:spMkLst>
            <pc:docMk/>
            <pc:sldMk cId="794888375" sldId="660"/>
            <ac:spMk id="8" creationId="{6BC9D182-39E7-B12B-F204-74CE62224EA1}"/>
          </ac:spMkLst>
        </pc:spChg>
        <pc:spChg chg="add mod">
          <ac:chgData name="愛美 越野" userId="bc11fd47475aac5a" providerId="LiveId" clId="{D2073EB0-653B-4AF1-A669-E98125D8F7E0}" dt="2025-07-13T03:29:23.734" v="9095" actId="1076"/>
          <ac:spMkLst>
            <pc:docMk/>
            <pc:sldMk cId="794888375" sldId="660"/>
            <ac:spMk id="9" creationId="{0E87FC24-FA57-9DC2-F2A2-163E932559F6}"/>
          </ac:spMkLst>
        </pc:spChg>
        <pc:spChg chg="add mod">
          <ac:chgData name="愛美 越野" userId="bc11fd47475aac5a" providerId="LiveId" clId="{D2073EB0-653B-4AF1-A669-E98125D8F7E0}" dt="2025-07-13T03:29:23.734" v="9095" actId="1076"/>
          <ac:spMkLst>
            <pc:docMk/>
            <pc:sldMk cId="794888375" sldId="660"/>
            <ac:spMk id="10" creationId="{B90CB3EC-82E5-6364-CDEE-89BFAC6BB8D2}"/>
          </ac:spMkLst>
        </pc:spChg>
        <pc:spChg chg="add mod">
          <ac:chgData name="愛美 越野" userId="bc11fd47475aac5a" providerId="LiveId" clId="{D2073EB0-653B-4AF1-A669-E98125D8F7E0}" dt="2025-07-13T03:29:47.533" v="9103" actId="14100"/>
          <ac:spMkLst>
            <pc:docMk/>
            <pc:sldMk cId="794888375" sldId="660"/>
            <ac:spMk id="11" creationId="{A9AFD1A9-A03A-117F-6342-C43EF896A8C1}"/>
          </ac:spMkLst>
        </pc:spChg>
        <pc:spChg chg="add mod">
          <ac:chgData name="愛美 越野" userId="bc11fd47475aac5a" providerId="LiveId" clId="{D2073EB0-653B-4AF1-A669-E98125D8F7E0}" dt="2025-07-13T03:29:23.734" v="9095" actId="1076"/>
          <ac:spMkLst>
            <pc:docMk/>
            <pc:sldMk cId="794888375" sldId="660"/>
            <ac:spMk id="12" creationId="{E64863C3-7B49-CD77-C7D6-E6F982121A64}"/>
          </ac:spMkLst>
        </pc:spChg>
        <pc:spChg chg="add mod">
          <ac:chgData name="愛美 越野" userId="bc11fd47475aac5a" providerId="LiveId" clId="{D2073EB0-653B-4AF1-A669-E98125D8F7E0}" dt="2025-07-13T03:29:23.734" v="9095" actId="1076"/>
          <ac:spMkLst>
            <pc:docMk/>
            <pc:sldMk cId="794888375" sldId="660"/>
            <ac:spMk id="13" creationId="{086AF70C-9ADE-B1CE-D3B9-AA87A804A45B}"/>
          </ac:spMkLst>
        </pc:spChg>
        <pc:spChg chg="add mod">
          <ac:chgData name="愛美 越野" userId="bc11fd47475aac5a" providerId="LiveId" clId="{D2073EB0-653B-4AF1-A669-E98125D8F7E0}" dt="2025-07-13T03:29:50.012" v="9104" actId="1076"/>
          <ac:spMkLst>
            <pc:docMk/>
            <pc:sldMk cId="794888375" sldId="660"/>
            <ac:spMk id="14" creationId="{406A98BA-EEA3-74FE-CE6C-2D1E44522417}"/>
          </ac:spMkLst>
        </pc:spChg>
      </pc:sldChg>
      <pc:sldChg chg="add del">
        <pc:chgData name="愛美 越野" userId="bc11fd47475aac5a" providerId="LiveId" clId="{D2073EB0-653B-4AF1-A669-E98125D8F7E0}" dt="2025-07-13T03:33:52.739" v="9257" actId="47"/>
        <pc:sldMkLst>
          <pc:docMk/>
          <pc:sldMk cId="2291204870" sldId="661"/>
        </pc:sldMkLst>
      </pc:sldChg>
      <pc:sldChg chg="addSp modSp add mod modNotesTx">
        <pc:chgData name="愛美 越野" userId="bc11fd47475aac5a" providerId="LiveId" clId="{D2073EB0-653B-4AF1-A669-E98125D8F7E0}" dt="2025-07-13T03:33:38.676" v="9256" actId="1035"/>
        <pc:sldMkLst>
          <pc:docMk/>
          <pc:sldMk cId="2520956271" sldId="662"/>
        </pc:sldMkLst>
        <pc:spChg chg="mod">
          <ac:chgData name="愛美 越野" userId="bc11fd47475aac5a" providerId="LiveId" clId="{D2073EB0-653B-4AF1-A669-E98125D8F7E0}" dt="2025-07-13T03:33:38.676" v="9256" actId="1035"/>
          <ac:spMkLst>
            <pc:docMk/>
            <pc:sldMk cId="2520956271" sldId="662"/>
            <ac:spMk id="2" creationId="{78A306B7-20F9-18DE-0F94-AFA5AF7C30BC}"/>
          </ac:spMkLst>
        </pc:spChg>
        <pc:spChg chg="mod">
          <ac:chgData name="愛美 越野" userId="bc11fd47475aac5a" providerId="LiveId" clId="{D2073EB0-653B-4AF1-A669-E98125D8F7E0}" dt="2025-07-13T03:32:02.708" v="9158" actId="207"/>
          <ac:spMkLst>
            <pc:docMk/>
            <pc:sldMk cId="2520956271" sldId="662"/>
            <ac:spMk id="12" creationId="{9C34B108-9704-95E7-E77B-5942CCA2CEC7}"/>
          </ac:spMkLst>
        </pc:spChg>
        <pc:spChg chg="mod">
          <ac:chgData name="愛美 越野" userId="bc11fd47475aac5a" providerId="LiveId" clId="{D2073EB0-653B-4AF1-A669-E98125D8F7E0}" dt="2025-07-13T03:33:32.534" v="9254" actId="1076"/>
          <ac:spMkLst>
            <pc:docMk/>
            <pc:sldMk cId="2520956271" sldId="662"/>
            <ac:spMk id="14" creationId="{E411B2C6-102C-74E6-AE8B-2BB9C180F235}"/>
          </ac:spMkLst>
        </pc:spChg>
        <pc:spChg chg="add mod">
          <ac:chgData name="愛美 越野" userId="bc11fd47475aac5a" providerId="LiveId" clId="{D2073EB0-653B-4AF1-A669-E98125D8F7E0}" dt="2025-07-13T03:33:20.053" v="9252" actId="1076"/>
          <ac:spMkLst>
            <pc:docMk/>
            <pc:sldMk cId="2520956271" sldId="662"/>
            <ac:spMk id="15" creationId="{001D2B6D-40B3-B0A8-8300-938C0707AE75}"/>
          </ac:spMkLst>
        </pc:spChg>
      </pc:sldChg>
      <pc:sldChg chg="modSp add ord setBg">
        <pc:chgData name="愛美 越野" userId="bc11fd47475aac5a" providerId="LiveId" clId="{D2073EB0-653B-4AF1-A669-E98125D8F7E0}" dt="2025-07-13T03:34:45.165" v="9263"/>
        <pc:sldMkLst>
          <pc:docMk/>
          <pc:sldMk cId="3994398234" sldId="663"/>
        </pc:sldMkLst>
      </pc:sldChg>
      <pc:sldChg chg="add">
        <pc:chgData name="愛美 越野" userId="bc11fd47475aac5a" providerId="LiveId" clId="{D2073EB0-653B-4AF1-A669-E98125D8F7E0}" dt="2025-07-13T03:35:16.025" v="9264"/>
        <pc:sldMkLst>
          <pc:docMk/>
          <pc:sldMk cId="3783782169" sldId="664"/>
        </pc:sldMkLst>
      </pc:sldChg>
      <pc:sldChg chg="addSp delSp modSp add del mod ord modNotesTx">
        <pc:chgData name="愛美 越野" userId="bc11fd47475aac5a" providerId="LiveId" clId="{D2073EB0-653B-4AF1-A669-E98125D8F7E0}" dt="2025-07-13T07:11:57.528" v="14158" actId="47"/>
        <pc:sldMkLst>
          <pc:docMk/>
          <pc:sldMk cId="2420467855" sldId="665"/>
        </pc:sldMkLst>
      </pc:sldChg>
      <pc:sldChg chg="add ord modNotesTx">
        <pc:chgData name="愛美 越野" userId="bc11fd47475aac5a" providerId="LiveId" clId="{D2073EB0-653B-4AF1-A669-E98125D8F7E0}" dt="2025-07-13T07:25:26.381" v="14317" actId="20577"/>
        <pc:sldMkLst>
          <pc:docMk/>
          <pc:sldMk cId="2386850875" sldId="666"/>
        </pc:sldMkLst>
      </pc:sldChg>
      <pc:sldChg chg="add ord">
        <pc:chgData name="愛美 越野" userId="bc11fd47475aac5a" providerId="LiveId" clId="{D2073EB0-653B-4AF1-A669-E98125D8F7E0}" dt="2025-07-13T07:10:32.633" v="14146"/>
        <pc:sldMkLst>
          <pc:docMk/>
          <pc:sldMk cId="4166991830" sldId="667"/>
        </pc:sldMkLst>
      </pc:sldChg>
      <pc:sldChg chg="addSp delSp modSp new mod modNotesTx">
        <pc:chgData name="愛美 越野" userId="bc11fd47475aac5a" providerId="LiveId" clId="{D2073EB0-653B-4AF1-A669-E98125D8F7E0}" dt="2025-07-13T07:18:49.758" v="14312" actId="1076"/>
        <pc:sldMkLst>
          <pc:docMk/>
          <pc:sldMk cId="3447138422" sldId="668"/>
        </pc:sldMkLst>
        <pc:spChg chg="mod">
          <ac:chgData name="愛美 越野" userId="bc11fd47475aac5a" providerId="LiveId" clId="{D2073EB0-653B-4AF1-A669-E98125D8F7E0}" dt="2025-07-13T03:58:52.414" v="10859" actId="20577"/>
          <ac:spMkLst>
            <pc:docMk/>
            <pc:sldMk cId="3447138422" sldId="668"/>
            <ac:spMk id="2" creationId="{644660F4-3BC1-3135-588C-F7C0FD8FC371}"/>
          </ac:spMkLst>
        </pc:spChg>
        <pc:spChg chg="add mod">
          <ac:chgData name="愛美 越野" userId="bc11fd47475aac5a" providerId="LiveId" clId="{D2073EB0-653B-4AF1-A669-E98125D8F7E0}" dt="2025-07-13T07:13:44.643" v="14161" actId="14100"/>
          <ac:spMkLst>
            <pc:docMk/>
            <pc:sldMk cId="3447138422" sldId="668"/>
            <ac:spMk id="5" creationId="{00EAD5BD-6E11-201F-43D6-9760EEF90D17}"/>
          </ac:spMkLst>
        </pc:spChg>
        <pc:spChg chg="add mod">
          <ac:chgData name="愛美 越野" userId="bc11fd47475aac5a" providerId="LiveId" clId="{D2073EB0-653B-4AF1-A669-E98125D8F7E0}" dt="2025-07-13T07:13:44.643" v="14161" actId="14100"/>
          <ac:spMkLst>
            <pc:docMk/>
            <pc:sldMk cId="3447138422" sldId="668"/>
            <ac:spMk id="6" creationId="{F6B3B282-A619-5BC7-49E5-65F123C01BBA}"/>
          </ac:spMkLst>
        </pc:spChg>
        <pc:spChg chg="add mod">
          <ac:chgData name="愛美 越野" userId="bc11fd47475aac5a" providerId="LiveId" clId="{D2073EB0-653B-4AF1-A669-E98125D8F7E0}" dt="2025-07-13T07:13:44.643" v="14161" actId="14100"/>
          <ac:spMkLst>
            <pc:docMk/>
            <pc:sldMk cId="3447138422" sldId="668"/>
            <ac:spMk id="7" creationId="{F6C3F2DC-D240-87F0-9C7B-9DD2CDAA8BBD}"/>
          </ac:spMkLst>
        </pc:spChg>
        <pc:spChg chg="add mod">
          <ac:chgData name="愛美 越野" userId="bc11fd47475aac5a" providerId="LiveId" clId="{D2073EB0-653B-4AF1-A669-E98125D8F7E0}" dt="2025-07-13T07:18:49.758" v="14312" actId="1076"/>
          <ac:spMkLst>
            <pc:docMk/>
            <pc:sldMk cId="3447138422" sldId="668"/>
            <ac:spMk id="18" creationId="{8F8F96F1-B6CF-250A-DC14-04C1F73E67A2}"/>
          </ac:spMkLst>
        </pc:spChg>
      </pc:sldChg>
      <pc:sldChg chg="new del">
        <pc:chgData name="愛美 越野" userId="bc11fd47475aac5a" providerId="LiveId" clId="{D2073EB0-653B-4AF1-A669-E98125D8F7E0}" dt="2025-07-13T07:11:07.576" v="14151" actId="47"/>
        <pc:sldMkLst>
          <pc:docMk/>
          <pc:sldMk cId="3216481815" sldId="669"/>
        </pc:sldMkLst>
      </pc:sldChg>
      <pc:sldChg chg="modSp add mod">
        <pc:chgData name="愛美 越野" userId="bc11fd47475aac5a" providerId="LiveId" clId="{D2073EB0-653B-4AF1-A669-E98125D8F7E0}" dt="2025-07-13T09:14:19.222" v="16796" actId="20577"/>
        <pc:sldMkLst>
          <pc:docMk/>
          <pc:sldMk cId="1506306723" sldId="670"/>
        </pc:sldMkLst>
      </pc:sldChg>
      <pc:sldChg chg="modSp add setBg">
        <pc:chgData name="愛美 越野" userId="bc11fd47475aac5a" providerId="LiveId" clId="{D2073EB0-653B-4AF1-A669-E98125D8F7E0}" dt="2025-07-13T07:21:33.632" v="14315" actId="207"/>
        <pc:sldMkLst>
          <pc:docMk/>
          <pc:sldMk cId="2063192810" sldId="671"/>
        </pc:sldMkLst>
        <pc:spChg chg="mod">
          <ac:chgData name="愛美 越野" userId="bc11fd47475aac5a" providerId="LiveId" clId="{D2073EB0-653B-4AF1-A669-E98125D8F7E0}" dt="2025-07-13T07:21:33.632" v="14315" actId="207"/>
          <ac:spMkLst>
            <pc:docMk/>
            <pc:sldMk cId="2063192810" sldId="671"/>
            <ac:spMk id="23557" creationId="{98DBC57A-C51F-CD54-C781-50BD5889B46C}"/>
          </ac:spMkLst>
        </pc:spChg>
      </pc:sldChg>
      <pc:sldChg chg="add">
        <pc:chgData name="愛美 越野" userId="bc11fd47475aac5a" providerId="LiveId" clId="{D2073EB0-653B-4AF1-A669-E98125D8F7E0}" dt="2025-07-13T07:21:27.590" v="14314"/>
        <pc:sldMkLst>
          <pc:docMk/>
          <pc:sldMk cId="2273804859" sldId="672"/>
        </pc:sldMkLst>
      </pc:sldChg>
      <pc:sldChg chg="add">
        <pc:chgData name="愛美 越野" userId="bc11fd47475aac5a" providerId="LiveId" clId="{D2073EB0-653B-4AF1-A669-E98125D8F7E0}" dt="2025-07-13T07:21:27.590" v="14314"/>
        <pc:sldMkLst>
          <pc:docMk/>
          <pc:sldMk cId="621827523" sldId="673"/>
        </pc:sldMkLst>
      </pc:sldChg>
      <pc:sldChg chg="add">
        <pc:chgData name="愛美 越野" userId="bc11fd47475aac5a" providerId="LiveId" clId="{D2073EB0-653B-4AF1-A669-E98125D8F7E0}" dt="2025-07-13T07:21:27.590" v="14314"/>
        <pc:sldMkLst>
          <pc:docMk/>
          <pc:sldMk cId="3867099921" sldId="674"/>
        </pc:sldMkLst>
      </pc:sldChg>
      <pc:sldChg chg="add">
        <pc:chgData name="愛美 越野" userId="bc11fd47475aac5a" providerId="LiveId" clId="{D2073EB0-653B-4AF1-A669-E98125D8F7E0}" dt="2025-07-13T07:21:27.590" v="14314"/>
        <pc:sldMkLst>
          <pc:docMk/>
          <pc:sldMk cId="2755858578" sldId="675"/>
        </pc:sldMkLst>
      </pc:sldChg>
      <pc:sldChg chg="add">
        <pc:chgData name="愛美 越野" userId="bc11fd47475aac5a" providerId="LiveId" clId="{D2073EB0-653B-4AF1-A669-E98125D8F7E0}" dt="2025-07-13T07:21:27.590" v="14314"/>
        <pc:sldMkLst>
          <pc:docMk/>
          <pc:sldMk cId="236672120" sldId="676"/>
        </pc:sldMkLst>
      </pc:sldChg>
      <pc:sldChg chg="add">
        <pc:chgData name="愛美 越野" userId="bc11fd47475aac5a" providerId="LiveId" clId="{D2073EB0-653B-4AF1-A669-E98125D8F7E0}" dt="2025-07-13T07:21:27.590" v="14314"/>
        <pc:sldMkLst>
          <pc:docMk/>
          <pc:sldMk cId="3534761163" sldId="677"/>
        </pc:sldMkLst>
      </pc:sldChg>
      <pc:sldChg chg="add">
        <pc:chgData name="愛美 越野" userId="bc11fd47475aac5a" providerId="LiveId" clId="{D2073EB0-653B-4AF1-A669-E98125D8F7E0}" dt="2025-07-13T07:21:27.590" v="14314"/>
        <pc:sldMkLst>
          <pc:docMk/>
          <pc:sldMk cId="1320436775" sldId="678"/>
        </pc:sldMkLst>
      </pc:sldChg>
      <pc:sldChg chg="add">
        <pc:chgData name="愛美 越野" userId="bc11fd47475aac5a" providerId="LiveId" clId="{D2073EB0-653B-4AF1-A669-E98125D8F7E0}" dt="2025-07-13T07:21:27.590" v="14314"/>
        <pc:sldMkLst>
          <pc:docMk/>
          <pc:sldMk cId="4219584512" sldId="679"/>
        </pc:sldMkLst>
      </pc:sldChg>
      <pc:sldChg chg="add">
        <pc:chgData name="愛美 越野" userId="bc11fd47475aac5a" providerId="LiveId" clId="{D2073EB0-653B-4AF1-A669-E98125D8F7E0}" dt="2025-07-13T07:21:27.590" v="14314"/>
        <pc:sldMkLst>
          <pc:docMk/>
          <pc:sldMk cId="3370197235" sldId="680"/>
        </pc:sldMkLst>
      </pc:sldChg>
      <pc:sldChg chg="add">
        <pc:chgData name="愛美 越野" userId="bc11fd47475aac5a" providerId="LiveId" clId="{D2073EB0-653B-4AF1-A669-E98125D8F7E0}" dt="2025-07-13T07:21:27.590" v="14314"/>
        <pc:sldMkLst>
          <pc:docMk/>
          <pc:sldMk cId="114742344" sldId="681"/>
        </pc:sldMkLst>
      </pc:sldChg>
      <pc:sldChg chg="add">
        <pc:chgData name="愛美 越野" userId="bc11fd47475aac5a" providerId="LiveId" clId="{D2073EB0-653B-4AF1-A669-E98125D8F7E0}" dt="2025-07-13T07:21:27.590" v="14314"/>
        <pc:sldMkLst>
          <pc:docMk/>
          <pc:sldMk cId="1047859675" sldId="682"/>
        </pc:sldMkLst>
      </pc:sldChg>
      <pc:sldChg chg="add">
        <pc:chgData name="愛美 越野" userId="bc11fd47475aac5a" providerId="LiveId" clId="{D2073EB0-653B-4AF1-A669-E98125D8F7E0}" dt="2025-07-13T07:21:27.590" v="14314"/>
        <pc:sldMkLst>
          <pc:docMk/>
          <pc:sldMk cId="3681339681" sldId="683"/>
        </pc:sldMkLst>
      </pc:sldChg>
      <pc:sldChg chg="add">
        <pc:chgData name="愛美 越野" userId="bc11fd47475aac5a" providerId="LiveId" clId="{D2073EB0-653B-4AF1-A669-E98125D8F7E0}" dt="2025-07-13T07:21:27.590" v="14314"/>
        <pc:sldMkLst>
          <pc:docMk/>
          <pc:sldMk cId="2000023102" sldId="684"/>
        </pc:sldMkLst>
      </pc:sldChg>
      <pc:sldChg chg="add">
        <pc:chgData name="愛美 越野" userId="bc11fd47475aac5a" providerId="LiveId" clId="{D2073EB0-653B-4AF1-A669-E98125D8F7E0}" dt="2025-07-13T07:21:27.590" v="14314"/>
        <pc:sldMkLst>
          <pc:docMk/>
          <pc:sldMk cId="1092898059" sldId="685"/>
        </pc:sldMkLst>
      </pc:sldChg>
      <pc:sldChg chg="add">
        <pc:chgData name="愛美 越野" userId="bc11fd47475aac5a" providerId="LiveId" clId="{D2073EB0-653B-4AF1-A669-E98125D8F7E0}" dt="2025-07-13T07:21:27.590" v="14314"/>
        <pc:sldMkLst>
          <pc:docMk/>
          <pc:sldMk cId="3246147914" sldId="686"/>
        </pc:sldMkLst>
      </pc:sldChg>
      <pc:sldChg chg="addSp delSp modSp new mod ord">
        <pc:chgData name="愛美 越野" userId="bc11fd47475aac5a" providerId="LiveId" clId="{D2073EB0-653B-4AF1-A669-E98125D8F7E0}" dt="2025-07-13T08:15:03.949" v="14787" actId="20577"/>
        <pc:sldMkLst>
          <pc:docMk/>
          <pc:sldMk cId="1466012085" sldId="687"/>
        </pc:sldMkLst>
        <pc:spChg chg="add del mod">
          <ac:chgData name="愛美 越野" userId="bc11fd47475aac5a" providerId="LiveId" clId="{D2073EB0-653B-4AF1-A669-E98125D8F7E0}" dt="2025-07-13T08:07:17.697" v="14406" actId="478"/>
          <ac:spMkLst>
            <pc:docMk/>
            <pc:sldMk cId="1466012085" sldId="687"/>
            <ac:spMk id="2" creationId="{841849FB-CA66-CCA6-A3C1-FC29DA9855E5}"/>
          </ac:spMkLst>
        </pc:spChg>
        <pc:spChg chg="add mod">
          <ac:chgData name="愛美 越野" userId="bc11fd47475aac5a" providerId="LiveId" clId="{D2073EB0-653B-4AF1-A669-E98125D8F7E0}" dt="2025-07-13T08:07:38.160" v="14413" actId="120"/>
          <ac:spMkLst>
            <pc:docMk/>
            <pc:sldMk cId="1466012085" sldId="687"/>
            <ac:spMk id="5" creationId="{FC6C4F91-96B4-7174-C164-78BBB052F643}"/>
          </ac:spMkLst>
        </pc:spChg>
        <pc:spChg chg="add mod">
          <ac:chgData name="愛美 越野" userId="bc11fd47475aac5a" providerId="LiveId" clId="{D2073EB0-653B-4AF1-A669-E98125D8F7E0}" dt="2025-07-13T08:12:11.297" v="14692" actId="14100"/>
          <ac:spMkLst>
            <pc:docMk/>
            <pc:sldMk cId="1466012085" sldId="687"/>
            <ac:spMk id="8" creationId="{251CA208-5405-D010-E731-A4A529DCCCE1}"/>
          </ac:spMkLst>
        </pc:spChg>
        <pc:graphicFrameChg chg="add mod modGraphic">
          <ac:chgData name="愛美 越野" userId="bc11fd47475aac5a" providerId="LiveId" clId="{D2073EB0-653B-4AF1-A669-E98125D8F7E0}" dt="2025-07-13T08:13:28.969" v="14695" actId="207"/>
          <ac:graphicFrameMkLst>
            <pc:docMk/>
            <pc:sldMk cId="1466012085" sldId="687"/>
            <ac:graphicFrameMk id="7" creationId="{6405292E-F257-3E0B-8B81-F7E434BBAB7C}"/>
          </ac:graphicFrameMkLst>
        </pc:graphicFrameChg>
      </pc:sldChg>
      <pc:sldChg chg="addSp modSp new del mod">
        <pc:chgData name="愛美 越野" userId="bc11fd47475aac5a" providerId="LiveId" clId="{D2073EB0-653B-4AF1-A669-E98125D8F7E0}" dt="2025-07-13T08:09:25.163" v="14534" actId="47"/>
        <pc:sldMkLst>
          <pc:docMk/>
          <pc:sldMk cId="1338673770" sldId="688"/>
        </pc:sldMkLst>
      </pc:sldChg>
      <pc:sldChg chg="addSp delSp modSp add mod">
        <pc:chgData name="愛美 越野" userId="bc11fd47475aac5a" providerId="LiveId" clId="{D2073EB0-653B-4AF1-A669-E98125D8F7E0}" dt="2025-07-13T08:54:57.422" v="16095" actId="20577"/>
        <pc:sldMkLst>
          <pc:docMk/>
          <pc:sldMk cId="1471420220" sldId="688"/>
        </pc:sldMkLst>
        <pc:spChg chg="mod">
          <ac:chgData name="愛美 越野" userId="bc11fd47475aac5a" providerId="LiveId" clId="{D2073EB0-653B-4AF1-A669-E98125D8F7E0}" dt="2025-07-13T08:54:57.422" v="16095" actId="20577"/>
          <ac:spMkLst>
            <pc:docMk/>
            <pc:sldMk cId="1471420220" sldId="688"/>
            <ac:spMk id="2" creationId="{2FCDF67D-F077-E219-FE92-4C52301FA93C}"/>
          </ac:spMkLst>
        </pc:spChg>
        <pc:picChg chg="add mod">
          <ac:chgData name="愛美 越野" userId="bc11fd47475aac5a" providerId="LiveId" clId="{D2073EB0-653B-4AF1-A669-E98125D8F7E0}" dt="2025-07-13T08:21:41.173" v="14846" actId="1076"/>
          <ac:picMkLst>
            <pc:docMk/>
            <pc:sldMk cId="1471420220" sldId="688"/>
            <ac:picMk id="5" creationId="{E73AF8E1-CE07-1AA3-2FC6-DDD2E27191F9}"/>
          </ac:picMkLst>
        </pc:picChg>
      </pc:sldChg>
      <pc:sldChg chg="add del">
        <pc:chgData name="愛美 越野" userId="bc11fd47475aac5a" providerId="LiveId" clId="{D2073EB0-653B-4AF1-A669-E98125D8F7E0}" dt="2025-07-13T08:12:27.469" v="14693" actId="47"/>
        <pc:sldMkLst>
          <pc:docMk/>
          <pc:sldMk cId="2818821871" sldId="689"/>
        </pc:sldMkLst>
      </pc:sldChg>
      <pc:sldChg chg="new del">
        <pc:chgData name="愛美 越野" userId="bc11fd47475aac5a" providerId="LiveId" clId="{D2073EB0-653B-4AF1-A669-E98125D8F7E0}" dt="2025-07-13T08:23:07.133" v="14953" actId="47"/>
        <pc:sldMkLst>
          <pc:docMk/>
          <pc:sldMk cId="3232734438" sldId="689"/>
        </pc:sldMkLst>
      </pc:sldChg>
      <pc:sldChg chg="addSp modSp new mod ord">
        <pc:chgData name="愛美 越野" userId="bc11fd47475aac5a" providerId="LiveId" clId="{D2073EB0-653B-4AF1-A669-E98125D8F7E0}" dt="2025-07-13T09:34:24.865" v="17869"/>
        <pc:sldMkLst>
          <pc:docMk/>
          <pc:sldMk cId="4042110065" sldId="689"/>
        </pc:sldMkLst>
        <pc:spChg chg="mod">
          <ac:chgData name="愛美 越野" userId="bc11fd47475aac5a" providerId="LiveId" clId="{D2073EB0-653B-4AF1-A669-E98125D8F7E0}" dt="2025-07-13T08:24:35.679" v="15030" actId="20577"/>
          <ac:spMkLst>
            <pc:docMk/>
            <pc:sldMk cId="4042110065" sldId="689"/>
            <ac:spMk id="2" creationId="{3D1555ED-27D4-EC03-826F-9CB5599B8A48}"/>
          </ac:spMkLst>
        </pc:spChg>
        <pc:spChg chg="mod">
          <ac:chgData name="愛美 越野" userId="bc11fd47475aac5a" providerId="LiveId" clId="{D2073EB0-653B-4AF1-A669-E98125D8F7E0}" dt="2025-07-13T08:26:38.081" v="15285" actId="20577"/>
          <ac:spMkLst>
            <pc:docMk/>
            <pc:sldMk cId="4042110065" sldId="689"/>
            <ac:spMk id="3" creationId="{30BCA44C-BD1F-6186-07FA-C5BEC1AC15F1}"/>
          </ac:spMkLst>
        </pc:spChg>
      </pc:sldChg>
      <pc:sldChg chg="addSp delSp modSp add mod">
        <pc:chgData name="愛美 越野" userId="bc11fd47475aac5a" providerId="LiveId" clId="{D2073EB0-653B-4AF1-A669-E98125D8F7E0}" dt="2025-07-13T08:35:39.272" v="15417" actId="207"/>
        <pc:sldMkLst>
          <pc:docMk/>
          <pc:sldMk cId="2926555281" sldId="690"/>
        </pc:sldMkLst>
      </pc:sldChg>
      <pc:sldChg chg="new del">
        <pc:chgData name="愛美 越野" userId="bc11fd47475aac5a" providerId="LiveId" clId="{D2073EB0-653B-4AF1-A669-E98125D8F7E0}" dt="2025-07-13T08:36:12.212" v="15420" actId="47"/>
        <pc:sldMkLst>
          <pc:docMk/>
          <pc:sldMk cId="1985928583" sldId="691"/>
        </pc:sldMkLst>
      </pc:sldChg>
      <pc:sldChg chg="addSp delSp modSp add mod">
        <pc:chgData name="愛美 越野" userId="bc11fd47475aac5a" providerId="LiveId" clId="{D2073EB0-653B-4AF1-A669-E98125D8F7E0}" dt="2025-07-13T09:19:15.801" v="16946" actId="20577"/>
        <pc:sldMkLst>
          <pc:docMk/>
          <pc:sldMk cId="3184393630" sldId="692"/>
        </pc:sldMkLst>
        <pc:spChg chg="mod">
          <ac:chgData name="愛美 越野" userId="bc11fd47475aac5a" providerId="LiveId" clId="{D2073EB0-653B-4AF1-A669-E98125D8F7E0}" dt="2025-07-13T09:19:15.801" v="16946" actId="20577"/>
          <ac:spMkLst>
            <pc:docMk/>
            <pc:sldMk cId="3184393630" sldId="692"/>
            <ac:spMk id="2" creationId="{AEC74A24-83E6-51C4-0C4D-C420D4235306}"/>
          </ac:spMkLst>
        </pc:spChg>
        <pc:spChg chg="mod">
          <ac:chgData name="愛美 越野" userId="bc11fd47475aac5a" providerId="LiveId" clId="{D2073EB0-653B-4AF1-A669-E98125D8F7E0}" dt="2025-07-13T08:37:18.358" v="15426" actId="1076"/>
          <ac:spMkLst>
            <pc:docMk/>
            <pc:sldMk cId="3184393630" sldId="692"/>
            <ac:spMk id="10" creationId="{3046104F-BEFB-8597-8F41-B926AAA5C8C8}"/>
          </ac:spMkLst>
        </pc:spChg>
        <pc:spChg chg="add mod">
          <ac:chgData name="愛美 越野" userId="bc11fd47475aac5a" providerId="LiveId" clId="{D2073EB0-653B-4AF1-A669-E98125D8F7E0}" dt="2025-07-13T08:49:18.434" v="15668" actId="20577"/>
          <ac:spMkLst>
            <pc:docMk/>
            <pc:sldMk cId="3184393630" sldId="692"/>
            <ac:spMk id="11" creationId="{73BB9F7F-44CB-2746-4811-76CEA677DE33}"/>
          </ac:spMkLst>
        </pc:spChg>
        <pc:spChg chg="add mod">
          <ac:chgData name="愛美 越野" userId="bc11fd47475aac5a" providerId="LiveId" clId="{D2073EB0-653B-4AF1-A669-E98125D8F7E0}" dt="2025-07-13T08:52:50.219" v="15897" actId="14100"/>
          <ac:spMkLst>
            <pc:docMk/>
            <pc:sldMk cId="3184393630" sldId="692"/>
            <ac:spMk id="12" creationId="{BE1A05B0-4F0B-A6CA-8B46-F3460D2E5068}"/>
          </ac:spMkLst>
        </pc:spChg>
      </pc:sldChg>
      <pc:sldChg chg="addSp modSp add mod">
        <pc:chgData name="愛美 越野" userId="bc11fd47475aac5a" providerId="LiveId" clId="{D2073EB0-653B-4AF1-A669-E98125D8F7E0}" dt="2025-07-13T09:18:57.007" v="16935" actId="1076"/>
        <pc:sldMkLst>
          <pc:docMk/>
          <pc:sldMk cId="3225155536" sldId="693"/>
        </pc:sldMkLst>
        <pc:spChg chg="mod">
          <ac:chgData name="愛美 越野" userId="bc11fd47475aac5a" providerId="LiveId" clId="{D2073EB0-653B-4AF1-A669-E98125D8F7E0}" dt="2025-07-13T08:54:36.079" v="16059" actId="14100"/>
          <ac:spMkLst>
            <pc:docMk/>
            <pc:sldMk cId="3225155536" sldId="693"/>
            <ac:spMk id="2" creationId="{F6B86FA4-0A00-2963-56F3-8A468259E8F4}"/>
          </ac:spMkLst>
        </pc:spChg>
        <pc:spChg chg="add mod">
          <ac:chgData name="愛美 越野" userId="bc11fd47475aac5a" providerId="LiveId" clId="{D2073EB0-653B-4AF1-A669-E98125D8F7E0}" dt="2025-07-13T09:18:57.007" v="16935" actId="1076"/>
          <ac:spMkLst>
            <pc:docMk/>
            <pc:sldMk cId="3225155536" sldId="693"/>
            <ac:spMk id="8" creationId="{94C0405F-4C89-6DB5-87C9-36B92BD0C196}"/>
          </ac:spMkLst>
        </pc:spChg>
        <pc:picChg chg="add mod">
          <ac:chgData name="愛美 越野" userId="bc11fd47475aac5a" providerId="LiveId" clId="{D2073EB0-653B-4AF1-A669-E98125D8F7E0}" dt="2025-07-13T08:54:44.144" v="16071" actId="1035"/>
          <ac:picMkLst>
            <pc:docMk/>
            <pc:sldMk cId="3225155536" sldId="693"/>
            <ac:picMk id="5" creationId="{1E97AFC5-81FB-0D0F-9396-472215925E6B}"/>
          </ac:picMkLst>
        </pc:picChg>
        <pc:picChg chg="add mod">
          <ac:chgData name="愛美 越野" userId="bc11fd47475aac5a" providerId="LiveId" clId="{D2073EB0-653B-4AF1-A669-E98125D8F7E0}" dt="2025-07-13T08:54:44.144" v="16071" actId="1035"/>
          <ac:picMkLst>
            <pc:docMk/>
            <pc:sldMk cId="3225155536" sldId="693"/>
            <ac:picMk id="7" creationId="{00EBFBBA-70C1-E3BC-03A5-AA1F630D99DD}"/>
          </ac:picMkLst>
        </pc:picChg>
      </pc:sldChg>
      <pc:sldChg chg="new del">
        <pc:chgData name="愛美 越野" userId="bc11fd47475aac5a" providerId="LiveId" clId="{D2073EB0-653B-4AF1-A669-E98125D8F7E0}" dt="2025-07-13T08:55:39.869" v="16097" actId="47"/>
        <pc:sldMkLst>
          <pc:docMk/>
          <pc:sldMk cId="233499474" sldId="694"/>
        </pc:sldMkLst>
      </pc:sldChg>
      <pc:sldChg chg="addSp delSp modSp add mod">
        <pc:chgData name="愛美 越野" userId="bc11fd47475aac5a" providerId="LiveId" clId="{D2073EB0-653B-4AF1-A669-E98125D8F7E0}" dt="2025-07-13T09:00:36.524" v="16316" actId="207"/>
        <pc:sldMkLst>
          <pc:docMk/>
          <pc:sldMk cId="2864270838" sldId="694"/>
        </pc:sldMkLst>
        <pc:spChg chg="add mod">
          <ac:chgData name="愛美 越野" userId="bc11fd47475aac5a" providerId="LiveId" clId="{D2073EB0-653B-4AF1-A669-E98125D8F7E0}" dt="2025-07-13T08:59:10.898" v="16134" actId="14100"/>
          <ac:spMkLst>
            <pc:docMk/>
            <pc:sldMk cId="2864270838" sldId="694"/>
            <ac:spMk id="7" creationId="{0C99B74E-4FF3-E3CA-E682-592D6781C215}"/>
          </ac:spMkLst>
        </pc:spChg>
        <pc:spChg chg="add mod">
          <ac:chgData name="愛美 越野" userId="bc11fd47475aac5a" providerId="LiveId" clId="{D2073EB0-653B-4AF1-A669-E98125D8F7E0}" dt="2025-07-13T09:00:36.524" v="16316" actId="207"/>
          <ac:spMkLst>
            <pc:docMk/>
            <pc:sldMk cId="2864270838" sldId="694"/>
            <ac:spMk id="10" creationId="{890C68EB-9E73-3F0F-2130-3E6DC2427A79}"/>
          </ac:spMkLst>
        </pc:spChg>
        <pc:picChg chg="add mod">
          <ac:chgData name="愛美 越野" userId="bc11fd47475aac5a" providerId="LiveId" clId="{D2073EB0-653B-4AF1-A669-E98125D8F7E0}" dt="2025-07-13T08:57:07.135" v="16107" actId="14100"/>
          <ac:picMkLst>
            <pc:docMk/>
            <pc:sldMk cId="2864270838" sldId="694"/>
            <ac:picMk id="5" creationId="{D2750963-C70A-E148-85C5-A317A18D41F8}"/>
          </ac:picMkLst>
        </pc:picChg>
        <pc:picChg chg="add mod">
          <ac:chgData name="愛美 越野" userId="bc11fd47475aac5a" providerId="LiveId" clId="{D2073EB0-653B-4AF1-A669-E98125D8F7E0}" dt="2025-07-13T08:59:08.487" v="16133" actId="1076"/>
          <ac:picMkLst>
            <pc:docMk/>
            <pc:sldMk cId="2864270838" sldId="694"/>
            <ac:picMk id="9" creationId="{BAF06F05-339A-447F-D900-85709A155ECE}"/>
          </ac:picMkLst>
        </pc:picChg>
      </pc:sldChg>
      <pc:sldChg chg="new del">
        <pc:chgData name="愛美 越野" userId="bc11fd47475aac5a" providerId="LiveId" clId="{D2073EB0-653B-4AF1-A669-E98125D8F7E0}" dt="2025-07-13T09:02:45.200" v="16319" actId="47"/>
        <pc:sldMkLst>
          <pc:docMk/>
          <pc:sldMk cId="417450407" sldId="695"/>
        </pc:sldMkLst>
      </pc:sldChg>
      <pc:sldChg chg="addSp delSp modSp add mod">
        <pc:chgData name="愛美 越野" userId="bc11fd47475aac5a" providerId="LiveId" clId="{D2073EB0-653B-4AF1-A669-E98125D8F7E0}" dt="2025-07-13T12:08:36.916" v="22155" actId="478"/>
        <pc:sldMkLst>
          <pc:docMk/>
          <pc:sldMk cId="449325164" sldId="696"/>
        </pc:sldMkLst>
      </pc:sldChg>
      <pc:sldChg chg="addSp modSp add mod setBg">
        <pc:chgData name="愛美 越野" userId="bc11fd47475aac5a" providerId="LiveId" clId="{D2073EB0-653B-4AF1-A669-E98125D8F7E0}" dt="2025-07-13T09:18:34.418" v="16932" actId="20577"/>
        <pc:sldMkLst>
          <pc:docMk/>
          <pc:sldMk cId="3232312041" sldId="697"/>
        </pc:sldMkLst>
      </pc:sldChg>
      <pc:sldChg chg="addSp modSp add mod">
        <pc:chgData name="愛美 越野" userId="bc11fd47475aac5a" providerId="LiveId" clId="{D2073EB0-653B-4AF1-A669-E98125D8F7E0}" dt="2025-07-13T09:25:21.669" v="17454" actId="20577"/>
        <pc:sldMkLst>
          <pc:docMk/>
          <pc:sldMk cId="3496058307" sldId="698"/>
        </pc:sldMkLst>
        <pc:spChg chg="mod">
          <ac:chgData name="愛美 越野" userId="bc11fd47475aac5a" providerId="LiveId" clId="{D2073EB0-653B-4AF1-A669-E98125D8F7E0}" dt="2025-07-13T09:20:03.503" v="17011" actId="20577"/>
          <ac:spMkLst>
            <pc:docMk/>
            <pc:sldMk cId="3496058307" sldId="698"/>
            <ac:spMk id="2" creationId="{CD1E6D4C-3EEB-8BEE-B775-057148A82A42}"/>
          </ac:spMkLst>
        </pc:spChg>
        <pc:spChg chg="add mod">
          <ac:chgData name="愛美 越野" userId="bc11fd47475aac5a" providerId="LiveId" clId="{D2073EB0-653B-4AF1-A669-E98125D8F7E0}" dt="2025-07-13T09:25:21.669" v="17454" actId="20577"/>
          <ac:spMkLst>
            <pc:docMk/>
            <pc:sldMk cId="3496058307" sldId="698"/>
            <ac:spMk id="3" creationId="{8D59619D-3180-C3E5-74FE-E0165F70172E}"/>
          </ac:spMkLst>
        </pc:spChg>
        <pc:picChg chg="mod">
          <ac:chgData name="愛美 越野" userId="bc11fd47475aac5a" providerId="LiveId" clId="{D2073EB0-653B-4AF1-A669-E98125D8F7E0}" dt="2025-07-13T09:22:08.171" v="17214" actId="1076"/>
          <ac:picMkLst>
            <pc:docMk/>
            <pc:sldMk cId="3496058307" sldId="698"/>
            <ac:picMk id="5" creationId="{8591AAE8-8114-C8BA-09FF-49DFA4462504}"/>
          </ac:picMkLst>
        </pc:picChg>
        <pc:picChg chg="mod">
          <ac:chgData name="愛美 越野" userId="bc11fd47475aac5a" providerId="LiveId" clId="{D2073EB0-653B-4AF1-A669-E98125D8F7E0}" dt="2025-07-13T09:22:10.672" v="17215" actId="1076"/>
          <ac:picMkLst>
            <pc:docMk/>
            <pc:sldMk cId="3496058307" sldId="698"/>
            <ac:picMk id="7" creationId="{9E8A2664-A4A0-7BF4-D1E6-75CE6197A551}"/>
          </ac:picMkLst>
        </pc:picChg>
      </pc:sldChg>
      <pc:sldChg chg="modSp add del mod">
        <pc:chgData name="愛美 越野" userId="bc11fd47475aac5a" providerId="LiveId" clId="{D2073EB0-653B-4AF1-A669-E98125D8F7E0}" dt="2025-07-13T09:39:26.910" v="18177" actId="47"/>
        <pc:sldMkLst>
          <pc:docMk/>
          <pc:sldMk cId="317100267" sldId="699"/>
        </pc:sldMkLst>
      </pc:sldChg>
      <pc:sldChg chg="delSp modSp add del mod modNotesTx">
        <pc:chgData name="愛美 越野" userId="bc11fd47475aac5a" providerId="LiveId" clId="{D2073EB0-653B-4AF1-A669-E98125D8F7E0}" dt="2025-07-13T09:27:18.508" v="17482" actId="2696"/>
        <pc:sldMkLst>
          <pc:docMk/>
          <pc:sldMk cId="2570674074" sldId="699"/>
        </pc:sldMkLst>
      </pc:sldChg>
      <pc:sldChg chg="addSp modSp add mod modNotesTx">
        <pc:chgData name="愛美 越野" userId="bc11fd47475aac5a" providerId="LiveId" clId="{D2073EB0-653B-4AF1-A669-E98125D8F7E0}" dt="2025-07-13T09:35:03.942" v="17880" actId="404"/>
        <pc:sldMkLst>
          <pc:docMk/>
          <pc:sldMk cId="3495797820" sldId="700"/>
        </pc:sldMkLst>
        <pc:spChg chg="add mod">
          <ac:chgData name="愛美 越野" userId="bc11fd47475aac5a" providerId="LiveId" clId="{D2073EB0-653B-4AF1-A669-E98125D8F7E0}" dt="2025-07-13T09:34:36.858" v="17872" actId="14100"/>
          <ac:spMkLst>
            <pc:docMk/>
            <pc:sldMk cId="3495797820" sldId="700"/>
            <ac:spMk id="2" creationId="{9207E67A-D72B-E56F-311D-35C6DDC09A61}"/>
          </ac:spMkLst>
        </pc:spChg>
        <pc:spChg chg="add mod">
          <ac:chgData name="愛美 越野" userId="bc11fd47475aac5a" providerId="LiveId" clId="{D2073EB0-653B-4AF1-A669-E98125D8F7E0}" dt="2025-07-13T09:35:03.942" v="17880" actId="404"/>
          <ac:spMkLst>
            <pc:docMk/>
            <pc:sldMk cId="3495797820" sldId="700"/>
            <ac:spMk id="3" creationId="{8FE7E236-F3D5-6612-2C82-7E7063A33CAC}"/>
          </ac:spMkLst>
        </pc:spChg>
      </pc:sldChg>
      <pc:sldChg chg="addSp modSp add mod modNotesTx">
        <pc:chgData name="愛美 越野" userId="bc11fd47475aac5a" providerId="LiveId" clId="{D2073EB0-653B-4AF1-A669-E98125D8F7E0}" dt="2025-07-13T09:41:44.948" v="18457" actId="20577"/>
        <pc:sldMkLst>
          <pc:docMk/>
          <pc:sldMk cId="3863357315" sldId="701"/>
        </pc:sldMkLst>
        <pc:spChg chg="add mod">
          <ac:chgData name="愛美 越野" userId="bc11fd47475aac5a" providerId="LiveId" clId="{D2073EB0-653B-4AF1-A669-E98125D8F7E0}" dt="2025-07-13T09:41:44.948" v="18457" actId="20577"/>
          <ac:spMkLst>
            <pc:docMk/>
            <pc:sldMk cId="3863357315" sldId="701"/>
            <ac:spMk id="3" creationId="{C3EADB36-54FF-86AE-EAE2-72BF2B1E45E5}"/>
          </ac:spMkLst>
        </pc:spChg>
      </pc:sldChg>
      <pc:sldChg chg="delSp modSp add mod">
        <pc:chgData name="愛美 越野" userId="bc11fd47475aac5a" providerId="LiveId" clId="{D2073EB0-653B-4AF1-A669-E98125D8F7E0}" dt="2025-07-13T09:37:23.488" v="18078" actId="1076"/>
        <pc:sldMkLst>
          <pc:docMk/>
          <pc:sldMk cId="361435629" sldId="702"/>
        </pc:sldMkLst>
        <pc:spChg chg="mod">
          <ac:chgData name="愛美 越野" userId="bc11fd47475aac5a" providerId="LiveId" clId="{D2073EB0-653B-4AF1-A669-E98125D8F7E0}" dt="2025-07-13T09:37:23.488" v="18078" actId="1076"/>
          <ac:spMkLst>
            <pc:docMk/>
            <pc:sldMk cId="361435629" sldId="702"/>
            <ac:spMk id="9220" creationId="{35862274-5A9B-79AD-DED3-620987BA3FB1}"/>
          </ac:spMkLst>
        </pc:spChg>
      </pc:sldChg>
      <pc:sldChg chg="addSp modSp add mod">
        <pc:chgData name="愛美 越野" userId="bc11fd47475aac5a" providerId="LiveId" clId="{D2073EB0-653B-4AF1-A669-E98125D8F7E0}" dt="2025-07-13T11:03:37.963" v="18821" actId="20577"/>
        <pc:sldMkLst>
          <pc:docMk/>
          <pc:sldMk cId="2415755066" sldId="703"/>
        </pc:sldMkLst>
      </pc:sldChg>
      <pc:sldChg chg="add del">
        <pc:chgData name="愛美 越野" userId="bc11fd47475aac5a" providerId="LiveId" clId="{D2073EB0-653B-4AF1-A669-E98125D8F7E0}" dt="2025-07-13T11:46:17.366" v="21043" actId="47"/>
        <pc:sldMkLst>
          <pc:docMk/>
          <pc:sldMk cId="4246006381" sldId="704"/>
        </pc:sldMkLst>
      </pc:sldChg>
      <pc:sldChg chg="addSp modSp add mod">
        <pc:chgData name="愛美 越野" userId="bc11fd47475aac5a" providerId="LiveId" clId="{D2073EB0-653B-4AF1-A669-E98125D8F7E0}" dt="2025-07-13T11:03:07.692" v="18783" actId="20577"/>
        <pc:sldMkLst>
          <pc:docMk/>
          <pc:sldMk cId="2036133211" sldId="705"/>
        </pc:sldMkLst>
      </pc:sldChg>
      <pc:sldChg chg="add del">
        <pc:chgData name="愛美 越野" userId="bc11fd47475aac5a" providerId="LiveId" clId="{D2073EB0-653B-4AF1-A669-E98125D8F7E0}" dt="2025-07-13T11:46:17.366" v="21043" actId="47"/>
        <pc:sldMkLst>
          <pc:docMk/>
          <pc:sldMk cId="2022364043" sldId="706"/>
        </pc:sldMkLst>
      </pc:sldChg>
      <pc:sldChg chg="add del">
        <pc:chgData name="愛美 越野" userId="bc11fd47475aac5a" providerId="LiveId" clId="{D2073EB0-653B-4AF1-A669-E98125D8F7E0}" dt="2025-07-13T11:46:17.366" v="21043" actId="47"/>
        <pc:sldMkLst>
          <pc:docMk/>
          <pc:sldMk cId="2609253600" sldId="707"/>
        </pc:sldMkLst>
      </pc:sldChg>
      <pc:sldChg chg="addSp delSp modSp add mod">
        <pc:chgData name="愛美 越野" userId="bc11fd47475aac5a" providerId="LiveId" clId="{D2073EB0-653B-4AF1-A669-E98125D8F7E0}" dt="2025-07-13T11:14:52.580" v="19662" actId="404"/>
        <pc:sldMkLst>
          <pc:docMk/>
          <pc:sldMk cId="2613826341" sldId="708"/>
        </pc:sldMkLst>
      </pc:sldChg>
      <pc:sldChg chg="new del">
        <pc:chgData name="愛美 越野" userId="bc11fd47475aac5a" providerId="LiveId" clId="{D2073EB0-653B-4AF1-A669-E98125D8F7E0}" dt="2025-07-13T11:19:10.082" v="19664" actId="47"/>
        <pc:sldMkLst>
          <pc:docMk/>
          <pc:sldMk cId="1760449114" sldId="709"/>
        </pc:sldMkLst>
      </pc:sldChg>
      <pc:sldChg chg="addSp delSp modSp add mod">
        <pc:chgData name="愛美 越野" userId="bc11fd47475aac5a" providerId="LiveId" clId="{D2073EB0-653B-4AF1-A669-E98125D8F7E0}" dt="2025-07-13T11:31:01.179" v="20495" actId="20577"/>
        <pc:sldMkLst>
          <pc:docMk/>
          <pc:sldMk cId="4149929854" sldId="709"/>
        </pc:sldMkLst>
      </pc:sldChg>
      <pc:sldChg chg="modSp add setBg">
        <pc:chgData name="愛美 越野" userId="bc11fd47475aac5a" providerId="LiveId" clId="{D2073EB0-653B-4AF1-A669-E98125D8F7E0}" dt="2025-07-13T11:33:48.474" v="20679" actId="207"/>
        <pc:sldMkLst>
          <pc:docMk/>
          <pc:sldMk cId="1452295049" sldId="710"/>
        </pc:sldMkLst>
        <pc:spChg chg="mod">
          <ac:chgData name="愛美 越野" userId="bc11fd47475aac5a" providerId="LiveId" clId="{D2073EB0-653B-4AF1-A669-E98125D8F7E0}" dt="2025-07-13T11:33:48.474" v="20679" actId="207"/>
          <ac:spMkLst>
            <pc:docMk/>
            <pc:sldMk cId="1452295049" sldId="710"/>
            <ac:spMk id="5" creationId="{3A126A59-0646-53BE-1CFD-7209DF3124FE}"/>
          </ac:spMkLst>
        </pc:spChg>
      </pc:sldChg>
      <pc:sldChg chg="addSp delSp modSp add mod">
        <pc:chgData name="愛美 越野" userId="bc11fd47475aac5a" providerId="LiveId" clId="{D2073EB0-653B-4AF1-A669-E98125D8F7E0}" dt="2025-07-13T11:42:21.624" v="21042" actId="1076"/>
        <pc:sldMkLst>
          <pc:docMk/>
          <pc:sldMk cId="1505974817" sldId="711"/>
        </pc:sldMkLst>
        <pc:spChg chg="mod">
          <ac:chgData name="愛美 越野" userId="bc11fd47475aac5a" providerId="LiveId" clId="{D2073EB0-653B-4AF1-A669-E98125D8F7E0}" dt="2025-07-13T11:42:21.624" v="21042" actId="1076"/>
          <ac:spMkLst>
            <pc:docMk/>
            <pc:sldMk cId="1505974817" sldId="711"/>
            <ac:spMk id="22" creationId="{3896AFC9-54FD-6980-60B7-BA3E6ED21EE1}"/>
          </ac:spMkLst>
        </pc:spChg>
      </pc:sldChg>
      <pc:sldChg chg="add del">
        <pc:chgData name="愛美 越野" userId="bc11fd47475aac5a" providerId="LiveId" clId="{D2073EB0-653B-4AF1-A669-E98125D8F7E0}" dt="2025-07-13T11:33:56.209" v="20680" actId="47"/>
        <pc:sldMkLst>
          <pc:docMk/>
          <pc:sldMk cId="1374635545" sldId="712"/>
        </pc:sldMkLst>
      </pc:sldChg>
      <pc:sldChg chg="add del">
        <pc:chgData name="愛美 越野" userId="bc11fd47475aac5a" providerId="LiveId" clId="{D2073EB0-653B-4AF1-A669-E98125D8F7E0}" dt="2025-07-13T11:33:56.209" v="20680" actId="47"/>
        <pc:sldMkLst>
          <pc:docMk/>
          <pc:sldMk cId="1643149243" sldId="713"/>
        </pc:sldMkLst>
      </pc:sldChg>
      <pc:sldChg chg="modSp add setBg">
        <pc:chgData name="愛美 越野" userId="bc11fd47475aac5a" providerId="LiveId" clId="{D2073EB0-653B-4AF1-A669-E98125D8F7E0}" dt="2025-07-13T11:34:01.269" v="20681" actId="207"/>
        <pc:sldMkLst>
          <pc:docMk/>
          <pc:sldMk cId="3759128742" sldId="714"/>
        </pc:sldMkLst>
        <pc:spChg chg="mod">
          <ac:chgData name="愛美 越野" userId="bc11fd47475aac5a" providerId="LiveId" clId="{D2073EB0-653B-4AF1-A669-E98125D8F7E0}" dt="2025-07-13T11:34:01.269" v="20681" actId="207"/>
          <ac:spMkLst>
            <pc:docMk/>
            <pc:sldMk cId="3759128742" sldId="714"/>
            <ac:spMk id="6" creationId="{CCAA8C5A-4985-7321-92C5-87ECEC84A2FA}"/>
          </ac:spMkLst>
        </pc:spChg>
      </pc:sldChg>
      <pc:sldChg chg="add">
        <pc:chgData name="愛美 越野" userId="bc11fd47475aac5a" providerId="LiveId" clId="{D2073EB0-653B-4AF1-A669-E98125D8F7E0}" dt="2025-07-13T11:33:43.011" v="20678"/>
        <pc:sldMkLst>
          <pc:docMk/>
          <pc:sldMk cId="1453013845" sldId="715"/>
        </pc:sldMkLst>
      </pc:sldChg>
      <pc:sldChg chg="add">
        <pc:chgData name="愛美 越野" userId="bc11fd47475aac5a" providerId="LiveId" clId="{D2073EB0-653B-4AF1-A669-E98125D8F7E0}" dt="2025-07-13T11:33:43.011" v="20678"/>
        <pc:sldMkLst>
          <pc:docMk/>
          <pc:sldMk cId="1702748271" sldId="716"/>
        </pc:sldMkLst>
      </pc:sldChg>
      <pc:sldChg chg="add">
        <pc:chgData name="愛美 越野" userId="bc11fd47475aac5a" providerId="LiveId" clId="{D2073EB0-653B-4AF1-A669-E98125D8F7E0}" dt="2025-07-13T11:33:43.011" v="20678"/>
        <pc:sldMkLst>
          <pc:docMk/>
          <pc:sldMk cId="392493416" sldId="717"/>
        </pc:sldMkLst>
      </pc:sldChg>
      <pc:sldChg chg="add">
        <pc:chgData name="愛美 越野" userId="bc11fd47475aac5a" providerId="LiveId" clId="{D2073EB0-653B-4AF1-A669-E98125D8F7E0}" dt="2025-07-13T11:33:43.011" v="20678"/>
        <pc:sldMkLst>
          <pc:docMk/>
          <pc:sldMk cId="1661417725" sldId="718"/>
        </pc:sldMkLst>
      </pc:sldChg>
      <pc:sldChg chg="add del ord">
        <pc:chgData name="愛美 越野" userId="bc11fd47475aac5a" providerId="LiveId" clId="{D2073EB0-653B-4AF1-A669-E98125D8F7E0}" dt="2025-07-13T11:51:01.553" v="21422" actId="47"/>
        <pc:sldMkLst>
          <pc:docMk/>
          <pc:sldMk cId="1304265739" sldId="719"/>
        </pc:sldMkLst>
      </pc:sldChg>
      <pc:sldChg chg="delSp modSp add mod modNotesTx">
        <pc:chgData name="愛美 越野" userId="bc11fd47475aac5a" providerId="LiveId" clId="{D2073EB0-653B-4AF1-A669-E98125D8F7E0}" dt="2025-07-13T11:51:43.775" v="21511" actId="20577"/>
        <pc:sldMkLst>
          <pc:docMk/>
          <pc:sldMk cId="708555753" sldId="720"/>
        </pc:sldMkLst>
        <pc:spChg chg="mod">
          <ac:chgData name="愛美 越野" userId="bc11fd47475aac5a" providerId="LiveId" clId="{D2073EB0-653B-4AF1-A669-E98125D8F7E0}" dt="2025-07-13T11:51:43.775" v="21511" actId="20577"/>
          <ac:spMkLst>
            <pc:docMk/>
            <pc:sldMk cId="708555753" sldId="720"/>
            <ac:spMk id="4" creationId="{95739E64-26F5-49D8-FCEC-300BAF7C868B}"/>
          </ac:spMkLst>
        </pc:spChg>
      </pc:sldChg>
      <pc:sldChg chg="new del">
        <pc:chgData name="愛美 越野" userId="bc11fd47475aac5a" providerId="LiveId" clId="{D2073EB0-653B-4AF1-A669-E98125D8F7E0}" dt="2025-07-13T11:46:34.559" v="21046" actId="47"/>
        <pc:sldMkLst>
          <pc:docMk/>
          <pc:sldMk cId="2669751174" sldId="720"/>
        </pc:sldMkLst>
      </pc:sldChg>
      <pc:sldChg chg="new del">
        <pc:chgData name="愛美 越野" userId="bc11fd47475aac5a" providerId="LiveId" clId="{D2073EB0-653B-4AF1-A669-E98125D8F7E0}" dt="2025-07-13T11:46:34.559" v="21046" actId="47"/>
        <pc:sldMkLst>
          <pc:docMk/>
          <pc:sldMk cId="1524431702" sldId="721"/>
        </pc:sldMkLst>
      </pc:sldChg>
      <pc:sldChg chg="addSp delSp modSp add mod">
        <pc:chgData name="愛美 越野" userId="bc11fd47475aac5a" providerId="LiveId" clId="{D2073EB0-653B-4AF1-A669-E98125D8F7E0}" dt="2025-07-13T11:52:22.070" v="21542" actId="403"/>
        <pc:sldMkLst>
          <pc:docMk/>
          <pc:sldMk cId="3953093336" sldId="721"/>
        </pc:sldMkLst>
      </pc:sldChg>
      <pc:sldChg chg="addSp modSp add mod modNotesTx">
        <pc:chgData name="愛美 越野" userId="bc11fd47475aac5a" providerId="LiveId" clId="{D2073EB0-653B-4AF1-A669-E98125D8F7E0}" dt="2025-07-13T11:50:51.615" v="21421" actId="20577"/>
        <pc:sldMkLst>
          <pc:docMk/>
          <pc:sldMk cId="1625130712" sldId="722"/>
        </pc:sldMkLst>
        <pc:spChg chg="mod">
          <ac:chgData name="愛美 越野" userId="bc11fd47475aac5a" providerId="LiveId" clId="{D2073EB0-653B-4AF1-A669-E98125D8F7E0}" dt="2025-07-13T11:48:41.715" v="21058" actId="1076"/>
          <ac:spMkLst>
            <pc:docMk/>
            <pc:sldMk cId="1625130712" sldId="722"/>
            <ac:spMk id="2" creationId="{FB536B30-1303-D1EF-658D-AE24C2432393}"/>
          </ac:spMkLst>
        </pc:spChg>
        <pc:spChg chg="add mod">
          <ac:chgData name="愛美 越野" userId="bc11fd47475aac5a" providerId="LiveId" clId="{D2073EB0-653B-4AF1-A669-E98125D8F7E0}" dt="2025-07-13T11:48:22.626" v="21055" actId="1076"/>
          <ac:spMkLst>
            <pc:docMk/>
            <pc:sldMk cId="1625130712" sldId="722"/>
            <ac:spMk id="3" creationId="{5A39A362-F90E-417A-2F2D-D4124924C13E}"/>
          </ac:spMkLst>
        </pc:spChg>
        <pc:spChg chg="add mod">
          <ac:chgData name="愛美 越野" userId="bc11fd47475aac5a" providerId="LiveId" clId="{D2073EB0-653B-4AF1-A669-E98125D8F7E0}" dt="2025-07-13T11:48:22.626" v="21055" actId="1076"/>
          <ac:spMkLst>
            <pc:docMk/>
            <pc:sldMk cId="1625130712" sldId="722"/>
            <ac:spMk id="5" creationId="{76D47970-116C-8FD6-A1E9-0F8369FA7041}"/>
          </ac:spMkLst>
        </pc:spChg>
        <pc:spChg chg="add mod">
          <ac:chgData name="愛美 越野" userId="bc11fd47475aac5a" providerId="LiveId" clId="{D2073EB0-653B-4AF1-A669-E98125D8F7E0}" dt="2025-07-13T11:48:22.626" v="21055" actId="1076"/>
          <ac:spMkLst>
            <pc:docMk/>
            <pc:sldMk cId="1625130712" sldId="722"/>
            <ac:spMk id="6" creationId="{22405B36-03BA-4A59-BA1D-2A7BBB521F82}"/>
          </ac:spMkLst>
        </pc:spChg>
        <pc:spChg chg="add mod">
          <ac:chgData name="愛美 越野" userId="bc11fd47475aac5a" providerId="LiveId" clId="{D2073EB0-653B-4AF1-A669-E98125D8F7E0}" dt="2025-07-13T11:48:22.626" v="21055" actId="1076"/>
          <ac:spMkLst>
            <pc:docMk/>
            <pc:sldMk cId="1625130712" sldId="722"/>
            <ac:spMk id="7" creationId="{D9193E2F-E376-D79D-3E1E-75C8A8512E29}"/>
          </ac:spMkLst>
        </pc:spChg>
        <pc:spChg chg="add mod">
          <ac:chgData name="愛美 越野" userId="bc11fd47475aac5a" providerId="LiveId" clId="{D2073EB0-653B-4AF1-A669-E98125D8F7E0}" dt="2025-07-13T11:48:22.626" v="21055" actId="1076"/>
          <ac:spMkLst>
            <pc:docMk/>
            <pc:sldMk cId="1625130712" sldId="722"/>
            <ac:spMk id="8" creationId="{5B9F16C6-D3F9-57AC-7609-BB9B23DB378C}"/>
          </ac:spMkLst>
        </pc:spChg>
        <pc:spChg chg="add mod">
          <ac:chgData name="愛美 越野" userId="bc11fd47475aac5a" providerId="LiveId" clId="{D2073EB0-653B-4AF1-A669-E98125D8F7E0}" dt="2025-07-13T11:48:22.626" v="21055" actId="1076"/>
          <ac:spMkLst>
            <pc:docMk/>
            <pc:sldMk cId="1625130712" sldId="722"/>
            <ac:spMk id="9" creationId="{5CD4E80C-F1C5-C873-B799-17A5BA11DD12}"/>
          </ac:spMkLst>
        </pc:spChg>
        <pc:spChg chg="add mod">
          <ac:chgData name="愛美 越野" userId="bc11fd47475aac5a" providerId="LiveId" clId="{D2073EB0-653B-4AF1-A669-E98125D8F7E0}" dt="2025-07-13T11:48:22.626" v="21055" actId="1076"/>
          <ac:spMkLst>
            <pc:docMk/>
            <pc:sldMk cId="1625130712" sldId="722"/>
            <ac:spMk id="10" creationId="{04F20F07-D41B-1DB1-C861-DC9633E5FB58}"/>
          </ac:spMkLst>
        </pc:spChg>
      </pc:sldChg>
      <pc:sldChg chg="modSp add mod">
        <pc:chgData name="愛美 越野" userId="bc11fd47475aac5a" providerId="LiveId" clId="{D2073EB0-653B-4AF1-A669-E98125D8F7E0}" dt="2025-07-13T11:55:33.292" v="21634" actId="1076"/>
        <pc:sldMkLst>
          <pc:docMk/>
          <pc:sldMk cId="184140377" sldId="723"/>
        </pc:sldMkLst>
        <pc:spChg chg="mod">
          <ac:chgData name="愛美 越野" userId="bc11fd47475aac5a" providerId="LiveId" clId="{D2073EB0-653B-4AF1-A669-E98125D8F7E0}" dt="2025-07-13T11:55:33.292" v="21634" actId="1076"/>
          <ac:spMkLst>
            <pc:docMk/>
            <pc:sldMk cId="184140377" sldId="723"/>
            <ac:spMk id="3" creationId="{EE900A2D-9F86-918E-888D-62948D0A7A53}"/>
          </ac:spMkLst>
        </pc:spChg>
        <pc:spChg chg="mod">
          <ac:chgData name="愛美 越野" userId="bc11fd47475aac5a" providerId="LiveId" clId="{D2073EB0-653B-4AF1-A669-E98125D8F7E0}" dt="2025-07-13T11:55:28.056" v="21633" actId="179"/>
          <ac:spMkLst>
            <pc:docMk/>
            <pc:sldMk cId="184140377" sldId="723"/>
            <ac:spMk id="4" creationId="{28F51C85-3FCD-58B2-379D-8583AB6B5EAB}"/>
          </ac:spMkLst>
        </pc:spChg>
      </pc:sldChg>
    </pc:docChg>
  </pc:docChgLst>
  <pc:docChgLst>
    <pc:chgData name="越野 愛美 Ｃ 技開（技統）技企" userId="e9f5d605-2630-470e-b4a2-219eaef12367" providerId="ADAL" clId="{7F8A4B90-0CDA-4CC0-8D97-2542493DA962}"/>
    <pc:docChg chg="undo custSel addSld delSld modSld delMainMaster">
      <pc:chgData name="越野 愛美 Ｃ 技開（技統）技企" userId="e9f5d605-2630-470e-b4a2-219eaef12367" providerId="ADAL" clId="{7F8A4B90-0CDA-4CC0-8D97-2542493DA962}" dt="2025-08-04T10:15:04.514" v="1757" actId="20577"/>
      <pc:docMkLst>
        <pc:docMk/>
      </pc:docMkLst>
      <pc:sldChg chg="delSp mod modNotesTx">
        <pc:chgData name="越野 愛美 Ｃ 技開（技統）技企" userId="e9f5d605-2630-470e-b4a2-219eaef12367" providerId="ADAL" clId="{7F8A4B90-0CDA-4CC0-8D97-2542493DA962}" dt="2025-08-04T09:37:34.329" v="18" actId="6549"/>
        <pc:sldMkLst>
          <pc:docMk/>
          <pc:sldMk cId="59985624" sldId="646"/>
        </pc:sldMkLst>
        <pc:spChg chg="del">
          <ac:chgData name="越野 愛美 Ｃ 技開（技統）技企" userId="e9f5d605-2630-470e-b4a2-219eaef12367" providerId="ADAL" clId="{7F8A4B90-0CDA-4CC0-8D97-2542493DA962}" dt="2025-08-04T09:36:15.956" v="0" actId="478"/>
          <ac:spMkLst>
            <pc:docMk/>
            <pc:sldMk cId="59985624" sldId="646"/>
            <ac:spMk id="2" creationId="{3F7197BB-B1E7-7D9C-C66D-4E15E95E24A1}"/>
          </ac:spMkLst>
        </pc:spChg>
        <pc:picChg chg="del">
          <ac:chgData name="越野 愛美 Ｃ 技開（技統）技企" userId="e9f5d605-2630-470e-b4a2-219eaef12367" providerId="ADAL" clId="{7F8A4B90-0CDA-4CC0-8D97-2542493DA962}" dt="2025-08-04T09:36:15.956" v="0" actId="478"/>
          <ac:picMkLst>
            <pc:docMk/>
            <pc:sldMk cId="59985624" sldId="646"/>
            <ac:picMk id="6" creationId="{C9D303D9-B85F-EC76-D71D-04F588E1C203}"/>
          </ac:picMkLst>
        </pc:picChg>
      </pc:sldChg>
      <pc:sldChg chg="modSp mod modNotesTx">
        <pc:chgData name="越野 愛美 Ｃ 技開（技統）技企" userId="e9f5d605-2630-470e-b4a2-219eaef12367" providerId="ADAL" clId="{7F8A4B90-0CDA-4CC0-8D97-2542493DA962}" dt="2025-08-04T09:43:13.632" v="246" actId="20577"/>
        <pc:sldMkLst>
          <pc:docMk/>
          <pc:sldMk cId="2102464517" sldId="650"/>
        </pc:sldMkLst>
        <pc:spChg chg="mod">
          <ac:chgData name="越野 愛美 Ｃ 技開（技統）技企" userId="e9f5d605-2630-470e-b4a2-219eaef12367" providerId="ADAL" clId="{7F8A4B90-0CDA-4CC0-8D97-2542493DA962}" dt="2025-08-04T09:43:13.632" v="246" actId="20577"/>
          <ac:spMkLst>
            <pc:docMk/>
            <pc:sldMk cId="2102464517" sldId="650"/>
            <ac:spMk id="3" creationId="{AE394B41-7C83-1B3C-AEE2-76CF13348019}"/>
          </ac:spMkLst>
        </pc:spChg>
      </pc:sldChg>
      <pc:sldChg chg="modNotesTx">
        <pc:chgData name="越野 愛美 Ｃ 技開（技統）技企" userId="e9f5d605-2630-470e-b4a2-219eaef12367" providerId="ADAL" clId="{7F8A4B90-0CDA-4CC0-8D97-2542493DA962}" dt="2025-08-04T09:43:53.518" v="247" actId="20577"/>
        <pc:sldMkLst>
          <pc:docMk/>
          <pc:sldMk cId="3783782169" sldId="664"/>
        </pc:sldMkLst>
      </pc:sldChg>
      <pc:sldChg chg="modSp mod">
        <pc:chgData name="越野 愛美 Ｃ 技開（技統）技企" userId="e9f5d605-2630-470e-b4a2-219eaef12367" providerId="ADAL" clId="{7F8A4B90-0CDA-4CC0-8D97-2542493DA962}" dt="2025-08-04T09:44:35.751" v="250" actId="115"/>
        <pc:sldMkLst>
          <pc:docMk/>
          <pc:sldMk cId="3447138422" sldId="668"/>
        </pc:sldMkLst>
        <pc:spChg chg="mod">
          <ac:chgData name="越野 愛美 Ｃ 技開（技統）技企" userId="e9f5d605-2630-470e-b4a2-219eaef12367" providerId="ADAL" clId="{7F8A4B90-0CDA-4CC0-8D97-2542493DA962}" dt="2025-08-04T09:44:35.751" v="250" actId="115"/>
          <ac:spMkLst>
            <pc:docMk/>
            <pc:sldMk cId="3447138422" sldId="668"/>
            <ac:spMk id="2" creationId="{644660F4-3BC1-3135-588C-F7C0FD8FC371}"/>
          </ac:spMkLst>
        </pc:spChg>
      </pc:sldChg>
      <pc:sldChg chg="modNotesTx">
        <pc:chgData name="越野 愛美 Ｃ 技開（技統）技企" userId="e9f5d605-2630-470e-b4a2-219eaef12367" providerId="ADAL" clId="{7F8A4B90-0CDA-4CC0-8D97-2542493DA962}" dt="2025-08-04T09:44:18.654" v="249" actId="20577"/>
        <pc:sldMkLst>
          <pc:docMk/>
          <pc:sldMk cId="1506306723" sldId="670"/>
        </pc:sldMkLst>
      </pc:sldChg>
      <pc:sldChg chg="delSp mod modNotesTx">
        <pc:chgData name="越野 愛美 Ｃ 技開（技統）技企" userId="e9f5d605-2630-470e-b4a2-219eaef12367" providerId="ADAL" clId="{7F8A4B90-0CDA-4CC0-8D97-2542493DA962}" dt="2025-08-04T09:45:35.036" v="255" actId="20577"/>
        <pc:sldMkLst>
          <pc:docMk/>
          <pc:sldMk cId="2063192810" sldId="671"/>
        </pc:sldMkLst>
        <pc:spChg chg="del">
          <ac:chgData name="越野 愛美 Ｃ 技開（技統）技企" userId="e9f5d605-2630-470e-b4a2-219eaef12367" providerId="ADAL" clId="{7F8A4B90-0CDA-4CC0-8D97-2542493DA962}" dt="2025-08-04T09:45:16.749" v="251" actId="478"/>
          <ac:spMkLst>
            <pc:docMk/>
            <pc:sldMk cId="2063192810" sldId="671"/>
            <ac:spMk id="2" creationId="{CE029260-E3EB-708D-BDA1-6B325D15A8F2}"/>
          </ac:spMkLst>
        </pc:spChg>
        <pc:picChg chg="del">
          <ac:chgData name="越野 愛美 Ｃ 技開（技統）技企" userId="e9f5d605-2630-470e-b4a2-219eaef12367" providerId="ADAL" clId="{7F8A4B90-0CDA-4CC0-8D97-2542493DA962}" dt="2025-08-04T09:45:16.749" v="251" actId="478"/>
          <ac:picMkLst>
            <pc:docMk/>
            <pc:sldMk cId="2063192810" sldId="671"/>
            <ac:picMk id="3" creationId="{1FCDE841-3519-57CB-A4F7-A54B9CC4797A}"/>
          </ac:picMkLst>
        </pc:picChg>
      </pc:sldChg>
      <pc:sldChg chg="modNotesTx">
        <pc:chgData name="越野 愛美 Ｃ 技開（技統）技企" userId="e9f5d605-2630-470e-b4a2-219eaef12367" providerId="ADAL" clId="{7F8A4B90-0CDA-4CC0-8D97-2542493DA962}" dt="2025-08-04T09:58:55.999" v="635" actId="20577"/>
        <pc:sldMkLst>
          <pc:docMk/>
          <pc:sldMk cId="4219584512" sldId="679"/>
        </pc:sldMkLst>
      </pc:sldChg>
      <pc:sldChg chg="modNotesTx">
        <pc:chgData name="越野 愛美 Ｃ 技開（技統）技企" userId="e9f5d605-2630-470e-b4a2-219eaef12367" providerId="ADAL" clId="{7F8A4B90-0CDA-4CC0-8D97-2542493DA962}" dt="2025-08-04T09:59:21.384" v="637" actId="20577"/>
        <pc:sldMkLst>
          <pc:docMk/>
          <pc:sldMk cId="1047859675" sldId="682"/>
        </pc:sldMkLst>
      </pc:sldChg>
      <pc:sldChg chg="modNotesTx">
        <pc:chgData name="越野 愛美 Ｃ 技開（技統）技企" userId="e9f5d605-2630-470e-b4a2-219eaef12367" providerId="ADAL" clId="{7F8A4B90-0CDA-4CC0-8D97-2542493DA962}" dt="2025-08-04T10:00:30.811" v="642" actId="20577"/>
        <pc:sldMkLst>
          <pc:docMk/>
          <pc:sldMk cId="3246147914" sldId="686"/>
        </pc:sldMkLst>
      </pc:sldChg>
      <pc:sldChg chg="modNotesTx">
        <pc:chgData name="越野 愛美 Ｃ 技開（技統）技企" userId="e9f5d605-2630-470e-b4a2-219eaef12367" providerId="ADAL" clId="{7F8A4B90-0CDA-4CC0-8D97-2542493DA962}" dt="2025-08-04T09:58:25.038" v="632" actId="20577"/>
        <pc:sldMkLst>
          <pc:docMk/>
          <pc:sldMk cId="1466012085" sldId="687"/>
        </pc:sldMkLst>
      </pc:sldChg>
      <pc:sldChg chg="modNotesTx">
        <pc:chgData name="越野 愛美 Ｃ 技開（技統）技企" userId="e9f5d605-2630-470e-b4a2-219eaef12367" providerId="ADAL" clId="{7F8A4B90-0CDA-4CC0-8D97-2542493DA962}" dt="2025-08-04T10:00:48.679" v="643" actId="20577"/>
        <pc:sldMkLst>
          <pc:docMk/>
          <pc:sldMk cId="361435629" sldId="702"/>
        </pc:sldMkLst>
      </pc:sldChg>
      <pc:sldChg chg="modNotesTx">
        <pc:chgData name="越野 愛美 Ｃ 技開（技統）技企" userId="e9f5d605-2630-470e-b4a2-219eaef12367" providerId="ADAL" clId="{7F8A4B90-0CDA-4CC0-8D97-2542493DA962}" dt="2025-08-04T10:10:57.402" v="1265" actId="20577"/>
        <pc:sldMkLst>
          <pc:docMk/>
          <pc:sldMk cId="1452295049" sldId="710"/>
        </pc:sldMkLst>
      </pc:sldChg>
      <pc:sldChg chg="modNotesTx">
        <pc:chgData name="越野 愛美 Ｃ 技開（技統）技企" userId="e9f5d605-2630-470e-b4a2-219eaef12367" providerId="ADAL" clId="{7F8A4B90-0CDA-4CC0-8D97-2542493DA962}" dt="2025-08-04T10:11:15.867" v="1279" actId="20577"/>
        <pc:sldMkLst>
          <pc:docMk/>
          <pc:sldMk cId="1505974817" sldId="711"/>
        </pc:sldMkLst>
      </pc:sldChg>
      <pc:sldChg chg="modNotesTx">
        <pc:chgData name="越野 愛美 Ｃ 技開（技統）技企" userId="e9f5d605-2630-470e-b4a2-219eaef12367" providerId="ADAL" clId="{7F8A4B90-0CDA-4CC0-8D97-2542493DA962}" dt="2025-08-04T10:11:28.775" v="1280" actId="6549"/>
        <pc:sldMkLst>
          <pc:docMk/>
          <pc:sldMk cId="3759128742" sldId="714"/>
        </pc:sldMkLst>
      </pc:sldChg>
      <pc:sldChg chg="modNotesTx">
        <pc:chgData name="越野 愛美 Ｃ 技開（技統）技企" userId="e9f5d605-2630-470e-b4a2-219eaef12367" providerId="ADAL" clId="{7F8A4B90-0CDA-4CC0-8D97-2542493DA962}" dt="2025-08-04T10:14:56.134" v="1755" actId="20577"/>
        <pc:sldMkLst>
          <pc:docMk/>
          <pc:sldMk cId="1661417725" sldId="718"/>
        </pc:sldMkLst>
      </pc:sldChg>
      <pc:sldChg chg="delSp modNotesTx">
        <pc:chgData name="越野 愛美 Ｃ 技開（技統）技企" userId="e9f5d605-2630-470e-b4a2-219eaef12367" providerId="ADAL" clId="{7F8A4B90-0CDA-4CC0-8D97-2542493DA962}" dt="2025-08-04T10:15:04.514" v="1757" actId="20577"/>
        <pc:sldMkLst>
          <pc:docMk/>
          <pc:sldMk cId="708555753" sldId="720"/>
        </pc:sldMkLst>
        <pc:spChg chg="del">
          <ac:chgData name="越野 愛美 Ｃ 技開（技統）技企" userId="e9f5d605-2630-470e-b4a2-219eaef12367" providerId="ADAL" clId="{7F8A4B90-0CDA-4CC0-8D97-2542493DA962}" dt="2025-08-04T10:15:01.170" v="1756" actId="478"/>
          <ac:spMkLst>
            <pc:docMk/>
            <pc:sldMk cId="708555753" sldId="720"/>
            <ac:spMk id="2" creationId="{CA6F6B5B-675B-0EB6-42FC-B5E7EFCAB2AE}"/>
          </ac:spMkLst>
        </pc:spChg>
        <pc:spChg chg="del">
          <ac:chgData name="越野 愛美 Ｃ 技開（技統）技企" userId="e9f5d605-2630-470e-b4a2-219eaef12367" providerId="ADAL" clId="{7F8A4B90-0CDA-4CC0-8D97-2542493DA962}" dt="2025-08-04T10:15:01.170" v="1756" actId="478"/>
          <ac:spMkLst>
            <pc:docMk/>
            <pc:sldMk cId="708555753" sldId="720"/>
            <ac:spMk id="3" creationId="{B03C655D-4A80-C07E-E898-A6DA76433A4D}"/>
          </ac:spMkLst>
        </pc:spChg>
        <pc:picChg chg="del">
          <ac:chgData name="越野 愛美 Ｃ 技開（技統）技企" userId="e9f5d605-2630-470e-b4a2-219eaef12367" providerId="ADAL" clId="{7F8A4B90-0CDA-4CC0-8D97-2542493DA962}" dt="2025-08-04T10:15:01.170" v="1756" actId="478"/>
          <ac:picMkLst>
            <pc:docMk/>
            <pc:sldMk cId="708555753" sldId="720"/>
            <ac:picMk id="5" creationId="{3CA9DDFA-CA66-60AA-D65E-A0FE201EB942}"/>
          </ac:picMkLst>
        </pc:picChg>
      </pc:sldChg>
      <pc:sldChg chg="modNotesTx">
        <pc:chgData name="越野 愛美 Ｃ 技開（技統）技企" userId="e9f5d605-2630-470e-b4a2-219eaef12367" providerId="ADAL" clId="{7F8A4B90-0CDA-4CC0-8D97-2542493DA962}" dt="2025-08-04T10:14:28.325" v="1753" actId="20577"/>
        <pc:sldMkLst>
          <pc:docMk/>
          <pc:sldMk cId="1625130712" sldId="722"/>
        </pc:sldMkLst>
      </pc:sldChg>
      <pc:sldChg chg="modNotesTx">
        <pc:chgData name="越野 愛美 Ｃ 技開（技統）技企" userId="e9f5d605-2630-470e-b4a2-219eaef12367" providerId="ADAL" clId="{7F8A4B90-0CDA-4CC0-8D97-2542493DA962}" dt="2025-08-04T09:38:14.334" v="24" actId="20577"/>
        <pc:sldMkLst>
          <pc:docMk/>
          <pc:sldMk cId="184140377" sldId="723"/>
        </pc:sldMkLst>
      </pc:sldChg>
      <pc:sldChg chg="modNotesTx">
        <pc:chgData name="越野 愛美 Ｃ 技開（技統）技企" userId="e9f5d605-2630-470e-b4a2-219eaef12367" providerId="ADAL" clId="{7F8A4B90-0CDA-4CC0-8D97-2542493DA962}" dt="2025-08-04T10:11:44.158" v="1282" actId="20577"/>
        <pc:sldMkLst>
          <pc:docMk/>
          <pc:sldMk cId="3503274953" sldId="724"/>
        </pc:sldMkLst>
      </pc:sldChg>
      <pc:sldChg chg="modNotesTx">
        <pc:chgData name="越野 愛美 Ｃ 技開（技統）技企" userId="e9f5d605-2630-470e-b4a2-219eaef12367" providerId="ADAL" clId="{7F8A4B90-0CDA-4CC0-8D97-2542493DA962}" dt="2025-08-04T10:02:16.394" v="655" actId="20577"/>
        <pc:sldMkLst>
          <pc:docMk/>
          <pc:sldMk cId="3495014181" sldId="740"/>
        </pc:sldMkLst>
      </pc:sldChg>
      <pc:sldChg chg="modNotesTx">
        <pc:chgData name="越野 愛美 Ｃ 技開（技統）技企" userId="e9f5d605-2630-470e-b4a2-219eaef12367" providerId="ADAL" clId="{7F8A4B90-0CDA-4CC0-8D97-2542493DA962}" dt="2025-08-04T10:01:30.536" v="644" actId="20577"/>
        <pc:sldMkLst>
          <pc:docMk/>
          <pc:sldMk cId="3023289803" sldId="741"/>
        </pc:sldMkLst>
      </pc:sldChg>
      <pc:sldChg chg="modSp add del mod">
        <pc:chgData name="越野 愛美 Ｃ 技開（技統）技企" userId="e9f5d605-2630-470e-b4a2-219eaef12367" providerId="ADAL" clId="{7F8A4B90-0CDA-4CC0-8D97-2542493DA962}" dt="2025-08-04T10:03:31.945" v="660" actId="20577"/>
        <pc:sldMkLst>
          <pc:docMk/>
          <pc:sldMk cId="25208255" sldId="743"/>
        </pc:sldMkLst>
        <pc:spChg chg="mod">
          <ac:chgData name="越野 愛美 Ｃ 技開（技統）技企" userId="e9f5d605-2630-470e-b4a2-219eaef12367" providerId="ADAL" clId="{7F8A4B90-0CDA-4CC0-8D97-2542493DA962}" dt="2025-08-04T10:03:31.945" v="660" actId="20577"/>
          <ac:spMkLst>
            <pc:docMk/>
            <pc:sldMk cId="25208255" sldId="743"/>
            <ac:spMk id="7" creationId="{0739DC42-2D20-C5AE-C35E-EC29B167A6EF}"/>
          </ac:spMkLst>
        </pc:spChg>
      </pc:sldChg>
      <pc:sldChg chg="del">
        <pc:chgData name="越野 愛美 Ｃ 技開（技統）技企" userId="e9f5d605-2630-470e-b4a2-219eaef12367" providerId="ADAL" clId="{7F8A4B90-0CDA-4CC0-8D97-2542493DA962}" dt="2025-08-04T09:36:52.277" v="3" actId="47"/>
        <pc:sldMkLst>
          <pc:docMk/>
          <pc:sldMk cId="481255811" sldId="9446"/>
        </pc:sldMkLst>
      </pc:sldChg>
      <pc:sldChg chg="del">
        <pc:chgData name="越野 愛美 Ｃ 技開（技統）技企" userId="e9f5d605-2630-470e-b4a2-219eaef12367" providerId="ADAL" clId="{7F8A4B90-0CDA-4CC0-8D97-2542493DA962}" dt="2025-08-04T09:36:50.354" v="2" actId="47"/>
        <pc:sldMkLst>
          <pc:docMk/>
          <pc:sldMk cId="824679654" sldId="9447"/>
        </pc:sldMkLst>
      </pc:sldChg>
      <pc:sldChg chg="del">
        <pc:chgData name="越野 愛美 Ｃ 技開（技統）技企" userId="e9f5d605-2630-470e-b4a2-219eaef12367" providerId="ADAL" clId="{7F8A4B90-0CDA-4CC0-8D97-2542493DA962}" dt="2025-08-04T09:37:43.628" v="19" actId="47"/>
        <pc:sldMkLst>
          <pc:docMk/>
          <pc:sldMk cId="3956717715" sldId="9448"/>
        </pc:sldMkLst>
      </pc:sldChg>
      <pc:sldChg chg="modNotesTx">
        <pc:chgData name="越野 愛美 Ｃ 技開（技統）技企" userId="e9f5d605-2630-470e-b4a2-219eaef12367" providerId="ADAL" clId="{7F8A4B90-0CDA-4CC0-8D97-2542493DA962}" dt="2025-08-04T10:03:37.173" v="661" actId="20577"/>
        <pc:sldMkLst>
          <pc:docMk/>
          <pc:sldMk cId="1202893992" sldId="9449"/>
        </pc:sldMkLst>
      </pc:sldChg>
      <pc:sldChg chg="modNotesTx">
        <pc:chgData name="越野 愛美 Ｃ 技開（技統）技企" userId="e9f5d605-2630-470e-b4a2-219eaef12367" providerId="ADAL" clId="{7F8A4B90-0CDA-4CC0-8D97-2542493DA962}" dt="2025-08-04T10:05:09.450" v="724" actId="20577"/>
        <pc:sldMkLst>
          <pc:docMk/>
          <pc:sldMk cId="3206268194" sldId="9451"/>
        </pc:sldMkLst>
      </pc:sldChg>
      <pc:sldChg chg="modNotesTx">
        <pc:chgData name="越野 愛美 Ｃ 技開（技統）技企" userId="e9f5d605-2630-470e-b4a2-219eaef12367" providerId="ADAL" clId="{7F8A4B90-0CDA-4CC0-8D97-2542493DA962}" dt="2025-08-04T10:10:50.655" v="1262" actId="20577"/>
        <pc:sldMkLst>
          <pc:docMk/>
          <pc:sldMk cId="4033893128" sldId="9452"/>
        </pc:sldMkLst>
      </pc:sldChg>
      <pc:sldChg chg="modSp mod modNotesTx">
        <pc:chgData name="越野 愛美 Ｃ 技開（技統）技企" userId="e9f5d605-2630-470e-b4a2-219eaef12367" providerId="ADAL" clId="{7F8A4B90-0CDA-4CC0-8D97-2542493DA962}" dt="2025-08-04T10:04:39.996" v="712" actId="20577"/>
        <pc:sldMkLst>
          <pc:docMk/>
          <pc:sldMk cId="2039533946" sldId="9454"/>
        </pc:sldMkLst>
        <pc:spChg chg="mod">
          <ac:chgData name="越野 愛美 Ｃ 技開（技統）技企" userId="e9f5d605-2630-470e-b4a2-219eaef12367" providerId="ADAL" clId="{7F8A4B90-0CDA-4CC0-8D97-2542493DA962}" dt="2025-08-04T10:04:14.739" v="691" actId="20577"/>
          <ac:spMkLst>
            <pc:docMk/>
            <pc:sldMk cId="2039533946" sldId="9454"/>
            <ac:spMk id="92" creationId="{7107D6A1-2809-6AFB-557D-5ED0D2AD6D9F}"/>
          </ac:spMkLst>
        </pc:spChg>
      </pc:sldChg>
      <pc:sldChg chg="modNotesTx">
        <pc:chgData name="越野 愛美 Ｃ 技開（技統）技企" userId="e9f5d605-2630-470e-b4a2-219eaef12367" providerId="ADAL" clId="{7F8A4B90-0CDA-4CC0-8D97-2542493DA962}" dt="2025-08-04T10:07:56.862" v="982" actId="20577"/>
        <pc:sldMkLst>
          <pc:docMk/>
          <pc:sldMk cId="3854249990" sldId="9459"/>
        </pc:sldMkLst>
      </pc:sldChg>
      <pc:sldChg chg="modNotesTx">
        <pc:chgData name="越野 愛美 Ｃ 技開（技統）技企" userId="e9f5d605-2630-470e-b4a2-219eaef12367" providerId="ADAL" clId="{7F8A4B90-0CDA-4CC0-8D97-2542493DA962}" dt="2025-08-04T09:45:40.607" v="256" actId="20577"/>
        <pc:sldMkLst>
          <pc:docMk/>
          <pc:sldMk cId="3750117201" sldId="9460"/>
        </pc:sldMkLst>
      </pc:sldChg>
      <pc:sldMasterChg chg="del delSldLayout">
        <pc:chgData name="越野 愛美 Ｃ 技開（技統）技企" userId="e9f5d605-2630-470e-b4a2-219eaef12367" providerId="ADAL" clId="{7F8A4B90-0CDA-4CC0-8D97-2542493DA962}" dt="2025-08-04T09:37:43.628" v="19" actId="47"/>
        <pc:sldMasterMkLst>
          <pc:docMk/>
          <pc:sldMasterMk cId="2846495137" sldId="2147483676"/>
        </pc:sldMasterMkLst>
        <pc:sldLayoutChg chg="del">
          <pc:chgData name="越野 愛美 Ｃ 技開（技統）技企" userId="e9f5d605-2630-470e-b4a2-219eaef12367" providerId="ADAL" clId="{7F8A4B90-0CDA-4CC0-8D97-2542493DA962}" dt="2025-08-04T09:37:43.628" v="19" actId="47"/>
          <pc:sldLayoutMkLst>
            <pc:docMk/>
            <pc:sldMasterMk cId="2846495137" sldId="2147483676"/>
            <pc:sldLayoutMk cId="3000259111" sldId="2147483677"/>
          </pc:sldLayoutMkLst>
        </pc:sldLayoutChg>
        <pc:sldLayoutChg chg="del">
          <pc:chgData name="越野 愛美 Ｃ 技開（技統）技企" userId="e9f5d605-2630-470e-b4a2-219eaef12367" providerId="ADAL" clId="{7F8A4B90-0CDA-4CC0-8D97-2542493DA962}" dt="2025-08-04T09:37:43.628" v="19" actId="47"/>
          <pc:sldLayoutMkLst>
            <pc:docMk/>
            <pc:sldMasterMk cId="2846495137" sldId="2147483676"/>
            <pc:sldLayoutMk cId="3488271751" sldId="2147483678"/>
          </pc:sldLayoutMkLst>
        </pc:sldLayoutChg>
        <pc:sldLayoutChg chg="del">
          <pc:chgData name="越野 愛美 Ｃ 技開（技統）技企" userId="e9f5d605-2630-470e-b4a2-219eaef12367" providerId="ADAL" clId="{7F8A4B90-0CDA-4CC0-8D97-2542493DA962}" dt="2025-08-04T09:37:43.628" v="19" actId="47"/>
          <pc:sldLayoutMkLst>
            <pc:docMk/>
            <pc:sldMasterMk cId="2846495137" sldId="2147483676"/>
            <pc:sldLayoutMk cId="3244645953" sldId="2147483679"/>
          </pc:sldLayoutMkLst>
        </pc:sldLayoutChg>
        <pc:sldLayoutChg chg="del">
          <pc:chgData name="越野 愛美 Ｃ 技開（技統）技企" userId="e9f5d605-2630-470e-b4a2-219eaef12367" providerId="ADAL" clId="{7F8A4B90-0CDA-4CC0-8D97-2542493DA962}" dt="2025-08-04T09:37:43.628" v="19" actId="47"/>
          <pc:sldLayoutMkLst>
            <pc:docMk/>
            <pc:sldMasterMk cId="2846495137" sldId="2147483676"/>
            <pc:sldLayoutMk cId="3629456882" sldId="2147483680"/>
          </pc:sldLayoutMkLst>
        </pc:sldLayoutChg>
        <pc:sldLayoutChg chg="del">
          <pc:chgData name="越野 愛美 Ｃ 技開（技統）技企" userId="e9f5d605-2630-470e-b4a2-219eaef12367" providerId="ADAL" clId="{7F8A4B90-0CDA-4CC0-8D97-2542493DA962}" dt="2025-08-04T09:37:43.628" v="19" actId="47"/>
          <pc:sldLayoutMkLst>
            <pc:docMk/>
            <pc:sldMasterMk cId="2846495137" sldId="2147483676"/>
            <pc:sldLayoutMk cId="1511313687" sldId="2147483681"/>
          </pc:sldLayoutMkLst>
        </pc:sldLayoutChg>
        <pc:sldLayoutChg chg="del">
          <pc:chgData name="越野 愛美 Ｃ 技開（技統）技企" userId="e9f5d605-2630-470e-b4a2-219eaef12367" providerId="ADAL" clId="{7F8A4B90-0CDA-4CC0-8D97-2542493DA962}" dt="2025-08-04T09:37:43.628" v="19" actId="47"/>
          <pc:sldLayoutMkLst>
            <pc:docMk/>
            <pc:sldMasterMk cId="2846495137" sldId="2147483676"/>
            <pc:sldLayoutMk cId="809098426" sldId="2147483682"/>
          </pc:sldLayoutMkLst>
        </pc:sldLayoutChg>
        <pc:sldLayoutChg chg="del">
          <pc:chgData name="越野 愛美 Ｃ 技開（技統）技企" userId="e9f5d605-2630-470e-b4a2-219eaef12367" providerId="ADAL" clId="{7F8A4B90-0CDA-4CC0-8D97-2542493DA962}" dt="2025-08-04T09:37:43.628" v="19" actId="47"/>
          <pc:sldLayoutMkLst>
            <pc:docMk/>
            <pc:sldMasterMk cId="2846495137" sldId="2147483676"/>
            <pc:sldLayoutMk cId="3633021578" sldId="2147483683"/>
          </pc:sldLayoutMkLst>
        </pc:sldLayoutChg>
        <pc:sldLayoutChg chg="del">
          <pc:chgData name="越野 愛美 Ｃ 技開（技統）技企" userId="e9f5d605-2630-470e-b4a2-219eaef12367" providerId="ADAL" clId="{7F8A4B90-0CDA-4CC0-8D97-2542493DA962}" dt="2025-08-04T09:37:43.628" v="19" actId="47"/>
          <pc:sldLayoutMkLst>
            <pc:docMk/>
            <pc:sldMasterMk cId="2846495137" sldId="2147483676"/>
            <pc:sldLayoutMk cId="1881233804" sldId="2147483684"/>
          </pc:sldLayoutMkLst>
        </pc:sldLayoutChg>
        <pc:sldLayoutChg chg="del">
          <pc:chgData name="越野 愛美 Ｃ 技開（技統）技企" userId="e9f5d605-2630-470e-b4a2-219eaef12367" providerId="ADAL" clId="{7F8A4B90-0CDA-4CC0-8D97-2542493DA962}" dt="2025-08-04T09:37:43.628" v="19" actId="47"/>
          <pc:sldLayoutMkLst>
            <pc:docMk/>
            <pc:sldMasterMk cId="2846495137" sldId="2147483676"/>
            <pc:sldLayoutMk cId="1109831930" sldId="2147483685"/>
          </pc:sldLayoutMkLst>
        </pc:sldLayoutChg>
        <pc:sldLayoutChg chg="del">
          <pc:chgData name="越野 愛美 Ｃ 技開（技統）技企" userId="e9f5d605-2630-470e-b4a2-219eaef12367" providerId="ADAL" clId="{7F8A4B90-0CDA-4CC0-8D97-2542493DA962}" dt="2025-08-04T09:37:43.628" v="19" actId="47"/>
          <pc:sldLayoutMkLst>
            <pc:docMk/>
            <pc:sldMasterMk cId="2846495137" sldId="2147483676"/>
            <pc:sldLayoutMk cId="951163457" sldId="2147483686"/>
          </pc:sldLayoutMkLst>
        </pc:sldLayoutChg>
        <pc:sldLayoutChg chg="del">
          <pc:chgData name="越野 愛美 Ｃ 技開（技統）技企" userId="e9f5d605-2630-470e-b4a2-219eaef12367" providerId="ADAL" clId="{7F8A4B90-0CDA-4CC0-8D97-2542493DA962}" dt="2025-08-04T09:37:43.628" v="19" actId="47"/>
          <pc:sldLayoutMkLst>
            <pc:docMk/>
            <pc:sldMasterMk cId="2846495137" sldId="2147483676"/>
            <pc:sldLayoutMk cId="3456489017" sldId="2147483687"/>
          </pc:sldLayoutMkLst>
        </pc:sldLayoutChg>
      </pc:sldMasterChg>
    </pc:docChg>
  </pc:docChgLst>
  <pc:docChgLst>
    <pc:chgData name="越野 愛美 Ｃ 技開（技統）技企" userId="e9f5d605-2630-470e-b4a2-219eaef12367" providerId="ADAL" clId="{102B63BB-EF65-4656-9BCB-21BC2384E40D}"/>
    <pc:docChg chg="custSel modSld">
      <pc:chgData name="越野 愛美 Ｃ 技開（技統）技企" userId="e9f5d605-2630-470e-b4a2-219eaef12367" providerId="ADAL" clId="{102B63BB-EF65-4656-9BCB-21BC2384E40D}" dt="2025-07-30T00:36:29.395" v="10" actId="20577"/>
      <pc:docMkLst>
        <pc:docMk/>
      </pc:docMkLst>
      <pc:sldChg chg="modSp mod modNotesTx">
        <pc:chgData name="越野 愛美 Ｃ 技開（技統）技企" userId="e9f5d605-2630-470e-b4a2-219eaef12367" providerId="ADAL" clId="{102B63BB-EF65-4656-9BCB-21BC2384E40D}" dt="2025-07-30T00:36:00.277" v="7" actId="6549"/>
        <pc:sldMkLst>
          <pc:docMk/>
          <pc:sldMk cId="2102464517" sldId="650"/>
        </pc:sldMkLst>
        <pc:spChg chg="mod">
          <ac:chgData name="越野 愛美 Ｃ 技開（技統）技企" userId="e9f5d605-2630-470e-b4a2-219eaef12367" providerId="ADAL" clId="{102B63BB-EF65-4656-9BCB-21BC2384E40D}" dt="2025-07-30T00:35:51.280" v="2" actId="20577"/>
          <ac:spMkLst>
            <pc:docMk/>
            <pc:sldMk cId="2102464517" sldId="650"/>
            <ac:spMk id="2" creationId="{3F4F12EF-2B6E-D7A3-45F2-12911568C5C5}"/>
          </ac:spMkLst>
        </pc:spChg>
      </pc:sldChg>
      <pc:sldChg chg="delSp mod modNotesTx">
        <pc:chgData name="越野 愛美 Ｃ 技開（技統）技企" userId="e9f5d605-2630-470e-b4a2-219eaef12367" providerId="ADAL" clId="{102B63BB-EF65-4656-9BCB-21BC2384E40D}" dt="2025-07-30T00:36:29.395" v="10" actId="20577"/>
        <pc:sldMkLst>
          <pc:docMk/>
          <pc:sldMk cId="3447138422" sldId="668"/>
        </pc:sldMkLst>
      </pc:sldChg>
    </pc:docChg>
  </pc:docChgLst>
  <pc:docChgLst>
    <pc:chgData name="越野 愛美 Ｃ 技開（技統）技企" userId="e9f5d605-2630-470e-b4a2-219eaef12367" providerId="ADAL" clId="{D944D635-9BE2-4CB4-AC3D-C46D5D522727}"/>
    <pc:docChg chg="undo custSel addSld delSld modSld sldOrd modMainMaster">
      <pc:chgData name="越野 愛美 Ｃ 技開（技統）技企" userId="e9f5d605-2630-470e-b4a2-219eaef12367" providerId="ADAL" clId="{D944D635-9BE2-4CB4-AC3D-C46D5D522727}" dt="2025-07-29T11:47:57.703" v="6231" actId="20577"/>
      <pc:docMkLst>
        <pc:docMk/>
      </pc:docMkLst>
      <pc:sldChg chg="addSp delSp modSp mod">
        <pc:chgData name="越野 愛美 Ｃ 技開（技統）技企" userId="e9f5d605-2630-470e-b4a2-219eaef12367" providerId="ADAL" clId="{D944D635-9BE2-4CB4-AC3D-C46D5D522727}" dt="2025-07-29T08:09:50.235" v="839" actId="1076"/>
        <pc:sldMkLst>
          <pc:docMk/>
          <pc:sldMk cId="59985624" sldId="646"/>
        </pc:sldMkLst>
        <pc:spChg chg="mod">
          <ac:chgData name="越野 愛美 Ｃ 技開（技統）技企" userId="e9f5d605-2630-470e-b4a2-219eaef12367" providerId="ADAL" clId="{D944D635-9BE2-4CB4-AC3D-C46D5D522727}" dt="2025-07-29T08:09:43.381" v="837" actId="1036"/>
          <ac:spMkLst>
            <pc:docMk/>
            <pc:sldMk cId="59985624" sldId="646"/>
            <ac:spMk id="3" creationId="{08D62F79-A3AE-70F9-B53E-34FF18CAB56D}"/>
          </ac:spMkLst>
        </pc:spChg>
        <pc:spChg chg="add mod">
          <ac:chgData name="越野 愛美 Ｃ 技開（技統）技企" userId="e9f5d605-2630-470e-b4a2-219eaef12367" providerId="ADAL" clId="{D944D635-9BE2-4CB4-AC3D-C46D5D522727}" dt="2025-07-29T08:09:50.235" v="839" actId="1076"/>
          <ac:spMkLst>
            <pc:docMk/>
            <pc:sldMk cId="59985624" sldId="646"/>
            <ac:spMk id="7" creationId="{D2A8DC86-A4A9-2CA8-2821-FFFCAB9EEFBB}"/>
          </ac:spMkLst>
        </pc:spChg>
      </pc:sldChg>
      <pc:sldChg chg="addSp delSp modSp mod modNotesTx">
        <pc:chgData name="越野 愛美 Ｃ 技開（技統）技企" userId="e9f5d605-2630-470e-b4a2-219eaef12367" providerId="ADAL" clId="{D944D635-9BE2-4CB4-AC3D-C46D5D522727}" dt="2025-07-29T09:42:26.635" v="2429" actId="20577"/>
        <pc:sldMkLst>
          <pc:docMk/>
          <pc:sldMk cId="2102464517" sldId="650"/>
        </pc:sldMkLst>
        <pc:spChg chg="mod">
          <ac:chgData name="越野 愛美 Ｃ 技開（技統）技企" userId="e9f5d605-2630-470e-b4a2-219eaef12367" providerId="ADAL" clId="{D944D635-9BE2-4CB4-AC3D-C46D5D522727}" dt="2025-07-29T09:34:23.207" v="1812" actId="115"/>
          <ac:spMkLst>
            <pc:docMk/>
            <pc:sldMk cId="2102464517" sldId="650"/>
            <ac:spMk id="2" creationId="{3F4F12EF-2B6E-D7A3-45F2-12911568C5C5}"/>
          </ac:spMkLst>
        </pc:spChg>
        <pc:spChg chg="mod">
          <ac:chgData name="越野 愛美 Ｃ 技開（技統）技企" userId="e9f5d605-2630-470e-b4a2-219eaef12367" providerId="ADAL" clId="{D944D635-9BE2-4CB4-AC3D-C46D5D522727}" dt="2025-07-29T09:23:10.960" v="1665" actId="14100"/>
          <ac:spMkLst>
            <pc:docMk/>
            <pc:sldMk cId="2102464517" sldId="650"/>
            <ac:spMk id="3" creationId="{AE394B41-7C83-1B3C-AEE2-76CF13348019}"/>
          </ac:spMkLst>
        </pc:spChg>
      </pc:sldChg>
      <pc:sldChg chg="addSp modSp">
        <pc:chgData name="越野 愛美 Ｃ 技開（技統）技企" userId="e9f5d605-2630-470e-b4a2-219eaef12367" providerId="ADAL" clId="{D944D635-9BE2-4CB4-AC3D-C46D5D522727}" dt="2025-07-28T02:25:26.266" v="208"/>
        <pc:sldMkLst>
          <pc:docMk/>
          <pc:sldMk cId="794888375" sldId="660"/>
        </pc:sldMkLst>
        <pc:spChg chg="add mod">
          <ac:chgData name="越野 愛美 Ｃ 技開（技統）技企" userId="e9f5d605-2630-470e-b4a2-219eaef12367" providerId="ADAL" clId="{D944D635-9BE2-4CB4-AC3D-C46D5D522727}" dt="2025-07-28T02:25:26.266" v="208"/>
          <ac:spMkLst>
            <pc:docMk/>
            <pc:sldMk cId="794888375" sldId="660"/>
            <ac:spMk id="15" creationId="{4E4B11D0-6D7B-D499-20EC-9B8A2CE04BD0}"/>
          </ac:spMkLst>
        </pc:spChg>
      </pc:sldChg>
      <pc:sldChg chg="addSp modSp">
        <pc:chgData name="越野 愛美 Ｃ 技開（技統）技企" userId="e9f5d605-2630-470e-b4a2-219eaef12367" providerId="ADAL" clId="{D944D635-9BE2-4CB4-AC3D-C46D5D522727}" dt="2025-07-28T02:25:28.948" v="209"/>
        <pc:sldMkLst>
          <pc:docMk/>
          <pc:sldMk cId="2520956271" sldId="662"/>
        </pc:sldMkLst>
        <pc:spChg chg="add mod">
          <ac:chgData name="越野 愛美 Ｃ 技開（技統）技企" userId="e9f5d605-2630-470e-b4a2-219eaef12367" providerId="ADAL" clId="{D944D635-9BE2-4CB4-AC3D-C46D5D522727}" dt="2025-07-28T02:25:28.948" v="209"/>
          <ac:spMkLst>
            <pc:docMk/>
            <pc:sldMk cId="2520956271" sldId="662"/>
            <ac:spMk id="16" creationId="{25B1CFA4-D9BD-6F26-67B0-4A90D7BD0FB0}"/>
          </ac:spMkLst>
        </pc:spChg>
      </pc:sldChg>
      <pc:sldChg chg="addSp modSp mod">
        <pc:chgData name="越野 愛美 Ｃ 技開（技統）技企" userId="e9f5d605-2630-470e-b4a2-219eaef12367" providerId="ADAL" clId="{D944D635-9BE2-4CB4-AC3D-C46D5D522727}" dt="2025-07-28T02:25:19.993" v="207" actId="14100"/>
        <pc:sldMkLst>
          <pc:docMk/>
          <pc:sldMk cId="3994398234" sldId="663"/>
        </pc:sldMkLst>
      </pc:sldChg>
      <pc:sldChg chg="modSp mod">
        <pc:chgData name="越野 愛美 Ｃ 技開（技統）技企" userId="e9f5d605-2630-470e-b4a2-219eaef12367" providerId="ADAL" clId="{D944D635-9BE2-4CB4-AC3D-C46D5D522727}" dt="2025-07-29T09:18:21.967" v="1641" actId="113"/>
        <pc:sldMkLst>
          <pc:docMk/>
          <pc:sldMk cId="3783782169" sldId="664"/>
        </pc:sldMkLst>
        <pc:spChg chg="mod">
          <ac:chgData name="越野 愛美 Ｃ 技開（技統）技企" userId="e9f5d605-2630-470e-b4a2-219eaef12367" providerId="ADAL" clId="{D944D635-9BE2-4CB4-AC3D-C46D5D522727}" dt="2025-07-29T09:18:21.967" v="1641" actId="113"/>
          <ac:spMkLst>
            <pc:docMk/>
            <pc:sldMk cId="3783782169" sldId="664"/>
            <ac:spMk id="6" creationId="{5AF599A7-F603-2F79-1296-35E7D7DEDE6A}"/>
          </ac:spMkLst>
        </pc:spChg>
      </pc:sldChg>
      <pc:sldChg chg="addSp delSp modSp mod modNotesTx">
        <pc:chgData name="越野 愛美 Ｃ 技開（技統）技企" userId="e9f5d605-2630-470e-b4a2-219eaef12367" providerId="ADAL" clId="{D944D635-9BE2-4CB4-AC3D-C46D5D522727}" dt="2025-07-29T11:47:57.703" v="6231" actId="20577"/>
        <pc:sldMkLst>
          <pc:docMk/>
          <pc:sldMk cId="3447138422" sldId="668"/>
        </pc:sldMkLst>
        <pc:spChg chg="mod">
          <ac:chgData name="越野 愛美 Ｃ 技開（技統）技企" userId="e9f5d605-2630-470e-b4a2-219eaef12367" providerId="ADAL" clId="{D944D635-9BE2-4CB4-AC3D-C46D5D522727}" dt="2025-07-29T09:24:11.541" v="1667" actId="115"/>
          <ac:spMkLst>
            <pc:docMk/>
            <pc:sldMk cId="3447138422" sldId="668"/>
            <ac:spMk id="2" creationId="{644660F4-3BC1-3135-588C-F7C0FD8FC371}"/>
          </ac:spMkLst>
        </pc:spChg>
        <pc:spChg chg="mod">
          <ac:chgData name="越野 愛美 Ｃ 技開（技統）技企" userId="e9f5d605-2630-470e-b4a2-219eaef12367" providerId="ADAL" clId="{D944D635-9BE2-4CB4-AC3D-C46D5D522727}" dt="2025-07-29T09:33:58.620" v="1807" actId="1036"/>
          <ac:spMkLst>
            <pc:docMk/>
            <pc:sldMk cId="3447138422" sldId="668"/>
            <ac:spMk id="5" creationId="{00EAD5BD-6E11-201F-43D6-9760EEF90D17}"/>
          </ac:spMkLst>
        </pc:spChg>
        <pc:spChg chg="mod">
          <ac:chgData name="越野 愛美 Ｃ 技開（技統）技企" userId="e9f5d605-2630-470e-b4a2-219eaef12367" providerId="ADAL" clId="{D944D635-9BE2-4CB4-AC3D-C46D5D522727}" dt="2025-07-29T09:33:58.620" v="1807" actId="1036"/>
          <ac:spMkLst>
            <pc:docMk/>
            <pc:sldMk cId="3447138422" sldId="668"/>
            <ac:spMk id="6" creationId="{F6B3B282-A619-5BC7-49E5-65F123C01BBA}"/>
          </ac:spMkLst>
        </pc:spChg>
        <pc:spChg chg="mod">
          <ac:chgData name="越野 愛美 Ｃ 技開（技統）技企" userId="e9f5d605-2630-470e-b4a2-219eaef12367" providerId="ADAL" clId="{D944D635-9BE2-4CB4-AC3D-C46D5D522727}" dt="2025-07-29T09:33:58.620" v="1807" actId="1036"/>
          <ac:spMkLst>
            <pc:docMk/>
            <pc:sldMk cId="3447138422" sldId="668"/>
            <ac:spMk id="7" creationId="{F6C3F2DC-D240-87F0-9C7B-9DD2CDAA8BBD}"/>
          </ac:spMkLst>
        </pc:spChg>
        <pc:spChg chg="mod">
          <ac:chgData name="越野 愛美 Ｃ 技開（技統）技企" userId="e9f5d605-2630-470e-b4a2-219eaef12367" providerId="ADAL" clId="{D944D635-9BE2-4CB4-AC3D-C46D5D522727}" dt="2025-07-29T09:34:03.162" v="1811" actId="1036"/>
          <ac:spMkLst>
            <pc:docMk/>
            <pc:sldMk cId="3447138422" sldId="668"/>
            <ac:spMk id="18" creationId="{8F8F96F1-B6CF-250A-DC14-04C1F73E67A2}"/>
          </ac:spMkLst>
        </pc:spChg>
      </pc:sldChg>
      <pc:sldChg chg="addSp modSp mod">
        <pc:chgData name="越野 愛美 Ｃ 技開（技統）技企" userId="e9f5d605-2630-470e-b4a2-219eaef12367" providerId="ADAL" clId="{D944D635-9BE2-4CB4-AC3D-C46D5D522727}" dt="2025-07-28T03:16:18.797" v="491" actId="207"/>
        <pc:sldMkLst>
          <pc:docMk/>
          <pc:sldMk cId="1506306723" sldId="670"/>
        </pc:sldMkLst>
        <pc:spChg chg="mod">
          <ac:chgData name="越野 愛美 Ｃ 技開（技統）技企" userId="e9f5d605-2630-470e-b4a2-219eaef12367" providerId="ADAL" clId="{D944D635-9BE2-4CB4-AC3D-C46D5D522727}" dt="2025-07-28T03:11:28.138" v="347" actId="20577"/>
          <ac:spMkLst>
            <pc:docMk/>
            <pc:sldMk cId="1506306723" sldId="670"/>
            <ac:spMk id="3" creationId="{56260A51-E7C6-8BC7-2801-A395EE351389}"/>
          </ac:spMkLst>
        </pc:spChg>
        <pc:spChg chg="add mod ord">
          <ac:chgData name="越野 愛美 Ｃ 技開（技統）技企" userId="e9f5d605-2630-470e-b4a2-219eaef12367" providerId="ADAL" clId="{D944D635-9BE2-4CB4-AC3D-C46D5D522727}" dt="2025-07-28T03:16:02.122" v="487" actId="166"/>
          <ac:spMkLst>
            <pc:docMk/>
            <pc:sldMk cId="1506306723" sldId="670"/>
            <ac:spMk id="5" creationId="{B04053D7-24D8-B6A0-BDEE-B55F3434B90A}"/>
          </ac:spMkLst>
        </pc:spChg>
        <pc:spChg chg="add mod">
          <ac:chgData name="越野 愛美 Ｃ 技開（技統）技企" userId="e9f5d605-2630-470e-b4a2-219eaef12367" providerId="ADAL" clId="{D944D635-9BE2-4CB4-AC3D-C46D5D522727}" dt="2025-07-28T03:16:18.797" v="491" actId="207"/>
          <ac:spMkLst>
            <pc:docMk/>
            <pc:sldMk cId="1506306723" sldId="670"/>
            <ac:spMk id="6" creationId="{3FEFD131-EC62-5B01-74F9-A0FFDDC72DD3}"/>
          </ac:spMkLst>
        </pc:spChg>
        <pc:spChg chg="add mod ord">
          <ac:chgData name="越野 愛美 Ｃ 技開（技統）技企" userId="e9f5d605-2630-470e-b4a2-219eaef12367" providerId="ADAL" clId="{D944D635-9BE2-4CB4-AC3D-C46D5D522727}" dt="2025-07-28T03:15:51.455" v="485" actId="167"/>
          <ac:spMkLst>
            <pc:docMk/>
            <pc:sldMk cId="1506306723" sldId="670"/>
            <ac:spMk id="7" creationId="{1F6BE351-5253-6071-55FF-CF6C2E642622}"/>
          </ac:spMkLst>
        </pc:spChg>
        <pc:spChg chg="add mod ord">
          <ac:chgData name="越野 愛美 Ｃ 技開（技統）技企" userId="e9f5d605-2630-470e-b4a2-219eaef12367" providerId="ADAL" clId="{D944D635-9BE2-4CB4-AC3D-C46D5D522727}" dt="2025-07-28T03:16:14.685" v="490" actId="167"/>
          <ac:spMkLst>
            <pc:docMk/>
            <pc:sldMk cId="1506306723" sldId="670"/>
            <ac:spMk id="8" creationId="{3E7F1B4C-3E48-8B66-7AD3-8A73D37F353D}"/>
          </ac:spMkLst>
        </pc:spChg>
        <pc:spChg chg="mod">
          <ac:chgData name="越野 愛美 Ｃ 技開（技統）技企" userId="e9f5d605-2630-470e-b4a2-219eaef12367" providerId="ADAL" clId="{D944D635-9BE2-4CB4-AC3D-C46D5D522727}" dt="2025-07-28T03:12:29.389" v="353" actId="1076"/>
          <ac:spMkLst>
            <pc:docMk/>
            <pc:sldMk cId="1506306723" sldId="670"/>
            <ac:spMk id="13" creationId="{EC306669-58C3-CD4B-D1BB-542C8E4E3772}"/>
          </ac:spMkLst>
        </pc:spChg>
        <pc:spChg chg="mod">
          <ac:chgData name="越野 愛美 Ｃ 技開（技統）技企" userId="e9f5d605-2630-470e-b4a2-219eaef12367" providerId="ADAL" clId="{D944D635-9BE2-4CB4-AC3D-C46D5D522727}" dt="2025-07-28T03:14:45.950" v="469" actId="1038"/>
          <ac:spMkLst>
            <pc:docMk/>
            <pc:sldMk cId="1506306723" sldId="670"/>
            <ac:spMk id="15" creationId="{5923214B-473B-5913-FC11-8CBA2B939842}"/>
          </ac:spMkLst>
        </pc:spChg>
        <pc:graphicFrameChg chg="mod">
          <ac:chgData name="越野 愛美 Ｃ 技開（技統）技企" userId="e9f5d605-2630-470e-b4a2-219eaef12367" providerId="ADAL" clId="{D944D635-9BE2-4CB4-AC3D-C46D5D522727}" dt="2025-07-28T03:13:11.139" v="418" actId="1076"/>
          <ac:graphicFrameMkLst>
            <pc:docMk/>
            <pc:sldMk cId="1506306723" sldId="670"/>
            <ac:graphicFrameMk id="12" creationId="{FE043323-2ECD-BAA0-01B5-FD7BD7732077}"/>
          </ac:graphicFrameMkLst>
        </pc:graphicFrameChg>
        <pc:graphicFrameChg chg="mod">
          <ac:chgData name="越野 愛美 Ｃ 技開（技統）技企" userId="e9f5d605-2630-470e-b4a2-219eaef12367" providerId="ADAL" clId="{D944D635-9BE2-4CB4-AC3D-C46D5D522727}" dt="2025-07-28T03:14:45.950" v="469" actId="1038"/>
          <ac:graphicFrameMkLst>
            <pc:docMk/>
            <pc:sldMk cId="1506306723" sldId="670"/>
            <ac:graphicFrameMk id="14" creationId="{64FFD496-E60E-C07F-BE43-75E54B78C05D}"/>
          </ac:graphicFrameMkLst>
        </pc:graphicFrameChg>
      </pc:sldChg>
      <pc:sldChg chg="addSp modSp mod">
        <pc:chgData name="越野 愛美 Ｃ 技開（技統）技企" userId="e9f5d605-2630-470e-b4a2-219eaef12367" providerId="ADAL" clId="{D944D635-9BE2-4CB4-AC3D-C46D5D522727}" dt="2025-07-29T11:41:23.918" v="5308" actId="20577"/>
        <pc:sldMkLst>
          <pc:docMk/>
          <pc:sldMk cId="2063192810" sldId="671"/>
        </pc:sldMkLst>
      </pc:sldChg>
      <pc:sldChg chg="addSp modSp mod">
        <pc:chgData name="越野 愛美 Ｃ 技開（技統）技企" userId="e9f5d605-2630-470e-b4a2-219eaef12367" providerId="ADAL" clId="{D944D635-9BE2-4CB4-AC3D-C46D5D522727}" dt="2025-07-28T02:26:10.978" v="213" actId="1036"/>
        <pc:sldMkLst>
          <pc:docMk/>
          <pc:sldMk cId="2755858578" sldId="675"/>
        </pc:sldMkLst>
        <pc:spChg chg="add mod">
          <ac:chgData name="越野 愛美 Ｃ 技開（技統）技企" userId="e9f5d605-2630-470e-b4a2-219eaef12367" providerId="ADAL" clId="{D944D635-9BE2-4CB4-AC3D-C46D5D522727}" dt="2025-07-28T02:26:10.978" v="213" actId="1036"/>
          <ac:spMkLst>
            <pc:docMk/>
            <pc:sldMk cId="2755858578" sldId="675"/>
            <ac:spMk id="3" creationId="{16D3F1A8-45B7-0A9E-71F2-B7D01ACDBC33}"/>
          </ac:spMkLst>
        </pc:spChg>
      </pc:sldChg>
      <pc:sldChg chg="addSp modSp">
        <pc:chgData name="越野 愛美 Ｃ 技開（技統）技企" userId="e9f5d605-2630-470e-b4a2-219eaef12367" providerId="ADAL" clId="{D944D635-9BE2-4CB4-AC3D-C46D5D522727}" dt="2025-07-28T02:34:36.690" v="294" actId="404"/>
        <pc:sldMkLst>
          <pc:docMk/>
          <pc:sldMk cId="236672120" sldId="676"/>
        </pc:sldMkLst>
        <pc:spChg chg="add mod">
          <ac:chgData name="越野 愛美 Ｃ 技開（技統）技企" userId="e9f5d605-2630-470e-b4a2-219eaef12367" providerId="ADAL" clId="{D944D635-9BE2-4CB4-AC3D-C46D5D522727}" dt="2025-07-28T02:26:13.366" v="214"/>
          <ac:spMkLst>
            <pc:docMk/>
            <pc:sldMk cId="236672120" sldId="676"/>
            <ac:spMk id="2" creationId="{A6ADC994-EAA2-2160-FA41-E865B7421F3D}"/>
          </ac:spMkLst>
        </pc:spChg>
        <pc:spChg chg="mod">
          <ac:chgData name="越野 愛美 Ｃ 技開（技統）技企" userId="e9f5d605-2630-470e-b4a2-219eaef12367" providerId="ADAL" clId="{D944D635-9BE2-4CB4-AC3D-C46D5D522727}" dt="2025-07-28T02:34:36.690" v="294" actId="404"/>
          <ac:spMkLst>
            <pc:docMk/>
            <pc:sldMk cId="236672120" sldId="676"/>
            <ac:spMk id="33797" creationId="{37A62DEE-6D47-4511-B66D-4E53646E64C2}"/>
          </ac:spMkLst>
        </pc:spChg>
      </pc:sldChg>
      <pc:sldChg chg="addSp delSp modSp mod">
        <pc:chgData name="越野 愛美 Ｃ 技開（技統）技企" userId="e9f5d605-2630-470e-b4a2-219eaef12367" providerId="ADAL" clId="{D944D635-9BE2-4CB4-AC3D-C46D5D522727}" dt="2025-07-28T02:26:29.876" v="216" actId="478"/>
        <pc:sldMkLst>
          <pc:docMk/>
          <pc:sldMk cId="3534761163" sldId="677"/>
        </pc:sldMkLst>
        <pc:spChg chg="add mod">
          <ac:chgData name="越野 愛美 Ｃ 技開（技統）技企" userId="e9f5d605-2630-470e-b4a2-219eaef12367" providerId="ADAL" clId="{D944D635-9BE2-4CB4-AC3D-C46D5D522727}" dt="2025-07-28T02:26:22.997" v="215"/>
          <ac:spMkLst>
            <pc:docMk/>
            <pc:sldMk cId="3534761163" sldId="677"/>
            <ac:spMk id="4" creationId="{98470D44-393D-BDD3-129C-021B150C3930}"/>
          </ac:spMkLst>
        </pc:spChg>
      </pc:sldChg>
      <pc:sldChg chg="addSp modSp">
        <pc:chgData name="越野 愛美 Ｃ 技開（技統）技企" userId="e9f5d605-2630-470e-b4a2-219eaef12367" providerId="ADAL" clId="{D944D635-9BE2-4CB4-AC3D-C46D5D522727}" dt="2025-07-28T02:26:52.206" v="217"/>
        <pc:sldMkLst>
          <pc:docMk/>
          <pc:sldMk cId="3246147914" sldId="686"/>
        </pc:sldMkLst>
        <pc:spChg chg="add mod">
          <ac:chgData name="越野 愛美 Ｃ 技開（技統）技企" userId="e9f5d605-2630-470e-b4a2-219eaef12367" providerId="ADAL" clId="{D944D635-9BE2-4CB4-AC3D-C46D5D522727}" dt="2025-07-28T02:26:52.206" v="217"/>
          <ac:spMkLst>
            <pc:docMk/>
            <pc:sldMk cId="3246147914" sldId="686"/>
            <ac:spMk id="2" creationId="{BAED2844-4FED-1A53-B9F5-A950237D1D59}"/>
          </ac:spMkLst>
        </pc:spChg>
      </pc:sldChg>
      <pc:sldChg chg="addSp delSp modSp mod">
        <pc:chgData name="越野 愛美 Ｃ 技開（技統）技企" userId="e9f5d605-2630-470e-b4a2-219eaef12367" providerId="ADAL" clId="{D944D635-9BE2-4CB4-AC3D-C46D5D522727}" dt="2025-07-29T11:38:42.765" v="5262" actId="1037"/>
        <pc:sldMkLst>
          <pc:docMk/>
          <pc:sldMk cId="1471420220" sldId="688"/>
        </pc:sldMkLst>
        <pc:spChg chg="mod">
          <ac:chgData name="越野 愛美 Ｃ 技開（技統）技企" userId="e9f5d605-2630-470e-b4a2-219eaef12367" providerId="ADAL" clId="{D944D635-9BE2-4CB4-AC3D-C46D5D522727}" dt="2025-07-29T11:38:24.612" v="5257" actId="1076"/>
          <ac:spMkLst>
            <pc:docMk/>
            <pc:sldMk cId="1471420220" sldId="688"/>
            <ac:spMk id="6" creationId="{4823A85E-755B-139E-7CAD-609F74DF03AB}"/>
          </ac:spMkLst>
        </pc:spChg>
        <pc:spChg chg="mod">
          <ac:chgData name="越野 愛美 Ｃ 技開（技統）技企" userId="e9f5d605-2630-470e-b4a2-219eaef12367" providerId="ADAL" clId="{D944D635-9BE2-4CB4-AC3D-C46D5D522727}" dt="2025-07-29T11:38:32.347" v="5260" actId="14100"/>
          <ac:spMkLst>
            <pc:docMk/>
            <pc:sldMk cId="1471420220" sldId="688"/>
            <ac:spMk id="7" creationId="{5206C879-CA65-1A9C-0E61-23AB1B4FC42B}"/>
          </ac:spMkLst>
        </pc:spChg>
        <pc:picChg chg="mod">
          <ac:chgData name="越野 愛美 Ｃ 技開（技統）技企" userId="e9f5d605-2630-470e-b4a2-219eaef12367" providerId="ADAL" clId="{D944D635-9BE2-4CB4-AC3D-C46D5D522727}" dt="2025-07-29T11:38:19.595" v="5255" actId="14100"/>
          <ac:picMkLst>
            <pc:docMk/>
            <pc:sldMk cId="1471420220" sldId="688"/>
            <ac:picMk id="5" creationId="{E73AF8E1-CE07-1AA3-2FC6-DDD2E27191F9}"/>
          </ac:picMkLst>
        </pc:picChg>
        <pc:picChg chg="add mod">
          <ac:chgData name="越野 愛美 Ｃ 技開（技統）技企" userId="e9f5d605-2630-470e-b4a2-219eaef12367" providerId="ADAL" clId="{D944D635-9BE2-4CB4-AC3D-C46D5D522727}" dt="2025-07-29T11:38:42.765" v="5262" actId="1037"/>
          <ac:picMkLst>
            <pc:docMk/>
            <pc:sldMk cId="1471420220" sldId="688"/>
            <ac:picMk id="10" creationId="{0A579FD2-54E2-5EFD-5B5E-70B3E0C37C73}"/>
          </ac:picMkLst>
        </pc:picChg>
      </pc:sldChg>
      <pc:sldChg chg="addSp modSp mod">
        <pc:chgData name="越野 愛美 Ｃ 技開（技統）技企" userId="e9f5d605-2630-470e-b4a2-219eaef12367" providerId="ADAL" clId="{D944D635-9BE2-4CB4-AC3D-C46D5D522727}" dt="2025-07-29T08:33:20.697" v="1147" actId="403"/>
        <pc:sldMkLst>
          <pc:docMk/>
          <pc:sldMk cId="4042110065" sldId="689"/>
        </pc:sldMkLst>
        <pc:spChg chg="mod">
          <ac:chgData name="越野 愛美 Ｃ 技開（技統）技企" userId="e9f5d605-2630-470e-b4a2-219eaef12367" providerId="ADAL" clId="{D944D635-9BE2-4CB4-AC3D-C46D5D522727}" dt="2025-07-29T08:33:12.082" v="1145" actId="1035"/>
          <ac:spMkLst>
            <pc:docMk/>
            <pc:sldMk cId="4042110065" sldId="689"/>
            <ac:spMk id="2" creationId="{3D1555ED-27D4-EC03-826F-9CB5599B8A48}"/>
          </ac:spMkLst>
        </pc:spChg>
        <pc:spChg chg="mod">
          <ac:chgData name="越野 愛美 Ｃ 技開（技統）技企" userId="e9f5d605-2630-470e-b4a2-219eaef12367" providerId="ADAL" clId="{D944D635-9BE2-4CB4-AC3D-C46D5D522727}" dt="2025-07-29T08:33:20.697" v="1147" actId="403"/>
          <ac:spMkLst>
            <pc:docMk/>
            <pc:sldMk cId="4042110065" sldId="689"/>
            <ac:spMk id="3" creationId="{30BCA44C-BD1F-6186-07FA-C5BEC1AC15F1}"/>
          </ac:spMkLst>
        </pc:spChg>
        <pc:spChg chg="add mod">
          <ac:chgData name="越野 愛美 Ｃ 技開（技統）技企" userId="e9f5d605-2630-470e-b4a2-219eaef12367" providerId="ADAL" clId="{D944D635-9BE2-4CB4-AC3D-C46D5D522727}" dt="2025-07-29T08:33:17.977" v="1146" actId="1076"/>
          <ac:spMkLst>
            <pc:docMk/>
            <pc:sldMk cId="4042110065" sldId="689"/>
            <ac:spMk id="8" creationId="{3A1AC5FB-56A6-42D6-DC15-43B1BE536C02}"/>
          </ac:spMkLst>
        </pc:spChg>
      </pc:sldChg>
      <pc:sldChg chg="modSp mod modNotesTx">
        <pc:chgData name="越野 愛美 Ｃ 技開（技統）技企" userId="e9f5d605-2630-470e-b4a2-219eaef12367" providerId="ADAL" clId="{D944D635-9BE2-4CB4-AC3D-C46D5D522727}" dt="2025-07-29T10:00:04.141" v="3004" actId="20577"/>
        <pc:sldMkLst>
          <pc:docMk/>
          <pc:sldMk cId="3184393630" sldId="692"/>
        </pc:sldMkLst>
        <pc:spChg chg="mod">
          <ac:chgData name="越野 愛美 Ｃ 技開（技統）技企" userId="e9f5d605-2630-470e-b4a2-219eaef12367" providerId="ADAL" clId="{D944D635-9BE2-4CB4-AC3D-C46D5D522727}" dt="2025-07-29T09:59:42.258" v="2992" actId="14100"/>
          <ac:spMkLst>
            <pc:docMk/>
            <pc:sldMk cId="3184393630" sldId="692"/>
            <ac:spMk id="11" creationId="{73BB9F7F-44CB-2746-4811-76CEA677DE33}"/>
          </ac:spMkLst>
        </pc:spChg>
      </pc:sldChg>
      <pc:sldChg chg="addSp delSp modSp mod modClrScheme chgLayout modNotesTx">
        <pc:chgData name="越野 愛美 Ｃ 技開（技統）技企" userId="e9f5d605-2630-470e-b4a2-219eaef12367" providerId="ADAL" clId="{D944D635-9BE2-4CB4-AC3D-C46D5D522727}" dt="2025-07-29T11:42:28.981" v="5312" actId="1076"/>
        <pc:sldMkLst>
          <pc:docMk/>
          <pc:sldMk cId="708555753" sldId="720"/>
        </pc:sldMkLst>
        <pc:spChg chg="mod">
          <ac:chgData name="越野 愛美 Ｃ 技開（技統）技企" userId="e9f5d605-2630-470e-b4a2-219eaef12367" providerId="ADAL" clId="{D944D635-9BE2-4CB4-AC3D-C46D5D522727}" dt="2025-07-29T11:42:28.981" v="5312" actId="1076"/>
          <ac:spMkLst>
            <pc:docMk/>
            <pc:sldMk cId="708555753" sldId="720"/>
            <ac:spMk id="4" creationId="{95739E64-26F5-49D8-FCEC-300BAF7C868B}"/>
          </ac:spMkLst>
        </pc:spChg>
        <pc:spChg chg="mod ord">
          <ac:chgData name="越野 愛美 Ｃ 技開（技統）技企" userId="e9f5d605-2630-470e-b4a2-219eaef12367" providerId="ADAL" clId="{D944D635-9BE2-4CB4-AC3D-C46D5D522727}" dt="2025-07-28T02:29:29.117" v="220" actId="700"/>
          <ac:spMkLst>
            <pc:docMk/>
            <pc:sldMk cId="708555753" sldId="720"/>
            <ac:spMk id="11" creationId="{054E7AFA-70DC-5279-6876-95022726E764}"/>
          </ac:spMkLst>
        </pc:spChg>
      </pc:sldChg>
      <pc:sldChg chg="addSp modSp mod">
        <pc:chgData name="越野 愛美 Ｃ 技開（技統）技企" userId="e9f5d605-2630-470e-b4a2-219eaef12367" providerId="ADAL" clId="{D944D635-9BE2-4CB4-AC3D-C46D5D522727}" dt="2025-07-29T09:08:51.854" v="1292" actId="1076"/>
        <pc:sldMkLst>
          <pc:docMk/>
          <pc:sldMk cId="1625130712" sldId="722"/>
        </pc:sldMkLst>
        <pc:spChg chg="mod">
          <ac:chgData name="越野 愛美 Ｃ 技開（技統）技企" userId="e9f5d605-2630-470e-b4a2-219eaef12367" providerId="ADAL" clId="{D944D635-9BE2-4CB4-AC3D-C46D5D522727}" dt="2025-07-29T09:08:51.854" v="1292" actId="1076"/>
          <ac:spMkLst>
            <pc:docMk/>
            <pc:sldMk cId="1625130712" sldId="722"/>
            <ac:spMk id="2" creationId="{FB536B30-1303-D1EF-658D-AE24C2432393}"/>
          </ac:spMkLst>
        </pc:spChg>
        <pc:spChg chg="add mod">
          <ac:chgData name="越野 愛美 Ｃ 技開（技統）技企" userId="e9f5d605-2630-470e-b4a2-219eaef12367" providerId="ADAL" clId="{D944D635-9BE2-4CB4-AC3D-C46D5D522727}" dt="2025-07-28T02:29:10.491" v="219"/>
          <ac:spMkLst>
            <pc:docMk/>
            <pc:sldMk cId="1625130712" sldId="722"/>
            <ac:spMk id="11" creationId="{89E7CF30-5C96-E1AB-91D3-699346600AEA}"/>
          </ac:spMkLst>
        </pc:spChg>
      </pc:sldChg>
      <pc:sldChg chg="addSp delSp modSp mod">
        <pc:chgData name="越野 愛美 Ｃ 技開（技統）技企" userId="e9f5d605-2630-470e-b4a2-219eaef12367" providerId="ADAL" clId="{D944D635-9BE2-4CB4-AC3D-C46D5D522727}" dt="2025-07-29T08:30:38.991" v="1052" actId="1037"/>
        <pc:sldMkLst>
          <pc:docMk/>
          <pc:sldMk cId="184140377" sldId="723"/>
        </pc:sldMkLst>
        <pc:spChg chg="mod">
          <ac:chgData name="越野 愛美 Ｃ 技開（技統）技企" userId="e9f5d605-2630-470e-b4a2-219eaef12367" providerId="ADAL" clId="{D944D635-9BE2-4CB4-AC3D-C46D5D522727}" dt="2025-07-29T08:30:27.613" v="1045" actId="1076"/>
          <ac:spMkLst>
            <pc:docMk/>
            <pc:sldMk cId="184140377" sldId="723"/>
            <ac:spMk id="4" creationId="{28F51C85-3FCD-58B2-379D-8583AB6B5EAB}"/>
          </ac:spMkLst>
        </pc:spChg>
        <pc:spChg chg="add mod">
          <ac:chgData name="越野 愛美 Ｃ 技開（技統）技企" userId="e9f5d605-2630-470e-b4a2-219eaef12367" providerId="ADAL" clId="{D944D635-9BE2-4CB4-AC3D-C46D5D522727}" dt="2025-07-29T08:29:01.044" v="1017" actId="14100"/>
          <ac:spMkLst>
            <pc:docMk/>
            <pc:sldMk cId="184140377" sldId="723"/>
            <ac:spMk id="5" creationId="{FB9D094F-BBC3-EA84-C207-5A2A17CE1077}"/>
          </ac:spMkLst>
        </pc:spChg>
        <pc:spChg chg="add mod">
          <ac:chgData name="越野 愛美 Ｃ 技開（技統）技企" userId="e9f5d605-2630-470e-b4a2-219eaef12367" providerId="ADAL" clId="{D944D635-9BE2-4CB4-AC3D-C46D5D522727}" dt="2025-07-29T08:28:58.126" v="1016" actId="1076"/>
          <ac:spMkLst>
            <pc:docMk/>
            <pc:sldMk cId="184140377" sldId="723"/>
            <ac:spMk id="6" creationId="{32AA4896-E9C2-AB4C-6E24-F6946ED9BCF6}"/>
          </ac:spMkLst>
        </pc:spChg>
        <pc:grpChg chg="add mod">
          <ac:chgData name="越野 愛美 Ｃ 技開（技統）技企" userId="e9f5d605-2630-470e-b4a2-219eaef12367" providerId="ADAL" clId="{D944D635-9BE2-4CB4-AC3D-C46D5D522727}" dt="2025-07-29T08:30:25.403" v="1043" actId="164"/>
          <ac:grpSpMkLst>
            <pc:docMk/>
            <pc:sldMk cId="184140377" sldId="723"/>
            <ac:grpSpMk id="17" creationId="{5D547622-0355-5D2F-E06B-FF7F3A595C64}"/>
          </ac:grpSpMkLst>
        </pc:grpChg>
        <pc:grpChg chg="add mod">
          <ac:chgData name="越野 愛美 Ｃ 技開（技統）技企" userId="e9f5d605-2630-470e-b4a2-219eaef12367" providerId="ADAL" clId="{D944D635-9BE2-4CB4-AC3D-C46D5D522727}" dt="2025-07-29T08:30:38.991" v="1052" actId="1037"/>
          <ac:grpSpMkLst>
            <pc:docMk/>
            <pc:sldMk cId="184140377" sldId="723"/>
            <ac:grpSpMk id="18" creationId="{5B9AE727-EA1F-719D-7A0B-BE0FBB17C1F8}"/>
          </ac:grpSpMkLst>
        </pc:grpChg>
        <pc:picChg chg="add mod">
          <ac:chgData name="越野 愛美 Ｃ 技開（技統）技企" userId="e9f5d605-2630-470e-b4a2-219eaef12367" providerId="ADAL" clId="{D944D635-9BE2-4CB4-AC3D-C46D5D522727}" dt="2025-07-29T08:30:25.403" v="1043" actId="164"/>
          <ac:picMkLst>
            <pc:docMk/>
            <pc:sldMk cId="184140377" sldId="723"/>
            <ac:picMk id="8" creationId="{678446F0-842A-1566-7B11-1270DA0FDD0A}"/>
          </ac:picMkLst>
        </pc:picChg>
        <pc:picChg chg="add mod">
          <ac:chgData name="越野 愛美 Ｃ 技開（技統）技企" userId="e9f5d605-2630-470e-b4a2-219eaef12367" providerId="ADAL" clId="{D944D635-9BE2-4CB4-AC3D-C46D5D522727}" dt="2025-07-29T08:30:35.484" v="1046" actId="164"/>
          <ac:picMkLst>
            <pc:docMk/>
            <pc:sldMk cId="184140377" sldId="723"/>
            <ac:picMk id="10" creationId="{5FBF1028-2270-8717-E3A9-36AC12830EF4}"/>
          </ac:picMkLst>
        </pc:picChg>
        <pc:picChg chg="add mod">
          <ac:chgData name="越野 愛美 Ｃ 技開（技統）技企" userId="e9f5d605-2630-470e-b4a2-219eaef12367" providerId="ADAL" clId="{D944D635-9BE2-4CB4-AC3D-C46D5D522727}" dt="2025-07-29T08:30:35.484" v="1046" actId="164"/>
          <ac:picMkLst>
            <pc:docMk/>
            <pc:sldMk cId="184140377" sldId="723"/>
            <ac:picMk id="13" creationId="{17A8F2A1-AF5C-2BEE-A113-D4033FC05DFD}"/>
          </ac:picMkLst>
        </pc:picChg>
        <pc:picChg chg="add mod">
          <ac:chgData name="越野 愛美 Ｃ 技開（技統）技企" userId="e9f5d605-2630-470e-b4a2-219eaef12367" providerId="ADAL" clId="{D944D635-9BE2-4CB4-AC3D-C46D5D522727}" dt="2025-07-29T08:30:25.403" v="1043" actId="164"/>
          <ac:picMkLst>
            <pc:docMk/>
            <pc:sldMk cId="184140377" sldId="723"/>
            <ac:picMk id="16" creationId="{802E2747-F76F-E5FC-9C2E-156233626AFE}"/>
          </ac:picMkLst>
        </pc:picChg>
      </pc:sldChg>
      <pc:sldChg chg="addSp modSp">
        <pc:chgData name="越野 愛美 Ｃ 技開（技統）技企" userId="e9f5d605-2630-470e-b4a2-219eaef12367" providerId="ADAL" clId="{D944D635-9BE2-4CB4-AC3D-C46D5D522727}" dt="2025-07-28T02:28:38.765" v="218"/>
        <pc:sldMkLst>
          <pc:docMk/>
          <pc:sldMk cId="3503274953" sldId="724"/>
        </pc:sldMkLst>
        <pc:spChg chg="add mod">
          <ac:chgData name="越野 愛美 Ｃ 技開（技統）技企" userId="e9f5d605-2630-470e-b4a2-219eaef12367" providerId="ADAL" clId="{D944D635-9BE2-4CB4-AC3D-C46D5D522727}" dt="2025-07-28T02:28:38.765" v="218"/>
          <ac:spMkLst>
            <pc:docMk/>
            <pc:sldMk cId="3503274953" sldId="724"/>
            <ac:spMk id="2" creationId="{F2D162E7-7616-8B61-19E9-98349C8E0C19}"/>
          </ac:spMkLst>
        </pc:spChg>
      </pc:sldChg>
      <pc:sldChg chg="addSp modSp">
        <pc:chgData name="越野 愛美 Ｃ 技開（技統）技企" userId="e9f5d605-2630-470e-b4a2-219eaef12367" providerId="ADAL" clId="{D944D635-9BE2-4CB4-AC3D-C46D5D522727}" dt="2025-07-28T02:25:33.949" v="210"/>
        <pc:sldMkLst>
          <pc:docMk/>
          <pc:sldMk cId="2441348133" sldId="726"/>
        </pc:sldMkLst>
        <pc:spChg chg="add mod">
          <ac:chgData name="越野 愛美 Ｃ 技開（技統）技企" userId="e9f5d605-2630-470e-b4a2-219eaef12367" providerId="ADAL" clId="{D944D635-9BE2-4CB4-AC3D-C46D5D522727}" dt="2025-07-28T02:25:33.949" v="210"/>
          <ac:spMkLst>
            <pc:docMk/>
            <pc:sldMk cId="2441348133" sldId="726"/>
            <ac:spMk id="16" creationId="{844DCC17-75DE-943A-0D7C-BC8FB85CF4F0}"/>
          </ac:spMkLst>
        </pc:spChg>
      </pc:sldChg>
      <pc:sldChg chg="addSp modSp mod">
        <pc:chgData name="越野 愛美 Ｃ 技開（技統）技企" userId="e9f5d605-2630-470e-b4a2-219eaef12367" providerId="ADAL" clId="{D944D635-9BE2-4CB4-AC3D-C46D5D522727}" dt="2025-07-28T02:31:21.635" v="264" actId="404"/>
        <pc:sldMkLst>
          <pc:docMk/>
          <pc:sldMk cId="2346414851" sldId="732"/>
        </pc:sldMkLst>
        <pc:spChg chg="add mod">
          <ac:chgData name="越野 愛美 Ｃ 技開（技統）技企" userId="e9f5d605-2630-470e-b4a2-219eaef12367" providerId="ADAL" clId="{D944D635-9BE2-4CB4-AC3D-C46D5D522727}" dt="2025-07-28T02:31:21.635" v="264" actId="404"/>
          <ac:spMkLst>
            <pc:docMk/>
            <pc:sldMk cId="2346414851" sldId="732"/>
            <ac:spMk id="2" creationId="{E8FA8EB2-7D7E-13EF-8E97-D69F0D7F602C}"/>
          </ac:spMkLst>
        </pc:spChg>
      </pc:sldChg>
      <pc:sldChg chg="addSp modSp mod">
        <pc:chgData name="越野 愛美 Ｃ 技開（技統）技企" userId="e9f5d605-2630-470e-b4a2-219eaef12367" providerId="ADAL" clId="{D944D635-9BE2-4CB4-AC3D-C46D5D522727}" dt="2025-07-28T02:31:40.779" v="271" actId="6549"/>
        <pc:sldMkLst>
          <pc:docMk/>
          <pc:sldMk cId="1927916682" sldId="733"/>
        </pc:sldMkLst>
        <pc:spChg chg="add mod">
          <ac:chgData name="越野 愛美 Ｃ 技開（技統）技企" userId="e9f5d605-2630-470e-b4a2-219eaef12367" providerId="ADAL" clId="{D944D635-9BE2-4CB4-AC3D-C46D5D522727}" dt="2025-07-28T02:31:40.779" v="271" actId="6549"/>
          <ac:spMkLst>
            <pc:docMk/>
            <pc:sldMk cId="1927916682" sldId="733"/>
            <ac:spMk id="3" creationId="{F7FD219E-A82C-8810-B955-E6ADA0F6BDAC}"/>
          </ac:spMkLst>
        </pc:spChg>
      </pc:sldChg>
      <pc:sldChg chg="addSp modSp">
        <pc:chgData name="越野 愛美 Ｃ 技開（技統）技企" userId="e9f5d605-2630-470e-b4a2-219eaef12367" providerId="ADAL" clId="{D944D635-9BE2-4CB4-AC3D-C46D5D522727}" dt="2025-07-28T02:31:28.517" v="265"/>
        <pc:sldMkLst>
          <pc:docMk/>
          <pc:sldMk cId="2235929844" sldId="734"/>
        </pc:sldMkLst>
        <pc:spChg chg="add mod">
          <ac:chgData name="越野 愛美 Ｃ 技開（技統）技企" userId="e9f5d605-2630-470e-b4a2-219eaef12367" providerId="ADAL" clId="{D944D635-9BE2-4CB4-AC3D-C46D5D522727}" dt="2025-07-28T02:31:28.517" v="265"/>
          <ac:spMkLst>
            <pc:docMk/>
            <pc:sldMk cId="2235929844" sldId="734"/>
            <ac:spMk id="2" creationId="{DE91365F-9904-7EAF-6C37-94F810202867}"/>
          </ac:spMkLst>
        </pc:spChg>
      </pc:sldChg>
      <pc:sldChg chg="addSp modSp mod">
        <pc:chgData name="越野 愛美 Ｃ 技開（技統）技企" userId="e9f5d605-2630-470e-b4a2-219eaef12367" providerId="ADAL" clId="{D944D635-9BE2-4CB4-AC3D-C46D5D522727}" dt="2025-07-28T02:31:48.077" v="276" actId="20577"/>
        <pc:sldMkLst>
          <pc:docMk/>
          <pc:sldMk cId="1695001101" sldId="735"/>
        </pc:sldMkLst>
        <pc:spChg chg="add mod">
          <ac:chgData name="越野 愛美 Ｃ 技開（技統）技企" userId="e9f5d605-2630-470e-b4a2-219eaef12367" providerId="ADAL" clId="{D944D635-9BE2-4CB4-AC3D-C46D5D522727}" dt="2025-07-28T02:31:48.077" v="276" actId="20577"/>
          <ac:spMkLst>
            <pc:docMk/>
            <pc:sldMk cId="1695001101" sldId="735"/>
            <ac:spMk id="3" creationId="{7449BCC7-F182-55A2-DE60-24D7140DBEA1}"/>
          </ac:spMkLst>
        </pc:spChg>
      </pc:sldChg>
      <pc:sldChg chg="addSp modSp mod">
        <pc:chgData name="越野 愛美 Ｃ 技開（技統）技企" userId="e9f5d605-2630-470e-b4a2-219eaef12367" providerId="ADAL" clId="{D944D635-9BE2-4CB4-AC3D-C46D5D522727}" dt="2025-07-28T02:31:56.934" v="280" actId="6549"/>
        <pc:sldMkLst>
          <pc:docMk/>
          <pc:sldMk cId="3664783150" sldId="739"/>
        </pc:sldMkLst>
        <pc:spChg chg="add mod">
          <ac:chgData name="越野 愛美 Ｃ 技開（技統）技企" userId="e9f5d605-2630-470e-b4a2-219eaef12367" providerId="ADAL" clId="{D944D635-9BE2-4CB4-AC3D-C46D5D522727}" dt="2025-07-28T02:31:56.934" v="280" actId="6549"/>
          <ac:spMkLst>
            <pc:docMk/>
            <pc:sldMk cId="3664783150" sldId="739"/>
            <ac:spMk id="2" creationId="{BF315DD4-CE16-7189-C698-D5084BE05AA4}"/>
          </ac:spMkLst>
        </pc:spChg>
      </pc:sldChg>
      <pc:sldChg chg="addSp modSp mod">
        <pc:chgData name="越野 愛美 Ｃ 技開（技統）技企" userId="e9f5d605-2630-470e-b4a2-219eaef12367" providerId="ADAL" clId="{D944D635-9BE2-4CB4-AC3D-C46D5D522727}" dt="2025-07-28T02:32:12.059" v="288" actId="6549"/>
        <pc:sldMkLst>
          <pc:docMk/>
          <pc:sldMk cId="3495014181" sldId="740"/>
        </pc:sldMkLst>
        <pc:spChg chg="add mod">
          <ac:chgData name="越野 愛美 Ｃ 技開（技統）技企" userId="e9f5d605-2630-470e-b4a2-219eaef12367" providerId="ADAL" clId="{D944D635-9BE2-4CB4-AC3D-C46D5D522727}" dt="2025-07-28T02:32:12.059" v="288" actId="6549"/>
          <ac:spMkLst>
            <pc:docMk/>
            <pc:sldMk cId="3495014181" sldId="740"/>
            <ac:spMk id="2" creationId="{A8BFE7D5-E1E8-E5DC-A02A-B8FFBA2B7F70}"/>
          </ac:spMkLst>
        </pc:spChg>
      </pc:sldChg>
      <pc:sldChg chg="addSp modSp mod">
        <pc:chgData name="越野 愛美 Ｃ 技開（技統）技企" userId="e9f5d605-2630-470e-b4a2-219eaef12367" providerId="ADAL" clId="{D944D635-9BE2-4CB4-AC3D-C46D5D522727}" dt="2025-07-28T02:32:02.135" v="284" actId="6549"/>
        <pc:sldMkLst>
          <pc:docMk/>
          <pc:sldMk cId="3023289803" sldId="741"/>
        </pc:sldMkLst>
        <pc:spChg chg="add mod">
          <ac:chgData name="越野 愛美 Ｃ 技開（技統）技企" userId="e9f5d605-2630-470e-b4a2-219eaef12367" providerId="ADAL" clId="{D944D635-9BE2-4CB4-AC3D-C46D5D522727}" dt="2025-07-28T02:32:02.135" v="284" actId="6549"/>
          <ac:spMkLst>
            <pc:docMk/>
            <pc:sldMk cId="3023289803" sldId="741"/>
            <ac:spMk id="2" creationId="{8DB46DF1-186A-506D-9040-AA68F177AF6F}"/>
          </ac:spMkLst>
        </pc:spChg>
      </pc:sldChg>
      <pc:sldChg chg="addSp modSp mod">
        <pc:chgData name="越野 愛美 Ｃ 技開（技統）技企" userId="e9f5d605-2630-470e-b4a2-219eaef12367" providerId="ADAL" clId="{D944D635-9BE2-4CB4-AC3D-C46D5D522727}" dt="2025-07-28T02:32:20.693" v="292" actId="6549"/>
        <pc:sldMkLst>
          <pc:docMk/>
          <pc:sldMk cId="4017154368" sldId="742"/>
        </pc:sldMkLst>
        <pc:spChg chg="add mod">
          <ac:chgData name="越野 愛美 Ｃ 技開（技統）技企" userId="e9f5d605-2630-470e-b4a2-219eaef12367" providerId="ADAL" clId="{D944D635-9BE2-4CB4-AC3D-C46D5D522727}" dt="2025-07-28T02:32:20.693" v="292" actId="6549"/>
          <ac:spMkLst>
            <pc:docMk/>
            <pc:sldMk cId="4017154368" sldId="742"/>
            <ac:spMk id="2" creationId="{68B56E5E-E4F6-1223-65B9-6AA93322DD64}"/>
          </ac:spMkLst>
        </pc:spChg>
      </pc:sldChg>
      <pc:sldChg chg="addSp delSp modSp del mod">
        <pc:chgData name="越野 愛美 Ｃ 技開（技統）技企" userId="e9f5d605-2630-470e-b4a2-219eaef12367" providerId="ADAL" clId="{D944D635-9BE2-4CB4-AC3D-C46D5D522727}" dt="2025-07-29T11:31:45.502" v="5246" actId="47"/>
        <pc:sldMkLst>
          <pc:docMk/>
          <pc:sldMk cId="786264802" sldId="9439"/>
        </pc:sldMkLst>
      </pc:sldChg>
      <pc:sldChg chg="addSp delSp modSp mod">
        <pc:chgData name="越野 愛美 Ｃ 技開（技統）技企" userId="e9f5d605-2630-470e-b4a2-219eaef12367" providerId="ADAL" clId="{D944D635-9BE2-4CB4-AC3D-C46D5D522727}" dt="2025-07-29T08:16:10.901" v="864" actId="208"/>
        <pc:sldMkLst>
          <pc:docMk/>
          <pc:sldMk cId="824679654" sldId="9447"/>
        </pc:sldMkLst>
      </pc:sldChg>
      <pc:sldChg chg="modSp mod">
        <pc:chgData name="越野 愛美 Ｃ 技開（技統）技企" userId="e9f5d605-2630-470e-b4a2-219eaef12367" providerId="ADAL" clId="{D944D635-9BE2-4CB4-AC3D-C46D5D522727}" dt="2025-07-29T08:35:23.935" v="1164" actId="20577"/>
        <pc:sldMkLst>
          <pc:docMk/>
          <pc:sldMk cId="3956717715" sldId="9448"/>
        </pc:sldMkLst>
      </pc:sldChg>
      <pc:sldChg chg="modSp mod">
        <pc:chgData name="越野 愛美 Ｃ 技開（技統）技企" userId="e9f5d605-2630-470e-b4a2-219eaef12367" providerId="ADAL" clId="{D944D635-9BE2-4CB4-AC3D-C46D5D522727}" dt="2025-07-29T10:06:33.003" v="3029" actId="14100"/>
        <pc:sldMkLst>
          <pc:docMk/>
          <pc:sldMk cId="1202893992" sldId="9449"/>
        </pc:sldMkLst>
        <pc:spChg chg="mod">
          <ac:chgData name="越野 愛美 Ｃ 技開（技統）技企" userId="e9f5d605-2630-470e-b4a2-219eaef12367" providerId="ADAL" clId="{D944D635-9BE2-4CB4-AC3D-C46D5D522727}" dt="2025-07-29T10:06:33.003" v="3029" actId="14100"/>
          <ac:spMkLst>
            <pc:docMk/>
            <pc:sldMk cId="1202893992" sldId="9449"/>
            <ac:spMk id="3" creationId="{4C0942DF-30F9-0BFF-2D24-E6108584860B}"/>
          </ac:spMkLst>
        </pc:spChg>
        <pc:spChg chg="mod">
          <ac:chgData name="越野 愛美 Ｃ 技開（技統）技企" userId="e9f5d605-2630-470e-b4a2-219eaef12367" providerId="ADAL" clId="{D944D635-9BE2-4CB4-AC3D-C46D5D522727}" dt="2025-07-29T10:06:25.700" v="3028" actId="20577"/>
          <ac:spMkLst>
            <pc:docMk/>
            <pc:sldMk cId="1202893992" sldId="9449"/>
            <ac:spMk id="4" creationId="{20E65F39-E165-3B7B-D6F7-82B07AD1E6E3}"/>
          </ac:spMkLst>
        </pc:spChg>
        <pc:spChg chg="mod">
          <ac:chgData name="越野 愛美 Ｃ 技開（技統）技企" userId="e9f5d605-2630-470e-b4a2-219eaef12367" providerId="ADAL" clId="{D944D635-9BE2-4CB4-AC3D-C46D5D522727}" dt="2025-07-29T10:06:18.582" v="3026" actId="14100"/>
          <ac:spMkLst>
            <pc:docMk/>
            <pc:sldMk cId="1202893992" sldId="9449"/>
            <ac:spMk id="23558" creationId="{B00194D0-914C-A1CF-A938-07B6FA9D0FB2}"/>
          </ac:spMkLst>
        </pc:spChg>
      </pc:sldChg>
      <pc:sldChg chg="addSp delSp modSp mod">
        <pc:chgData name="越野 愛美 Ｃ 技開（技統）技企" userId="e9f5d605-2630-470e-b4a2-219eaef12367" providerId="ADAL" clId="{D944D635-9BE2-4CB4-AC3D-C46D5D522727}" dt="2025-07-29T11:39:52.006" v="5264" actId="14100"/>
        <pc:sldMkLst>
          <pc:docMk/>
          <pc:sldMk cId="1802327894" sldId="9450"/>
        </pc:sldMkLst>
      </pc:sldChg>
      <pc:sldChg chg="addSp delSp modSp add mod modNotesTx">
        <pc:chgData name="越野 愛美 Ｃ 技開（技統）技企" userId="e9f5d605-2630-470e-b4a2-219eaef12367" providerId="ADAL" clId="{D944D635-9BE2-4CB4-AC3D-C46D5D522727}" dt="2025-07-29T09:58:15.958" v="2990" actId="20577"/>
        <pc:sldMkLst>
          <pc:docMk/>
          <pc:sldMk cId="1433618259" sldId="9453"/>
        </pc:sldMkLst>
        <pc:spChg chg="add mod">
          <ac:chgData name="越野 愛美 Ｃ 技開（技統）技企" userId="e9f5d605-2630-470e-b4a2-219eaef12367" providerId="ADAL" clId="{D944D635-9BE2-4CB4-AC3D-C46D5D522727}" dt="2025-07-29T09:53:11.408" v="2603" actId="1076"/>
          <ac:spMkLst>
            <pc:docMk/>
            <pc:sldMk cId="1433618259" sldId="9453"/>
            <ac:spMk id="10" creationId="{81A0FA21-30A1-B98C-644E-3E4364ACDA82}"/>
          </ac:spMkLst>
        </pc:spChg>
        <pc:spChg chg="add mod">
          <ac:chgData name="越野 愛美 Ｃ 技開（技統）技企" userId="e9f5d605-2630-470e-b4a2-219eaef12367" providerId="ADAL" clId="{D944D635-9BE2-4CB4-AC3D-C46D5D522727}" dt="2025-07-29T09:52:00.307" v="2598" actId="1076"/>
          <ac:spMkLst>
            <pc:docMk/>
            <pc:sldMk cId="1433618259" sldId="9453"/>
            <ac:spMk id="11" creationId="{6758E83E-63DA-7B5A-37CA-94A9E3EDEDBD}"/>
          </ac:spMkLst>
        </pc:spChg>
        <pc:spChg chg="add mod">
          <ac:chgData name="越野 愛美 Ｃ 技開（技統）技企" userId="e9f5d605-2630-470e-b4a2-219eaef12367" providerId="ADAL" clId="{D944D635-9BE2-4CB4-AC3D-C46D5D522727}" dt="2025-07-29T09:57:43.423" v="2911" actId="1035"/>
          <ac:spMkLst>
            <pc:docMk/>
            <pc:sldMk cId="1433618259" sldId="9453"/>
            <ac:spMk id="12" creationId="{01C8AE5B-713F-E8D7-9E67-E602B826AD14}"/>
          </ac:spMkLst>
        </pc:spChg>
        <pc:spChg chg="add mod">
          <ac:chgData name="越野 愛美 Ｃ 技開（技統）技企" userId="e9f5d605-2630-470e-b4a2-219eaef12367" providerId="ADAL" clId="{D944D635-9BE2-4CB4-AC3D-C46D5D522727}" dt="2025-07-29T09:54:25.209" v="2610" actId="1076"/>
          <ac:spMkLst>
            <pc:docMk/>
            <pc:sldMk cId="1433618259" sldId="9453"/>
            <ac:spMk id="13" creationId="{F7983EF2-DFB6-8B9F-8A28-8CD36F0140A8}"/>
          </ac:spMkLst>
        </pc:spChg>
        <pc:spChg chg="add mod">
          <ac:chgData name="越野 愛美 Ｃ 技開（技統）技企" userId="e9f5d605-2630-470e-b4a2-219eaef12367" providerId="ADAL" clId="{D944D635-9BE2-4CB4-AC3D-C46D5D522727}" dt="2025-07-29T09:54:44" v="2612" actId="1076"/>
          <ac:spMkLst>
            <pc:docMk/>
            <pc:sldMk cId="1433618259" sldId="9453"/>
            <ac:spMk id="14" creationId="{220C5C97-6FED-455C-15FC-90AB9E94EBBA}"/>
          </ac:spMkLst>
        </pc:spChg>
        <pc:spChg chg="add mod">
          <ac:chgData name="越野 愛美 Ｃ 技開（技統）技企" userId="e9f5d605-2630-470e-b4a2-219eaef12367" providerId="ADAL" clId="{D944D635-9BE2-4CB4-AC3D-C46D5D522727}" dt="2025-07-29T09:55:04.160" v="2615" actId="14100"/>
          <ac:spMkLst>
            <pc:docMk/>
            <pc:sldMk cId="1433618259" sldId="9453"/>
            <ac:spMk id="15" creationId="{B0BE20D8-1C88-B968-2D58-6E225F71C65F}"/>
          </ac:spMkLst>
        </pc:spChg>
        <pc:picChg chg="mod modCrop">
          <ac:chgData name="越野 愛美 Ｃ 技開（技統）技企" userId="e9f5d605-2630-470e-b4a2-219eaef12367" providerId="ADAL" clId="{D944D635-9BE2-4CB4-AC3D-C46D5D522727}" dt="2025-07-29T09:52:42.583" v="2602" actId="1076"/>
          <ac:picMkLst>
            <pc:docMk/>
            <pc:sldMk cId="1433618259" sldId="9453"/>
            <ac:picMk id="9" creationId="{23C8907B-5B70-9F80-91D4-A4F9E46106E1}"/>
          </ac:picMkLst>
        </pc:picChg>
      </pc:sldChg>
      <pc:sldChg chg="addSp delSp modSp new del mod modClrScheme chgLayout">
        <pc:chgData name="越野 愛美 Ｃ 技開（技統）技企" userId="e9f5d605-2630-470e-b4a2-219eaef12367" providerId="ADAL" clId="{D944D635-9BE2-4CB4-AC3D-C46D5D522727}" dt="2025-07-29T09:18:09.485" v="1640" actId="47"/>
        <pc:sldMkLst>
          <pc:docMk/>
          <pc:sldMk cId="3407610288" sldId="9453"/>
        </pc:sldMkLst>
      </pc:sldChg>
      <pc:sldChg chg="addSp delSp modSp add mod ord">
        <pc:chgData name="越野 愛美 Ｃ 技開（技統）技企" userId="e9f5d605-2630-470e-b4a2-219eaef12367" providerId="ADAL" clId="{D944D635-9BE2-4CB4-AC3D-C46D5D522727}" dt="2025-07-29T11:30:51.674" v="5245" actId="1035"/>
        <pc:sldMkLst>
          <pc:docMk/>
          <pc:sldMk cId="2039533946" sldId="9454"/>
        </pc:sldMkLst>
        <pc:spChg chg="mod">
          <ac:chgData name="越野 愛美 Ｃ 技開（技統）技企" userId="e9f5d605-2630-470e-b4a2-219eaef12367" providerId="ADAL" clId="{D944D635-9BE2-4CB4-AC3D-C46D5D522727}" dt="2025-07-29T10:22:49.119" v="3239"/>
          <ac:spMkLst>
            <pc:docMk/>
            <pc:sldMk cId="2039533946" sldId="9454"/>
            <ac:spMk id="2" creationId="{98DF12BF-8BA4-9475-239A-E70132DAA060}"/>
          </ac:spMkLst>
        </pc:spChg>
        <pc:spChg chg="add del mod">
          <ac:chgData name="越野 愛美 Ｃ 技開（技統）技企" userId="e9f5d605-2630-470e-b4a2-219eaef12367" providerId="ADAL" clId="{D944D635-9BE2-4CB4-AC3D-C46D5D522727}" dt="2025-07-29T11:30:51.674" v="5245" actId="1035"/>
          <ac:spMkLst>
            <pc:docMk/>
            <pc:sldMk cId="2039533946" sldId="9454"/>
            <ac:spMk id="3" creationId="{33C4C6F3-905F-0986-5E1B-3675EBE4811D}"/>
          </ac:spMkLst>
        </pc:spChg>
        <pc:spChg chg="add mod">
          <ac:chgData name="越野 愛美 Ｃ 技開（技統）技企" userId="e9f5d605-2630-470e-b4a2-219eaef12367" providerId="ADAL" clId="{D944D635-9BE2-4CB4-AC3D-C46D5D522727}" dt="2025-07-29T11:28:10.462" v="5171" actId="1035"/>
          <ac:spMkLst>
            <pc:docMk/>
            <pc:sldMk cId="2039533946" sldId="9454"/>
            <ac:spMk id="5" creationId="{D5864C08-1D3D-51E7-9774-B0D53D0F388C}"/>
          </ac:spMkLst>
        </pc:spChg>
        <pc:spChg chg="add mod">
          <ac:chgData name="越野 愛美 Ｃ 技開（技統）技企" userId="e9f5d605-2630-470e-b4a2-219eaef12367" providerId="ADAL" clId="{D944D635-9BE2-4CB4-AC3D-C46D5D522727}" dt="2025-07-29T11:23:13.781" v="5096" actId="1035"/>
          <ac:spMkLst>
            <pc:docMk/>
            <pc:sldMk cId="2039533946" sldId="9454"/>
            <ac:spMk id="16" creationId="{A1D79DC1-2868-8CF9-1B5F-0CAA92D4E423}"/>
          </ac:spMkLst>
        </pc:spChg>
        <pc:spChg chg="mod">
          <ac:chgData name="越野 愛美 Ｃ 技開（技統）技企" userId="e9f5d605-2630-470e-b4a2-219eaef12367" providerId="ADAL" clId="{D944D635-9BE2-4CB4-AC3D-C46D5D522727}" dt="2025-07-29T11:19:14.427" v="5008" actId="1035"/>
          <ac:spMkLst>
            <pc:docMk/>
            <pc:sldMk cId="2039533946" sldId="9454"/>
            <ac:spMk id="21" creationId="{E6581CA2-BF8A-BC37-E7F7-04A5EB1E0A35}"/>
          </ac:spMkLst>
        </pc:spChg>
        <pc:spChg chg="add mod">
          <ac:chgData name="越野 愛美 Ｃ 技開（技統）技企" userId="e9f5d605-2630-470e-b4a2-219eaef12367" providerId="ADAL" clId="{D944D635-9BE2-4CB4-AC3D-C46D5D522727}" dt="2025-07-29T11:28:35.625" v="5177" actId="1035"/>
          <ac:spMkLst>
            <pc:docMk/>
            <pc:sldMk cId="2039533946" sldId="9454"/>
            <ac:spMk id="27" creationId="{F1A26A67-8BFE-179B-60EC-7DAAC39BCC9E}"/>
          </ac:spMkLst>
        </pc:spChg>
        <pc:spChg chg="mod">
          <ac:chgData name="越野 愛美 Ｃ 技開（技統）技企" userId="e9f5d605-2630-470e-b4a2-219eaef12367" providerId="ADAL" clId="{D944D635-9BE2-4CB4-AC3D-C46D5D522727}" dt="2025-07-29T11:23:07.181" v="5094" actId="14100"/>
          <ac:spMkLst>
            <pc:docMk/>
            <pc:sldMk cId="2039533946" sldId="9454"/>
            <ac:spMk id="30" creationId="{B84C5331-AF27-B5A3-3351-3C7D26887910}"/>
          </ac:spMkLst>
        </pc:spChg>
        <pc:spChg chg="add mod">
          <ac:chgData name="越野 愛美 Ｃ 技開（技統）技企" userId="e9f5d605-2630-470e-b4a2-219eaef12367" providerId="ADAL" clId="{D944D635-9BE2-4CB4-AC3D-C46D5D522727}" dt="2025-07-29T11:28:35.625" v="5177" actId="1035"/>
          <ac:spMkLst>
            <pc:docMk/>
            <pc:sldMk cId="2039533946" sldId="9454"/>
            <ac:spMk id="31" creationId="{8BE6C772-E874-ACAD-3FEB-3508A8AF694F}"/>
          </ac:spMkLst>
        </pc:spChg>
        <pc:spChg chg="add mod">
          <ac:chgData name="越野 愛美 Ｃ 技開（技統）技企" userId="e9f5d605-2630-470e-b4a2-219eaef12367" providerId="ADAL" clId="{D944D635-9BE2-4CB4-AC3D-C46D5D522727}" dt="2025-07-29T11:28:50.717" v="5192" actId="1036"/>
          <ac:spMkLst>
            <pc:docMk/>
            <pc:sldMk cId="2039533946" sldId="9454"/>
            <ac:spMk id="32" creationId="{4122C210-7DE8-9D6B-0D2F-F7F1AE4083BA}"/>
          </ac:spMkLst>
        </pc:spChg>
        <pc:spChg chg="mod">
          <ac:chgData name="越野 愛美 Ｃ 技開（技統）技企" userId="e9f5d605-2630-470e-b4a2-219eaef12367" providerId="ADAL" clId="{D944D635-9BE2-4CB4-AC3D-C46D5D522727}" dt="2025-07-29T11:23:13.781" v="5096" actId="1035"/>
          <ac:spMkLst>
            <pc:docMk/>
            <pc:sldMk cId="2039533946" sldId="9454"/>
            <ac:spMk id="33" creationId="{B1033611-FA04-EA92-EB80-BF5D2F8EB32D}"/>
          </ac:spMkLst>
        </pc:spChg>
        <pc:spChg chg="mod">
          <ac:chgData name="越野 愛美 Ｃ 技開（技統）技企" userId="e9f5d605-2630-470e-b4a2-219eaef12367" providerId="ADAL" clId="{D944D635-9BE2-4CB4-AC3D-C46D5D522727}" dt="2025-07-29T11:23:18.528" v="5097" actId="14100"/>
          <ac:spMkLst>
            <pc:docMk/>
            <pc:sldMk cId="2039533946" sldId="9454"/>
            <ac:spMk id="36" creationId="{3D0662F8-EACC-7CA7-6D10-C84A0702BD75}"/>
          </ac:spMkLst>
        </pc:spChg>
        <pc:spChg chg="add mod">
          <ac:chgData name="越野 愛美 Ｃ 技開（技統）技企" userId="e9f5d605-2630-470e-b4a2-219eaef12367" providerId="ADAL" clId="{D944D635-9BE2-4CB4-AC3D-C46D5D522727}" dt="2025-07-29T11:29:51.816" v="5228" actId="1036"/>
          <ac:spMkLst>
            <pc:docMk/>
            <pc:sldMk cId="2039533946" sldId="9454"/>
            <ac:spMk id="37" creationId="{DFF07356-E93B-262B-ADF3-F387983C7367}"/>
          </ac:spMkLst>
        </pc:spChg>
        <pc:spChg chg="mod">
          <ac:chgData name="越野 愛美 Ｃ 技開（技統）技企" userId="e9f5d605-2630-470e-b4a2-219eaef12367" providerId="ADAL" clId="{D944D635-9BE2-4CB4-AC3D-C46D5D522727}" dt="2025-07-29T11:25:55.598" v="5140" actId="1036"/>
          <ac:spMkLst>
            <pc:docMk/>
            <pc:sldMk cId="2039533946" sldId="9454"/>
            <ac:spMk id="38" creationId="{20A1153C-A31B-AEB1-58FB-E625BB65FA55}"/>
          </ac:spMkLst>
        </pc:spChg>
        <pc:spChg chg="add mod">
          <ac:chgData name="越野 愛美 Ｃ 技開（技統）技企" userId="e9f5d605-2630-470e-b4a2-219eaef12367" providerId="ADAL" clId="{D944D635-9BE2-4CB4-AC3D-C46D5D522727}" dt="2025-07-29T11:29:51.816" v="5228" actId="1036"/>
          <ac:spMkLst>
            <pc:docMk/>
            <pc:sldMk cId="2039533946" sldId="9454"/>
            <ac:spMk id="40" creationId="{621D2510-9494-E15F-DB1E-8A3A01FC1069}"/>
          </ac:spMkLst>
        </pc:spChg>
        <pc:spChg chg="add mod">
          <ac:chgData name="越野 愛美 Ｃ 技開（技統）技企" userId="e9f5d605-2630-470e-b4a2-219eaef12367" providerId="ADAL" clId="{D944D635-9BE2-4CB4-AC3D-C46D5D522727}" dt="2025-07-29T11:29:51.816" v="5228" actId="1036"/>
          <ac:spMkLst>
            <pc:docMk/>
            <pc:sldMk cId="2039533946" sldId="9454"/>
            <ac:spMk id="41" creationId="{B3BFDF0D-E902-5D5F-71C0-CC42F3F9831E}"/>
          </ac:spMkLst>
        </pc:spChg>
        <pc:spChg chg="add mod">
          <ac:chgData name="越野 愛美 Ｃ 技開（技統）技企" userId="e9f5d605-2630-470e-b4a2-219eaef12367" providerId="ADAL" clId="{D944D635-9BE2-4CB4-AC3D-C46D5D522727}" dt="2025-07-29T11:29:38.448" v="5217" actId="1035"/>
          <ac:spMkLst>
            <pc:docMk/>
            <pc:sldMk cId="2039533946" sldId="9454"/>
            <ac:spMk id="42" creationId="{41189B09-B8A5-0A95-6D80-874F2ECC130A}"/>
          </ac:spMkLst>
        </pc:spChg>
        <pc:spChg chg="mod">
          <ac:chgData name="越野 愛美 Ｃ 技開（技統）技企" userId="e9f5d605-2630-470e-b4a2-219eaef12367" providerId="ADAL" clId="{D944D635-9BE2-4CB4-AC3D-C46D5D522727}" dt="2025-07-29T11:26:49.013" v="5147" actId="1035"/>
          <ac:spMkLst>
            <pc:docMk/>
            <pc:sldMk cId="2039533946" sldId="9454"/>
            <ac:spMk id="51" creationId="{CA7FD5AE-48D0-81ED-2E33-797B8915510B}"/>
          </ac:spMkLst>
        </pc:spChg>
        <pc:spChg chg="add mod">
          <ac:chgData name="越野 愛美 Ｃ 技開（技統）技企" userId="e9f5d605-2630-470e-b4a2-219eaef12367" providerId="ADAL" clId="{D944D635-9BE2-4CB4-AC3D-C46D5D522727}" dt="2025-07-29T11:29:51.816" v="5228" actId="1036"/>
          <ac:spMkLst>
            <pc:docMk/>
            <pc:sldMk cId="2039533946" sldId="9454"/>
            <ac:spMk id="55" creationId="{B23F9D35-4AEA-1F5A-FB94-10EF9266100B}"/>
          </ac:spMkLst>
        </pc:spChg>
        <pc:spChg chg="mod">
          <ac:chgData name="越野 愛美 Ｃ 技開（技統）技企" userId="e9f5d605-2630-470e-b4a2-219eaef12367" providerId="ADAL" clId="{D944D635-9BE2-4CB4-AC3D-C46D5D522727}" dt="2025-07-29T11:26:49.013" v="5147" actId="1035"/>
          <ac:spMkLst>
            <pc:docMk/>
            <pc:sldMk cId="2039533946" sldId="9454"/>
            <ac:spMk id="57" creationId="{EB3B7EB6-2992-7427-C4CF-A0BCFD4720DB}"/>
          </ac:spMkLst>
        </pc:spChg>
        <pc:spChg chg="add mod">
          <ac:chgData name="越野 愛美 Ｃ 技開（技統）技企" userId="e9f5d605-2630-470e-b4a2-219eaef12367" providerId="ADAL" clId="{D944D635-9BE2-4CB4-AC3D-C46D5D522727}" dt="2025-07-29T11:29:38.448" v="5217" actId="1035"/>
          <ac:spMkLst>
            <pc:docMk/>
            <pc:sldMk cId="2039533946" sldId="9454"/>
            <ac:spMk id="58" creationId="{E163BD73-ED75-990F-AB01-9580840AB954}"/>
          </ac:spMkLst>
        </pc:spChg>
        <pc:spChg chg="add mod">
          <ac:chgData name="越野 愛美 Ｃ 技開（技統）技企" userId="e9f5d605-2630-470e-b4a2-219eaef12367" providerId="ADAL" clId="{D944D635-9BE2-4CB4-AC3D-C46D5D522727}" dt="2025-07-29T11:29:38.448" v="5217" actId="1035"/>
          <ac:spMkLst>
            <pc:docMk/>
            <pc:sldMk cId="2039533946" sldId="9454"/>
            <ac:spMk id="60" creationId="{F3FACF36-FE62-9280-E911-30255A7DE2A2}"/>
          </ac:spMkLst>
        </pc:spChg>
        <pc:spChg chg="mod">
          <ac:chgData name="越野 愛美 Ｃ 技開（技統）技企" userId="e9f5d605-2630-470e-b4a2-219eaef12367" providerId="ADAL" clId="{D944D635-9BE2-4CB4-AC3D-C46D5D522727}" dt="2025-07-29T11:26:49.013" v="5147" actId="1035"/>
          <ac:spMkLst>
            <pc:docMk/>
            <pc:sldMk cId="2039533946" sldId="9454"/>
            <ac:spMk id="61" creationId="{2E76CD9B-9607-B8A8-ED4F-2FDCC98423EF}"/>
          </ac:spMkLst>
        </pc:spChg>
        <pc:spChg chg="add mod">
          <ac:chgData name="越野 愛美 Ｃ 技開（技統）技企" userId="e9f5d605-2630-470e-b4a2-219eaef12367" providerId="ADAL" clId="{D944D635-9BE2-4CB4-AC3D-C46D5D522727}" dt="2025-07-29T11:29:38.448" v="5217" actId="1035"/>
          <ac:spMkLst>
            <pc:docMk/>
            <pc:sldMk cId="2039533946" sldId="9454"/>
            <ac:spMk id="63" creationId="{7AF57A81-F338-721A-7D03-4CF752D63CD0}"/>
          </ac:spMkLst>
        </pc:spChg>
        <pc:spChg chg="add mod">
          <ac:chgData name="越野 愛美 Ｃ 技開（技統）技企" userId="e9f5d605-2630-470e-b4a2-219eaef12367" providerId="ADAL" clId="{D944D635-9BE2-4CB4-AC3D-C46D5D522727}" dt="2025-07-29T11:29:38.448" v="5217" actId="1035"/>
          <ac:spMkLst>
            <pc:docMk/>
            <pc:sldMk cId="2039533946" sldId="9454"/>
            <ac:spMk id="72" creationId="{5DD9D748-5CA3-D0D6-A581-E402E9FAE5EB}"/>
          </ac:spMkLst>
        </pc:spChg>
        <pc:spChg chg="add mod">
          <ac:chgData name="越野 愛美 Ｃ 技開（技統）技企" userId="e9f5d605-2630-470e-b4a2-219eaef12367" providerId="ADAL" clId="{D944D635-9BE2-4CB4-AC3D-C46D5D522727}" dt="2025-07-29T11:29:38.448" v="5217" actId="1035"/>
          <ac:spMkLst>
            <pc:docMk/>
            <pc:sldMk cId="2039533946" sldId="9454"/>
            <ac:spMk id="76" creationId="{5C6DA095-8BEB-8490-9CB2-B094A51083AB}"/>
          </ac:spMkLst>
        </pc:spChg>
        <pc:spChg chg="add mod">
          <ac:chgData name="越野 愛美 Ｃ 技開（技統）技企" userId="e9f5d605-2630-470e-b4a2-219eaef12367" providerId="ADAL" clId="{D944D635-9BE2-4CB4-AC3D-C46D5D522727}" dt="2025-07-29T11:29:46.731" v="5225" actId="1036"/>
          <ac:spMkLst>
            <pc:docMk/>
            <pc:sldMk cId="2039533946" sldId="9454"/>
            <ac:spMk id="77" creationId="{DCC7557F-3FAE-D7EE-8B36-2F88A4B2E6E3}"/>
          </ac:spMkLst>
        </pc:spChg>
        <pc:spChg chg="mod">
          <ac:chgData name="越野 愛美 Ｃ 技開（技統）技企" userId="e9f5d605-2630-470e-b4a2-219eaef12367" providerId="ADAL" clId="{D944D635-9BE2-4CB4-AC3D-C46D5D522727}" dt="2025-07-29T11:28:10.462" v="5171" actId="1035"/>
          <ac:spMkLst>
            <pc:docMk/>
            <pc:sldMk cId="2039533946" sldId="9454"/>
            <ac:spMk id="83" creationId="{EE8D04EA-050E-CDDE-1A1E-E58C8E2FFE6B}"/>
          </ac:spMkLst>
        </pc:spChg>
        <pc:spChg chg="mod">
          <ac:chgData name="越野 愛美 Ｃ 技開（技統）技企" userId="e9f5d605-2630-470e-b4a2-219eaef12367" providerId="ADAL" clId="{D944D635-9BE2-4CB4-AC3D-C46D5D522727}" dt="2025-07-29T11:28:19.389" v="5174" actId="1036"/>
          <ac:spMkLst>
            <pc:docMk/>
            <pc:sldMk cId="2039533946" sldId="9454"/>
            <ac:spMk id="84" creationId="{A097D492-7612-5EC6-D409-F043202819D2}"/>
          </ac:spMkLst>
        </pc:spChg>
        <pc:spChg chg="add mod">
          <ac:chgData name="越野 愛美 Ｃ 技開（技統）技企" userId="e9f5d605-2630-470e-b4a2-219eaef12367" providerId="ADAL" clId="{D944D635-9BE2-4CB4-AC3D-C46D5D522727}" dt="2025-07-29T11:30:14.376" v="5232" actId="1076"/>
          <ac:spMkLst>
            <pc:docMk/>
            <pc:sldMk cId="2039533946" sldId="9454"/>
            <ac:spMk id="88" creationId="{B7488D3F-B384-E0B1-C7A9-BA40F05612D8}"/>
          </ac:spMkLst>
        </pc:spChg>
        <pc:spChg chg="add mod">
          <ac:chgData name="越野 愛美 Ｃ 技開（技統）技企" userId="e9f5d605-2630-470e-b4a2-219eaef12367" providerId="ADAL" clId="{D944D635-9BE2-4CB4-AC3D-C46D5D522727}" dt="2025-07-29T11:29:46.731" v="5225" actId="1036"/>
          <ac:spMkLst>
            <pc:docMk/>
            <pc:sldMk cId="2039533946" sldId="9454"/>
            <ac:spMk id="89" creationId="{8AEFF143-E678-515F-557C-61C1C6CD46BB}"/>
          </ac:spMkLst>
        </pc:spChg>
        <pc:spChg chg="add mod">
          <ac:chgData name="越野 愛美 Ｃ 技開（技統）技企" userId="e9f5d605-2630-470e-b4a2-219eaef12367" providerId="ADAL" clId="{D944D635-9BE2-4CB4-AC3D-C46D5D522727}" dt="2025-07-29T11:30:40.907" v="5243" actId="1038"/>
          <ac:spMkLst>
            <pc:docMk/>
            <pc:sldMk cId="2039533946" sldId="9454"/>
            <ac:spMk id="90" creationId="{137421DD-EA6A-C4B6-EABB-99DE6DA7DC9C}"/>
          </ac:spMkLst>
        </pc:spChg>
        <pc:spChg chg="add mod">
          <ac:chgData name="越野 愛美 Ｃ 技開（技統）技企" userId="e9f5d605-2630-470e-b4a2-219eaef12367" providerId="ADAL" clId="{D944D635-9BE2-4CB4-AC3D-C46D5D522727}" dt="2025-07-29T11:30:40.907" v="5243" actId="1038"/>
          <ac:spMkLst>
            <pc:docMk/>
            <pc:sldMk cId="2039533946" sldId="9454"/>
            <ac:spMk id="92" creationId="{7107D6A1-2809-6AFB-557D-5ED0D2AD6D9F}"/>
          </ac:spMkLst>
        </pc:spChg>
        <pc:spChg chg="add del mod">
          <ac:chgData name="越野 愛美 Ｃ 技開（技統）技企" userId="e9f5d605-2630-470e-b4a2-219eaef12367" providerId="ADAL" clId="{D944D635-9BE2-4CB4-AC3D-C46D5D522727}" dt="2025-07-29T11:29:04.826" v="5196" actId="20577"/>
          <ac:spMkLst>
            <pc:docMk/>
            <pc:sldMk cId="2039533946" sldId="9454"/>
            <ac:spMk id="102" creationId="{4B343E12-D48A-3991-0DD9-DDA608690218}"/>
          </ac:spMkLst>
        </pc:spChg>
        <pc:picChg chg="mod">
          <ac:chgData name="越野 愛美 Ｃ 技開（技統）技企" userId="e9f5d605-2630-470e-b4a2-219eaef12367" providerId="ADAL" clId="{D944D635-9BE2-4CB4-AC3D-C46D5D522727}" dt="2025-07-29T11:23:13.781" v="5096" actId="1035"/>
          <ac:picMkLst>
            <pc:docMk/>
            <pc:sldMk cId="2039533946" sldId="9454"/>
            <ac:picMk id="25" creationId="{FDFD9951-0DE2-23C8-5388-09837F7EE04D}"/>
          </ac:picMkLst>
        </pc:picChg>
        <pc:picChg chg="add mod">
          <ac:chgData name="越野 愛美 Ｃ 技開（技統）技企" userId="e9f5d605-2630-470e-b4a2-219eaef12367" providerId="ADAL" clId="{D944D635-9BE2-4CB4-AC3D-C46D5D522727}" dt="2025-07-29T11:28:35.625" v="5177" actId="1035"/>
          <ac:picMkLst>
            <pc:docMk/>
            <pc:sldMk cId="2039533946" sldId="9454"/>
            <ac:picMk id="28" creationId="{4BB5F771-8994-73FE-7CC3-350A5908B1C3}"/>
          </ac:picMkLst>
        </pc:picChg>
        <pc:picChg chg="mod">
          <ac:chgData name="越野 愛美 Ｃ 技開（技統）技企" userId="e9f5d605-2630-470e-b4a2-219eaef12367" providerId="ADAL" clId="{D944D635-9BE2-4CB4-AC3D-C46D5D522727}" dt="2025-07-29T11:23:13.781" v="5096" actId="1035"/>
          <ac:picMkLst>
            <pc:docMk/>
            <pc:sldMk cId="2039533946" sldId="9454"/>
            <ac:picMk id="29" creationId="{AE12B281-1159-E6D6-246F-AEED2DA4B35F}"/>
          </ac:picMkLst>
        </pc:picChg>
        <pc:picChg chg="add mod">
          <ac:chgData name="越野 愛美 Ｃ 技開（技統）技企" userId="e9f5d605-2630-470e-b4a2-219eaef12367" providerId="ADAL" clId="{D944D635-9BE2-4CB4-AC3D-C46D5D522727}" dt="2025-07-29T11:29:51.816" v="5228" actId="1036"/>
          <ac:picMkLst>
            <pc:docMk/>
            <pc:sldMk cId="2039533946" sldId="9454"/>
            <ac:picMk id="39" creationId="{3DFD47AD-C41F-B0E0-EFF4-571EB54AA06E}"/>
          </ac:picMkLst>
        </pc:picChg>
        <pc:picChg chg="mod">
          <ac:chgData name="越野 愛美 Ｃ 技開（技統）技企" userId="e9f5d605-2630-470e-b4a2-219eaef12367" providerId="ADAL" clId="{D944D635-9BE2-4CB4-AC3D-C46D5D522727}" dt="2025-07-29T11:26:49.013" v="5147" actId="1035"/>
          <ac:picMkLst>
            <pc:docMk/>
            <pc:sldMk cId="2039533946" sldId="9454"/>
            <ac:picMk id="49" creationId="{BDF72F05-35E7-2EF2-4726-A1D4AEE5CB5C}"/>
          </ac:picMkLst>
        </pc:picChg>
        <pc:picChg chg="add mod">
          <ac:chgData name="越野 愛美 Ｃ 技開（技統）技企" userId="e9f5d605-2630-470e-b4a2-219eaef12367" providerId="ADAL" clId="{D944D635-9BE2-4CB4-AC3D-C46D5D522727}" dt="2025-07-29T11:29:38.448" v="5217" actId="1035"/>
          <ac:picMkLst>
            <pc:docMk/>
            <pc:sldMk cId="2039533946" sldId="9454"/>
            <ac:picMk id="59" creationId="{A2994A1D-C80C-E4FB-63B6-2347651F76D4}"/>
          </ac:picMkLst>
        </pc:picChg>
        <pc:picChg chg="add mod">
          <ac:chgData name="越野 愛美 Ｃ 技開（技統）技企" userId="e9f5d605-2630-470e-b4a2-219eaef12367" providerId="ADAL" clId="{D944D635-9BE2-4CB4-AC3D-C46D5D522727}" dt="2025-07-29T11:29:38.448" v="5217" actId="1035"/>
          <ac:picMkLst>
            <pc:docMk/>
            <pc:sldMk cId="2039533946" sldId="9454"/>
            <ac:picMk id="62" creationId="{8284F07C-FC64-3084-2F8D-7C97D1023DA8}"/>
          </ac:picMkLst>
        </pc:picChg>
        <pc:picChg chg="mod">
          <ac:chgData name="越野 愛美 Ｃ 技開（技統）技企" userId="e9f5d605-2630-470e-b4a2-219eaef12367" providerId="ADAL" clId="{D944D635-9BE2-4CB4-AC3D-C46D5D522727}" dt="2025-07-29T11:28:19.389" v="5174" actId="1036"/>
          <ac:picMkLst>
            <pc:docMk/>
            <pc:sldMk cId="2039533946" sldId="9454"/>
            <ac:picMk id="65" creationId="{41893553-C132-0E76-6973-92F64F60E55C}"/>
          </ac:picMkLst>
        </pc:picChg>
        <pc:picChg chg="add mod">
          <ac:chgData name="越野 愛美 Ｃ 技開（技統）技企" userId="e9f5d605-2630-470e-b4a2-219eaef12367" providerId="ADAL" clId="{D944D635-9BE2-4CB4-AC3D-C46D5D522727}" dt="2025-07-29T11:29:38.448" v="5217" actId="1035"/>
          <ac:picMkLst>
            <pc:docMk/>
            <pc:sldMk cId="2039533946" sldId="9454"/>
            <ac:picMk id="71" creationId="{A82C1018-1ACF-0A39-34EF-BD8202CB5CFD}"/>
          </ac:picMkLst>
        </pc:picChg>
        <pc:picChg chg="add mod">
          <ac:chgData name="越野 愛美 Ｃ 技開（技統）技企" userId="e9f5d605-2630-470e-b4a2-219eaef12367" providerId="ADAL" clId="{D944D635-9BE2-4CB4-AC3D-C46D5D522727}" dt="2025-07-29T11:29:46.731" v="5225" actId="1036"/>
          <ac:picMkLst>
            <pc:docMk/>
            <pc:sldMk cId="2039533946" sldId="9454"/>
            <ac:picMk id="78" creationId="{76B2E5BB-AA01-C361-6434-7D5A3F1A03F0}"/>
          </ac:picMkLst>
        </pc:picChg>
        <pc:cxnChg chg="add mod">
          <ac:chgData name="越野 愛美 Ｃ 技開（技統）技企" userId="e9f5d605-2630-470e-b4a2-219eaef12367" providerId="ADAL" clId="{D944D635-9BE2-4CB4-AC3D-C46D5D522727}" dt="2025-07-29T11:28:35.625" v="5177" actId="1035"/>
          <ac:cxnSpMkLst>
            <pc:docMk/>
            <pc:sldMk cId="2039533946" sldId="9454"/>
            <ac:cxnSpMk id="13" creationId="{7A98A100-7291-1AC5-F332-5A48D50CB6E4}"/>
          </ac:cxnSpMkLst>
        </pc:cxnChg>
        <pc:cxnChg chg="add mod">
          <ac:chgData name="越野 愛美 Ｃ 技開（技統）技企" userId="e9f5d605-2630-470e-b4a2-219eaef12367" providerId="ADAL" clId="{D944D635-9BE2-4CB4-AC3D-C46D5D522727}" dt="2025-07-29T11:21:14.757" v="5057" actId="1035"/>
          <ac:cxnSpMkLst>
            <pc:docMk/>
            <pc:sldMk cId="2039533946" sldId="9454"/>
            <ac:cxnSpMk id="53" creationId="{A75D6F51-9778-D1FB-23E2-37EA0F219308}"/>
          </ac:cxnSpMkLst>
        </pc:cxnChg>
        <pc:cxnChg chg="add mod ord">
          <ac:chgData name="越野 愛美 Ｃ 技開（技統）技企" userId="e9f5d605-2630-470e-b4a2-219eaef12367" providerId="ADAL" clId="{D944D635-9BE2-4CB4-AC3D-C46D5D522727}" dt="2025-07-29T11:20:56.174" v="5044" actId="1035"/>
          <ac:cxnSpMkLst>
            <pc:docMk/>
            <pc:sldMk cId="2039533946" sldId="9454"/>
            <ac:cxnSpMk id="56" creationId="{C94517F0-A56E-9A7F-88B9-B016D6D5556D}"/>
          </ac:cxnSpMkLst>
        </pc:cxnChg>
        <pc:cxnChg chg="mod">
          <ac:chgData name="越野 愛美 Ｃ 技開（技統）技企" userId="e9f5d605-2630-470e-b4a2-219eaef12367" providerId="ADAL" clId="{D944D635-9BE2-4CB4-AC3D-C46D5D522727}" dt="2025-07-29T11:28:00.715" v="5167" actId="1035"/>
          <ac:cxnSpMkLst>
            <pc:docMk/>
            <pc:sldMk cId="2039533946" sldId="9454"/>
            <ac:cxnSpMk id="91" creationId="{6861B539-2A6D-B5A2-02BE-34391BE5DFDB}"/>
          </ac:cxnSpMkLst>
        </pc:cxnChg>
        <pc:cxnChg chg="mod">
          <ac:chgData name="越野 愛美 Ｃ 技開（技統）技企" userId="e9f5d605-2630-470e-b4a2-219eaef12367" providerId="ADAL" clId="{D944D635-9BE2-4CB4-AC3D-C46D5D522727}" dt="2025-07-29T11:29:23.913" v="5206" actId="1035"/>
          <ac:cxnSpMkLst>
            <pc:docMk/>
            <pc:sldMk cId="2039533946" sldId="9454"/>
            <ac:cxnSpMk id="95" creationId="{702AEDBA-C79E-2CC8-30A8-C0F4652581D8}"/>
          </ac:cxnSpMkLst>
        </pc:cxnChg>
        <pc:cxnChg chg="mod">
          <ac:chgData name="越野 愛美 Ｃ 技開（技統）技企" userId="e9f5d605-2630-470e-b4a2-219eaef12367" providerId="ADAL" clId="{D944D635-9BE2-4CB4-AC3D-C46D5D522727}" dt="2025-07-29T11:28:00.715" v="5167" actId="1035"/>
          <ac:cxnSpMkLst>
            <pc:docMk/>
            <pc:sldMk cId="2039533946" sldId="9454"/>
            <ac:cxnSpMk id="118" creationId="{BC376F2D-811D-5C0E-3A29-1A17402EA496}"/>
          </ac:cxnSpMkLst>
        </pc:cxnChg>
        <pc:cxnChg chg="mod">
          <ac:chgData name="越野 愛美 Ｃ 技開（技統）技企" userId="e9f5d605-2630-470e-b4a2-219eaef12367" providerId="ADAL" clId="{D944D635-9BE2-4CB4-AC3D-C46D5D522727}" dt="2025-07-29T11:28:10.462" v="5171" actId="1035"/>
          <ac:cxnSpMkLst>
            <pc:docMk/>
            <pc:sldMk cId="2039533946" sldId="9454"/>
            <ac:cxnSpMk id="120" creationId="{F1054939-E181-EA4E-F148-11F7FBA9EF45}"/>
          </ac:cxnSpMkLst>
        </pc:cxnChg>
      </pc:sldChg>
      <pc:sldChg chg="delSp modSp add del mod">
        <pc:chgData name="越野 愛美 Ｃ 技開（技統）技企" userId="e9f5d605-2630-470e-b4a2-219eaef12367" providerId="ADAL" clId="{D944D635-9BE2-4CB4-AC3D-C46D5D522727}" dt="2025-07-29T10:22:18.074" v="3236" actId="47"/>
        <pc:sldMkLst>
          <pc:docMk/>
          <pc:sldMk cId="3776423600" sldId="9455"/>
        </pc:sldMkLst>
      </pc:sldChg>
      <pc:sldChg chg="add del">
        <pc:chgData name="越野 愛美 Ｃ 技開（技統）技企" userId="e9f5d605-2630-470e-b4a2-219eaef12367" providerId="ADAL" clId="{D944D635-9BE2-4CB4-AC3D-C46D5D522727}" dt="2025-07-29T11:36:40.130" v="5248" actId="47"/>
        <pc:sldMkLst>
          <pc:docMk/>
          <pc:sldMk cId="3899355815" sldId="9455"/>
        </pc:sldMkLst>
      </pc:sldChg>
      <pc:sldChg chg="delSp modSp add del mod">
        <pc:chgData name="越野 愛美 Ｃ 技開（技統）技企" userId="e9f5d605-2630-470e-b4a2-219eaef12367" providerId="ADAL" clId="{D944D635-9BE2-4CB4-AC3D-C46D5D522727}" dt="2025-07-29T11:31:45.502" v="5246" actId="47"/>
        <pc:sldMkLst>
          <pc:docMk/>
          <pc:sldMk cId="3723853818" sldId="9456"/>
        </pc:sldMkLst>
      </pc:sldChg>
      <pc:sldChg chg="addSp delSp modSp add del mod modNotesTx">
        <pc:chgData name="越野 愛美 Ｃ 技開（技統）技企" userId="e9f5d605-2630-470e-b4a2-219eaef12367" providerId="ADAL" clId="{D944D635-9BE2-4CB4-AC3D-C46D5D522727}" dt="2025-07-29T11:31:45.502" v="5246" actId="47"/>
        <pc:sldMkLst>
          <pc:docMk/>
          <pc:sldMk cId="1164775927" sldId="9457"/>
        </pc:sldMkLst>
      </pc:sldChg>
      <pc:sldMasterChg chg="modSp mod modSldLayout">
        <pc:chgData name="越野 愛美 Ｃ 技開（技統）技企" userId="e9f5d605-2630-470e-b4a2-219eaef12367" providerId="ADAL" clId="{D944D635-9BE2-4CB4-AC3D-C46D5D522727}" dt="2025-07-28T02:23:34.653" v="144" actId="20577"/>
        <pc:sldMasterMkLst>
          <pc:docMk/>
          <pc:sldMasterMk cId="0" sldId="2147483652"/>
        </pc:sldMasterMkLst>
        <pc:spChg chg="mod">
          <ac:chgData name="越野 愛美 Ｃ 技開（技統）技企" userId="e9f5d605-2630-470e-b4a2-219eaef12367" providerId="ADAL" clId="{D944D635-9BE2-4CB4-AC3D-C46D5D522727}" dt="2025-07-28T02:23:34.653" v="144" actId="20577"/>
          <ac:spMkLst>
            <pc:docMk/>
            <pc:sldMasterMk cId="0" sldId="2147483652"/>
            <ac:spMk id="9" creationId="{B65E4819-DABC-4EC9-AD02-2403D970C95D}"/>
          </ac:spMkLst>
        </pc:spChg>
        <pc:sldLayoutChg chg="modSp mod">
          <pc:chgData name="越野 愛美 Ｃ 技開（技統）技企" userId="e9f5d605-2630-470e-b4a2-219eaef12367" providerId="ADAL" clId="{D944D635-9BE2-4CB4-AC3D-C46D5D522727}" dt="2025-07-28T02:22:47.217" v="137" actId="6549"/>
          <pc:sldLayoutMkLst>
            <pc:docMk/>
            <pc:sldMasterMk cId="0" sldId="2147483652"/>
            <pc:sldLayoutMk cId="0" sldId="2147483653"/>
          </pc:sldLayoutMkLst>
          <pc:spChg chg="mod">
            <ac:chgData name="越野 愛美 Ｃ 技開（技統）技企" userId="e9f5d605-2630-470e-b4a2-219eaef12367" providerId="ADAL" clId="{D944D635-9BE2-4CB4-AC3D-C46D5D522727}" dt="2025-07-28T02:22:47.217" v="137" actId="6549"/>
            <ac:spMkLst>
              <pc:docMk/>
              <pc:sldMasterMk cId="0" sldId="2147483652"/>
              <pc:sldLayoutMk cId="0" sldId="2147483653"/>
              <ac:spMk id="46" creationId="{45CA878D-FC12-42AC-89CD-59BD5F092169}"/>
            </ac:spMkLst>
          </pc:spChg>
        </pc:sldLayoutChg>
        <pc:sldLayoutChg chg="modSp mod">
          <pc:chgData name="越野 愛美 Ｃ 技開（技統）技企" userId="e9f5d605-2630-470e-b4a2-219eaef12367" providerId="ADAL" clId="{D944D635-9BE2-4CB4-AC3D-C46D5D522727}" dt="2025-07-28T02:23:28.393" v="143" actId="20577"/>
          <pc:sldLayoutMkLst>
            <pc:docMk/>
            <pc:sldMasterMk cId="0" sldId="2147483652"/>
            <pc:sldLayoutMk cId="3148904891" sldId="2147483661"/>
          </pc:sldLayoutMkLst>
          <pc:spChg chg="mod">
            <ac:chgData name="越野 愛美 Ｃ 技開（技統）技企" userId="e9f5d605-2630-470e-b4a2-219eaef12367" providerId="ADAL" clId="{D944D635-9BE2-4CB4-AC3D-C46D5D522727}" dt="2025-07-28T02:23:28.393" v="143" actId="20577"/>
            <ac:spMkLst>
              <pc:docMk/>
              <pc:sldMasterMk cId="0" sldId="2147483652"/>
              <pc:sldLayoutMk cId="3148904891" sldId="2147483661"/>
              <ac:spMk id="11" creationId="{0E00B7F6-3E21-4120-9ED0-630F6108E316}"/>
            </ac:spMkLst>
          </pc:spChg>
        </pc:sldLayoutChg>
      </pc:sldMasterChg>
      <pc:sldMasterChg chg="addSp delSp modSp mod">
        <pc:chgData name="越野 愛美 Ｃ 技開（技統）技企" userId="e9f5d605-2630-470e-b4a2-219eaef12367" providerId="ADAL" clId="{D944D635-9BE2-4CB4-AC3D-C46D5D522727}" dt="2025-07-28T02:18:03.462" v="120" actId="6549"/>
        <pc:sldMasterMkLst>
          <pc:docMk/>
          <pc:sldMasterMk cId="2523807143" sldId="2147483663"/>
        </pc:sldMasterMkLst>
      </pc:sldMasterChg>
    </pc:docChg>
  </pc:docChgLst>
  <pc:docChgLst>
    <pc:chgData name="越野 愛美 Ｃ 技開（技統）技企" userId="e9f5d605-2630-470e-b4a2-219eaef12367" providerId="ADAL" clId="{2BB011C0-9A3F-403D-A149-B764D287955B}"/>
    <pc:docChg chg="undo custSel modSld">
      <pc:chgData name="越野 愛美 Ｃ 技開（技統）技企" userId="e9f5d605-2630-470e-b4a2-219eaef12367" providerId="ADAL" clId="{2BB011C0-9A3F-403D-A149-B764D287955B}" dt="2025-08-05T06:36:32.714" v="64" actId="6549"/>
      <pc:docMkLst>
        <pc:docMk/>
      </pc:docMkLst>
      <pc:sldChg chg="modNotesTx">
        <pc:chgData name="越野 愛美 Ｃ 技開（技統）技企" userId="e9f5d605-2630-470e-b4a2-219eaef12367" providerId="ADAL" clId="{2BB011C0-9A3F-403D-A149-B764D287955B}" dt="2025-08-05T06:30:59.180" v="1" actId="6549"/>
        <pc:sldMkLst>
          <pc:docMk/>
          <pc:sldMk cId="133743957" sldId="639"/>
        </pc:sldMkLst>
      </pc:sldChg>
      <pc:sldChg chg="modNotesTx">
        <pc:chgData name="越野 愛美 Ｃ 技開（技統）技企" userId="e9f5d605-2630-470e-b4a2-219eaef12367" providerId="ADAL" clId="{2BB011C0-9A3F-403D-A149-B764D287955B}" dt="2025-08-05T06:30:47.791" v="0" actId="6549"/>
        <pc:sldMkLst>
          <pc:docMk/>
          <pc:sldMk cId="59985624" sldId="646"/>
        </pc:sldMkLst>
      </pc:sldChg>
      <pc:sldChg chg="modNotesTx">
        <pc:chgData name="越野 愛美 Ｃ 技開（技統）技企" userId="e9f5d605-2630-470e-b4a2-219eaef12367" providerId="ADAL" clId="{2BB011C0-9A3F-403D-A149-B764D287955B}" dt="2025-08-05T06:31:11.499" v="3" actId="20577"/>
        <pc:sldMkLst>
          <pc:docMk/>
          <pc:sldMk cId="2102464517" sldId="650"/>
        </pc:sldMkLst>
      </pc:sldChg>
      <pc:sldChg chg="modNotesTx">
        <pc:chgData name="越野 愛美 Ｃ 技開（技統）技企" userId="e9f5d605-2630-470e-b4a2-219eaef12367" providerId="ADAL" clId="{2BB011C0-9A3F-403D-A149-B764D287955B}" dt="2025-08-05T06:31:21.074" v="5" actId="6549"/>
        <pc:sldMkLst>
          <pc:docMk/>
          <pc:sldMk cId="794888375" sldId="660"/>
        </pc:sldMkLst>
      </pc:sldChg>
      <pc:sldChg chg="modNotesTx">
        <pc:chgData name="越野 愛美 Ｃ 技開（技統）技企" userId="e9f5d605-2630-470e-b4a2-219eaef12367" providerId="ADAL" clId="{2BB011C0-9A3F-403D-A149-B764D287955B}" dt="2025-08-05T06:31:29.489" v="6" actId="20577"/>
        <pc:sldMkLst>
          <pc:docMk/>
          <pc:sldMk cId="2520956271" sldId="662"/>
        </pc:sldMkLst>
      </pc:sldChg>
      <pc:sldChg chg="modNotesTx">
        <pc:chgData name="越野 愛美 Ｃ 技開（技統）技企" userId="e9f5d605-2630-470e-b4a2-219eaef12367" providerId="ADAL" clId="{2BB011C0-9A3F-403D-A149-B764D287955B}" dt="2025-08-05T06:31:46.229" v="8" actId="6549"/>
        <pc:sldMkLst>
          <pc:docMk/>
          <pc:sldMk cId="3783782169" sldId="664"/>
        </pc:sldMkLst>
      </pc:sldChg>
      <pc:sldChg chg="modNotesTx">
        <pc:chgData name="越野 愛美 Ｃ 技開（技統）技企" userId="e9f5d605-2630-470e-b4a2-219eaef12367" providerId="ADAL" clId="{2BB011C0-9A3F-403D-A149-B764D287955B}" dt="2025-08-05T06:31:52.755" v="10" actId="6549"/>
        <pc:sldMkLst>
          <pc:docMk/>
          <pc:sldMk cId="2386850875" sldId="666"/>
        </pc:sldMkLst>
      </pc:sldChg>
      <pc:sldChg chg="modNotesTx">
        <pc:chgData name="越野 愛美 Ｃ 技開（技統）技企" userId="e9f5d605-2630-470e-b4a2-219eaef12367" providerId="ADAL" clId="{2BB011C0-9A3F-403D-A149-B764D287955B}" dt="2025-08-05T06:31:59.685" v="12" actId="6549"/>
        <pc:sldMkLst>
          <pc:docMk/>
          <pc:sldMk cId="4166991830" sldId="667"/>
        </pc:sldMkLst>
      </pc:sldChg>
      <pc:sldChg chg="modNotesTx">
        <pc:chgData name="越野 愛美 Ｃ 技開（技統）技企" userId="e9f5d605-2630-470e-b4a2-219eaef12367" providerId="ADAL" clId="{2BB011C0-9A3F-403D-A149-B764D287955B}" dt="2025-08-05T06:31:55.860" v="11" actId="6549"/>
        <pc:sldMkLst>
          <pc:docMk/>
          <pc:sldMk cId="3447138422" sldId="668"/>
        </pc:sldMkLst>
      </pc:sldChg>
      <pc:sldChg chg="modNotesTx">
        <pc:chgData name="越野 愛美 Ｃ 技開（技統）技企" userId="e9f5d605-2630-470e-b4a2-219eaef12367" providerId="ADAL" clId="{2BB011C0-9A3F-403D-A149-B764D287955B}" dt="2025-08-05T06:31:49.846" v="9" actId="6549"/>
        <pc:sldMkLst>
          <pc:docMk/>
          <pc:sldMk cId="1506306723" sldId="670"/>
        </pc:sldMkLst>
      </pc:sldChg>
      <pc:sldChg chg="modNotesTx">
        <pc:chgData name="越野 愛美 Ｃ 技開（技統）技企" userId="e9f5d605-2630-470e-b4a2-219eaef12367" providerId="ADAL" clId="{2BB011C0-9A3F-403D-A149-B764D287955B}" dt="2025-08-05T06:32:31.955" v="17" actId="6549"/>
        <pc:sldMkLst>
          <pc:docMk/>
          <pc:sldMk cId="2063192810" sldId="671"/>
        </pc:sldMkLst>
      </pc:sldChg>
      <pc:sldChg chg="modNotesTx">
        <pc:chgData name="越野 愛美 Ｃ 技開（技統）技企" userId="e9f5d605-2630-470e-b4a2-219eaef12367" providerId="ADAL" clId="{2BB011C0-9A3F-403D-A149-B764D287955B}" dt="2025-08-05T06:32:34.475" v="18" actId="6549"/>
        <pc:sldMkLst>
          <pc:docMk/>
          <pc:sldMk cId="2273804859" sldId="672"/>
        </pc:sldMkLst>
      </pc:sldChg>
      <pc:sldChg chg="modNotesTx">
        <pc:chgData name="越野 愛美 Ｃ 技開（技統）技企" userId="e9f5d605-2630-470e-b4a2-219eaef12367" providerId="ADAL" clId="{2BB011C0-9A3F-403D-A149-B764D287955B}" dt="2025-08-05T06:32:37.005" v="19" actId="6549"/>
        <pc:sldMkLst>
          <pc:docMk/>
          <pc:sldMk cId="621827523" sldId="673"/>
        </pc:sldMkLst>
      </pc:sldChg>
      <pc:sldChg chg="modNotesTx">
        <pc:chgData name="越野 愛美 Ｃ 技開（技統）技企" userId="e9f5d605-2630-470e-b4a2-219eaef12367" providerId="ADAL" clId="{2BB011C0-9A3F-403D-A149-B764D287955B}" dt="2025-08-05T06:32:46.936" v="21" actId="6549"/>
        <pc:sldMkLst>
          <pc:docMk/>
          <pc:sldMk cId="3867099921" sldId="674"/>
        </pc:sldMkLst>
      </pc:sldChg>
      <pc:sldChg chg="modNotesTx">
        <pc:chgData name="越野 愛美 Ｃ 技開（技統）技企" userId="e9f5d605-2630-470e-b4a2-219eaef12367" providerId="ADAL" clId="{2BB011C0-9A3F-403D-A149-B764D287955B}" dt="2025-08-05T06:36:32.714" v="64" actId="6549"/>
        <pc:sldMkLst>
          <pc:docMk/>
          <pc:sldMk cId="2755858578" sldId="675"/>
        </pc:sldMkLst>
      </pc:sldChg>
      <pc:sldChg chg="modNotesTx">
        <pc:chgData name="越野 愛美 Ｃ 技開（技統）技企" userId="e9f5d605-2630-470e-b4a2-219eaef12367" providerId="ADAL" clId="{2BB011C0-9A3F-403D-A149-B764D287955B}" dt="2025-08-05T06:36:29.033" v="63" actId="6549"/>
        <pc:sldMkLst>
          <pc:docMk/>
          <pc:sldMk cId="236672120" sldId="676"/>
        </pc:sldMkLst>
      </pc:sldChg>
      <pc:sldChg chg="modNotesTx">
        <pc:chgData name="越野 愛美 Ｃ 技開（技統）技企" userId="e9f5d605-2630-470e-b4a2-219eaef12367" providerId="ADAL" clId="{2BB011C0-9A3F-403D-A149-B764D287955B}" dt="2025-08-05T06:36:23.075" v="61" actId="6549"/>
        <pc:sldMkLst>
          <pc:docMk/>
          <pc:sldMk cId="3534761163" sldId="677"/>
        </pc:sldMkLst>
      </pc:sldChg>
      <pc:sldChg chg="modNotesTx">
        <pc:chgData name="越野 愛美 Ｃ 技開（技統）技企" userId="e9f5d605-2630-470e-b4a2-219eaef12367" providerId="ADAL" clId="{2BB011C0-9A3F-403D-A149-B764D287955B}" dt="2025-08-05T06:36:19.742" v="60" actId="6549"/>
        <pc:sldMkLst>
          <pc:docMk/>
          <pc:sldMk cId="1320436775" sldId="678"/>
        </pc:sldMkLst>
      </pc:sldChg>
      <pc:sldChg chg="modNotesTx">
        <pc:chgData name="越野 愛美 Ｃ 技開（技統）技企" userId="e9f5d605-2630-470e-b4a2-219eaef12367" providerId="ADAL" clId="{2BB011C0-9A3F-403D-A149-B764D287955B}" dt="2025-08-05T06:36:16.372" v="59" actId="6549"/>
        <pc:sldMkLst>
          <pc:docMk/>
          <pc:sldMk cId="4219584512" sldId="679"/>
        </pc:sldMkLst>
      </pc:sldChg>
      <pc:sldChg chg="modNotesTx">
        <pc:chgData name="越野 愛美 Ｃ 技開（技統）技企" userId="e9f5d605-2630-470e-b4a2-219eaef12367" providerId="ADAL" clId="{2BB011C0-9A3F-403D-A149-B764D287955B}" dt="2025-08-05T06:36:13.443" v="58" actId="6549"/>
        <pc:sldMkLst>
          <pc:docMk/>
          <pc:sldMk cId="3370197235" sldId="680"/>
        </pc:sldMkLst>
      </pc:sldChg>
      <pc:sldChg chg="modNotesTx">
        <pc:chgData name="越野 愛美 Ｃ 技開（技統）技企" userId="e9f5d605-2630-470e-b4a2-219eaef12367" providerId="ADAL" clId="{2BB011C0-9A3F-403D-A149-B764D287955B}" dt="2025-08-05T06:36:10.162" v="57" actId="6549"/>
        <pc:sldMkLst>
          <pc:docMk/>
          <pc:sldMk cId="114742344" sldId="681"/>
        </pc:sldMkLst>
      </pc:sldChg>
      <pc:sldChg chg="modNotesTx">
        <pc:chgData name="越野 愛美 Ｃ 技開（技統）技企" userId="e9f5d605-2630-470e-b4a2-219eaef12367" providerId="ADAL" clId="{2BB011C0-9A3F-403D-A149-B764D287955B}" dt="2025-08-05T06:36:05.794" v="56" actId="6549"/>
        <pc:sldMkLst>
          <pc:docMk/>
          <pc:sldMk cId="1047859675" sldId="682"/>
        </pc:sldMkLst>
      </pc:sldChg>
      <pc:sldChg chg="modNotesTx">
        <pc:chgData name="越野 愛美 Ｃ 技開（技統）技企" userId="e9f5d605-2630-470e-b4a2-219eaef12367" providerId="ADAL" clId="{2BB011C0-9A3F-403D-A149-B764D287955B}" dt="2025-08-05T06:36:02.428" v="55" actId="6549"/>
        <pc:sldMkLst>
          <pc:docMk/>
          <pc:sldMk cId="3681339681" sldId="683"/>
        </pc:sldMkLst>
      </pc:sldChg>
      <pc:sldChg chg="modNotesTx">
        <pc:chgData name="越野 愛美 Ｃ 技開（技統）技企" userId="e9f5d605-2630-470e-b4a2-219eaef12367" providerId="ADAL" clId="{2BB011C0-9A3F-403D-A149-B764D287955B}" dt="2025-08-05T06:35:59.731" v="54" actId="6549"/>
        <pc:sldMkLst>
          <pc:docMk/>
          <pc:sldMk cId="2000023102" sldId="684"/>
        </pc:sldMkLst>
      </pc:sldChg>
      <pc:sldChg chg="modNotesTx">
        <pc:chgData name="越野 愛美 Ｃ 技開（技統）技企" userId="e9f5d605-2630-470e-b4a2-219eaef12367" providerId="ADAL" clId="{2BB011C0-9A3F-403D-A149-B764D287955B}" dt="2025-08-05T06:35:53.957" v="53" actId="6549"/>
        <pc:sldMkLst>
          <pc:docMk/>
          <pc:sldMk cId="1092898059" sldId="685"/>
        </pc:sldMkLst>
      </pc:sldChg>
      <pc:sldChg chg="modNotesTx">
        <pc:chgData name="越野 愛美 Ｃ 技開（技統）技企" userId="e9f5d605-2630-470e-b4a2-219eaef12367" providerId="ADAL" clId="{2BB011C0-9A3F-403D-A149-B764D287955B}" dt="2025-08-05T06:35:50.049" v="52" actId="6549"/>
        <pc:sldMkLst>
          <pc:docMk/>
          <pc:sldMk cId="3246147914" sldId="686"/>
        </pc:sldMkLst>
      </pc:sldChg>
      <pc:sldChg chg="modNotesTx">
        <pc:chgData name="越野 愛美 Ｃ 技開（技統）技企" userId="e9f5d605-2630-470e-b4a2-219eaef12367" providerId="ADAL" clId="{2BB011C0-9A3F-403D-A149-B764D287955B}" dt="2025-08-05T06:36:25.999" v="62" actId="6549"/>
        <pc:sldMkLst>
          <pc:docMk/>
          <pc:sldMk cId="1466012085" sldId="687"/>
        </pc:sldMkLst>
      </pc:sldChg>
      <pc:sldChg chg="modNotesTx">
        <pc:chgData name="越野 愛美 Ｃ 技開（技統）技企" userId="e9f5d605-2630-470e-b4a2-219eaef12367" providerId="ADAL" clId="{2BB011C0-9A3F-403D-A149-B764D287955B}" dt="2025-08-05T06:35:38.621" v="49" actId="6549"/>
        <pc:sldMkLst>
          <pc:docMk/>
          <pc:sldMk cId="1471420220" sldId="688"/>
        </pc:sldMkLst>
      </pc:sldChg>
      <pc:sldChg chg="modSp mod modNotesTx">
        <pc:chgData name="越野 愛美 Ｃ 技開（技統）技企" userId="e9f5d605-2630-470e-b4a2-219eaef12367" providerId="ADAL" clId="{2BB011C0-9A3F-403D-A149-B764D287955B}" dt="2025-08-05T06:32:20.357" v="16" actId="1076"/>
        <pc:sldMkLst>
          <pc:docMk/>
          <pc:sldMk cId="4042110065" sldId="689"/>
        </pc:sldMkLst>
        <pc:picChg chg="mod">
          <ac:chgData name="越野 愛美 Ｃ 技開（技統）技企" userId="e9f5d605-2630-470e-b4a2-219eaef12367" providerId="ADAL" clId="{2BB011C0-9A3F-403D-A149-B764D287955B}" dt="2025-08-05T06:32:20.357" v="16" actId="1076"/>
          <ac:picMkLst>
            <pc:docMk/>
            <pc:sldMk cId="4042110065" sldId="689"/>
            <ac:picMk id="7" creationId="{6D6C9B5F-54DD-7513-414F-5BCB266422D6}"/>
          </ac:picMkLst>
        </pc:picChg>
      </pc:sldChg>
      <pc:sldChg chg="modNotesTx">
        <pc:chgData name="越野 愛美 Ｃ 技開（技統）技企" userId="e9f5d605-2630-470e-b4a2-219eaef12367" providerId="ADAL" clId="{2BB011C0-9A3F-403D-A149-B764D287955B}" dt="2025-08-05T06:35:02.842" v="39" actId="6549"/>
        <pc:sldMkLst>
          <pc:docMk/>
          <pc:sldMk cId="3184393630" sldId="692"/>
        </pc:sldMkLst>
      </pc:sldChg>
      <pc:sldChg chg="modNotesTx">
        <pc:chgData name="越野 愛美 Ｃ 技開（技統）技企" userId="e9f5d605-2630-470e-b4a2-219eaef12367" providerId="ADAL" clId="{2BB011C0-9A3F-403D-A149-B764D287955B}" dt="2025-08-05T06:34:58.487" v="38" actId="20577"/>
        <pc:sldMkLst>
          <pc:docMk/>
          <pc:sldMk cId="3225155536" sldId="693"/>
        </pc:sldMkLst>
      </pc:sldChg>
      <pc:sldChg chg="modNotesTx">
        <pc:chgData name="越野 愛美 Ｃ 技開（技統）技企" userId="e9f5d605-2630-470e-b4a2-219eaef12367" providerId="ADAL" clId="{2BB011C0-9A3F-403D-A149-B764D287955B}" dt="2025-08-05T06:34:55.026" v="37" actId="20577"/>
        <pc:sldMkLst>
          <pc:docMk/>
          <pc:sldMk cId="2864270838" sldId="694"/>
        </pc:sldMkLst>
      </pc:sldChg>
      <pc:sldChg chg="modNotesTx">
        <pc:chgData name="越野 愛美 Ｃ 技開（技統）技企" userId="e9f5d605-2630-470e-b4a2-219eaef12367" providerId="ADAL" clId="{2BB011C0-9A3F-403D-A149-B764D287955B}" dt="2025-08-05T06:34:50.660" v="36" actId="20577"/>
        <pc:sldMkLst>
          <pc:docMk/>
          <pc:sldMk cId="3496058307" sldId="698"/>
        </pc:sldMkLst>
      </pc:sldChg>
      <pc:sldChg chg="modNotesTx">
        <pc:chgData name="越野 愛美 Ｃ 技開（技統）技企" userId="e9f5d605-2630-470e-b4a2-219eaef12367" providerId="ADAL" clId="{2BB011C0-9A3F-403D-A149-B764D287955B}" dt="2025-08-05T06:32:07.355" v="14" actId="6549"/>
        <pc:sldMkLst>
          <pc:docMk/>
          <pc:sldMk cId="3495797820" sldId="700"/>
        </pc:sldMkLst>
      </pc:sldChg>
      <pc:sldChg chg="modNotesTx">
        <pc:chgData name="越野 愛美 Ｃ 技開（技統）技企" userId="e9f5d605-2630-470e-b4a2-219eaef12367" providerId="ADAL" clId="{2BB011C0-9A3F-403D-A149-B764D287955B}" dt="2025-08-05T06:35:47.208" v="51" actId="6549"/>
        <pc:sldMkLst>
          <pc:docMk/>
          <pc:sldMk cId="3863357315" sldId="701"/>
        </pc:sldMkLst>
      </pc:sldChg>
      <pc:sldChg chg="modNotesTx">
        <pc:chgData name="越野 愛美 Ｃ 技開（技統）技企" userId="e9f5d605-2630-470e-b4a2-219eaef12367" providerId="ADAL" clId="{2BB011C0-9A3F-403D-A149-B764D287955B}" dt="2025-08-05T06:35:43.292" v="50" actId="6549"/>
        <pc:sldMkLst>
          <pc:docMk/>
          <pc:sldMk cId="361435629" sldId="702"/>
        </pc:sldMkLst>
      </pc:sldChg>
      <pc:sldChg chg="modNotesTx">
        <pc:chgData name="越野 愛美 Ｃ 技開（技統）技企" userId="e9f5d605-2630-470e-b4a2-219eaef12367" providerId="ADAL" clId="{2BB011C0-9A3F-403D-A149-B764D287955B}" dt="2025-08-05T06:34:08.401" v="26" actId="20577"/>
        <pc:sldMkLst>
          <pc:docMk/>
          <pc:sldMk cId="1452295049" sldId="710"/>
        </pc:sldMkLst>
      </pc:sldChg>
      <pc:sldChg chg="modNotesTx">
        <pc:chgData name="越野 愛美 Ｃ 技開（技統）技企" userId="e9f5d605-2630-470e-b4a2-219eaef12367" providerId="ADAL" clId="{2BB011C0-9A3F-403D-A149-B764D287955B}" dt="2025-08-05T06:34:10.914" v="27" actId="6549"/>
        <pc:sldMkLst>
          <pc:docMk/>
          <pc:sldMk cId="1505974817" sldId="711"/>
        </pc:sldMkLst>
      </pc:sldChg>
      <pc:sldChg chg="modNotesTx">
        <pc:chgData name="越野 愛美 Ｃ 技開（技統）技企" userId="e9f5d605-2630-470e-b4a2-219eaef12367" providerId="ADAL" clId="{2BB011C0-9A3F-403D-A149-B764D287955B}" dt="2025-08-05T06:34:13.926" v="28" actId="6549"/>
        <pc:sldMkLst>
          <pc:docMk/>
          <pc:sldMk cId="3759128742" sldId="714"/>
        </pc:sldMkLst>
      </pc:sldChg>
      <pc:sldChg chg="modNotesTx">
        <pc:chgData name="越野 愛美 Ｃ 技開（技統）技企" userId="e9f5d605-2630-470e-b4a2-219eaef12367" providerId="ADAL" clId="{2BB011C0-9A3F-403D-A149-B764D287955B}" dt="2025-08-05T06:34:23.336" v="31" actId="6549"/>
        <pc:sldMkLst>
          <pc:docMk/>
          <pc:sldMk cId="1661417725" sldId="718"/>
        </pc:sldMkLst>
      </pc:sldChg>
      <pc:sldChg chg="modNotesTx">
        <pc:chgData name="越野 愛美 Ｃ 技開（技統）技企" userId="e9f5d605-2630-470e-b4a2-219eaef12367" providerId="ADAL" clId="{2BB011C0-9A3F-403D-A149-B764D287955B}" dt="2025-08-05T06:34:25.897" v="32" actId="6549"/>
        <pc:sldMkLst>
          <pc:docMk/>
          <pc:sldMk cId="708555753" sldId="720"/>
        </pc:sldMkLst>
      </pc:sldChg>
      <pc:sldChg chg="modNotesTx">
        <pc:chgData name="越野 愛美 Ｃ 技開（技統）技企" userId="e9f5d605-2630-470e-b4a2-219eaef12367" providerId="ADAL" clId="{2BB011C0-9A3F-403D-A149-B764D287955B}" dt="2025-08-05T06:34:20.859" v="30" actId="6549"/>
        <pc:sldMkLst>
          <pc:docMk/>
          <pc:sldMk cId="1625130712" sldId="722"/>
        </pc:sldMkLst>
      </pc:sldChg>
      <pc:sldChg chg="modNotesTx">
        <pc:chgData name="越野 愛美 Ｃ 技開（技統）技企" userId="e9f5d605-2630-470e-b4a2-219eaef12367" providerId="ADAL" clId="{2BB011C0-9A3F-403D-A149-B764D287955B}" dt="2025-08-05T06:31:02.964" v="2" actId="6549"/>
        <pc:sldMkLst>
          <pc:docMk/>
          <pc:sldMk cId="184140377" sldId="723"/>
        </pc:sldMkLst>
      </pc:sldChg>
      <pc:sldChg chg="modNotesTx">
        <pc:chgData name="越野 愛美 Ｃ 技開（技統）技企" userId="e9f5d605-2630-470e-b4a2-219eaef12367" providerId="ADAL" clId="{2BB011C0-9A3F-403D-A149-B764D287955B}" dt="2025-08-05T06:34:17.886" v="29" actId="6549"/>
        <pc:sldMkLst>
          <pc:docMk/>
          <pc:sldMk cId="3503274953" sldId="724"/>
        </pc:sldMkLst>
      </pc:sldChg>
      <pc:sldChg chg="modNotesTx">
        <pc:chgData name="越野 愛美 Ｃ 技開（技統）技企" userId="e9f5d605-2630-470e-b4a2-219eaef12367" providerId="ADAL" clId="{2BB011C0-9A3F-403D-A149-B764D287955B}" dt="2025-08-05T06:31:34.409" v="7" actId="20577"/>
        <pc:sldMkLst>
          <pc:docMk/>
          <pc:sldMk cId="2441348133" sldId="726"/>
        </pc:sldMkLst>
      </pc:sldChg>
      <pc:sldChg chg="modNotesTx">
        <pc:chgData name="越野 愛美 Ｃ 技開（技統）技企" userId="e9f5d605-2630-470e-b4a2-219eaef12367" providerId="ADAL" clId="{2BB011C0-9A3F-403D-A149-B764D287955B}" dt="2025-08-05T06:32:42.980" v="20" actId="6549"/>
        <pc:sldMkLst>
          <pc:docMk/>
          <pc:sldMk cId="153771787" sldId="727"/>
        </pc:sldMkLst>
      </pc:sldChg>
      <pc:sldChg chg="modNotesTx">
        <pc:chgData name="越野 愛美 Ｃ 技開（技統）技企" userId="e9f5d605-2630-470e-b4a2-219eaef12367" providerId="ADAL" clId="{2BB011C0-9A3F-403D-A149-B764D287955B}" dt="2025-08-05T06:35:29.655" v="47" actId="6549"/>
        <pc:sldMkLst>
          <pc:docMk/>
          <pc:sldMk cId="2346414851" sldId="732"/>
        </pc:sldMkLst>
      </pc:sldChg>
      <pc:sldChg chg="modNotesTx">
        <pc:chgData name="越野 愛美 Ｃ 技開（技統）技企" userId="e9f5d605-2630-470e-b4a2-219eaef12367" providerId="ADAL" clId="{2BB011C0-9A3F-403D-A149-B764D287955B}" dt="2025-08-05T06:35:22.640" v="45" actId="6549"/>
        <pc:sldMkLst>
          <pc:docMk/>
          <pc:sldMk cId="1927916682" sldId="733"/>
        </pc:sldMkLst>
      </pc:sldChg>
      <pc:sldChg chg="modNotesTx">
        <pc:chgData name="越野 愛美 Ｃ 技開（技統）技企" userId="e9f5d605-2630-470e-b4a2-219eaef12367" providerId="ADAL" clId="{2BB011C0-9A3F-403D-A149-B764D287955B}" dt="2025-08-05T06:35:26.059" v="46" actId="6549"/>
        <pc:sldMkLst>
          <pc:docMk/>
          <pc:sldMk cId="2235929844" sldId="734"/>
        </pc:sldMkLst>
      </pc:sldChg>
      <pc:sldChg chg="modNotesTx">
        <pc:chgData name="越野 愛美 Ｃ 技開（技統）技企" userId="e9f5d605-2630-470e-b4a2-219eaef12367" providerId="ADAL" clId="{2BB011C0-9A3F-403D-A149-B764D287955B}" dt="2025-08-05T06:35:19.485" v="44" actId="6549"/>
        <pc:sldMkLst>
          <pc:docMk/>
          <pc:sldMk cId="1695001101" sldId="735"/>
        </pc:sldMkLst>
      </pc:sldChg>
      <pc:sldChg chg="modNotesTx">
        <pc:chgData name="越野 愛美 Ｃ 技開（技統）技企" userId="e9f5d605-2630-470e-b4a2-219eaef12367" providerId="ADAL" clId="{2BB011C0-9A3F-403D-A149-B764D287955B}" dt="2025-08-05T06:35:16.125" v="43" actId="6549"/>
        <pc:sldMkLst>
          <pc:docMk/>
          <pc:sldMk cId="3664783150" sldId="739"/>
        </pc:sldMkLst>
      </pc:sldChg>
      <pc:sldChg chg="modNotesTx">
        <pc:chgData name="越野 愛美 Ｃ 技開（技統）技企" userId="e9f5d605-2630-470e-b4a2-219eaef12367" providerId="ADAL" clId="{2BB011C0-9A3F-403D-A149-B764D287955B}" dt="2025-08-05T06:35:09.249" v="41" actId="6549"/>
        <pc:sldMkLst>
          <pc:docMk/>
          <pc:sldMk cId="3495014181" sldId="740"/>
        </pc:sldMkLst>
      </pc:sldChg>
      <pc:sldChg chg="modNotesTx">
        <pc:chgData name="越野 愛美 Ｃ 技開（技統）技企" userId="e9f5d605-2630-470e-b4a2-219eaef12367" providerId="ADAL" clId="{2BB011C0-9A3F-403D-A149-B764D287955B}" dt="2025-08-05T06:35:12.788" v="42" actId="6549"/>
        <pc:sldMkLst>
          <pc:docMk/>
          <pc:sldMk cId="3023289803" sldId="741"/>
        </pc:sldMkLst>
      </pc:sldChg>
      <pc:sldChg chg="modNotesTx">
        <pc:chgData name="越野 愛美 Ｃ 技開（技統）技企" userId="e9f5d605-2630-470e-b4a2-219eaef12367" providerId="ADAL" clId="{2BB011C0-9A3F-403D-A149-B764D287955B}" dt="2025-08-05T06:35:05.774" v="40" actId="6549"/>
        <pc:sldMkLst>
          <pc:docMk/>
          <pc:sldMk cId="4017154368" sldId="742"/>
        </pc:sldMkLst>
      </pc:sldChg>
      <pc:sldChg chg="modSp mod modNotesTx">
        <pc:chgData name="越野 愛美 Ｃ 技開（技統）技企" userId="e9f5d605-2630-470e-b4a2-219eaef12367" providerId="ADAL" clId="{2BB011C0-9A3F-403D-A149-B764D287955B}" dt="2025-08-05T06:34:46.421" v="35" actId="20577"/>
        <pc:sldMkLst>
          <pc:docMk/>
          <pc:sldMk cId="25208255" sldId="743"/>
        </pc:sldMkLst>
        <pc:spChg chg="mod">
          <ac:chgData name="越野 愛美 Ｃ 技開（技統）技企" userId="e9f5d605-2630-470e-b4a2-219eaef12367" providerId="ADAL" clId="{2BB011C0-9A3F-403D-A149-B764D287955B}" dt="2025-08-05T06:34:46.421" v="35" actId="20577"/>
          <ac:spMkLst>
            <pc:docMk/>
            <pc:sldMk cId="25208255" sldId="743"/>
            <ac:spMk id="7" creationId="{0739DC42-2D20-C5AE-C35E-EC29B167A6EF}"/>
          </ac:spMkLst>
        </pc:spChg>
      </pc:sldChg>
      <pc:sldChg chg="modNotesTx">
        <pc:chgData name="越野 愛美 Ｃ 技開（技統）技企" userId="e9f5d605-2630-470e-b4a2-219eaef12367" providerId="ADAL" clId="{2BB011C0-9A3F-403D-A149-B764D287955B}" dt="2025-08-05T06:34:37.774" v="33" actId="6549"/>
        <pc:sldMkLst>
          <pc:docMk/>
          <pc:sldMk cId="1202893992" sldId="9449"/>
        </pc:sldMkLst>
      </pc:sldChg>
      <pc:sldChg chg="modNotesTx">
        <pc:chgData name="越野 愛美 Ｃ 技開（技統）技企" userId="e9f5d605-2630-470e-b4a2-219eaef12367" providerId="ADAL" clId="{2BB011C0-9A3F-403D-A149-B764D287955B}" dt="2025-08-05T06:34:00.521" v="24" actId="20577"/>
        <pc:sldMkLst>
          <pc:docMk/>
          <pc:sldMk cId="3206268194" sldId="9451"/>
        </pc:sldMkLst>
      </pc:sldChg>
      <pc:sldChg chg="modNotesTx">
        <pc:chgData name="越野 愛美 Ｃ 技開（技統）技企" userId="e9f5d605-2630-470e-b4a2-219eaef12367" providerId="ADAL" clId="{2BB011C0-9A3F-403D-A149-B764D287955B}" dt="2025-08-05T06:34:05.741" v="25" actId="20577"/>
        <pc:sldMkLst>
          <pc:docMk/>
          <pc:sldMk cId="4033893128" sldId="9452"/>
        </pc:sldMkLst>
      </pc:sldChg>
      <pc:sldChg chg="modNotesTx">
        <pc:chgData name="越野 愛美 Ｃ 技開（技統）技企" userId="e9f5d605-2630-470e-b4a2-219eaef12367" providerId="ADAL" clId="{2BB011C0-9A3F-403D-A149-B764D287955B}" dt="2025-08-05T06:35:33.304" v="48" actId="6549"/>
        <pc:sldMkLst>
          <pc:docMk/>
          <pc:sldMk cId="1433618259" sldId="9453"/>
        </pc:sldMkLst>
      </pc:sldChg>
      <pc:sldChg chg="modNotesTx">
        <pc:chgData name="越野 愛美 Ｃ 技開（技統）技企" userId="e9f5d605-2630-470e-b4a2-219eaef12367" providerId="ADAL" clId="{2BB011C0-9A3F-403D-A149-B764D287955B}" dt="2025-08-05T06:33:47.646" v="22" actId="20577"/>
        <pc:sldMkLst>
          <pc:docMk/>
          <pc:sldMk cId="2039533946" sldId="9454"/>
        </pc:sldMkLst>
      </pc:sldChg>
      <pc:sldChg chg="modNotesTx">
        <pc:chgData name="越野 愛美 Ｃ 技開（技統）技企" userId="e9f5d605-2630-470e-b4a2-219eaef12367" providerId="ADAL" clId="{2BB011C0-9A3F-403D-A149-B764D287955B}" dt="2025-08-05T06:33:54.176" v="23" actId="20577"/>
        <pc:sldMkLst>
          <pc:docMk/>
          <pc:sldMk cId="3854249990" sldId="9459"/>
        </pc:sldMkLst>
      </pc:sldChg>
      <pc:sldChg chg="modNotesTx">
        <pc:chgData name="越野 愛美 Ｃ 技開（技統）技企" userId="e9f5d605-2630-470e-b4a2-219eaef12367" providerId="ADAL" clId="{2BB011C0-9A3F-403D-A149-B764D287955B}" dt="2025-08-05T06:31:16.949" v="4" actId="20577"/>
        <pc:sldMkLst>
          <pc:docMk/>
          <pc:sldMk cId="3750117201" sldId="9460"/>
        </pc:sldMkLst>
      </pc:sldChg>
    </pc:docChg>
  </pc:docChgLst>
  <pc:docChgLst>
    <pc:chgData name="越野 愛美 Ｃ 技開（技統）技企" userId="e9f5d605-2630-470e-b4a2-219eaef12367" providerId="ADAL" clId="{87351E8F-B226-49F7-AF48-4B66B797E9A7}"/>
    <pc:docChg chg="undo custSel addSld delSld modSld sldOrd">
      <pc:chgData name="越野 愛美 Ｃ 技開（技統）技企" userId="e9f5d605-2630-470e-b4a2-219eaef12367" providerId="ADAL" clId="{87351E8F-B226-49F7-AF48-4B66B797E9A7}" dt="2025-07-30T15:12:30.327" v="1941" actId="167"/>
      <pc:docMkLst>
        <pc:docMk/>
      </pc:docMkLst>
      <pc:sldChg chg="del">
        <pc:chgData name="越野 愛美 Ｃ 技開（技統）技企" userId="e9f5d605-2630-470e-b4a2-219eaef12367" providerId="ADAL" clId="{87351E8F-B226-49F7-AF48-4B66B797E9A7}" dt="2025-07-30T09:58:11.876" v="1899" actId="47"/>
        <pc:sldMkLst>
          <pc:docMk/>
          <pc:sldMk cId="3994398234" sldId="663"/>
        </pc:sldMkLst>
      </pc:sldChg>
      <pc:sldChg chg="addSp delSp modSp mod">
        <pc:chgData name="越野 愛美 Ｃ 技開（技統）技企" userId="e9f5d605-2630-470e-b4a2-219eaef12367" providerId="ADAL" clId="{87351E8F-B226-49F7-AF48-4B66B797E9A7}" dt="2025-07-30T10:20:24.321" v="1925" actId="478"/>
        <pc:sldMkLst>
          <pc:docMk/>
          <pc:sldMk cId="2386850875" sldId="666"/>
        </pc:sldMkLst>
      </pc:sldChg>
      <pc:sldChg chg="delSp mod">
        <pc:chgData name="越野 愛美 Ｃ 技開（技統）技企" userId="e9f5d605-2630-470e-b4a2-219eaef12367" providerId="ADAL" clId="{87351E8F-B226-49F7-AF48-4B66B797E9A7}" dt="2025-07-30T13:32:03.557" v="1926" actId="478"/>
        <pc:sldMkLst>
          <pc:docMk/>
          <pc:sldMk cId="236672120" sldId="676"/>
        </pc:sldMkLst>
      </pc:sldChg>
      <pc:sldChg chg="addSp modSp mod">
        <pc:chgData name="越野 愛美 Ｃ 技開（技統）技企" userId="e9f5d605-2630-470e-b4a2-219eaef12367" providerId="ADAL" clId="{87351E8F-B226-49F7-AF48-4B66B797E9A7}" dt="2025-07-30T04:15:25.556" v="124" actId="1076"/>
        <pc:sldMkLst>
          <pc:docMk/>
          <pc:sldMk cId="1471420220" sldId="688"/>
        </pc:sldMkLst>
        <pc:spChg chg="add mod">
          <ac:chgData name="越野 愛美 Ｃ 技開（技統）技企" userId="e9f5d605-2630-470e-b4a2-219eaef12367" providerId="ADAL" clId="{87351E8F-B226-49F7-AF48-4B66B797E9A7}" dt="2025-07-30T04:14:46.080" v="106" actId="14100"/>
          <ac:spMkLst>
            <pc:docMk/>
            <pc:sldMk cId="1471420220" sldId="688"/>
            <ac:spMk id="3" creationId="{E74007DE-8DE5-F719-B6DA-33334BC39775}"/>
          </ac:spMkLst>
        </pc:spChg>
        <pc:spChg chg="mod">
          <ac:chgData name="越野 愛美 Ｃ 技開（技統）技企" userId="e9f5d605-2630-470e-b4a2-219eaef12367" providerId="ADAL" clId="{87351E8F-B226-49F7-AF48-4B66B797E9A7}" dt="2025-07-30T04:15:09.229" v="121" actId="20577"/>
          <ac:spMkLst>
            <pc:docMk/>
            <pc:sldMk cId="1471420220" sldId="688"/>
            <ac:spMk id="6" creationId="{4823A85E-755B-139E-7CAD-609F74DF03AB}"/>
          </ac:spMkLst>
        </pc:spChg>
        <pc:spChg chg="mod">
          <ac:chgData name="越野 愛美 Ｃ 技開（技統）技企" userId="e9f5d605-2630-470e-b4a2-219eaef12367" providerId="ADAL" clId="{87351E8F-B226-49F7-AF48-4B66B797E9A7}" dt="2025-07-30T04:15:25.556" v="124" actId="1076"/>
          <ac:spMkLst>
            <pc:docMk/>
            <pc:sldMk cId="1471420220" sldId="688"/>
            <ac:spMk id="7" creationId="{5206C879-CA65-1A9C-0E61-23AB1B4FC42B}"/>
          </ac:spMkLst>
        </pc:spChg>
        <pc:spChg chg="add mod">
          <ac:chgData name="越野 愛美 Ｃ 技開（技統）技企" userId="e9f5d605-2630-470e-b4a2-219eaef12367" providerId="ADAL" clId="{87351E8F-B226-49F7-AF48-4B66B797E9A7}" dt="2025-07-30T04:15:20.119" v="123" actId="20577"/>
          <ac:spMkLst>
            <pc:docMk/>
            <pc:sldMk cId="1471420220" sldId="688"/>
            <ac:spMk id="8" creationId="{811B9007-DE62-B252-11DA-6FC06B874DB7}"/>
          </ac:spMkLst>
        </pc:spChg>
      </pc:sldChg>
      <pc:sldChg chg="modSp mod">
        <pc:chgData name="越野 愛美 Ｃ 技開（技統）技企" userId="e9f5d605-2630-470e-b4a2-219eaef12367" providerId="ADAL" clId="{87351E8F-B226-49F7-AF48-4B66B797E9A7}" dt="2025-07-30T15:11:27.245" v="1932" actId="20577"/>
        <pc:sldMkLst>
          <pc:docMk/>
          <pc:sldMk cId="708555753" sldId="720"/>
        </pc:sldMkLst>
        <pc:spChg chg="mod">
          <ac:chgData name="越野 愛美 Ｃ 技開（技統）技企" userId="e9f5d605-2630-470e-b4a2-219eaef12367" providerId="ADAL" clId="{87351E8F-B226-49F7-AF48-4B66B797E9A7}" dt="2025-07-30T15:11:27.245" v="1932" actId="20577"/>
          <ac:spMkLst>
            <pc:docMk/>
            <pc:sldMk cId="708555753" sldId="720"/>
            <ac:spMk id="4" creationId="{95739E64-26F5-49D8-FCEC-300BAF7C868B}"/>
          </ac:spMkLst>
        </pc:spChg>
      </pc:sldChg>
      <pc:sldChg chg="addSp delSp modSp del mod">
        <pc:chgData name="越野 愛美 Ｃ 技開（技統）技企" userId="e9f5d605-2630-470e-b4a2-219eaef12367" providerId="ADAL" clId="{87351E8F-B226-49F7-AF48-4B66B797E9A7}" dt="2025-07-30T07:32:19.671" v="1262" actId="47"/>
        <pc:sldMkLst>
          <pc:docMk/>
          <pc:sldMk cId="1802327894" sldId="9450"/>
        </pc:sldMkLst>
      </pc:sldChg>
      <pc:sldChg chg="addSp delSp modSp mod">
        <pc:chgData name="越野 愛美 Ｃ 技開（技統）技企" userId="e9f5d605-2630-470e-b4a2-219eaef12367" providerId="ADAL" clId="{87351E8F-B226-49F7-AF48-4B66B797E9A7}" dt="2025-07-30T09:36:45.364" v="1889" actId="1035"/>
        <pc:sldMkLst>
          <pc:docMk/>
          <pc:sldMk cId="3206268194" sldId="9451"/>
        </pc:sldMkLst>
        <pc:picChg chg="add mod">
          <ac:chgData name="越野 愛美 Ｃ 技開（技統）技企" userId="e9f5d605-2630-470e-b4a2-219eaef12367" providerId="ADAL" clId="{87351E8F-B226-49F7-AF48-4B66B797E9A7}" dt="2025-07-30T09:36:45.364" v="1889" actId="1035"/>
          <ac:picMkLst>
            <pc:docMk/>
            <pc:sldMk cId="3206268194" sldId="9451"/>
            <ac:picMk id="18" creationId="{492CF018-CBB0-E261-A1D3-9681AC77529F}"/>
          </ac:picMkLst>
        </pc:picChg>
      </pc:sldChg>
      <pc:sldChg chg="modSp mod">
        <pc:chgData name="越野 愛美 Ｃ 技開（技統）技企" userId="e9f5d605-2630-470e-b4a2-219eaef12367" providerId="ADAL" clId="{87351E8F-B226-49F7-AF48-4B66B797E9A7}" dt="2025-07-30T15:10:13.334" v="1927" actId="20577"/>
        <pc:sldMkLst>
          <pc:docMk/>
          <pc:sldMk cId="2039533946" sldId="9454"/>
        </pc:sldMkLst>
        <pc:spChg chg="mod">
          <ac:chgData name="越野 愛美 Ｃ 技開（技統）技企" userId="e9f5d605-2630-470e-b4a2-219eaef12367" providerId="ADAL" clId="{87351E8F-B226-49F7-AF48-4B66B797E9A7}" dt="2025-07-30T15:10:13.334" v="1927" actId="20577"/>
          <ac:spMkLst>
            <pc:docMk/>
            <pc:sldMk cId="2039533946" sldId="9454"/>
            <ac:spMk id="92" creationId="{7107D6A1-2809-6AFB-557D-5ED0D2AD6D9F}"/>
          </ac:spMkLst>
        </pc:spChg>
      </pc:sldChg>
      <pc:sldChg chg="add del">
        <pc:chgData name="越野 愛美 Ｃ 技開（技統）技企" userId="e9f5d605-2630-470e-b4a2-219eaef12367" providerId="ADAL" clId="{87351E8F-B226-49F7-AF48-4B66B797E9A7}" dt="2025-07-30T07:31:06.132" v="1261" actId="47"/>
        <pc:sldMkLst>
          <pc:docMk/>
          <pc:sldMk cId="1928478645" sldId="9455"/>
        </pc:sldMkLst>
      </pc:sldChg>
      <pc:sldChg chg="delSp new del mod">
        <pc:chgData name="越野 愛美 Ｃ 技開（技統）技企" userId="e9f5d605-2630-470e-b4a2-219eaef12367" providerId="ADAL" clId="{87351E8F-B226-49F7-AF48-4B66B797E9A7}" dt="2025-07-30T06:40:35.575" v="408" actId="47"/>
        <pc:sldMkLst>
          <pc:docMk/>
          <pc:sldMk cId="3357276191" sldId="9456"/>
        </pc:sldMkLst>
      </pc:sldChg>
      <pc:sldChg chg="addSp delSp modSp add del mod modNotesTx">
        <pc:chgData name="越野 愛美 Ｃ 技開（技統）技企" userId="e9f5d605-2630-470e-b4a2-219eaef12367" providerId="ADAL" clId="{87351E8F-B226-49F7-AF48-4B66B797E9A7}" dt="2025-07-30T09:33:13.520" v="1843" actId="47"/>
        <pc:sldMkLst>
          <pc:docMk/>
          <pc:sldMk cId="802080172" sldId="9457"/>
        </pc:sldMkLst>
      </pc:sldChg>
      <pc:sldChg chg="add del ord">
        <pc:chgData name="越野 愛美 Ｃ 技開（技統）技企" userId="e9f5d605-2630-470e-b4a2-219eaef12367" providerId="ADAL" clId="{87351E8F-B226-49F7-AF48-4B66B797E9A7}" dt="2025-07-30T09:33:10.512" v="1842" actId="47"/>
        <pc:sldMkLst>
          <pc:docMk/>
          <pc:sldMk cId="378728286" sldId="9458"/>
        </pc:sldMkLst>
      </pc:sldChg>
      <pc:sldChg chg="addSp delSp modSp add mod">
        <pc:chgData name="越野 愛美 Ｃ 技開（技統）技企" userId="e9f5d605-2630-470e-b4a2-219eaef12367" providerId="ADAL" clId="{87351E8F-B226-49F7-AF48-4B66B797E9A7}" dt="2025-07-30T15:12:30.327" v="1941" actId="167"/>
        <pc:sldMkLst>
          <pc:docMk/>
          <pc:sldMk cId="3854249990" sldId="9459"/>
        </pc:sldMkLst>
        <pc:spChg chg="add mod ord">
          <ac:chgData name="越野 愛美 Ｃ 技開（技統）技企" userId="e9f5d605-2630-470e-b4a2-219eaef12367" providerId="ADAL" clId="{87351E8F-B226-49F7-AF48-4B66B797E9A7}" dt="2025-07-30T15:12:21.034" v="1940" actId="170"/>
          <ac:spMkLst>
            <pc:docMk/>
            <pc:sldMk cId="3854249990" sldId="9459"/>
            <ac:spMk id="3" creationId="{2EE9E88D-A27B-79B2-07A1-04697FF82D94}"/>
          </ac:spMkLst>
        </pc:spChg>
        <pc:spChg chg="add mod ord">
          <ac:chgData name="越野 愛美 Ｃ 技開（技統）技企" userId="e9f5d605-2630-470e-b4a2-219eaef12367" providerId="ADAL" clId="{87351E8F-B226-49F7-AF48-4B66B797E9A7}" dt="2025-07-30T09:28:03.814" v="1840" actId="166"/>
          <ac:spMkLst>
            <pc:docMk/>
            <pc:sldMk cId="3854249990" sldId="9459"/>
            <ac:spMk id="6" creationId="{8D55537B-C4F1-EE87-2E8D-2FD2EB5B5FF8}"/>
          </ac:spMkLst>
        </pc:spChg>
        <pc:spChg chg="mod">
          <ac:chgData name="越野 愛美 Ｃ 技開（技統）技企" userId="e9f5d605-2630-470e-b4a2-219eaef12367" providerId="ADAL" clId="{87351E8F-B226-49F7-AF48-4B66B797E9A7}" dt="2025-07-30T09:37:03.959" v="1897" actId="20577"/>
          <ac:spMkLst>
            <pc:docMk/>
            <pc:sldMk cId="3854249990" sldId="9459"/>
            <ac:spMk id="10" creationId="{A25252F8-A71D-C30C-7432-91E3A37E2951}"/>
          </ac:spMkLst>
        </pc:spChg>
        <pc:spChg chg="add mod ord">
          <ac:chgData name="越野 愛美 Ｃ 技開（技統）技企" userId="e9f5d605-2630-470e-b4a2-219eaef12367" providerId="ADAL" clId="{87351E8F-B226-49F7-AF48-4B66B797E9A7}" dt="2025-07-30T09:28:03.814" v="1840" actId="166"/>
          <ac:spMkLst>
            <pc:docMk/>
            <pc:sldMk cId="3854249990" sldId="9459"/>
            <ac:spMk id="11" creationId="{2EB51C08-A8F2-D398-9309-AD10701F4233}"/>
          </ac:spMkLst>
        </pc:spChg>
        <pc:spChg chg="add mod">
          <ac:chgData name="越野 愛美 Ｃ 技開（技統）技企" userId="e9f5d605-2630-470e-b4a2-219eaef12367" providerId="ADAL" clId="{87351E8F-B226-49F7-AF48-4B66B797E9A7}" dt="2025-07-30T09:27:39.005" v="1833" actId="14100"/>
          <ac:spMkLst>
            <pc:docMk/>
            <pc:sldMk cId="3854249990" sldId="9459"/>
            <ac:spMk id="12" creationId="{CBC26226-7923-F170-CB62-1D42D36B4E0F}"/>
          </ac:spMkLst>
        </pc:spChg>
        <pc:spChg chg="add mod ord">
          <ac:chgData name="越野 愛美 Ｃ 技開（技統）技企" userId="e9f5d605-2630-470e-b4a2-219eaef12367" providerId="ADAL" clId="{87351E8F-B226-49F7-AF48-4B66B797E9A7}" dt="2025-07-30T15:12:30.327" v="1941" actId="167"/>
          <ac:spMkLst>
            <pc:docMk/>
            <pc:sldMk cId="3854249990" sldId="9459"/>
            <ac:spMk id="24" creationId="{C4EAFD6D-736D-E52E-A324-68A3B5CEC9FF}"/>
          </ac:spMkLst>
        </pc:spChg>
        <pc:spChg chg="add mod">
          <ac:chgData name="越野 愛美 Ｃ 技開（技統）技企" userId="e9f5d605-2630-470e-b4a2-219eaef12367" providerId="ADAL" clId="{87351E8F-B226-49F7-AF48-4B66B797E9A7}" dt="2025-07-30T09:27:41.095" v="1834" actId="1076"/>
          <ac:spMkLst>
            <pc:docMk/>
            <pc:sldMk cId="3854249990" sldId="9459"/>
            <ac:spMk id="25" creationId="{65760D59-435E-42BC-A801-2AC578DF2D2C}"/>
          </ac:spMkLst>
        </pc:spChg>
        <pc:spChg chg="mod">
          <ac:chgData name="越野 愛美 Ｃ 技開（技統）技企" userId="e9f5d605-2630-470e-b4a2-219eaef12367" providerId="ADAL" clId="{87351E8F-B226-49F7-AF48-4B66B797E9A7}" dt="2025-07-30T09:24:52.563" v="1720" actId="1035"/>
          <ac:spMkLst>
            <pc:docMk/>
            <pc:sldMk cId="3854249990" sldId="9459"/>
            <ac:spMk id="74" creationId="{DF1CE772-F080-220F-54D2-B5A4FC9DBC6A}"/>
          </ac:spMkLst>
        </pc:spChg>
        <pc:spChg chg="mod">
          <ac:chgData name="越野 愛美 Ｃ 技開（技統）技企" userId="e9f5d605-2630-470e-b4a2-219eaef12367" providerId="ADAL" clId="{87351E8F-B226-49F7-AF48-4B66B797E9A7}" dt="2025-07-30T09:24:52.563" v="1720" actId="1035"/>
          <ac:spMkLst>
            <pc:docMk/>
            <pc:sldMk cId="3854249990" sldId="9459"/>
            <ac:spMk id="75" creationId="{37C5E089-667C-5639-D3F5-FD54F010F722}"/>
          </ac:spMkLst>
        </pc:spChg>
        <pc:spChg chg="mod">
          <ac:chgData name="越野 愛美 Ｃ 技開（技統）技企" userId="e9f5d605-2630-470e-b4a2-219eaef12367" providerId="ADAL" clId="{87351E8F-B226-49F7-AF48-4B66B797E9A7}" dt="2025-07-30T09:24:52.563" v="1720" actId="1035"/>
          <ac:spMkLst>
            <pc:docMk/>
            <pc:sldMk cId="3854249990" sldId="9459"/>
            <ac:spMk id="96" creationId="{953E3803-909C-84D2-BA8C-DE707B3A4548}"/>
          </ac:spMkLst>
        </pc:spChg>
        <pc:spChg chg="mod">
          <ac:chgData name="越野 愛美 Ｃ 技開（技統）技企" userId="e9f5d605-2630-470e-b4a2-219eaef12367" providerId="ADAL" clId="{87351E8F-B226-49F7-AF48-4B66B797E9A7}" dt="2025-07-30T09:24:52.563" v="1720" actId="1035"/>
          <ac:spMkLst>
            <pc:docMk/>
            <pc:sldMk cId="3854249990" sldId="9459"/>
            <ac:spMk id="103" creationId="{631442F4-1701-BABC-BE78-3B7BEF9FB07A}"/>
          </ac:spMkLst>
        </pc:spChg>
        <pc:spChg chg="mod">
          <ac:chgData name="越野 愛美 Ｃ 技開（技統）技企" userId="e9f5d605-2630-470e-b4a2-219eaef12367" providerId="ADAL" clId="{87351E8F-B226-49F7-AF48-4B66B797E9A7}" dt="2025-07-30T09:24:52.563" v="1720" actId="1035"/>
          <ac:spMkLst>
            <pc:docMk/>
            <pc:sldMk cId="3854249990" sldId="9459"/>
            <ac:spMk id="104" creationId="{CBFED3F6-EC1C-8F5E-4764-4A64787384FE}"/>
          </ac:spMkLst>
        </pc:spChg>
        <pc:spChg chg="mod">
          <ac:chgData name="越野 愛美 Ｃ 技開（技統）技企" userId="e9f5d605-2630-470e-b4a2-219eaef12367" providerId="ADAL" clId="{87351E8F-B226-49F7-AF48-4B66B797E9A7}" dt="2025-07-30T09:24:52.563" v="1720" actId="1035"/>
          <ac:spMkLst>
            <pc:docMk/>
            <pc:sldMk cId="3854249990" sldId="9459"/>
            <ac:spMk id="105" creationId="{20537021-D984-87DD-C8DC-E1A4772B8C00}"/>
          </ac:spMkLst>
        </pc:spChg>
        <pc:spChg chg="mod">
          <ac:chgData name="越野 愛美 Ｃ 技開（技統）技企" userId="e9f5d605-2630-470e-b4a2-219eaef12367" providerId="ADAL" clId="{87351E8F-B226-49F7-AF48-4B66B797E9A7}" dt="2025-07-30T09:24:52.563" v="1720" actId="1035"/>
          <ac:spMkLst>
            <pc:docMk/>
            <pc:sldMk cId="3854249990" sldId="9459"/>
            <ac:spMk id="106" creationId="{BDD1333B-E816-82B3-135C-C677286BDDA1}"/>
          </ac:spMkLst>
        </pc:spChg>
        <pc:spChg chg="mod">
          <ac:chgData name="越野 愛美 Ｃ 技開（技統）技企" userId="e9f5d605-2630-470e-b4a2-219eaef12367" providerId="ADAL" clId="{87351E8F-B226-49F7-AF48-4B66B797E9A7}" dt="2025-07-30T09:24:52.563" v="1720" actId="1035"/>
          <ac:spMkLst>
            <pc:docMk/>
            <pc:sldMk cId="3854249990" sldId="9459"/>
            <ac:spMk id="107" creationId="{0FF6505E-F83C-F084-6292-45A507DB24B8}"/>
          </ac:spMkLst>
        </pc:spChg>
        <pc:spChg chg="mod">
          <ac:chgData name="越野 愛美 Ｃ 技開（技統）技企" userId="e9f5d605-2630-470e-b4a2-219eaef12367" providerId="ADAL" clId="{87351E8F-B226-49F7-AF48-4B66B797E9A7}" dt="2025-07-30T09:24:52.563" v="1720" actId="1035"/>
          <ac:spMkLst>
            <pc:docMk/>
            <pc:sldMk cId="3854249990" sldId="9459"/>
            <ac:spMk id="112" creationId="{8B60A50E-90A0-9014-9A48-97E104006B63}"/>
          </ac:spMkLst>
        </pc:spChg>
        <pc:spChg chg="mod">
          <ac:chgData name="越野 愛美 Ｃ 技開（技統）技企" userId="e9f5d605-2630-470e-b4a2-219eaef12367" providerId="ADAL" clId="{87351E8F-B226-49F7-AF48-4B66B797E9A7}" dt="2025-07-30T09:24:52.563" v="1720" actId="1035"/>
          <ac:spMkLst>
            <pc:docMk/>
            <pc:sldMk cId="3854249990" sldId="9459"/>
            <ac:spMk id="114" creationId="{ED4E3DAD-5567-C56E-EC70-77CA73FF4538}"/>
          </ac:spMkLst>
        </pc:spChg>
        <pc:cxnChg chg="add mod">
          <ac:chgData name="越野 愛美 Ｃ 技開（技統）技企" userId="e9f5d605-2630-470e-b4a2-219eaef12367" providerId="ADAL" clId="{87351E8F-B226-49F7-AF48-4B66B797E9A7}" dt="2025-07-30T09:27:58.170" v="1839" actId="1076"/>
          <ac:cxnSpMkLst>
            <pc:docMk/>
            <pc:sldMk cId="3854249990" sldId="9459"/>
            <ac:cxnSpMk id="29" creationId="{B5E3F898-56B0-9D1A-5F3C-11D256F0361D}"/>
          </ac:cxnSpMkLst>
        </pc:cxnChg>
      </pc:sldChg>
      <pc:sldChg chg="add">
        <pc:chgData name="越野 愛美 Ｃ 技開（技統）技企" userId="e9f5d605-2630-470e-b4a2-219eaef12367" providerId="ADAL" clId="{87351E8F-B226-49F7-AF48-4B66B797E9A7}" dt="2025-07-30T09:58:08.635" v="1898"/>
        <pc:sldMkLst>
          <pc:docMk/>
          <pc:sldMk cId="3750117201" sldId="9460"/>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割合</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EB1-4B3D-924A-862DA111EBD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EB1-4B3D-924A-862DA111EBD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EB1-4B3D-924A-862DA111EBD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EB1-4B3D-924A-862DA111EBD4}"/>
              </c:ext>
            </c:extLst>
          </c:dPt>
          <c:cat>
            <c:strRef>
              <c:f>Sheet1!$A$2:$A$5</c:f>
              <c:strCache>
                <c:ptCount val="2"/>
                <c:pt idx="0">
                  <c:v>OSS</c:v>
                </c:pt>
                <c:pt idx="1">
                  <c:v>OSS以外</c:v>
                </c:pt>
              </c:strCache>
            </c:strRef>
          </c:cat>
          <c:val>
            <c:numRef>
              <c:f>Sheet1!$B$2:$B$5</c:f>
              <c:numCache>
                <c:formatCode>General</c:formatCode>
                <c:ptCount val="4"/>
                <c:pt idx="0">
                  <c:v>97</c:v>
                </c:pt>
                <c:pt idx="1">
                  <c:v>3</c:v>
                </c:pt>
              </c:numCache>
            </c:numRef>
          </c:val>
          <c:extLst>
            <c:ext xmlns:c16="http://schemas.microsoft.com/office/drawing/2014/chart" uri="{C3380CC4-5D6E-409C-BE32-E72D297353CC}">
              <c16:uniqueId val="{00000000-56D1-42E1-8AE8-F06901561210}"/>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割合</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37D-4048-BE1C-2A042656B55B}"/>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37D-4048-BE1C-2A042656B55B}"/>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37D-4048-BE1C-2A042656B55B}"/>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37D-4048-BE1C-2A042656B55B}"/>
              </c:ext>
            </c:extLst>
          </c:dPt>
          <c:cat>
            <c:strRef>
              <c:f>Sheet1!$A$2:$A$5</c:f>
              <c:strCache>
                <c:ptCount val="2"/>
                <c:pt idx="0">
                  <c:v>OSS</c:v>
                </c:pt>
                <c:pt idx="1">
                  <c:v>OSS以外</c:v>
                </c:pt>
              </c:strCache>
            </c:strRef>
          </c:cat>
          <c:val>
            <c:numRef>
              <c:f>Sheet1!$B$2:$B$5</c:f>
              <c:numCache>
                <c:formatCode>General</c:formatCode>
                <c:ptCount val="4"/>
                <c:pt idx="0">
                  <c:v>70</c:v>
                </c:pt>
                <c:pt idx="1">
                  <c:v>30</c:v>
                </c:pt>
              </c:numCache>
            </c:numRef>
          </c:val>
          <c:extLst>
            <c:ext xmlns:c16="http://schemas.microsoft.com/office/drawing/2014/chart" uri="{C3380CC4-5D6E-409C-BE32-E72D297353CC}">
              <c16:uniqueId val="{00000008-537D-4048-BE1C-2A042656B55B}"/>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1541"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lvl1pPr algn="r" defTabSz="921139"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lvl1pPr algn="l" defTabSz="921139"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b" anchorCtr="0" compatLnSpc="1">
            <a:prstTxWarp prst="textNoShape">
              <a:avLst/>
            </a:prstTxWarp>
          </a:bodyPr>
          <a:lstStyle>
            <a:lvl1pPr algn="l" defTabSz="921139" fontAlgn="base">
              <a:defRPr sz="1000">
                <a:solidFill>
                  <a:schemeClr val="tx1"/>
                </a:solidFill>
                <a:latin typeface="Arial" charset="0"/>
              </a:defRPr>
            </a:lvl1pPr>
          </a:lstStyle>
          <a:p>
            <a:r>
              <a:rPr lang="en-US" altLang="ja-JP"/>
              <a:t>Released under the Creative Commons CC0 1.0 Universal license</a:t>
            </a:r>
            <a:endParaRPr lang="en-GB" altLang="ja-JP"/>
          </a:p>
        </p:txBody>
      </p:sp>
      <p:sp>
        <p:nvSpPr>
          <p:cNvPr id="393221" name="Rectangle 5"/>
          <p:cNvSpPr>
            <a:spLocks noGrp="1" noChangeArrowheads="1"/>
          </p:cNvSpPr>
          <p:nvPr>
            <p:ph type="sldNum" sz="quarter" idx="3"/>
          </p:nvPr>
        </p:nvSpPr>
        <p:spPr bwMode="auto">
          <a:xfrm>
            <a:off x="3849955"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00" tIns="46050" rIns="92100" bIns="46050" numCol="1" anchor="b" anchorCtr="0" compatLnSpc="1">
            <a:prstTxWarp prst="textNoShape">
              <a:avLst/>
            </a:prstTxWarp>
          </a:bodyPr>
          <a:lstStyle>
            <a:lvl1pPr algn="r" defTabSz="921139" fontAlgn="base">
              <a:defRPr sz="1000">
                <a:solidFill>
                  <a:schemeClr val="tx1"/>
                </a:solidFill>
                <a:latin typeface="Arial" charset="0"/>
              </a:defRPr>
            </a:lvl1pPr>
          </a:lstStyle>
          <a:p>
            <a:fld id="{824C5381-6989-4206-8C01-482E730E3CFB}" type="slidenum">
              <a:rPr lang="en-GB" altLang="ja-JP"/>
              <a:pPr/>
              <a:t>‹#›</a:t>
            </a:fld>
            <a:endParaRPr lang="en-GB" altLang="ja-JP"/>
          </a:p>
        </p:txBody>
      </p:sp>
    </p:spTree>
    <p:extLst>
      <p:ext uri="{BB962C8B-B14F-4D97-AF65-F5344CB8AC3E}">
        <p14:creationId xmlns:p14="http://schemas.microsoft.com/office/powerpoint/2010/main" val="824605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1541"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lvl1pPr algn="r" defTabSz="921139"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lvl1pPr algn="l" defTabSz="921139"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0488" y="742950"/>
            <a:ext cx="6618287" cy="37242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8658" y="4715193"/>
            <a:ext cx="5440360" cy="4467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67942" name="Rectangle 6"/>
          <p:cNvSpPr>
            <a:spLocks noGrp="1" noChangeArrowheads="1"/>
          </p:cNvSpPr>
          <p:nvPr>
            <p:ph type="ftr" sz="quarter" idx="4"/>
          </p:nvPr>
        </p:nvSpPr>
        <p:spPr bwMode="auto">
          <a:xfrm>
            <a:off x="0"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b" anchorCtr="0" compatLnSpc="1">
            <a:prstTxWarp prst="textNoShape">
              <a:avLst/>
            </a:prstTxWarp>
          </a:bodyPr>
          <a:lstStyle>
            <a:lvl1pPr algn="l" defTabSz="921139" fontAlgn="base">
              <a:defRPr sz="1000">
                <a:solidFill>
                  <a:schemeClr val="tx1"/>
                </a:solidFill>
                <a:latin typeface="Arial" charset="0"/>
              </a:defRPr>
            </a:lvl1pPr>
          </a:lstStyle>
          <a:p>
            <a:r>
              <a:rPr lang="en-US" altLang="ja-JP"/>
              <a:t>Released under the Creative Commons CC0 1.0 Universal license</a:t>
            </a:r>
          </a:p>
        </p:txBody>
      </p:sp>
      <p:sp>
        <p:nvSpPr>
          <p:cNvPr id="167943" name="Rectangle 7"/>
          <p:cNvSpPr>
            <a:spLocks noGrp="1" noChangeArrowheads="1"/>
          </p:cNvSpPr>
          <p:nvPr>
            <p:ph type="sldNum" sz="quarter" idx="5"/>
          </p:nvPr>
        </p:nvSpPr>
        <p:spPr bwMode="auto">
          <a:xfrm>
            <a:off x="3849955"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00" tIns="46050" rIns="92100" bIns="46050" numCol="1" anchor="b" anchorCtr="0" compatLnSpc="1">
            <a:prstTxWarp prst="textNoShape">
              <a:avLst/>
            </a:prstTxWarp>
          </a:bodyPr>
          <a:lstStyle>
            <a:lvl1pPr algn="r" defTabSz="921139" fontAlgn="base">
              <a:defRPr sz="1000">
                <a:solidFill>
                  <a:schemeClr val="tx1"/>
                </a:solidFill>
                <a:latin typeface="Arial" charset="0"/>
              </a:defRPr>
            </a:lvl1pPr>
          </a:lstStyle>
          <a:p>
            <a:fld id="{9F92722A-13CA-49BB-B125-2A56C31837E2}" type="slidenum">
              <a:rPr lang="en-US" altLang="ja-JP"/>
              <a:pPr/>
              <a:t>‹#›</a:t>
            </a:fld>
            <a:endParaRPr lang="en-US" altLang="ja-JP"/>
          </a:p>
        </p:txBody>
      </p:sp>
    </p:spTree>
    <p:extLst>
      <p:ext uri="{BB962C8B-B14F-4D97-AF65-F5344CB8AC3E}">
        <p14:creationId xmlns:p14="http://schemas.microsoft.com/office/powerpoint/2010/main" val="875047085"/>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ja-JP" altLang="en-US" dirty="0"/>
          </a:p>
        </p:txBody>
      </p:sp>
      <p:sp>
        <p:nvSpPr>
          <p:cNvPr id="4" name="スライド番号プレースホルダー 3"/>
          <p:cNvSpPr>
            <a:spLocks noGrp="1"/>
          </p:cNvSpPr>
          <p:nvPr>
            <p:ph type="sldNum" sz="quarter" idx="5"/>
          </p:nvPr>
        </p:nvSpPr>
        <p:spPr/>
        <p:txBody>
          <a:bodyPr/>
          <a:lstStyle/>
          <a:p>
            <a:fld id="{9F92722A-13CA-49BB-B125-2A56C31837E2}" type="slidenum">
              <a:rPr lang="en-US" altLang="ja-JP" smtClean="0"/>
              <a:pPr/>
              <a:t>0</a:t>
            </a:fld>
            <a:endParaRPr lang="en-US" altLang="ja-JP"/>
          </a:p>
        </p:txBody>
      </p:sp>
    </p:spTree>
    <p:extLst>
      <p:ext uri="{BB962C8B-B14F-4D97-AF65-F5344CB8AC3E}">
        <p14:creationId xmlns:p14="http://schemas.microsoft.com/office/powerpoint/2010/main" val="1588938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B5A5A5-1C06-1C3A-4B3C-9A508597468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91F5DC8-FB9E-F792-086D-DD6A09D2D24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8EAE846-3848-F880-ADB2-70C9F5F4E9EF}"/>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E3C27CDE-EF3C-9CD6-5DE9-2F220A876A15}"/>
              </a:ext>
            </a:extLst>
          </p:cNvPr>
          <p:cNvSpPr>
            <a:spLocks noGrp="1"/>
          </p:cNvSpPr>
          <p:nvPr>
            <p:ph type="sldNum" sz="quarter" idx="5"/>
          </p:nvPr>
        </p:nvSpPr>
        <p:spPr/>
        <p:txBody>
          <a:bodyPr/>
          <a:lstStyle/>
          <a:p>
            <a:fld id="{9F92722A-13CA-49BB-B125-2A56C31837E2}" type="slidenum">
              <a:rPr lang="en-US" altLang="ja-JP" smtClean="0"/>
              <a:pPr/>
              <a:t>9</a:t>
            </a:fld>
            <a:endParaRPr lang="en-US" altLang="ja-JP"/>
          </a:p>
        </p:txBody>
      </p:sp>
    </p:spTree>
    <p:extLst>
      <p:ext uri="{BB962C8B-B14F-4D97-AF65-F5344CB8AC3E}">
        <p14:creationId xmlns:p14="http://schemas.microsoft.com/office/powerpoint/2010/main" val="579690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14ABE-040E-D026-AA09-93C3018A0DD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ED40030-6FAF-647A-454A-77786782C57C}"/>
              </a:ext>
            </a:extLst>
          </p:cNvPr>
          <p:cNvSpPr>
            <a:spLocks noGrp="1" noRot="1" noChangeAspect="1"/>
          </p:cNvSpPr>
          <p:nvPr>
            <p:ph type="sldImg"/>
          </p:nvPr>
        </p:nvSpPr>
        <p:spPr>
          <a:xfrm>
            <a:off x="90488" y="742950"/>
            <a:ext cx="6618287" cy="3724275"/>
          </a:xfrm>
        </p:spPr>
      </p:sp>
      <p:sp>
        <p:nvSpPr>
          <p:cNvPr id="3" name="ノート プレースホルダー 2">
            <a:extLst>
              <a:ext uri="{FF2B5EF4-FFF2-40B4-BE49-F238E27FC236}">
                <a16:creationId xmlns:a16="http://schemas.microsoft.com/office/drawing/2014/main" id="{C40D110E-B1AB-B1E4-8062-1BC7BDBFEDA4}"/>
              </a:ext>
            </a:extLst>
          </p:cNvPr>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ja-JP" sz="1200" kern="0" dirty="0">
              <a:solidFill>
                <a:schemeClr val="tx1"/>
              </a:solidFill>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E677EC9A-FD1D-E73C-AB2A-CE0A0DE28DF8}"/>
              </a:ext>
            </a:extLst>
          </p:cNvPr>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10</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19088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sz="1200"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fld id="{9F92722A-13CA-49BB-B125-2A56C31837E2}" type="slidenum">
              <a:rPr lang="en-US" altLang="ja-JP" smtClean="0"/>
              <a:pPr/>
              <a:t>11</a:t>
            </a:fld>
            <a:endParaRPr lang="en-US" altLang="ja-JP"/>
          </a:p>
        </p:txBody>
      </p:sp>
    </p:spTree>
    <p:extLst>
      <p:ext uri="{BB962C8B-B14F-4D97-AF65-F5344CB8AC3E}">
        <p14:creationId xmlns:p14="http://schemas.microsoft.com/office/powerpoint/2010/main" val="607564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A430F-FF26-C2BD-2655-C01125F5500F}"/>
            </a:ext>
          </a:extLst>
        </p:cNvPr>
        <p:cNvGrpSpPr/>
        <p:nvPr/>
      </p:nvGrpSpPr>
      <p:grpSpPr>
        <a:xfrm>
          <a:off x="0" y="0"/>
          <a:ext cx="0" cy="0"/>
          <a:chOff x="0" y="0"/>
          <a:chExt cx="0" cy="0"/>
        </a:xfrm>
      </p:grpSpPr>
      <p:sp>
        <p:nvSpPr>
          <p:cNvPr id="30722" name="Rectangle 2">
            <a:extLst>
              <a:ext uri="{FF2B5EF4-FFF2-40B4-BE49-F238E27FC236}">
                <a16:creationId xmlns:a16="http://schemas.microsoft.com/office/drawing/2014/main" id="{3B79AB9A-CFF4-F18A-B0C7-A93C96653BC2}"/>
              </a:ext>
            </a:extLst>
          </p:cNvPr>
          <p:cNvSpPr>
            <a:spLocks noGrp="1" noRot="1" noChangeAspect="1" noChangeArrowheads="1" noTextEdit="1"/>
          </p:cNvSpPr>
          <p:nvPr>
            <p:ph type="sldImg"/>
          </p:nvPr>
        </p:nvSpPr>
        <p:spPr>
          <a:xfrm>
            <a:off x="80963" y="682625"/>
            <a:ext cx="6567487" cy="3695700"/>
          </a:xfrm>
          <a:ln/>
        </p:spPr>
      </p:sp>
      <p:sp>
        <p:nvSpPr>
          <p:cNvPr id="30723" name="Rectangle 3">
            <a:extLst>
              <a:ext uri="{FF2B5EF4-FFF2-40B4-BE49-F238E27FC236}">
                <a16:creationId xmlns:a16="http://schemas.microsoft.com/office/drawing/2014/main" id="{B356FB2E-96DF-19E1-5C2C-480AC2644780}"/>
              </a:ext>
            </a:extLst>
          </p:cNvPr>
          <p:cNvSpPr>
            <a:spLocks noGrp="1" noChangeArrowheads="1"/>
          </p:cNvSpPr>
          <p:nvPr>
            <p:ph type="body" idx="1"/>
          </p:nvPr>
        </p:nvSpPr>
        <p:spPr>
          <a:xfrm>
            <a:off x="672315" y="4567273"/>
            <a:ext cx="5383277" cy="4921080"/>
          </a:xfrm>
          <a:noFill/>
        </p:spPr>
        <p:txBody>
          <a:bodyPr/>
          <a:lstStyle/>
          <a:p>
            <a:pPr eaLnBrk="1" hangingPunct="1"/>
            <a:endParaRPr lang="en-US" altLang="ja-JP" dirty="0">
              <a:latin typeface="ＭＳ Ｐ明朝" pitchFamily="18" charset="-128"/>
            </a:endParaRPr>
          </a:p>
        </p:txBody>
      </p:sp>
      <p:sp>
        <p:nvSpPr>
          <p:cNvPr id="5" name="Rectangle 7">
            <a:extLst>
              <a:ext uri="{FF2B5EF4-FFF2-40B4-BE49-F238E27FC236}">
                <a16:creationId xmlns:a16="http://schemas.microsoft.com/office/drawing/2014/main" id="{04F40D0B-9B8B-CE40-58AE-0B1ADAACF74E}"/>
              </a:ext>
            </a:extLst>
          </p:cNvPr>
          <p:cNvSpPr>
            <a:spLocks noGrp="1" noChangeArrowheads="1"/>
          </p:cNvSpPr>
          <p:nvPr>
            <p:ph type="sldNum" sz="quarter" idx="5"/>
          </p:nvPr>
        </p:nvSpPr>
        <p:spPr>
          <a:xfrm>
            <a:off x="3867206" y="9438790"/>
            <a:ext cx="2916007" cy="49308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85C84A9E-DF6A-433E-9B77-A05BE24E5613}"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12</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2553704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F92722A-13CA-49BB-B125-2A56C31837E2}" type="slidenum">
              <a:rPr lang="en-US" altLang="ja-JP" smtClean="0"/>
              <a:pPr/>
              <a:t>13</a:t>
            </a:fld>
            <a:endParaRPr lang="en-US" altLang="ja-JP"/>
          </a:p>
        </p:txBody>
      </p:sp>
    </p:spTree>
    <p:extLst>
      <p:ext uri="{BB962C8B-B14F-4D97-AF65-F5344CB8AC3E}">
        <p14:creationId xmlns:p14="http://schemas.microsoft.com/office/powerpoint/2010/main" val="236657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54D95-4A2F-80F2-F803-C8A26994E46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958B8FF-C6FA-3D1C-1EA0-49E40045C34A}"/>
              </a:ext>
            </a:extLst>
          </p:cNvPr>
          <p:cNvSpPr>
            <a:spLocks noGrp="1" noRot="1" noChangeAspect="1"/>
          </p:cNvSpPr>
          <p:nvPr>
            <p:ph type="sldImg"/>
          </p:nvPr>
        </p:nvSpPr>
        <p:spPr>
          <a:xfrm>
            <a:off x="90488" y="742950"/>
            <a:ext cx="6618287" cy="3724275"/>
          </a:xfrm>
        </p:spPr>
      </p:sp>
      <p:sp>
        <p:nvSpPr>
          <p:cNvPr id="3" name="ノート プレースホルダー 2">
            <a:extLst>
              <a:ext uri="{FF2B5EF4-FFF2-40B4-BE49-F238E27FC236}">
                <a16:creationId xmlns:a16="http://schemas.microsoft.com/office/drawing/2014/main" id="{7C201CF5-4425-5EC6-A7B8-467E2F834CE3}"/>
              </a:ext>
            </a:extLst>
          </p:cNvPr>
          <p:cNvSpPr>
            <a:spLocks noGrp="1"/>
          </p:cNvSpPr>
          <p:nvPr>
            <p:ph type="body" idx="1"/>
          </p:nvPr>
        </p:nvSpPr>
        <p:spPr/>
        <p:txBody>
          <a:bodyPr/>
          <a:lstStyle/>
          <a:p>
            <a:endParaRPr lang="ja-JP" altLang="en-US" dirty="0"/>
          </a:p>
        </p:txBody>
      </p:sp>
      <p:sp>
        <p:nvSpPr>
          <p:cNvPr id="5" name="スライド番号プレースホルダー 4">
            <a:extLst>
              <a:ext uri="{FF2B5EF4-FFF2-40B4-BE49-F238E27FC236}">
                <a16:creationId xmlns:a16="http://schemas.microsoft.com/office/drawing/2014/main" id="{50747502-71B5-5CD6-A128-64C6B7ECB714}"/>
              </a:ext>
            </a:extLst>
          </p:cNvPr>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14</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38052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33086-EDF7-4C1E-EBC8-209BA88096D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2AD520D-F7B4-D1C1-0B7E-245B57BE1E89}"/>
              </a:ext>
            </a:extLst>
          </p:cNvPr>
          <p:cNvSpPr>
            <a:spLocks noGrp="1" noRot="1" noChangeAspect="1"/>
          </p:cNvSpPr>
          <p:nvPr>
            <p:ph type="sldImg"/>
          </p:nvPr>
        </p:nvSpPr>
        <p:spPr>
          <a:xfrm>
            <a:off x="90488" y="742950"/>
            <a:ext cx="6618287" cy="3724275"/>
          </a:xfrm>
        </p:spPr>
      </p:sp>
      <p:sp>
        <p:nvSpPr>
          <p:cNvPr id="3" name="ノート プレースホルダー 2">
            <a:extLst>
              <a:ext uri="{FF2B5EF4-FFF2-40B4-BE49-F238E27FC236}">
                <a16:creationId xmlns:a16="http://schemas.microsoft.com/office/drawing/2014/main" id="{4A66912C-20C4-F36F-1FFE-85B0E501A099}"/>
              </a:ext>
            </a:extLst>
          </p:cNvPr>
          <p:cNvSpPr>
            <a:spLocks noGrp="1"/>
          </p:cNvSpPr>
          <p:nvPr>
            <p:ph type="body" idx="1"/>
          </p:nvPr>
        </p:nvSpPr>
        <p:spPr/>
        <p:txBody>
          <a:bodyPr/>
          <a:lstStyle/>
          <a:p>
            <a:endParaRPr kumimoji="1" lang="en-US" altLang="ja-JP" sz="1200" dirty="0">
              <a:solidFill>
                <a:schemeClr val="tx1"/>
              </a:solidFill>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3687B582-E8EA-4A87-D6BC-A8718646EB8D}"/>
              </a:ext>
            </a:extLst>
          </p:cNvPr>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15</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89861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11DEF-175A-A818-CD40-25DFC1B1AB91}"/>
            </a:ext>
          </a:extLst>
        </p:cNvPr>
        <p:cNvGrpSpPr/>
        <p:nvPr/>
      </p:nvGrpSpPr>
      <p:grpSpPr>
        <a:xfrm>
          <a:off x="0" y="0"/>
          <a:ext cx="0" cy="0"/>
          <a:chOff x="0" y="0"/>
          <a:chExt cx="0" cy="0"/>
        </a:xfrm>
      </p:grpSpPr>
      <p:sp>
        <p:nvSpPr>
          <p:cNvPr id="31747" name="Rectangle 7">
            <a:extLst>
              <a:ext uri="{FF2B5EF4-FFF2-40B4-BE49-F238E27FC236}">
                <a16:creationId xmlns:a16="http://schemas.microsoft.com/office/drawing/2014/main" id="{87566744-9326-3222-2D8E-FA2689D69A5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85C84A9E-DF6A-433E-9B77-A05BE24E5613}"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16</a:t>
            </a:fld>
            <a:endParaRPr lang="en-US" altLang="ja-JP">
              <a:latin typeface="Meiryo UI" panose="020B0604030504040204" pitchFamily="50" charset="-128"/>
              <a:ea typeface="Meiryo UI" panose="020B0604030504040204" pitchFamily="50" charset="-128"/>
              <a:cs typeface="Arial" charset="0"/>
            </a:endParaRPr>
          </a:p>
        </p:txBody>
      </p:sp>
      <p:sp>
        <p:nvSpPr>
          <p:cNvPr id="31748" name="Rectangle 2">
            <a:extLst>
              <a:ext uri="{FF2B5EF4-FFF2-40B4-BE49-F238E27FC236}">
                <a16:creationId xmlns:a16="http://schemas.microsoft.com/office/drawing/2014/main" id="{D5075DA1-1B9D-FBC6-23AD-B6319DFBFBEF}"/>
              </a:ext>
            </a:extLst>
          </p:cNvPr>
          <p:cNvSpPr>
            <a:spLocks noGrp="1" noRot="1" noChangeAspect="1" noChangeArrowheads="1" noTextEdit="1"/>
          </p:cNvSpPr>
          <p:nvPr>
            <p:ph type="sldImg"/>
          </p:nvPr>
        </p:nvSpPr>
        <p:spPr>
          <a:xfrm>
            <a:off x="79375" y="738188"/>
            <a:ext cx="6569075" cy="3695700"/>
          </a:xfrm>
          <a:ln/>
        </p:spPr>
      </p:sp>
      <p:sp>
        <p:nvSpPr>
          <p:cNvPr id="31749" name="Rectangle 3">
            <a:extLst>
              <a:ext uri="{FF2B5EF4-FFF2-40B4-BE49-F238E27FC236}">
                <a16:creationId xmlns:a16="http://schemas.microsoft.com/office/drawing/2014/main" id="{FEE684D6-7E3E-D2B7-11F2-A978BFAB9C3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92255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42925-5C25-6054-360D-34E211F9F06E}"/>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F83DD07E-E5BC-C9A3-6E74-21D4A0CE372C}"/>
              </a:ext>
            </a:extLst>
          </p:cNvPr>
          <p:cNvSpPr>
            <a:spLocks noGrp="1" noChangeArrowheads="1"/>
          </p:cNvSpPr>
          <p:nvPr>
            <p:ph type="sldNum" sz="quarter" idx="5"/>
          </p:nvPr>
        </p:nvSpPr>
        <p:spPr>
          <a:ln/>
        </p:spPr>
        <p:txBody>
          <a:bodyPr/>
          <a:lstStyle/>
          <a:p>
            <a:fld id="{C8130FE5-E49A-4F2D-9199-C4F858BA1574}" type="slidenum">
              <a:rPr lang="en-US" altLang="ja-JP" sz="1200">
                <a:latin typeface="Meiryo UI" panose="020B0604030504040204" pitchFamily="50" charset="-128"/>
                <a:ea typeface="Meiryo UI" panose="020B0604030504040204" pitchFamily="50" charset="-128"/>
              </a:rPr>
              <a:pPr/>
              <a:t>17</a:t>
            </a:fld>
            <a:endParaRPr lang="en-US" altLang="ja-JP" sz="1200">
              <a:latin typeface="Meiryo UI" panose="020B0604030504040204" pitchFamily="50" charset="-128"/>
              <a:ea typeface="Meiryo UI" panose="020B0604030504040204" pitchFamily="50" charset="-128"/>
            </a:endParaRPr>
          </a:p>
        </p:txBody>
      </p:sp>
      <p:sp>
        <p:nvSpPr>
          <p:cNvPr id="730114" name="Rectangle 2">
            <a:extLst>
              <a:ext uri="{FF2B5EF4-FFF2-40B4-BE49-F238E27FC236}">
                <a16:creationId xmlns:a16="http://schemas.microsoft.com/office/drawing/2014/main" id="{A44EE256-ED24-F9A5-05F4-E80A767CB2E6}"/>
              </a:ext>
            </a:extLst>
          </p:cNvPr>
          <p:cNvSpPr>
            <a:spLocks noGrp="1" noRot="1" noChangeAspect="1" noChangeArrowheads="1" noTextEdit="1"/>
          </p:cNvSpPr>
          <p:nvPr>
            <p:ph type="sldImg"/>
          </p:nvPr>
        </p:nvSpPr>
        <p:spPr>
          <a:xfrm>
            <a:off x="90488" y="742950"/>
            <a:ext cx="6618287" cy="3724275"/>
          </a:xfrm>
          <a:ln/>
        </p:spPr>
      </p:sp>
      <p:sp>
        <p:nvSpPr>
          <p:cNvPr id="730115" name="Rectangle 3">
            <a:extLst>
              <a:ext uri="{FF2B5EF4-FFF2-40B4-BE49-F238E27FC236}">
                <a16:creationId xmlns:a16="http://schemas.microsoft.com/office/drawing/2014/main" id="{D4960489-E71F-FD2C-2282-3685F34FDB0A}"/>
              </a:ext>
            </a:extLst>
          </p:cNvPr>
          <p:cNvSpPr>
            <a:spLocks noGrp="1" noChangeArrowheads="1"/>
          </p:cNvSpPr>
          <p:nvPr>
            <p:ph type="body" idx="1"/>
          </p:nvPr>
        </p:nvSpPr>
        <p:spPr/>
        <p:txBody>
          <a:bodyPr/>
          <a:lstStyle/>
          <a:p>
            <a:endParaRPr lang="ja-JP" altLang="en-US"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121650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DCB19-D133-44C0-AA2E-8310914DC238}"/>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2DBF8585-0362-A837-75AD-305B2D485BA4}"/>
              </a:ext>
            </a:extLst>
          </p:cNvPr>
          <p:cNvSpPr>
            <a:spLocks noGrp="1" noChangeArrowheads="1"/>
          </p:cNvSpPr>
          <p:nvPr>
            <p:ph type="sldNum" sz="quarter" idx="5"/>
          </p:nvPr>
        </p:nvSpPr>
        <p:spPr>
          <a:ln/>
        </p:spPr>
        <p:txBody>
          <a:bodyPr/>
          <a:lstStyle/>
          <a:p>
            <a:fld id="{6AB49ACE-F62E-49F8-84FC-06B0042BFAD7}" type="slidenum">
              <a:rPr lang="en-US" altLang="ja-JP" sz="1200">
                <a:latin typeface="Meiryo UI" panose="020B0604030504040204" pitchFamily="50" charset="-128"/>
                <a:ea typeface="Meiryo UI" panose="020B0604030504040204" pitchFamily="50" charset="-128"/>
              </a:rPr>
              <a:pPr/>
              <a:t>18</a:t>
            </a:fld>
            <a:endParaRPr lang="en-US" altLang="ja-JP" sz="1200">
              <a:latin typeface="Meiryo UI" panose="020B0604030504040204" pitchFamily="50" charset="-128"/>
              <a:ea typeface="Meiryo UI" panose="020B0604030504040204" pitchFamily="50" charset="-128"/>
            </a:endParaRPr>
          </a:p>
        </p:txBody>
      </p:sp>
      <p:sp>
        <p:nvSpPr>
          <p:cNvPr id="612354" name="Rectangle 2">
            <a:extLst>
              <a:ext uri="{FF2B5EF4-FFF2-40B4-BE49-F238E27FC236}">
                <a16:creationId xmlns:a16="http://schemas.microsoft.com/office/drawing/2014/main" id="{28978F61-1F89-1B20-99CF-D18BA26B1046}"/>
              </a:ext>
            </a:extLst>
          </p:cNvPr>
          <p:cNvSpPr>
            <a:spLocks noGrp="1" noRot="1" noChangeAspect="1" noChangeArrowheads="1" noTextEdit="1"/>
          </p:cNvSpPr>
          <p:nvPr>
            <p:ph type="sldImg"/>
          </p:nvPr>
        </p:nvSpPr>
        <p:spPr>
          <a:xfrm>
            <a:off x="88900" y="738188"/>
            <a:ext cx="6562725" cy="3692525"/>
          </a:xfrm>
          <a:ln/>
        </p:spPr>
      </p:sp>
      <p:sp>
        <p:nvSpPr>
          <p:cNvPr id="612355" name="Rectangle 3">
            <a:extLst>
              <a:ext uri="{FF2B5EF4-FFF2-40B4-BE49-F238E27FC236}">
                <a16:creationId xmlns:a16="http://schemas.microsoft.com/office/drawing/2014/main" id="{D61102A1-5C6D-3FEF-596C-718F0542300E}"/>
              </a:ext>
            </a:extLst>
          </p:cNvPr>
          <p:cNvSpPr>
            <a:spLocks noGrp="1" noChangeArrowheads="1"/>
          </p:cNvSpPr>
          <p:nvPr>
            <p:ph type="body" idx="1"/>
          </p:nvPr>
        </p:nvSpPr>
        <p:spPr>
          <a:xfrm>
            <a:off x="374213" y="4680313"/>
            <a:ext cx="6122189" cy="5173394"/>
          </a:xfrm>
          <a:noFill/>
          <a:ln/>
        </p:spPr>
        <p:txBody>
          <a:bodyPr lIns="91229" tIns="45615" rIns="91229" bIns="45615"/>
          <a:lstStyle/>
          <a:p>
            <a:endParaRPr lang="ja-JP" altLang="en-US"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044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ja-JP" dirty="0"/>
          </a:p>
        </p:txBody>
      </p:sp>
      <p:sp>
        <p:nvSpPr>
          <p:cNvPr id="4" name="スライド番号プレースホルダー 3"/>
          <p:cNvSpPr>
            <a:spLocks noGrp="1"/>
          </p:cNvSpPr>
          <p:nvPr>
            <p:ph type="sldNum" sz="quarter" idx="5"/>
          </p:nvPr>
        </p:nvSpPr>
        <p:spPr/>
        <p:txBody>
          <a:bodyPr/>
          <a:lstStyle/>
          <a:p>
            <a:fld id="{9F92722A-13CA-49BB-B125-2A56C31837E2}" type="slidenum">
              <a:rPr lang="en-US" altLang="ja-JP" smtClean="0"/>
              <a:pPr/>
              <a:t>1</a:t>
            </a:fld>
            <a:endParaRPr lang="en-US" altLang="ja-JP"/>
          </a:p>
        </p:txBody>
      </p:sp>
    </p:spTree>
    <p:extLst>
      <p:ext uri="{BB962C8B-B14F-4D97-AF65-F5344CB8AC3E}">
        <p14:creationId xmlns:p14="http://schemas.microsoft.com/office/powerpoint/2010/main" val="18510969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5EAAF9-4075-8F51-EC6D-129D8112599A}"/>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9C3F0E7B-236D-FBE1-A9FC-B4DCB662AB66}"/>
              </a:ext>
            </a:extLst>
          </p:cNvPr>
          <p:cNvSpPr>
            <a:spLocks noGrp="1" noChangeArrowheads="1"/>
          </p:cNvSpPr>
          <p:nvPr>
            <p:ph type="sldNum" sz="quarter" idx="5"/>
          </p:nvPr>
        </p:nvSpPr>
        <p:spPr>
          <a:ln/>
        </p:spPr>
        <p:txBody>
          <a:bodyPr/>
          <a:lstStyle/>
          <a:p>
            <a:fld id="{6AB49ACE-F62E-49F8-84FC-06B0042BFAD7}" type="slidenum">
              <a:rPr lang="en-US" altLang="ja-JP" sz="1200">
                <a:latin typeface="Meiryo UI" panose="020B0604030504040204" pitchFamily="50" charset="-128"/>
                <a:ea typeface="Meiryo UI" panose="020B0604030504040204" pitchFamily="50" charset="-128"/>
              </a:rPr>
              <a:pPr/>
              <a:t>19</a:t>
            </a:fld>
            <a:endParaRPr lang="en-US" altLang="ja-JP" sz="1200">
              <a:latin typeface="Meiryo UI" panose="020B0604030504040204" pitchFamily="50" charset="-128"/>
              <a:ea typeface="Meiryo UI" panose="020B0604030504040204" pitchFamily="50" charset="-128"/>
            </a:endParaRPr>
          </a:p>
        </p:txBody>
      </p:sp>
      <p:sp>
        <p:nvSpPr>
          <p:cNvPr id="612354" name="Rectangle 2">
            <a:extLst>
              <a:ext uri="{FF2B5EF4-FFF2-40B4-BE49-F238E27FC236}">
                <a16:creationId xmlns:a16="http://schemas.microsoft.com/office/drawing/2014/main" id="{711E15B6-5EFA-C675-870F-0CB5E309FDE1}"/>
              </a:ext>
            </a:extLst>
          </p:cNvPr>
          <p:cNvSpPr>
            <a:spLocks noGrp="1" noRot="1" noChangeAspect="1" noChangeArrowheads="1" noTextEdit="1"/>
          </p:cNvSpPr>
          <p:nvPr>
            <p:ph type="sldImg"/>
          </p:nvPr>
        </p:nvSpPr>
        <p:spPr>
          <a:xfrm>
            <a:off x="88900" y="738188"/>
            <a:ext cx="6562725" cy="3692525"/>
          </a:xfrm>
          <a:ln/>
        </p:spPr>
      </p:sp>
      <p:sp>
        <p:nvSpPr>
          <p:cNvPr id="612355" name="Rectangle 3">
            <a:extLst>
              <a:ext uri="{FF2B5EF4-FFF2-40B4-BE49-F238E27FC236}">
                <a16:creationId xmlns:a16="http://schemas.microsoft.com/office/drawing/2014/main" id="{C9AF7033-D013-E880-6054-81731BB5CB84}"/>
              </a:ext>
            </a:extLst>
          </p:cNvPr>
          <p:cNvSpPr>
            <a:spLocks noGrp="1" noChangeArrowheads="1"/>
          </p:cNvSpPr>
          <p:nvPr>
            <p:ph type="body" idx="1"/>
          </p:nvPr>
        </p:nvSpPr>
        <p:spPr>
          <a:xfrm>
            <a:off x="374213" y="4680313"/>
            <a:ext cx="6122189" cy="5173394"/>
          </a:xfrm>
          <a:noFill/>
          <a:ln/>
        </p:spPr>
        <p:txBody>
          <a:bodyPr lIns="91229" tIns="45615" rIns="91229" bIns="45615"/>
          <a:lstStyle/>
          <a:p>
            <a:endParaRPr lang="en-US" altLang="ja-JP"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863041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A1DCC-8DB6-9F9D-9A55-8B66BA9CB6F6}"/>
            </a:ext>
          </a:extLst>
        </p:cNvPr>
        <p:cNvGrpSpPr/>
        <p:nvPr/>
      </p:nvGrpSpPr>
      <p:grpSpPr>
        <a:xfrm>
          <a:off x="0" y="0"/>
          <a:ext cx="0" cy="0"/>
          <a:chOff x="0" y="0"/>
          <a:chExt cx="0" cy="0"/>
        </a:xfrm>
      </p:grpSpPr>
      <p:sp>
        <p:nvSpPr>
          <p:cNvPr id="107522" name="Rectangle 2">
            <a:extLst>
              <a:ext uri="{FF2B5EF4-FFF2-40B4-BE49-F238E27FC236}">
                <a16:creationId xmlns:a16="http://schemas.microsoft.com/office/drawing/2014/main" id="{74EC9E52-0D2B-0485-BDE1-477D67BBB21B}"/>
              </a:ext>
            </a:extLst>
          </p:cNvPr>
          <p:cNvSpPr>
            <a:spLocks noGrp="1" noRot="1" noChangeAspect="1" noChangeArrowheads="1" noTextEdit="1"/>
          </p:cNvSpPr>
          <p:nvPr>
            <p:ph type="sldImg"/>
          </p:nvPr>
        </p:nvSpPr>
        <p:spPr>
          <a:xfrm>
            <a:off x="90488" y="742950"/>
            <a:ext cx="6618287" cy="3724275"/>
          </a:xfrm>
          <a:ln/>
        </p:spPr>
      </p:sp>
      <p:sp>
        <p:nvSpPr>
          <p:cNvPr id="107523" name="Rectangle 3">
            <a:extLst>
              <a:ext uri="{FF2B5EF4-FFF2-40B4-BE49-F238E27FC236}">
                <a16:creationId xmlns:a16="http://schemas.microsoft.com/office/drawing/2014/main" id="{89FD1BF4-D7DB-74A5-07B0-256E4F383F92}"/>
              </a:ext>
            </a:extLst>
          </p:cNvPr>
          <p:cNvSpPr>
            <a:spLocks noGrp="1" noChangeArrowheads="1"/>
          </p:cNvSpPr>
          <p:nvPr>
            <p:ph type="body" idx="1"/>
          </p:nvPr>
        </p:nvSpPr>
        <p:spPr>
          <a:xfrm>
            <a:off x="672316" y="4680312"/>
            <a:ext cx="5383277" cy="44345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4" name="Rectangle 7">
            <a:extLst>
              <a:ext uri="{FF2B5EF4-FFF2-40B4-BE49-F238E27FC236}">
                <a16:creationId xmlns:a16="http://schemas.microsoft.com/office/drawing/2014/main" id="{457076E9-7269-5830-3B09-7E9239E0B88C}"/>
              </a:ext>
            </a:extLst>
          </p:cNvPr>
          <p:cNvSpPr>
            <a:spLocks noGrp="1" noChangeArrowheads="1"/>
          </p:cNvSpPr>
          <p:nvPr>
            <p:ph type="sldNum" sz="quarter" idx="5"/>
          </p:nvPr>
        </p:nvSpPr>
        <p:spPr bwMode="auto">
          <a:xfrm>
            <a:off x="3849955"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00" tIns="46050" rIns="92100" bIns="46050" numCol="1" anchor="b" anchorCtr="0" compatLnSpc="1">
            <a:prstTxWarp prst="textNoShape">
              <a:avLst/>
            </a:prstTxWarp>
          </a:bodyPr>
          <a:lstStyle>
            <a:lvl1pPr algn="r" defTabSz="921139" fontAlgn="base">
              <a:defRPr sz="1000">
                <a:solidFill>
                  <a:schemeClr val="tx1"/>
                </a:solidFill>
                <a:latin typeface="Arial" charset="0"/>
              </a:defRPr>
            </a:lvl1pPr>
          </a:lstStyle>
          <a:p>
            <a:fld id="{9F92722A-13CA-49BB-B125-2A56C31837E2}" type="slidenum">
              <a:rPr lang="en-US" altLang="ja-JP" sz="1200">
                <a:latin typeface="Meiryo UI" panose="020B0604030504040204" pitchFamily="50" charset="-128"/>
                <a:ea typeface="Meiryo UI" panose="020B0604030504040204" pitchFamily="50" charset="-128"/>
              </a:rPr>
              <a:pPr/>
              <a:t>20</a:t>
            </a:fld>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644061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0614D-CA47-D129-E7DB-C71C9398DEDB}"/>
            </a:ext>
          </a:extLst>
        </p:cNvPr>
        <p:cNvGrpSpPr/>
        <p:nvPr/>
      </p:nvGrpSpPr>
      <p:grpSpPr>
        <a:xfrm>
          <a:off x="0" y="0"/>
          <a:ext cx="0" cy="0"/>
          <a:chOff x="0" y="0"/>
          <a:chExt cx="0" cy="0"/>
        </a:xfrm>
      </p:grpSpPr>
      <p:sp>
        <p:nvSpPr>
          <p:cNvPr id="108546" name="Rectangle 2">
            <a:extLst>
              <a:ext uri="{FF2B5EF4-FFF2-40B4-BE49-F238E27FC236}">
                <a16:creationId xmlns:a16="http://schemas.microsoft.com/office/drawing/2014/main" id="{E861B6CA-C836-F486-EA15-6AD5CFC7322D}"/>
              </a:ext>
            </a:extLst>
          </p:cNvPr>
          <p:cNvSpPr>
            <a:spLocks noGrp="1" noRot="1" noChangeAspect="1" noChangeArrowheads="1" noTextEdit="1"/>
          </p:cNvSpPr>
          <p:nvPr>
            <p:ph type="sldImg"/>
          </p:nvPr>
        </p:nvSpPr>
        <p:spPr>
          <a:xfrm>
            <a:off x="90488" y="742950"/>
            <a:ext cx="6618287" cy="3724275"/>
          </a:xfrm>
          <a:ln/>
        </p:spPr>
      </p:sp>
      <p:sp>
        <p:nvSpPr>
          <p:cNvPr id="108547" name="Rectangle 3">
            <a:extLst>
              <a:ext uri="{FF2B5EF4-FFF2-40B4-BE49-F238E27FC236}">
                <a16:creationId xmlns:a16="http://schemas.microsoft.com/office/drawing/2014/main" id="{D229102B-6CA1-ACD9-4233-4548994FE420}"/>
              </a:ext>
            </a:extLst>
          </p:cNvPr>
          <p:cNvSpPr>
            <a:spLocks noGrp="1" noChangeArrowheads="1"/>
          </p:cNvSpPr>
          <p:nvPr>
            <p:ph type="body" idx="1"/>
          </p:nvPr>
        </p:nvSpPr>
        <p:spPr>
          <a:xfrm>
            <a:off x="672316" y="4680312"/>
            <a:ext cx="5383277" cy="44345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4" name="Rectangle 7">
            <a:extLst>
              <a:ext uri="{FF2B5EF4-FFF2-40B4-BE49-F238E27FC236}">
                <a16:creationId xmlns:a16="http://schemas.microsoft.com/office/drawing/2014/main" id="{1E693D89-E92D-8671-A406-6FCF72EE334F}"/>
              </a:ext>
            </a:extLst>
          </p:cNvPr>
          <p:cNvSpPr>
            <a:spLocks noGrp="1" noChangeArrowheads="1"/>
          </p:cNvSpPr>
          <p:nvPr>
            <p:ph type="sldNum" sz="quarter" idx="5"/>
          </p:nvPr>
        </p:nvSpPr>
        <p:spPr bwMode="auto">
          <a:xfrm>
            <a:off x="3849955"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00" tIns="46050" rIns="92100" bIns="46050" numCol="1" anchor="b" anchorCtr="0" compatLnSpc="1">
            <a:prstTxWarp prst="textNoShape">
              <a:avLst/>
            </a:prstTxWarp>
          </a:bodyPr>
          <a:lstStyle>
            <a:lvl1pPr algn="r" defTabSz="921139" fontAlgn="base">
              <a:defRPr sz="1000">
                <a:solidFill>
                  <a:schemeClr val="tx1"/>
                </a:solidFill>
                <a:latin typeface="Arial" charset="0"/>
              </a:defRPr>
            </a:lvl1pPr>
          </a:lstStyle>
          <a:p>
            <a:fld id="{9F92722A-13CA-49BB-B125-2A56C31837E2}" type="slidenum">
              <a:rPr lang="en-US" altLang="ja-JP" sz="1200">
                <a:latin typeface="Meiryo UI" panose="020B0604030504040204" pitchFamily="50" charset="-128"/>
                <a:ea typeface="Meiryo UI" panose="020B0604030504040204" pitchFamily="50" charset="-128"/>
              </a:rPr>
              <a:pPr/>
              <a:t>21</a:t>
            </a:fld>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827469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fld id="{9F92722A-13CA-49BB-B125-2A56C31837E2}" type="slidenum">
              <a:rPr lang="en-US" altLang="ja-JP" smtClean="0"/>
              <a:pPr/>
              <a:t>22</a:t>
            </a:fld>
            <a:endParaRPr lang="en-US" altLang="ja-JP"/>
          </a:p>
        </p:txBody>
      </p:sp>
    </p:spTree>
    <p:extLst>
      <p:ext uri="{BB962C8B-B14F-4D97-AF65-F5344CB8AC3E}">
        <p14:creationId xmlns:p14="http://schemas.microsoft.com/office/powerpoint/2010/main" val="25780553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AFE1A-02F1-4C82-59D0-36929F245707}"/>
            </a:ext>
          </a:extLst>
        </p:cNvPr>
        <p:cNvGrpSpPr/>
        <p:nvPr/>
      </p:nvGrpSpPr>
      <p:grpSpPr>
        <a:xfrm>
          <a:off x="0" y="0"/>
          <a:ext cx="0" cy="0"/>
          <a:chOff x="0" y="0"/>
          <a:chExt cx="0" cy="0"/>
        </a:xfrm>
      </p:grpSpPr>
      <p:sp>
        <p:nvSpPr>
          <p:cNvPr id="32771" name="Rectangle 7">
            <a:extLst>
              <a:ext uri="{FF2B5EF4-FFF2-40B4-BE49-F238E27FC236}">
                <a16:creationId xmlns:a16="http://schemas.microsoft.com/office/drawing/2014/main" id="{011E621E-39CB-F5B9-B388-E9DB8F50C5DA}"/>
              </a:ext>
            </a:extLst>
          </p:cNvPr>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23</a:t>
            </a:fld>
            <a:endParaRPr lang="en-US" altLang="ja-JP">
              <a:latin typeface="Meiryo UI" panose="020B0604030504040204" pitchFamily="50" charset="-128"/>
              <a:ea typeface="Meiryo UI" panose="020B0604030504040204" pitchFamily="50" charset="-128"/>
              <a:cs typeface="Arial" charset="0"/>
            </a:endParaRPr>
          </a:p>
        </p:txBody>
      </p:sp>
      <p:sp>
        <p:nvSpPr>
          <p:cNvPr id="32772" name="Rectangle 2">
            <a:extLst>
              <a:ext uri="{FF2B5EF4-FFF2-40B4-BE49-F238E27FC236}">
                <a16:creationId xmlns:a16="http://schemas.microsoft.com/office/drawing/2014/main" id="{B1DAF9AB-50AF-7BC5-FE99-7A94ECB1B94C}"/>
              </a:ext>
            </a:extLst>
          </p:cNvPr>
          <p:cNvSpPr>
            <a:spLocks noGrp="1" noRot="1" noChangeAspect="1" noChangeArrowheads="1" noTextEdit="1"/>
          </p:cNvSpPr>
          <p:nvPr>
            <p:ph type="sldImg"/>
          </p:nvPr>
        </p:nvSpPr>
        <p:spPr>
          <a:xfrm>
            <a:off x="90488" y="742950"/>
            <a:ext cx="6618287" cy="3724275"/>
          </a:xfrm>
          <a:ln/>
        </p:spPr>
      </p:sp>
      <p:sp>
        <p:nvSpPr>
          <p:cNvPr id="32773" name="Rectangle 3">
            <a:extLst>
              <a:ext uri="{FF2B5EF4-FFF2-40B4-BE49-F238E27FC236}">
                <a16:creationId xmlns:a16="http://schemas.microsoft.com/office/drawing/2014/main" id="{39B742D0-4E63-B423-1356-EE8FEED52AEE}"/>
              </a:ext>
            </a:extLst>
          </p:cNvPr>
          <p:cNvSpPr>
            <a:spLocks noGrp="1" noChangeArrowheads="1"/>
          </p:cNvSpPr>
          <p:nvPr>
            <p:ph type="body" idx="1"/>
          </p:nvPr>
        </p:nvSpPr>
        <p:spPr>
          <a:noFill/>
        </p:spPr>
        <p:txBody>
          <a:bodyPr/>
          <a:lstStyle/>
          <a:p>
            <a:pPr eaLnBrk="1" hangingPunct="1"/>
            <a:endParaRPr lang="en-GB" altLang="ja-JP" dirty="0"/>
          </a:p>
        </p:txBody>
      </p:sp>
    </p:spTree>
    <p:extLst>
      <p:ext uri="{BB962C8B-B14F-4D97-AF65-F5344CB8AC3E}">
        <p14:creationId xmlns:p14="http://schemas.microsoft.com/office/powerpoint/2010/main" val="29729159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9D385-6B43-D2AF-6F3E-924ECCD4A4FC}"/>
            </a:ext>
          </a:extLst>
        </p:cNvPr>
        <p:cNvGrpSpPr/>
        <p:nvPr/>
      </p:nvGrpSpPr>
      <p:grpSpPr>
        <a:xfrm>
          <a:off x="0" y="0"/>
          <a:ext cx="0" cy="0"/>
          <a:chOff x="0" y="0"/>
          <a:chExt cx="0" cy="0"/>
        </a:xfrm>
      </p:grpSpPr>
      <p:sp>
        <p:nvSpPr>
          <p:cNvPr id="33794" name="Rectangle 2">
            <a:extLst>
              <a:ext uri="{FF2B5EF4-FFF2-40B4-BE49-F238E27FC236}">
                <a16:creationId xmlns:a16="http://schemas.microsoft.com/office/drawing/2014/main" id="{38251E49-3611-D886-4736-8010EC762054}"/>
              </a:ext>
            </a:extLst>
          </p:cNvPr>
          <p:cNvSpPr>
            <a:spLocks noGrp="1" noRot="1" noChangeAspect="1" noChangeArrowheads="1" noTextEdit="1"/>
          </p:cNvSpPr>
          <p:nvPr>
            <p:ph type="sldImg"/>
          </p:nvPr>
        </p:nvSpPr>
        <p:spPr>
          <a:xfrm>
            <a:off x="85725" y="738188"/>
            <a:ext cx="6567488" cy="3695700"/>
          </a:xfrm>
          <a:ln/>
        </p:spPr>
      </p:sp>
      <p:sp>
        <p:nvSpPr>
          <p:cNvPr id="33795" name="Rectangle 3">
            <a:extLst>
              <a:ext uri="{FF2B5EF4-FFF2-40B4-BE49-F238E27FC236}">
                <a16:creationId xmlns:a16="http://schemas.microsoft.com/office/drawing/2014/main" id="{42BEA69C-6357-1CD1-37B8-681E1562E436}"/>
              </a:ext>
            </a:extLst>
          </p:cNvPr>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dirty="0">
              <a:solidFill>
                <a:schemeClr val="tx1"/>
              </a:solidFill>
              <a:latin typeface="Meiryo UI" panose="020B0604030504040204" pitchFamily="50" charset="-128"/>
              <a:ea typeface="Meiryo UI" panose="020B0604030504040204" pitchFamily="50" charset="-128"/>
            </a:endParaRPr>
          </a:p>
        </p:txBody>
      </p:sp>
      <p:sp>
        <p:nvSpPr>
          <p:cNvPr id="5" name="Rectangle 7">
            <a:extLst>
              <a:ext uri="{FF2B5EF4-FFF2-40B4-BE49-F238E27FC236}">
                <a16:creationId xmlns:a16="http://schemas.microsoft.com/office/drawing/2014/main" id="{B5773204-E860-C45F-F35A-C0F8A8D7F26F}"/>
              </a:ext>
            </a:extLst>
          </p:cNvPr>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24</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40272584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37D453-43B5-9FEB-144C-7D8B839B49C4}"/>
            </a:ext>
          </a:extLst>
        </p:cNvPr>
        <p:cNvGrpSpPr/>
        <p:nvPr/>
      </p:nvGrpSpPr>
      <p:grpSpPr>
        <a:xfrm>
          <a:off x="0" y="0"/>
          <a:ext cx="0" cy="0"/>
          <a:chOff x="0" y="0"/>
          <a:chExt cx="0" cy="0"/>
        </a:xfrm>
      </p:grpSpPr>
      <p:sp>
        <p:nvSpPr>
          <p:cNvPr id="34818" name="Rectangle 2">
            <a:extLst>
              <a:ext uri="{FF2B5EF4-FFF2-40B4-BE49-F238E27FC236}">
                <a16:creationId xmlns:a16="http://schemas.microsoft.com/office/drawing/2014/main" id="{D1A3BDC6-0C16-6E1D-759F-8E18808910BE}"/>
              </a:ext>
            </a:extLst>
          </p:cNvPr>
          <p:cNvSpPr>
            <a:spLocks noGrp="1" noRot="1" noChangeAspect="1" noChangeArrowheads="1" noTextEdit="1"/>
          </p:cNvSpPr>
          <p:nvPr>
            <p:ph type="sldImg"/>
          </p:nvPr>
        </p:nvSpPr>
        <p:spPr>
          <a:xfrm>
            <a:off x="85725" y="738188"/>
            <a:ext cx="6567488" cy="3695700"/>
          </a:xfrm>
          <a:ln/>
        </p:spPr>
      </p:sp>
      <p:sp>
        <p:nvSpPr>
          <p:cNvPr id="34819" name="Rectangle 3">
            <a:extLst>
              <a:ext uri="{FF2B5EF4-FFF2-40B4-BE49-F238E27FC236}">
                <a16:creationId xmlns:a16="http://schemas.microsoft.com/office/drawing/2014/main" id="{9D45EF3E-B3A2-A7A7-6591-FFBBFC85CB0D}"/>
              </a:ext>
            </a:extLst>
          </p:cNvPr>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dirty="0"/>
          </a:p>
        </p:txBody>
      </p:sp>
      <p:sp>
        <p:nvSpPr>
          <p:cNvPr id="5" name="Rectangle 7">
            <a:extLst>
              <a:ext uri="{FF2B5EF4-FFF2-40B4-BE49-F238E27FC236}">
                <a16:creationId xmlns:a16="http://schemas.microsoft.com/office/drawing/2014/main" id="{324FE83F-298D-8E93-9850-50FF085E9022}"/>
              </a:ext>
            </a:extLst>
          </p:cNvPr>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25</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10032433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7FDEE8-EAFA-7C07-4073-9AF8656A6CC5}"/>
            </a:ext>
          </a:extLst>
        </p:cNvPr>
        <p:cNvGrpSpPr/>
        <p:nvPr/>
      </p:nvGrpSpPr>
      <p:grpSpPr>
        <a:xfrm>
          <a:off x="0" y="0"/>
          <a:ext cx="0" cy="0"/>
          <a:chOff x="0" y="0"/>
          <a:chExt cx="0" cy="0"/>
        </a:xfrm>
      </p:grpSpPr>
      <p:sp>
        <p:nvSpPr>
          <p:cNvPr id="35842" name="Rectangle 2">
            <a:extLst>
              <a:ext uri="{FF2B5EF4-FFF2-40B4-BE49-F238E27FC236}">
                <a16:creationId xmlns:a16="http://schemas.microsoft.com/office/drawing/2014/main" id="{30960280-5E70-9BF9-6275-8427606F7509}"/>
              </a:ext>
            </a:extLst>
          </p:cNvPr>
          <p:cNvSpPr>
            <a:spLocks noGrp="1" noRot="1" noChangeAspect="1" noChangeArrowheads="1" noTextEdit="1"/>
          </p:cNvSpPr>
          <p:nvPr>
            <p:ph type="sldImg"/>
          </p:nvPr>
        </p:nvSpPr>
        <p:spPr>
          <a:xfrm>
            <a:off x="85725" y="738188"/>
            <a:ext cx="6567488" cy="3695700"/>
          </a:xfrm>
          <a:ln/>
        </p:spPr>
      </p:sp>
      <p:sp>
        <p:nvSpPr>
          <p:cNvPr id="35843" name="Rectangle 3">
            <a:extLst>
              <a:ext uri="{FF2B5EF4-FFF2-40B4-BE49-F238E27FC236}">
                <a16:creationId xmlns:a16="http://schemas.microsoft.com/office/drawing/2014/main" id="{423A8A23-3646-E8F6-48D0-D2FAFB9300B6}"/>
              </a:ext>
            </a:extLst>
          </p:cNvPr>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dirty="0"/>
          </a:p>
        </p:txBody>
      </p:sp>
      <p:sp>
        <p:nvSpPr>
          <p:cNvPr id="5" name="Rectangle 7">
            <a:extLst>
              <a:ext uri="{FF2B5EF4-FFF2-40B4-BE49-F238E27FC236}">
                <a16:creationId xmlns:a16="http://schemas.microsoft.com/office/drawing/2014/main" id="{8B4EBB46-CE2C-DBAF-4C04-F3A9652424EB}"/>
              </a:ext>
            </a:extLst>
          </p:cNvPr>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26</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42062605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B9D3C-887C-38F7-9A6C-C097306CCE36}"/>
            </a:ext>
          </a:extLst>
        </p:cNvPr>
        <p:cNvGrpSpPr/>
        <p:nvPr/>
      </p:nvGrpSpPr>
      <p:grpSpPr>
        <a:xfrm>
          <a:off x="0" y="0"/>
          <a:ext cx="0" cy="0"/>
          <a:chOff x="0" y="0"/>
          <a:chExt cx="0" cy="0"/>
        </a:xfrm>
      </p:grpSpPr>
      <p:sp>
        <p:nvSpPr>
          <p:cNvPr id="36866" name="Rectangle 2">
            <a:extLst>
              <a:ext uri="{FF2B5EF4-FFF2-40B4-BE49-F238E27FC236}">
                <a16:creationId xmlns:a16="http://schemas.microsoft.com/office/drawing/2014/main" id="{EBA02FD1-106C-F957-D8B2-51424764C66E}"/>
              </a:ext>
            </a:extLst>
          </p:cNvPr>
          <p:cNvSpPr>
            <a:spLocks noGrp="1" noRot="1" noChangeAspect="1" noChangeArrowheads="1" noTextEdit="1"/>
          </p:cNvSpPr>
          <p:nvPr>
            <p:ph type="sldImg"/>
          </p:nvPr>
        </p:nvSpPr>
        <p:spPr>
          <a:xfrm>
            <a:off x="85725" y="738188"/>
            <a:ext cx="6567488" cy="3695700"/>
          </a:xfrm>
          <a:ln/>
        </p:spPr>
      </p:sp>
      <p:sp>
        <p:nvSpPr>
          <p:cNvPr id="36867" name="Rectangle 3">
            <a:extLst>
              <a:ext uri="{FF2B5EF4-FFF2-40B4-BE49-F238E27FC236}">
                <a16:creationId xmlns:a16="http://schemas.microsoft.com/office/drawing/2014/main" id="{E379E0A7-5614-1A0A-CD79-AEAD8AF5CDBB}"/>
              </a:ext>
            </a:extLst>
          </p:cNvPr>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dirty="0"/>
          </a:p>
        </p:txBody>
      </p:sp>
      <p:sp>
        <p:nvSpPr>
          <p:cNvPr id="5" name="Rectangle 7">
            <a:extLst>
              <a:ext uri="{FF2B5EF4-FFF2-40B4-BE49-F238E27FC236}">
                <a16:creationId xmlns:a16="http://schemas.microsoft.com/office/drawing/2014/main" id="{16C24E9F-F559-DDFB-1493-27F2D23ABA31}"/>
              </a:ext>
            </a:extLst>
          </p:cNvPr>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27</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16053052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3FA9A4-35CD-47C6-F2C5-8D28C21100E2}"/>
            </a:ext>
          </a:extLst>
        </p:cNvPr>
        <p:cNvGrpSpPr/>
        <p:nvPr/>
      </p:nvGrpSpPr>
      <p:grpSpPr>
        <a:xfrm>
          <a:off x="0" y="0"/>
          <a:ext cx="0" cy="0"/>
          <a:chOff x="0" y="0"/>
          <a:chExt cx="0" cy="0"/>
        </a:xfrm>
      </p:grpSpPr>
      <p:sp>
        <p:nvSpPr>
          <p:cNvPr id="36866" name="Rectangle 2">
            <a:extLst>
              <a:ext uri="{FF2B5EF4-FFF2-40B4-BE49-F238E27FC236}">
                <a16:creationId xmlns:a16="http://schemas.microsoft.com/office/drawing/2014/main" id="{9B78AB28-B920-7CF6-812F-BF4338BA1A24}"/>
              </a:ext>
            </a:extLst>
          </p:cNvPr>
          <p:cNvSpPr>
            <a:spLocks noGrp="1" noRot="1" noChangeAspect="1" noChangeArrowheads="1" noTextEdit="1"/>
          </p:cNvSpPr>
          <p:nvPr>
            <p:ph type="sldImg"/>
          </p:nvPr>
        </p:nvSpPr>
        <p:spPr>
          <a:xfrm>
            <a:off x="85725" y="738188"/>
            <a:ext cx="6567488" cy="3695700"/>
          </a:xfrm>
          <a:ln/>
        </p:spPr>
      </p:sp>
      <p:sp>
        <p:nvSpPr>
          <p:cNvPr id="36867" name="Rectangle 3">
            <a:extLst>
              <a:ext uri="{FF2B5EF4-FFF2-40B4-BE49-F238E27FC236}">
                <a16:creationId xmlns:a16="http://schemas.microsoft.com/office/drawing/2014/main" id="{C47AAAF8-E7D9-2A52-F452-86536DB5E946}"/>
              </a:ext>
            </a:extLst>
          </p:cNvPr>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ja-JP" sz="1200" dirty="0">
              <a:latin typeface="Meiryo UI" panose="020B0604030504040204" pitchFamily="50" charset="-128"/>
              <a:ea typeface="Meiryo UI" panose="020B0604030504040204" pitchFamily="50" charset="-128"/>
            </a:endParaRPr>
          </a:p>
        </p:txBody>
      </p:sp>
      <p:sp>
        <p:nvSpPr>
          <p:cNvPr id="5" name="Rectangle 7">
            <a:extLst>
              <a:ext uri="{FF2B5EF4-FFF2-40B4-BE49-F238E27FC236}">
                <a16:creationId xmlns:a16="http://schemas.microsoft.com/office/drawing/2014/main" id="{45AB775B-2B97-3385-847E-82E36112FEA9}"/>
              </a:ext>
            </a:extLst>
          </p:cNvPr>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28</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4287150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AC951-5AEB-33A3-0C42-78FDD92FED0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3A2D9B1-EC8D-68D1-8752-3E1EBE03FDF2}"/>
              </a:ext>
            </a:extLst>
          </p:cNvPr>
          <p:cNvSpPr>
            <a:spLocks noGrp="1" noRot="1" noChangeAspect="1"/>
          </p:cNvSpPr>
          <p:nvPr>
            <p:ph type="sldImg"/>
          </p:nvPr>
        </p:nvSpPr>
        <p:spPr>
          <a:xfrm>
            <a:off x="90488" y="742950"/>
            <a:ext cx="6618287" cy="3724275"/>
          </a:xfrm>
        </p:spPr>
      </p:sp>
      <p:sp>
        <p:nvSpPr>
          <p:cNvPr id="3" name="ノート プレースホルダー 2">
            <a:extLst>
              <a:ext uri="{FF2B5EF4-FFF2-40B4-BE49-F238E27FC236}">
                <a16:creationId xmlns:a16="http://schemas.microsoft.com/office/drawing/2014/main" id="{E25A5E8A-2B08-92E6-9D92-EAAFCA5138D3}"/>
              </a:ext>
            </a:extLst>
          </p:cNvPr>
          <p:cNvSpPr>
            <a:spLocks noGrp="1"/>
          </p:cNvSpPr>
          <p:nvPr>
            <p:ph type="body" idx="1"/>
          </p:nvPr>
        </p:nvSpPr>
        <p:spPr/>
        <p:txBody>
          <a:bodyPr/>
          <a:lstStyle/>
          <a:p>
            <a:endParaRPr lang="ja-JP" altLang="en-US" dirty="0"/>
          </a:p>
        </p:txBody>
      </p:sp>
      <p:sp>
        <p:nvSpPr>
          <p:cNvPr id="5" name="スライド番号プレースホルダー 4">
            <a:extLst>
              <a:ext uri="{FF2B5EF4-FFF2-40B4-BE49-F238E27FC236}">
                <a16:creationId xmlns:a16="http://schemas.microsoft.com/office/drawing/2014/main" id="{6BB815AD-AE27-1F34-B811-9CF9009CF740}"/>
              </a:ext>
            </a:extLst>
          </p:cNvPr>
          <p:cNvSpPr>
            <a:spLocks noGrp="1"/>
          </p:cNvSpPr>
          <p:nvPr>
            <p:ph type="sldNum" sz="quarter" idx="11"/>
          </p:nvPr>
        </p:nvSpPr>
        <p:spPr/>
        <p:txBody>
          <a:bodyPr/>
          <a:lstStyle/>
          <a:p>
            <a:pPr>
              <a:defRPr/>
            </a:pPr>
            <a:fld id="{58906AE6-B6DE-420A-A18B-5A538098B1F2}" type="slidenum">
              <a:rPr lang="ja-JP" altLang="en-US" sz="1200" smtClean="0">
                <a:latin typeface="Meiryo UI" panose="020B0604030504040204" pitchFamily="50" charset="-128"/>
                <a:ea typeface="Meiryo UI" panose="020B0604030504040204" pitchFamily="50" charset="-128"/>
              </a:rPr>
              <a:pPr>
                <a:defRPr/>
              </a:pPr>
              <a:t>2</a:t>
            </a:fld>
            <a:endParaRPr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125696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11C30-4686-A86E-6BFA-205A930E7876}"/>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CA5E3216-CFA2-82C5-ABF5-C099372871A6}"/>
              </a:ext>
            </a:extLst>
          </p:cNvPr>
          <p:cNvSpPr>
            <a:spLocks noGrp="1" noChangeArrowheads="1"/>
          </p:cNvSpPr>
          <p:nvPr>
            <p:ph type="sldNum" sz="quarter" idx="5"/>
          </p:nvPr>
        </p:nvSpPr>
        <p:spPr>
          <a:ln/>
        </p:spPr>
        <p:txBody>
          <a:bodyPr/>
          <a:lstStyle/>
          <a:p>
            <a:fld id="{96F61ACC-A15A-4A8C-983B-EE36E3C72340}" type="slidenum">
              <a:rPr lang="en-US" altLang="ja-JP" sz="1200">
                <a:latin typeface="Meiryo UI" panose="020B0604030504040204" pitchFamily="50" charset="-128"/>
                <a:ea typeface="Meiryo UI" panose="020B0604030504040204" pitchFamily="50" charset="-128"/>
              </a:rPr>
              <a:pPr/>
              <a:t>29</a:t>
            </a:fld>
            <a:endParaRPr lang="en-US" altLang="ja-JP" sz="1200">
              <a:latin typeface="Meiryo UI" panose="020B0604030504040204" pitchFamily="50" charset="-128"/>
              <a:ea typeface="Meiryo UI" panose="020B0604030504040204" pitchFamily="50" charset="-128"/>
            </a:endParaRPr>
          </a:p>
        </p:txBody>
      </p:sp>
      <p:sp>
        <p:nvSpPr>
          <p:cNvPr id="544770" name="Rectangle 2">
            <a:extLst>
              <a:ext uri="{FF2B5EF4-FFF2-40B4-BE49-F238E27FC236}">
                <a16:creationId xmlns:a16="http://schemas.microsoft.com/office/drawing/2014/main" id="{1124B98B-6A07-A178-9899-EEA0916870B9}"/>
              </a:ext>
            </a:extLst>
          </p:cNvPr>
          <p:cNvSpPr>
            <a:spLocks noGrp="1" noRot="1" noChangeAspect="1" noChangeArrowheads="1" noTextEdit="1"/>
          </p:cNvSpPr>
          <p:nvPr>
            <p:ph type="sldImg"/>
          </p:nvPr>
        </p:nvSpPr>
        <p:spPr>
          <a:xfrm>
            <a:off x="85725" y="738188"/>
            <a:ext cx="6567488" cy="3695700"/>
          </a:xfrm>
          <a:ln/>
        </p:spPr>
      </p:sp>
      <p:sp>
        <p:nvSpPr>
          <p:cNvPr id="544771" name="Rectangle 3">
            <a:extLst>
              <a:ext uri="{FF2B5EF4-FFF2-40B4-BE49-F238E27FC236}">
                <a16:creationId xmlns:a16="http://schemas.microsoft.com/office/drawing/2014/main" id="{D2349FAD-FB46-88F7-B774-322F0A77B7E5}"/>
              </a:ext>
            </a:extLst>
          </p:cNvPr>
          <p:cNvSpPr>
            <a:spLocks noGrp="1" noChangeArrowheads="1"/>
          </p:cNvSpPr>
          <p:nvPr>
            <p:ph type="body" idx="1"/>
          </p:nvPr>
        </p:nvSpPr>
        <p:spPr>
          <a:xfrm>
            <a:off x="672318" y="4678731"/>
            <a:ext cx="5383277" cy="4436149"/>
          </a:xfrm>
        </p:spPr>
        <p:txBody>
          <a:bodyPr/>
          <a:lstStyle/>
          <a:p>
            <a:endParaRPr lang="ja-JP" altLang="en-US" dirty="0"/>
          </a:p>
        </p:txBody>
      </p:sp>
    </p:spTree>
    <p:extLst>
      <p:ext uri="{BB962C8B-B14F-4D97-AF65-F5344CB8AC3E}">
        <p14:creationId xmlns:p14="http://schemas.microsoft.com/office/powerpoint/2010/main" val="5837716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48D67-FAD9-4004-6982-DE0ED23DBA08}"/>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2073331B-C437-C7AE-DF4B-6EEC24706F5C}"/>
              </a:ext>
            </a:extLst>
          </p:cNvPr>
          <p:cNvSpPr>
            <a:spLocks noGrp="1" noChangeArrowheads="1"/>
          </p:cNvSpPr>
          <p:nvPr>
            <p:ph type="sldNum" sz="quarter" idx="5"/>
          </p:nvPr>
        </p:nvSpPr>
        <p:spPr>
          <a:ln/>
        </p:spPr>
        <p:txBody>
          <a:bodyPr/>
          <a:lstStyle/>
          <a:p>
            <a:fld id="{A12A3D4A-9F5C-414F-8ADC-4DDD488330F8}" type="slidenum">
              <a:rPr lang="en-US" altLang="ja-JP" sz="1200">
                <a:latin typeface="Meiryo UI" panose="020B0604030504040204" pitchFamily="50" charset="-128"/>
                <a:ea typeface="Meiryo UI" panose="020B0604030504040204" pitchFamily="50" charset="-128"/>
              </a:rPr>
              <a:pPr/>
              <a:t>30</a:t>
            </a:fld>
            <a:endParaRPr lang="en-US" altLang="ja-JP" sz="1200">
              <a:latin typeface="Meiryo UI" panose="020B0604030504040204" pitchFamily="50" charset="-128"/>
              <a:ea typeface="Meiryo UI" panose="020B0604030504040204" pitchFamily="50" charset="-128"/>
            </a:endParaRPr>
          </a:p>
        </p:txBody>
      </p:sp>
      <p:sp>
        <p:nvSpPr>
          <p:cNvPr id="546818" name="Rectangle 2">
            <a:extLst>
              <a:ext uri="{FF2B5EF4-FFF2-40B4-BE49-F238E27FC236}">
                <a16:creationId xmlns:a16="http://schemas.microsoft.com/office/drawing/2014/main" id="{F80EAFD7-3B5F-B53B-95F2-9F6881646F41}"/>
              </a:ext>
            </a:extLst>
          </p:cNvPr>
          <p:cNvSpPr>
            <a:spLocks noGrp="1" noRot="1" noChangeAspect="1" noChangeArrowheads="1" noTextEdit="1"/>
          </p:cNvSpPr>
          <p:nvPr>
            <p:ph type="sldImg"/>
          </p:nvPr>
        </p:nvSpPr>
        <p:spPr>
          <a:xfrm>
            <a:off x="85725" y="738188"/>
            <a:ext cx="6567488" cy="3695700"/>
          </a:xfrm>
          <a:ln/>
        </p:spPr>
      </p:sp>
      <p:sp>
        <p:nvSpPr>
          <p:cNvPr id="546819" name="Rectangle 3">
            <a:extLst>
              <a:ext uri="{FF2B5EF4-FFF2-40B4-BE49-F238E27FC236}">
                <a16:creationId xmlns:a16="http://schemas.microsoft.com/office/drawing/2014/main" id="{9FDD10EE-A72A-BCD5-9784-0EED50E32ABB}"/>
              </a:ext>
            </a:extLst>
          </p:cNvPr>
          <p:cNvSpPr>
            <a:spLocks noGrp="1" noChangeArrowheads="1"/>
          </p:cNvSpPr>
          <p:nvPr>
            <p:ph type="body" idx="1"/>
          </p:nvPr>
        </p:nvSpPr>
        <p:spPr>
          <a:xfrm>
            <a:off x="672318" y="4678731"/>
            <a:ext cx="5383277" cy="4436149"/>
          </a:xfrm>
        </p:spPr>
        <p:txBody>
          <a:bodyPr/>
          <a:lstStyle/>
          <a:p>
            <a:endParaRPr lang="ja-JP" altLang="en-US"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215863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F05BD-49AE-E6FF-8438-B1C51C59EF1B}"/>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CD2279B4-530B-D5E3-B1B0-A56F72F833B2}"/>
              </a:ext>
            </a:extLst>
          </p:cNvPr>
          <p:cNvSpPr>
            <a:spLocks noGrp="1" noChangeArrowheads="1"/>
          </p:cNvSpPr>
          <p:nvPr>
            <p:ph type="sldNum" sz="quarter" idx="5"/>
          </p:nvPr>
        </p:nvSpPr>
        <p:spPr>
          <a:ln/>
        </p:spPr>
        <p:txBody>
          <a:bodyPr/>
          <a:lstStyle/>
          <a:p>
            <a:fld id="{F26D334F-4232-4A95-85B5-5D9D4AAF24E7}" type="slidenum">
              <a:rPr lang="en-US" altLang="ja-JP" sz="1200">
                <a:latin typeface="Meiryo UI" panose="020B0604030504040204" pitchFamily="50" charset="-128"/>
                <a:ea typeface="Meiryo UI" panose="020B0604030504040204" pitchFamily="50" charset="-128"/>
              </a:rPr>
              <a:pPr/>
              <a:t>31</a:t>
            </a:fld>
            <a:endParaRPr lang="en-US" altLang="ja-JP" sz="1200">
              <a:latin typeface="Meiryo UI" panose="020B0604030504040204" pitchFamily="50" charset="-128"/>
              <a:ea typeface="Meiryo UI" panose="020B0604030504040204" pitchFamily="50" charset="-128"/>
            </a:endParaRPr>
          </a:p>
        </p:txBody>
      </p:sp>
      <p:sp>
        <p:nvSpPr>
          <p:cNvPr id="550914" name="Rectangle 2">
            <a:extLst>
              <a:ext uri="{FF2B5EF4-FFF2-40B4-BE49-F238E27FC236}">
                <a16:creationId xmlns:a16="http://schemas.microsoft.com/office/drawing/2014/main" id="{0C9335D6-96DA-5BBE-AD58-1CF7F7851967}"/>
              </a:ext>
            </a:extLst>
          </p:cNvPr>
          <p:cNvSpPr>
            <a:spLocks noGrp="1" noRot="1" noChangeAspect="1" noChangeArrowheads="1" noTextEdit="1"/>
          </p:cNvSpPr>
          <p:nvPr>
            <p:ph type="sldImg"/>
          </p:nvPr>
        </p:nvSpPr>
        <p:spPr>
          <a:xfrm>
            <a:off x="85725" y="738188"/>
            <a:ext cx="6567488" cy="3695700"/>
          </a:xfrm>
          <a:ln/>
        </p:spPr>
      </p:sp>
      <p:sp>
        <p:nvSpPr>
          <p:cNvPr id="550915" name="Rectangle 3">
            <a:extLst>
              <a:ext uri="{FF2B5EF4-FFF2-40B4-BE49-F238E27FC236}">
                <a16:creationId xmlns:a16="http://schemas.microsoft.com/office/drawing/2014/main" id="{40C293AF-531D-4C86-0231-7F753402C1FF}"/>
              </a:ext>
            </a:extLst>
          </p:cNvPr>
          <p:cNvSpPr>
            <a:spLocks noGrp="1" noChangeArrowheads="1"/>
          </p:cNvSpPr>
          <p:nvPr>
            <p:ph type="body" idx="1"/>
          </p:nvPr>
        </p:nvSpPr>
        <p:spPr>
          <a:xfrm>
            <a:off x="672318" y="4678731"/>
            <a:ext cx="5383277" cy="4436149"/>
          </a:xfrm>
        </p:spPr>
        <p:txBody>
          <a:bodyPr/>
          <a:lstStyle/>
          <a:p>
            <a:endParaRPr lang="ja-JP" altLang="en-US"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823633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38C90-A423-9BB4-4116-EA50CDDC4B9A}"/>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406D6825-02E2-70CA-ABEB-B26A71147360}"/>
              </a:ext>
            </a:extLst>
          </p:cNvPr>
          <p:cNvSpPr>
            <a:spLocks noGrp="1" noChangeArrowheads="1"/>
          </p:cNvSpPr>
          <p:nvPr>
            <p:ph type="sldNum" sz="quarter" idx="5"/>
          </p:nvPr>
        </p:nvSpPr>
        <p:spPr>
          <a:ln/>
        </p:spPr>
        <p:txBody>
          <a:bodyPr/>
          <a:lstStyle/>
          <a:p>
            <a:fld id="{F26D334F-4232-4A95-85B5-5D9D4AAF24E7}" type="slidenum">
              <a:rPr lang="en-US" altLang="ja-JP" sz="1200">
                <a:latin typeface="Meiryo UI" panose="020B0604030504040204" pitchFamily="50" charset="-128"/>
                <a:ea typeface="Meiryo UI" panose="020B0604030504040204" pitchFamily="50" charset="-128"/>
              </a:rPr>
              <a:pPr/>
              <a:t>32</a:t>
            </a:fld>
            <a:endParaRPr lang="en-US" altLang="ja-JP" sz="1200">
              <a:latin typeface="Meiryo UI" panose="020B0604030504040204" pitchFamily="50" charset="-128"/>
              <a:ea typeface="Meiryo UI" panose="020B0604030504040204" pitchFamily="50" charset="-128"/>
            </a:endParaRPr>
          </a:p>
        </p:txBody>
      </p:sp>
      <p:sp>
        <p:nvSpPr>
          <p:cNvPr id="550914" name="Rectangle 2">
            <a:extLst>
              <a:ext uri="{FF2B5EF4-FFF2-40B4-BE49-F238E27FC236}">
                <a16:creationId xmlns:a16="http://schemas.microsoft.com/office/drawing/2014/main" id="{F4AA4535-E1FD-881B-2D10-F25A21BE7884}"/>
              </a:ext>
            </a:extLst>
          </p:cNvPr>
          <p:cNvSpPr>
            <a:spLocks noGrp="1" noRot="1" noChangeAspect="1" noChangeArrowheads="1" noTextEdit="1"/>
          </p:cNvSpPr>
          <p:nvPr>
            <p:ph type="sldImg"/>
          </p:nvPr>
        </p:nvSpPr>
        <p:spPr>
          <a:xfrm>
            <a:off x="85725" y="738188"/>
            <a:ext cx="6567488" cy="3695700"/>
          </a:xfrm>
          <a:ln/>
        </p:spPr>
      </p:sp>
      <p:sp>
        <p:nvSpPr>
          <p:cNvPr id="550915" name="Rectangle 3">
            <a:extLst>
              <a:ext uri="{FF2B5EF4-FFF2-40B4-BE49-F238E27FC236}">
                <a16:creationId xmlns:a16="http://schemas.microsoft.com/office/drawing/2014/main" id="{BBE5739D-73B6-D580-CAAC-E62D6DA7C4A3}"/>
              </a:ext>
            </a:extLst>
          </p:cNvPr>
          <p:cNvSpPr>
            <a:spLocks noGrp="1" noChangeArrowheads="1"/>
          </p:cNvSpPr>
          <p:nvPr>
            <p:ph type="body" idx="1"/>
          </p:nvPr>
        </p:nvSpPr>
        <p:spPr>
          <a:xfrm>
            <a:off x="672318" y="4678731"/>
            <a:ext cx="5383277" cy="4436149"/>
          </a:xfrm>
        </p:spPr>
        <p:txBody>
          <a:bodyPr/>
          <a:lstStyle/>
          <a:p>
            <a:pPr eaLnBrk="1" hangingPunct="1">
              <a:lnSpc>
                <a:spcPct val="100000"/>
              </a:lnSpc>
              <a:spcBef>
                <a:spcPct val="0"/>
              </a:spcBef>
              <a:spcAft>
                <a:spcPct val="0"/>
              </a:spcAft>
              <a:buClrTx/>
              <a:buFontTx/>
              <a:buNone/>
            </a:pPr>
            <a:endParaRPr kumimoji="0" lang="en-US"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017634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A06DC-681D-1312-99F5-0B9080BDDDA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EC771CB-A15B-1BB5-8E98-683D08DC2365}"/>
              </a:ext>
            </a:extLst>
          </p:cNvPr>
          <p:cNvSpPr>
            <a:spLocks noGrp="1" noRot="1" noChangeAspect="1"/>
          </p:cNvSpPr>
          <p:nvPr>
            <p:ph type="sldImg"/>
          </p:nvPr>
        </p:nvSpPr>
        <p:spPr>
          <a:xfrm>
            <a:off x="90488" y="742950"/>
            <a:ext cx="6618287" cy="3724275"/>
          </a:xfrm>
        </p:spPr>
      </p:sp>
      <p:sp>
        <p:nvSpPr>
          <p:cNvPr id="3" name="ノート プレースホルダー 2">
            <a:extLst>
              <a:ext uri="{FF2B5EF4-FFF2-40B4-BE49-F238E27FC236}">
                <a16:creationId xmlns:a16="http://schemas.microsoft.com/office/drawing/2014/main" id="{0E2AE56F-D05A-4BBF-8C47-3AB629872EC9}"/>
              </a:ext>
            </a:extLst>
          </p:cNvPr>
          <p:cNvSpPr>
            <a:spLocks noGrp="1"/>
          </p:cNvSpPr>
          <p:nvPr>
            <p:ph type="body" idx="1"/>
          </p:nvPr>
        </p:nvSpPr>
        <p:spPr/>
        <p:txBody>
          <a:bodyPr/>
          <a:lstStyle/>
          <a:p>
            <a:endParaRPr kumimoji="1" lang="ja-JP" altLang="en-US" sz="1200" dirty="0">
              <a:solidFill>
                <a:schemeClr val="tx1"/>
              </a:solidFill>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74761629-B627-A9B5-B080-B544F0FC358A}"/>
              </a:ext>
            </a:extLst>
          </p:cNvPr>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33</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006857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7570A-F4E7-F3F5-211E-9EA6D935CDE9}"/>
            </a:ext>
          </a:extLst>
        </p:cNvPr>
        <p:cNvGrpSpPr/>
        <p:nvPr/>
      </p:nvGrpSpPr>
      <p:grpSpPr>
        <a:xfrm>
          <a:off x="0" y="0"/>
          <a:ext cx="0" cy="0"/>
          <a:chOff x="0" y="0"/>
          <a:chExt cx="0" cy="0"/>
        </a:xfrm>
      </p:grpSpPr>
      <p:sp>
        <p:nvSpPr>
          <p:cNvPr id="32771" name="Rectangle 7">
            <a:extLst>
              <a:ext uri="{FF2B5EF4-FFF2-40B4-BE49-F238E27FC236}">
                <a16:creationId xmlns:a16="http://schemas.microsoft.com/office/drawing/2014/main" id="{8C375AA6-5D17-B3BF-2BC1-4BBA9F4E3E45}"/>
              </a:ext>
            </a:extLst>
          </p:cNvPr>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34</a:t>
            </a:fld>
            <a:endParaRPr lang="en-US" altLang="ja-JP">
              <a:latin typeface="Meiryo UI" panose="020B0604030504040204" pitchFamily="50" charset="-128"/>
              <a:ea typeface="Meiryo UI" panose="020B0604030504040204" pitchFamily="50" charset="-128"/>
              <a:cs typeface="Arial" charset="0"/>
            </a:endParaRPr>
          </a:p>
        </p:txBody>
      </p:sp>
      <p:sp>
        <p:nvSpPr>
          <p:cNvPr id="32772" name="Rectangle 2">
            <a:extLst>
              <a:ext uri="{FF2B5EF4-FFF2-40B4-BE49-F238E27FC236}">
                <a16:creationId xmlns:a16="http://schemas.microsoft.com/office/drawing/2014/main" id="{B85634B0-4D7B-037A-C81D-487DEE61FDD0}"/>
              </a:ext>
            </a:extLst>
          </p:cNvPr>
          <p:cNvSpPr>
            <a:spLocks noGrp="1" noRot="1" noChangeAspect="1" noChangeArrowheads="1" noTextEdit="1"/>
          </p:cNvSpPr>
          <p:nvPr>
            <p:ph type="sldImg"/>
          </p:nvPr>
        </p:nvSpPr>
        <p:spPr>
          <a:xfrm>
            <a:off x="90488" y="742950"/>
            <a:ext cx="6618287" cy="3724275"/>
          </a:xfrm>
          <a:ln/>
        </p:spPr>
      </p:sp>
      <p:sp>
        <p:nvSpPr>
          <p:cNvPr id="32773" name="Rectangle 3">
            <a:extLst>
              <a:ext uri="{FF2B5EF4-FFF2-40B4-BE49-F238E27FC236}">
                <a16:creationId xmlns:a16="http://schemas.microsoft.com/office/drawing/2014/main" id="{73A24C90-EC44-CA2B-1D6C-9AC8C9ACA609}"/>
              </a:ext>
            </a:extLst>
          </p:cNvPr>
          <p:cNvSpPr>
            <a:spLocks noGrp="1" noChangeArrowheads="1"/>
          </p:cNvSpPr>
          <p:nvPr>
            <p:ph type="body" idx="1"/>
          </p:nvPr>
        </p:nvSpPr>
        <p:spPr>
          <a:noFill/>
        </p:spPr>
        <p:txBody>
          <a:bodyPr/>
          <a:lstStyle/>
          <a:p>
            <a:endParaRPr lang="ja-JP" altLang="en-US" dirty="0"/>
          </a:p>
        </p:txBody>
      </p:sp>
    </p:spTree>
    <p:extLst>
      <p:ext uri="{BB962C8B-B14F-4D97-AF65-F5344CB8AC3E}">
        <p14:creationId xmlns:p14="http://schemas.microsoft.com/office/powerpoint/2010/main" val="23522211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9F92722A-13CA-49BB-B125-2A56C31837E2}" type="slidenum">
              <a:rPr lang="en-US" altLang="ja-JP" smtClean="0"/>
              <a:pPr/>
              <a:t>35</a:t>
            </a:fld>
            <a:endParaRPr lang="en-US" altLang="ja-JP"/>
          </a:p>
        </p:txBody>
      </p:sp>
    </p:spTree>
    <p:extLst>
      <p:ext uri="{BB962C8B-B14F-4D97-AF65-F5344CB8AC3E}">
        <p14:creationId xmlns:p14="http://schemas.microsoft.com/office/powerpoint/2010/main" val="14462041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3D019-3BB1-56BA-B7F9-F0754A484F2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23E61B2-CBC5-AB82-09D3-44E887DB60C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A6252DA-6C49-8D43-20A2-51CEBAD4AB1B}"/>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72673A91-2C26-AF63-C696-1996D362A40D}"/>
              </a:ext>
            </a:extLst>
          </p:cNvPr>
          <p:cNvSpPr>
            <a:spLocks noGrp="1"/>
          </p:cNvSpPr>
          <p:nvPr>
            <p:ph type="sldNum" sz="quarter" idx="5"/>
          </p:nvPr>
        </p:nvSpPr>
        <p:spPr/>
        <p:txBody>
          <a:bodyPr/>
          <a:lstStyle/>
          <a:p>
            <a:fld id="{9F92722A-13CA-49BB-B125-2A56C31837E2}" type="slidenum">
              <a:rPr lang="en-US" altLang="ja-JP" smtClean="0"/>
              <a:pPr/>
              <a:t>36</a:t>
            </a:fld>
            <a:endParaRPr lang="en-US" altLang="ja-JP"/>
          </a:p>
        </p:txBody>
      </p:sp>
    </p:spTree>
    <p:extLst>
      <p:ext uri="{BB962C8B-B14F-4D97-AF65-F5344CB8AC3E}">
        <p14:creationId xmlns:p14="http://schemas.microsoft.com/office/powerpoint/2010/main" val="15737092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9F92722A-13CA-49BB-B125-2A56C31837E2}" type="slidenum">
              <a:rPr lang="en-US" altLang="ja-JP" smtClean="0"/>
              <a:pPr/>
              <a:t>37</a:t>
            </a:fld>
            <a:endParaRPr lang="en-US" altLang="ja-JP"/>
          </a:p>
        </p:txBody>
      </p:sp>
    </p:spTree>
    <p:extLst>
      <p:ext uri="{BB962C8B-B14F-4D97-AF65-F5344CB8AC3E}">
        <p14:creationId xmlns:p14="http://schemas.microsoft.com/office/powerpoint/2010/main" val="12630986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5"/>
          </p:nvPr>
        </p:nvSpPr>
        <p:spPr/>
        <p:txBody>
          <a:bodyPr/>
          <a:lstStyle/>
          <a:p>
            <a:fld id="{9F92722A-13CA-49BB-B125-2A56C31837E2}" type="slidenum">
              <a:rPr lang="en-US" altLang="ja-JP" smtClean="0"/>
              <a:pPr/>
              <a:t>38</a:t>
            </a:fld>
            <a:endParaRPr lang="en-US" altLang="ja-JP"/>
          </a:p>
        </p:txBody>
      </p:sp>
    </p:spTree>
    <p:extLst>
      <p:ext uri="{BB962C8B-B14F-4D97-AF65-F5344CB8AC3E}">
        <p14:creationId xmlns:p14="http://schemas.microsoft.com/office/powerpoint/2010/main" val="1808530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5"/>
          </p:nvPr>
        </p:nvSpPr>
        <p:spPr/>
        <p:txBody>
          <a:bodyPr/>
          <a:lstStyle/>
          <a:p>
            <a:fld id="{9F92722A-13CA-49BB-B125-2A56C31837E2}" type="slidenum">
              <a:rPr lang="en-US" altLang="ja-JP" smtClean="0"/>
              <a:pPr/>
              <a:t>3</a:t>
            </a:fld>
            <a:endParaRPr lang="en-US" altLang="ja-JP"/>
          </a:p>
        </p:txBody>
      </p:sp>
    </p:spTree>
    <p:extLst>
      <p:ext uri="{BB962C8B-B14F-4D97-AF65-F5344CB8AC3E}">
        <p14:creationId xmlns:p14="http://schemas.microsoft.com/office/powerpoint/2010/main" val="16024893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F92722A-13CA-49BB-B125-2A56C31837E2}" type="slidenum">
              <a:rPr lang="en-US" altLang="ja-JP" smtClean="0"/>
              <a:pPr/>
              <a:t>39</a:t>
            </a:fld>
            <a:endParaRPr lang="en-US" altLang="ja-JP"/>
          </a:p>
        </p:txBody>
      </p:sp>
    </p:spTree>
    <p:extLst>
      <p:ext uri="{BB962C8B-B14F-4D97-AF65-F5344CB8AC3E}">
        <p14:creationId xmlns:p14="http://schemas.microsoft.com/office/powerpoint/2010/main" val="2641185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F92722A-13CA-49BB-B125-2A56C31837E2}" type="slidenum">
              <a:rPr lang="en-US" altLang="ja-JP" smtClean="0"/>
              <a:pPr/>
              <a:t>40</a:t>
            </a:fld>
            <a:endParaRPr lang="en-US" altLang="ja-JP"/>
          </a:p>
        </p:txBody>
      </p:sp>
    </p:spTree>
    <p:extLst>
      <p:ext uri="{BB962C8B-B14F-4D97-AF65-F5344CB8AC3E}">
        <p14:creationId xmlns:p14="http://schemas.microsoft.com/office/powerpoint/2010/main" val="35785277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F92722A-13CA-49BB-B125-2A56C31837E2}" type="slidenum">
              <a:rPr lang="en-US" altLang="ja-JP" smtClean="0"/>
              <a:pPr/>
              <a:t>41</a:t>
            </a:fld>
            <a:endParaRPr lang="en-US" altLang="ja-JP"/>
          </a:p>
        </p:txBody>
      </p:sp>
    </p:spTree>
    <p:extLst>
      <p:ext uri="{BB962C8B-B14F-4D97-AF65-F5344CB8AC3E}">
        <p14:creationId xmlns:p14="http://schemas.microsoft.com/office/powerpoint/2010/main" val="18888630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5"/>
          </p:nvPr>
        </p:nvSpPr>
        <p:spPr/>
        <p:txBody>
          <a:bodyPr/>
          <a:lstStyle/>
          <a:p>
            <a:fld id="{9F92722A-13CA-49BB-B125-2A56C31837E2}" type="slidenum">
              <a:rPr lang="en-US" altLang="ja-JP" smtClean="0"/>
              <a:pPr/>
              <a:t>42</a:t>
            </a:fld>
            <a:endParaRPr lang="en-US" altLang="ja-JP"/>
          </a:p>
        </p:txBody>
      </p:sp>
    </p:spTree>
    <p:extLst>
      <p:ext uri="{BB962C8B-B14F-4D97-AF65-F5344CB8AC3E}">
        <p14:creationId xmlns:p14="http://schemas.microsoft.com/office/powerpoint/2010/main" val="4138701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F92722A-13CA-49BB-B125-2A56C31837E2}" type="slidenum">
              <a:rPr lang="en-US" altLang="ja-JP" smtClean="0"/>
              <a:pPr/>
              <a:t>43</a:t>
            </a:fld>
            <a:endParaRPr lang="en-US" altLang="ja-JP"/>
          </a:p>
        </p:txBody>
      </p:sp>
    </p:spTree>
    <p:extLst>
      <p:ext uri="{BB962C8B-B14F-4D97-AF65-F5344CB8AC3E}">
        <p14:creationId xmlns:p14="http://schemas.microsoft.com/office/powerpoint/2010/main" val="38363981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F92722A-13CA-49BB-B125-2A56C31837E2}" type="slidenum">
              <a:rPr lang="en-US" altLang="ja-JP" smtClean="0"/>
              <a:pPr/>
              <a:t>44</a:t>
            </a:fld>
            <a:endParaRPr lang="en-US" altLang="ja-JP"/>
          </a:p>
        </p:txBody>
      </p:sp>
    </p:spTree>
    <p:extLst>
      <p:ext uri="{BB962C8B-B14F-4D97-AF65-F5344CB8AC3E}">
        <p14:creationId xmlns:p14="http://schemas.microsoft.com/office/powerpoint/2010/main" val="197912386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9F92722A-13CA-49BB-B125-2A56C31837E2}" type="slidenum">
              <a:rPr lang="en-US" altLang="ja-JP" smtClean="0"/>
              <a:pPr/>
              <a:t>45</a:t>
            </a:fld>
            <a:endParaRPr lang="en-US" altLang="ja-JP"/>
          </a:p>
        </p:txBody>
      </p:sp>
    </p:spTree>
    <p:extLst>
      <p:ext uri="{BB962C8B-B14F-4D97-AF65-F5344CB8AC3E}">
        <p14:creationId xmlns:p14="http://schemas.microsoft.com/office/powerpoint/2010/main" val="41499601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9F92722A-13CA-49BB-B125-2A56C31837E2}" type="slidenum">
              <a:rPr lang="en-US" altLang="ja-JP" smtClean="0"/>
              <a:pPr/>
              <a:t>46</a:t>
            </a:fld>
            <a:endParaRPr lang="en-US" altLang="ja-JP"/>
          </a:p>
        </p:txBody>
      </p:sp>
    </p:spTree>
    <p:extLst>
      <p:ext uri="{BB962C8B-B14F-4D97-AF65-F5344CB8AC3E}">
        <p14:creationId xmlns:p14="http://schemas.microsoft.com/office/powerpoint/2010/main" val="39128016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9F92722A-13CA-49BB-B125-2A56C31837E2}" type="slidenum">
              <a:rPr lang="en-US" altLang="ja-JP" smtClean="0"/>
              <a:pPr/>
              <a:t>47</a:t>
            </a:fld>
            <a:endParaRPr lang="en-US" altLang="ja-JP"/>
          </a:p>
        </p:txBody>
      </p:sp>
    </p:spTree>
    <p:extLst>
      <p:ext uri="{BB962C8B-B14F-4D97-AF65-F5344CB8AC3E}">
        <p14:creationId xmlns:p14="http://schemas.microsoft.com/office/powerpoint/2010/main" val="32787186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9F92722A-13CA-49BB-B125-2A56C31837E2}" type="slidenum">
              <a:rPr lang="en-US" altLang="ja-JP" smtClean="0"/>
              <a:pPr/>
              <a:t>48</a:t>
            </a:fld>
            <a:endParaRPr lang="en-US" altLang="ja-JP"/>
          </a:p>
        </p:txBody>
      </p:sp>
    </p:spTree>
    <p:extLst>
      <p:ext uri="{BB962C8B-B14F-4D97-AF65-F5344CB8AC3E}">
        <p14:creationId xmlns:p14="http://schemas.microsoft.com/office/powerpoint/2010/main" val="2792016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B7916-9671-67A7-08ED-6BD1C70EB23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8F51339-21D2-FB60-3452-5DE5CA1CD70E}"/>
              </a:ext>
            </a:extLst>
          </p:cNvPr>
          <p:cNvSpPr>
            <a:spLocks noGrp="1" noRot="1" noChangeAspect="1"/>
          </p:cNvSpPr>
          <p:nvPr>
            <p:ph type="sldImg"/>
          </p:nvPr>
        </p:nvSpPr>
        <p:spPr>
          <a:xfrm>
            <a:off x="90488" y="742950"/>
            <a:ext cx="6618287" cy="3724275"/>
          </a:xfrm>
        </p:spPr>
      </p:sp>
      <p:sp>
        <p:nvSpPr>
          <p:cNvPr id="3" name="ノート プレースホルダー 2">
            <a:extLst>
              <a:ext uri="{FF2B5EF4-FFF2-40B4-BE49-F238E27FC236}">
                <a16:creationId xmlns:a16="http://schemas.microsoft.com/office/drawing/2014/main" id="{D511B281-10DE-CD2C-BAFD-4042EA726272}"/>
              </a:ext>
            </a:extLst>
          </p:cNvPr>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ja-JP" altLang="en-US" dirty="0"/>
          </a:p>
        </p:txBody>
      </p:sp>
      <p:sp>
        <p:nvSpPr>
          <p:cNvPr id="5" name="スライド番号プレースホルダー 4">
            <a:extLst>
              <a:ext uri="{FF2B5EF4-FFF2-40B4-BE49-F238E27FC236}">
                <a16:creationId xmlns:a16="http://schemas.microsoft.com/office/drawing/2014/main" id="{DFB46F8A-8B0C-EC05-F5DC-3C75E599E486}"/>
              </a:ext>
            </a:extLst>
          </p:cNvPr>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4</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066871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ja-JP" altLang="en-US" dirty="0"/>
          </a:p>
        </p:txBody>
      </p:sp>
      <p:sp>
        <p:nvSpPr>
          <p:cNvPr id="4" name="スライド番号プレースホルダー 3"/>
          <p:cNvSpPr>
            <a:spLocks noGrp="1"/>
          </p:cNvSpPr>
          <p:nvPr>
            <p:ph type="sldNum" sz="quarter" idx="5"/>
          </p:nvPr>
        </p:nvSpPr>
        <p:spPr/>
        <p:txBody>
          <a:bodyPr/>
          <a:lstStyle/>
          <a:p>
            <a:fld id="{9F92722A-13CA-49BB-B125-2A56C31837E2}" type="slidenum">
              <a:rPr lang="en-US" altLang="ja-JP" smtClean="0"/>
              <a:pPr/>
              <a:t>49</a:t>
            </a:fld>
            <a:endParaRPr lang="en-US" altLang="ja-JP"/>
          </a:p>
        </p:txBody>
      </p:sp>
    </p:spTree>
    <p:extLst>
      <p:ext uri="{BB962C8B-B14F-4D97-AF65-F5344CB8AC3E}">
        <p14:creationId xmlns:p14="http://schemas.microsoft.com/office/powerpoint/2010/main" val="36281755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922D7-BE5A-CB70-F774-BBC15D98995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0C96C7F-C291-61AB-F921-100E780A90CD}"/>
              </a:ext>
            </a:extLst>
          </p:cNvPr>
          <p:cNvSpPr>
            <a:spLocks noGrp="1" noRot="1" noChangeAspect="1"/>
          </p:cNvSpPr>
          <p:nvPr>
            <p:ph type="sldImg"/>
          </p:nvPr>
        </p:nvSpPr>
        <p:spPr>
          <a:xfrm>
            <a:off x="90488" y="742950"/>
            <a:ext cx="6618287" cy="3724275"/>
          </a:xfrm>
        </p:spPr>
      </p:sp>
      <p:sp>
        <p:nvSpPr>
          <p:cNvPr id="3" name="ノート プレースホルダー 2">
            <a:extLst>
              <a:ext uri="{FF2B5EF4-FFF2-40B4-BE49-F238E27FC236}">
                <a16:creationId xmlns:a16="http://schemas.microsoft.com/office/drawing/2014/main" id="{5B2493A0-C70D-0A4F-098B-69217557220B}"/>
              </a:ext>
            </a:extLst>
          </p:cNvPr>
          <p:cNvSpPr>
            <a:spLocks noGrp="1"/>
          </p:cNvSpPr>
          <p:nvPr>
            <p:ph type="body" idx="1"/>
          </p:nvPr>
        </p:nvSpPr>
        <p:spPr/>
        <p:txBody>
          <a:bodyPr/>
          <a:lstStyle/>
          <a:p>
            <a:pPr eaLnBrk="1" hangingPunct="1"/>
            <a:endParaRPr kumimoji="1" lang="ja-JP" altLang="en-US" sz="1200"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B31F72AC-90A8-34F5-CCF7-31B05628AAA6}"/>
              </a:ext>
            </a:extLst>
          </p:cNvPr>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50</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7217036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7B95C-9A0A-68B9-F618-AB2638C154E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ED46861-505A-5EA8-C20D-182B0159D8F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7B98861-D56C-3286-28CF-96951F0BCE08}"/>
              </a:ext>
            </a:extLst>
          </p:cNvPr>
          <p:cNvSpPr>
            <a:spLocks noGrp="1"/>
          </p:cNvSpPr>
          <p:nvPr>
            <p:ph type="body" idx="1"/>
          </p:nvPr>
        </p:nvSpPr>
        <p:spPr/>
        <p:txBody>
          <a:bodyPr/>
          <a:lstStyle/>
          <a:p>
            <a:endParaRPr lang="en-US" altLang="ja-JP" dirty="0"/>
          </a:p>
        </p:txBody>
      </p:sp>
      <p:sp>
        <p:nvSpPr>
          <p:cNvPr id="4" name="スライド番号プレースホルダー 3">
            <a:extLst>
              <a:ext uri="{FF2B5EF4-FFF2-40B4-BE49-F238E27FC236}">
                <a16:creationId xmlns:a16="http://schemas.microsoft.com/office/drawing/2014/main" id="{F510FC77-775D-A770-D2ED-8102D1281672}"/>
              </a:ext>
            </a:extLst>
          </p:cNvPr>
          <p:cNvSpPr>
            <a:spLocks noGrp="1"/>
          </p:cNvSpPr>
          <p:nvPr>
            <p:ph type="sldNum" sz="quarter" idx="5"/>
          </p:nvPr>
        </p:nvSpPr>
        <p:spPr/>
        <p:txBody>
          <a:bodyPr/>
          <a:lstStyle/>
          <a:p>
            <a:fld id="{370CA542-DB62-4C20-A511-B4041D1F4901}" type="slidenum">
              <a:rPr kumimoji="1" lang="ja-JP" altLang="en-US" smtClean="0"/>
              <a:t>51</a:t>
            </a:fld>
            <a:endParaRPr kumimoji="1" lang="ja-JP" altLang="en-US"/>
          </a:p>
        </p:txBody>
      </p:sp>
    </p:spTree>
    <p:extLst>
      <p:ext uri="{BB962C8B-B14F-4D97-AF65-F5344CB8AC3E}">
        <p14:creationId xmlns:p14="http://schemas.microsoft.com/office/powerpoint/2010/main" val="405549149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2CA82-06C2-0831-F1B9-4F695B976AD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6A14FC6-CE28-C192-49C6-F8AC13C5227A}"/>
              </a:ext>
            </a:extLst>
          </p:cNvPr>
          <p:cNvSpPr>
            <a:spLocks noGrp="1" noRot="1" noChangeAspect="1"/>
          </p:cNvSpPr>
          <p:nvPr>
            <p:ph type="sldImg"/>
          </p:nvPr>
        </p:nvSpPr>
        <p:spPr>
          <a:xfrm>
            <a:off x="106363" y="750888"/>
            <a:ext cx="6675437" cy="3756025"/>
          </a:xfrm>
        </p:spPr>
      </p:sp>
      <p:sp>
        <p:nvSpPr>
          <p:cNvPr id="3" name="ノート プレースホルダー 2">
            <a:extLst>
              <a:ext uri="{FF2B5EF4-FFF2-40B4-BE49-F238E27FC236}">
                <a16:creationId xmlns:a16="http://schemas.microsoft.com/office/drawing/2014/main" id="{9D1B2867-9974-B7D7-F500-31DC135B22AD}"/>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63D7E29C-4D0E-6360-CCB5-3B4D794EFD99}"/>
              </a:ext>
            </a:extLst>
          </p:cNvPr>
          <p:cNvSpPr>
            <a:spLocks noGrp="1"/>
          </p:cNvSpPr>
          <p:nvPr>
            <p:ph type="sldNum" sz="quarter" idx="5"/>
          </p:nvPr>
        </p:nvSpPr>
        <p:spPr/>
        <p:txBody>
          <a:bodyPr/>
          <a:lstStyle/>
          <a:p>
            <a:pPr>
              <a:defRPr/>
            </a:pPr>
            <a:fld id="{6111A50D-8EEE-435D-B68C-CB63E55A0452}" type="slidenum">
              <a:rPr lang="ja-JP" altLang="en-US" smtClean="0"/>
              <a:pPr>
                <a:defRPr/>
              </a:pPr>
              <a:t>52</a:t>
            </a:fld>
            <a:endParaRPr lang="ja-JP" altLang="en-US"/>
          </a:p>
        </p:txBody>
      </p:sp>
    </p:spTree>
    <p:extLst>
      <p:ext uri="{BB962C8B-B14F-4D97-AF65-F5344CB8AC3E}">
        <p14:creationId xmlns:p14="http://schemas.microsoft.com/office/powerpoint/2010/main" val="10243272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ja-JP" altLang="en-US" dirty="0"/>
          </a:p>
        </p:txBody>
      </p:sp>
      <p:sp>
        <p:nvSpPr>
          <p:cNvPr id="4" name="スライド番号プレースホルダー 3"/>
          <p:cNvSpPr>
            <a:spLocks noGrp="1"/>
          </p:cNvSpPr>
          <p:nvPr>
            <p:ph type="sldNum" sz="quarter" idx="5"/>
          </p:nvPr>
        </p:nvSpPr>
        <p:spPr/>
        <p:txBody>
          <a:bodyPr/>
          <a:lstStyle/>
          <a:p>
            <a:fld id="{9F92722A-13CA-49BB-B125-2A56C31837E2}" type="slidenum">
              <a:rPr lang="en-US" altLang="ja-JP" smtClean="0"/>
              <a:pPr/>
              <a:t>53</a:t>
            </a:fld>
            <a:endParaRPr lang="en-US" altLang="ja-JP"/>
          </a:p>
        </p:txBody>
      </p:sp>
    </p:spTree>
    <p:extLst>
      <p:ext uri="{BB962C8B-B14F-4D97-AF65-F5344CB8AC3E}">
        <p14:creationId xmlns:p14="http://schemas.microsoft.com/office/powerpoint/2010/main" val="12093189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21F43-FA31-B547-8D85-E4E520E6A23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8EB99AA-6D0A-C505-86F6-156374127E40}"/>
              </a:ext>
            </a:extLst>
          </p:cNvPr>
          <p:cNvSpPr>
            <a:spLocks noGrp="1" noRot="1" noChangeAspect="1"/>
          </p:cNvSpPr>
          <p:nvPr>
            <p:ph type="sldImg"/>
          </p:nvPr>
        </p:nvSpPr>
        <p:spPr>
          <a:xfrm>
            <a:off x="90488" y="742950"/>
            <a:ext cx="6618287" cy="3724275"/>
          </a:xfrm>
        </p:spPr>
      </p:sp>
      <p:sp>
        <p:nvSpPr>
          <p:cNvPr id="3" name="ノート プレースホルダー 2">
            <a:extLst>
              <a:ext uri="{FF2B5EF4-FFF2-40B4-BE49-F238E27FC236}">
                <a16:creationId xmlns:a16="http://schemas.microsoft.com/office/drawing/2014/main" id="{2ED95848-903F-8D60-98BF-E18C15BB86A4}"/>
              </a:ext>
            </a:extLst>
          </p:cNvPr>
          <p:cNvSpPr>
            <a:spLocks noGrp="1"/>
          </p:cNvSpPr>
          <p:nvPr>
            <p:ph type="body" idx="1"/>
          </p:nvPr>
        </p:nvSpPr>
        <p:spPr/>
        <p:txBody>
          <a:bodyPr/>
          <a:lstStyle/>
          <a:p>
            <a:endParaRPr lang="en-US" altLang="ja-JP" dirty="0"/>
          </a:p>
        </p:txBody>
      </p:sp>
      <p:sp>
        <p:nvSpPr>
          <p:cNvPr id="5" name="スライド番号プレースホルダー 4">
            <a:extLst>
              <a:ext uri="{FF2B5EF4-FFF2-40B4-BE49-F238E27FC236}">
                <a16:creationId xmlns:a16="http://schemas.microsoft.com/office/drawing/2014/main" id="{EA53CB61-7427-5860-6B0E-568F9A46BD33}"/>
              </a:ext>
            </a:extLst>
          </p:cNvPr>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54</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399178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B0D37-73D0-8D13-B6EE-BD4592B7F37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C78D9C2-DFC5-0297-E7D8-2C3FC495178B}"/>
              </a:ext>
            </a:extLst>
          </p:cNvPr>
          <p:cNvSpPr>
            <a:spLocks noGrp="1" noRot="1" noChangeAspect="1"/>
          </p:cNvSpPr>
          <p:nvPr>
            <p:ph type="sldImg"/>
          </p:nvPr>
        </p:nvSpPr>
        <p:spPr>
          <a:xfrm>
            <a:off x="90488" y="742950"/>
            <a:ext cx="6618287" cy="3724275"/>
          </a:xfrm>
        </p:spPr>
      </p:sp>
      <p:sp>
        <p:nvSpPr>
          <p:cNvPr id="3" name="ノート プレースホルダー 2">
            <a:extLst>
              <a:ext uri="{FF2B5EF4-FFF2-40B4-BE49-F238E27FC236}">
                <a16:creationId xmlns:a16="http://schemas.microsoft.com/office/drawing/2014/main" id="{50A9F4F8-076F-795D-76E8-102C43953304}"/>
              </a:ext>
            </a:extLst>
          </p:cNvPr>
          <p:cNvSpPr>
            <a:spLocks noGrp="1"/>
          </p:cNvSpPr>
          <p:nvPr>
            <p:ph type="body" idx="1"/>
          </p:nvPr>
        </p:nvSpPr>
        <p:spPr/>
        <p:txBody>
          <a:bodyPr/>
          <a:lstStyle/>
          <a:p>
            <a:endParaRPr lang="ja-JP" altLang="en-US" dirty="0"/>
          </a:p>
        </p:txBody>
      </p:sp>
      <p:sp>
        <p:nvSpPr>
          <p:cNvPr id="5" name="スライド番号プレースホルダー 4">
            <a:extLst>
              <a:ext uri="{FF2B5EF4-FFF2-40B4-BE49-F238E27FC236}">
                <a16:creationId xmlns:a16="http://schemas.microsoft.com/office/drawing/2014/main" id="{AC7FA807-F559-A4AB-7625-842D87D75DF8}"/>
              </a:ext>
            </a:extLst>
          </p:cNvPr>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55</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134497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024A6-8B24-C741-6535-1B0C800DDC65}"/>
            </a:ext>
          </a:extLst>
        </p:cNvPr>
        <p:cNvGrpSpPr/>
        <p:nvPr/>
      </p:nvGrpSpPr>
      <p:grpSpPr>
        <a:xfrm>
          <a:off x="0" y="0"/>
          <a:ext cx="0" cy="0"/>
          <a:chOff x="0" y="0"/>
          <a:chExt cx="0" cy="0"/>
        </a:xfrm>
      </p:grpSpPr>
      <p:sp>
        <p:nvSpPr>
          <p:cNvPr id="43011" name="Rectangle 7">
            <a:extLst>
              <a:ext uri="{FF2B5EF4-FFF2-40B4-BE49-F238E27FC236}">
                <a16:creationId xmlns:a16="http://schemas.microsoft.com/office/drawing/2014/main" id="{02FE9AC1-1B0A-D5B3-CDF1-D86209E7200D}"/>
              </a:ext>
            </a:extLst>
          </p:cNvPr>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1BB6576C-8EE9-442C-89D9-437DED0FF65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56</a:t>
            </a:fld>
            <a:endParaRPr lang="en-US" altLang="ja-JP">
              <a:latin typeface="Meiryo UI" panose="020B0604030504040204" pitchFamily="50" charset="-128"/>
              <a:ea typeface="Meiryo UI" panose="020B0604030504040204" pitchFamily="50" charset="-128"/>
              <a:cs typeface="Arial" charset="0"/>
            </a:endParaRPr>
          </a:p>
        </p:txBody>
      </p:sp>
      <p:sp>
        <p:nvSpPr>
          <p:cNvPr id="43012" name="Rectangle 2">
            <a:extLst>
              <a:ext uri="{FF2B5EF4-FFF2-40B4-BE49-F238E27FC236}">
                <a16:creationId xmlns:a16="http://schemas.microsoft.com/office/drawing/2014/main" id="{69ACA46E-1274-47B2-E0AB-12BB3AC518D7}"/>
              </a:ext>
            </a:extLst>
          </p:cNvPr>
          <p:cNvSpPr>
            <a:spLocks noGrp="1" noRot="1" noChangeAspect="1" noChangeArrowheads="1" noTextEdit="1"/>
          </p:cNvSpPr>
          <p:nvPr>
            <p:ph type="sldImg"/>
          </p:nvPr>
        </p:nvSpPr>
        <p:spPr>
          <a:xfrm>
            <a:off x="79375" y="738188"/>
            <a:ext cx="6569075" cy="3695700"/>
          </a:xfrm>
          <a:ln/>
        </p:spPr>
      </p:sp>
      <p:sp>
        <p:nvSpPr>
          <p:cNvPr id="43013" name="Rectangle 3">
            <a:extLst>
              <a:ext uri="{FF2B5EF4-FFF2-40B4-BE49-F238E27FC236}">
                <a16:creationId xmlns:a16="http://schemas.microsoft.com/office/drawing/2014/main" id="{FF1344A8-1320-E8D5-CDF5-D346B13E3DAB}"/>
              </a:ext>
            </a:extLst>
          </p:cNvPr>
          <p:cNvSpPr>
            <a:spLocks noGrp="1" noChangeArrowheads="1"/>
          </p:cNvSpPr>
          <p:nvPr>
            <p:ph type="body" idx="1"/>
          </p:nvPr>
        </p:nvSpPr>
        <p:spPr>
          <a:noFill/>
        </p:spPr>
        <p:txBody>
          <a:bodyPr/>
          <a:lstStyle/>
          <a:p>
            <a:endParaRPr lang="ja-JP" altLang="en-US" dirty="0"/>
          </a:p>
        </p:txBody>
      </p:sp>
    </p:spTree>
    <p:extLst>
      <p:ext uri="{BB962C8B-B14F-4D97-AF65-F5344CB8AC3E}">
        <p14:creationId xmlns:p14="http://schemas.microsoft.com/office/powerpoint/2010/main" val="317264294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0E25E-8F5A-4E38-574E-5B4FFF43A34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21B3014-F699-09D8-C736-B824547BCBC4}"/>
              </a:ext>
            </a:extLst>
          </p:cNvPr>
          <p:cNvSpPr>
            <a:spLocks noGrp="1" noRot="1" noChangeAspect="1"/>
          </p:cNvSpPr>
          <p:nvPr>
            <p:ph type="sldImg"/>
          </p:nvPr>
        </p:nvSpPr>
        <p:spPr>
          <a:xfrm>
            <a:off x="90488" y="742950"/>
            <a:ext cx="6618287" cy="3724275"/>
          </a:xfrm>
        </p:spPr>
      </p:sp>
      <p:sp>
        <p:nvSpPr>
          <p:cNvPr id="3" name="ノート プレースホルダー 2">
            <a:extLst>
              <a:ext uri="{FF2B5EF4-FFF2-40B4-BE49-F238E27FC236}">
                <a16:creationId xmlns:a16="http://schemas.microsoft.com/office/drawing/2014/main" id="{372162DF-C8B0-475B-FC8D-99FEF36874A8}"/>
              </a:ext>
            </a:extLst>
          </p:cNvPr>
          <p:cNvSpPr>
            <a:spLocks noGrp="1"/>
          </p:cNvSpPr>
          <p:nvPr>
            <p:ph type="body" idx="1"/>
          </p:nvPr>
        </p:nvSpPr>
        <p:spPr/>
        <p:txBody>
          <a:bodyPr/>
          <a:lstStyle/>
          <a:p>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EF1966F7-6F08-2DC9-98DE-A37D41408659}"/>
              </a:ext>
            </a:extLst>
          </p:cNvPr>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57</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1046801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5BF2B-0CF6-B80F-A8CF-AE5D00B402B2}"/>
            </a:ext>
          </a:extLst>
        </p:cNvPr>
        <p:cNvGrpSpPr/>
        <p:nvPr/>
      </p:nvGrpSpPr>
      <p:grpSpPr>
        <a:xfrm>
          <a:off x="0" y="0"/>
          <a:ext cx="0" cy="0"/>
          <a:chOff x="0" y="0"/>
          <a:chExt cx="0" cy="0"/>
        </a:xfrm>
      </p:grpSpPr>
      <p:sp>
        <p:nvSpPr>
          <p:cNvPr id="46083" name="Rectangle 7">
            <a:extLst>
              <a:ext uri="{FF2B5EF4-FFF2-40B4-BE49-F238E27FC236}">
                <a16:creationId xmlns:a16="http://schemas.microsoft.com/office/drawing/2014/main" id="{7CF23E45-9357-F3D1-A5BF-17787609291C}"/>
              </a:ext>
            </a:extLst>
          </p:cNvPr>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7057BC26-D1C9-4E4E-A8C1-02F30199F486}"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58</a:t>
            </a:fld>
            <a:endParaRPr lang="en-US" altLang="ja-JP">
              <a:latin typeface="Meiryo UI" panose="020B0604030504040204" pitchFamily="50" charset="-128"/>
              <a:ea typeface="Meiryo UI" panose="020B0604030504040204" pitchFamily="50" charset="-128"/>
              <a:cs typeface="Arial" charset="0"/>
            </a:endParaRPr>
          </a:p>
        </p:txBody>
      </p:sp>
      <p:sp>
        <p:nvSpPr>
          <p:cNvPr id="46084" name="Rectangle 2">
            <a:extLst>
              <a:ext uri="{FF2B5EF4-FFF2-40B4-BE49-F238E27FC236}">
                <a16:creationId xmlns:a16="http://schemas.microsoft.com/office/drawing/2014/main" id="{73169E24-13B3-2740-27EE-E579C2183891}"/>
              </a:ext>
            </a:extLst>
          </p:cNvPr>
          <p:cNvSpPr>
            <a:spLocks noGrp="1" noRot="1" noChangeAspect="1" noChangeArrowheads="1" noTextEdit="1"/>
          </p:cNvSpPr>
          <p:nvPr>
            <p:ph type="sldImg"/>
          </p:nvPr>
        </p:nvSpPr>
        <p:spPr>
          <a:xfrm>
            <a:off x="79375" y="738188"/>
            <a:ext cx="6569075" cy="3695700"/>
          </a:xfrm>
          <a:ln/>
        </p:spPr>
      </p:sp>
      <p:sp>
        <p:nvSpPr>
          <p:cNvPr id="46085" name="Rectangle 3">
            <a:extLst>
              <a:ext uri="{FF2B5EF4-FFF2-40B4-BE49-F238E27FC236}">
                <a16:creationId xmlns:a16="http://schemas.microsoft.com/office/drawing/2014/main" id="{C4AAF2F1-95A2-8EB4-4394-4103034A2875}"/>
              </a:ext>
            </a:extLst>
          </p:cNvPr>
          <p:cNvSpPr>
            <a:spLocks noGrp="1" noChangeArrowheads="1"/>
          </p:cNvSpPr>
          <p:nvPr>
            <p:ph type="body" idx="1"/>
          </p:nvPr>
        </p:nvSpPr>
        <p:spPr>
          <a:noFill/>
        </p:spPr>
        <p:txBody>
          <a:bodyPr/>
          <a:lstStyle/>
          <a:p>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29903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l"/>
            <a:endParaRPr lang="en-US" altLang="ja-JP" sz="1200" dirty="0">
              <a:solidFill>
                <a:srgbClr val="0070C0"/>
              </a:solidFill>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5"/>
          </p:nvPr>
        </p:nvSpPr>
        <p:spPr/>
        <p:txBody>
          <a:bodyPr/>
          <a:lstStyle/>
          <a:p>
            <a:fld id="{9F92722A-13CA-49BB-B125-2A56C31837E2}" type="slidenum">
              <a:rPr lang="en-US" altLang="ja-JP" smtClean="0"/>
              <a:pPr/>
              <a:t>5</a:t>
            </a:fld>
            <a:endParaRPr lang="en-US" altLang="ja-JP"/>
          </a:p>
        </p:txBody>
      </p:sp>
    </p:spTree>
    <p:extLst>
      <p:ext uri="{BB962C8B-B14F-4D97-AF65-F5344CB8AC3E}">
        <p14:creationId xmlns:p14="http://schemas.microsoft.com/office/powerpoint/2010/main" val="25634643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lang="en-US" altLang="ja-JP" dirty="0"/>
          </a:p>
        </p:txBody>
      </p:sp>
      <p:sp>
        <p:nvSpPr>
          <p:cNvPr id="4" name="スライド番号プレースホルダー 3"/>
          <p:cNvSpPr>
            <a:spLocks noGrp="1"/>
          </p:cNvSpPr>
          <p:nvPr>
            <p:ph type="sldNum" sz="quarter" idx="5"/>
          </p:nvPr>
        </p:nvSpPr>
        <p:spPr/>
        <p:txBody>
          <a:bodyPr/>
          <a:lstStyle/>
          <a:p>
            <a:fld id="{9F92722A-13CA-49BB-B125-2A56C31837E2}" type="slidenum">
              <a:rPr lang="en-US" altLang="ja-JP" smtClean="0"/>
              <a:pPr/>
              <a:t>59</a:t>
            </a:fld>
            <a:endParaRPr lang="en-US" altLang="ja-JP"/>
          </a:p>
        </p:txBody>
      </p:sp>
    </p:spTree>
    <p:extLst>
      <p:ext uri="{BB962C8B-B14F-4D97-AF65-F5344CB8AC3E}">
        <p14:creationId xmlns:p14="http://schemas.microsoft.com/office/powerpoint/2010/main" val="325100593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00DE4-48C9-23C6-4895-CCBEA5DF421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6E1F70E-B7A9-EB0A-41AD-2805AA04558B}"/>
              </a:ext>
            </a:extLst>
          </p:cNvPr>
          <p:cNvSpPr>
            <a:spLocks noGrp="1" noRot="1" noChangeAspect="1"/>
          </p:cNvSpPr>
          <p:nvPr>
            <p:ph type="sldImg"/>
          </p:nvPr>
        </p:nvSpPr>
        <p:spPr>
          <a:xfrm>
            <a:off x="90488" y="742950"/>
            <a:ext cx="6618287" cy="3724275"/>
          </a:xfrm>
        </p:spPr>
      </p:sp>
      <p:sp>
        <p:nvSpPr>
          <p:cNvPr id="3" name="ノート プレースホルダー 2">
            <a:extLst>
              <a:ext uri="{FF2B5EF4-FFF2-40B4-BE49-F238E27FC236}">
                <a16:creationId xmlns:a16="http://schemas.microsoft.com/office/drawing/2014/main" id="{038DEE21-5CE6-A8AF-E16A-27122F132D31}"/>
              </a:ext>
            </a:extLst>
          </p:cNvPr>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4156FE1F-87A3-802F-982B-1D2F80EA1DEC}"/>
              </a:ext>
            </a:extLst>
          </p:cNvPr>
          <p:cNvSpPr>
            <a:spLocks noGrp="1"/>
          </p:cNvSpPr>
          <p:nvPr>
            <p:ph type="sldNum" sz="quarter" idx="11"/>
          </p:nvPr>
        </p:nvSpPr>
        <p:spPr/>
        <p:txBody>
          <a:bodyPr/>
          <a:lstStyle/>
          <a:p>
            <a:fld id="{9F92722A-13CA-49BB-B125-2A56C31837E2}" type="slidenum">
              <a:rPr lang="en-US" altLang="ja-JP" sz="1200" smtClean="0">
                <a:latin typeface="Meiryo UI" panose="020B0604030504040204" pitchFamily="50" charset="-128"/>
                <a:ea typeface="Meiryo UI" panose="020B0604030504040204" pitchFamily="50" charset="-128"/>
              </a:rPr>
              <a:pPr/>
              <a:t>60</a:t>
            </a:fld>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8315459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24004-FB5E-5F27-B1CF-EF1C3D28B15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26A85F2-EB10-07D1-E4C9-5DE5B6B74142}"/>
              </a:ext>
            </a:extLst>
          </p:cNvPr>
          <p:cNvSpPr>
            <a:spLocks noGrp="1" noRot="1" noChangeAspect="1"/>
          </p:cNvSpPr>
          <p:nvPr>
            <p:ph type="sldImg"/>
          </p:nvPr>
        </p:nvSpPr>
        <p:spPr>
          <a:xfrm>
            <a:off x="90488" y="742950"/>
            <a:ext cx="6618287" cy="3724275"/>
          </a:xfrm>
        </p:spPr>
      </p:sp>
      <p:sp>
        <p:nvSpPr>
          <p:cNvPr id="3" name="ノート プレースホルダー 2">
            <a:extLst>
              <a:ext uri="{FF2B5EF4-FFF2-40B4-BE49-F238E27FC236}">
                <a16:creationId xmlns:a16="http://schemas.microsoft.com/office/drawing/2014/main" id="{EBA9DA6F-F2CF-D369-B0C8-EFF392D2770B}"/>
              </a:ext>
            </a:extLst>
          </p:cNvPr>
          <p:cNvSpPr>
            <a:spLocks noGrp="1"/>
          </p:cNvSpPr>
          <p:nvPr>
            <p:ph type="body" idx="1"/>
          </p:nvPr>
        </p:nvSpPr>
        <p:spPr/>
        <p:txBody>
          <a:bodyPr/>
          <a:lstStyle/>
          <a:p>
            <a:pPr algn="l">
              <a:lnSpc>
                <a:spcPct val="200000"/>
              </a:lnSpc>
            </a:pP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F5B26B35-147D-1CF1-7E98-6E536B5C69F5}"/>
              </a:ext>
            </a:extLst>
          </p:cNvPr>
          <p:cNvSpPr>
            <a:spLocks noGrp="1"/>
          </p:cNvSpPr>
          <p:nvPr>
            <p:ph type="sldNum" sz="quarter" idx="11"/>
          </p:nvPr>
        </p:nvSpPr>
        <p:spPr/>
        <p:txBody>
          <a:bodyPr/>
          <a:lstStyle/>
          <a:p>
            <a:pPr>
              <a:defRPr/>
            </a:pPr>
            <a:fld id="{58906AE6-B6DE-420A-A18B-5A538098B1F2}" type="slidenum">
              <a:rPr lang="ja-JP" altLang="en-US" sz="1200" smtClean="0">
                <a:latin typeface="Meiryo UI" panose="020B0604030504040204" pitchFamily="50" charset="-128"/>
                <a:ea typeface="Meiryo UI" panose="020B0604030504040204" pitchFamily="50" charset="-128"/>
              </a:rPr>
              <a:pPr>
                <a:defRPr/>
              </a:pPr>
              <a:t>61</a:t>
            </a:fld>
            <a:endParaRPr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97919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99C1B6-5D9E-1A0A-81E5-677816F350E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61E2369-C3A5-479E-7D32-AF340B48305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61158AE-A7C8-EF54-39A0-C63562A9BDD3}"/>
              </a:ext>
            </a:extLst>
          </p:cNvPr>
          <p:cNvSpPr>
            <a:spLocks noGrp="1"/>
          </p:cNvSpPr>
          <p:nvPr>
            <p:ph type="body" idx="1"/>
          </p:nvPr>
        </p:nvSpPr>
        <p:spPr/>
        <p:txBody>
          <a:bodyPr/>
          <a:lstStyle/>
          <a:p>
            <a:pPr algn="l"/>
            <a:endParaRPr lang="en-US" altLang="ja-JP" sz="1200" dirty="0">
              <a:solidFill>
                <a:srgbClr val="0070C0"/>
              </a:solidFill>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B8914DE8-55E4-6B63-28E7-53CBEAB11373}"/>
              </a:ext>
            </a:extLst>
          </p:cNvPr>
          <p:cNvSpPr>
            <a:spLocks noGrp="1"/>
          </p:cNvSpPr>
          <p:nvPr>
            <p:ph type="sldNum" sz="quarter" idx="5"/>
          </p:nvPr>
        </p:nvSpPr>
        <p:spPr/>
        <p:txBody>
          <a:bodyPr/>
          <a:lstStyle/>
          <a:p>
            <a:fld id="{9F92722A-13CA-49BB-B125-2A56C31837E2}" type="slidenum">
              <a:rPr lang="en-US" altLang="ja-JP" smtClean="0"/>
              <a:pPr/>
              <a:t>6</a:t>
            </a:fld>
            <a:endParaRPr lang="en-US" altLang="ja-JP"/>
          </a:p>
        </p:txBody>
      </p:sp>
    </p:spTree>
    <p:extLst>
      <p:ext uri="{BB962C8B-B14F-4D97-AF65-F5344CB8AC3E}">
        <p14:creationId xmlns:p14="http://schemas.microsoft.com/office/powerpoint/2010/main" val="761747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52424-C183-9BE6-E04B-A7A7D95D29C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92F2DE7-5F59-F717-8517-B25813991C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D1753D3-492A-E320-40BB-FE2CAB835E19}"/>
              </a:ext>
            </a:extLst>
          </p:cNvPr>
          <p:cNvSpPr>
            <a:spLocks noGrp="1"/>
          </p:cNvSpPr>
          <p:nvPr>
            <p:ph type="body" idx="1"/>
          </p:nvPr>
        </p:nvSpPr>
        <p:spPr/>
        <p:txBody>
          <a:bodyPr/>
          <a:lstStyle/>
          <a:p>
            <a:pPr algn="l"/>
            <a:endParaRPr lang="en-US" altLang="ja-JP" dirty="0">
              <a:solidFill>
                <a:schemeClr val="tx1"/>
              </a:solidFill>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06AB62B8-92B2-E6B8-9719-627AC4AA1155}"/>
              </a:ext>
            </a:extLst>
          </p:cNvPr>
          <p:cNvSpPr>
            <a:spLocks noGrp="1"/>
          </p:cNvSpPr>
          <p:nvPr>
            <p:ph type="sldNum" sz="quarter" idx="5"/>
          </p:nvPr>
        </p:nvSpPr>
        <p:spPr/>
        <p:txBody>
          <a:bodyPr/>
          <a:lstStyle/>
          <a:p>
            <a:fld id="{9F92722A-13CA-49BB-B125-2A56C31837E2}" type="slidenum">
              <a:rPr lang="en-US" altLang="ja-JP" smtClean="0"/>
              <a:pPr/>
              <a:t>7</a:t>
            </a:fld>
            <a:endParaRPr lang="en-US" altLang="ja-JP"/>
          </a:p>
        </p:txBody>
      </p:sp>
    </p:spTree>
    <p:extLst>
      <p:ext uri="{BB962C8B-B14F-4D97-AF65-F5344CB8AC3E}">
        <p14:creationId xmlns:p14="http://schemas.microsoft.com/office/powerpoint/2010/main" val="2817101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FDD4C-E9A4-96B8-A9C0-BCE24B90887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C677A43-E327-1230-AE81-22309DE164A4}"/>
              </a:ext>
            </a:extLst>
          </p:cNvPr>
          <p:cNvSpPr>
            <a:spLocks noGrp="1" noRot="1" noChangeAspect="1"/>
          </p:cNvSpPr>
          <p:nvPr>
            <p:ph type="sldImg"/>
          </p:nvPr>
        </p:nvSpPr>
        <p:spPr>
          <a:xfrm>
            <a:off x="90488" y="742950"/>
            <a:ext cx="6618287" cy="3724275"/>
          </a:xfrm>
        </p:spPr>
      </p:sp>
      <p:sp>
        <p:nvSpPr>
          <p:cNvPr id="3" name="ノート プレースホルダー 2">
            <a:extLst>
              <a:ext uri="{FF2B5EF4-FFF2-40B4-BE49-F238E27FC236}">
                <a16:creationId xmlns:a16="http://schemas.microsoft.com/office/drawing/2014/main" id="{40EA1854-C754-764D-DF27-FCD49756F11C}"/>
              </a:ext>
            </a:extLst>
          </p:cNvPr>
          <p:cNvSpPr>
            <a:spLocks noGrp="1"/>
          </p:cNvSpPr>
          <p:nvPr>
            <p:ph type="body" idx="1"/>
          </p:nvPr>
        </p:nvSpPr>
        <p:spPr/>
        <p:txBody>
          <a:bodyPr/>
          <a:lstStyle/>
          <a:p>
            <a:endParaRPr kumimoji="1" lang="ja-JP" altLang="en-US" dirty="0"/>
          </a:p>
        </p:txBody>
      </p:sp>
      <p:sp>
        <p:nvSpPr>
          <p:cNvPr id="5" name="スライド番号プレースホルダー 4">
            <a:extLst>
              <a:ext uri="{FF2B5EF4-FFF2-40B4-BE49-F238E27FC236}">
                <a16:creationId xmlns:a16="http://schemas.microsoft.com/office/drawing/2014/main" id="{3CA82FE7-2004-2644-5DFD-C0F7AB68F319}"/>
              </a:ext>
            </a:extLst>
          </p:cNvPr>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8</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813646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s://creativecommons.org/licenses/by/4.0/deed.ja" TargetMode="External"/><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647218" name="Group 50"/>
          <p:cNvGrpSpPr>
            <a:grpSpLocks noChangeAspect="1"/>
          </p:cNvGrpSpPr>
          <p:nvPr userDrawn="1"/>
        </p:nvGrpSpPr>
        <p:grpSpPr bwMode="gray">
          <a:xfrm>
            <a:off x="9745134" y="185738"/>
            <a:ext cx="2197100"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bwMode="gray">
          <a:xfrm>
            <a:off x="431800" y="4572000"/>
            <a:ext cx="10560051"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dirty="0"/>
              <a:t>マスタ サブタイトルの書式設定</a:t>
            </a:r>
          </a:p>
        </p:txBody>
      </p:sp>
      <p:sp>
        <p:nvSpPr>
          <p:cNvPr id="647174" name="Rectangle 6"/>
          <p:cNvSpPr>
            <a:spLocks noGrp="1" noChangeArrowheads="1"/>
          </p:cNvSpPr>
          <p:nvPr>
            <p:ph type="ctrTitle"/>
          </p:nvPr>
        </p:nvSpPr>
        <p:spPr bwMode="gray">
          <a:xfrm>
            <a:off x="431800" y="1738313"/>
            <a:ext cx="10560051"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br>
              <a:rPr lang="en-US" altLang="ja-JP" noProof="0" dirty="0"/>
            </a:br>
            <a:r>
              <a:rPr lang="ja-JP" altLang="en-US" noProof="0" dirty="0"/>
              <a:t>マスタ タイトルの書式設定</a:t>
            </a:r>
            <a:endParaRPr lang="de-DE" altLang="ja-JP" noProof="0" dirty="0"/>
          </a:p>
        </p:txBody>
      </p:sp>
      <p:sp>
        <p:nvSpPr>
          <p:cNvPr id="39"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eiryo UI" panose="020B0604030504040204" pitchFamily="50" charset="-128"/>
                <a:ea typeface="Meiryo UI" panose="020B0604030504040204" pitchFamily="50" charset="-128"/>
              </a:defRPr>
            </a:lvl1pPr>
          </a:lstStyle>
          <a:p>
            <a:fld id="{E5C4FF1C-8F5E-4BC8-BCAF-207649A9C157}" type="slidenum">
              <a:rPr lang="de-DE" altLang="ja-JP" smtClean="0"/>
              <a:pPr/>
              <a:t>‹#›</a:t>
            </a:fld>
            <a:endParaRPr lang="de-DE" altLang="ja-JP"/>
          </a:p>
        </p:txBody>
      </p:sp>
      <p:pic>
        <p:nvPicPr>
          <p:cNvPr id="41" name="Picture 6">
            <a:extLst>
              <a:ext uri="{FF2B5EF4-FFF2-40B4-BE49-F238E27FC236}">
                <a16:creationId xmlns:a16="http://schemas.microsoft.com/office/drawing/2014/main" id="{59817EB3-AB9D-4D51-A380-C40F5B66C4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
        <p:nvSpPr>
          <p:cNvPr id="42" name="Rectangle 9">
            <a:extLst>
              <a:ext uri="{FF2B5EF4-FFF2-40B4-BE49-F238E27FC236}">
                <a16:creationId xmlns:a16="http://schemas.microsoft.com/office/drawing/2014/main" id="{9958D787-07AB-4BD5-8B8D-D58B13FC0624}"/>
              </a:ext>
            </a:extLst>
          </p:cNvPr>
          <p:cNvSpPr/>
          <p:nvPr userDrawn="1"/>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
            <a:extLst>
              <a:ext uri="{FF2B5EF4-FFF2-40B4-BE49-F238E27FC236}">
                <a16:creationId xmlns:a16="http://schemas.microsoft.com/office/drawing/2014/main" id="{03B41A19-EE70-47B1-909C-BAD190E5C321}"/>
              </a:ext>
            </a:extLst>
          </p:cNvPr>
          <p:cNvSpPr/>
          <p:nvPr userDrawn="1"/>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テキスト ボックス 44">
            <a:extLst>
              <a:ext uri="{FF2B5EF4-FFF2-40B4-BE49-F238E27FC236}">
                <a16:creationId xmlns:a16="http://schemas.microsoft.com/office/drawing/2014/main" id="{BF0DA605-4996-4114-8925-D00A35BBB2C3}"/>
              </a:ext>
            </a:extLst>
          </p:cNvPr>
          <p:cNvSpPr txBox="1"/>
          <p:nvPr userDrawn="1"/>
        </p:nvSpPr>
        <p:spPr>
          <a:xfrm>
            <a:off x="24942" y="6611779"/>
            <a:ext cx="4392488" cy="246221"/>
          </a:xfrm>
          <a:prstGeom prst="rect">
            <a:avLst/>
          </a:prstGeom>
          <a:noFill/>
        </p:spPr>
        <p:txBody>
          <a:bodyPr wrap="square" rtlCol="0">
            <a:spAutoFit/>
          </a:bodyPr>
          <a:lstStyle/>
          <a:p>
            <a:r>
              <a:rPr lang="en-US" altLang="ja-JP" sz="1000" b="0" i="0" dirty="0">
                <a:solidFill>
                  <a:srgbClr val="000000"/>
                </a:solidFill>
                <a:effectLst/>
                <a:latin typeface="Meiryo UI" panose="020B0604030504040204" pitchFamily="50" charset="-128"/>
                <a:ea typeface="Meiryo UI" panose="020B0604030504040204" pitchFamily="50" charset="-128"/>
              </a:rPr>
              <a:t>Released under the Creative Commons CC0 1.0 Universal license</a:t>
            </a:r>
            <a:endParaRPr kumimoji="1" lang="ja-JP" altLang="en-US" sz="1000" dirty="0">
              <a:latin typeface="Meiryo UI" panose="020B0604030504040204" pitchFamily="50" charset="-128"/>
              <a:ea typeface="Meiryo UI" panose="020B0604030504040204" pitchFamily="50" charset="-128"/>
            </a:endParaRPr>
          </a:p>
        </p:txBody>
      </p:sp>
      <p:sp>
        <p:nvSpPr>
          <p:cNvPr id="46" name="Rectangle 47">
            <a:extLst>
              <a:ext uri="{FF2B5EF4-FFF2-40B4-BE49-F238E27FC236}">
                <a16:creationId xmlns:a16="http://schemas.microsoft.com/office/drawing/2014/main" id="{45CA878D-FC12-42AC-89CD-59BD5F092169}"/>
              </a:ext>
            </a:extLst>
          </p:cNvPr>
          <p:cNvSpPr txBox="1">
            <a:spLocks noChangeArrowheads="1"/>
          </p:cNvSpPr>
          <p:nvPr userDrawn="1"/>
        </p:nvSpPr>
        <p:spPr bwMode="gray">
          <a:xfrm>
            <a:off x="6600056" y="6669360"/>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r>
              <a:rPr lang="de-DE" altLang="ja-JP" dirty="0">
                <a:latin typeface="Meiryo UI" panose="020B0604030504040204" pitchFamily="50" charset="-128"/>
                <a:ea typeface="Meiryo UI" panose="020B0604030504040204" pitchFamily="50" charset="-128"/>
              </a:rPr>
              <a:t>20</a:t>
            </a:r>
            <a:r>
              <a:rPr lang="en-US" altLang="ja-JP" dirty="0">
                <a:latin typeface="Meiryo UI" panose="020B0604030504040204" pitchFamily="50" charset="-128"/>
                <a:ea typeface="Meiryo UI" panose="020B0604030504040204" pitchFamily="50" charset="-128"/>
              </a:rPr>
              <a:t>22</a:t>
            </a:r>
            <a:r>
              <a:rPr lang="de-DE" altLang="ja-JP" dirty="0">
                <a:latin typeface="Meiryo UI" panose="020B0604030504040204" pitchFamily="50" charset="-128"/>
                <a:ea typeface="Meiryo UI" panose="020B0604030504040204" pitchFamily="50" charset="-128"/>
              </a:rPr>
              <a:t> OpenChain Japan Work Group</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F9800-B2CE-D475-46BF-0D5E80EB3282}"/>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31AADFD-38C5-87ED-2D17-32E0DC62396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A3899B4-93F7-C645-0EB8-5DCB0FA43522}"/>
              </a:ext>
            </a:extLst>
          </p:cNvPr>
          <p:cNvSpPr>
            <a:spLocks noGrp="1"/>
          </p:cNvSpPr>
          <p:nvPr>
            <p:ph type="dt" sz="half" idx="10"/>
          </p:nvPr>
        </p:nvSpPr>
        <p:spPr/>
        <p:txBody>
          <a:bodyPr/>
          <a:lstStyle/>
          <a:p>
            <a:fld id="{98F78C41-F017-4611-BEFA-7E451C4FBEF2}" type="datetimeFigureOut">
              <a:rPr kumimoji="1" lang="ja-JP" altLang="en-US" smtClean="0"/>
              <a:t>2025/8/5</a:t>
            </a:fld>
            <a:endParaRPr kumimoji="1" lang="ja-JP" altLang="en-US"/>
          </a:p>
        </p:txBody>
      </p:sp>
      <p:sp>
        <p:nvSpPr>
          <p:cNvPr id="5" name="フッター プレースホルダー 4">
            <a:extLst>
              <a:ext uri="{FF2B5EF4-FFF2-40B4-BE49-F238E27FC236}">
                <a16:creationId xmlns:a16="http://schemas.microsoft.com/office/drawing/2014/main" id="{78AE2053-32B3-B1A6-9C52-A8BD663DC7F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91ABB05-E739-D4E7-7A44-D04E5FD41328}"/>
              </a:ext>
            </a:extLst>
          </p:cNvPr>
          <p:cNvSpPr>
            <a:spLocks noGrp="1"/>
          </p:cNvSpPr>
          <p:nvPr>
            <p:ph type="sldNum" sz="quarter" idx="12"/>
          </p:nvPr>
        </p:nvSpPr>
        <p:spPr/>
        <p:txBody>
          <a:bodyPr/>
          <a:lstStyle/>
          <a:p>
            <a:fld id="{66C0C2D7-2239-473F-B286-8503A40D4B96}" type="slidenum">
              <a:rPr kumimoji="1" lang="ja-JP" altLang="en-US" smtClean="0"/>
              <a:t>‹#›</a:t>
            </a:fld>
            <a:endParaRPr kumimoji="1" lang="ja-JP" altLang="en-US"/>
          </a:p>
        </p:txBody>
      </p:sp>
    </p:spTree>
    <p:extLst>
      <p:ext uri="{BB962C8B-B14F-4D97-AF65-F5344CB8AC3E}">
        <p14:creationId xmlns:p14="http://schemas.microsoft.com/office/powerpoint/2010/main" val="2440261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2D8F17-1554-8350-9B32-6536499B5E00}"/>
              </a:ext>
            </a:extLst>
          </p:cNvPr>
          <p:cNvSpPr>
            <a:spLocks noGrp="1"/>
          </p:cNvSpPr>
          <p:nvPr>
            <p:ph type="title"/>
          </p:nvPr>
        </p:nvSpPr>
        <p:spPr>
          <a:xfrm>
            <a:off x="838200" y="365125"/>
            <a:ext cx="10515600" cy="543595"/>
          </a:xfrm>
          <a:prstGeom prst="rect">
            <a:avLst/>
          </a:prstGeo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66D12A7-9207-DA7D-3C6A-AE63F67FE62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A726EEB-7D3A-F4B0-702F-F55C53DAF1F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8218170-B189-648E-FA1A-65162C3DA384}"/>
              </a:ext>
            </a:extLst>
          </p:cNvPr>
          <p:cNvSpPr>
            <a:spLocks noGrp="1"/>
          </p:cNvSpPr>
          <p:nvPr>
            <p:ph type="dt" sz="half" idx="10"/>
          </p:nvPr>
        </p:nvSpPr>
        <p:spPr/>
        <p:txBody>
          <a:bodyPr/>
          <a:lstStyle/>
          <a:p>
            <a:fld id="{98F78C41-F017-4611-BEFA-7E451C4FBEF2}" type="datetimeFigureOut">
              <a:rPr kumimoji="1" lang="ja-JP" altLang="en-US" smtClean="0"/>
              <a:t>2025/8/5</a:t>
            </a:fld>
            <a:endParaRPr kumimoji="1" lang="ja-JP" altLang="en-US"/>
          </a:p>
        </p:txBody>
      </p:sp>
      <p:sp>
        <p:nvSpPr>
          <p:cNvPr id="6" name="フッター プレースホルダー 5">
            <a:extLst>
              <a:ext uri="{FF2B5EF4-FFF2-40B4-BE49-F238E27FC236}">
                <a16:creationId xmlns:a16="http://schemas.microsoft.com/office/drawing/2014/main" id="{2C9DDB5C-464C-8E8C-F6D8-37FDB5D866B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E99465D-631E-AC4C-B32E-BE356D61F693}"/>
              </a:ext>
            </a:extLst>
          </p:cNvPr>
          <p:cNvSpPr>
            <a:spLocks noGrp="1"/>
          </p:cNvSpPr>
          <p:nvPr>
            <p:ph type="sldNum" sz="quarter" idx="12"/>
          </p:nvPr>
        </p:nvSpPr>
        <p:spPr/>
        <p:txBody>
          <a:bodyPr/>
          <a:lstStyle/>
          <a:p>
            <a:fld id="{66C0C2D7-2239-473F-B286-8503A40D4B96}" type="slidenum">
              <a:rPr kumimoji="1" lang="ja-JP" altLang="en-US" smtClean="0"/>
              <a:t>‹#›</a:t>
            </a:fld>
            <a:endParaRPr kumimoji="1" lang="ja-JP" altLang="en-US"/>
          </a:p>
        </p:txBody>
      </p:sp>
    </p:spTree>
    <p:extLst>
      <p:ext uri="{BB962C8B-B14F-4D97-AF65-F5344CB8AC3E}">
        <p14:creationId xmlns:p14="http://schemas.microsoft.com/office/powerpoint/2010/main" val="1941477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18778D-F257-5100-FBAB-F22EE5708302}"/>
              </a:ext>
            </a:extLst>
          </p:cNvPr>
          <p:cNvSpPr>
            <a:spLocks noGrp="1"/>
          </p:cNvSpPr>
          <p:nvPr>
            <p:ph type="title"/>
          </p:nvPr>
        </p:nvSpPr>
        <p:spPr>
          <a:xfrm>
            <a:off x="839788" y="365125"/>
            <a:ext cx="10515600" cy="1325563"/>
          </a:xfrm>
          <a:prstGeom prst="rect">
            <a:avLst/>
          </a:prstGeo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A5413B3-93E5-8315-D953-D5A15B03C5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8D55159-112C-29BD-9084-BD204A500DE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FA13517-E64E-568C-3159-D3FB20FA8D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F4F3885D-F197-CE30-6EB3-7F83F4BC8E5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0900828-2601-9FF1-0DBB-C7C02D1AD059}"/>
              </a:ext>
            </a:extLst>
          </p:cNvPr>
          <p:cNvSpPr>
            <a:spLocks noGrp="1"/>
          </p:cNvSpPr>
          <p:nvPr>
            <p:ph type="dt" sz="half" idx="10"/>
          </p:nvPr>
        </p:nvSpPr>
        <p:spPr/>
        <p:txBody>
          <a:bodyPr/>
          <a:lstStyle/>
          <a:p>
            <a:fld id="{98F78C41-F017-4611-BEFA-7E451C4FBEF2}" type="datetimeFigureOut">
              <a:rPr kumimoji="1" lang="ja-JP" altLang="en-US" smtClean="0"/>
              <a:t>2025/8/5</a:t>
            </a:fld>
            <a:endParaRPr kumimoji="1" lang="ja-JP" altLang="en-US"/>
          </a:p>
        </p:txBody>
      </p:sp>
      <p:sp>
        <p:nvSpPr>
          <p:cNvPr id="8" name="フッター プレースホルダー 7">
            <a:extLst>
              <a:ext uri="{FF2B5EF4-FFF2-40B4-BE49-F238E27FC236}">
                <a16:creationId xmlns:a16="http://schemas.microsoft.com/office/drawing/2014/main" id="{5DB970BE-F873-C798-905D-E705D13F804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EA2D1A90-17D4-0E3D-9879-821E297424CA}"/>
              </a:ext>
            </a:extLst>
          </p:cNvPr>
          <p:cNvSpPr>
            <a:spLocks noGrp="1"/>
          </p:cNvSpPr>
          <p:nvPr>
            <p:ph type="sldNum" sz="quarter" idx="12"/>
          </p:nvPr>
        </p:nvSpPr>
        <p:spPr/>
        <p:txBody>
          <a:bodyPr/>
          <a:lstStyle/>
          <a:p>
            <a:fld id="{66C0C2D7-2239-473F-B286-8503A40D4B96}" type="slidenum">
              <a:rPr kumimoji="1" lang="ja-JP" altLang="en-US" smtClean="0"/>
              <a:t>‹#›</a:t>
            </a:fld>
            <a:endParaRPr kumimoji="1" lang="ja-JP" altLang="en-US"/>
          </a:p>
        </p:txBody>
      </p:sp>
    </p:spTree>
    <p:extLst>
      <p:ext uri="{BB962C8B-B14F-4D97-AF65-F5344CB8AC3E}">
        <p14:creationId xmlns:p14="http://schemas.microsoft.com/office/powerpoint/2010/main" val="652684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388BDD-7779-8674-C393-A76864A93A3B}"/>
              </a:ext>
            </a:extLst>
          </p:cNvPr>
          <p:cNvSpPr>
            <a:spLocks noGrp="1"/>
          </p:cNvSpPr>
          <p:nvPr>
            <p:ph type="title"/>
          </p:nvPr>
        </p:nvSpPr>
        <p:spPr>
          <a:xfrm>
            <a:off x="838200" y="365125"/>
            <a:ext cx="10515600" cy="543595"/>
          </a:xfrm>
          <a:prstGeom prst="rect">
            <a:avLst/>
          </a:prstGeom>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4D31A32-EF8F-1D7E-8A95-C3276C65DFF6}"/>
              </a:ext>
            </a:extLst>
          </p:cNvPr>
          <p:cNvSpPr>
            <a:spLocks noGrp="1"/>
          </p:cNvSpPr>
          <p:nvPr>
            <p:ph type="dt" sz="half" idx="10"/>
          </p:nvPr>
        </p:nvSpPr>
        <p:spPr/>
        <p:txBody>
          <a:bodyPr/>
          <a:lstStyle/>
          <a:p>
            <a:fld id="{98F78C41-F017-4611-BEFA-7E451C4FBEF2}" type="datetimeFigureOut">
              <a:rPr kumimoji="1" lang="ja-JP" altLang="en-US" smtClean="0"/>
              <a:t>2025/8/5</a:t>
            </a:fld>
            <a:endParaRPr kumimoji="1" lang="ja-JP" altLang="en-US"/>
          </a:p>
        </p:txBody>
      </p:sp>
      <p:sp>
        <p:nvSpPr>
          <p:cNvPr id="4" name="フッター プレースホルダー 3">
            <a:extLst>
              <a:ext uri="{FF2B5EF4-FFF2-40B4-BE49-F238E27FC236}">
                <a16:creationId xmlns:a16="http://schemas.microsoft.com/office/drawing/2014/main" id="{997AED05-BBA9-F94F-086C-2C0636BA83C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14AA818-2DF7-49CF-B24D-3434BC89402D}"/>
              </a:ext>
            </a:extLst>
          </p:cNvPr>
          <p:cNvSpPr>
            <a:spLocks noGrp="1"/>
          </p:cNvSpPr>
          <p:nvPr>
            <p:ph type="sldNum" sz="quarter" idx="12"/>
          </p:nvPr>
        </p:nvSpPr>
        <p:spPr/>
        <p:txBody>
          <a:bodyPr/>
          <a:lstStyle/>
          <a:p>
            <a:fld id="{66C0C2D7-2239-473F-B286-8503A40D4B96}" type="slidenum">
              <a:rPr kumimoji="1" lang="ja-JP" altLang="en-US" smtClean="0"/>
              <a:t>‹#›</a:t>
            </a:fld>
            <a:endParaRPr kumimoji="1" lang="ja-JP" altLang="en-US"/>
          </a:p>
        </p:txBody>
      </p:sp>
    </p:spTree>
    <p:extLst>
      <p:ext uri="{BB962C8B-B14F-4D97-AF65-F5344CB8AC3E}">
        <p14:creationId xmlns:p14="http://schemas.microsoft.com/office/powerpoint/2010/main" val="3403931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977DEEB-9EA3-935C-14A8-75F52B6D048B}"/>
              </a:ext>
            </a:extLst>
          </p:cNvPr>
          <p:cNvSpPr>
            <a:spLocks noGrp="1"/>
          </p:cNvSpPr>
          <p:nvPr>
            <p:ph type="dt" sz="half" idx="10"/>
          </p:nvPr>
        </p:nvSpPr>
        <p:spPr/>
        <p:txBody>
          <a:bodyPr/>
          <a:lstStyle/>
          <a:p>
            <a:fld id="{98F78C41-F017-4611-BEFA-7E451C4FBEF2}" type="datetimeFigureOut">
              <a:rPr kumimoji="1" lang="ja-JP" altLang="en-US" smtClean="0"/>
              <a:t>2025/8/5</a:t>
            </a:fld>
            <a:endParaRPr kumimoji="1" lang="ja-JP" altLang="en-US"/>
          </a:p>
        </p:txBody>
      </p:sp>
      <p:sp>
        <p:nvSpPr>
          <p:cNvPr id="3" name="フッター プレースホルダー 2">
            <a:extLst>
              <a:ext uri="{FF2B5EF4-FFF2-40B4-BE49-F238E27FC236}">
                <a16:creationId xmlns:a16="http://schemas.microsoft.com/office/drawing/2014/main" id="{76062935-AB0B-1CB6-CCDA-4254D23A301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F39EB7F-DF5E-4E81-648E-698D92A0DEBC}"/>
              </a:ext>
            </a:extLst>
          </p:cNvPr>
          <p:cNvSpPr>
            <a:spLocks noGrp="1"/>
          </p:cNvSpPr>
          <p:nvPr>
            <p:ph type="sldNum" sz="quarter" idx="12"/>
          </p:nvPr>
        </p:nvSpPr>
        <p:spPr/>
        <p:txBody>
          <a:bodyPr/>
          <a:lstStyle/>
          <a:p>
            <a:fld id="{66C0C2D7-2239-473F-B286-8503A40D4B96}" type="slidenum">
              <a:rPr kumimoji="1" lang="ja-JP" altLang="en-US" smtClean="0"/>
              <a:t>‹#›</a:t>
            </a:fld>
            <a:endParaRPr kumimoji="1" lang="ja-JP" altLang="en-US"/>
          </a:p>
        </p:txBody>
      </p:sp>
    </p:spTree>
    <p:extLst>
      <p:ext uri="{BB962C8B-B14F-4D97-AF65-F5344CB8AC3E}">
        <p14:creationId xmlns:p14="http://schemas.microsoft.com/office/powerpoint/2010/main" val="431165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AF7610-C7F7-66E7-71D0-7D88F579196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844F66F-3F3A-85FC-B0F6-DE794B9816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42E093B-E45D-91DE-711B-ED6EFF32DA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0AF4415-C516-3295-EA8D-F540B3C38E1D}"/>
              </a:ext>
            </a:extLst>
          </p:cNvPr>
          <p:cNvSpPr>
            <a:spLocks noGrp="1"/>
          </p:cNvSpPr>
          <p:nvPr>
            <p:ph type="dt" sz="half" idx="10"/>
          </p:nvPr>
        </p:nvSpPr>
        <p:spPr/>
        <p:txBody>
          <a:bodyPr/>
          <a:lstStyle/>
          <a:p>
            <a:fld id="{98F78C41-F017-4611-BEFA-7E451C4FBEF2}" type="datetimeFigureOut">
              <a:rPr kumimoji="1" lang="ja-JP" altLang="en-US" smtClean="0"/>
              <a:t>2025/8/5</a:t>
            </a:fld>
            <a:endParaRPr kumimoji="1" lang="ja-JP" altLang="en-US"/>
          </a:p>
        </p:txBody>
      </p:sp>
      <p:sp>
        <p:nvSpPr>
          <p:cNvPr id="6" name="フッター プレースホルダー 5">
            <a:extLst>
              <a:ext uri="{FF2B5EF4-FFF2-40B4-BE49-F238E27FC236}">
                <a16:creationId xmlns:a16="http://schemas.microsoft.com/office/drawing/2014/main" id="{BA5DF57A-2FC6-989E-F03F-E58BD4F820D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B40D34F-EE35-2CEB-94DE-A0DB05EE4C91}"/>
              </a:ext>
            </a:extLst>
          </p:cNvPr>
          <p:cNvSpPr>
            <a:spLocks noGrp="1"/>
          </p:cNvSpPr>
          <p:nvPr>
            <p:ph type="sldNum" sz="quarter" idx="12"/>
          </p:nvPr>
        </p:nvSpPr>
        <p:spPr/>
        <p:txBody>
          <a:bodyPr/>
          <a:lstStyle/>
          <a:p>
            <a:fld id="{66C0C2D7-2239-473F-B286-8503A40D4B96}" type="slidenum">
              <a:rPr kumimoji="1" lang="ja-JP" altLang="en-US" smtClean="0"/>
              <a:t>‹#›</a:t>
            </a:fld>
            <a:endParaRPr kumimoji="1" lang="ja-JP" altLang="en-US"/>
          </a:p>
        </p:txBody>
      </p:sp>
    </p:spTree>
    <p:extLst>
      <p:ext uri="{BB962C8B-B14F-4D97-AF65-F5344CB8AC3E}">
        <p14:creationId xmlns:p14="http://schemas.microsoft.com/office/powerpoint/2010/main" val="39744128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AF3FE4-F3CC-A5EE-B9D8-6DDFDF4C7AD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6C8CD1A-3CD8-D732-D805-9E57E9FF4C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F7649C7-E030-DC64-407D-B819AD59C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A043C9D-F2EF-4FA3-910C-9EA4E53F749E}"/>
              </a:ext>
            </a:extLst>
          </p:cNvPr>
          <p:cNvSpPr>
            <a:spLocks noGrp="1"/>
          </p:cNvSpPr>
          <p:nvPr>
            <p:ph type="dt" sz="half" idx="10"/>
          </p:nvPr>
        </p:nvSpPr>
        <p:spPr/>
        <p:txBody>
          <a:bodyPr/>
          <a:lstStyle/>
          <a:p>
            <a:fld id="{98F78C41-F017-4611-BEFA-7E451C4FBEF2}" type="datetimeFigureOut">
              <a:rPr kumimoji="1" lang="ja-JP" altLang="en-US" smtClean="0"/>
              <a:t>2025/8/5</a:t>
            </a:fld>
            <a:endParaRPr kumimoji="1" lang="ja-JP" altLang="en-US"/>
          </a:p>
        </p:txBody>
      </p:sp>
      <p:sp>
        <p:nvSpPr>
          <p:cNvPr id="6" name="フッター プレースホルダー 5">
            <a:extLst>
              <a:ext uri="{FF2B5EF4-FFF2-40B4-BE49-F238E27FC236}">
                <a16:creationId xmlns:a16="http://schemas.microsoft.com/office/drawing/2014/main" id="{FC951D27-5C65-869A-6B7D-1E9830F1B68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55A800C-4E09-32A0-42B9-D86BBADF99D3}"/>
              </a:ext>
            </a:extLst>
          </p:cNvPr>
          <p:cNvSpPr>
            <a:spLocks noGrp="1"/>
          </p:cNvSpPr>
          <p:nvPr>
            <p:ph type="sldNum" sz="quarter" idx="12"/>
          </p:nvPr>
        </p:nvSpPr>
        <p:spPr/>
        <p:txBody>
          <a:bodyPr/>
          <a:lstStyle/>
          <a:p>
            <a:fld id="{66C0C2D7-2239-473F-B286-8503A40D4B96}" type="slidenum">
              <a:rPr kumimoji="1" lang="ja-JP" altLang="en-US" smtClean="0"/>
              <a:t>‹#›</a:t>
            </a:fld>
            <a:endParaRPr kumimoji="1" lang="ja-JP" altLang="en-US"/>
          </a:p>
        </p:txBody>
      </p:sp>
    </p:spTree>
    <p:extLst>
      <p:ext uri="{BB962C8B-B14F-4D97-AF65-F5344CB8AC3E}">
        <p14:creationId xmlns:p14="http://schemas.microsoft.com/office/powerpoint/2010/main" val="3940660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8659E9-5E73-985B-D5D8-0A3AC8C8E33D}"/>
              </a:ext>
            </a:extLst>
          </p:cNvPr>
          <p:cNvSpPr>
            <a:spLocks noGrp="1"/>
          </p:cNvSpPr>
          <p:nvPr>
            <p:ph type="title"/>
          </p:nvPr>
        </p:nvSpPr>
        <p:spPr>
          <a:xfrm>
            <a:off x="838200" y="365125"/>
            <a:ext cx="10515600" cy="543595"/>
          </a:xfrm>
          <a:prstGeom prst="rect">
            <a:avLst/>
          </a:prstGeom>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152881C-EBF7-59B2-CDA9-A8D80BF439D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3DFCDA-70CE-1DBA-1471-982F82CA41BE}"/>
              </a:ext>
            </a:extLst>
          </p:cNvPr>
          <p:cNvSpPr>
            <a:spLocks noGrp="1"/>
          </p:cNvSpPr>
          <p:nvPr>
            <p:ph type="dt" sz="half" idx="10"/>
          </p:nvPr>
        </p:nvSpPr>
        <p:spPr/>
        <p:txBody>
          <a:bodyPr/>
          <a:lstStyle/>
          <a:p>
            <a:fld id="{98F78C41-F017-4611-BEFA-7E451C4FBEF2}" type="datetimeFigureOut">
              <a:rPr kumimoji="1" lang="ja-JP" altLang="en-US" smtClean="0"/>
              <a:t>2025/8/5</a:t>
            </a:fld>
            <a:endParaRPr kumimoji="1" lang="ja-JP" altLang="en-US"/>
          </a:p>
        </p:txBody>
      </p:sp>
      <p:sp>
        <p:nvSpPr>
          <p:cNvPr id="5" name="フッター プレースホルダー 4">
            <a:extLst>
              <a:ext uri="{FF2B5EF4-FFF2-40B4-BE49-F238E27FC236}">
                <a16:creationId xmlns:a16="http://schemas.microsoft.com/office/drawing/2014/main" id="{7432B539-1631-8F04-6CB2-F4833FF3B69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7D4CC81-6BAC-FEBF-002B-7E174219C3CD}"/>
              </a:ext>
            </a:extLst>
          </p:cNvPr>
          <p:cNvSpPr>
            <a:spLocks noGrp="1"/>
          </p:cNvSpPr>
          <p:nvPr>
            <p:ph type="sldNum" sz="quarter" idx="12"/>
          </p:nvPr>
        </p:nvSpPr>
        <p:spPr/>
        <p:txBody>
          <a:bodyPr/>
          <a:lstStyle/>
          <a:p>
            <a:fld id="{66C0C2D7-2239-473F-B286-8503A40D4B96}" type="slidenum">
              <a:rPr kumimoji="1" lang="ja-JP" altLang="en-US" smtClean="0"/>
              <a:t>‹#›</a:t>
            </a:fld>
            <a:endParaRPr kumimoji="1" lang="ja-JP" altLang="en-US"/>
          </a:p>
        </p:txBody>
      </p:sp>
    </p:spTree>
    <p:extLst>
      <p:ext uri="{BB962C8B-B14F-4D97-AF65-F5344CB8AC3E}">
        <p14:creationId xmlns:p14="http://schemas.microsoft.com/office/powerpoint/2010/main" val="15834982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E64CBA0-330D-4D5E-5772-922A404A3F8B}"/>
              </a:ext>
            </a:extLst>
          </p:cNvPr>
          <p:cNvSpPr>
            <a:spLocks noGrp="1"/>
          </p:cNvSpPr>
          <p:nvPr>
            <p:ph type="title" orient="vert"/>
          </p:nvPr>
        </p:nvSpPr>
        <p:spPr>
          <a:xfrm>
            <a:off x="8724900" y="365125"/>
            <a:ext cx="2628900" cy="5811838"/>
          </a:xfrm>
          <a:prstGeom prst="rect">
            <a:avLst/>
          </a:prstGeo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EE26324-4851-8CE9-053B-FD565303E69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DC363B3-9E0F-52C0-19E1-DB7544E098FD}"/>
              </a:ext>
            </a:extLst>
          </p:cNvPr>
          <p:cNvSpPr>
            <a:spLocks noGrp="1"/>
          </p:cNvSpPr>
          <p:nvPr>
            <p:ph type="dt" sz="half" idx="10"/>
          </p:nvPr>
        </p:nvSpPr>
        <p:spPr/>
        <p:txBody>
          <a:bodyPr/>
          <a:lstStyle/>
          <a:p>
            <a:fld id="{98F78C41-F017-4611-BEFA-7E451C4FBEF2}" type="datetimeFigureOut">
              <a:rPr kumimoji="1" lang="ja-JP" altLang="en-US" smtClean="0"/>
              <a:t>2025/8/5</a:t>
            </a:fld>
            <a:endParaRPr kumimoji="1" lang="ja-JP" altLang="en-US"/>
          </a:p>
        </p:txBody>
      </p:sp>
      <p:sp>
        <p:nvSpPr>
          <p:cNvPr id="5" name="フッター プレースホルダー 4">
            <a:extLst>
              <a:ext uri="{FF2B5EF4-FFF2-40B4-BE49-F238E27FC236}">
                <a16:creationId xmlns:a16="http://schemas.microsoft.com/office/drawing/2014/main" id="{46A381D8-ACAC-BEE1-BC5C-E21FEA7C59F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F75C27F-4460-48A4-EC54-C2FF59DC8C2D}"/>
              </a:ext>
            </a:extLst>
          </p:cNvPr>
          <p:cNvSpPr>
            <a:spLocks noGrp="1"/>
          </p:cNvSpPr>
          <p:nvPr>
            <p:ph type="sldNum" sz="quarter" idx="12"/>
          </p:nvPr>
        </p:nvSpPr>
        <p:spPr/>
        <p:txBody>
          <a:bodyPr/>
          <a:lstStyle/>
          <a:p>
            <a:fld id="{66C0C2D7-2239-473F-B286-8503A40D4B96}" type="slidenum">
              <a:rPr kumimoji="1" lang="ja-JP" altLang="en-US" smtClean="0"/>
              <a:t>‹#›</a:t>
            </a:fld>
            <a:endParaRPr kumimoji="1" lang="ja-JP" altLang="en-US"/>
          </a:p>
        </p:txBody>
      </p:sp>
    </p:spTree>
    <p:extLst>
      <p:ext uri="{BB962C8B-B14F-4D97-AF65-F5344CB8AC3E}">
        <p14:creationId xmlns:p14="http://schemas.microsoft.com/office/powerpoint/2010/main" val="19907399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A72237-ADD2-1C7D-B8FF-87671C0EC3E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60DBFB65-AD76-6D17-CDC9-9247D35A88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4" name="フッター プレースホルダー 3">
            <a:extLst>
              <a:ext uri="{FF2B5EF4-FFF2-40B4-BE49-F238E27FC236}">
                <a16:creationId xmlns:a16="http://schemas.microsoft.com/office/drawing/2014/main" id="{0CE920F1-C0DE-EF9E-FF37-A4C5F7526948}"/>
              </a:ext>
            </a:extLst>
          </p:cNvPr>
          <p:cNvSpPr>
            <a:spLocks noGrp="1"/>
          </p:cNvSpPr>
          <p:nvPr>
            <p:ph type="ftr" sz="quarter" idx="10"/>
          </p:nvPr>
        </p:nvSpPr>
        <p:spPr/>
        <p:txBody>
          <a:bodyPr/>
          <a:lstStyle/>
          <a:p>
            <a:pPr lvl="0"/>
            <a:r>
              <a:rPr lang="ja-JP" altLang="en-US"/>
              <a:t>一般社団法人オープンソースライセンス研究所</a:t>
            </a:r>
            <a:endParaRPr lang="en-US"/>
          </a:p>
        </p:txBody>
      </p:sp>
      <p:sp>
        <p:nvSpPr>
          <p:cNvPr id="5" name="スライド番号プレースホルダー 4">
            <a:extLst>
              <a:ext uri="{FF2B5EF4-FFF2-40B4-BE49-F238E27FC236}">
                <a16:creationId xmlns:a16="http://schemas.microsoft.com/office/drawing/2014/main" id="{71F33DB9-7623-8048-796A-A7249D6537BA}"/>
              </a:ext>
            </a:extLst>
          </p:cNvPr>
          <p:cNvSpPr>
            <a:spLocks noGrp="1"/>
          </p:cNvSpPr>
          <p:nvPr>
            <p:ph type="sldNum" sz="quarter" idx="11"/>
          </p:nvPr>
        </p:nvSpPr>
        <p:spPr>
          <a:xfrm>
            <a:off x="9131698" y="6533282"/>
            <a:ext cx="2840160" cy="304560"/>
          </a:xfrm>
        </p:spPr>
        <p:txBody>
          <a:bodyPr/>
          <a:lstStyle/>
          <a:p>
            <a:pPr lvl="0"/>
            <a:fld id="{AF9B16E0-FA1B-48BE-B22A-B410DE55127F}" type="slidenum">
              <a:rPr lang="en-US" smtClean="0"/>
              <a:t>‹#›</a:t>
            </a:fld>
            <a:endParaRPr lang="en-US" dirty="0"/>
          </a:p>
        </p:txBody>
      </p:sp>
      <p:sp>
        <p:nvSpPr>
          <p:cNvPr id="6" name="日付プレースホルダー 5">
            <a:extLst>
              <a:ext uri="{FF2B5EF4-FFF2-40B4-BE49-F238E27FC236}">
                <a16:creationId xmlns:a16="http://schemas.microsoft.com/office/drawing/2014/main" id="{ED9CE127-0585-96E8-5014-A7E017D678AA}"/>
              </a:ext>
            </a:extLst>
          </p:cNvPr>
          <p:cNvSpPr>
            <a:spLocks noGrp="1"/>
          </p:cNvSpPr>
          <p:nvPr>
            <p:ph type="dt" sz="half" idx="12"/>
          </p:nvPr>
        </p:nvSpPr>
        <p:spPr/>
        <p:txBody>
          <a:bodyPr/>
          <a:lstStyle/>
          <a:p>
            <a:pPr lvl="0"/>
            <a:endParaRPr lang="en-US" dirty="0"/>
          </a:p>
        </p:txBody>
      </p:sp>
    </p:spTree>
    <p:extLst>
      <p:ext uri="{BB962C8B-B14F-4D97-AF65-F5344CB8AC3E}">
        <p14:creationId xmlns:p14="http://schemas.microsoft.com/office/powerpoint/2010/main" val="380700960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中表紙">
    <p:spTree>
      <p:nvGrpSpPr>
        <p:cNvPr id="1" name=""/>
        <p:cNvGrpSpPr/>
        <p:nvPr/>
      </p:nvGrpSpPr>
      <p:grpSpPr>
        <a:xfrm>
          <a:off x="0" y="0"/>
          <a:ext cx="0" cy="0"/>
          <a:chOff x="0" y="0"/>
          <a:chExt cx="0" cy="0"/>
        </a:xfrm>
      </p:grpSpPr>
      <p:sp>
        <p:nvSpPr>
          <p:cNvPr id="647173" name="Rectangle 5"/>
          <p:cNvSpPr>
            <a:spLocks noGrp="1" noChangeArrowheads="1"/>
          </p:cNvSpPr>
          <p:nvPr>
            <p:ph type="subTitle" idx="1" hasCustomPrompt="1"/>
          </p:nvPr>
        </p:nvSpPr>
        <p:spPr bwMode="gray">
          <a:xfrm>
            <a:off x="431800" y="3697200"/>
            <a:ext cx="10564800" cy="2595600"/>
          </a:xfrm>
        </p:spPr>
        <p:txBody>
          <a:bodyPr/>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sz="2400"/>
            </a:lvl1pPr>
          </a:lstStyle>
          <a:p>
            <a:pPr lvl="0"/>
            <a:r>
              <a:rPr lang="ja-JP" altLang="en-US" noProof="0" dirty="0"/>
              <a:t>マスタ サブタイトルの書式設定</a:t>
            </a:r>
            <a:endParaRPr kumimoji="1" lang="de-DE" altLang="ja-JP" sz="2400" b="0" i="0" u="none" strike="noStrike" kern="0" cap="none" spc="0" normalizeH="0" baseline="0" noProof="0" dirty="0">
              <a:ln>
                <a:noFill/>
              </a:ln>
              <a:solidFill>
                <a:srgbClr val="000000"/>
              </a:solidFill>
              <a:effectLst/>
              <a:uLnTx/>
              <a:uFillTx/>
              <a:latin typeface="+mn-lt"/>
              <a:ea typeface="+mn-ea"/>
              <a:cs typeface="+mn-cs"/>
            </a:endParaRPr>
          </a:p>
        </p:txBody>
      </p:sp>
      <p:sp>
        <p:nvSpPr>
          <p:cNvPr id="647174" name="Rectangle 6"/>
          <p:cNvSpPr>
            <a:spLocks noGrp="1" noChangeArrowheads="1"/>
          </p:cNvSpPr>
          <p:nvPr>
            <p:ph type="ctrTitle" hasCustomPrompt="1"/>
          </p:nvPr>
        </p:nvSpPr>
        <p:spPr bwMode="gray">
          <a:xfrm>
            <a:off x="431800" y="1774800"/>
            <a:ext cx="10564800" cy="1440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chemeClr val="tx1"/>
                </a:solidFill>
              </a:defRPr>
            </a:lvl1pPr>
          </a:lstStyle>
          <a:p>
            <a:pPr lvl="0"/>
            <a:br>
              <a:rPr lang="en-US" altLang="ja-JP" noProof="0" dirty="0"/>
            </a:br>
            <a:r>
              <a:rPr lang="ja-JP" altLang="en-US" noProof="0" dirty="0"/>
              <a:t>マスタ タイトルの書式設定</a:t>
            </a:r>
            <a:endParaRPr lang="de-DE" altLang="ja-JP" noProof="0" dirty="0"/>
          </a:p>
        </p:txBody>
      </p:sp>
      <p:sp>
        <p:nvSpPr>
          <p:cNvPr id="51" name="Line 4"/>
          <p:cNvSpPr>
            <a:spLocks noChangeShapeType="1"/>
          </p:cNvSpPr>
          <p:nvPr userDrawn="1"/>
        </p:nvSpPr>
        <p:spPr bwMode="gray">
          <a:xfrm>
            <a:off x="0" y="6632575"/>
            <a:ext cx="12192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2"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eiryo UI" panose="020B0604030504040204" pitchFamily="50" charset="-128"/>
                <a:ea typeface="Meiryo UI" panose="020B0604030504040204" pitchFamily="50" charset="-128"/>
              </a:defRPr>
            </a:lvl1pPr>
          </a:lstStyle>
          <a:p>
            <a:fld id="{E5C4FF1C-8F5E-4BC8-BCAF-207649A9C157}" type="slidenum">
              <a:rPr lang="de-DE" altLang="ja-JP" smtClean="0"/>
              <a:pPr/>
              <a:t>‹#›</a:t>
            </a:fld>
            <a:endParaRPr lang="de-DE" altLang="ja-JP"/>
          </a:p>
        </p:txBody>
      </p:sp>
      <p:pic>
        <p:nvPicPr>
          <p:cNvPr id="21" name="Picture 6">
            <a:extLst>
              <a:ext uri="{FF2B5EF4-FFF2-40B4-BE49-F238E27FC236}">
                <a16:creationId xmlns:a16="http://schemas.microsoft.com/office/drawing/2014/main" id="{90BAEC80-D457-4C62-A8E3-780747EBBD7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
        <p:nvSpPr>
          <p:cNvPr id="22" name="Rectangle 9">
            <a:extLst>
              <a:ext uri="{FF2B5EF4-FFF2-40B4-BE49-F238E27FC236}">
                <a16:creationId xmlns:a16="http://schemas.microsoft.com/office/drawing/2014/main" id="{EFA1FDBC-99B7-4849-944B-CF2C702B2A16}"/>
              </a:ext>
            </a:extLst>
          </p:cNvPr>
          <p:cNvSpPr/>
          <p:nvPr userDrawn="1"/>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
            <a:extLst>
              <a:ext uri="{FF2B5EF4-FFF2-40B4-BE49-F238E27FC236}">
                <a16:creationId xmlns:a16="http://schemas.microsoft.com/office/drawing/2014/main" id="{1A2D8B27-95A1-4143-A549-DEA568AF9386}"/>
              </a:ext>
            </a:extLst>
          </p:cNvPr>
          <p:cNvSpPr/>
          <p:nvPr userDrawn="1"/>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テキスト ボックス 9">
            <a:extLst>
              <a:ext uri="{FF2B5EF4-FFF2-40B4-BE49-F238E27FC236}">
                <a16:creationId xmlns:a16="http://schemas.microsoft.com/office/drawing/2014/main" id="{4E86ECB3-F4AF-496D-B8CA-9B43A82E0D1B}"/>
              </a:ext>
            </a:extLst>
          </p:cNvPr>
          <p:cNvSpPr txBox="1"/>
          <p:nvPr userDrawn="1"/>
        </p:nvSpPr>
        <p:spPr>
          <a:xfrm>
            <a:off x="24942" y="6611779"/>
            <a:ext cx="4392488" cy="246221"/>
          </a:xfrm>
          <a:prstGeom prst="rect">
            <a:avLst/>
          </a:prstGeom>
          <a:noFill/>
        </p:spPr>
        <p:txBody>
          <a:bodyPr wrap="square" rtlCol="0">
            <a:spAutoFit/>
          </a:bodyPr>
          <a:lstStyle/>
          <a:p>
            <a:r>
              <a:rPr lang="en-US" altLang="ja-JP" sz="1000" b="0" i="0" dirty="0">
                <a:solidFill>
                  <a:srgbClr val="000000"/>
                </a:solidFill>
                <a:effectLst/>
                <a:latin typeface="Meiryo UI" panose="020B0604030504040204" pitchFamily="50" charset="-128"/>
                <a:ea typeface="Meiryo UI" panose="020B0604030504040204" pitchFamily="50" charset="-128"/>
              </a:rPr>
              <a:t>Released under the Creative Commons CC0 1.0 Universal license</a:t>
            </a:r>
            <a:endParaRPr kumimoji="1" lang="ja-JP" altLang="en-US" sz="1000" dirty="0">
              <a:latin typeface="Meiryo UI" panose="020B0604030504040204" pitchFamily="50" charset="-128"/>
              <a:ea typeface="Meiryo UI" panose="020B0604030504040204" pitchFamily="50" charset="-128"/>
            </a:endParaRPr>
          </a:p>
        </p:txBody>
      </p:sp>
      <p:sp>
        <p:nvSpPr>
          <p:cNvPr id="11" name="Rectangle 47">
            <a:extLst>
              <a:ext uri="{FF2B5EF4-FFF2-40B4-BE49-F238E27FC236}">
                <a16:creationId xmlns:a16="http://schemas.microsoft.com/office/drawing/2014/main" id="{0E00B7F6-3E21-4120-9ED0-630F6108E316}"/>
              </a:ext>
            </a:extLst>
          </p:cNvPr>
          <p:cNvSpPr txBox="1">
            <a:spLocks noChangeArrowheads="1"/>
          </p:cNvSpPr>
          <p:nvPr userDrawn="1"/>
        </p:nvSpPr>
        <p:spPr bwMode="gray">
          <a:xfrm>
            <a:off x="6600056" y="6669360"/>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r>
              <a:rPr lang="de-DE" altLang="ja-JP" dirty="0">
                <a:latin typeface="Meiryo UI" panose="020B0604030504040204" pitchFamily="50" charset="-128"/>
                <a:ea typeface="Meiryo UI" panose="020B0604030504040204" pitchFamily="50" charset="-128"/>
              </a:rPr>
              <a:t>20</a:t>
            </a:r>
            <a:r>
              <a:rPr lang="en-US" altLang="ja-JP" dirty="0">
                <a:latin typeface="Meiryo UI" panose="020B0604030504040204" pitchFamily="50" charset="-128"/>
                <a:ea typeface="Meiryo UI" panose="020B0604030504040204" pitchFamily="50" charset="-128"/>
              </a:rPr>
              <a:t>22</a:t>
            </a:r>
            <a:r>
              <a:rPr lang="de-DE" altLang="ja-JP" dirty="0">
                <a:latin typeface="Meiryo UI" panose="020B0604030504040204" pitchFamily="50" charset="-128"/>
                <a:ea typeface="Meiryo UI" panose="020B0604030504040204" pitchFamily="50" charset="-128"/>
              </a:rPr>
              <a:t> OpenChain Japan Work Group</a:t>
            </a:r>
          </a:p>
        </p:txBody>
      </p:sp>
    </p:spTree>
    <p:extLst>
      <p:ext uri="{BB962C8B-B14F-4D97-AF65-F5344CB8AC3E}">
        <p14:creationId xmlns:p14="http://schemas.microsoft.com/office/powerpoint/2010/main" val="31489048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8C6A4A-8667-0D75-EDAD-94DD9F38205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FDBD404-0811-C22A-1472-249612EA943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フッター プレースホルダー 3">
            <a:extLst>
              <a:ext uri="{FF2B5EF4-FFF2-40B4-BE49-F238E27FC236}">
                <a16:creationId xmlns:a16="http://schemas.microsoft.com/office/drawing/2014/main" id="{C42321B6-EFFE-E5E1-6B29-416AE56BA0D5}"/>
              </a:ext>
            </a:extLst>
          </p:cNvPr>
          <p:cNvSpPr>
            <a:spLocks noGrp="1"/>
          </p:cNvSpPr>
          <p:nvPr>
            <p:ph type="ftr" sz="quarter" idx="10"/>
          </p:nvPr>
        </p:nvSpPr>
        <p:spPr>
          <a:xfrm>
            <a:off x="2022416" y="6567840"/>
            <a:ext cx="7680000" cy="304560"/>
          </a:xfrm>
        </p:spPr>
        <p:txBody>
          <a:bodyPr/>
          <a:lstStyle/>
          <a:p>
            <a:pPr lvl="0"/>
            <a:r>
              <a:rPr lang="ja-JP" altLang="en-US" dirty="0"/>
              <a:t>一般社団法人オープンソースライセンス研究所</a:t>
            </a:r>
            <a:endParaRPr lang="en-US" dirty="0"/>
          </a:p>
        </p:txBody>
      </p:sp>
      <p:sp>
        <p:nvSpPr>
          <p:cNvPr id="5" name="スライド番号プレースホルダー 4">
            <a:extLst>
              <a:ext uri="{FF2B5EF4-FFF2-40B4-BE49-F238E27FC236}">
                <a16:creationId xmlns:a16="http://schemas.microsoft.com/office/drawing/2014/main" id="{0FE697AE-65C0-CC2D-5460-304B52D78079}"/>
              </a:ext>
            </a:extLst>
          </p:cNvPr>
          <p:cNvSpPr>
            <a:spLocks noGrp="1"/>
          </p:cNvSpPr>
          <p:nvPr>
            <p:ph type="sldNum" sz="quarter" idx="11"/>
          </p:nvPr>
        </p:nvSpPr>
        <p:spPr/>
        <p:txBody>
          <a:bodyPr/>
          <a:lstStyle/>
          <a:p>
            <a:pPr lvl="0"/>
            <a:fld id="{85E23BA3-57E8-460B-9C48-4A2409603111}" type="slidenum">
              <a:rPr lang="en-US" smtClean="0"/>
              <a:t>‹#›</a:t>
            </a:fld>
            <a:endParaRPr lang="en-US" dirty="0"/>
          </a:p>
        </p:txBody>
      </p:sp>
      <p:sp>
        <p:nvSpPr>
          <p:cNvPr id="6" name="日付プレースホルダー 5">
            <a:extLst>
              <a:ext uri="{FF2B5EF4-FFF2-40B4-BE49-F238E27FC236}">
                <a16:creationId xmlns:a16="http://schemas.microsoft.com/office/drawing/2014/main" id="{E749D11C-C2EF-025E-4787-66DA1042EBA3}"/>
              </a:ext>
            </a:extLst>
          </p:cNvPr>
          <p:cNvSpPr>
            <a:spLocks noGrp="1"/>
          </p:cNvSpPr>
          <p:nvPr>
            <p:ph type="dt" sz="half" idx="12"/>
          </p:nvPr>
        </p:nvSpPr>
        <p:spPr/>
        <p:txBody>
          <a:bodyPr/>
          <a:lstStyle/>
          <a:p>
            <a:pPr lvl="0"/>
            <a:endParaRPr lang="en-US"/>
          </a:p>
        </p:txBody>
      </p:sp>
    </p:spTree>
    <p:extLst>
      <p:ext uri="{BB962C8B-B14F-4D97-AF65-F5344CB8AC3E}">
        <p14:creationId xmlns:p14="http://schemas.microsoft.com/office/powerpoint/2010/main" val="604655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8914E7-6B38-C606-C19D-37288BDF24E3}"/>
              </a:ext>
            </a:extLst>
          </p:cNvPr>
          <p:cNvSpPr>
            <a:spLocks noGrp="1"/>
          </p:cNvSpPr>
          <p:nvPr>
            <p:ph type="title"/>
          </p:nvPr>
        </p:nvSpPr>
        <p:spPr>
          <a:xfrm>
            <a:off x="831851" y="1709739"/>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AFF677C-5594-8CBF-2D35-D127808C9286}"/>
              </a:ext>
            </a:extLst>
          </p:cNvPr>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フッター プレースホルダー 3">
            <a:extLst>
              <a:ext uri="{FF2B5EF4-FFF2-40B4-BE49-F238E27FC236}">
                <a16:creationId xmlns:a16="http://schemas.microsoft.com/office/drawing/2014/main" id="{C75F472D-2446-6000-AA8A-3AEF424348E0}"/>
              </a:ext>
            </a:extLst>
          </p:cNvPr>
          <p:cNvSpPr>
            <a:spLocks noGrp="1"/>
          </p:cNvSpPr>
          <p:nvPr>
            <p:ph type="ftr" sz="quarter" idx="10"/>
          </p:nvPr>
        </p:nvSpPr>
        <p:spPr/>
        <p:txBody>
          <a:bodyPr/>
          <a:lstStyle/>
          <a:p>
            <a:pPr lvl="0"/>
            <a:r>
              <a:rPr lang="ja-JP" altLang="en-US"/>
              <a:t>一般社団法人オープンソースライセンス研究所</a:t>
            </a:r>
            <a:endParaRPr lang="en-US"/>
          </a:p>
        </p:txBody>
      </p:sp>
      <p:sp>
        <p:nvSpPr>
          <p:cNvPr id="5" name="スライド番号プレースホルダー 4">
            <a:extLst>
              <a:ext uri="{FF2B5EF4-FFF2-40B4-BE49-F238E27FC236}">
                <a16:creationId xmlns:a16="http://schemas.microsoft.com/office/drawing/2014/main" id="{591CA96A-CCDF-7384-83A4-D83795CB34DF}"/>
              </a:ext>
            </a:extLst>
          </p:cNvPr>
          <p:cNvSpPr>
            <a:spLocks noGrp="1"/>
          </p:cNvSpPr>
          <p:nvPr>
            <p:ph type="sldNum" sz="quarter" idx="11"/>
          </p:nvPr>
        </p:nvSpPr>
        <p:spPr/>
        <p:txBody>
          <a:bodyPr/>
          <a:lstStyle/>
          <a:p>
            <a:pPr lvl="0"/>
            <a:fld id="{012272EC-02EC-4DA8-80F8-337703CA655B}" type="slidenum">
              <a:rPr lang="en-US" smtClean="0"/>
              <a:t>‹#›</a:t>
            </a:fld>
            <a:endParaRPr lang="en-US" dirty="0"/>
          </a:p>
        </p:txBody>
      </p:sp>
      <p:sp>
        <p:nvSpPr>
          <p:cNvPr id="6" name="日付プレースホルダー 5">
            <a:extLst>
              <a:ext uri="{FF2B5EF4-FFF2-40B4-BE49-F238E27FC236}">
                <a16:creationId xmlns:a16="http://schemas.microsoft.com/office/drawing/2014/main" id="{228E6391-4B4C-2659-8C97-D39C6556F50B}"/>
              </a:ext>
            </a:extLst>
          </p:cNvPr>
          <p:cNvSpPr>
            <a:spLocks noGrp="1"/>
          </p:cNvSpPr>
          <p:nvPr>
            <p:ph type="dt" sz="half" idx="12"/>
          </p:nvPr>
        </p:nvSpPr>
        <p:spPr/>
        <p:txBody>
          <a:bodyPr/>
          <a:lstStyle/>
          <a:p>
            <a:pPr lvl="0"/>
            <a:endParaRPr lang="en-US" dirty="0"/>
          </a:p>
        </p:txBody>
      </p:sp>
      <p:sp>
        <p:nvSpPr>
          <p:cNvPr id="7" name="テキスト ボックス 6">
            <a:hlinkClick r:id="rId2"/>
            <a:extLst>
              <a:ext uri="{FF2B5EF4-FFF2-40B4-BE49-F238E27FC236}">
                <a16:creationId xmlns:a16="http://schemas.microsoft.com/office/drawing/2014/main" id="{B0D19947-3D73-FB77-D872-32EAF7FA2F2F}"/>
              </a:ext>
            </a:extLst>
          </p:cNvPr>
          <p:cNvSpPr txBox="1"/>
          <p:nvPr userDrawn="1"/>
        </p:nvSpPr>
        <p:spPr>
          <a:xfrm>
            <a:off x="80339" y="6581001"/>
            <a:ext cx="947695" cy="276999"/>
          </a:xfrm>
          <a:prstGeom prst="rect">
            <a:avLst/>
          </a:prstGeom>
          <a:noFill/>
        </p:spPr>
        <p:txBody>
          <a:bodyPr wrap="none" rtlCol="0">
            <a:spAutoFit/>
          </a:bodyPr>
          <a:lstStyle/>
          <a:p>
            <a:r>
              <a:rPr lang="en-US" altLang="ja-JP" sz="1200" dirty="0">
                <a:solidFill>
                  <a:srgbClr val="000000"/>
                </a:solidFill>
                <a:latin typeface="Meiryo UI" panose="020B0604030504040204" pitchFamily="50" charset="-128"/>
                <a:ea typeface="Meiryo UI" panose="020B0604030504040204" pitchFamily="50" charset="-128"/>
              </a:rPr>
              <a:t>CC BY 4.0</a:t>
            </a:r>
            <a:endParaRPr kumimoji="1" lang="ja-JP" altLang="en-US"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604243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CE253D1-35DB-C373-A4E5-0A1D7A20A579}"/>
              </a:ext>
            </a:extLst>
          </p:cNvPr>
          <p:cNvSpPr>
            <a:spLocks noGrp="1"/>
          </p:cNvSpPr>
          <p:nvPr>
            <p:ph type="title"/>
          </p:nvPr>
        </p:nvSpPr>
        <p:spPr/>
        <p:txBody>
          <a:body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2AB0514F-CB6E-5E84-2B1A-F42A855EDAD3}"/>
              </a:ext>
            </a:extLst>
          </p:cNvPr>
          <p:cNvSpPr>
            <a:spLocks noGrp="1"/>
          </p:cNvSpPr>
          <p:nvPr>
            <p:ph sz="half" idx="1"/>
          </p:nvPr>
        </p:nvSpPr>
        <p:spPr>
          <a:xfrm>
            <a:off x="609600" y="1306514"/>
            <a:ext cx="5384800" cy="397668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4BCCCE61-FCD0-5CF1-A958-25F54059844F}"/>
              </a:ext>
            </a:extLst>
          </p:cNvPr>
          <p:cNvSpPr>
            <a:spLocks noGrp="1"/>
          </p:cNvSpPr>
          <p:nvPr>
            <p:ph sz="half" idx="2"/>
          </p:nvPr>
        </p:nvSpPr>
        <p:spPr>
          <a:xfrm>
            <a:off x="6197600" y="1306514"/>
            <a:ext cx="5384800" cy="397668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フッター プレースホルダー 4">
            <a:extLst>
              <a:ext uri="{FF2B5EF4-FFF2-40B4-BE49-F238E27FC236}">
                <a16:creationId xmlns:a16="http://schemas.microsoft.com/office/drawing/2014/main" id="{29971EA8-3157-2676-5946-CFC22141C494}"/>
              </a:ext>
            </a:extLst>
          </p:cNvPr>
          <p:cNvSpPr>
            <a:spLocks noGrp="1"/>
          </p:cNvSpPr>
          <p:nvPr>
            <p:ph type="ftr" sz="quarter" idx="10"/>
          </p:nvPr>
        </p:nvSpPr>
        <p:spPr/>
        <p:txBody>
          <a:bodyPr/>
          <a:lstStyle/>
          <a:p>
            <a:pPr lvl="0"/>
            <a:r>
              <a:rPr lang="ja-JP" altLang="en-US"/>
              <a:t>一般社団法人オープンソースライセンス研究所</a:t>
            </a:r>
            <a:endParaRPr lang="en-US"/>
          </a:p>
        </p:txBody>
      </p:sp>
      <p:sp>
        <p:nvSpPr>
          <p:cNvPr id="6" name="スライド番号プレースホルダー 5">
            <a:extLst>
              <a:ext uri="{FF2B5EF4-FFF2-40B4-BE49-F238E27FC236}">
                <a16:creationId xmlns:a16="http://schemas.microsoft.com/office/drawing/2014/main" id="{15BB48AE-1A3C-A2E6-9C48-7DF6F5637E0E}"/>
              </a:ext>
            </a:extLst>
          </p:cNvPr>
          <p:cNvSpPr>
            <a:spLocks noGrp="1"/>
          </p:cNvSpPr>
          <p:nvPr>
            <p:ph type="sldNum" sz="quarter" idx="11"/>
          </p:nvPr>
        </p:nvSpPr>
        <p:spPr/>
        <p:txBody>
          <a:bodyPr/>
          <a:lstStyle/>
          <a:p>
            <a:pPr lvl="0"/>
            <a:fld id="{5BF5F03B-50D6-4CE9-AEFD-D197C133F69B}" type="slidenum">
              <a:rPr lang="en-US" smtClean="0"/>
              <a:t>‹#›</a:t>
            </a:fld>
            <a:endParaRPr lang="en-US" dirty="0"/>
          </a:p>
        </p:txBody>
      </p:sp>
      <p:sp>
        <p:nvSpPr>
          <p:cNvPr id="7" name="日付プレースホルダー 6">
            <a:extLst>
              <a:ext uri="{FF2B5EF4-FFF2-40B4-BE49-F238E27FC236}">
                <a16:creationId xmlns:a16="http://schemas.microsoft.com/office/drawing/2014/main" id="{6C250EFB-A5BF-5880-FDE4-12B4E8847D1F}"/>
              </a:ext>
            </a:extLst>
          </p:cNvPr>
          <p:cNvSpPr>
            <a:spLocks noGrp="1"/>
          </p:cNvSpPr>
          <p:nvPr>
            <p:ph type="dt" sz="half" idx="12"/>
          </p:nvPr>
        </p:nvSpPr>
        <p:spPr/>
        <p:txBody>
          <a:bodyPr/>
          <a:lstStyle/>
          <a:p>
            <a:pPr lvl="0"/>
            <a:endParaRPr lang="en-US"/>
          </a:p>
        </p:txBody>
      </p:sp>
    </p:spTree>
    <p:extLst>
      <p:ext uri="{BB962C8B-B14F-4D97-AF65-F5344CB8AC3E}">
        <p14:creationId xmlns:p14="http://schemas.microsoft.com/office/powerpoint/2010/main" val="39114877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FA99E6-5816-65D0-542E-40306EC85E68}"/>
              </a:ext>
            </a:extLst>
          </p:cNvPr>
          <p:cNvSpPr>
            <a:spLocks noGrp="1"/>
          </p:cNvSpPr>
          <p:nvPr>
            <p:ph type="title"/>
          </p:nvPr>
        </p:nvSpPr>
        <p:spPr>
          <a:xfrm>
            <a:off x="840317" y="365126"/>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689F392-2079-3792-C47E-EB911C037277}"/>
              </a:ext>
            </a:extLst>
          </p:cNvPr>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91978C3-8526-D438-0784-DC71960168B0}"/>
              </a:ext>
            </a:extLst>
          </p:cNvPr>
          <p:cNvSpPr>
            <a:spLocks noGrp="1"/>
          </p:cNvSpPr>
          <p:nvPr>
            <p:ph sz="half" idx="2"/>
          </p:nvPr>
        </p:nvSpPr>
        <p:spPr>
          <a:xfrm>
            <a:off x="840318" y="2505075"/>
            <a:ext cx="5158316"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0647EC6-9951-FAC3-FD32-974806E5A60D}"/>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9545C50-215F-AC52-7782-875119E8A363}"/>
              </a:ext>
            </a:extLst>
          </p:cNvPr>
          <p:cNvSpPr>
            <a:spLocks noGrp="1"/>
          </p:cNvSpPr>
          <p:nvPr>
            <p:ph sz="quarter" idx="4"/>
          </p:nvPr>
        </p:nvSpPr>
        <p:spPr>
          <a:xfrm>
            <a:off x="6172200" y="2505075"/>
            <a:ext cx="518371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フッター プレースホルダー 6">
            <a:extLst>
              <a:ext uri="{FF2B5EF4-FFF2-40B4-BE49-F238E27FC236}">
                <a16:creationId xmlns:a16="http://schemas.microsoft.com/office/drawing/2014/main" id="{06B45861-78A2-129A-5321-27A6D0014923}"/>
              </a:ext>
            </a:extLst>
          </p:cNvPr>
          <p:cNvSpPr>
            <a:spLocks noGrp="1"/>
          </p:cNvSpPr>
          <p:nvPr>
            <p:ph type="ftr" sz="quarter" idx="10"/>
          </p:nvPr>
        </p:nvSpPr>
        <p:spPr/>
        <p:txBody>
          <a:bodyPr/>
          <a:lstStyle/>
          <a:p>
            <a:pPr lvl="0"/>
            <a:r>
              <a:rPr lang="ja-JP" altLang="en-US"/>
              <a:t>一般社団法人オープンソースライセンス研究所</a:t>
            </a:r>
            <a:endParaRPr lang="en-US"/>
          </a:p>
        </p:txBody>
      </p:sp>
      <p:sp>
        <p:nvSpPr>
          <p:cNvPr id="8" name="スライド番号プレースホルダー 7">
            <a:extLst>
              <a:ext uri="{FF2B5EF4-FFF2-40B4-BE49-F238E27FC236}">
                <a16:creationId xmlns:a16="http://schemas.microsoft.com/office/drawing/2014/main" id="{B7C86D50-89D5-675E-81F0-E2D5766429F8}"/>
              </a:ext>
            </a:extLst>
          </p:cNvPr>
          <p:cNvSpPr>
            <a:spLocks noGrp="1"/>
          </p:cNvSpPr>
          <p:nvPr>
            <p:ph type="sldNum" sz="quarter" idx="11"/>
          </p:nvPr>
        </p:nvSpPr>
        <p:spPr/>
        <p:txBody>
          <a:bodyPr/>
          <a:lstStyle/>
          <a:p>
            <a:pPr lvl="0"/>
            <a:fld id="{402AC07D-DE6A-4A1A-A021-5333F59D7164}" type="slidenum">
              <a:rPr lang="en-US" smtClean="0"/>
              <a:t>‹#›</a:t>
            </a:fld>
            <a:endParaRPr lang="en-US" dirty="0"/>
          </a:p>
        </p:txBody>
      </p:sp>
      <p:sp>
        <p:nvSpPr>
          <p:cNvPr id="9" name="日付プレースホルダー 8">
            <a:extLst>
              <a:ext uri="{FF2B5EF4-FFF2-40B4-BE49-F238E27FC236}">
                <a16:creationId xmlns:a16="http://schemas.microsoft.com/office/drawing/2014/main" id="{5C0777B4-C1F5-F4B7-A597-A75D243F319E}"/>
              </a:ext>
            </a:extLst>
          </p:cNvPr>
          <p:cNvSpPr>
            <a:spLocks noGrp="1"/>
          </p:cNvSpPr>
          <p:nvPr>
            <p:ph type="dt" sz="half" idx="12"/>
          </p:nvPr>
        </p:nvSpPr>
        <p:spPr/>
        <p:txBody>
          <a:bodyPr/>
          <a:lstStyle/>
          <a:p>
            <a:pPr lvl="0"/>
            <a:endParaRPr lang="en-US"/>
          </a:p>
        </p:txBody>
      </p:sp>
    </p:spTree>
    <p:extLst>
      <p:ext uri="{BB962C8B-B14F-4D97-AF65-F5344CB8AC3E}">
        <p14:creationId xmlns:p14="http://schemas.microsoft.com/office/powerpoint/2010/main" val="17908656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5F0400-A71D-13F6-E820-A3A7525C69CD}"/>
              </a:ext>
            </a:extLst>
          </p:cNvPr>
          <p:cNvSpPr>
            <a:spLocks noGrp="1"/>
          </p:cNvSpPr>
          <p:nvPr>
            <p:ph type="title"/>
          </p:nvPr>
        </p:nvSpPr>
        <p:spPr/>
        <p:txBody>
          <a:bodyPr/>
          <a:lstStyle/>
          <a:p>
            <a:r>
              <a:rPr kumimoji="1" lang="ja-JP" altLang="en-US"/>
              <a:t>マスター タイトルの書式設定</a:t>
            </a:r>
          </a:p>
        </p:txBody>
      </p:sp>
      <p:sp>
        <p:nvSpPr>
          <p:cNvPr id="3" name="フッター プレースホルダー 2">
            <a:extLst>
              <a:ext uri="{FF2B5EF4-FFF2-40B4-BE49-F238E27FC236}">
                <a16:creationId xmlns:a16="http://schemas.microsoft.com/office/drawing/2014/main" id="{A5F8AB41-1593-65C1-9917-4DB7772950D6}"/>
              </a:ext>
            </a:extLst>
          </p:cNvPr>
          <p:cNvSpPr>
            <a:spLocks noGrp="1"/>
          </p:cNvSpPr>
          <p:nvPr>
            <p:ph type="ftr" sz="quarter" idx="10"/>
          </p:nvPr>
        </p:nvSpPr>
        <p:spPr/>
        <p:txBody>
          <a:bodyPr/>
          <a:lstStyle/>
          <a:p>
            <a:pPr lvl="0"/>
            <a:r>
              <a:rPr lang="ja-JP" altLang="en-US"/>
              <a:t>一般社団法人オープンソースライセンス研究所</a:t>
            </a:r>
            <a:endParaRPr lang="en-US"/>
          </a:p>
        </p:txBody>
      </p:sp>
      <p:sp>
        <p:nvSpPr>
          <p:cNvPr id="4" name="スライド番号プレースホルダー 3">
            <a:extLst>
              <a:ext uri="{FF2B5EF4-FFF2-40B4-BE49-F238E27FC236}">
                <a16:creationId xmlns:a16="http://schemas.microsoft.com/office/drawing/2014/main" id="{E5856969-4E8E-A13E-C8DB-D67EFB2C02EF}"/>
              </a:ext>
            </a:extLst>
          </p:cNvPr>
          <p:cNvSpPr>
            <a:spLocks noGrp="1"/>
          </p:cNvSpPr>
          <p:nvPr>
            <p:ph type="sldNum" sz="quarter" idx="11"/>
          </p:nvPr>
        </p:nvSpPr>
        <p:spPr/>
        <p:txBody>
          <a:bodyPr/>
          <a:lstStyle/>
          <a:p>
            <a:pPr lvl="0"/>
            <a:fld id="{A230655C-4CFD-4C62-99A9-5A52FA99A7A9}" type="slidenum">
              <a:rPr lang="en-US" smtClean="0"/>
              <a:t>‹#›</a:t>
            </a:fld>
            <a:endParaRPr lang="en-US" dirty="0"/>
          </a:p>
        </p:txBody>
      </p:sp>
      <p:sp>
        <p:nvSpPr>
          <p:cNvPr id="5" name="日付プレースホルダー 4">
            <a:extLst>
              <a:ext uri="{FF2B5EF4-FFF2-40B4-BE49-F238E27FC236}">
                <a16:creationId xmlns:a16="http://schemas.microsoft.com/office/drawing/2014/main" id="{0F798B4F-D875-EAFA-991C-2D8275A53C12}"/>
              </a:ext>
            </a:extLst>
          </p:cNvPr>
          <p:cNvSpPr>
            <a:spLocks noGrp="1"/>
          </p:cNvSpPr>
          <p:nvPr>
            <p:ph type="dt" sz="half" idx="12"/>
          </p:nvPr>
        </p:nvSpPr>
        <p:spPr/>
        <p:txBody>
          <a:bodyPr/>
          <a:lstStyle/>
          <a:p>
            <a:pPr lvl="0"/>
            <a:endParaRPr lang="en-US"/>
          </a:p>
        </p:txBody>
      </p:sp>
    </p:spTree>
    <p:extLst>
      <p:ext uri="{BB962C8B-B14F-4D97-AF65-F5344CB8AC3E}">
        <p14:creationId xmlns:p14="http://schemas.microsoft.com/office/powerpoint/2010/main" val="35476528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フッター プレースホルダー 1">
            <a:extLst>
              <a:ext uri="{FF2B5EF4-FFF2-40B4-BE49-F238E27FC236}">
                <a16:creationId xmlns:a16="http://schemas.microsoft.com/office/drawing/2014/main" id="{AC17AADF-9159-B99D-E479-5D168BD536D6}"/>
              </a:ext>
            </a:extLst>
          </p:cNvPr>
          <p:cNvSpPr>
            <a:spLocks noGrp="1"/>
          </p:cNvSpPr>
          <p:nvPr>
            <p:ph type="ftr" sz="quarter" idx="10"/>
          </p:nvPr>
        </p:nvSpPr>
        <p:spPr/>
        <p:txBody>
          <a:bodyPr/>
          <a:lstStyle/>
          <a:p>
            <a:pPr lvl="0"/>
            <a:r>
              <a:rPr lang="ja-JP" altLang="en-US"/>
              <a:t>一般社団法人オープンソースライセンス研究所</a:t>
            </a:r>
            <a:endParaRPr lang="en-US"/>
          </a:p>
        </p:txBody>
      </p:sp>
      <p:sp>
        <p:nvSpPr>
          <p:cNvPr id="3" name="スライド番号プレースホルダー 2">
            <a:extLst>
              <a:ext uri="{FF2B5EF4-FFF2-40B4-BE49-F238E27FC236}">
                <a16:creationId xmlns:a16="http://schemas.microsoft.com/office/drawing/2014/main" id="{A60FA3AE-5684-F8B7-B1AA-03DC14354B11}"/>
              </a:ext>
            </a:extLst>
          </p:cNvPr>
          <p:cNvSpPr>
            <a:spLocks noGrp="1"/>
          </p:cNvSpPr>
          <p:nvPr>
            <p:ph type="sldNum" sz="quarter" idx="11"/>
          </p:nvPr>
        </p:nvSpPr>
        <p:spPr/>
        <p:txBody>
          <a:bodyPr/>
          <a:lstStyle/>
          <a:p>
            <a:pPr lvl="0"/>
            <a:fld id="{CC9A1FCD-EB3F-4AD8-BABC-CE8B4F83D08C}" type="slidenum">
              <a:rPr lang="en-US" smtClean="0"/>
              <a:t>‹#›</a:t>
            </a:fld>
            <a:endParaRPr lang="en-US" dirty="0"/>
          </a:p>
        </p:txBody>
      </p:sp>
      <p:sp>
        <p:nvSpPr>
          <p:cNvPr id="4" name="日付プレースホルダー 3">
            <a:extLst>
              <a:ext uri="{FF2B5EF4-FFF2-40B4-BE49-F238E27FC236}">
                <a16:creationId xmlns:a16="http://schemas.microsoft.com/office/drawing/2014/main" id="{1984052E-DD89-140B-0030-BE0B8DCB96D8}"/>
              </a:ext>
            </a:extLst>
          </p:cNvPr>
          <p:cNvSpPr>
            <a:spLocks noGrp="1"/>
          </p:cNvSpPr>
          <p:nvPr>
            <p:ph type="dt" sz="half" idx="12"/>
          </p:nvPr>
        </p:nvSpPr>
        <p:spPr/>
        <p:txBody>
          <a:bodyPr/>
          <a:lstStyle/>
          <a:p>
            <a:pPr lvl="0"/>
            <a:endParaRPr lang="en-US"/>
          </a:p>
        </p:txBody>
      </p:sp>
    </p:spTree>
    <p:extLst>
      <p:ext uri="{BB962C8B-B14F-4D97-AF65-F5344CB8AC3E}">
        <p14:creationId xmlns:p14="http://schemas.microsoft.com/office/powerpoint/2010/main" val="33685057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9B87A-9D88-B903-3A03-39969DF8485F}"/>
              </a:ext>
            </a:extLst>
          </p:cNvPr>
          <p:cNvSpPr>
            <a:spLocks noGrp="1"/>
          </p:cNvSpPr>
          <p:nvPr>
            <p:ph type="title"/>
          </p:nvPr>
        </p:nvSpPr>
        <p:spPr>
          <a:xfrm>
            <a:off x="840318" y="457200"/>
            <a:ext cx="393276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0E68BCF-65B7-84B4-947D-E886080CEBC3}"/>
              </a:ext>
            </a:extLst>
          </p:cNvPr>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7B7E3D8-DD49-4D7B-F843-54E9DC057559}"/>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フッター プレースホルダー 4">
            <a:extLst>
              <a:ext uri="{FF2B5EF4-FFF2-40B4-BE49-F238E27FC236}">
                <a16:creationId xmlns:a16="http://schemas.microsoft.com/office/drawing/2014/main" id="{D664ED1A-B166-E3CF-EA9E-4FBD16F28661}"/>
              </a:ext>
            </a:extLst>
          </p:cNvPr>
          <p:cNvSpPr>
            <a:spLocks noGrp="1"/>
          </p:cNvSpPr>
          <p:nvPr>
            <p:ph type="ftr" sz="quarter" idx="10"/>
          </p:nvPr>
        </p:nvSpPr>
        <p:spPr/>
        <p:txBody>
          <a:bodyPr/>
          <a:lstStyle/>
          <a:p>
            <a:pPr lvl="0"/>
            <a:r>
              <a:rPr lang="ja-JP" altLang="en-US"/>
              <a:t>一般社団法人オープンソースライセンス研究所</a:t>
            </a:r>
            <a:endParaRPr lang="en-US"/>
          </a:p>
        </p:txBody>
      </p:sp>
      <p:sp>
        <p:nvSpPr>
          <p:cNvPr id="6" name="スライド番号プレースホルダー 5">
            <a:extLst>
              <a:ext uri="{FF2B5EF4-FFF2-40B4-BE49-F238E27FC236}">
                <a16:creationId xmlns:a16="http://schemas.microsoft.com/office/drawing/2014/main" id="{9E803840-CF13-1104-EBA4-05F170EE994D}"/>
              </a:ext>
            </a:extLst>
          </p:cNvPr>
          <p:cNvSpPr>
            <a:spLocks noGrp="1"/>
          </p:cNvSpPr>
          <p:nvPr>
            <p:ph type="sldNum" sz="quarter" idx="11"/>
          </p:nvPr>
        </p:nvSpPr>
        <p:spPr/>
        <p:txBody>
          <a:bodyPr/>
          <a:lstStyle/>
          <a:p>
            <a:pPr lvl="0"/>
            <a:fld id="{EB512ABF-0ED9-4790-B30E-5AE911B54849}" type="slidenum">
              <a:t>‹#›</a:t>
            </a:fld>
            <a:r>
              <a:rPr lang="en-US"/>
              <a:t>/</a:t>
            </a:r>
          </a:p>
        </p:txBody>
      </p:sp>
      <p:sp>
        <p:nvSpPr>
          <p:cNvPr id="7" name="日付プレースホルダー 6">
            <a:extLst>
              <a:ext uri="{FF2B5EF4-FFF2-40B4-BE49-F238E27FC236}">
                <a16:creationId xmlns:a16="http://schemas.microsoft.com/office/drawing/2014/main" id="{7F1BCA16-41DB-8C6A-1171-0F9607E813FA}"/>
              </a:ext>
            </a:extLst>
          </p:cNvPr>
          <p:cNvSpPr>
            <a:spLocks noGrp="1"/>
          </p:cNvSpPr>
          <p:nvPr>
            <p:ph type="dt" sz="half" idx="12"/>
          </p:nvPr>
        </p:nvSpPr>
        <p:spPr/>
        <p:txBody>
          <a:bodyPr/>
          <a:lstStyle/>
          <a:p>
            <a:pPr lvl="0"/>
            <a:endParaRPr lang="en-US"/>
          </a:p>
        </p:txBody>
      </p:sp>
    </p:spTree>
    <p:extLst>
      <p:ext uri="{BB962C8B-B14F-4D97-AF65-F5344CB8AC3E}">
        <p14:creationId xmlns:p14="http://schemas.microsoft.com/office/powerpoint/2010/main" val="24842663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B7BFCD-688D-DAB1-834B-0F7F6E08D635}"/>
              </a:ext>
            </a:extLst>
          </p:cNvPr>
          <p:cNvSpPr>
            <a:spLocks noGrp="1"/>
          </p:cNvSpPr>
          <p:nvPr>
            <p:ph type="title"/>
          </p:nvPr>
        </p:nvSpPr>
        <p:spPr>
          <a:xfrm>
            <a:off x="840318" y="457200"/>
            <a:ext cx="393276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D80D9A6-0943-9FE8-07D0-96537A4270FF}"/>
              </a:ext>
            </a:extLst>
          </p:cNvPr>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6BE9ABB1-2824-BCAE-7FFA-03233C4DA12D}"/>
              </a:ext>
            </a:extLst>
          </p:cNvPr>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フッター プレースホルダー 4">
            <a:extLst>
              <a:ext uri="{FF2B5EF4-FFF2-40B4-BE49-F238E27FC236}">
                <a16:creationId xmlns:a16="http://schemas.microsoft.com/office/drawing/2014/main" id="{BA8F0817-742B-962A-57E6-0406570BAA7C}"/>
              </a:ext>
            </a:extLst>
          </p:cNvPr>
          <p:cNvSpPr>
            <a:spLocks noGrp="1"/>
          </p:cNvSpPr>
          <p:nvPr>
            <p:ph type="ftr" sz="quarter" idx="10"/>
          </p:nvPr>
        </p:nvSpPr>
        <p:spPr/>
        <p:txBody>
          <a:bodyPr/>
          <a:lstStyle/>
          <a:p>
            <a:pPr lvl="0"/>
            <a:r>
              <a:rPr lang="ja-JP" altLang="en-US"/>
              <a:t>一般社団法人オープンソースライセンス研究所</a:t>
            </a:r>
            <a:endParaRPr lang="en-US"/>
          </a:p>
        </p:txBody>
      </p:sp>
      <p:sp>
        <p:nvSpPr>
          <p:cNvPr id="6" name="スライド番号プレースホルダー 5">
            <a:extLst>
              <a:ext uri="{FF2B5EF4-FFF2-40B4-BE49-F238E27FC236}">
                <a16:creationId xmlns:a16="http://schemas.microsoft.com/office/drawing/2014/main" id="{89600C38-2F69-E51C-7968-461BDED30E94}"/>
              </a:ext>
            </a:extLst>
          </p:cNvPr>
          <p:cNvSpPr>
            <a:spLocks noGrp="1"/>
          </p:cNvSpPr>
          <p:nvPr>
            <p:ph type="sldNum" sz="quarter" idx="11"/>
          </p:nvPr>
        </p:nvSpPr>
        <p:spPr/>
        <p:txBody>
          <a:bodyPr/>
          <a:lstStyle/>
          <a:p>
            <a:pPr lvl="0"/>
            <a:fld id="{D68CF944-305F-41E2-98B6-60435A5969C1}" type="slidenum">
              <a:t>‹#›</a:t>
            </a:fld>
            <a:r>
              <a:rPr lang="en-US"/>
              <a:t>/</a:t>
            </a:r>
          </a:p>
        </p:txBody>
      </p:sp>
      <p:sp>
        <p:nvSpPr>
          <p:cNvPr id="7" name="日付プレースホルダー 6">
            <a:extLst>
              <a:ext uri="{FF2B5EF4-FFF2-40B4-BE49-F238E27FC236}">
                <a16:creationId xmlns:a16="http://schemas.microsoft.com/office/drawing/2014/main" id="{F4AEBF1D-8A81-3E9F-0514-55700E7C7159}"/>
              </a:ext>
            </a:extLst>
          </p:cNvPr>
          <p:cNvSpPr>
            <a:spLocks noGrp="1"/>
          </p:cNvSpPr>
          <p:nvPr>
            <p:ph type="dt" sz="half" idx="12"/>
          </p:nvPr>
        </p:nvSpPr>
        <p:spPr/>
        <p:txBody>
          <a:bodyPr/>
          <a:lstStyle/>
          <a:p>
            <a:pPr lvl="0"/>
            <a:endParaRPr lang="en-US"/>
          </a:p>
        </p:txBody>
      </p:sp>
    </p:spTree>
    <p:extLst>
      <p:ext uri="{BB962C8B-B14F-4D97-AF65-F5344CB8AC3E}">
        <p14:creationId xmlns:p14="http://schemas.microsoft.com/office/powerpoint/2010/main" val="30496861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C076DF-61B7-9A14-2A2F-7CA27BE61C7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6103090-186F-F380-7844-CA245E3D787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フッター プレースホルダー 3">
            <a:extLst>
              <a:ext uri="{FF2B5EF4-FFF2-40B4-BE49-F238E27FC236}">
                <a16:creationId xmlns:a16="http://schemas.microsoft.com/office/drawing/2014/main" id="{21DDB14C-FDF1-95F5-6BC3-CB5D036F7CFE}"/>
              </a:ext>
            </a:extLst>
          </p:cNvPr>
          <p:cNvSpPr>
            <a:spLocks noGrp="1"/>
          </p:cNvSpPr>
          <p:nvPr>
            <p:ph type="ftr" sz="quarter" idx="10"/>
          </p:nvPr>
        </p:nvSpPr>
        <p:spPr/>
        <p:txBody>
          <a:bodyPr/>
          <a:lstStyle/>
          <a:p>
            <a:pPr lvl="0"/>
            <a:r>
              <a:rPr lang="ja-JP" altLang="en-US"/>
              <a:t>一般社団法人オープンソースライセンス研究所</a:t>
            </a:r>
            <a:endParaRPr lang="en-US"/>
          </a:p>
        </p:txBody>
      </p:sp>
      <p:sp>
        <p:nvSpPr>
          <p:cNvPr id="5" name="スライド番号プレースホルダー 4">
            <a:extLst>
              <a:ext uri="{FF2B5EF4-FFF2-40B4-BE49-F238E27FC236}">
                <a16:creationId xmlns:a16="http://schemas.microsoft.com/office/drawing/2014/main" id="{C229C094-B3A0-5F10-A7CF-458E75D984A1}"/>
              </a:ext>
            </a:extLst>
          </p:cNvPr>
          <p:cNvSpPr>
            <a:spLocks noGrp="1"/>
          </p:cNvSpPr>
          <p:nvPr>
            <p:ph type="sldNum" sz="quarter" idx="11"/>
          </p:nvPr>
        </p:nvSpPr>
        <p:spPr/>
        <p:txBody>
          <a:bodyPr/>
          <a:lstStyle/>
          <a:p>
            <a:pPr lvl="0"/>
            <a:fld id="{84CAE780-00A3-4238-B41C-351810AE7ECF}" type="slidenum">
              <a:t>‹#›</a:t>
            </a:fld>
            <a:r>
              <a:rPr lang="en-US"/>
              <a:t>/</a:t>
            </a:r>
          </a:p>
        </p:txBody>
      </p:sp>
      <p:sp>
        <p:nvSpPr>
          <p:cNvPr id="6" name="日付プレースホルダー 5">
            <a:extLst>
              <a:ext uri="{FF2B5EF4-FFF2-40B4-BE49-F238E27FC236}">
                <a16:creationId xmlns:a16="http://schemas.microsoft.com/office/drawing/2014/main" id="{D417FAD9-71EF-FFE1-78B0-386B09AA39E9}"/>
              </a:ext>
            </a:extLst>
          </p:cNvPr>
          <p:cNvSpPr>
            <a:spLocks noGrp="1"/>
          </p:cNvSpPr>
          <p:nvPr>
            <p:ph type="dt" sz="half" idx="12"/>
          </p:nvPr>
        </p:nvSpPr>
        <p:spPr/>
        <p:txBody>
          <a:bodyPr/>
          <a:lstStyle/>
          <a:p>
            <a:pPr lvl="0"/>
            <a:endParaRPr lang="en-US"/>
          </a:p>
        </p:txBody>
      </p:sp>
    </p:spTree>
    <p:extLst>
      <p:ext uri="{BB962C8B-B14F-4D97-AF65-F5344CB8AC3E}">
        <p14:creationId xmlns:p14="http://schemas.microsoft.com/office/powerpoint/2010/main" val="2892992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792D6D7-E073-23A3-092A-D1D590010B94}"/>
              </a:ext>
            </a:extLst>
          </p:cNvPr>
          <p:cNvSpPr>
            <a:spLocks noGrp="1"/>
          </p:cNvSpPr>
          <p:nvPr>
            <p:ph type="title" orient="vert"/>
          </p:nvPr>
        </p:nvSpPr>
        <p:spPr>
          <a:xfrm>
            <a:off x="8839200" y="273050"/>
            <a:ext cx="2743200" cy="5010150"/>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4E2E555-A366-5FCA-AB6A-B9DAA34E3697}"/>
              </a:ext>
            </a:extLst>
          </p:cNvPr>
          <p:cNvSpPr>
            <a:spLocks noGrp="1"/>
          </p:cNvSpPr>
          <p:nvPr>
            <p:ph type="body" orient="vert" idx="1"/>
          </p:nvPr>
        </p:nvSpPr>
        <p:spPr>
          <a:xfrm>
            <a:off x="609600" y="273050"/>
            <a:ext cx="8026400" cy="5010150"/>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フッター プレースホルダー 3">
            <a:extLst>
              <a:ext uri="{FF2B5EF4-FFF2-40B4-BE49-F238E27FC236}">
                <a16:creationId xmlns:a16="http://schemas.microsoft.com/office/drawing/2014/main" id="{E4D11150-F8FE-0CC8-8C1E-9ED1685F3026}"/>
              </a:ext>
            </a:extLst>
          </p:cNvPr>
          <p:cNvSpPr>
            <a:spLocks noGrp="1"/>
          </p:cNvSpPr>
          <p:nvPr>
            <p:ph type="ftr" sz="quarter" idx="10"/>
          </p:nvPr>
        </p:nvSpPr>
        <p:spPr/>
        <p:txBody>
          <a:bodyPr/>
          <a:lstStyle/>
          <a:p>
            <a:pPr lvl="0"/>
            <a:r>
              <a:rPr lang="ja-JP" altLang="en-US"/>
              <a:t>一般社団法人オープンソースライセンス研究所</a:t>
            </a:r>
            <a:endParaRPr lang="en-US"/>
          </a:p>
        </p:txBody>
      </p:sp>
      <p:sp>
        <p:nvSpPr>
          <p:cNvPr id="5" name="スライド番号プレースホルダー 4">
            <a:extLst>
              <a:ext uri="{FF2B5EF4-FFF2-40B4-BE49-F238E27FC236}">
                <a16:creationId xmlns:a16="http://schemas.microsoft.com/office/drawing/2014/main" id="{A71A200A-297B-EFFD-73C9-C025BC41ECE7}"/>
              </a:ext>
            </a:extLst>
          </p:cNvPr>
          <p:cNvSpPr>
            <a:spLocks noGrp="1"/>
          </p:cNvSpPr>
          <p:nvPr>
            <p:ph type="sldNum" sz="quarter" idx="11"/>
          </p:nvPr>
        </p:nvSpPr>
        <p:spPr/>
        <p:txBody>
          <a:bodyPr/>
          <a:lstStyle/>
          <a:p>
            <a:pPr lvl="0"/>
            <a:fld id="{B0A5714E-44AF-4548-B388-A99AD571E4EE}" type="slidenum">
              <a:t>‹#›</a:t>
            </a:fld>
            <a:r>
              <a:rPr lang="en-US"/>
              <a:t>/</a:t>
            </a:r>
          </a:p>
        </p:txBody>
      </p:sp>
      <p:sp>
        <p:nvSpPr>
          <p:cNvPr id="6" name="日付プレースホルダー 5">
            <a:extLst>
              <a:ext uri="{FF2B5EF4-FFF2-40B4-BE49-F238E27FC236}">
                <a16:creationId xmlns:a16="http://schemas.microsoft.com/office/drawing/2014/main" id="{1FEC1A54-A05F-79C4-50A2-68BC8452268E}"/>
              </a:ext>
            </a:extLst>
          </p:cNvPr>
          <p:cNvSpPr>
            <a:spLocks noGrp="1"/>
          </p:cNvSpPr>
          <p:nvPr>
            <p:ph type="dt" sz="half" idx="12"/>
          </p:nvPr>
        </p:nvSpPr>
        <p:spPr/>
        <p:txBody>
          <a:bodyPr/>
          <a:lstStyle/>
          <a:p>
            <a:pPr lvl="0"/>
            <a:endParaRPr lang="en-US"/>
          </a:p>
        </p:txBody>
      </p:sp>
    </p:spTree>
    <p:extLst>
      <p:ext uri="{BB962C8B-B14F-4D97-AF65-F5344CB8AC3E}">
        <p14:creationId xmlns:p14="http://schemas.microsoft.com/office/powerpoint/2010/main" val="2182015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226485" y="431006"/>
            <a:ext cx="10477500" cy="693738"/>
          </a:xfrm>
        </p:spPr>
        <p:txBody>
          <a:bodyPr/>
          <a:lstStyle/>
          <a:p>
            <a:r>
              <a:rPr lang="ja-JP" altLang="en-US"/>
              <a:t>マスター タイトルの書式設定</a:t>
            </a:r>
          </a:p>
        </p:txBody>
      </p:sp>
      <p:sp>
        <p:nvSpPr>
          <p:cNvPr id="3" name="コンテンツ プレースホルダー 2"/>
          <p:cNvSpPr>
            <a:spLocks noGrp="1"/>
          </p:cNvSpPr>
          <p:nvPr>
            <p:ph idx="1"/>
          </p:nvPr>
        </p:nvSpPr>
        <p:spPr bwMode="gray">
          <a:xfrm>
            <a:off x="224367" y="1196752"/>
            <a:ext cx="11715751" cy="5265962"/>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スライド番号プレースホルダー 3"/>
          <p:cNvSpPr>
            <a:spLocks noGrp="1"/>
          </p:cNvSpPr>
          <p:nvPr>
            <p:ph type="sldNum" sz="quarter" idx="10"/>
          </p:nvPr>
        </p:nvSpPr>
        <p:spPr bwMode="gray"/>
        <p:txBody>
          <a:bodyPr/>
          <a:lstStyle>
            <a:lvl1pPr>
              <a:defRPr>
                <a:latin typeface="Meiryo UI" panose="020B0604030504040204" pitchFamily="50" charset="-128"/>
                <a:ea typeface="Meiryo UI" panose="020B0604030504040204" pitchFamily="50" charset="-128"/>
              </a:defRPr>
            </a:lvl1pPr>
          </a:lstStyle>
          <a:p>
            <a:fld id="{DE2B87E1-F9DF-4BEE-B07D-635D26011F4B}" type="slidenum">
              <a:rPr lang="de-DE" altLang="ja-JP" smtClean="0"/>
              <a:pPr/>
              <a:t>‹#›</a:t>
            </a:fld>
            <a:endParaRPr lang="de-DE" altLang="ja-JP"/>
          </a:p>
        </p:txBody>
      </p:sp>
      <p:pic>
        <p:nvPicPr>
          <p:cNvPr id="7" name="Picture 6">
            <a:extLst>
              <a:ext uri="{FF2B5EF4-FFF2-40B4-BE49-F238E27FC236}">
                <a16:creationId xmlns:a16="http://schemas.microsoft.com/office/drawing/2014/main" id="{586E4F8A-146E-4F3C-A6B2-32F17C465A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53161858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226485" y="431006"/>
            <a:ext cx="10477500" cy="693738"/>
          </a:xfrm>
        </p:spPr>
        <p:txBody>
          <a:bodyPr/>
          <a:lstStyle/>
          <a:p>
            <a:r>
              <a:rPr lang="ja-JP" altLang="en-US"/>
              <a:t>マスター タイトルの書式設定</a:t>
            </a:r>
          </a:p>
        </p:txBody>
      </p:sp>
      <p:sp>
        <p:nvSpPr>
          <p:cNvPr id="3" name="コンテンツ プレースホルダー 2"/>
          <p:cNvSpPr>
            <a:spLocks noGrp="1"/>
          </p:cNvSpPr>
          <p:nvPr>
            <p:ph sz="half" idx="1"/>
          </p:nvPr>
        </p:nvSpPr>
        <p:spPr bwMode="gray">
          <a:xfrm>
            <a:off x="224367" y="1196752"/>
            <a:ext cx="5755217" cy="5265962"/>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コンテンツ プレースホルダー 3"/>
          <p:cNvSpPr>
            <a:spLocks noGrp="1"/>
          </p:cNvSpPr>
          <p:nvPr>
            <p:ph sz="half" idx="2"/>
          </p:nvPr>
        </p:nvSpPr>
        <p:spPr bwMode="gray">
          <a:xfrm>
            <a:off x="6182784" y="1196752"/>
            <a:ext cx="5757333" cy="5265962"/>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5" name="スライド番号プレースホルダー 4"/>
          <p:cNvSpPr>
            <a:spLocks noGrp="1"/>
          </p:cNvSpPr>
          <p:nvPr>
            <p:ph type="sldNum" sz="quarter" idx="10"/>
          </p:nvPr>
        </p:nvSpPr>
        <p:spPr bwMode="gray"/>
        <p:txBody>
          <a:bodyPr/>
          <a:lstStyle>
            <a:lvl1pPr>
              <a:defRPr>
                <a:latin typeface="Meiryo UI" panose="020B0604030504040204" pitchFamily="50" charset="-128"/>
                <a:ea typeface="Meiryo UI" panose="020B0604030504040204" pitchFamily="50" charset="-128"/>
              </a:defRPr>
            </a:lvl1pPr>
          </a:lstStyle>
          <a:p>
            <a:fld id="{FCB7B9BA-EF19-4458-B462-893E29D19B1E}" type="slidenum">
              <a:rPr lang="de-DE" altLang="ja-JP" smtClean="0"/>
              <a:pPr/>
              <a:t>‹#›</a:t>
            </a:fld>
            <a:endParaRPr lang="de-DE" altLang="ja-JP"/>
          </a:p>
        </p:txBody>
      </p:sp>
      <p:pic>
        <p:nvPicPr>
          <p:cNvPr id="8" name="Picture 6">
            <a:extLst>
              <a:ext uri="{FF2B5EF4-FFF2-40B4-BE49-F238E27FC236}">
                <a16:creationId xmlns:a16="http://schemas.microsoft.com/office/drawing/2014/main" id="{060E84C6-704C-496A-BA61-24A0BECE8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7153210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226485" y="431006"/>
            <a:ext cx="10477500" cy="693738"/>
          </a:xfrm>
        </p:spPr>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bwMode="gray"/>
        <p:txBody>
          <a:bodyPr/>
          <a:lstStyle>
            <a:lvl1pPr>
              <a:defRPr>
                <a:latin typeface="Meiryo UI" panose="020B0604030504040204" pitchFamily="50" charset="-128"/>
                <a:ea typeface="Meiryo UI" panose="020B0604030504040204" pitchFamily="50" charset="-128"/>
              </a:defRPr>
            </a:lvl1pPr>
          </a:lstStyle>
          <a:p>
            <a:fld id="{1195C95A-030B-42EE-9D8D-E0455A77345A}" type="slidenum">
              <a:rPr lang="de-DE" altLang="ja-JP" smtClean="0"/>
              <a:pPr/>
              <a:t>‹#›</a:t>
            </a:fld>
            <a:endParaRPr lang="de-DE" altLang="ja-JP"/>
          </a:p>
        </p:txBody>
      </p:sp>
      <p:pic>
        <p:nvPicPr>
          <p:cNvPr id="6" name="Picture 6">
            <a:extLst>
              <a:ext uri="{FF2B5EF4-FFF2-40B4-BE49-F238E27FC236}">
                <a16:creationId xmlns:a16="http://schemas.microsoft.com/office/drawing/2014/main" id="{55B86134-FD60-4AF4-B76E-B58F6A5A04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7360625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bwMode="gray"/>
        <p:txBody>
          <a:bodyPr/>
          <a:lstStyle>
            <a:lvl1pPr>
              <a:defRPr>
                <a:latin typeface="Meiryo UI" panose="020B0604030504040204" pitchFamily="50" charset="-128"/>
                <a:ea typeface="Meiryo UI" panose="020B0604030504040204" pitchFamily="50" charset="-128"/>
              </a:defRPr>
            </a:lvl1pPr>
          </a:lstStyle>
          <a:p>
            <a:fld id="{E8E9CBD9-E97A-4244-BA2F-A59041725FCD}" type="slidenum">
              <a:rPr lang="de-DE" altLang="ja-JP" smtClean="0"/>
              <a:pPr/>
              <a:t>‹#›</a:t>
            </a:fld>
            <a:endParaRPr lang="de-DE" altLang="ja-JP"/>
          </a:p>
        </p:txBody>
      </p:sp>
      <p:pic>
        <p:nvPicPr>
          <p:cNvPr id="3" name="Picture 6">
            <a:extLst>
              <a:ext uri="{FF2B5EF4-FFF2-40B4-BE49-F238E27FC236}">
                <a16:creationId xmlns:a16="http://schemas.microsoft.com/office/drawing/2014/main" id="{EE23D540-565B-84B5-8495-DA1DFED532F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2610867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エンドカット">
    <p:spTree>
      <p:nvGrpSpPr>
        <p:cNvPr id="1" name=""/>
        <p:cNvGrpSpPr/>
        <p:nvPr/>
      </p:nvGrpSpPr>
      <p:grpSpPr>
        <a:xfrm>
          <a:off x="0" y="0"/>
          <a:ext cx="0" cy="0"/>
          <a:chOff x="0" y="0"/>
          <a:chExt cx="0" cy="0"/>
        </a:xfrm>
      </p:grpSpPr>
      <p:sp>
        <p:nvSpPr>
          <p:cNvPr id="38"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eiryo UI" panose="020B0604030504040204" pitchFamily="50" charset="-128"/>
                <a:ea typeface="Meiryo UI" panose="020B0604030504040204" pitchFamily="50" charset="-128"/>
              </a:defRPr>
            </a:lvl1pPr>
          </a:lstStyle>
          <a:p>
            <a:fld id="{E5C4FF1C-8F5E-4BC8-BCAF-207649A9C157}" type="slidenum">
              <a:rPr lang="de-DE" altLang="ja-JP" smtClean="0"/>
              <a:pPr/>
              <a:t>‹#›</a:t>
            </a:fld>
            <a:endParaRPr lang="de-DE" altLang="ja-JP"/>
          </a:p>
        </p:txBody>
      </p:sp>
      <p:sp>
        <p:nvSpPr>
          <p:cNvPr id="39" name="Rectangle 30"/>
          <p:cNvSpPr>
            <a:spLocks noGrp="1" noChangeArrowheads="1"/>
          </p:cNvSpPr>
          <p:nvPr>
            <p:ph type="ftr" sz="quarter" idx="3"/>
          </p:nvPr>
        </p:nvSpPr>
        <p:spPr bwMode="gray">
          <a:xfrm>
            <a:off x="6580718" y="6653213"/>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bg1"/>
                </a:solidFill>
                <a:latin typeface="+mn-lt"/>
              </a:defRPr>
            </a:lvl1pPr>
          </a:lstStyle>
          <a:p>
            <a:r>
              <a:rPr lang="en-US" altLang="ja-JP"/>
              <a:t>Released under the Creative Commons CC0 1.0 Universal license</a:t>
            </a:r>
            <a:endParaRPr lang="de-DE" altLang="ja-JP"/>
          </a:p>
        </p:txBody>
      </p:sp>
      <p:sp>
        <p:nvSpPr>
          <p:cNvPr id="41" name="Rectangle 47">
            <a:extLst>
              <a:ext uri="{FF2B5EF4-FFF2-40B4-BE49-F238E27FC236}">
                <a16:creationId xmlns:a16="http://schemas.microsoft.com/office/drawing/2014/main" id="{6F457745-57D5-4C83-BA7D-0558C769E862}"/>
              </a:ext>
            </a:extLst>
          </p:cNvPr>
          <p:cNvSpPr txBox="1">
            <a:spLocks noChangeArrowheads="1"/>
          </p:cNvSpPr>
          <p:nvPr userDrawn="1"/>
        </p:nvSpPr>
        <p:spPr bwMode="gray">
          <a:xfrm>
            <a:off x="6600056" y="6669360"/>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r>
              <a:rPr lang="de-DE" altLang="ja-JP" dirty="0">
                <a:latin typeface="Meiryo UI" panose="020B0604030504040204" pitchFamily="50" charset="-128"/>
                <a:ea typeface="Meiryo UI" panose="020B0604030504040204" pitchFamily="50" charset="-128"/>
              </a:rPr>
              <a:t>20</a:t>
            </a:r>
            <a:r>
              <a:rPr lang="en-US" altLang="ja-JP" dirty="0">
                <a:latin typeface="Meiryo UI" panose="020B0604030504040204" pitchFamily="50" charset="-128"/>
                <a:ea typeface="Meiryo UI" panose="020B0604030504040204" pitchFamily="50" charset="-128"/>
              </a:rPr>
              <a:t>22</a:t>
            </a:r>
            <a:r>
              <a:rPr lang="de-DE" altLang="ja-JP" dirty="0">
                <a:latin typeface="Meiryo UI" panose="020B0604030504040204" pitchFamily="50" charset="-128"/>
                <a:ea typeface="Meiryo UI" panose="020B0604030504040204" pitchFamily="50" charset="-128"/>
              </a:rPr>
              <a:t> OpenChain Japan Work Group</a:t>
            </a:r>
          </a:p>
        </p:txBody>
      </p:sp>
      <p:pic>
        <p:nvPicPr>
          <p:cNvPr id="42" name="Picture 6">
            <a:extLst>
              <a:ext uri="{FF2B5EF4-FFF2-40B4-BE49-F238E27FC236}">
                <a16:creationId xmlns:a16="http://schemas.microsoft.com/office/drawing/2014/main" id="{18A0BF91-A9D7-4900-A5D0-8FDE676043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976197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0146F5-F7EE-4922-86DE-B1319AA4CE3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B741DC2B-5C3D-5434-106A-ED3089CBDB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514C730-DCE9-D10D-4C40-45BB58281E68}"/>
              </a:ext>
            </a:extLst>
          </p:cNvPr>
          <p:cNvSpPr>
            <a:spLocks noGrp="1"/>
          </p:cNvSpPr>
          <p:nvPr>
            <p:ph type="dt" sz="half" idx="10"/>
          </p:nvPr>
        </p:nvSpPr>
        <p:spPr/>
        <p:txBody>
          <a:bodyPr/>
          <a:lstStyle/>
          <a:p>
            <a:fld id="{98F78C41-F017-4611-BEFA-7E451C4FBEF2}" type="datetimeFigureOut">
              <a:rPr kumimoji="1" lang="ja-JP" altLang="en-US" smtClean="0"/>
              <a:t>2025/8/5</a:t>
            </a:fld>
            <a:endParaRPr kumimoji="1" lang="ja-JP" altLang="en-US"/>
          </a:p>
        </p:txBody>
      </p:sp>
      <p:sp>
        <p:nvSpPr>
          <p:cNvPr id="5" name="フッター プレースホルダー 4">
            <a:extLst>
              <a:ext uri="{FF2B5EF4-FFF2-40B4-BE49-F238E27FC236}">
                <a16:creationId xmlns:a16="http://schemas.microsoft.com/office/drawing/2014/main" id="{05C0F8C9-301D-63C3-D518-04AC2B2052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C41FDC-7BEB-5FC5-ABC6-156BDA0D8352}"/>
              </a:ext>
            </a:extLst>
          </p:cNvPr>
          <p:cNvSpPr>
            <a:spLocks noGrp="1"/>
          </p:cNvSpPr>
          <p:nvPr>
            <p:ph type="sldNum" sz="quarter" idx="12"/>
          </p:nvPr>
        </p:nvSpPr>
        <p:spPr/>
        <p:txBody>
          <a:bodyPr/>
          <a:lstStyle/>
          <a:p>
            <a:fld id="{66C0C2D7-2239-473F-B286-8503A40D4B96}" type="slidenum">
              <a:rPr kumimoji="1" lang="ja-JP" altLang="en-US" smtClean="0"/>
              <a:t>‹#›</a:t>
            </a:fld>
            <a:endParaRPr kumimoji="1" lang="ja-JP" altLang="en-US"/>
          </a:p>
        </p:txBody>
      </p:sp>
    </p:spTree>
    <p:extLst>
      <p:ext uri="{BB962C8B-B14F-4D97-AF65-F5344CB8AC3E}">
        <p14:creationId xmlns:p14="http://schemas.microsoft.com/office/powerpoint/2010/main" val="11785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65515C4-1DA0-4598-7DE5-57CFF8B606D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EAF84A1-CB8E-6E2E-3F01-55AAFD0514BB}"/>
              </a:ext>
            </a:extLst>
          </p:cNvPr>
          <p:cNvSpPr>
            <a:spLocks noGrp="1"/>
          </p:cNvSpPr>
          <p:nvPr>
            <p:ph type="dt" sz="half" idx="10"/>
          </p:nvPr>
        </p:nvSpPr>
        <p:spPr/>
        <p:txBody>
          <a:bodyPr/>
          <a:lstStyle/>
          <a:p>
            <a:fld id="{98F78C41-F017-4611-BEFA-7E451C4FBEF2}" type="datetimeFigureOut">
              <a:rPr kumimoji="1" lang="ja-JP" altLang="en-US" smtClean="0"/>
              <a:t>2025/8/5</a:t>
            </a:fld>
            <a:endParaRPr kumimoji="1" lang="ja-JP" altLang="en-US"/>
          </a:p>
        </p:txBody>
      </p:sp>
      <p:sp>
        <p:nvSpPr>
          <p:cNvPr id="5" name="フッター プレースホルダー 4">
            <a:extLst>
              <a:ext uri="{FF2B5EF4-FFF2-40B4-BE49-F238E27FC236}">
                <a16:creationId xmlns:a16="http://schemas.microsoft.com/office/drawing/2014/main" id="{9AB3EE2A-FD92-1508-DD8D-577B854517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D16E98-BD13-B763-1796-359F00C9D83F}"/>
              </a:ext>
            </a:extLst>
          </p:cNvPr>
          <p:cNvSpPr>
            <a:spLocks noGrp="1"/>
          </p:cNvSpPr>
          <p:nvPr>
            <p:ph type="sldNum" sz="quarter" idx="12"/>
          </p:nvPr>
        </p:nvSpPr>
        <p:spPr/>
        <p:txBody>
          <a:bodyPr/>
          <a:lstStyle/>
          <a:p>
            <a:fld id="{66C0C2D7-2239-473F-B286-8503A40D4B96}" type="slidenum">
              <a:rPr kumimoji="1" lang="ja-JP" altLang="en-US" smtClean="0"/>
              <a:t>‹#›</a:t>
            </a:fld>
            <a:endParaRPr kumimoji="1" lang="ja-JP" altLang="en-US"/>
          </a:p>
        </p:txBody>
      </p:sp>
      <p:sp>
        <p:nvSpPr>
          <p:cNvPr id="7" name="四角形: 角を丸くする 6">
            <a:extLst>
              <a:ext uri="{FF2B5EF4-FFF2-40B4-BE49-F238E27FC236}">
                <a16:creationId xmlns:a16="http://schemas.microsoft.com/office/drawing/2014/main" id="{B6A2141F-AAF2-18EE-4402-CB0FDC26B965}"/>
              </a:ext>
            </a:extLst>
          </p:cNvPr>
          <p:cNvSpPr/>
          <p:nvPr userDrawn="1"/>
        </p:nvSpPr>
        <p:spPr>
          <a:xfrm>
            <a:off x="10832831" y="32246"/>
            <a:ext cx="1296000" cy="288000"/>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sz="1600" dirty="0">
                <a:latin typeface="Meiryo UI" panose="020B0604030504040204" pitchFamily="50" charset="-128"/>
                <a:ea typeface="Meiryo UI" panose="020B0604030504040204" pitchFamily="50" charset="-128"/>
              </a:rPr>
              <a:t>追加ページ</a:t>
            </a:r>
          </a:p>
        </p:txBody>
      </p:sp>
    </p:spTree>
    <p:extLst>
      <p:ext uri="{BB962C8B-B14F-4D97-AF65-F5344CB8AC3E}">
        <p14:creationId xmlns:p14="http://schemas.microsoft.com/office/powerpoint/2010/main" val="1342795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theme" Target="../theme/theme2.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hyperlink" Target="https://creativecommons.org/licenses/by/4.0/deed.ja" TargetMode="Externa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3.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B9B80399-6258-4EDE-B342-46570A0591ED}"/>
              </a:ext>
            </a:extLst>
          </p:cNvPr>
          <p:cNvSpPr/>
          <p:nvPr userDrawn="1"/>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6148" name="Line 4"/>
          <p:cNvSpPr>
            <a:spLocks noChangeShapeType="1"/>
          </p:cNvSpPr>
          <p:nvPr userDrawn="1"/>
        </p:nvSpPr>
        <p:spPr bwMode="gray">
          <a:xfrm>
            <a:off x="0" y="6632575"/>
            <a:ext cx="12192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226485" y="431006"/>
            <a:ext cx="10477500"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 タイトルの書式設定</a:t>
            </a:r>
          </a:p>
        </p:txBody>
      </p:sp>
      <p:sp>
        <p:nvSpPr>
          <p:cNvPr id="646152" name="Rectangle 8"/>
          <p:cNvSpPr>
            <a:spLocks noGrp="1" noChangeArrowheads="1"/>
          </p:cNvSpPr>
          <p:nvPr>
            <p:ph type="body" idx="1"/>
          </p:nvPr>
        </p:nvSpPr>
        <p:spPr bwMode="gray">
          <a:xfrm>
            <a:off x="224367" y="1196752"/>
            <a:ext cx="11715751" cy="526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a:t>マスタテキスト</a:t>
            </a:r>
            <a:r>
              <a:rPr lang="en-US" altLang="ja-JP" dirty="0"/>
              <a:t>24</a:t>
            </a:r>
            <a:r>
              <a:rPr lang="ja-JP" altLang="en-US" dirty="0" err="1"/>
              <a:t>ｐ</a:t>
            </a:r>
            <a:r>
              <a:rPr lang="ja-JP" altLang="en-US" dirty="0"/>
              <a:t>ああああああああああああああああああああああああああああああああああああああああああああああああああ</a:t>
            </a:r>
          </a:p>
          <a:p>
            <a:pPr lvl="1"/>
            <a:r>
              <a:rPr lang="ja-JP" altLang="en-US" dirty="0"/>
              <a:t>マスタテキスト</a:t>
            </a:r>
            <a:r>
              <a:rPr lang="en-US" altLang="ja-JP" dirty="0"/>
              <a:t>20</a:t>
            </a:r>
            <a:r>
              <a:rPr lang="ja-JP" altLang="en-US" dirty="0" err="1"/>
              <a:t>ｐ</a:t>
            </a:r>
            <a:r>
              <a:rPr lang="ja-JP" altLang="en-US" dirty="0"/>
              <a:t>ああああああああああああああああああああああああああああああああああああああああああああ</a:t>
            </a:r>
          </a:p>
          <a:p>
            <a:pPr lvl="2"/>
            <a:r>
              <a:rPr lang="ja-JP" altLang="en-US" dirty="0"/>
              <a:t>マスタテキスト</a:t>
            </a:r>
            <a:r>
              <a:rPr lang="en-US" altLang="ja-JP" dirty="0"/>
              <a:t>18</a:t>
            </a:r>
            <a:r>
              <a:rPr lang="ja-JP" altLang="en-US" dirty="0" err="1"/>
              <a:t>ｐ</a:t>
            </a:r>
            <a:r>
              <a:rPr lang="ja-JP" altLang="en-US" dirty="0"/>
              <a:t>ああああああああああああああああああああああああああああああああああああああああああああああ</a:t>
            </a:r>
          </a:p>
          <a:p>
            <a:pPr lvl="3"/>
            <a:r>
              <a:rPr lang="ja-JP" altLang="en-US" dirty="0"/>
              <a:t>マスタテキスト</a:t>
            </a:r>
            <a:r>
              <a:rPr lang="en-US" altLang="ja-JP" dirty="0"/>
              <a:t>16</a:t>
            </a:r>
            <a:r>
              <a:rPr lang="ja-JP" altLang="en-US" dirty="0" err="1"/>
              <a:t>ｐ</a:t>
            </a:r>
            <a:r>
              <a:rPr lang="ja-JP" altLang="en-US" dirty="0"/>
              <a:t>あああああああああああああああああああああああああああああああああああああああああああああああ</a:t>
            </a:r>
          </a:p>
        </p:txBody>
      </p:sp>
      <p:sp>
        <p:nvSpPr>
          <p:cNvPr id="646173"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eiryo UI" panose="020B0604030504040204" pitchFamily="50" charset="-128"/>
                <a:ea typeface="Meiryo UI" panose="020B0604030504040204" pitchFamily="50" charset="-128"/>
              </a:defRPr>
            </a:lvl1pPr>
          </a:lstStyle>
          <a:p>
            <a:fld id="{E5C4FF1C-8F5E-4BC8-BCAF-207649A9C157}" type="slidenum">
              <a:rPr lang="de-DE" altLang="ja-JP" smtClean="0"/>
              <a:pPr/>
              <a:t>‹#›</a:t>
            </a:fld>
            <a:endParaRPr lang="de-DE" altLang="ja-JP"/>
          </a:p>
        </p:txBody>
      </p:sp>
      <p:sp>
        <p:nvSpPr>
          <p:cNvPr id="18" name="Rectangle 6">
            <a:extLst>
              <a:ext uri="{FF2B5EF4-FFF2-40B4-BE49-F238E27FC236}">
                <a16:creationId xmlns:a16="http://schemas.microsoft.com/office/drawing/2014/main" id="{0E33CC4C-9C94-4548-A2EC-9A2979CDA920}"/>
              </a:ext>
            </a:extLst>
          </p:cNvPr>
          <p:cNvSpPr/>
          <p:nvPr userDrawn="1"/>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テキスト ボックス 1">
            <a:extLst>
              <a:ext uri="{FF2B5EF4-FFF2-40B4-BE49-F238E27FC236}">
                <a16:creationId xmlns:a16="http://schemas.microsoft.com/office/drawing/2014/main" id="{79993CED-3C5A-4C05-97B8-DA34413773B5}"/>
              </a:ext>
            </a:extLst>
          </p:cNvPr>
          <p:cNvSpPr txBox="1"/>
          <p:nvPr userDrawn="1"/>
        </p:nvSpPr>
        <p:spPr>
          <a:xfrm>
            <a:off x="24942" y="6611779"/>
            <a:ext cx="4392488" cy="246221"/>
          </a:xfrm>
          <a:prstGeom prst="rect">
            <a:avLst/>
          </a:prstGeom>
          <a:noFill/>
        </p:spPr>
        <p:txBody>
          <a:bodyPr wrap="square" rtlCol="0">
            <a:spAutoFit/>
          </a:bodyPr>
          <a:lstStyle/>
          <a:p>
            <a:r>
              <a:rPr lang="en-US" altLang="ja-JP" sz="1000" b="0" i="0" dirty="0">
                <a:solidFill>
                  <a:srgbClr val="000000"/>
                </a:solidFill>
                <a:effectLst/>
                <a:latin typeface="Meiryo UI" panose="020B0604030504040204" pitchFamily="50" charset="-128"/>
                <a:ea typeface="Meiryo UI" panose="020B0604030504040204" pitchFamily="50" charset="-128"/>
              </a:rPr>
              <a:t>Released under the Creative Commons CC0 1.0 Universal license</a:t>
            </a:r>
            <a:endParaRPr kumimoji="1" lang="ja-JP" altLang="en-US" sz="1000" dirty="0">
              <a:latin typeface="Meiryo UI" panose="020B0604030504040204" pitchFamily="50" charset="-128"/>
              <a:ea typeface="Meiryo UI" panose="020B0604030504040204" pitchFamily="50" charset="-128"/>
            </a:endParaRPr>
          </a:p>
        </p:txBody>
      </p:sp>
      <p:sp>
        <p:nvSpPr>
          <p:cNvPr id="9" name="Rectangle 47">
            <a:extLst>
              <a:ext uri="{FF2B5EF4-FFF2-40B4-BE49-F238E27FC236}">
                <a16:creationId xmlns:a16="http://schemas.microsoft.com/office/drawing/2014/main" id="{B65E4819-DABC-4EC9-AD02-2403D970C95D}"/>
              </a:ext>
            </a:extLst>
          </p:cNvPr>
          <p:cNvSpPr txBox="1">
            <a:spLocks noChangeArrowheads="1"/>
          </p:cNvSpPr>
          <p:nvPr userDrawn="1"/>
        </p:nvSpPr>
        <p:spPr bwMode="gray">
          <a:xfrm>
            <a:off x="6600056" y="6669360"/>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r>
              <a:rPr lang="de-DE" altLang="ja-JP" dirty="0">
                <a:latin typeface="Meiryo UI" panose="020B0604030504040204" pitchFamily="50" charset="-128"/>
                <a:ea typeface="Meiryo UI" panose="020B0604030504040204" pitchFamily="50" charset="-128"/>
              </a:rPr>
              <a:t>20</a:t>
            </a:r>
            <a:r>
              <a:rPr lang="en-US" altLang="ja-JP" dirty="0">
                <a:latin typeface="Meiryo UI" panose="020B0604030504040204" pitchFamily="50" charset="-128"/>
                <a:ea typeface="Meiryo UI" panose="020B0604030504040204" pitchFamily="50" charset="-128"/>
              </a:rPr>
              <a:t>22</a:t>
            </a:r>
            <a:r>
              <a:rPr lang="de-DE" altLang="ja-JP" dirty="0">
                <a:latin typeface="Meiryo UI" panose="020B0604030504040204" pitchFamily="50" charset="-128"/>
                <a:ea typeface="Meiryo UI" panose="020B0604030504040204" pitchFamily="50" charset="-128"/>
              </a:rPr>
              <a:t> OpenChain Japan Work Group</a:t>
            </a:r>
          </a:p>
        </p:txBody>
      </p:sp>
    </p:spTree>
  </p:cSld>
  <p:clrMap bg1="lt1" tx1="dk1" bg2="lt2" tx2="dk2" accent1="accent1" accent2="accent2" accent3="accent3" accent4="accent4" accent5="accent5" accent6="accent6" hlink="hlink" folHlink="folHlink"/>
  <p:sldLayoutIdLst>
    <p:sldLayoutId id="2147483653" r:id="rId1"/>
    <p:sldLayoutId id="2147483661" r:id="rId2"/>
    <p:sldLayoutId id="2147483654" r:id="rId3"/>
    <p:sldLayoutId id="2147483656" r:id="rId4"/>
    <p:sldLayoutId id="2147483658" r:id="rId5"/>
    <p:sldLayoutId id="2147483659" r:id="rId6"/>
    <p:sldLayoutId id="2147483660" r:id="rId7"/>
  </p:sldLayoutIdLst>
  <p:hf hdr="0" dt="0"/>
  <p:txStyles>
    <p:titleStyle>
      <a:lvl1pPr algn="l" rtl="0" fontAlgn="base">
        <a:spcBef>
          <a:spcPct val="0"/>
        </a:spcBef>
        <a:spcAft>
          <a:spcPct val="0"/>
        </a:spcAft>
        <a:tabLst>
          <a:tab pos="3676650" algn="l"/>
        </a:tabLst>
        <a:defRPr kumimoji="1" sz="3200">
          <a:solidFill>
            <a:schemeClr val="tx2"/>
          </a:solidFill>
          <a:latin typeface="Meiryo UI" panose="020B0604030504040204" pitchFamily="50" charset="-128"/>
          <a:ea typeface="Meiryo UI" panose="020B0604030504040204" pitchFamily="50" charset="-128"/>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anose="020B0604030504040204" pitchFamily="50" charset="-128"/>
          <a:ea typeface="Meiryo UI" panose="020B0604030504040204" pitchFamily="50" charset="-128"/>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eiryo UI" panose="020B0604030504040204" pitchFamily="50" charset="-128"/>
          <a:ea typeface="Meiryo UI" panose="020B0604030504040204" pitchFamily="50" charset="-128"/>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eiryo UI" panose="020B0604030504040204" pitchFamily="50" charset="-128"/>
          <a:ea typeface="Meiryo UI" panose="020B0604030504040204" pitchFamily="50" charset="-128"/>
          <a:cs typeface="+mn-cs"/>
        </a:defRPr>
      </a:lvl4pPr>
      <a:lvl5pPr marL="2305050" indent="365125" algn="l" defTabSz="457200" rtl="0" fontAlgn="base">
        <a:spcBef>
          <a:spcPct val="0"/>
        </a:spcBef>
        <a:spcAft>
          <a:spcPct val="0"/>
        </a:spcAft>
        <a:buBlip>
          <a:blip r:embed="rId9"/>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9"/>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9"/>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9"/>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9"/>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889E8A0F-1857-128E-2E05-90BAAB6DAAED}"/>
              </a:ext>
            </a:extLst>
          </p:cNvPr>
          <p:cNvSpPr>
            <a:spLocks noGrp="1"/>
          </p:cNvSpPr>
          <p:nvPr>
            <p:ph type="body" idx="1"/>
          </p:nvPr>
        </p:nvSpPr>
        <p:spPr>
          <a:xfrm>
            <a:off x="838200" y="621189"/>
            <a:ext cx="10515600" cy="5555774"/>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04D11086-5A88-63FA-4F98-FAB898FBC3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F78C41-F017-4611-BEFA-7E451C4FBEF2}" type="datetimeFigureOut">
              <a:rPr kumimoji="1" lang="ja-JP" altLang="en-US" smtClean="0"/>
              <a:t>2025/8/5</a:t>
            </a:fld>
            <a:endParaRPr kumimoji="1" lang="ja-JP" altLang="en-US"/>
          </a:p>
        </p:txBody>
      </p:sp>
      <p:sp>
        <p:nvSpPr>
          <p:cNvPr id="5" name="フッター プレースホルダー 4">
            <a:extLst>
              <a:ext uri="{FF2B5EF4-FFF2-40B4-BE49-F238E27FC236}">
                <a16:creationId xmlns:a16="http://schemas.microsoft.com/office/drawing/2014/main" id="{DD5BD502-AB27-97FE-B847-4513D8175C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5A89C0D-5235-D88B-C4AA-FC2544023F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6C0C2D7-2239-473F-B286-8503A40D4B96}" type="slidenum">
              <a:rPr kumimoji="1" lang="ja-JP" altLang="en-US" smtClean="0"/>
              <a:t>‹#›</a:t>
            </a:fld>
            <a:endParaRPr kumimoji="1" lang="ja-JP" altLang="en-US"/>
          </a:p>
        </p:txBody>
      </p:sp>
      <p:sp>
        <p:nvSpPr>
          <p:cNvPr id="7" name="Rectangle 6">
            <a:extLst>
              <a:ext uri="{FF2B5EF4-FFF2-40B4-BE49-F238E27FC236}">
                <a16:creationId xmlns:a16="http://schemas.microsoft.com/office/drawing/2014/main" id="{23E23137-3CBC-80AA-D744-BAA58F515EF7}"/>
              </a:ext>
            </a:extLst>
          </p:cNvPr>
          <p:cNvSpPr/>
          <p:nvPr userDrawn="1"/>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テキスト ボックス 7">
            <a:extLst>
              <a:ext uri="{FF2B5EF4-FFF2-40B4-BE49-F238E27FC236}">
                <a16:creationId xmlns:a16="http://schemas.microsoft.com/office/drawing/2014/main" id="{0FB3C10C-5E89-D584-6400-4A3D977B280A}"/>
              </a:ext>
            </a:extLst>
          </p:cNvPr>
          <p:cNvSpPr txBox="1"/>
          <p:nvPr userDrawn="1"/>
        </p:nvSpPr>
        <p:spPr>
          <a:xfrm>
            <a:off x="24942" y="6611779"/>
            <a:ext cx="4392488" cy="246221"/>
          </a:xfrm>
          <a:prstGeom prst="rect">
            <a:avLst/>
          </a:prstGeom>
          <a:noFill/>
        </p:spPr>
        <p:txBody>
          <a:bodyPr wrap="square" rtlCol="0">
            <a:spAutoFit/>
          </a:bodyPr>
          <a:lstStyle/>
          <a:p>
            <a:r>
              <a:rPr lang="en-US" altLang="ja-JP" sz="1000" b="0" i="0" dirty="0">
                <a:solidFill>
                  <a:srgbClr val="000000"/>
                </a:solidFill>
                <a:effectLst/>
                <a:latin typeface="Meiryo UI" panose="020B0604030504040204" pitchFamily="50" charset="-128"/>
                <a:ea typeface="Meiryo UI" panose="020B0604030504040204" pitchFamily="50" charset="-128"/>
              </a:rPr>
              <a:t>Released under the Creative Commons CC0 1.0 Universal license</a:t>
            </a:r>
            <a:endParaRPr kumimoji="1" lang="ja-JP" altLang="en-US" sz="1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23807143"/>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n"/>
        <a:defRPr kumimoji="1"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Wingdings" panose="05000000000000000000" pitchFamily="2" charset="2"/>
        <a:buChar char="l"/>
        <a:defRPr kumimoji="1"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99CCFF"/>
        </a:solidFill>
        <a:effectLst/>
      </p:bgPr>
    </p:bg>
    <p:spTree>
      <p:nvGrpSpPr>
        <p:cNvPr id="1" name=""/>
        <p:cNvGrpSpPr/>
        <p:nvPr/>
      </p:nvGrpSpPr>
      <p:grpSpPr>
        <a:xfrm>
          <a:off x="0" y="0"/>
          <a:ext cx="0" cy="0"/>
          <a:chOff x="0" y="0"/>
          <a:chExt cx="0" cy="0"/>
        </a:xfrm>
      </p:grpSpPr>
      <p:sp>
        <p:nvSpPr>
          <p:cNvPr id="2" name="フリーフォーム: 図形 1">
            <a:extLst>
              <a:ext uri="{FF2B5EF4-FFF2-40B4-BE49-F238E27FC236}">
                <a16:creationId xmlns:a16="http://schemas.microsoft.com/office/drawing/2014/main" id="{EB3A9817-91C1-30BD-F6B5-CDF5CA721FEB}"/>
              </a:ext>
            </a:extLst>
          </p:cNvPr>
          <p:cNvSpPr/>
          <p:nvPr/>
        </p:nvSpPr>
        <p:spPr>
          <a:xfrm>
            <a:off x="173760" y="146160"/>
            <a:ext cx="11843520" cy="6000120"/>
          </a:xfrm>
          <a:custGeom>
            <a:avLst>
              <a:gd name="f0" fmla="val 607"/>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FFFFFF"/>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Meiryo UI" panose="020B0604030504040204" pitchFamily="50" charset="-128"/>
              <a:ea typeface="Meiryo UI" panose="020B0604030504040204" pitchFamily="50" charset="-128"/>
              <a:cs typeface="Mangal" pitchFamily="2"/>
            </a:endParaRPr>
          </a:p>
        </p:txBody>
      </p:sp>
      <p:sp>
        <p:nvSpPr>
          <p:cNvPr id="3" name="タイトル プレースホルダー 2">
            <a:extLst>
              <a:ext uri="{FF2B5EF4-FFF2-40B4-BE49-F238E27FC236}">
                <a16:creationId xmlns:a16="http://schemas.microsoft.com/office/drawing/2014/main" id="{7B36ACD4-4E72-D7FF-49A8-9C0AB1BD8AC1}"/>
              </a:ext>
            </a:extLst>
          </p:cNvPr>
          <p:cNvSpPr txBox="1">
            <a:spLocks noGrp="1"/>
          </p:cNvSpPr>
          <p:nvPr>
            <p:ph type="title"/>
          </p:nvPr>
        </p:nvSpPr>
        <p:spPr>
          <a:xfrm>
            <a:off x="609600" y="273241"/>
            <a:ext cx="9492480" cy="836999"/>
          </a:xfrm>
          <a:prstGeom prst="rect">
            <a:avLst/>
          </a:prstGeom>
          <a:noFill/>
          <a:ln>
            <a:noFill/>
          </a:ln>
        </p:spPr>
        <p:txBody>
          <a:bodyPr lIns="0" tIns="0" rIns="0" bIns="0" anchor="ctr">
            <a:noAutofit/>
          </a:bodyPr>
          <a:lstStyle/>
          <a:p>
            <a:pPr lvl="0"/>
            <a:r>
              <a:rPr lang="ja-JP" dirty="0"/>
              <a:t>タイトルテキストの書式を編集するにはクリックします。</a:t>
            </a:r>
          </a:p>
        </p:txBody>
      </p:sp>
      <p:sp>
        <p:nvSpPr>
          <p:cNvPr id="4" name="テキスト プレースホルダー 3">
            <a:extLst>
              <a:ext uri="{FF2B5EF4-FFF2-40B4-BE49-F238E27FC236}">
                <a16:creationId xmlns:a16="http://schemas.microsoft.com/office/drawing/2014/main" id="{F31C32E9-CADA-B619-6B3E-D7293635A1C5}"/>
              </a:ext>
            </a:extLst>
          </p:cNvPr>
          <p:cNvSpPr txBox="1">
            <a:spLocks noGrp="1"/>
          </p:cNvSpPr>
          <p:nvPr>
            <p:ph type="body" idx="1"/>
          </p:nvPr>
        </p:nvSpPr>
        <p:spPr>
          <a:xfrm>
            <a:off x="609600" y="1306080"/>
            <a:ext cx="10972320" cy="3977640"/>
          </a:xfrm>
          <a:prstGeom prst="rect">
            <a:avLst/>
          </a:prstGeom>
          <a:noFill/>
          <a:ln>
            <a:noFill/>
          </a:ln>
        </p:spPr>
        <p:txBody>
          <a:bodyPr lIns="0" tIns="0" rIns="0" bIns="0">
            <a:no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altLang="ja-JP" dirty="0"/>
          </a:p>
        </p:txBody>
      </p:sp>
      <p:sp>
        <p:nvSpPr>
          <p:cNvPr id="5" name="フッター プレースホルダー 4">
            <a:extLst>
              <a:ext uri="{FF2B5EF4-FFF2-40B4-BE49-F238E27FC236}">
                <a16:creationId xmlns:a16="http://schemas.microsoft.com/office/drawing/2014/main" id="{B1490D5B-895A-411B-8CC5-90A9A812680B}"/>
              </a:ext>
            </a:extLst>
          </p:cNvPr>
          <p:cNvSpPr txBox="1">
            <a:spLocks noGrp="1"/>
          </p:cNvSpPr>
          <p:nvPr>
            <p:ph type="ftr" sz="quarter" idx="3"/>
          </p:nvPr>
        </p:nvSpPr>
        <p:spPr>
          <a:xfrm>
            <a:off x="2279266" y="6552000"/>
            <a:ext cx="7680000" cy="304560"/>
          </a:xfrm>
          <a:prstGeom prst="rect">
            <a:avLst/>
          </a:prstGeom>
          <a:noFill/>
          <a:ln>
            <a:noFill/>
          </a:ln>
        </p:spPr>
        <p:txBody>
          <a:bodyPr lIns="0" tIns="0" rIns="0" bIns="0" anchorCtr="0">
            <a:noAutofit/>
          </a:bodyPr>
          <a:lstStyle>
            <a:lvl1pPr lvl="0" algn="ctr" rtl="0" hangingPunct="0">
              <a:buNone/>
              <a:tabLst/>
              <a:defRPr lang="en-US" sz="1400" kern="1200">
                <a:latin typeface="Meiryo UI" panose="020B0604030504040204" pitchFamily="50" charset="-128"/>
                <a:ea typeface="Meiryo UI" panose="020B0604030504040204" pitchFamily="50" charset="-128"/>
                <a:cs typeface="Tahoma" pitchFamily="2"/>
              </a:defRPr>
            </a:lvl1pPr>
          </a:lstStyle>
          <a:p>
            <a:r>
              <a:rPr lang="ja-JP" altLang="en-US" dirty="0"/>
              <a:t>一般社団法人オープンソースライセンス研究所</a:t>
            </a:r>
          </a:p>
        </p:txBody>
      </p:sp>
      <p:sp>
        <p:nvSpPr>
          <p:cNvPr id="6" name="スライド番号プレースホルダー 5">
            <a:extLst>
              <a:ext uri="{FF2B5EF4-FFF2-40B4-BE49-F238E27FC236}">
                <a16:creationId xmlns:a16="http://schemas.microsoft.com/office/drawing/2014/main" id="{3F3AAE5B-B710-552D-2183-B7AFEC7BF560}"/>
              </a:ext>
            </a:extLst>
          </p:cNvPr>
          <p:cNvSpPr txBox="1">
            <a:spLocks noGrp="1"/>
          </p:cNvSpPr>
          <p:nvPr>
            <p:ph type="sldNum" sz="quarter" idx="4"/>
          </p:nvPr>
        </p:nvSpPr>
        <p:spPr>
          <a:xfrm>
            <a:off x="9131693" y="6518660"/>
            <a:ext cx="2840160" cy="304560"/>
          </a:xfrm>
          <a:prstGeom prst="rect">
            <a:avLst/>
          </a:prstGeom>
          <a:noFill/>
          <a:ln>
            <a:noFill/>
          </a:ln>
        </p:spPr>
        <p:txBody>
          <a:bodyPr lIns="0" tIns="0" rIns="0" bIns="0" anchorCtr="0">
            <a:noAutofit/>
          </a:bodyPr>
          <a:lstStyle>
            <a:lvl1pPr lvl="0" algn="r" rtl="0" hangingPunct="0">
              <a:buNone/>
              <a:tabLst/>
              <a:defRPr lang="en-US" sz="1400" kern="1200">
                <a:latin typeface="Meiryo UI" panose="020B0604030504040204" pitchFamily="50" charset="-128"/>
                <a:ea typeface="Meiryo UI" panose="020B0604030504040204" pitchFamily="50" charset="-128"/>
                <a:cs typeface="Tahoma" pitchFamily="2"/>
              </a:defRPr>
            </a:lvl1pPr>
          </a:lstStyle>
          <a:p>
            <a:fld id="{94E8FCB5-9791-4097-A8B2-5472A0DB205B}" type="slidenum">
              <a:rPr lang="en-US" altLang="ja-JP" smtClean="0"/>
              <a:pPr/>
              <a:t>‹#›</a:t>
            </a:fld>
            <a:endParaRPr lang="en-US" altLang="ja-JP" dirty="0"/>
          </a:p>
        </p:txBody>
      </p:sp>
      <p:sp>
        <p:nvSpPr>
          <p:cNvPr id="7" name="フリーフォーム: 図形 6">
            <a:extLst>
              <a:ext uri="{FF2B5EF4-FFF2-40B4-BE49-F238E27FC236}">
                <a16:creationId xmlns:a16="http://schemas.microsoft.com/office/drawing/2014/main" id="{F6E91DF3-0A6D-E8AC-008B-647F80D23FB4}"/>
              </a:ext>
            </a:extLst>
          </p:cNvPr>
          <p:cNvSpPr/>
          <p:nvPr/>
        </p:nvSpPr>
        <p:spPr>
          <a:xfrm>
            <a:off x="1741440" y="1110240"/>
            <a:ext cx="10450080" cy="130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gradFill>
            <a:gsLst>
              <a:gs pos="0">
                <a:srgbClr val="FFFFFF"/>
              </a:gs>
              <a:gs pos="100000">
                <a:srgbClr val="0047FF"/>
              </a:gs>
            </a:gsLst>
            <a:lin ang="0"/>
          </a:gra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US" sz="1800" b="0" i="0" u="none" strike="noStrike" kern="1200">
              <a:ln>
                <a:noFill/>
              </a:ln>
              <a:latin typeface="Arial" pitchFamily="18"/>
              <a:ea typeface="IPA Pゴシック" pitchFamily="2"/>
              <a:cs typeface="Mangal" pitchFamily="2"/>
            </a:endParaRPr>
          </a:p>
        </p:txBody>
      </p:sp>
      <p:sp>
        <p:nvSpPr>
          <p:cNvPr id="8" name="日付プレースホルダー 7">
            <a:extLst>
              <a:ext uri="{FF2B5EF4-FFF2-40B4-BE49-F238E27FC236}">
                <a16:creationId xmlns:a16="http://schemas.microsoft.com/office/drawing/2014/main" id="{7EE6F1C9-CDBF-23CA-DA5C-246C1376CB3C}"/>
              </a:ext>
            </a:extLst>
          </p:cNvPr>
          <p:cNvSpPr txBox="1">
            <a:spLocks noGrp="1"/>
          </p:cNvSpPr>
          <p:nvPr>
            <p:ph type="dt" sz="half" idx="2"/>
          </p:nvPr>
        </p:nvSpPr>
        <p:spPr>
          <a:xfrm>
            <a:off x="609600" y="6247440"/>
            <a:ext cx="2840160" cy="472680"/>
          </a:xfrm>
          <a:prstGeom prst="rect">
            <a:avLst/>
          </a:prstGeom>
          <a:noFill/>
          <a:ln>
            <a:noFill/>
          </a:ln>
        </p:spPr>
        <p:txBody>
          <a:bodyPr lIns="0" tIns="0" rIns="0" bIns="0" anchorCtr="0">
            <a:noAutofit/>
          </a:bodyPr>
          <a:lstStyle>
            <a:lvl1pPr lvl="0" rtl="0" hangingPunct="0">
              <a:buNone/>
              <a:tabLst/>
              <a:defRPr lang="en-US" sz="1400" kern="1200">
                <a:latin typeface="Times New Roman" pitchFamily="18"/>
                <a:ea typeface="ＭＳ Ｐ明朝" pitchFamily="2"/>
                <a:cs typeface="Tahoma" pitchFamily="2"/>
              </a:defRPr>
            </a:lvl1pPr>
          </a:lstStyle>
          <a:p>
            <a:pPr lvl="0"/>
            <a:endParaRPr lang="en-US" dirty="0"/>
          </a:p>
        </p:txBody>
      </p:sp>
      <p:sp>
        <p:nvSpPr>
          <p:cNvPr id="10" name="テキスト ボックス 9">
            <a:hlinkClick r:id="rId13"/>
            <a:extLst>
              <a:ext uri="{FF2B5EF4-FFF2-40B4-BE49-F238E27FC236}">
                <a16:creationId xmlns:a16="http://schemas.microsoft.com/office/drawing/2014/main" id="{5250CC2D-CEA3-990D-9F28-F97560B5B2D1}"/>
              </a:ext>
            </a:extLst>
          </p:cNvPr>
          <p:cNvSpPr txBox="1"/>
          <p:nvPr userDrawn="1"/>
        </p:nvSpPr>
        <p:spPr>
          <a:xfrm>
            <a:off x="80339" y="6581001"/>
            <a:ext cx="947695" cy="276999"/>
          </a:xfrm>
          <a:prstGeom prst="rect">
            <a:avLst/>
          </a:prstGeom>
          <a:noFill/>
        </p:spPr>
        <p:txBody>
          <a:bodyPr wrap="none" rtlCol="0">
            <a:spAutoFit/>
          </a:bodyPr>
          <a:lstStyle/>
          <a:p>
            <a:r>
              <a:rPr lang="en-US" altLang="ja-JP" sz="1200" dirty="0">
                <a:solidFill>
                  <a:srgbClr val="000000"/>
                </a:solidFill>
                <a:latin typeface="Meiryo UI" panose="020B0604030504040204" pitchFamily="50" charset="-128"/>
                <a:ea typeface="Meiryo UI" panose="020B0604030504040204" pitchFamily="50" charset="-128"/>
              </a:rPr>
              <a:t>CC BY 4.0</a:t>
            </a:r>
            <a:endParaRPr kumimoji="1" lang="ja-JP" altLang="en-US" sz="1200" dirty="0">
              <a:latin typeface="Meiryo UI" panose="020B0604030504040204" pitchFamily="50" charset="-128"/>
              <a:ea typeface="Meiryo UI" panose="020B0604030504040204" pitchFamily="50" charset="-128"/>
            </a:endParaRPr>
          </a:p>
        </p:txBody>
      </p:sp>
      <p:pic>
        <p:nvPicPr>
          <p:cNvPr id="11" name="図 10">
            <a:extLst>
              <a:ext uri="{FF2B5EF4-FFF2-40B4-BE49-F238E27FC236}">
                <a16:creationId xmlns:a16="http://schemas.microsoft.com/office/drawing/2014/main" id="{3A24AD01-983C-2385-7991-B800283F2AE2}"/>
              </a:ext>
            </a:extLst>
          </p:cNvPr>
          <p:cNvPicPr>
            <a:picLocks noChangeAspect="1"/>
          </p:cNvPicPr>
          <p:nvPr userDrawn="1"/>
        </p:nvPicPr>
        <p:blipFill>
          <a:blip r:embed="rId14"/>
          <a:srcRect t="4297"/>
          <a:stretch>
            <a:fillRect/>
          </a:stretch>
        </p:blipFill>
        <p:spPr>
          <a:xfrm>
            <a:off x="10967478" y="177660"/>
            <a:ext cx="961788" cy="900000"/>
          </a:xfrm>
          <a:prstGeom prst="rect">
            <a:avLst/>
          </a:prstGeom>
        </p:spPr>
      </p:pic>
    </p:spTree>
    <p:extLst>
      <p:ext uri="{BB962C8B-B14F-4D97-AF65-F5344CB8AC3E}">
        <p14:creationId xmlns:p14="http://schemas.microsoft.com/office/powerpoint/2010/main" val="2099381988"/>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hf hdr="0" dt="0"/>
  <p:txStyles>
    <p:titleStyle>
      <a:lvl1pPr lvl="0" algn="ctr" rtl="0" hangingPunct="0">
        <a:buNone/>
        <a:tabLst/>
        <a:defRPr lang="ja-JP" sz="3000" b="0" i="0" u="none" strike="noStrike" kern="1200">
          <a:ln>
            <a:noFill/>
          </a:ln>
          <a:latin typeface="Meiryo UI" panose="020B0604030504040204" pitchFamily="50" charset="-128"/>
          <a:ea typeface="Meiryo UI" panose="020B0604030504040204" pitchFamily="50" charset="-128"/>
          <a:cs typeface="Meiryo UI" panose="020B0604030504040204" pitchFamily="50" charset="-128"/>
        </a:defRPr>
      </a:lvl1pPr>
    </p:titleStyle>
    <p:bodyStyle>
      <a:lvl1pPr marL="0" marR="0" indent="0" rtl="0" hangingPunct="0">
        <a:spcBef>
          <a:spcPts val="0"/>
        </a:spcBef>
        <a:spcAft>
          <a:spcPts val="1281"/>
        </a:spcAft>
        <a:tabLst/>
        <a:defRPr lang="en-US" altLang="ja-JP" sz="2910" b="0" i="0" u="none" strike="noStrike" kern="1200">
          <a:ln>
            <a:noFill/>
          </a:ln>
          <a:latin typeface="Meiryo UI" panose="020B0604030504040204" pitchFamily="50" charset="-128"/>
          <a:ea typeface="Meiryo UI"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hyperlink" Target="https://www.blackduck.com/ja-jp/resources/analyst-reports/open-source-security-risk-analysis.html" TargetMode="External"/><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chart" Target="../charts/chart2.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3" Type="http://schemas.openxmlformats.org/officeDocument/2006/relationships/hyperlink" Target="https://opensource.jp/osd/"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hyperlink" Target="https://ossforum.jp/index.php/choukanzu-wg/" TargetMode="Externa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OpenChain-Project/OpenChain-JWG/tree/master" TargetMode="External"/><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licenses.opensource.jp/"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opensource.org/blog/top-open-source-licenses-in-2024?utm_source=chatgpt.com" TargetMode="External"/><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hyperlink" Target="http://www.apache.org/"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0.xml"/><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2.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s://www.gnu.org/licenses/license-list.html#GPLCompatibleLicenses" TargetMode="External"/><Relationship Id="rId2" Type="http://schemas.openxmlformats.org/officeDocument/2006/relationships/notesSlide" Target="../notesSlides/notesSlide33.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9.xml"/><Relationship Id="rId4" Type="http://schemas.openxmlformats.org/officeDocument/2006/relationships/hyperlink" Target="https://www.osll.jp/outline/reference/"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9.xml"/><Relationship Id="rId5" Type="http://schemas.openxmlformats.org/officeDocument/2006/relationships/hyperlink" Target="https://www.osll.jp/outline/reference/" TargetMode="External"/><Relationship Id="rId4" Type="http://schemas.openxmlformats.org/officeDocument/2006/relationships/hyperlink" Target="https://github.com/OpenChain-Project/OpenChain-JWG/tree/master/Education_Material/FAQ"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7.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9.xml"/><Relationship Id="rId6" Type="http://schemas.openxmlformats.org/officeDocument/2006/relationships/image" Target="../media/image5.png"/><Relationship Id="rId5" Type="http://schemas.openxmlformats.org/officeDocument/2006/relationships/image" Target="../media/image27.png"/><Relationship Id="rId4" Type="http://schemas.openxmlformats.org/officeDocument/2006/relationships/image" Target="../media/image26.png"/></Relationships>
</file>

<file path=ppt/slides/_rels/slide53.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53.xml"/><Relationship Id="rId1" Type="http://schemas.openxmlformats.org/officeDocument/2006/relationships/slideLayout" Target="../slideLayouts/slideLayout9.xml"/><Relationship Id="rId6" Type="http://schemas.openxmlformats.org/officeDocument/2006/relationships/image" Target="../media/image29.png"/><Relationship Id="rId5" Type="http://schemas.openxmlformats.org/officeDocument/2006/relationships/image" Target="../media/image27.png"/><Relationship Id="rId4" Type="http://schemas.openxmlformats.org/officeDocument/2006/relationships/image" Target="../media/image28.png"/><Relationship Id="rId9" Type="http://schemas.openxmlformats.org/officeDocument/2006/relationships/image" Target="../media/image32.png"/></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4.xml"/><Relationship Id="rId1" Type="http://schemas.openxmlformats.org/officeDocument/2006/relationships/slideLayout" Target="../slideLayouts/slideLayout9.xml"/><Relationship Id="rId4" Type="http://schemas.openxmlformats.org/officeDocument/2006/relationships/image" Target="../media/image34.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8" Type="http://schemas.openxmlformats.org/officeDocument/2006/relationships/hyperlink" Target="https://openchain-project.github.io/OpenChain-JWG/subgroups/planning/" TargetMode="External"/><Relationship Id="rId3" Type="http://schemas.openxmlformats.org/officeDocument/2006/relationships/hyperlink" Target="https://openchain-project.github.io/OpenChain-JWG/" TargetMode="External"/><Relationship Id="rId7" Type="http://schemas.openxmlformats.org/officeDocument/2006/relationships/hyperlink" Target="https://openchain-project.github.io/OpenChain-JWG/subgroups/licensing/" TargetMode="External"/><Relationship Id="rId2" Type="http://schemas.openxmlformats.org/officeDocument/2006/relationships/notesSlide" Target="../notesSlides/notesSlide61.xml"/><Relationship Id="rId1" Type="http://schemas.openxmlformats.org/officeDocument/2006/relationships/slideLayout" Target="../slideLayouts/slideLayout3.xml"/><Relationship Id="rId6" Type="http://schemas.openxmlformats.org/officeDocument/2006/relationships/hyperlink" Target="https://openchain-project.github.io/OpenChain-JWG/subgroups/leaflet/" TargetMode="External"/><Relationship Id="rId5" Type="http://schemas.openxmlformats.org/officeDocument/2006/relationships/hyperlink" Target="https://openchain-project.github.io/OpenChain-JWG/subgroups/FAQ/" TargetMode="External"/><Relationship Id="rId10" Type="http://schemas.openxmlformats.org/officeDocument/2006/relationships/hyperlink" Target="https://openchain-project.github.io/OpenChain-JWG/subgroups/tooling/" TargetMode="External"/><Relationship Id="rId4" Type="http://schemas.openxmlformats.org/officeDocument/2006/relationships/hyperlink" Target="https://openchain-project.github.io/OpenChain-JWG/subgroups/education/" TargetMode="External"/><Relationship Id="rId9" Type="http://schemas.openxmlformats.org/officeDocument/2006/relationships/hyperlink" Target="https://openchain-project.github.io/OpenChain-JWG/subgroups/promotion/" TargetMode="Externa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08D62F79-A3AE-70F9-B53E-34FF18CAB56D}"/>
              </a:ext>
            </a:extLst>
          </p:cNvPr>
          <p:cNvSpPr>
            <a:spLocks noGrp="1"/>
          </p:cNvSpPr>
          <p:nvPr>
            <p:ph type="ctrTitle"/>
          </p:nvPr>
        </p:nvSpPr>
        <p:spPr>
          <a:xfrm>
            <a:off x="1054224" y="889904"/>
            <a:ext cx="10082336" cy="1693662"/>
          </a:xfrm>
        </p:spPr>
        <p:txBody>
          <a:bodyPr anchor="ctr">
            <a:normAutofit/>
          </a:bodyPr>
          <a:lstStyle/>
          <a:p>
            <a:pPr algn="l"/>
            <a:r>
              <a:rPr lang="ja-JP" altLang="en-US" sz="4400" dirty="0">
                <a:latin typeface="Meiryo UI" panose="020B0604030504040204" pitchFamily="50" charset="-128"/>
                <a:ea typeface="Meiryo UI" panose="020B0604030504040204" pitchFamily="50" charset="-128"/>
              </a:rPr>
              <a:t>初学者向け</a:t>
            </a:r>
            <a:br>
              <a:rPr lang="en-US" altLang="ja-JP" sz="4400" dirty="0">
                <a:latin typeface="Meiryo UI" panose="020B0604030504040204" pitchFamily="50" charset="-128"/>
                <a:ea typeface="Meiryo UI" panose="020B0604030504040204" pitchFamily="50" charset="-128"/>
              </a:rPr>
            </a:br>
            <a:r>
              <a:rPr lang="ja-JP" altLang="en-US" sz="4400" dirty="0">
                <a:latin typeface="Meiryo UI" panose="020B0604030504040204" pitchFamily="50" charset="-128"/>
                <a:ea typeface="Meiryo UI" panose="020B0604030504040204" pitchFamily="50" charset="-128"/>
              </a:rPr>
              <a:t>オープンソースソフトウェアコンプライアンス教育</a:t>
            </a:r>
            <a:endParaRPr kumimoji="1" lang="ja-JP" altLang="en-US" sz="4400" dirty="0">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ABF1DEA6-C554-7BBD-B0E1-914163D0F978}"/>
              </a:ext>
            </a:extLst>
          </p:cNvPr>
          <p:cNvSpPr>
            <a:spLocks noGrp="1"/>
          </p:cNvSpPr>
          <p:nvPr>
            <p:ph type="sldNum" sz="quarter" idx="12"/>
          </p:nvPr>
        </p:nvSpPr>
        <p:spPr/>
        <p:txBody>
          <a:bodyPr/>
          <a:lstStyle/>
          <a:p>
            <a:fld id="{E5C4FF1C-8F5E-4BC8-BCAF-207649A9C157}" type="slidenum">
              <a:rPr lang="de-DE" altLang="ja-JP" smtClean="0"/>
              <a:pPr/>
              <a:t>0</a:t>
            </a:fld>
            <a:endParaRPr lang="de-DE" altLang="ja-JP"/>
          </a:p>
        </p:txBody>
      </p:sp>
      <p:sp>
        <p:nvSpPr>
          <p:cNvPr id="7" name="テキスト ボックス 6">
            <a:extLst>
              <a:ext uri="{FF2B5EF4-FFF2-40B4-BE49-F238E27FC236}">
                <a16:creationId xmlns:a16="http://schemas.microsoft.com/office/drawing/2014/main" id="{D2A8DC86-A4A9-2CA8-2821-FFFCAB9EEFBB}"/>
              </a:ext>
            </a:extLst>
          </p:cNvPr>
          <p:cNvSpPr txBox="1"/>
          <p:nvPr/>
        </p:nvSpPr>
        <p:spPr>
          <a:xfrm>
            <a:off x="1579282" y="2499584"/>
            <a:ext cx="9033436" cy="461665"/>
          </a:xfrm>
          <a:prstGeom prst="rect">
            <a:avLst/>
          </a:prstGeom>
          <a:noFill/>
        </p:spPr>
        <p:txBody>
          <a:bodyPr wrap="square">
            <a:spAutoFit/>
          </a:bodyPr>
          <a:lstStyle/>
          <a:p>
            <a:r>
              <a:rPr lang="en-US" altLang="ja-JP" sz="2400" dirty="0">
                <a:latin typeface="Meiryo UI" panose="020B0604030504040204" pitchFamily="50" charset="-128"/>
                <a:ea typeface="Meiryo UI" panose="020B0604030504040204" pitchFamily="50" charset="-128"/>
              </a:rPr>
              <a:t>- OSS</a:t>
            </a:r>
            <a:r>
              <a:rPr lang="ja-JP" altLang="en-US" sz="2400" dirty="0">
                <a:latin typeface="Meiryo UI" panose="020B0604030504040204" pitchFamily="50" charset="-128"/>
                <a:ea typeface="Meiryo UI" panose="020B0604030504040204" pitchFamily="50" charset="-128"/>
              </a:rPr>
              <a:t>ライセンスの基礎 </a:t>
            </a:r>
            <a:r>
              <a:rPr lang="en-US" altLang="ja-JP" sz="2400" dirty="0">
                <a:latin typeface="Meiryo UI" panose="020B0604030504040204" pitchFamily="50" charset="-128"/>
                <a:ea typeface="Meiryo UI" panose="020B0604030504040204" pitchFamily="50" charset="-128"/>
              </a:rPr>
              <a:t>&amp; OSS</a:t>
            </a:r>
            <a:r>
              <a:rPr lang="ja-JP" altLang="en-US" sz="2400" dirty="0">
                <a:latin typeface="Meiryo UI" panose="020B0604030504040204" pitchFamily="50" charset="-128"/>
                <a:ea typeface="Meiryo UI" panose="020B0604030504040204" pitchFamily="50" charset="-128"/>
              </a:rPr>
              <a:t>活用時の注意点 </a:t>
            </a:r>
            <a:r>
              <a:rPr lang="en-US" altLang="ja-JP" sz="2400" dirty="0">
                <a:latin typeface="Meiryo UI" panose="020B0604030504040204" pitchFamily="50" charset="-128"/>
                <a:ea typeface="Meiryo UI" panose="020B0604030504040204" pitchFamily="50" charset="-128"/>
              </a:rPr>
              <a:t>-</a:t>
            </a:r>
            <a:endParaRPr lang="ja-JP" altLang="en-US" sz="2400" dirty="0"/>
          </a:p>
        </p:txBody>
      </p:sp>
    </p:spTree>
    <p:extLst>
      <p:ext uri="{BB962C8B-B14F-4D97-AF65-F5344CB8AC3E}">
        <p14:creationId xmlns:p14="http://schemas.microsoft.com/office/powerpoint/2010/main" val="59985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229543-5E5F-522B-0892-6CF86AF51070}"/>
            </a:ext>
          </a:extLst>
        </p:cNvPr>
        <p:cNvGrpSpPr/>
        <p:nvPr/>
      </p:nvGrpSpPr>
      <p:grpSpPr>
        <a:xfrm>
          <a:off x="0" y="0"/>
          <a:ext cx="0" cy="0"/>
          <a:chOff x="0" y="0"/>
          <a:chExt cx="0" cy="0"/>
        </a:xfrm>
      </p:grpSpPr>
      <p:sp>
        <p:nvSpPr>
          <p:cNvPr id="8" name="正方形/長方形 7">
            <a:extLst>
              <a:ext uri="{FF2B5EF4-FFF2-40B4-BE49-F238E27FC236}">
                <a16:creationId xmlns:a16="http://schemas.microsoft.com/office/drawing/2014/main" id="{3E7F1B4C-3E48-8B66-7AD3-8A73D37F353D}"/>
              </a:ext>
            </a:extLst>
          </p:cNvPr>
          <p:cNvSpPr/>
          <p:nvPr/>
        </p:nvSpPr>
        <p:spPr>
          <a:xfrm>
            <a:off x="4362000" y="4490546"/>
            <a:ext cx="3696862" cy="2120646"/>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F6BE351-5253-6071-55FF-CF6C2E642622}"/>
              </a:ext>
            </a:extLst>
          </p:cNvPr>
          <p:cNvSpPr/>
          <p:nvPr/>
        </p:nvSpPr>
        <p:spPr>
          <a:xfrm>
            <a:off x="526930" y="4476706"/>
            <a:ext cx="3696862" cy="2120646"/>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56260A51-E7C6-8BC7-2801-A395EE351389}"/>
              </a:ext>
            </a:extLst>
          </p:cNvPr>
          <p:cNvSpPr>
            <a:spLocks noGrp="1"/>
          </p:cNvSpPr>
          <p:nvPr>
            <p:ph idx="1"/>
          </p:nvPr>
        </p:nvSpPr>
        <p:spPr>
          <a:xfrm>
            <a:off x="479376" y="1055412"/>
            <a:ext cx="11593288" cy="3525715"/>
          </a:xfrm>
        </p:spPr>
        <p:txBody>
          <a:bodyPr>
            <a:normAutofit/>
          </a:bodyPr>
          <a:lstStyle/>
          <a:p>
            <a:r>
              <a:rPr lang="ja-JP" altLang="en-US" sz="2400" dirty="0"/>
              <a:t>オープンソースソフトウェアの略称</a:t>
            </a:r>
            <a:endParaRPr lang="en-US" altLang="ja-JP" sz="2400" dirty="0"/>
          </a:p>
          <a:p>
            <a:r>
              <a:rPr lang="ja-JP" altLang="en-US" sz="2400" dirty="0"/>
              <a:t>無償でソースコードが公開されており、自由に改変・再配布できるソフトウェア</a:t>
            </a:r>
            <a:endParaRPr lang="en-US" altLang="ja-JP" sz="2400" dirty="0"/>
          </a:p>
          <a:p>
            <a:r>
              <a:rPr lang="en-US" altLang="ja-JP" sz="2400" dirty="0"/>
              <a:t>OSS</a:t>
            </a:r>
            <a:r>
              <a:rPr lang="ja-JP" altLang="en-US" sz="2400" dirty="0"/>
              <a:t>の例</a:t>
            </a:r>
            <a:endParaRPr lang="en-US" altLang="ja-JP" sz="2400" dirty="0"/>
          </a:p>
          <a:p>
            <a:pPr lvl="1"/>
            <a:r>
              <a:rPr lang="ja-JP" altLang="en-US" sz="2000" dirty="0"/>
              <a:t>何を思い浮かべますか？</a:t>
            </a:r>
            <a:endParaRPr lang="en-US" altLang="ja-JP" sz="2000" dirty="0"/>
          </a:p>
          <a:p>
            <a:r>
              <a:rPr lang="ja-JP" altLang="en-US" sz="2400" dirty="0"/>
              <a:t>日々増加中今は</a:t>
            </a:r>
            <a:r>
              <a:rPr lang="en-US" altLang="ja-JP" sz="2400" dirty="0"/>
              <a:t>GitHub</a:t>
            </a:r>
            <a:r>
              <a:rPr lang="ja-JP" altLang="en-US" sz="2400" dirty="0"/>
              <a:t>に公開されているリポジトリだけで</a:t>
            </a:r>
            <a:r>
              <a:rPr lang="en-US" altLang="ja-JP" sz="2400" dirty="0"/>
              <a:t>2,500</a:t>
            </a:r>
            <a:r>
              <a:rPr lang="ja-JP" altLang="en-US" sz="2400" dirty="0"/>
              <a:t>万件以上</a:t>
            </a:r>
            <a:r>
              <a:rPr lang="ja-JP" altLang="en-US" sz="1400" dirty="0"/>
              <a:t>（</a:t>
            </a:r>
            <a:r>
              <a:rPr lang="en-US" altLang="ja-JP" sz="1400" dirty="0"/>
              <a:t>2025/7/26</a:t>
            </a:r>
            <a:r>
              <a:rPr lang="ja-JP" altLang="en-US" sz="1400" dirty="0"/>
              <a:t>時点）</a:t>
            </a:r>
            <a:br>
              <a:rPr lang="en-US" altLang="ja-JP" sz="2400" dirty="0"/>
            </a:br>
            <a:r>
              <a:rPr lang="en-US" altLang="ja-JP" sz="1600" b="0" i="0" dirty="0">
                <a:solidFill>
                  <a:schemeClr val="tx1"/>
                </a:solidFill>
                <a:effectLst/>
                <a:latin typeface="Meiryo UI" panose="020B0604030504040204" pitchFamily="50" charset="-128"/>
                <a:ea typeface="Meiryo UI" panose="020B0604030504040204" pitchFamily="50" charset="-128"/>
              </a:rPr>
              <a:t>Maven 70</a:t>
            </a:r>
            <a:r>
              <a:rPr lang="ja-JP" altLang="en-US" sz="1600" b="0" i="0" dirty="0">
                <a:solidFill>
                  <a:schemeClr val="tx1"/>
                </a:solidFill>
                <a:effectLst/>
                <a:latin typeface="Meiryo UI" panose="020B0604030504040204" pitchFamily="50" charset="-128"/>
                <a:ea typeface="Meiryo UI" panose="020B0604030504040204" pitchFamily="50" charset="-128"/>
              </a:rPr>
              <a:t>万件以上、</a:t>
            </a:r>
            <a:r>
              <a:rPr lang="en-US" altLang="ja-JP" sz="1600" dirty="0" err="1"/>
              <a:t>npm</a:t>
            </a:r>
            <a:r>
              <a:rPr lang="en-US" altLang="ja-JP" sz="1600" dirty="0"/>
              <a:t> 200</a:t>
            </a:r>
            <a:r>
              <a:rPr lang="ja-JP" altLang="en-US" sz="1600" dirty="0"/>
              <a:t>万件以上、</a:t>
            </a:r>
            <a:endParaRPr lang="en-US" altLang="ja-JP" sz="1600" dirty="0"/>
          </a:p>
          <a:p>
            <a:r>
              <a:rPr lang="ja-JP" altLang="en-US" sz="2400" dirty="0">
                <a:solidFill>
                  <a:schemeClr val="tx1"/>
                </a:solidFill>
                <a:latin typeface="Meiryo UI" panose="020B0604030504040204" pitchFamily="50" charset="-128"/>
                <a:ea typeface="Meiryo UI" panose="020B0604030504040204" pitchFamily="50" charset="-128"/>
              </a:rPr>
              <a:t>調査したプロジェクトの</a:t>
            </a:r>
            <a:r>
              <a:rPr lang="en-US" altLang="ja-JP" sz="2400" dirty="0">
                <a:solidFill>
                  <a:schemeClr val="tx1"/>
                </a:solidFill>
                <a:latin typeface="Meiryo UI" panose="020B0604030504040204" pitchFamily="50" charset="-128"/>
                <a:ea typeface="Meiryo UI" panose="020B0604030504040204" pitchFamily="50" charset="-128"/>
              </a:rPr>
              <a:t>97%</a:t>
            </a:r>
            <a:r>
              <a:rPr lang="ja-JP" altLang="en-US" sz="2400" dirty="0">
                <a:solidFill>
                  <a:schemeClr val="tx1"/>
                </a:solidFill>
                <a:latin typeface="Meiryo UI" panose="020B0604030504040204" pitchFamily="50" charset="-128"/>
                <a:ea typeface="Meiryo UI" panose="020B0604030504040204" pitchFamily="50" charset="-128"/>
              </a:rPr>
              <a:t>は</a:t>
            </a:r>
            <a:r>
              <a:rPr lang="en-US" altLang="ja-JP" sz="2400" dirty="0">
                <a:solidFill>
                  <a:schemeClr val="tx1"/>
                </a:solidFill>
                <a:latin typeface="Meiryo UI" panose="020B0604030504040204" pitchFamily="50" charset="-128"/>
                <a:ea typeface="Meiryo UI" panose="020B0604030504040204" pitchFamily="50" charset="-128"/>
              </a:rPr>
              <a:t>OSS</a:t>
            </a:r>
            <a:br>
              <a:rPr lang="en-US" altLang="ja-JP" sz="2400" dirty="0">
                <a:solidFill>
                  <a:schemeClr val="tx1"/>
                </a:solidFill>
                <a:latin typeface="Meiryo UI" panose="020B0604030504040204" pitchFamily="50" charset="-128"/>
                <a:ea typeface="Meiryo UI" panose="020B0604030504040204" pitchFamily="50" charset="-128"/>
              </a:rPr>
            </a:br>
            <a:r>
              <a:rPr lang="en-US" altLang="ja-JP" sz="1400" dirty="0">
                <a:solidFill>
                  <a:schemeClr val="tx1"/>
                </a:solidFill>
                <a:latin typeface="Meiryo UI" panose="020B0604030504040204" pitchFamily="50" charset="-128"/>
                <a:ea typeface="Meiryo UI" panose="020B0604030504040204" pitchFamily="50" charset="-128"/>
              </a:rPr>
              <a:t>[Synopsys</a:t>
            </a:r>
            <a:r>
              <a:rPr lang="ja-JP" altLang="en-US" sz="1400" dirty="0">
                <a:solidFill>
                  <a:schemeClr val="tx1"/>
                </a:solidFill>
                <a:latin typeface="Meiryo UI" panose="020B0604030504040204" pitchFamily="50" charset="-128"/>
                <a:ea typeface="Meiryo UI" panose="020B0604030504040204" pitchFamily="50" charset="-128"/>
              </a:rPr>
              <a:t>社</a:t>
            </a:r>
            <a:r>
              <a:rPr lang="en-US" altLang="ja-JP" sz="1400" dirty="0">
                <a:solidFill>
                  <a:schemeClr val="tx1"/>
                </a:solidFill>
                <a:latin typeface="Meiryo UI" panose="020B0604030504040204" pitchFamily="50" charset="-128"/>
                <a:ea typeface="Meiryo UI" panose="020B0604030504040204" pitchFamily="50" charset="-128"/>
              </a:rPr>
              <a:t>]2025 </a:t>
            </a:r>
            <a:r>
              <a:rPr lang="ja-JP" altLang="en-US" sz="1400" dirty="0">
                <a:solidFill>
                  <a:schemeClr val="tx1"/>
                </a:solidFill>
                <a:latin typeface="Meiryo UI" panose="020B0604030504040204" pitchFamily="50" charset="-128"/>
                <a:ea typeface="Meiryo UI" panose="020B0604030504040204" pitchFamily="50" charset="-128"/>
              </a:rPr>
              <a:t>オープンソース・セキュリティ </a:t>
            </a:r>
            <a:r>
              <a:rPr lang="en-US" altLang="ja-JP" sz="1400" dirty="0">
                <a:solidFill>
                  <a:schemeClr val="tx1"/>
                </a:solidFill>
                <a:latin typeface="Meiryo UI" panose="020B0604030504040204" pitchFamily="50" charset="-128"/>
                <a:ea typeface="Meiryo UI" panose="020B0604030504040204" pitchFamily="50" charset="-128"/>
              </a:rPr>
              <a:t>&amp; </a:t>
            </a:r>
            <a:r>
              <a:rPr lang="ja-JP" altLang="en-US" sz="1400" dirty="0">
                <a:solidFill>
                  <a:schemeClr val="tx1"/>
                </a:solidFill>
                <a:latin typeface="Meiryo UI" panose="020B0604030504040204" pitchFamily="50" charset="-128"/>
                <a:ea typeface="Meiryo UI" panose="020B0604030504040204" pitchFamily="50" charset="-128"/>
              </a:rPr>
              <a:t>リスク分析レポート</a:t>
            </a:r>
            <a:br>
              <a:rPr lang="en-US" altLang="ja-JP" sz="1800" dirty="0">
                <a:solidFill>
                  <a:schemeClr val="tx1"/>
                </a:solidFill>
                <a:latin typeface="Meiryo UI" panose="020B0604030504040204" pitchFamily="50" charset="-128"/>
                <a:ea typeface="Meiryo UI" panose="020B0604030504040204" pitchFamily="50" charset="-128"/>
              </a:rPr>
            </a:br>
            <a:r>
              <a:rPr lang="en-US" altLang="ja-JP" sz="1200" dirty="0">
                <a:solidFill>
                  <a:schemeClr val="tx1"/>
                </a:solidFill>
                <a:latin typeface="Meiryo UI" panose="020B0604030504040204" pitchFamily="50" charset="-128"/>
                <a:ea typeface="Meiryo UI" panose="020B0604030504040204" pitchFamily="50" charset="-128"/>
                <a:hlinkClick r:id="rId3"/>
              </a:rPr>
              <a:t>https://www.blackduck.com/ja-jp/resources/analyst-reports/open-source-security-risk-analysis.html</a:t>
            </a:r>
            <a:endParaRPr lang="en-US" altLang="ja-JP" sz="1200" dirty="0">
              <a:solidFill>
                <a:schemeClr val="tx1"/>
              </a:solidFill>
              <a:latin typeface="Meiryo UI" panose="020B0604030504040204" pitchFamily="50" charset="-128"/>
              <a:ea typeface="Meiryo UI" panose="020B0604030504040204" pitchFamily="50" charset="-128"/>
            </a:endParaRPr>
          </a:p>
          <a:p>
            <a:endParaRPr lang="ja-JP" altLang="en-US" sz="2400" dirty="0">
              <a:solidFill>
                <a:schemeClr val="tx1"/>
              </a:solidFill>
              <a:latin typeface="Meiryo UI" panose="020B0604030504040204" pitchFamily="50" charset="-128"/>
              <a:ea typeface="Meiryo UI" panose="020B0604030504040204" pitchFamily="50" charset="-128"/>
            </a:endParaRPr>
          </a:p>
        </p:txBody>
      </p:sp>
      <p:sp>
        <p:nvSpPr>
          <p:cNvPr id="4" name="スライド番号プレースホルダー 3">
            <a:extLst>
              <a:ext uri="{FF2B5EF4-FFF2-40B4-BE49-F238E27FC236}">
                <a16:creationId xmlns:a16="http://schemas.microsoft.com/office/drawing/2014/main" id="{C3A73653-30A3-943A-EB06-FCE94D71C841}"/>
              </a:ext>
            </a:extLst>
          </p:cNvPr>
          <p:cNvSpPr>
            <a:spLocks noGrp="1"/>
          </p:cNvSpPr>
          <p:nvPr>
            <p:ph type="sldNum" sz="quarter" idx="12"/>
          </p:nvPr>
        </p:nvSpPr>
        <p:spPr/>
        <p:txBody>
          <a:bodyPr/>
          <a:lstStyle/>
          <a:p>
            <a:fld id="{DE2B87E1-F9DF-4BEE-B07D-635D26011F4B}" type="slidenum">
              <a:rPr lang="de-DE" altLang="ja-JP" smtClean="0"/>
              <a:pPr/>
              <a:t>9</a:t>
            </a:fld>
            <a:endParaRPr lang="de-DE" altLang="ja-JP"/>
          </a:p>
        </p:txBody>
      </p:sp>
      <p:sp>
        <p:nvSpPr>
          <p:cNvPr id="2" name="タイトル 1">
            <a:extLst>
              <a:ext uri="{FF2B5EF4-FFF2-40B4-BE49-F238E27FC236}">
                <a16:creationId xmlns:a16="http://schemas.microsoft.com/office/drawing/2014/main" id="{4D4EE772-6297-2323-0936-633D09C5EE49}"/>
              </a:ext>
            </a:extLst>
          </p:cNvPr>
          <p:cNvSpPr>
            <a:spLocks noGrp="1"/>
          </p:cNvSpPr>
          <p:nvPr>
            <p:ph type="title" idx="4294967295"/>
          </p:nvPr>
        </p:nvSpPr>
        <p:spPr>
          <a:xfrm>
            <a:off x="0" y="430213"/>
            <a:ext cx="10477500" cy="695325"/>
          </a:xfrm>
          <a:prstGeom prst="rect">
            <a:avLst/>
          </a:prstGeom>
        </p:spPr>
        <p:txBody>
          <a:bodyPr/>
          <a:lstStyle/>
          <a:p>
            <a:r>
              <a:rPr kumimoji="1" lang="en-US" altLang="ja-JP" sz="3200" dirty="0">
                <a:latin typeface="Meiryo UI" panose="020B0604030504040204" pitchFamily="50" charset="-128"/>
                <a:ea typeface="Meiryo UI" panose="020B0604030504040204" pitchFamily="50" charset="-128"/>
              </a:rPr>
              <a:t>OSS</a:t>
            </a:r>
            <a:r>
              <a:rPr kumimoji="1" lang="ja-JP" altLang="en-US" sz="3200" dirty="0">
                <a:latin typeface="Meiryo UI" panose="020B0604030504040204" pitchFamily="50" charset="-128"/>
                <a:ea typeface="Meiryo UI" panose="020B0604030504040204" pitchFamily="50" charset="-128"/>
              </a:rPr>
              <a:t>とはなにか</a:t>
            </a:r>
          </a:p>
        </p:txBody>
      </p:sp>
      <p:graphicFrame>
        <p:nvGraphicFramePr>
          <p:cNvPr id="12" name="グラフ 11">
            <a:extLst>
              <a:ext uri="{FF2B5EF4-FFF2-40B4-BE49-F238E27FC236}">
                <a16:creationId xmlns:a16="http://schemas.microsoft.com/office/drawing/2014/main" id="{FE043323-2ECD-BAA0-01B5-FD7BD7732077}"/>
              </a:ext>
            </a:extLst>
          </p:cNvPr>
          <p:cNvGraphicFramePr/>
          <p:nvPr>
            <p:extLst>
              <p:ext uri="{D42A27DB-BD31-4B8C-83A1-F6EECF244321}">
                <p14:modId xmlns:p14="http://schemas.microsoft.com/office/powerpoint/2010/main" val="1417792804"/>
              </p:ext>
            </p:extLst>
          </p:nvPr>
        </p:nvGraphicFramePr>
        <p:xfrm>
          <a:off x="526930" y="4476706"/>
          <a:ext cx="3355694" cy="2237129"/>
        </p:xfrm>
        <a:graphic>
          <a:graphicData uri="http://schemas.openxmlformats.org/drawingml/2006/chart">
            <c:chart xmlns:c="http://schemas.openxmlformats.org/drawingml/2006/chart" xmlns:r="http://schemas.openxmlformats.org/officeDocument/2006/relationships" r:id="rId4"/>
          </a:graphicData>
        </a:graphic>
      </p:graphicFrame>
      <p:sp>
        <p:nvSpPr>
          <p:cNvPr id="13" name="テキスト ボックス 12">
            <a:extLst>
              <a:ext uri="{FF2B5EF4-FFF2-40B4-BE49-F238E27FC236}">
                <a16:creationId xmlns:a16="http://schemas.microsoft.com/office/drawing/2014/main" id="{EC306669-58C3-CD4B-D1BB-542C8E4E3772}"/>
              </a:ext>
            </a:extLst>
          </p:cNvPr>
          <p:cNvSpPr txBox="1"/>
          <p:nvPr/>
        </p:nvSpPr>
        <p:spPr>
          <a:xfrm>
            <a:off x="1160120" y="5657841"/>
            <a:ext cx="2093752" cy="523220"/>
          </a:xfrm>
          <a:prstGeom prst="rect">
            <a:avLst/>
          </a:prstGeom>
          <a:noFill/>
        </p:spPr>
        <p:txBody>
          <a:bodyPr wrap="square" rtlCol="0">
            <a:spAutoFit/>
          </a:bodyPr>
          <a:lstStyle/>
          <a:p>
            <a:r>
              <a:rPr kumimoji="1" lang="en-US" altLang="ja-JP" sz="2800" dirty="0">
                <a:solidFill>
                  <a:schemeClr val="bg1"/>
                </a:solidFill>
                <a:latin typeface="Meiryo UI" panose="020B0604030504040204" pitchFamily="50" charset="-128"/>
                <a:ea typeface="Meiryo UI" panose="020B0604030504040204" pitchFamily="50" charset="-128"/>
              </a:rPr>
              <a:t>OSS 97%</a:t>
            </a:r>
            <a:endParaRPr kumimoji="1" lang="ja-JP" altLang="en-US" sz="2800" dirty="0">
              <a:solidFill>
                <a:schemeClr val="bg1"/>
              </a:solidFill>
              <a:latin typeface="Meiryo UI" panose="020B0604030504040204" pitchFamily="50" charset="-128"/>
              <a:ea typeface="Meiryo UI" panose="020B0604030504040204" pitchFamily="50" charset="-128"/>
            </a:endParaRPr>
          </a:p>
        </p:txBody>
      </p:sp>
      <p:graphicFrame>
        <p:nvGraphicFramePr>
          <p:cNvPr id="14" name="グラフ 13">
            <a:extLst>
              <a:ext uri="{FF2B5EF4-FFF2-40B4-BE49-F238E27FC236}">
                <a16:creationId xmlns:a16="http://schemas.microsoft.com/office/drawing/2014/main" id="{64FFD496-E60E-C07F-BE43-75E54B78C05D}"/>
              </a:ext>
            </a:extLst>
          </p:cNvPr>
          <p:cNvGraphicFramePr/>
          <p:nvPr>
            <p:extLst>
              <p:ext uri="{D42A27DB-BD31-4B8C-83A1-F6EECF244321}">
                <p14:modId xmlns:p14="http://schemas.microsoft.com/office/powerpoint/2010/main" val="1773181944"/>
              </p:ext>
            </p:extLst>
          </p:nvPr>
        </p:nvGraphicFramePr>
        <p:xfrm>
          <a:off x="4398713" y="4453444"/>
          <a:ext cx="3425479" cy="2283652"/>
        </p:xfrm>
        <a:graphic>
          <a:graphicData uri="http://schemas.openxmlformats.org/drawingml/2006/chart">
            <c:chart xmlns:c="http://schemas.openxmlformats.org/drawingml/2006/chart" xmlns:r="http://schemas.openxmlformats.org/officeDocument/2006/relationships" r:id="rId5"/>
          </a:graphicData>
        </a:graphic>
      </p:graphicFrame>
      <p:sp>
        <p:nvSpPr>
          <p:cNvPr id="15" name="テキスト ボックス 14">
            <a:extLst>
              <a:ext uri="{FF2B5EF4-FFF2-40B4-BE49-F238E27FC236}">
                <a16:creationId xmlns:a16="http://schemas.microsoft.com/office/drawing/2014/main" id="{5923214B-473B-5913-FC11-8CBA2B939842}"/>
              </a:ext>
            </a:extLst>
          </p:cNvPr>
          <p:cNvSpPr txBox="1"/>
          <p:nvPr/>
        </p:nvSpPr>
        <p:spPr>
          <a:xfrm>
            <a:off x="5097759" y="5709914"/>
            <a:ext cx="2093752" cy="707886"/>
          </a:xfrm>
          <a:prstGeom prst="rect">
            <a:avLst/>
          </a:prstGeom>
          <a:noFill/>
        </p:spPr>
        <p:txBody>
          <a:bodyPr wrap="square" rtlCol="0">
            <a:spAutoFit/>
          </a:bodyPr>
          <a:lstStyle/>
          <a:p>
            <a:r>
              <a:rPr kumimoji="1" lang="en-US" altLang="ja-JP" sz="2000" dirty="0">
                <a:solidFill>
                  <a:schemeClr val="bg1"/>
                </a:solidFill>
                <a:latin typeface="Meiryo UI" panose="020B0604030504040204" pitchFamily="50" charset="-128"/>
                <a:ea typeface="Meiryo UI" panose="020B0604030504040204" pitchFamily="50" charset="-128"/>
              </a:rPr>
              <a:t>OSS</a:t>
            </a:r>
            <a:r>
              <a:rPr kumimoji="1" lang="ja-JP" altLang="en-US" sz="2000" dirty="0">
                <a:solidFill>
                  <a:schemeClr val="bg1"/>
                </a:solidFill>
                <a:latin typeface="Meiryo UI" panose="020B0604030504040204" pitchFamily="50" charset="-128"/>
                <a:ea typeface="Meiryo UI" panose="020B0604030504040204" pitchFamily="50" charset="-128"/>
              </a:rPr>
              <a:t>由来のコード</a:t>
            </a:r>
            <a:endParaRPr kumimoji="1" lang="en-US" altLang="ja-JP" sz="2000" dirty="0">
              <a:solidFill>
                <a:schemeClr val="bg1"/>
              </a:solidFill>
              <a:latin typeface="Meiryo UI" panose="020B0604030504040204" pitchFamily="50" charset="-128"/>
              <a:ea typeface="Meiryo UI" panose="020B0604030504040204" pitchFamily="50" charset="-128"/>
            </a:endParaRPr>
          </a:p>
          <a:p>
            <a:r>
              <a:rPr lang="en-US" altLang="ja-JP" sz="2000" dirty="0">
                <a:solidFill>
                  <a:schemeClr val="bg1"/>
                </a:solidFill>
                <a:latin typeface="Meiryo UI" panose="020B0604030504040204" pitchFamily="50" charset="-128"/>
                <a:ea typeface="Meiryo UI" panose="020B0604030504040204" pitchFamily="50" charset="-128"/>
              </a:rPr>
              <a:t>70</a:t>
            </a:r>
            <a:r>
              <a:rPr kumimoji="1" lang="en-US" altLang="ja-JP" sz="2000" dirty="0">
                <a:solidFill>
                  <a:schemeClr val="bg1"/>
                </a:solidFill>
                <a:latin typeface="Meiryo UI" panose="020B0604030504040204" pitchFamily="50" charset="-128"/>
                <a:ea typeface="Meiryo UI" panose="020B0604030504040204" pitchFamily="50" charset="-128"/>
              </a:rPr>
              <a:t>%</a:t>
            </a:r>
            <a:endParaRPr kumimoji="1" lang="ja-JP" altLang="en-US" sz="2000" dirty="0">
              <a:solidFill>
                <a:schemeClr val="bg1"/>
              </a:solidFill>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3FEFD131-EC62-5B01-74F9-A0FFDDC72DD3}"/>
              </a:ext>
            </a:extLst>
          </p:cNvPr>
          <p:cNvSpPr txBox="1"/>
          <p:nvPr/>
        </p:nvSpPr>
        <p:spPr>
          <a:xfrm>
            <a:off x="4697507" y="4315177"/>
            <a:ext cx="2827890" cy="307777"/>
          </a:xfrm>
          <a:prstGeom prst="rect">
            <a:avLst/>
          </a:prstGeom>
          <a:solidFill>
            <a:schemeClr val="bg1"/>
          </a:solid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rPr>
              <a:t>調査したコードに</a:t>
            </a:r>
            <a:r>
              <a:rPr kumimoji="1" lang="en-US" altLang="ja-JP" sz="1400" dirty="0">
                <a:latin typeface="Meiryo UI" panose="020B0604030504040204" pitchFamily="50" charset="-128"/>
                <a:ea typeface="Meiryo UI" panose="020B0604030504040204" pitchFamily="50" charset="-128"/>
              </a:rPr>
              <a:t>OSS</a:t>
            </a:r>
            <a:r>
              <a:rPr kumimoji="1" lang="ja-JP" altLang="en-US" sz="1400" dirty="0">
                <a:latin typeface="Meiryo UI" panose="020B0604030504040204" pitchFamily="50" charset="-128"/>
                <a:ea typeface="Meiryo UI" panose="020B0604030504040204" pitchFamily="50" charset="-128"/>
              </a:rPr>
              <a:t>が含まれる割合</a:t>
            </a:r>
          </a:p>
        </p:txBody>
      </p:sp>
      <p:sp>
        <p:nvSpPr>
          <p:cNvPr id="5" name="テキスト ボックス 4">
            <a:extLst>
              <a:ext uri="{FF2B5EF4-FFF2-40B4-BE49-F238E27FC236}">
                <a16:creationId xmlns:a16="http://schemas.microsoft.com/office/drawing/2014/main" id="{B04053D7-24D8-B6A0-BDEE-B55F3434B90A}"/>
              </a:ext>
            </a:extLst>
          </p:cNvPr>
          <p:cNvSpPr txBox="1"/>
          <p:nvPr/>
        </p:nvSpPr>
        <p:spPr>
          <a:xfrm>
            <a:off x="779030" y="4315177"/>
            <a:ext cx="3202993" cy="307777"/>
          </a:xfrm>
          <a:prstGeom prst="rect">
            <a:avLst/>
          </a:prstGeom>
          <a:solidFill>
            <a:schemeClr val="bg1"/>
          </a:solidFill>
        </p:spPr>
        <p:txBody>
          <a:bodyPr wrap="none" rtlCol="0">
            <a:spAutoFit/>
          </a:bodyPr>
          <a:lstStyle/>
          <a:p>
            <a:r>
              <a:rPr kumimoji="1" lang="ja-JP" altLang="en-US" sz="1400" dirty="0">
                <a:latin typeface="Meiryo UI" panose="020B0604030504040204" pitchFamily="50" charset="-128"/>
                <a:ea typeface="Meiryo UI" panose="020B0604030504040204" pitchFamily="50" charset="-128"/>
              </a:rPr>
              <a:t>調査したプロジェクトに</a:t>
            </a:r>
            <a:r>
              <a:rPr kumimoji="1" lang="en-US" altLang="ja-JP" sz="1400" dirty="0">
                <a:latin typeface="Meiryo UI" panose="020B0604030504040204" pitchFamily="50" charset="-128"/>
                <a:ea typeface="Meiryo UI" panose="020B0604030504040204" pitchFamily="50" charset="-128"/>
              </a:rPr>
              <a:t>OSS</a:t>
            </a:r>
            <a:r>
              <a:rPr kumimoji="1" lang="ja-JP" altLang="en-US" sz="1400" dirty="0">
                <a:latin typeface="Meiryo UI" panose="020B0604030504040204" pitchFamily="50" charset="-128"/>
                <a:ea typeface="Meiryo UI" panose="020B0604030504040204" pitchFamily="50" charset="-128"/>
              </a:rPr>
              <a:t>が含まれる割合</a:t>
            </a:r>
          </a:p>
        </p:txBody>
      </p:sp>
    </p:spTree>
    <p:extLst>
      <p:ext uri="{BB962C8B-B14F-4D97-AF65-F5344CB8AC3E}">
        <p14:creationId xmlns:p14="http://schemas.microsoft.com/office/powerpoint/2010/main" val="1506306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19BB1E-3DD6-2086-FB00-4B02BA10618E}"/>
            </a:ext>
          </a:extLst>
        </p:cNvPr>
        <p:cNvGrpSpPr/>
        <p:nvPr/>
      </p:nvGrpSpPr>
      <p:grpSpPr>
        <a:xfrm>
          <a:off x="0" y="0"/>
          <a:ext cx="0" cy="0"/>
          <a:chOff x="0" y="0"/>
          <a:chExt cx="0" cy="0"/>
        </a:xfrm>
      </p:grpSpPr>
      <p:sp>
        <p:nvSpPr>
          <p:cNvPr id="1056770" name="Rectangle 2">
            <a:extLst>
              <a:ext uri="{FF2B5EF4-FFF2-40B4-BE49-F238E27FC236}">
                <a16:creationId xmlns:a16="http://schemas.microsoft.com/office/drawing/2014/main" id="{D8D56DF9-2283-B93E-2BED-D86E44F1164A}"/>
              </a:ext>
            </a:extLst>
          </p:cNvPr>
          <p:cNvSpPr>
            <a:spLocks noGrp="1" noChangeArrowheads="1"/>
          </p:cNvSpPr>
          <p:nvPr>
            <p:ph type="title"/>
          </p:nvPr>
        </p:nvSpPr>
        <p:spPr/>
        <p:txBody>
          <a:bodyPr/>
          <a:lstStyle/>
          <a:p>
            <a:r>
              <a:rPr lang="ja-JP" altLang="en-US" dirty="0">
                <a:latin typeface="Meiryo UI" panose="020B0604030504040204" pitchFamily="50" charset="-128"/>
                <a:ea typeface="Meiryo UI" panose="020B0604030504040204" pitchFamily="50" charset="-128"/>
              </a:rPr>
              <a:t>オープンソースの定義</a:t>
            </a:r>
            <a:endParaRPr lang="en-US" altLang="ja-JP" dirty="0">
              <a:latin typeface="Meiryo UI" panose="020B0604030504040204" pitchFamily="50" charset="-128"/>
              <a:ea typeface="Meiryo UI" panose="020B0604030504040204" pitchFamily="50" charset="-128"/>
            </a:endParaRPr>
          </a:p>
        </p:txBody>
      </p:sp>
      <p:sp>
        <p:nvSpPr>
          <p:cNvPr id="1056771" name="Rectangle 3">
            <a:extLst>
              <a:ext uri="{FF2B5EF4-FFF2-40B4-BE49-F238E27FC236}">
                <a16:creationId xmlns:a16="http://schemas.microsoft.com/office/drawing/2014/main" id="{46F6A45A-2F2D-3977-D03B-BC673F6A9EC0}"/>
              </a:ext>
            </a:extLst>
          </p:cNvPr>
          <p:cNvSpPr>
            <a:spLocks noGrp="1" noChangeArrowheads="1"/>
          </p:cNvSpPr>
          <p:nvPr>
            <p:ph type="body" idx="1"/>
          </p:nvPr>
        </p:nvSpPr>
        <p:spPr>
          <a:xfrm>
            <a:off x="1848494" y="1124744"/>
            <a:ext cx="8135938" cy="4248472"/>
          </a:xfrm>
        </p:spPr>
        <p:txBody>
          <a:bodyPr/>
          <a:lstStyle/>
          <a:p>
            <a:pPr>
              <a:lnSpc>
                <a:spcPts val="2800"/>
              </a:lnSpc>
              <a:spcBef>
                <a:spcPct val="5000"/>
              </a:spcBef>
              <a:spcAft>
                <a:spcPct val="5000"/>
              </a:spcAft>
              <a:buNone/>
            </a:pPr>
            <a:r>
              <a:rPr lang="en-US" altLang="ja-JP" sz="2000" dirty="0">
                <a:latin typeface="Meiryo UI" panose="020B0604030504040204" pitchFamily="50" charset="-128"/>
                <a:ea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rPr>
              <a:t>によるオープンソースの定義</a:t>
            </a:r>
            <a:r>
              <a:rPr lang="en-US" altLang="ja-JP" sz="2000" dirty="0">
                <a:latin typeface="Meiryo UI" panose="020B0604030504040204" pitchFamily="50" charset="-128"/>
                <a:ea typeface="Meiryo UI" panose="020B0604030504040204" pitchFamily="50" charset="-128"/>
              </a:rPr>
              <a:t>】 (The Open Source Definition</a:t>
            </a:r>
            <a:r>
              <a:rPr lang="ja-JP" altLang="en-US" sz="2000" dirty="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OSD))</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1. </a:t>
            </a:r>
            <a:r>
              <a:rPr lang="ja-JP" altLang="en-US" sz="2000" dirty="0">
                <a:solidFill>
                  <a:srgbClr val="FF0000"/>
                </a:solidFill>
                <a:latin typeface="Meiryo UI" panose="020B0604030504040204" pitchFamily="50" charset="-128"/>
                <a:ea typeface="Meiryo UI" panose="020B0604030504040204" pitchFamily="50" charset="-128"/>
              </a:rPr>
              <a:t>再頒布の自由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2. </a:t>
            </a:r>
            <a:r>
              <a:rPr lang="ja-JP" altLang="en-US" sz="2000" dirty="0">
                <a:solidFill>
                  <a:srgbClr val="FF0000"/>
                </a:solidFill>
                <a:latin typeface="Meiryo UI" panose="020B0604030504040204" pitchFamily="50" charset="-128"/>
                <a:ea typeface="Meiryo UI" panose="020B0604030504040204" pitchFamily="50" charset="-128"/>
              </a:rPr>
              <a:t>ソースコード</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3. </a:t>
            </a:r>
            <a:r>
              <a:rPr lang="ja-JP" altLang="en-US" sz="2000" dirty="0">
                <a:solidFill>
                  <a:srgbClr val="FF0000"/>
                </a:solidFill>
                <a:latin typeface="Meiryo UI" panose="020B0604030504040204" pitchFamily="50" charset="-128"/>
                <a:ea typeface="Meiryo UI" panose="020B0604030504040204" pitchFamily="50" charset="-128"/>
              </a:rPr>
              <a:t>派生ソフトウェア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4. </a:t>
            </a:r>
            <a:r>
              <a:rPr lang="ja-JP" altLang="en-US" sz="2000" dirty="0">
                <a:latin typeface="Meiryo UI" panose="020B0604030504040204" pitchFamily="50" charset="-128"/>
                <a:ea typeface="Meiryo UI" panose="020B0604030504040204" pitchFamily="50" charset="-128"/>
              </a:rPr>
              <a:t>作者のソースコードの完全性</a:t>
            </a:r>
            <a:r>
              <a:rPr lang="en-US" altLang="ja-JP" sz="2000" dirty="0">
                <a:latin typeface="Meiryo UI" panose="020B0604030504040204" pitchFamily="50" charset="-128"/>
                <a:ea typeface="Meiryo UI" panose="020B0604030504040204" pitchFamily="50" charset="-128"/>
              </a:rPr>
              <a:t>(integrity)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5. </a:t>
            </a:r>
            <a:r>
              <a:rPr lang="ja-JP" altLang="en-US" sz="2000" dirty="0">
                <a:latin typeface="Meiryo UI" panose="020B0604030504040204" pitchFamily="50" charset="-128"/>
                <a:ea typeface="Meiryo UI" panose="020B0604030504040204" pitchFamily="50" charset="-128"/>
              </a:rPr>
              <a:t>個人やグループに対する差別の禁止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6. </a:t>
            </a:r>
            <a:r>
              <a:rPr lang="ja-JP" altLang="en-US" sz="2000" dirty="0">
                <a:latin typeface="Meiryo UI" panose="020B0604030504040204" pitchFamily="50" charset="-128"/>
                <a:ea typeface="Meiryo UI" panose="020B0604030504040204" pitchFamily="50" charset="-128"/>
              </a:rPr>
              <a:t>利用する分野</a:t>
            </a:r>
            <a:r>
              <a:rPr lang="en-US" altLang="ja-JP" sz="2000" dirty="0">
                <a:latin typeface="Meiryo UI" panose="020B0604030504040204" pitchFamily="50" charset="-128"/>
                <a:ea typeface="Meiryo UI" panose="020B0604030504040204" pitchFamily="50" charset="-128"/>
              </a:rPr>
              <a:t>(fields of endeavor)</a:t>
            </a:r>
            <a:r>
              <a:rPr lang="ja-JP" altLang="en-US" sz="2000" dirty="0">
                <a:latin typeface="Meiryo UI" panose="020B0604030504040204" pitchFamily="50" charset="-128"/>
                <a:ea typeface="Meiryo UI" panose="020B0604030504040204" pitchFamily="50" charset="-128"/>
              </a:rPr>
              <a:t>に対する差別の禁止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7. </a:t>
            </a:r>
            <a:r>
              <a:rPr lang="ja-JP" altLang="en-US" sz="2000" dirty="0">
                <a:latin typeface="Meiryo UI" panose="020B0604030504040204" pitchFamily="50" charset="-128"/>
                <a:ea typeface="Meiryo UI" panose="020B0604030504040204" pitchFamily="50" charset="-128"/>
              </a:rPr>
              <a:t>ライセンスの分配</a:t>
            </a:r>
            <a:r>
              <a:rPr lang="en-US" altLang="ja-JP" sz="2000" dirty="0">
                <a:latin typeface="Meiryo UI" panose="020B0604030504040204" pitchFamily="50" charset="-128"/>
                <a:ea typeface="Meiryo UI" panose="020B0604030504040204" pitchFamily="50" charset="-128"/>
              </a:rPr>
              <a:t>(distribution)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8. </a:t>
            </a:r>
            <a:r>
              <a:rPr lang="ja-JP" altLang="en-US" sz="2000" dirty="0">
                <a:latin typeface="Meiryo UI" panose="020B0604030504040204" pitchFamily="50" charset="-128"/>
                <a:ea typeface="Meiryo UI" panose="020B0604030504040204" pitchFamily="50" charset="-128"/>
              </a:rPr>
              <a:t>特定製品でのみ有効なライセンスの禁止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9. </a:t>
            </a:r>
            <a:r>
              <a:rPr lang="ja-JP" altLang="en-US" sz="2000" dirty="0">
                <a:latin typeface="Meiryo UI" panose="020B0604030504040204" pitchFamily="50" charset="-128"/>
                <a:ea typeface="Meiryo UI" panose="020B0604030504040204" pitchFamily="50" charset="-128"/>
              </a:rPr>
              <a:t>他のソフトウェアを制限するライセンスの禁止 </a:t>
            </a:r>
          </a:p>
          <a:p>
            <a:pPr>
              <a:lnSpc>
                <a:spcPts val="2800"/>
              </a:lnSpc>
              <a:spcBef>
                <a:spcPct val="5000"/>
              </a:spcBef>
              <a:spcAft>
                <a:spcPct val="5000"/>
              </a:spcAft>
              <a:buNone/>
            </a:pPr>
            <a:r>
              <a:rPr lang="en-US" altLang="ja-JP" sz="2000" dirty="0">
                <a:latin typeface="Meiryo UI" panose="020B0604030504040204" pitchFamily="50" charset="-128"/>
                <a:ea typeface="Meiryo UI" panose="020B0604030504040204" pitchFamily="50" charset="-128"/>
              </a:rPr>
              <a:t>10. </a:t>
            </a:r>
            <a:r>
              <a:rPr lang="ja-JP" altLang="en-US" sz="2000" dirty="0">
                <a:latin typeface="Meiryo UI" panose="020B0604030504040204" pitchFamily="50" charset="-128"/>
                <a:ea typeface="Meiryo UI" panose="020B0604030504040204" pitchFamily="50" charset="-128"/>
              </a:rPr>
              <a:t>ライセンスは技術中立的でなければならない</a:t>
            </a:r>
            <a:endParaRPr lang="en-US" altLang="ja-JP" sz="2000" dirty="0">
              <a:latin typeface="Meiryo UI" panose="020B0604030504040204" pitchFamily="50" charset="-128"/>
              <a:ea typeface="Meiryo UI" panose="020B0604030504040204" pitchFamily="50" charset="-128"/>
            </a:endParaRP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出典：</a:t>
            </a:r>
            <a:endParaRPr lang="en-US" altLang="ja-JP" sz="2000" dirty="0">
              <a:latin typeface="Meiryo UI" panose="020B0604030504040204" pitchFamily="50" charset="-128"/>
              <a:ea typeface="Meiryo UI" panose="020B0604030504040204" pitchFamily="50" charset="-128"/>
            </a:endParaRPr>
          </a:p>
          <a:p>
            <a:pPr>
              <a:lnSpc>
                <a:spcPts val="2800"/>
              </a:lnSpc>
              <a:spcBef>
                <a:spcPct val="5000"/>
              </a:spcBef>
              <a:spcAft>
                <a:spcPct val="5000"/>
              </a:spcAft>
              <a:buNone/>
            </a:pPr>
            <a:endParaRPr lang="ja-JP" altLang="en-US" sz="1800" dirty="0">
              <a:latin typeface="Meiryo UI" panose="020B0604030504040204" pitchFamily="50" charset="-128"/>
              <a:ea typeface="Meiryo UI" panose="020B0604030504040204" pitchFamily="50" charset="-128"/>
            </a:endParaRPr>
          </a:p>
        </p:txBody>
      </p:sp>
      <p:sp>
        <p:nvSpPr>
          <p:cNvPr id="2" name="テキスト ボックス 1">
            <a:hlinkClick r:id="rId3"/>
            <a:extLst>
              <a:ext uri="{FF2B5EF4-FFF2-40B4-BE49-F238E27FC236}">
                <a16:creationId xmlns:a16="http://schemas.microsoft.com/office/drawing/2014/main" id="{A22B7EE6-75F1-5FCA-C6B7-B332724DF9FC}"/>
              </a:ext>
            </a:extLst>
          </p:cNvPr>
          <p:cNvSpPr txBox="1"/>
          <p:nvPr/>
        </p:nvSpPr>
        <p:spPr>
          <a:xfrm>
            <a:off x="2567608" y="5373216"/>
            <a:ext cx="3291478" cy="348557"/>
          </a:xfrm>
          <a:prstGeom prst="rect">
            <a:avLst/>
          </a:prstGeom>
          <a:noFill/>
          <a:ln>
            <a:noFill/>
          </a:ln>
        </p:spPr>
        <p:txBody>
          <a:bodyPr wrap="none" rtlCol="0">
            <a:spAutoFit/>
          </a:bodyPr>
          <a:lstStyle/>
          <a:p>
            <a:pPr algn="l">
              <a:lnSpc>
                <a:spcPct val="90000"/>
              </a:lnSpc>
              <a:spcBef>
                <a:spcPct val="5000"/>
              </a:spcBef>
              <a:spcAft>
                <a:spcPct val="5000"/>
              </a:spcAft>
              <a:buFont typeface="Wingdings" pitchFamily="2" charset="2"/>
              <a:buNone/>
            </a:pPr>
            <a:r>
              <a:rPr lang="en-US" altLang="ja-JP" u="sng" dirty="0">
                <a:latin typeface="Meiryo UI" panose="020B0604030504040204" pitchFamily="50" charset="-128"/>
                <a:ea typeface="Meiryo UI" panose="020B0604030504040204" pitchFamily="50" charset="-128"/>
              </a:rPr>
              <a:t>https://opensource.jp/osd/</a:t>
            </a:r>
            <a:endParaRPr lang="ja-JP" altLang="en-US" u="sng"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DF23693A-FD51-00F0-E8D4-F07A5D0DD1BF}"/>
              </a:ext>
            </a:extLst>
          </p:cNvPr>
          <p:cNvSpPr txBox="1"/>
          <p:nvPr/>
        </p:nvSpPr>
        <p:spPr>
          <a:xfrm>
            <a:off x="4079777" y="2000594"/>
            <a:ext cx="2472151"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ソースコードの配布が許諾されている</a:t>
            </a:r>
          </a:p>
        </p:txBody>
      </p:sp>
      <p:sp>
        <p:nvSpPr>
          <p:cNvPr id="9" name="テキスト ボックス 8">
            <a:extLst>
              <a:ext uri="{FF2B5EF4-FFF2-40B4-BE49-F238E27FC236}">
                <a16:creationId xmlns:a16="http://schemas.microsoft.com/office/drawing/2014/main" id="{F27CB342-6404-A550-5F4C-D2B6EA18E648}"/>
              </a:ext>
            </a:extLst>
          </p:cNvPr>
          <p:cNvSpPr txBox="1"/>
          <p:nvPr/>
        </p:nvSpPr>
        <p:spPr>
          <a:xfrm>
            <a:off x="4079776" y="2370367"/>
            <a:ext cx="4148892"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派生ソフトウェアを元のライセンスで配布することが許諾されている</a:t>
            </a:r>
          </a:p>
        </p:txBody>
      </p:sp>
      <p:sp>
        <p:nvSpPr>
          <p:cNvPr id="10" name="テキスト ボックス 9">
            <a:extLst>
              <a:ext uri="{FF2B5EF4-FFF2-40B4-BE49-F238E27FC236}">
                <a16:creationId xmlns:a16="http://schemas.microsoft.com/office/drawing/2014/main" id="{8EA1F14C-8C61-BC84-9E2B-D7F7882D9D6C}"/>
              </a:ext>
            </a:extLst>
          </p:cNvPr>
          <p:cNvSpPr txBox="1"/>
          <p:nvPr/>
        </p:nvSpPr>
        <p:spPr>
          <a:xfrm>
            <a:off x="6407697" y="2780929"/>
            <a:ext cx="3081293"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元のソースコードと修正パッチの分離配布も可</a:t>
            </a:r>
          </a:p>
        </p:txBody>
      </p:sp>
      <p:sp>
        <p:nvSpPr>
          <p:cNvPr id="11" name="テキスト ボックス 10">
            <a:extLst>
              <a:ext uri="{FF2B5EF4-FFF2-40B4-BE49-F238E27FC236}">
                <a16:creationId xmlns:a16="http://schemas.microsoft.com/office/drawing/2014/main" id="{AC5CBC92-47E6-99E3-B58D-7550F9614777}"/>
              </a:ext>
            </a:extLst>
          </p:cNvPr>
          <p:cNvSpPr txBox="1"/>
          <p:nvPr/>
        </p:nvSpPr>
        <p:spPr>
          <a:xfrm>
            <a:off x="5807969" y="3944090"/>
            <a:ext cx="2856871"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再頒布された者全てに等しく認められること</a:t>
            </a:r>
          </a:p>
        </p:txBody>
      </p:sp>
      <p:sp>
        <p:nvSpPr>
          <p:cNvPr id="14" name="スライド番号プレースホルダー 13">
            <a:extLst>
              <a:ext uri="{FF2B5EF4-FFF2-40B4-BE49-F238E27FC236}">
                <a16:creationId xmlns:a16="http://schemas.microsoft.com/office/drawing/2014/main" id="{26FFAC64-687B-727F-DAC0-456E3299A655}"/>
              </a:ext>
            </a:extLst>
          </p:cNvPr>
          <p:cNvSpPr>
            <a:spLocks noGrp="1"/>
          </p:cNvSpPr>
          <p:nvPr>
            <p:ph type="sldNum" sz="quarter" idx="10"/>
          </p:nvPr>
        </p:nvSpPr>
        <p:spPr/>
        <p:txBody>
          <a:bodyPr/>
          <a:lstStyle/>
          <a:p>
            <a:fld id="{DE2B87E1-F9DF-4BEE-B07D-635D26011F4B}" type="slidenum">
              <a:rPr lang="de-DE" altLang="ja-JP" smtClean="0"/>
              <a:pPr/>
              <a:t>10</a:t>
            </a:fld>
            <a:endParaRPr lang="de-DE" altLang="ja-JP"/>
          </a:p>
        </p:txBody>
      </p:sp>
      <p:sp>
        <p:nvSpPr>
          <p:cNvPr id="12" name="Rectangle 3">
            <a:extLst>
              <a:ext uri="{FF2B5EF4-FFF2-40B4-BE49-F238E27FC236}">
                <a16:creationId xmlns:a16="http://schemas.microsoft.com/office/drawing/2014/main" id="{8F013C81-CE5E-5ECF-C2D5-904BA37A66A4}"/>
              </a:ext>
            </a:extLst>
          </p:cNvPr>
          <p:cNvSpPr txBox="1">
            <a:spLocks noChangeArrowheads="1"/>
          </p:cNvSpPr>
          <p:nvPr/>
        </p:nvSpPr>
        <p:spPr bwMode="gray">
          <a:xfrm>
            <a:off x="335360" y="5877272"/>
            <a:ext cx="1159328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4"/>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4"/>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4"/>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4"/>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4"/>
              </a:buBlip>
              <a:defRPr kumimoji="1" sz="2000">
                <a:solidFill>
                  <a:srgbClr val="000000"/>
                </a:solidFill>
                <a:latin typeface="+mn-lt"/>
                <a:ea typeface="+mn-ea"/>
                <a:cs typeface="+mn-cs"/>
              </a:defRPr>
            </a:lvl9pPr>
          </a:lstStyle>
          <a:p>
            <a:pPr>
              <a:lnSpc>
                <a:spcPts val="2800"/>
              </a:lnSpc>
              <a:spcBef>
                <a:spcPct val="5000"/>
              </a:spcBef>
              <a:spcAft>
                <a:spcPct val="5000"/>
              </a:spcAft>
              <a:buFont typeface="Wingdings" pitchFamily="2" charset="2"/>
              <a:buNone/>
            </a:pPr>
            <a:r>
              <a:rPr lang="ja-JP" altLang="en-US" sz="2000" kern="0" dirty="0">
                <a:latin typeface="Meiryo UI" panose="020B0604030504040204" pitchFamily="50" charset="-128"/>
                <a:ea typeface="Meiryo UI" panose="020B0604030504040204" pitchFamily="50" charset="-128"/>
              </a:rPr>
              <a:t>一般的に、</a:t>
            </a:r>
            <a:r>
              <a:rPr lang="ja-JP" altLang="en-US" sz="2000" dirty="0">
                <a:latin typeface="Meiryo UI" panose="020B0604030504040204" pitchFamily="50" charset="-128"/>
                <a:ea typeface="Meiryo UI" panose="020B0604030504040204" pitchFamily="50" charset="-128"/>
              </a:rPr>
              <a:t>ソースコードが公開されていて、利用がライセンスで許諾されているものが、オープンソースと呼ばれている。</a:t>
            </a:r>
            <a:endParaRPr lang="en-US" altLang="ja-JP" sz="2000" kern="0" dirty="0">
              <a:latin typeface="Meiryo UI" panose="020B0604030504040204" pitchFamily="50" charset="-128"/>
              <a:ea typeface="Meiryo UI" panose="020B0604030504040204" pitchFamily="50" charset="-128"/>
            </a:endParaRPr>
          </a:p>
          <a:p>
            <a:pPr>
              <a:lnSpc>
                <a:spcPts val="2800"/>
              </a:lnSpc>
              <a:spcBef>
                <a:spcPct val="5000"/>
              </a:spcBef>
              <a:spcAft>
                <a:spcPct val="5000"/>
              </a:spcAft>
              <a:buFont typeface="Wingdings" pitchFamily="2" charset="2"/>
              <a:buNone/>
            </a:pPr>
            <a:endParaRPr lang="ja-JP" altLang="en-US" sz="1800" kern="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868508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070A06D9-86B7-3E0B-41D1-E8F1ECA43FC8}"/>
              </a:ext>
            </a:extLst>
          </p:cNvPr>
          <p:cNvSpPr>
            <a:spLocks noGrp="1"/>
          </p:cNvSpPr>
          <p:nvPr>
            <p:ph type="sldNum" sz="quarter" idx="12"/>
          </p:nvPr>
        </p:nvSpPr>
        <p:spPr/>
        <p:txBody>
          <a:bodyPr/>
          <a:lstStyle/>
          <a:p>
            <a:fld id="{DE2B87E1-F9DF-4BEE-B07D-635D26011F4B}" type="slidenum">
              <a:rPr lang="de-DE" altLang="ja-JP" smtClean="0"/>
              <a:pPr/>
              <a:t>11</a:t>
            </a:fld>
            <a:endParaRPr lang="de-DE" altLang="ja-JP"/>
          </a:p>
        </p:txBody>
      </p:sp>
      <p:sp>
        <p:nvSpPr>
          <p:cNvPr id="2" name="タイトル 1">
            <a:extLst>
              <a:ext uri="{FF2B5EF4-FFF2-40B4-BE49-F238E27FC236}">
                <a16:creationId xmlns:a16="http://schemas.microsoft.com/office/drawing/2014/main" id="{644660F4-3BC1-3135-588C-F7C0FD8FC371}"/>
              </a:ext>
            </a:extLst>
          </p:cNvPr>
          <p:cNvSpPr>
            <a:spLocks noGrp="1"/>
          </p:cNvSpPr>
          <p:nvPr>
            <p:ph type="title" idx="4294967295"/>
          </p:nvPr>
        </p:nvSpPr>
        <p:spPr>
          <a:xfrm>
            <a:off x="111911" y="570751"/>
            <a:ext cx="10477500" cy="695325"/>
          </a:xfrm>
          <a:prstGeom prst="rect">
            <a:avLst/>
          </a:prstGeom>
        </p:spPr>
        <p:txBody>
          <a:bodyPr/>
          <a:lstStyle/>
          <a:p>
            <a:r>
              <a:rPr kumimoji="1" lang="en-US" altLang="ja-JP" sz="3200" dirty="0">
                <a:latin typeface="Meiryo UI" panose="020B0604030504040204" pitchFamily="50" charset="-128"/>
                <a:ea typeface="Meiryo UI" panose="020B0604030504040204" pitchFamily="50" charset="-128"/>
              </a:rPr>
              <a:t>OSS</a:t>
            </a:r>
            <a:r>
              <a:rPr lang="ja-JP" altLang="en-US" sz="3200" dirty="0">
                <a:latin typeface="Meiryo UI" panose="020B0604030504040204" pitchFamily="50" charset="-128"/>
                <a:ea typeface="Meiryo UI" panose="020B0604030504040204" pitchFamily="50" charset="-128"/>
              </a:rPr>
              <a:t>利用の注意点</a:t>
            </a:r>
            <a:endParaRPr kumimoji="1" lang="ja-JP" altLang="en-US" sz="3200"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00EAD5BD-6E11-201F-43D6-9760EEF90D17}"/>
              </a:ext>
            </a:extLst>
          </p:cNvPr>
          <p:cNvSpPr/>
          <p:nvPr/>
        </p:nvSpPr>
        <p:spPr bwMode="gray">
          <a:xfrm>
            <a:off x="4439816" y="1772816"/>
            <a:ext cx="3528392" cy="2520280"/>
          </a:xfrm>
          <a:prstGeom prst="rect">
            <a:avLst/>
          </a:prstGeom>
          <a:solidFill>
            <a:schemeClr val="tx2">
              <a:lumMod val="10000"/>
              <a:lumOff val="90000"/>
            </a:schemeClr>
          </a:solidFill>
          <a:ln w="9525" cap="flat" cmpd="sng" algn="ctr">
            <a:solidFill>
              <a:schemeClr val="tx2">
                <a:lumMod val="10000"/>
                <a:lumOff val="9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ja-JP" altLang="en-US" b="1" dirty="0">
                <a:latin typeface="Meiryo UI" panose="020B0604030504040204" pitchFamily="50" charset="-128"/>
                <a:ea typeface="Meiryo UI" panose="020B0604030504040204" pitchFamily="50" charset="-128"/>
              </a:rPr>
              <a:t>セキュリティ観点</a:t>
            </a:r>
            <a:endParaRPr lang="en-US" altLang="ja-JP" b="1" dirty="0">
              <a:latin typeface="Meiryo UI" panose="020B0604030504040204" pitchFamily="50" charset="-128"/>
              <a:ea typeface="Meiryo UI" panose="020B0604030504040204" pitchFamily="50" charset="-128"/>
            </a:endParaRPr>
          </a:p>
          <a:p>
            <a:pPr algn="l"/>
            <a:r>
              <a:rPr lang="ja-JP" altLang="en-US" sz="1400" dirty="0">
                <a:latin typeface="Meiryo UI" panose="020B0604030504040204" pitchFamily="50" charset="-128"/>
                <a:ea typeface="Meiryo UI" panose="020B0604030504040204" pitchFamily="50" charset="-128"/>
              </a:rPr>
              <a:t>（コードの安全性・脆弱性）</a:t>
            </a:r>
            <a:endParaRPr lang="en-US" altLang="ja-JP" sz="1400" dirty="0">
              <a:latin typeface="Meiryo UI" panose="020B0604030504040204" pitchFamily="50" charset="-128"/>
              <a:ea typeface="Meiryo UI" panose="020B0604030504040204" pitchFamily="50" charset="-128"/>
            </a:endParaRPr>
          </a:p>
          <a:p>
            <a:pPr algn="l"/>
            <a:r>
              <a:rPr lang="ja-JP" altLang="en-US" sz="1400" dirty="0">
                <a:latin typeface="Meiryo UI" panose="020B0604030504040204" pitchFamily="50" charset="-128"/>
                <a:ea typeface="Meiryo UI" panose="020B0604030504040204" pitchFamily="50" charset="-128"/>
              </a:rPr>
              <a:t>脆弱性や悪意あるコードにより、外部からの攻撃やシステム障害を引き起こす可能性あり。</a:t>
            </a:r>
          </a:p>
          <a:p>
            <a:pPr algn="l"/>
            <a:endParaRPr lang="en-US" altLang="ja-JP" sz="1400" dirty="0">
              <a:latin typeface="Meiryo UI" panose="020B0604030504040204" pitchFamily="50" charset="-128"/>
              <a:ea typeface="Meiryo UI" panose="020B0604030504040204" pitchFamily="50" charset="-128"/>
            </a:endParaRPr>
          </a:p>
          <a:p>
            <a:pPr algn="l"/>
            <a:r>
              <a:rPr lang="ja-JP" altLang="en-US" sz="1400" dirty="0">
                <a:latin typeface="Meiryo UI" panose="020B0604030504040204" pitchFamily="50" charset="-128"/>
                <a:ea typeface="Meiryo UI" panose="020B0604030504040204" pitchFamily="50" charset="-128"/>
              </a:rPr>
              <a:t>例：</a:t>
            </a:r>
          </a:p>
          <a:p>
            <a:pPr marL="285750" indent="-285750" algn="l">
              <a:buFont typeface="Wingdings" panose="05000000000000000000" pitchFamily="2" charset="2"/>
              <a:buChar char="l"/>
            </a:pPr>
            <a:r>
              <a:rPr lang="ja-JP" altLang="en-US" sz="1400" dirty="0">
                <a:latin typeface="Meiryo UI" panose="020B0604030504040204" pitchFamily="50" charset="-128"/>
                <a:ea typeface="Meiryo UI" panose="020B0604030504040204" pitchFamily="50" charset="-128"/>
              </a:rPr>
              <a:t>既知の脆弱性を含んだ</a:t>
            </a:r>
            <a:r>
              <a:rPr lang="en-US" altLang="ja-JP" sz="1400" dirty="0">
                <a:latin typeface="Meiryo UI" panose="020B0604030504040204" pitchFamily="50" charset="-128"/>
                <a:ea typeface="Meiryo UI" panose="020B0604030504040204" pitchFamily="50" charset="-128"/>
              </a:rPr>
              <a:t>OSS</a:t>
            </a:r>
            <a:r>
              <a:rPr lang="ja-JP" altLang="en-US" sz="1400" dirty="0">
                <a:latin typeface="Meiryo UI" panose="020B0604030504040204" pitchFamily="50" charset="-128"/>
                <a:ea typeface="Meiryo UI" panose="020B0604030504040204" pitchFamily="50" charset="-128"/>
              </a:rPr>
              <a:t>を利用</a:t>
            </a:r>
          </a:p>
          <a:p>
            <a:pPr marL="285750" indent="-285750" algn="l">
              <a:buFont typeface="Wingdings" panose="05000000000000000000" pitchFamily="2" charset="2"/>
              <a:buChar char="l"/>
            </a:pPr>
            <a:r>
              <a:rPr lang="ja-JP" altLang="en-US" sz="1400" dirty="0">
                <a:latin typeface="Meiryo UI" panose="020B0604030504040204" pitchFamily="50" charset="-128"/>
                <a:ea typeface="Meiryo UI" panose="020B0604030504040204" pitchFamily="50" charset="-128"/>
              </a:rPr>
              <a:t>マルウェアが混入した</a:t>
            </a:r>
            <a:r>
              <a:rPr lang="en-US" altLang="ja-JP" sz="1400" dirty="0">
                <a:latin typeface="Meiryo UI" panose="020B0604030504040204" pitchFamily="50" charset="-128"/>
                <a:ea typeface="Meiryo UI" panose="020B0604030504040204" pitchFamily="50" charset="-128"/>
              </a:rPr>
              <a:t>OSS</a:t>
            </a:r>
            <a:r>
              <a:rPr lang="ja-JP" altLang="en-US" sz="1400" dirty="0">
                <a:latin typeface="Meiryo UI" panose="020B0604030504040204" pitchFamily="50" charset="-128"/>
                <a:ea typeface="Meiryo UI" panose="020B0604030504040204" pitchFamily="50" charset="-128"/>
              </a:rPr>
              <a:t>を利用</a:t>
            </a:r>
          </a:p>
        </p:txBody>
      </p:sp>
      <p:sp>
        <p:nvSpPr>
          <p:cNvPr id="6" name="正方形/長方形 5">
            <a:extLst>
              <a:ext uri="{FF2B5EF4-FFF2-40B4-BE49-F238E27FC236}">
                <a16:creationId xmlns:a16="http://schemas.microsoft.com/office/drawing/2014/main" id="{F6B3B282-A619-5BC7-49E5-65F123C01BBA}"/>
              </a:ext>
            </a:extLst>
          </p:cNvPr>
          <p:cNvSpPr/>
          <p:nvPr/>
        </p:nvSpPr>
        <p:spPr bwMode="gray">
          <a:xfrm>
            <a:off x="226485" y="1772816"/>
            <a:ext cx="3930093" cy="2520280"/>
          </a:xfrm>
          <a:prstGeom prst="rect">
            <a:avLst/>
          </a:prstGeom>
          <a:solidFill>
            <a:schemeClr val="tx2">
              <a:lumMod val="10000"/>
              <a:lumOff val="90000"/>
            </a:schemeClr>
          </a:solidFill>
          <a:ln w="9525" cap="flat" cmpd="sng" algn="ctr">
            <a:solidFill>
              <a:schemeClr val="tx2">
                <a:lumMod val="10000"/>
                <a:lumOff val="9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ja-JP" altLang="en-US" sz="2000" b="1" dirty="0">
                <a:latin typeface="Meiryo UI" panose="020B0604030504040204" pitchFamily="50" charset="-128"/>
                <a:ea typeface="Meiryo UI" panose="020B0604030504040204" pitchFamily="50" charset="-128"/>
              </a:rPr>
              <a:t>法的観点</a:t>
            </a:r>
            <a:endParaRPr lang="en-US" altLang="ja-JP" sz="2000" b="1" dirty="0">
              <a:latin typeface="Meiryo UI" panose="020B0604030504040204" pitchFamily="50" charset="-128"/>
              <a:ea typeface="Meiryo UI" panose="020B0604030504040204" pitchFamily="50" charset="-128"/>
            </a:endParaRPr>
          </a:p>
          <a:p>
            <a:pPr algn="l"/>
            <a:r>
              <a:rPr lang="ja-JP" altLang="en-US" sz="1400" dirty="0">
                <a:latin typeface="Meiryo UI" panose="020B0604030504040204" pitchFamily="50" charset="-128"/>
                <a:ea typeface="Meiryo UI" panose="020B0604030504040204" pitchFamily="50" charset="-128"/>
              </a:rPr>
              <a:t>（ライセンス違反による法的トラブル）</a:t>
            </a:r>
          </a:p>
          <a:p>
            <a:pPr algn="l"/>
            <a:r>
              <a:rPr lang="en-US" altLang="ja-JP" sz="1400" dirty="0">
                <a:latin typeface="Meiryo UI" panose="020B0604030504040204" pitchFamily="50" charset="-128"/>
                <a:ea typeface="Meiryo UI" panose="020B0604030504040204" pitchFamily="50" charset="-128"/>
              </a:rPr>
              <a:t>OSS</a:t>
            </a:r>
            <a:r>
              <a:rPr lang="ja-JP" altLang="en-US" sz="1400" dirty="0">
                <a:latin typeface="Meiryo UI" panose="020B0604030504040204" pitchFamily="50" charset="-128"/>
                <a:ea typeface="Meiryo UI" panose="020B0604030504040204" pitchFamily="50" charset="-128"/>
              </a:rPr>
              <a:t>ライセンスの条件を守らなかった場合に、責任追及される可能性あり。</a:t>
            </a:r>
          </a:p>
          <a:p>
            <a:pPr algn="l"/>
            <a:endParaRPr lang="en-US" altLang="ja-JP" sz="1400" dirty="0">
              <a:latin typeface="Meiryo UI" panose="020B0604030504040204" pitchFamily="50" charset="-128"/>
              <a:ea typeface="Meiryo UI" panose="020B0604030504040204" pitchFamily="50" charset="-128"/>
            </a:endParaRPr>
          </a:p>
          <a:p>
            <a:pPr algn="l"/>
            <a:r>
              <a:rPr lang="ja-JP" altLang="en-US" sz="1400" dirty="0">
                <a:latin typeface="Meiryo UI" panose="020B0604030504040204" pitchFamily="50" charset="-128"/>
                <a:ea typeface="Meiryo UI" panose="020B0604030504040204" pitchFamily="50" charset="-128"/>
              </a:rPr>
              <a:t>例：</a:t>
            </a:r>
          </a:p>
          <a:p>
            <a:pPr marL="285750" indent="-285750" algn="l">
              <a:buFont typeface="Wingdings" panose="05000000000000000000" pitchFamily="2" charset="2"/>
              <a:buChar char="l"/>
            </a:pPr>
            <a:r>
              <a:rPr lang="ja-JP" altLang="en-US" sz="1400" dirty="0">
                <a:latin typeface="Meiryo UI" panose="020B0604030504040204" pitchFamily="50" charset="-128"/>
                <a:ea typeface="Meiryo UI" panose="020B0604030504040204" pitchFamily="50" charset="-128"/>
              </a:rPr>
              <a:t>著作権表示の欠如や削除</a:t>
            </a:r>
            <a:endParaRPr lang="en-US" altLang="ja-JP" sz="1400" dirty="0">
              <a:latin typeface="Meiryo UI" panose="020B0604030504040204" pitchFamily="50" charset="-128"/>
              <a:ea typeface="Meiryo UI" panose="020B0604030504040204" pitchFamily="50" charset="-128"/>
            </a:endParaRPr>
          </a:p>
          <a:p>
            <a:pPr marL="285750" indent="-285750" algn="l">
              <a:buFont typeface="Wingdings" panose="05000000000000000000" pitchFamily="2" charset="2"/>
              <a:buChar char="l"/>
            </a:pPr>
            <a:r>
              <a:rPr lang="ja-JP" altLang="en-US" sz="1400" dirty="0">
                <a:latin typeface="Meiryo UI" panose="020B0604030504040204" pitchFamily="50" charset="-128"/>
                <a:ea typeface="Meiryo UI" panose="020B0604030504040204" pitchFamily="50" charset="-128"/>
              </a:rPr>
              <a:t>ライセンスに反する使い方</a:t>
            </a:r>
          </a:p>
        </p:txBody>
      </p:sp>
      <p:sp>
        <p:nvSpPr>
          <p:cNvPr id="7" name="正方形/長方形 6">
            <a:extLst>
              <a:ext uri="{FF2B5EF4-FFF2-40B4-BE49-F238E27FC236}">
                <a16:creationId xmlns:a16="http://schemas.microsoft.com/office/drawing/2014/main" id="{F6C3F2DC-D240-87F0-9C7B-9DD2CDAA8BBD}"/>
              </a:ext>
            </a:extLst>
          </p:cNvPr>
          <p:cNvSpPr/>
          <p:nvPr/>
        </p:nvSpPr>
        <p:spPr bwMode="gray">
          <a:xfrm>
            <a:off x="8157241" y="1772816"/>
            <a:ext cx="3808273" cy="2520280"/>
          </a:xfrm>
          <a:prstGeom prst="rect">
            <a:avLst/>
          </a:prstGeom>
          <a:solidFill>
            <a:schemeClr val="tx2">
              <a:lumMod val="10000"/>
              <a:lumOff val="90000"/>
            </a:schemeClr>
          </a:solidFill>
          <a:ln w="9525" cap="flat" cmpd="sng" algn="ctr">
            <a:solidFill>
              <a:schemeClr val="tx2">
                <a:lumMod val="10000"/>
                <a:lumOff val="9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ja-JP" altLang="en-US" sz="2000" b="1" dirty="0">
                <a:latin typeface="Meiryo UI" panose="020B0604030504040204" pitchFamily="50" charset="-128"/>
                <a:ea typeface="Meiryo UI" panose="020B0604030504040204" pitchFamily="50" charset="-128"/>
              </a:rPr>
              <a:t>品質観点</a:t>
            </a:r>
            <a:endParaRPr lang="en-US" altLang="ja-JP" sz="2000" b="1" dirty="0">
              <a:latin typeface="Meiryo UI" panose="020B0604030504040204" pitchFamily="50" charset="-128"/>
              <a:ea typeface="Meiryo UI" panose="020B0604030504040204" pitchFamily="50" charset="-128"/>
            </a:endParaRPr>
          </a:p>
          <a:p>
            <a:pPr algn="l"/>
            <a:r>
              <a:rPr lang="ja-JP" altLang="en-US" sz="1400" dirty="0">
                <a:latin typeface="Meiryo UI" panose="020B0604030504040204" pitchFamily="50" charset="-128"/>
                <a:ea typeface="Meiryo UI" panose="020B0604030504040204" pitchFamily="50" charset="-128"/>
              </a:rPr>
              <a:t>（保守性・信頼性の低さ）</a:t>
            </a:r>
            <a:endParaRPr lang="en-US" altLang="ja-JP" sz="1400" dirty="0">
              <a:latin typeface="Meiryo UI" panose="020B0604030504040204" pitchFamily="50" charset="-128"/>
              <a:ea typeface="Meiryo UI" panose="020B0604030504040204" pitchFamily="50" charset="-128"/>
            </a:endParaRPr>
          </a:p>
          <a:p>
            <a:pPr algn="l"/>
            <a:r>
              <a:rPr lang="en-US" altLang="ja-JP" sz="1400" dirty="0">
                <a:latin typeface="Meiryo UI" panose="020B0604030504040204" pitchFamily="50" charset="-128"/>
                <a:ea typeface="Meiryo UI" panose="020B0604030504040204" pitchFamily="50" charset="-128"/>
              </a:rPr>
              <a:t>OSS</a:t>
            </a:r>
            <a:r>
              <a:rPr lang="ja-JP" altLang="en-US" sz="1400" dirty="0">
                <a:latin typeface="Meiryo UI" panose="020B0604030504040204" pitchFamily="50" charset="-128"/>
                <a:ea typeface="Meiryo UI" panose="020B0604030504040204" pitchFamily="50" charset="-128"/>
              </a:rPr>
              <a:t>の更新停止やサポート不足により、将来的な不具合や技術的負債を抱える可能性あり。</a:t>
            </a:r>
          </a:p>
          <a:p>
            <a:pPr algn="l"/>
            <a:endParaRPr lang="en-US" altLang="ja-JP" sz="1400" dirty="0">
              <a:latin typeface="Meiryo UI" panose="020B0604030504040204" pitchFamily="50" charset="-128"/>
              <a:ea typeface="Meiryo UI" panose="020B0604030504040204" pitchFamily="50" charset="-128"/>
            </a:endParaRPr>
          </a:p>
          <a:p>
            <a:pPr algn="l"/>
            <a:r>
              <a:rPr lang="ja-JP" altLang="en-US" sz="1400" dirty="0">
                <a:latin typeface="Meiryo UI" panose="020B0604030504040204" pitchFamily="50" charset="-128"/>
                <a:ea typeface="Meiryo UI" panose="020B0604030504040204" pitchFamily="50" charset="-128"/>
              </a:rPr>
              <a:t>例：</a:t>
            </a:r>
          </a:p>
          <a:p>
            <a:pPr marL="285750" indent="-285750" algn="l">
              <a:buFont typeface="Wingdings" panose="05000000000000000000" pitchFamily="2" charset="2"/>
              <a:buChar char="l"/>
            </a:pPr>
            <a:r>
              <a:rPr lang="ja-JP" altLang="en-US" sz="1400" dirty="0">
                <a:latin typeface="Meiryo UI" panose="020B0604030504040204" pitchFamily="50" charset="-128"/>
                <a:ea typeface="Meiryo UI" panose="020B0604030504040204" pitchFamily="50" charset="-128"/>
              </a:rPr>
              <a:t>プロジェクトが放置されていてアップデートがない</a:t>
            </a:r>
          </a:p>
          <a:p>
            <a:pPr marL="285750" indent="-285750" algn="l">
              <a:buFont typeface="Wingdings" panose="05000000000000000000" pitchFamily="2" charset="2"/>
              <a:buChar char="l"/>
            </a:pPr>
            <a:r>
              <a:rPr lang="ja-JP" altLang="en-US" sz="1400" dirty="0">
                <a:latin typeface="Meiryo UI" panose="020B0604030504040204" pitchFamily="50" charset="-128"/>
                <a:ea typeface="Meiryo UI" panose="020B0604030504040204" pitchFamily="50" charset="-128"/>
              </a:rPr>
              <a:t>ドキュメントが不十分で使い方が不明瞭</a:t>
            </a:r>
          </a:p>
          <a:p>
            <a:pPr marL="285750" indent="-285750" algn="l">
              <a:buFont typeface="Wingdings" panose="05000000000000000000" pitchFamily="2" charset="2"/>
              <a:buChar char="l"/>
            </a:pPr>
            <a:r>
              <a:rPr lang="ja-JP" altLang="en-US" sz="1400" dirty="0">
                <a:latin typeface="Meiryo UI" panose="020B0604030504040204" pitchFamily="50" charset="-128"/>
                <a:ea typeface="Meiryo UI" panose="020B0604030504040204" pitchFamily="50" charset="-128"/>
              </a:rPr>
              <a:t>テストや品質保証が不十分</a:t>
            </a:r>
          </a:p>
        </p:txBody>
      </p:sp>
      <p:sp>
        <p:nvSpPr>
          <p:cNvPr id="18" name="テキスト ボックス 17">
            <a:extLst>
              <a:ext uri="{FF2B5EF4-FFF2-40B4-BE49-F238E27FC236}">
                <a16:creationId xmlns:a16="http://schemas.microsoft.com/office/drawing/2014/main" id="{8F8F96F1-B6CF-250A-DC14-04C1F73E67A2}"/>
              </a:ext>
            </a:extLst>
          </p:cNvPr>
          <p:cNvSpPr txBox="1"/>
          <p:nvPr/>
        </p:nvSpPr>
        <p:spPr>
          <a:xfrm>
            <a:off x="226485" y="4697849"/>
            <a:ext cx="11126098" cy="1323439"/>
          </a:xfrm>
          <a:prstGeom prst="rect">
            <a:avLst/>
          </a:prstGeom>
          <a:noFill/>
        </p:spPr>
        <p:txBody>
          <a:bodyPr wrap="square">
            <a:spAutoFit/>
          </a:bodyPr>
          <a:lstStyle/>
          <a:p>
            <a:pPr algn="l"/>
            <a:r>
              <a:rPr lang="ja-JP" altLang="en-US" sz="2000" dirty="0">
                <a:latin typeface="Meiryo UI" panose="020B0604030504040204" pitchFamily="50" charset="-128"/>
                <a:ea typeface="Meiryo UI" panose="020B0604030504040204" pitchFamily="50" charset="-128"/>
              </a:rPr>
              <a:t>ライセンス違反や脆弱性対策を行わなかった場合・・</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①会社の信頼失墜・取引停止　→　顧客やパートナーからの信用がなくなる</a:t>
            </a:r>
          </a:p>
          <a:p>
            <a:pPr algn="l"/>
            <a:r>
              <a:rPr lang="ja-JP" altLang="en-US" sz="2000" dirty="0">
                <a:latin typeface="Meiryo UI" panose="020B0604030504040204" pitchFamily="50" charset="-128"/>
                <a:ea typeface="Meiryo UI" panose="020B0604030504040204" pitchFamily="50" charset="-128"/>
              </a:rPr>
              <a:t>②損害賠償・製品の回収　→　数千万円単位の損失が出ることも</a:t>
            </a:r>
          </a:p>
          <a:p>
            <a:pPr algn="l"/>
            <a:r>
              <a:rPr lang="ja-JP" altLang="en-US" sz="2000" dirty="0">
                <a:latin typeface="Meiryo UI" panose="020B0604030504040204" pitchFamily="50" charset="-128"/>
                <a:ea typeface="Meiryo UI" panose="020B0604030504040204" pitchFamily="50" charset="-128"/>
              </a:rPr>
              <a:t>③著作権侵害で刑事責任が問われる　→　社長が逮捕される</a:t>
            </a:r>
            <a:endParaRPr lang="en-US" altLang="ja-JP"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47138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DE5893-8B60-0124-DF1B-D2B0C2C16188}"/>
            </a:ext>
          </a:extLst>
        </p:cNvPr>
        <p:cNvGrpSpPr/>
        <p:nvPr/>
      </p:nvGrpSpPr>
      <p:grpSpPr>
        <a:xfrm>
          <a:off x="0" y="0"/>
          <a:ext cx="0" cy="0"/>
          <a:chOff x="0" y="0"/>
          <a:chExt cx="0" cy="0"/>
        </a:xfrm>
      </p:grpSpPr>
      <p:sp>
        <p:nvSpPr>
          <p:cNvPr id="6148" name="AutoShape 4">
            <a:extLst>
              <a:ext uri="{FF2B5EF4-FFF2-40B4-BE49-F238E27FC236}">
                <a16:creationId xmlns:a16="http://schemas.microsoft.com/office/drawing/2014/main" id="{D5FE1B8F-9BDB-C3A0-58FB-9B6F91EA620C}"/>
              </a:ext>
            </a:extLst>
          </p:cNvPr>
          <p:cNvSpPr>
            <a:spLocks noChangeArrowheads="1"/>
          </p:cNvSpPr>
          <p:nvPr/>
        </p:nvSpPr>
        <p:spPr bwMode="gray">
          <a:xfrm>
            <a:off x="1736990" y="1432429"/>
            <a:ext cx="8713787" cy="460375"/>
          </a:xfrm>
          <a:prstGeom prst="roundRect">
            <a:avLst>
              <a:gd name="adj" fmla="val 10690"/>
            </a:avLst>
          </a:prstGeom>
          <a:solidFill>
            <a:schemeClr val="bg1"/>
          </a:solidFill>
          <a:ln w="9525" algn="ctr">
            <a:no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dirty="0">
                <a:solidFill>
                  <a:schemeClr val="tx1"/>
                </a:solidFill>
                <a:latin typeface="Meiryo UI" panose="020B0604030504040204" pitchFamily="50" charset="-128"/>
                <a:ea typeface="Meiryo UI" panose="020B0604030504040204" pitchFamily="50" charset="-128"/>
                <a:cs typeface="Meiryo UI"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itchFamily="50" charset="-128"/>
              </a:rPr>
              <a:t>のメリット</a:t>
            </a:r>
            <a:r>
              <a:rPr lang="en-US" altLang="ja-JP" dirty="0">
                <a:solidFill>
                  <a:schemeClr val="tx1"/>
                </a:solidFill>
                <a:latin typeface="Meiryo UI" panose="020B0604030504040204" pitchFamily="50" charset="-128"/>
                <a:ea typeface="Meiryo UI" panose="020B0604030504040204" pitchFamily="50" charset="-128"/>
                <a:cs typeface="Meiryo UI" pitchFamily="50" charset="-128"/>
              </a:rPr>
              <a:t>/</a:t>
            </a:r>
            <a:r>
              <a:rPr lang="ja-JP" altLang="en-US" dirty="0">
                <a:solidFill>
                  <a:schemeClr val="tx1"/>
                </a:solidFill>
                <a:latin typeface="Meiryo UI" panose="020B0604030504040204" pitchFamily="50" charset="-128"/>
                <a:ea typeface="Meiryo UI" panose="020B0604030504040204" pitchFamily="50" charset="-128"/>
                <a:cs typeface="Meiryo UI" pitchFamily="50" charset="-128"/>
              </a:rPr>
              <a:t>デメリットを認識してリスク低減の対策をとることが大切</a:t>
            </a:r>
          </a:p>
        </p:txBody>
      </p:sp>
      <p:sp>
        <p:nvSpPr>
          <p:cNvPr id="7182" name="タイトル 18">
            <a:extLst>
              <a:ext uri="{FF2B5EF4-FFF2-40B4-BE49-F238E27FC236}">
                <a16:creationId xmlns:a16="http://schemas.microsoft.com/office/drawing/2014/main" id="{B7BA0BC2-590E-E8E7-9FB1-D68EA9C9A250}"/>
              </a:ext>
            </a:extLst>
          </p:cNvPr>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のメリット／デメリット</a:t>
            </a:r>
          </a:p>
        </p:txBody>
      </p:sp>
      <p:graphicFrame>
        <p:nvGraphicFramePr>
          <p:cNvPr id="2" name="表 3">
            <a:extLst>
              <a:ext uri="{FF2B5EF4-FFF2-40B4-BE49-F238E27FC236}">
                <a16:creationId xmlns:a16="http://schemas.microsoft.com/office/drawing/2014/main" id="{8E76A91B-E967-AC1F-37C9-DC2181F0AB0B}"/>
              </a:ext>
            </a:extLst>
          </p:cNvPr>
          <p:cNvGraphicFramePr>
            <a:graphicFrameLocks noGrp="1"/>
          </p:cNvGraphicFramePr>
          <p:nvPr/>
        </p:nvGraphicFramePr>
        <p:xfrm>
          <a:off x="1055440" y="2091980"/>
          <a:ext cx="10477501" cy="4023360"/>
        </p:xfrm>
        <a:graphic>
          <a:graphicData uri="http://schemas.openxmlformats.org/drawingml/2006/table">
            <a:tbl>
              <a:tblPr firstRow="1" bandRow="1">
                <a:tableStyleId>{5C22544A-7EE6-4342-B048-85BDC9FD1C3A}</a:tableStyleId>
              </a:tblPr>
              <a:tblGrid>
                <a:gridCol w="2062486">
                  <a:extLst>
                    <a:ext uri="{9D8B030D-6E8A-4147-A177-3AD203B41FA5}">
                      <a16:colId xmlns:a16="http://schemas.microsoft.com/office/drawing/2014/main" val="2215033190"/>
                    </a:ext>
                  </a:extLst>
                </a:gridCol>
                <a:gridCol w="2257994">
                  <a:extLst>
                    <a:ext uri="{9D8B030D-6E8A-4147-A177-3AD203B41FA5}">
                      <a16:colId xmlns:a16="http://schemas.microsoft.com/office/drawing/2014/main" val="2875833481"/>
                    </a:ext>
                  </a:extLst>
                </a:gridCol>
                <a:gridCol w="2952328">
                  <a:extLst>
                    <a:ext uri="{9D8B030D-6E8A-4147-A177-3AD203B41FA5}">
                      <a16:colId xmlns:a16="http://schemas.microsoft.com/office/drawing/2014/main" val="2759737949"/>
                    </a:ext>
                  </a:extLst>
                </a:gridCol>
                <a:gridCol w="3204693">
                  <a:extLst>
                    <a:ext uri="{9D8B030D-6E8A-4147-A177-3AD203B41FA5}">
                      <a16:colId xmlns:a16="http://schemas.microsoft.com/office/drawing/2014/main" val="4210346265"/>
                    </a:ext>
                  </a:extLst>
                </a:gridCol>
              </a:tblGrid>
              <a:tr h="135814">
                <a:tc>
                  <a:txBody>
                    <a:bodyPr/>
                    <a:lstStyle/>
                    <a:p>
                      <a:pPr algn="ctr"/>
                      <a:r>
                        <a:rPr kumimoji="1" lang="ja-JP" altLang="en-US" sz="2400" dirty="0">
                          <a:latin typeface="Meiryo UI" panose="020B0604030504040204" pitchFamily="50" charset="-128"/>
                          <a:ea typeface="Meiryo UI" panose="020B0604030504040204" pitchFamily="50" charset="-128"/>
                        </a:rPr>
                        <a:t>特徴</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メリット</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デメリット</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対策</a:t>
                      </a:r>
                    </a:p>
                  </a:txBody>
                  <a:tcPr/>
                </a:tc>
                <a:extLst>
                  <a:ext uri="{0D108BD9-81ED-4DB2-BD59-A6C34878D82A}">
                    <a16:rowId xmlns:a16="http://schemas.microsoft.com/office/drawing/2014/main" val="3433864467"/>
                  </a:ext>
                </a:extLst>
              </a:tr>
              <a:tr h="370840">
                <a:tc>
                  <a:txBody>
                    <a:bodyPr/>
                    <a:lstStyle/>
                    <a:p>
                      <a:r>
                        <a:rPr kumimoji="1" lang="ja-JP" altLang="en-US" dirty="0">
                          <a:latin typeface="Meiryo UI" panose="020B0604030504040204" pitchFamily="50" charset="-128"/>
                          <a:ea typeface="Meiryo UI" panose="020B0604030504040204" pitchFamily="50" charset="-128"/>
                        </a:rPr>
                        <a:t>①無償入手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latin typeface="Meiryo UI" panose="020B0604030504040204" pitchFamily="50" charset="-128"/>
                          <a:ea typeface="Meiryo UI" panose="020B0604030504040204" pitchFamily="50" charset="-128"/>
                          <a:cs typeface="Meiryo UI" pitchFamily="50" charset="-128"/>
                        </a:rPr>
                        <a:t>・導入</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コスト、開発費</a:t>
                      </a:r>
                      <a:br>
                        <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を削減</a:t>
                      </a:r>
                      <a:r>
                        <a:rPr lang="ja-JP" altLang="en-US" sz="1800" dirty="0">
                          <a:latin typeface="Meiryo UI" panose="020B0604030504040204" pitchFamily="50" charset="-128"/>
                          <a:ea typeface="Meiryo UI" panose="020B0604030504040204" pitchFamily="50" charset="-128"/>
                          <a:cs typeface="Meiryo UI" pitchFamily="50" charset="-128"/>
                        </a:rPr>
                        <a:t>可能</a:t>
                      </a:r>
                      <a:endParaRPr lang="ja-JP" altLang="en-US" sz="1800" dirty="0">
                        <a:solidFill>
                          <a:schemeClr val="tx1"/>
                        </a:solidFill>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a:txBody>
                  <a:tcPr/>
                </a:tc>
                <a:tc>
                  <a:txBody>
                    <a:bodyPr/>
                    <a:lstStyle/>
                    <a:p>
                      <a:pPr eaLnBrk="1" hangingPunct="1">
                        <a:lnSpc>
                          <a:spcPct val="100000"/>
                        </a:lnSpc>
                        <a:spcBef>
                          <a:spcPct val="0"/>
                        </a:spcBef>
                        <a:spcAft>
                          <a:spcPct val="0"/>
                        </a:spcAft>
                        <a:buClrTx/>
                        <a:buFont typeface="Wingdings" pitchFamily="2" charset="2"/>
                        <a:buNone/>
                      </a:pPr>
                      <a:r>
                        <a:rPr lang="ja-JP" altLang="en-US" sz="1800" dirty="0">
                          <a:solidFill>
                            <a:schemeClr val="tx1"/>
                          </a:solidFill>
                          <a:latin typeface="Meiryo UI" panose="020B0604030504040204" pitchFamily="50" charset="-128"/>
                          <a:ea typeface="Meiryo UI" panose="020B0604030504040204" pitchFamily="50" charset="-128"/>
                          <a:cs typeface="Meiryo UI"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無保証</a:t>
                      </a:r>
                      <a:r>
                        <a:rPr lang="ja-JP" altLang="en-US" sz="1800" dirty="0">
                          <a:latin typeface="Meiryo UI" panose="020B0604030504040204" pitchFamily="50" charset="-128"/>
                          <a:ea typeface="Meiryo UI" panose="020B0604030504040204" pitchFamily="50" charset="-128"/>
                          <a:cs typeface="Meiryo UI" pitchFamily="50" charset="-128"/>
                        </a:rPr>
                        <a:t>のため、</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瑕疵や</a:t>
                      </a:r>
                      <a:br>
                        <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権利侵害</a:t>
                      </a:r>
                      <a:r>
                        <a:rPr lang="ja-JP" altLang="en-US" sz="1800" dirty="0">
                          <a:latin typeface="Meiryo UI" panose="020B0604030504040204" pitchFamily="50" charset="-128"/>
                          <a:ea typeface="Meiryo UI" panose="020B0604030504040204" pitchFamily="50" charset="-128"/>
                          <a:cs typeface="Meiryo UI" pitchFamily="50" charset="-128"/>
                        </a:rPr>
                        <a:t>は自己責任</a:t>
                      </a:r>
                      <a:endParaRPr lang="en-US" altLang="ja-JP" sz="1800" dirty="0">
                        <a:latin typeface="Meiryo UI" panose="020B0604030504040204" pitchFamily="50" charset="-128"/>
                        <a:ea typeface="Meiryo UI" panose="020B0604030504040204" pitchFamily="50" charset="-128"/>
                        <a:cs typeface="Meiryo UI" pitchFamily="50" charset="-128"/>
                      </a:endParaRPr>
                    </a:p>
                    <a:p>
                      <a:pPr eaLnBrk="1" hangingPunct="1">
                        <a:lnSpc>
                          <a:spcPct val="100000"/>
                        </a:lnSpc>
                        <a:spcBef>
                          <a:spcPct val="0"/>
                        </a:spcBef>
                        <a:spcAft>
                          <a:spcPct val="0"/>
                        </a:spcAft>
                        <a:buClrTx/>
                        <a:buFont typeface="Wingdings" pitchFamily="2" charset="2"/>
                        <a:buNone/>
                      </a:pPr>
                      <a:r>
                        <a:rPr lang="ja-JP" altLang="en-US" sz="1800" dirty="0">
                          <a:latin typeface="Meiryo UI" panose="020B0604030504040204" pitchFamily="50" charset="-128"/>
                          <a:ea typeface="Meiryo UI" panose="020B0604030504040204" pitchFamily="50" charset="-128"/>
                          <a:cs typeface="Meiryo UI" pitchFamily="50" charset="-128"/>
                        </a:rPr>
                        <a:t>・利用者の知識レベルにより</a:t>
                      </a:r>
                      <a:br>
                        <a:rPr lang="en-US" altLang="ja-JP" sz="1800" dirty="0">
                          <a:latin typeface="Meiryo UI" panose="020B0604030504040204" pitchFamily="50" charset="-128"/>
                          <a:ea typeface="Meiryo UI" panose="020B0604030504040204" pitchFamily="50" charset="-128"/>
                          <a:cs typeface="Meiryo UI" pitchFamily="50" charset="-128"/>
                        </a:rPr>
                      </a:br>
                      <a:r>
                        <a:rPr lang="ja-JP" altLang="en-US" sz="1800" dirty="0">
                          <a:latin typeface="Meiryo UI" panose="020B0604030504040204" pitchFamily="50" charset="-128"/>
                          <a:ea typeface="Meiryo UI" panose="020B0604030504040204" pitchFamily="50" charset="-128"/>
                          <a:cs typeface="Meiryo UI" pitchFamily="50" charset="-128"/>
                        </a:rPr>
                        <a:t>　</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運用コスト大</a:t>
                      </a:r>
                      <a:endPar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txBody>
                  <a:tcPr/>
                </a:tc>
                <a:tc>
                  <a:txBody>
                    <a:bodyPr/>
                    <a:lstStyle/>
                    <a:p>
                      <a:pPr eaLnBrk="1" hangingPunct="1">
                        <a:lnSpc>
                          <a:spcPct val="100000"/>
                        </a:lnSpc>
                        <a:spcBef>
                          <a:spcPct val="0"/>
                        </a:spcBef>
                        <a:spcAft>
                          <a:spcPct val="0"/>
                        </a:spcAft>
                        <a:buClrTx/>
                        <a:buFont typeface="Wingdings" pitchFamily="2" charset="2"/>
                        <a:buNone/>
                      </a:pPr>
                      <a:r>
                        <a:rPr lang="ja-JP" altLang="en-US" sz="1800" dirty="0">
                          <a:latin typeface="Meiryo UI" panose="020B0604030504040204" pitchFamily="50" charset="-128"/>
                          <a:ea typeface="Meiryo UI" panose="020B0604030504040204" pitchFamily="50" charset="-128"/>
                          <a:cs typeface="Meiryo UI" pitchFamily="50" charset="-128"/>
                        </a:rPr>
                        <a:t>･問題発生のリスク低減策を</a:t>
                      </a:r>
                      <a:br>
                        <a:rPr lang="en-US" altLang="ja-JP" sz="1800" dirty="0">
                          <a:latin typeface="Meiryo UI" panose="020B0604030504040204" pitchFamily="50" charset="-128"/>
                          <a:ea typeface="Meiryo UI" panose="020B0604030504040204" pitchFamily="50" charset="-128"/>
                          <a:cs typeface="Meiryo UI" pitchFamily="50" charset="-128"/>
                        </a:rPr>
                      </a:br>
                      <a:r>
                        <a:rPr lang="ja-JP" altLang="en-US" sz="1800" dirty="0">
                          <a:latin typeface="Meiryo UI" panose="020B0604030504040204" pitchFamily="50" charset="-128"/>
                          <a:ea typeface="Meiryo UI" panose="020B0604030504040204" pitchFamily="50" charset="-128"/>
                          <a:cs typeface="Meiryo UI" pitchFamily="50" charset="-128"/>
                        </a:rPr>
                        <a:t>  事前検討</a:t>
                      </a:r>
                      <a:endParaRPr lang="en-US" altLang="ja-JP" sz="1800" dirty="0">
                        <a:latin typeface="Meiryo UI" panose="020B0604030504040204" pitchFamily="50" charset="-128"/>
                        <a:ea typeface="Meiryo UI" panose="020B0604030504040204" pitchFamily="50" charset="-128"/>
                        <a:cs typeface="Meiryo UI" pitchFamily="50" charset="-128"/>
                      </a:endParaRPr>
                    </a:p>
                    <a:p>
                      <a:pPr eaLnBrk="1" hangingPunct="1">
                        <a:lnSpc>
                          <a:spcPct val="100000"/>
                        </a:lnSpc>
                        <a:spcBef>
                          <a:spcPct val="0"/>
                        </a:spcBef>
                        <a:spcAft>
                          <a:spcPct val="0"/>
                        </a:spcAft>
                        <a:buClrTx/>
                        <a:buFont typeface="Wingdings" pitchFamily="2" charset="2"/>
                        <a:buNone/>
                      </a:pPr>
                      <a:endPar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txBody>
                  <a:tcPr/>
                </a:tc>
                <a:extLst>
                  <a:ext uri="{0D108BD9-81ED-4DB2-BD59-A6C34878D82A}">
                    <a16:rowId xmlns:a16="http://schemas.microsoft.com/office/drawing/2014/main" val="1349665323"/>
                  </a:ext>
                </a:extLst>
              </a:tr>
              <a:tr h="370840">
                <a:tc>
                  <a:txBody>
                    <a:bodyPr/>
                    <a:lstStyle/>
                    <a:p>
                      <a:r>
                        <a:rPr kumimoji="1" lang="ja-JP" altLang="en-US" dirty="0">
                          <a:latin typeface="Meiryo UI" panose="020B0604030504040204" pitchFamily="50" charset="-128"/>
                          <a:ea typeface="Meiryo UI" panose="020B0604030504040204" pitchFamily="50" charset="-128"/>
                        </a:rPr>
                        <a:t>②ソースコード提供</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solidFill>
                            <a:schemeClr val="tx1"/>
                          </a:solidFill>
                          <a:latin typeface="Meiryo UI" panose="020B0604030504040204" pitchFamily="50" charset="-128"/>
                          <a:ea typeface="Meiryo UI" panose="020B0604030504040204" pitchFamily="50" charset="-128"/>
                          <a:cs typeface="Meiryo UI"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特定ベンダに依存</a:t>
                      </a:r>
                      <a:br>
                        <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せず</a:t>
                      </a:r>
                      <a:r>
                        <a:rPr lang="ja-JP" altLang="en-US" sz="1800" dirty="0">
                          <a:latin typeface="Meiryo UI" panose="020B0604030504040204" pitchFamily="50" charset="-128"/>
                          <a:ea typeface="Meiryo UI" panose="020B0604030504040204" pitchFamily="50" charset="-128"/>
                          <a:cs typeface="Meiryo UI" pitchFamily="50" charset="-128"/>
                        </a:rPr>
                        <a:t>誰でも修正可</a:t>
                      </a:r>
                      <a:endParaRPr lang="ja-JP" altLang="en-US" sz="1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800" dirty="0">
                          <a:latin typeface="Meiryo UI" panose="020B0604030504040204" pitchFamily="50" charset="-128"/>
                          <a:ea typeface="Meiryo UI" panose="020B0604030504040204" pitchFamily="50" charset="-128"/>
                          <a:cs typeface="Meiryo UI" pitchFamily="50" charset="-128"/>
                        </a:rPr>
                        <a:t>・改変版の</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ソースコードの提供</a:t>
                      </a:r>
                      <a:br>
                        <a:rPr kumimoji="0"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kumimoji="0"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kumimoji="0" lang="ja-JP" altLang="en-US" sz="1800" dirty="0">
                          <a:latin typeface="Meiryo UI" panose="020B0604030504040204" pitchFamily="50" charset="-128"/>
                          <a:ea typeface="Meiryo UI" panose="020B0604030504040204" pitchFamily="50" charset="-128"/>
                          <a:cs typeface="Meiryo UI" pitchFamily="50" charset="-128"/>
                        </a:rPr>
                        <a:t>により、ノウハウ流失のおそれ</a:t>
                      </a:r>
                      <a:br>
                        <a:rPr kumimoji="0" lang="en-US" altLang="ja-JP" sz="1800" dirty="0">
                          <a:latin typeface="Meiryo UI" panose="020B0604030504040204" pitchFamily="50" charset="-128"/>
                          <a:ea typeface="Meiryo UI" panose="020B0604030504040204" pitchFamily="50" charset="-128"/>
                          <a:cs typeface="Meiryo UI" pitchFamily="50" charset="-128"/>
                        </a:rPr>
                      </a:br>
                      <a:r>
                        <a:rPr kumimoji="0" lang="ja-JP" altLang="en-US" sz="1800" dirty="0">
                          <a:latin typeface="Meiryo UI" panose="020B0604030504040204" pitchFamily="50" charset="-128"/>
                          <a:ea typeface="Meiryo UI" panose="020B0604030504040204" pitchFamily="50" charset="-128"/>
                          <a:cs typeface="Meiryo UI" pitchFamily="50" charset="-128"/>
                        </a:rPr>
                        <a:t>　あり</a:t>
                      </a:r>
                      <a:endParaRPr lang="en-US" altLang="ja-JP" sz="1800" dirty="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a:txBody>
                  <a:tcPr/>
                </a:tc>
                <a:tc>
                  <a:txBody>
                    <a:bodyPr/>
                    <a:lstStyle/>
                    <a:p>
                      <a:pPr eaLnBrk="1" hangingPunct="1">
                        <a:lnSpc>
                          <a:spcPts val="1800"/>
                        </a:lnSpc>
                        <a:spcBef>
                          <a:spcPts val="600"/>
                        </a:spcBef>
                        <a:spcAft>
                          <a:spcPct val="0"/>
                        </a:spcAft>
                        <a:buClrTx/>
                        <a:buNone/>
                      </a:pPr>
                      <a:r>
                        <a:rPr kumimoji="0" lang="ja-JP" altLang="en-US" sz="1800" dirty="0">
                          <a:latin typeface="Meiryo UI" panose="020B0604030504040204" pitchFamily="50" charset="-128"/>
                          <a:ea typeface="Meiryo UI" panose="020B0604030504040204" pitchFamily="50" charset="-128"/>
                          <a:cs typeface="Meiryo UI" pitchFamily="50" charset="-128"/>
                        </a:rPr>
                        <a:t>・ライセンス条件の確認</a:t>
                      </a:r>
                      <a:endParaRPr kumimoji="0" lang="en-US" altLang="ja-JP" sz="1800" dirty="0">
                        <a:latin typeface="Meiryo UI" panose="020B0604030504040204" pitchFamily="50" charset="-128"/>
                        <a:ea typeface="Meiryo UI" panose="020B0604030504040204" pitchFamily="50" charset="-128"/>
                        <a:cs typeface="Meiryo UI" pitchFamily="50" charset="-128"/>
                      </a:endParaRPr>
                    </a:p>
                    <a:p>
                      <a:pPr eaLnBrk="1" hangingPunct="1">
                        <a:lnSpc>
                          <a:spcPts val="1800"/>
                        </a:lnSpc>
                        <a:spcBef>
                          <a:spcPts val="600"/>
                        </a:spcBef>
                        <a:spcAft>
                          <a:spcPct val="0"/>
                        </a:spcAft>
                        <a:buClrTx/>
                        <a:buNone/>
                      </a:pPr>
                      <a:r>
                        <a:rPr kumimoji="0" lang="ja-JP" altLang="en-US" sz="1800" dirty="0">
                          <a:latin typeface="Meiryo UI" panose="020B0604030504040204" pitchFamily="50" charset="-128"/>
                          <a:ea typeface="Meiryo UI" panose="020B0604030504040204" pitchFamily="50" charset="-128"/>
                          <a:cs typeface="Meiryo UI" pitchFamily="50" charset="-128"/>
                        </a:rPr>
                        <a:t>・改変部分に</a:t>
                      </a:r>
                      <a:br>
                        <a:rPr kumimoji="0" lang="en-US" altLang="ja-JP" sz="1800" dirty="0">
                          <a:latin typeface="Meiryo UI" panose="020B0604030504040204" pitchFamily="50" charset="-128"/>
                          <a:ea typeface="Meiryo UI" panose="020B0604030504040204" pitchFamily="50" charset="-128"/>
                          <a:cs typeface="Meiryo UI" pitchFamily="50" charset="-128"/>
                        </a:rPr>
                      </a:br>
                      <a:r>
                        <a:rPr kumimoji="0" lang="ja-JP" altLang="en-US" sz="1800" dirty="0">
                          <a:latin typeface="Meiryo UI" panose="020B0604030504040204" pitchFamily="50" charset="-128"/>
                          <a:ea typeface="Meiryo UI" panose="020B0604030504040204" pitchFamily="50" charset="-128"/>
                          <a:cs typeface="Meiryo UI" pitchFamily="50" charset="-128"/>
                        </a:rPr>
                        <a:t>　</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秘密情報を含まない</a:t>
                      </a:r>
                      <a:endParaRPr kumimoji="0"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p>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09524557"/>
                  </a:ext>
                </a:extLst>
              </a:tr>
              <a:tr h="370840">
                <a:tc>
                  <a:txBody>
                    <a:bodyPr/>
                    <a:lstStyle/>
                    <a:p>
                      <a:r>
                        <a:rPr kumimoji="1" lang="ja-JP" altLang="en-US" dirty="0">
                          <a:latin typeface="Meiryo UI" panose="020B0604030504040204" pitchFamily="50" charset="-128"/>
                          <a:ea typeface="Meiryo UI" panose="020B0604030504040204" pitchFamily="50" charset="-128"/>
                        </a:rPr>
                        <a:t>③コミュニティで開発</a:t>
                      </a:r>
                    </a:p>
                  </a:txBody>
                  <a:tcPr/>
                </a:tc>
                <a:tc>
                  <a:txBody>
                    <a:bodyPr/>
                    <a:lstStyle/>
                    <a:p>
                      <a:pPr eaLnBrk="1" hangingPunct="1">
                        <a:lnSpc>
                          <a:spcPct val="100000"/>
                        </a:lnSpc>
                        <a:spcBef>
                          <a:spcPct val="0"/>
                        </a:spcBef>
                        <a:spcAft>
                          <a:spcPct val="0"/>
                        </a:spcAft>
                        <a:buClrTx/>
                        <a:buFont typeface="Wingdings" pitchFamily="2" charset="2"/>
                        <a:buNone/>
                      </a:pPr>
                      <a:r>
                        <a:rPr lang="ja-JP" altLang="en-US" sz="1800" dirty="0">
                          <a:solidFill>
                            <a:schemeClr val="tx1"/>
                          </a:solidFill>
                          <a:latin typeface="Meiryo UI" panose="020B0604030504040204" pitchFamily="50" charset="-128"/>
                          <a:ea typeface="Meiryo UI" panose="020B0604030504040204" pitchFamily="50" charset="-128"/>
                          <a:cs typeface="Meiryo UI"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品質・性能が良い</a:t>
                      </a:r>
                      <a:br>
                        <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lang="ja-JP" altLang="en-US" sz="1800" dirty="0">
                          <a:latin typeface="Meiryo UI" panose="020B0604030504040204" pitchFamily="50" charset="-128"/>
                          <a:ea typeface="Meiryo UI" panose="020B0604030504040204" pitchFamily="50" charset="-128"/>
                          <a:cs typeface="Meiryo UI" pitchFamily="50" charset="-128"/>
                        </a:rPr>
                        <a:t>ものを選択可能</a:t>
                      </a:r>
                      <a:endParaRPr lang="en-US" altLang="ja-JP" sz="1800" dirty="0">
                        <a:latin typeface="Meiryo UI" panose="020B0604030504040204" pitchFamily="50" charset="-128"/>
                        <a:ea typeface="Meiryo UI" panose="020B0604030504040204" pitchFamily="50" charset="-128"/>
                        <a:cs typeface="Meiryo UI" pitchFamily="50" charset="-128"/>
                      </a:endParaRPr>
                    </a:p>
                    <a:p>
                      <a:pPr eaLnBrk="1" hangingPunct="1">
                        <a:lnSpc>
                          <a:spcPct val="100000"/>
                        </a:lnSpc>
                        <a:spcBef>
                          <a:spcPct val="0"/>
                        </a:spcBef>
                        <a:spcAft>
                          <a:spcPct val="0"/>
                        </a:spcAft>
                        <a:buClrTx/>
                        <a:buFont typeface="Wingdings" pitchFamily="2" charset="2"/>
                        <a:buNone/>
                      </a:pPr>
                      <a:r>
                        <a:rPr lang="ja-JP" altLang="en-US" sz="1800" dirty="0">
                          <a:solidFill>
                            <a:schemeClr val="tx1"/>
                          </a:solidFill>
                          <a:latin typeface="Meiryo UI" panose="020B0604030504040204" pitchFamily="50" charset="-128"/>
                          <a:ea typeface="Meiryo UI" panose="020B0604030504040204"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rPr>
                        <a:t>先進的なソフトウェア</a:t>
                      </a:r>
                      <a:br>
                        <a:rPr lang="en-US" altLang="ja-JP" sz="1800" dirty="0">
                          <a:solidFill>
                            <a:schemeClr val="tx1"/>
                          </a:solidFill>
                          <a:latin typeface="Meiryo UI" panose="020B0604030504040204" pitchFamily="50" charset="-128"/>
                          <a:ea typeface="Meiryo UI" panose="020B0604030504040204" pitchFamily="50" charset="-128"/>
                        </a:rPr>
                      </a:br>
                      <a:r>
                        <a:rPr lang="ja-JP" altLang="en-US" sz="1800" dirty="0">
                          <a:solidFill>
                            <a:schemeClr val="tx1"/>
                          </a:solidFill>
                          <a:latin typeface="Meiryo UI" panose="020B0604030504040204" pitchFamily="50" charset="-128"/>
                          <a:ea typeface="Meiryo UI" panose="020B0604030504040204" pitchFamily="50" charset="-128"/>
                        </a:rPr>
                        <a:t>　も存在</a:t>
                      </a:r>
                    </a:p>
                  </a:txBody>
                  <a:tcPr/>
                </a:tc>
                <a:tc>
                  <a:txBody>
                    <a:bodyPr/>
                    <a:lstStyle/>
                    <a:p>
                      <a:pPr eaLnBrk="1" hangingPunct="1">
                        <a:lnSpc>
                          <a:spcPct val="100000"/>
                        </a:lnSpc>
                        <a:spcBef>
                          <a:spcPct val="0"/>
                        </a:spcBef>
                        <a:spcAft>
                          <a:spcPct val="0"/>
                        </a:spcAft>
                        <a:buClrTx/>
                        <a:buFont typeface="Wingdings" pitchFamily="2" charset="2"/>
                        <a:buNone/>
                      </a:pPr>
                      <a:r>
                        <a:rPr kumimoji="0" lang="ja-JP" altLang="en-US" sz="1800" dirty="0">
                          <a:latin typeface="Meiryo UI" panose="020B0604030504040204" pitchFamily="50" charset="-128"/>
                          <a:ea typeface="Meiryo UI" panose="020B0604030504040204" pitchFamily="50" charset="-128"/>
                          <a:cs typeface="Meiryo UI" pitchFamily="50" charset="-128"/>
                        </a:rPr>
                        <a:t>・バージョンアップ版で</a:t>
                      </a:r>
                      <a:br>
                        <a:rPr kumimoji="0" lang="en-US" altLang="ja-JP" sz="1800" dirty="0">
                          <a:latin typeface="Meiryo UI" panose="020B0604030504040204" pitchFamily="50" charset="-128"/>
                          <a:ea typeface="Meiryo UI" panose="020B0604030504040204" pitchFamily="50" charset="-128"/>
                          <a:cs typeface="Meiryo UI" pitchFamily="50" charset="-128"/>
                        </a:rPr>
                      </a:br>
                      <a:r>
                        <a:rPr kumimoji="0" lang="ja-JP" altLang="en-US" sz="1800" dirty="0">
                          <a:latin typeface="Meiryo UI" panose="020B0604030504040204" pitchFamily="50" charset="-128"/>
                          <a:ea typeface="Meiryo UI" panose="020B0604030504040204" pitchFamily="50" charset="-128"/>
                          <a:cs typeface="Meiryo UI" pitchFamily="50" charset="-128"/>
                        </a:rPr>
                        <a:t> </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機能互換性は無保証</a:t>
                      </a:r>
                      <a:endParaRPr kumimoji="0"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p>
                      <a:pPr eaLnBrk="1" hangingPunct="1">
                        <a:lnSpc>
                          <a:spcPct val="100000"/>
                        </a:lnSpc>
                        <a:spcBef>
                          <a:spcPct val="0"/>
                        </a:spcBef>
                        <a:spcAft>
                          <a:spcPct val="0"/>
                        </a:spcAft>
                        <a:buClrTx/>
                        <a:buFont typeface="Wingdings" pitchFamily="2" charset="2"/>
                        <a:buNone/>
                      </a:pPr>
                      <a:r>
                        <a:rPr kumimoji="0"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・不具合、脆弱性</a:t>
                      </a:r>
                      <a:r>
                        <a:rPr kumimoji="0" lang="ja-JP" altLang="en-US" sz="1800" dirty="0">
                          <a:solidFill>
                            <a:schemeClr val="tx1"/>
                          </a:solidFill>
                          <a:latin typeface="Meiryo UI" panose="020B0604030504040204" pitchFamily="50" charset="-128"/>
                          <a:ea typeface="Meiryo UI" panose="020B0604030504040204" pitchFamily="50" charset="-128"/>
                          <a:cs typeface="Meiryo UI" pitchFamily="50" charset="-128"/>
                        </a:rPr>
                        <a:t>の</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対策が</a:t>
                      </a:r>
                      <a:br>
                        <a:rPr kumimoji="0" lang="en-US" altLang="ja-JP" sz="1800" u="none" dirty="0">
                          <a:solidFill>
                            <a:srgbClr val="C00000"/>
                          </a:solidFill>
                          <a:latin typeface="Meiryo UI" panose="020B0604030504040204" pitchFamily="50" charset="-128"/>
                          <a:ea typeface="Meiryo UI" panose="020B0604030504040204" pitchFamily="50" charset="-128"/>
                          <a:cs typeface="Meiryo UI" pitchFamily="50" charset="-128"/>
                        </a:rPr>
                      </a:br>
                      <a:r>
                        <a:rPr kumimoji="0" lang="ja-JP" altLang="en-US" sz="1800" u="none" dirty="0">
                          <a:solidFill>
                            <a:srgbClr val="C00000"/>
                          </a:solidFill>
                          <a:latin typeface="Meiryo UI" panose="020B0604030504040204" pitchFamily="50" charset="-128"/>
                          <a:ea typeface="Meiryo UI" panose="020B0604030504040204" pitchFamily="50" charset="-128"/>
                          <a:cs typeface="Meiryo UI" pitchFamily="50" charset="-128"/>
                        </a:rPr>
                        <a:t>　</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不定期</a:t>
                      </a:r>
                      <a:endPar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txBody>
                  <a:tcPr/>
                </a:tc>
                <a:tc>
                  <a:txBody>
                    <a:bodyPr/>
                    <a:lstStyle/>
                    <a:p>
                      <a:pPr eaLnBrk="1" hangingPunct="1">
                        <a:lnSpc>
                          <a:spcPct val="100000"/>
                        </a:lnSpc>
                        <a:spcBef>
                          <a:spcPct val="0"/>
                        </a:spcBef>
                        <a:spcAft>
                          <a:spcPct val="0"/>
                        </a:spcAft>
                        <a:buClrTx/>
                        <a:buFont typeface="Wingdings" pitchFamily="2" charset="2"/>
                        <a:buNone/>
                      </a:pPr>
                      <a:r>
                        <a:rPr kumimoji="0" lang="ja-JP" altLang="en-US" sz="1800" dirty="0">
                          <a:latin typeface="Meiryo UI" panose="020B0604030504040204" pitchFamily="50" charset="-128"/>
                          <a:ea typeface="Meiryo UI" panose="020B0604030504040204" pitchFamily="50" charset="-128"/>
                          <a:cs typeface="Meiryo UI" pitchFamily="50" charset="-128"/>
                        </a:rPr>
                        <a:t>・参加企業や、コミュニティの</a:t>
                      </a:r>
                      <a:br>
                        <a:rPr kumimoji="0" lang="en-US" altLang="ja-JP" sz="1800" dirty="0">
                          <a:latin typeface="Meiryo UI" panose="020B0604030504040204" pitchFamily="50" charset="-128"/>
                          <a:ea typeface="Meiryo UI" panose="020B0604030504040204" pitchFamily="50" charset="-128"/>
                          <a:cs typeface="Meiryo UI" pitchFamily="50" charset="-128"/>
                        </a:rPr>
                      </a:br>
                      <a:r>
                        <a:rPr kumimoji="0" lang="ja-JP" altLang="en-US" sz="1800" dirty="0">
                          <a:latin typeface="Meiryo UI" panose="020B0604030504040204" pitchFamily="50" charset="-128"/>
                          <a:ea typeface="Meiryo UI" panose="020B0604030504040204" pitchFamily="50" charset="-128"/>
                          <a:cs typeface="Meiryo UI" pitchFamily="50" charset="-128"/>
                        </a:rPr>
                        <a:t>　活動状況を評価</a:t>
                      </a:r>
                      <a:endPar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txBody>
                  <a:tcPr/>
                </a:tc>
                <a:extLst>
                  <a:ext uri="{0D108BD9-81ED-4DB2-BD59-A6C34878D82A}">
                    <a16:rowId xmlns:a16="http://schemas.microsoft.com/office/drawing/2014/main" val="1571322696"/>
                  </a:ext>
                </a:extLst>
              </a:tr>
            </a:tbl>
          </a:graphicData>
        </a:graphic>
      </p:graphicFrame>
      <p:sp>
        <p:nvSpPr>
          <p:cNvPr id="10" name="スライド番号プレースホルダー 9">
            <a:extLst>
              <a:ext uri="{FF2B5EF4-FFF2-40B4-BE49-F238E27FC236}">
                <a16:creationId xmlns:a16="http://schemas.microsoft.com/office/drawing/2014/main" id="{8FE24805-16B0-22AC-09D0-3AEF5BFAA3F9}"/>
              </a:ext>
            </a:extLst>
          </p:cNvPr>
          <p:cNvSpPr>
            <a:spLocks noGrp="1"/>
          </p:cNvSpPr>
          <p:nvPr>
            <p:ph type="sldNum" sz="quarter" idx="10"/>
          </p:nvPr>
        </p:nvSpPr>
        <p:spPr/>
        <p:txBody>
          <a:bodyPr/>
          <a:lstStyle/>
          <a:p>
            <a:fld id="{DE2B87E1-F9DF-4BEE-B07D-635D26011F4B}" type="slidenum">
              <a:rPr lang="de-DE" altLang="ja-JP" smtClean="0"/>
              <a:pPr/>
              <a:t>12</a:t>
            </a:fld>
            <a:endParaRPr lang="de-DE" altLang="ja-JP"/>
          </a:p>
        </p:txBody>
      </p:sp>
    </p:spTree>
    <p:extLst>
      <p:ext uri="{BB962C8B-B14F-4D97-AF65-F5344CB8AC3E}">
        <p14:creationId xmlns:p14="http://schemas.microsoft.com/office/powerpoint/2010/main" val="4166991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ED5DB358-59C9-667A-AA46-6A879DFC2FBF}"/>
              </a:ext>
            </a:extLst>
          </p:cNvPr>
          <p:cNvSpPr/>
          <p:nvPr/>
        </p:nvSpPr>
        <p:spPr>
          <a:xfrm>
            <a:off x="4986611" y="1852314"/>
            <a:ext cx="5040560" cy="4869161"/>
          </a:xfrm>
          <a:prstGeom prst="rect">
            <a:avLst/>
          </a:prstGeom>
          <a:solidFill>
            <a:schemeClr val="tx2">
              <a:lumMod val="10000"/>
              <a:lumOff val="90000"/>
            </a:schemeClr>
          </a:solidFill>
          <a:ln w="28575">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30BCA44C-BD1F-6186-07FA-C5BEC1AC15F1}"/>
              </a:ext>
            </a:extLst>
          </p:cNvPr>
          <p:cNvSpPr>
            <a:spLocks noGrp="1"/>
          </p:cNvSpPr>
          <p:nvPr>
            <p:ph idx="1"/>
          </p:nvPr>
        </p:nvSpPr>
        <p:spPr>
          <a:xfrm>
            <a:off x="258763" y="981522"/>
            <a:ext cx="10874424" cy="1511374"/>
          </a:xfrm>
        </p:spPr>
        <p:txBody>
          <a:bodyPr>
            <a:normAutofit/>
          </a:bodyPr>
          <a:lstStyle/>
          <a:p>
            <a:r>
              <a:rPr lang="ja-JP" altLang="en-US" dirty="0"/>
              <a:t>ライセンスとメンテナンス性をチェックした</a:t>
            </a:r>
            <a:r>
              <a:rPr lang="en-US" altLang="ja-JP" dirty="0"/>
              <a:t>OSS</a:t>
            </a:r>
            <a:r>
              <a:rPr lang="ja-JP" altLang="en-US" dirty="0"/>
              <a:t>を掲載！</a:t>
            </a:r>
            <a:br>
              <a:rPr lang="en-US" altLang="ja-JP" dirty="0"/>
            </a:br>
            <a:r>
              <a:rPr lang="ja-JP" altLang="en-US" dirty="0"/>
              <a:t>分類ごとにおすすめの</a:t>
            </a:r>
            <a:r>
              <a:rPr lang="en-US" altLang="ja-JP" dirty="0"/>
              <a:t>OSS</a:t>
            </a:r>
            <a:r>
              <a:rPr lang="ja-JP" altLang="en-US" dirty="0"/>
              <a:t>を掲載しています。</a:t>
            </a:r>
            <a:r>
              <a:rPr lang="en-US" altLang="ja-JP" dirty="0"/>
              <a:t>OSS</a:t>
            </a:r>
            <a:r>
              <a:rPr lang="ja-JP" altLang="en-US" dirty="0"/>
              <a:t>選定時にご活用ください。</a:t>
            </a:r>
            <a:endParaRPr kumimoji="1" lang="ja-JP" altLang="en-US" dirty="0"/>
          </a:p>
        </p:txBody>
      </p:sp>
      <p:sp>
        <p:nvSpPr>
          <p:cNvPr id="4" name="スライド番号プレースホルダー 3">
            <a:extLst>
              <a:ext uri="{FF2B5EF4-FFF2-40B4-BE49-F238E27FC236}">
                <a16:creationId xmlns:a16="http://schemas.microsoft.com/office/drawing/2014/main" id="{31F81912-1300-1C9D-7135-5A331DBF8113}"/>
              </a:ext>
            </a:extLst>
          </p:cNvPr>
          <p:cNvSpPr>
            <a:spLocks noGrp="1"/>
          </p:cNvSpPr>
          <p:nvPr>
            <p:ph type="sldNum" sz="quarter" idx="12"/>
          </p:nvPr>
        </p:nvSpPr>
        <p:spPr/>
        <p:txBody>
          <a:bodyPr/>
          <a:lstStyle/>
          <a:p>
            <a:fld id="{DE2B87E1-F9DF-4BEE-B07D-635D26011F4B}" type="slidenum">
              <a:rPr lang="de-DE" altLang="ja-JP" smtClean="0"/>
              <a:pPr/>
              <a:t>13</a:t>
            </a:fld>
            <a:endParaRPr lang="de-DE" altLang="ja-JP"/>
          </a:p>
        </p:txBody>
      </p:sp>
      <p:sp>
        <p:nvSpPr>
          <p:cNvPr id="2" name="タイトル 1">
            <a:extLst>
              <a:ext uri="{FF2B5EF4-FFF2-40B4-BE49-F238E27FC236}">
                <a16:creationId xmlns:a16="http://schemas.microsoft.com/office/drawing/2014/main" id="{3D1555ED-27D4-EC03-826F-9CB5599B8A48}"/>
              </a:ext>
            </a:extLst>
          </p:cNvPr>
          <p:cNvSpPr>
            <a:spLocks noGrp="1"/>
          </p:cNvSpPr>
          <p:nvPr>
            <p:ph type="title" idx="4294967295"/>
          </p:nvPr>
        </p:nvSpPr>
        <p:spPr>
          <a:xfrm>
            <a:off x="0" y="328536"/>
            <a:ext cx="10477500" cy="695325"/>
          </a:xfrm>
          <a:prstGeom prst="rect">
            <a:avLst/>
          </a:prstGeom>
        </p:spPr>
        <p:txBody>
          <a:bodyPr/>
          <a:lstStyle/>
          <a:p>
            <a:r>
              <a:rPr kumimoji="1" lang="en-US" altLang="ja-JP" sz="3200" dirty="0">
                <a:latin typeface="Meiryo UI" panose="020B0604030504040204" pitchFamily="50" charset="-128"/>
                <a:ea typeface="Meiryo UI" panose="020B0604030504040204" pitchFamily="50" charset="-128"/>
              </a:rPr>
              <a:t>OSS</a:t>
            </a:r>
            <a:r>
              <a:rPr kumimoji="1" lang="ja-JP" altLang="en-US" sz="3200" dirty="0">
                <a:latin typeface="Meiryo UI" panose="020B0604030504040204" pitchFamily="50" charset="-128"/>
                <a:ea typeface="Meiryo UI" panose="020B0604030504040204" pitchFamily="50" charset="-128"/>
              </a:rPr>
              <a:t>鳥観図を紹介</a:t>
            </a:r>
          </a:p>
        </p:txBody>
      </p:sp>
      <p:pic>
        <p:nvPicPr>
          <p:cNvPr id="7" name="図 6">
            <a:extLst>
              <a:ext uri="{FF2B5EF4-FFF2-40B4-BE49-F238E27FC236}">
                <a16:creationId xmlns:a16="http://schemas.microsoft.com/office/drawing/2014/main" id="{6D6C9B5F-54DD-7513-414F-5BCB266422D6}"/>
              </a:ext>
            </a:extLst>
          </p:cNvPr>
          <p:cNvPicPr>
            <a:picLocks noChangeAspect="1"/>
          </p:cNvPicPr>
          <p:nvPr/>
        </p:nvPicPr>
        <p:blipFill>
          <a:blip r:embed="rId3"/>
          <a:stretch>
            <a:fillRect/>
          </a:stretch>
        </p:blipFill>
        <p:spPr>
          <a:xfrm>
            <a:off x="407367" y="1852315"/>
            <a:ext cx="4446371" cy="4821950"/>
          </a:xfrm>
          <a:prstGeom prst="rect">
            <a:avLst/>
          </a:prstGeom>
        </p:spPr>
      </p:pic>
      <p:pic>
        <p:nvPicPr>
          <p:cNvPr id="11" name="図 10">
            <a:extLst>
              <a:ext uri="{FF2B5EF4-FFF2-40B4-BE49-F238E27FC236}">
                <a16:creationId xmlns:a16="http://schemas.microsoft.com/office/drawing/2014/main" id="{29F40EA6-2F98-C5D5-4D8E-7EC597244AFE}"/>
              </a:ext>
            </a:extLst>
          </p:cNvPr>
          <p:cNvPicPr>
            <a:picLocks noChangeAspect="1"/>
          </p:cNvPicPr>
          <p:nvPr/>
        </p:nvPicPr>
        <p:blipFill>
          <a:blip r:embed="rId4"/>
          <a:stretch>
            <a:fillRect/>
          </a:stretch>
        </p:blipFill>
        <p:spPr>
          <a:xfrm>
            <a:off x="5202635" y="1924944"/>
            <a:ext cx="4764393" cy="4685425"/>
          </a:xfrm>
          <a:prstGeom prst="rect">
            <a:avLst/>
          </a:prstGeom>
        </p:spPr>
      </p:pic>
      <p:sp>
        <p:nvSpPr>
          <p:cNvPr id="16" name="正方形/長方形 15">
            <a:extLst>
              <a:ext uri="{FF2B5EF4-FFF2-40B4-BE49-F238E27FC236}">
                <a16:creationId xmlns:a16="http://schemas.microsoft.com/office/drawing/2014/main" id="{015F7A54-7509-026D-9952-1537798E43E9}"/>
              </a:ext>
            </a:extLst>
          </p:cNvPr>
          <p:cNvSpPr/>
          <p:nvPr/>
        </p:nvSpPr>
        <p:spPr>
          <a:xfrm>
            <a:off x="299356" y="5085747"/>
            <a:ext cx="1620180" cy="1412434"/>
          </a:xfrm>
          <a:prstGeom prst="rect">
            <a:avLst/>
          </a:prstGeom>
          <a:noFill/>
          <a:ln w="28575">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0EE6AC64-ACCD-7359-995D-4A23A175F0D7}"/>
              </a:ext>
            </a:extLst>
          </p:cNvPr>
          <p:cNvSpPr txBox="1"/>
          <p:nvPr/>
        </p:nvSpPr>
        <p:spPr>
          <a:xfrm>
            <a:off x="7860871" y="591071"/>
            <a:ext cx="4346776" cy="461665"/>
          </a:xfrm>
          <a:prstGeom prst="rect">
            <a:avLst/>
          </a:prstGeom>
          <a:noFill/>
        </p:spPr>
        <p:txBody>
          <a:bodyPr wrap="square">
            <a:spAutoFit/>
          </a:bodyPr>
          <a:lstStyle/>
          <a:p>
            <a:pPr algn="l"/>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鳥瞰図は</a:t>
            </a:r>
            <a:r>
              <a:rPr lang="en-US" altLang="ja-JP" sz="1200" dirty="0">
                <a:latin typeface="Meiryo UI" panose="020B0604030504040204" pitchFamily="50" charset="-128"/>
                <a:ea typeface="Meiryo UI" panose="020B0604030504040204" pitchFamily="50" charset="-128"/>
              </a:rPr>
              <a:t>CC-BY-SA 4.0</a:t>
            </a:r>
            <a:r>
              <a:rPr lang="ja-JP" altLang="en-US" sz="1200" dirty="0">
                <a:latin typeface="Meiryo UI" panose="020B0604030504040204" pitchFamily="50" charset="-128"/>
                <a:ea typeface="Meiryo UI" panose="020B0604030504040204" pitchFamily="50" charset="-128"/>
              </a:rPr>
              <a:t>で公開されています。</a:t>
            </a:r>
            <a:endParaRPr lang="en-US" altLang="ja-JP" sz="1200" dirty="0">
              <a:latin typeface="Meiryo UI" panose="020B0604030504040204" pitchFamily="50" charset="-128"/>
              <a:ea typeface="Meiryo UI" panose="020B0604030504040204" pitchFamily="50" charset="-128"/>
            </a:endParaRPr>
          </a:p>
          <a:p>
            <a:pPr algn="l"/>
            <a:r>
              <a:rPr lang="en-US" altLang="ja-JP" sz="1200" dirty="0">
                <a:latin typeface="Meiryo UI" panose="020B0604030504040204" pitchFamily="50" charset="-128"/>
                <a:ea typeface="Meiryo UI" panose="020B0604030504040204" pitchFamily="50" charset="-128"/>
              </a:rPr>
              <a:t>※</a:t>
            </a:r>
            <a:r>
              <a:rPr kumimoji="1" lang="ja-JP" altLang="en-US" sz="1200" dirty="0">
                <a:latin typeface="Meiryo UI" panose="020B0604030504040204" pitchFamily="50" charset="-128"/>
                <a:ea typeface="Meiryo UI" panose="020B0604030504040204" pitchFamily="50" charset="-128"/>
              </a:rPr>
              <a:t>有志で作っているものであり、安全性を保障するものではありません</a:t>
            </a:r>
            <a:endParaRPr lang="ja-JP" altLang="en-US" sz="1200"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A1525CE8-A2D2-4616-0CA1-912841F6121D}"/>
              </a:ext>
            </a:extLst>
          </p:cNvPr>
          <p:cNvSpPr txBox="1"/>
          <p:nvPr/>
        </p:nvSpPr>
        <p:spPr>
          <a:xfrm>
            <a:off x="7849985" y="337624"/>
            <a:ext cx="3846909" cy="276999"/>
          </a:xfrm>
          <a:prstGeom prst="rect">
            <a:avLst/>
          </a:prstGeom>
          <a:noFill/>
        </p:spPr>
        <p:txBody>
          <a:bodyPr wrap="square">
            <a:spAutoFit/>
          </a:bodyPr>
          <a:lstStyle/>
          <a:p>
            <a:pPr algn="l"/>
            <a:r>
              <a:rPr kumimoji="1" lang="en-US" altLang="ja-JP" sz="1200" dirty="0">
                <a:latin typeface="Meiryo UI" panose="020B0604030504040204" pitchFamily="50" charset="-128"/>
                <a:ea typeface="Meiryo UI" panose="020B0604030504040204" pitchFamily="50" charset="-128"/>
                <a:hlinkClick r:id="rId5"/>
              </a:rPr>
              <a:t>https://ossforum.jp/index.php/choukanzu-wg/</a:t>
            </a:r>
            <a:endParaRPr kumimoji="1" lang="ja-JP" altLang="en-US" sz="12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3A1AC5FB-56A6-42D6-DC15-43B1BE536C02}"/>
              </a:ext>
            </a:extLst>
          </p:cNvPr>
          <p:cNvSpPr txBox="1"/>
          <p:nvPr/>
        </p:nvSpPr>
        <p:spPr>
          <a:xfrm>
            <a:off x="258763" y="716930"/>
            <a:ext cx="6179418" cy="338554"/>
          </a:xfrm>
          <a:prstGeom prst="rect">
            <a:avLst/>
          </a:prstGeom>
          <a:noFill/>
        </p:spPr>
        <p:txBody>
          <a:bodyPr wrap="square">
            <a:spAutoFit/>
          </a:bodyPr>
          <a:lstStyle/>
          <a:p>
            <a:pPr marL="0" indent="0" algn="l">
              <a:buNone/>
            </a:pPr>
            <a:r>
              <a:rPr lang="en-US" altLang="ja-JP" sz="1600" dirty="0">
                <a:latin typeface="Meiryo UI" panose="020B0604030504040204" pitchFamily="50" charset="-128"/>
                <a:ea typeface="Meiryo UI" panose="020B0604030504040204" pitchFamily="50" charset="-128"/>
              </a:rPr>
              <a:t>OSS</a:t>
            </a:r>
            <a:r>
              <a:rPr lang="ja-JP" altLang="en-US" sz="1600" dirty="0">
                <a:latin typeface="Meiryo UI" panose="020B0604030504040204" pitchFamily="50" charset="-128"/>
                <a:ea typeface="Meiryo UI" panose="020B0604030504040204" pitchFamily="50" charset="-128"/>
              </a:rPr>
              <a:t>推進フォーラム </a:t>
            </a:r>
            <a:r>
              <a:rPr lang="en-US" altLang="ja-JP" sz="1600" dirty="0">
                <a:latin typeface="Meiryo UI" panose="020B0604030504040204" pitchFamily="50" charset="-128"/>
                <a:ea typeface="Meiryo UI" panose="020B0604030504040204" pitchFamily="50" charset="-128"/>
              </a:rPr>
              <a:t>OSS</a:t>
            </a:r>
            <a:r>
              <a:rPr lang="ja-JP" altLang="en-US" sz="1600" dirty="0">
                <a:latin typeface="Meiryo UI" panose="020B0604030504040204" pitchFamily="50" charset="-128"/>
                <a:ea typeface="Meiryo UI" panose="020B0604030504040204" pitchFamily="50" charset="-128"/>
              </a:rPr>
              <a:t>鳥瞰図ワーキンググループ</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42110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0AEDD8-FD77-D858-773A-F7C5B30FA8CE}"/>
            </a:ext>
          </a:extLst>
        </p:cNvPr>
        <p:cNvGrpSpPr/>
        <p:nvPr/>
      </p:nvGrpSpPr>
      <p:grpSpPr>
        <a:xfrm>
          <a:off x="0" y="0"/>
          <a:ext cx="0" cy="0"/>
          <a:chOff x="0" y="0"/>
          <a:chExt cx="0" cy="0"/>
        </a:xfrm>
      </p:grpSpPr>
      <p:sp>
        <p:nvSpPr>
          <p:cNvPr id="23557" name="Rectangle 5">
            <a:extLst>
              <a:ext uri="{FF2B5EF4-FFF2-40B4-BE49-F238E27FC236}">
                <a16:creationId xmlns:a16="http://schemas.microsoft.com/office/drawing/2014/main" id="{EE403D0F-BFF0-DCBA-7DA0-4FD5E995FBEF}"/>
              </a:ext>
            </a:extLst>
          </p:cNvPr>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a:lnSpc>
                <a:spcPct val="150000"/>
              </a:lnSpc>
            </a:pPr>
            <a:r>
              <a:rPr lang="ja-JP" altLang="en-US" sz="4400" b="1" dirty="0">
                <a:solidFill>
                  <a:schemeClr val="tx2"/>
                </a:solidFill>
                <a:latin typeface="Meiryo UI" panose="020B0604030504040204" pitchFamily="50" charset="-128"/>
                <a:ea typeface="Meiryo UI" panose="020B0604030504040204" pitchFamily="50" charset="-128"/>
              </a:rPr>
              <a:t>第１章．</a:t>
            </a:r>
            <a:endParaRPr lang="en-US" altLang="ja-JP" sz="4400" b="1" dirty="0">
              <a:solidFill>
                <a:schemeClr val="tx2"/>
              </a:solidFill>
              <a:latin typeface="Meiryo UI" panose="020B0604030504040204" pitchFamily="50" charset="-128"/>
              <a:ea typeface="Meiryo UI" panose="020B0604030504040204" pitchFamily="50" charset="-128"/>
            </a:endParaRPr>
          </a:p>
          <a:p>
            <a:pPr algn="l">
              <a:lnSpc>
                <a:spcPct val="150000"/>
              </a:lnSpc>
            </a:pPr>
            <a:r>
              <a:rPr lang="en-US" altLang="ja-JP" sz="4400" b="1" dirty="0">
                <a:solidFill>
                  <a:schemeClr val="tx2"/>
                </a:solidFill>
                <a:latin typeface="Meiryo UI" panose="020B0604030504040204" pitchFamily="50" charset="-128"/>
                <a:ea typeface="Meiryo UI" panose="020B0604030504040204" pitchFamily="50" charset="-128"/>
              </a:rPr>
              <a:t>OSS</a:t>
            </a:r>
            <a:r>
              <a:rPr lang="ja-JP" altLang="en-US" sz="4400" b="1" dirty="0">
                <a:solidFill>
                  <a:schemeClr val="tx2"/>
                </a:solidFill>
                <a:latin typeface="Meiryo UI" panose="020B0604030504040204" pitchFamily="50" charset="-128"/>
                <a:ea typeface="Meiryo UI" panose="020B0604030504040204" pitchFamily="50" charset="-128"/>
              </a:rPr>
              <a:t>と知的財産権の基礎（まとめ）</a:t>
            </a:r>
            <a:endParaRPr lang="en-US" altLang="ja-JP" sz="4400" b="1" dirty="0">
              <a:solidFill>
                <a:schemeClr val="tx2"/>
              </a:solidFill>
              <a:latin typeface="Meiryo UI" panose="020B0604030504040204" pitchFamily="50" charset="-128"/>
              <a:ea typeface="Meiryo UI" panose="020B0604030504040204" pitchFamily="50" charset="-128"/>
            </a:endParaRPr>
          </a:p>
        </p:txBody>
      </p:sp>
      <p:sp>
        <p:nvSpPr>
          <p:cNvPr id="23558" name="Rectangle 6">
            <a:extLst>
              <a:ext uri="{FF2B5EF4-FFF2-40B4-BE49-F238E27FC236}">
                <a16:creationId xmlns:a16="http://schemas.microsoft.com/office/drawing/2014/main" id="{2961681A-E7ED-7263-D82D-54BA46DD272D}"/>
              </a:ext>
            </a:extLst>
          </p:cNvPr>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9" name="スライド番号プレースホルダー 8">
            <a:extLst>
              <a:ext uri="{FF2B5EF4-FFF2-40B4-BE49-F238E27FC236}">
                <a16:creationId xmlns:a16="http://schemas.microsoft.com/office/drawing/2014/main" id="{51F9994F-A32E-055E-9000-AE1A9C0BF5A7}"/>
              </a:ext>
            </a:extLst>
          </p:cNvPr>
          <p:cNvSpPr>
            <a:spLocks noGrp="1"/>
          </p:cNvSpPr>
          <p:nvPr>
            <p:ph type="sldNum" sz="quarter" idx="12"/>
          </p:nvPr>
        </p:nvSpPr>
        <p:spPr/>
        <p:txBody>
          <a:bodyPr/>
          <a:lstStyle/>
          <a:p>
            <a:fld id="{E8E9CBD9-E97A-4244-BA2F-A59041725FCD}" type="slidenum">
              <a:rPr lang="de-DE" altLang="ja-JP" smtClean="0"/>
              <a:pPr/>
              <a:t>14</a:t>
            </a:fld>
            <a:endParaRPr lang="de-DE" altLang="ja-JP"/>
          </a:p>
        </p:txBody>
      </p:sp>
      <p:sp>
        <p:nvSpPr>
          <p:cNvPr id="2" name="四角形: 角を丸くする 1">
            <a:extLst>
              <a:ext uri="{FF2B5EF4-FFF2-40B4-BE49-F238E27FC236}">
                <a16:creationId xmlns:a16="http://schemas.microsoft.com/office/drawing/2014/main" id="{9207E67A-D72B-E56F-311D-35C6DDC09A61}"/>
              </a:ext>
            </a:extLst>
          </p:cNvPr>
          <p:cNvSpPr/>
          <p:nvPr/>
        </p:nvSpPr>
        <p:spPr bwMode="gray">
          <a:xfrm>
            <a:off x="1779537" y="3826679"/>
            <a:ext cx="8640000" cy="2384201"/>
          </a:xfrm>
          <a:prstGeom prst="roundRect">
            <a:avLst>
              <a:gd name="adj" fmla="val 4892"/>
            </a:avLst>
          </a:prstGeom>
          <a:solidFill>
            <a:srgbClr val="CCFFFF"/>
          </a:solidFill>
          <a:ln w="9525" cap="flat" cmpd="sng" algn="ctr">
            <a:solidFill>
              <a:srgbClr val="CC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8FE7E236-F3D5-6612-2C82-7E7063A33CAC}"/>
              </a:ext>
            </a:extLst>
          </p:cNvPr>
          <p:cNvSpPr txBox="1"/>
          <p:nvPr/>
        </p:nvSpPr>
        <p:spPr>
          <a:xfrm>
            <a:off x="2495600" y="4149080"/>
            <a:ext cx="6336381" cy="1938992"/>
          </a:xfrm>
          <a:prstGeom prst="rect">
            <a:avLst/>
          </a:prstGeom>
          <a:noFill/>
        </p:spPr>
        <p:txBody>
          <a:bodyPr wrap="square" rtlCol="0">
            <a:spAutoFit/>
          </a:bodyPr>
          <a:lstStyle/>
          <a:p>
            <a:pPr marL="285750" indent="-285750" algn="l">
              <a:buFont typeface="Arial" panose="020B0604020202020204" pitchFamily="34" charset="0"/>
              <a:buChar char="•"/>
            </a:pPr>
            <a:r>
              <a:rPr kumimoji="1" lang="ja-JP" altLang="en-US" sz="2400" dirty="0">
                <a:latin typeface="Meiryo UI" panose="020B0604030504040204" pitchFamily="50" charset="-128"/>
                <a:ea typeface="Meiryo UI" panose="020B0604030504040204" pitchFamily="50" charset="-128"/>
              </a:rPr>
              <a:t>プログラムは著作権で保護されている</a:t>
            </a:r>
            <a:endParaRPr kumimoji="1" lang="en-US" altLang="ja-JP" sz="2400" dirty="0">
              <a:latin typeface="Meiryo UI" panose="020B0604030504040204" pitchFamily="50" charset="-128"/>
              <a:ea typeface="Meiryo UI" panose="020B0604030504040204" pitchFamily="50" charset="-128"/>
            </a:endParaRPr>
          </a:p>
          <a:p>
            <a:pPr marL="285750" indent="-285750" algn="l">
              <a:buFont typeface="Arial" panose="020B0604020202020204" pitchFamily="34" charset="0"/>
              <a:buChar char="•"/>
            </a:pPr>
            <a:r>
              <a:rPr kumimoji="1" lang="en-US" altLang="ja-JP" sz="2400" dirty="0">
                <a:latin typeface="Meiryo UI" panose="020B0604030504040204" pitchFamily="50" charset="-128"/>
                <a:ea typeface="Meiryo UI" panose="020B0604030504040204" pitchFamily="50" charset="-128"/>
              </a:rPr>
              <a:t>OSS</a:t>
            </a:r>
            <a:r>
              <a:rPr kumimoji="1" lang="ja-JP" altLang="en-US" sz="2400" dirty="0">
                <a:latin typeface="Meiryo UI" panose="020B0604030504040204" pitchFamily="50" charset="-128"/>
                <a:ea typeface="Meiryo UI" panose="020B0604030504040204" pitchFamily="50" charset="-128"/>
              </a:rPr>
              <a:t>は無償でソースコードが公開されており、</a:t>
            </a:r>
            <a:br>
              <a:rPr kumimoji="1" lang="en-US" altLang="ja-JP" sz="2400" dirty="0">
                <a:latin typeface="Meiryo UI" panose="020B0604030504040204" pitchFamily="50" charset="-128"/>
                <a:ea typeface="Meiryo UI" panose="020B0604030504040204" pitchFamily="50" charset="-128"/>
              </a:rPr>
            </a:br>
            <a:r>
              <a:rPr kumimoji="1" lang="ja-JP" altLang="en-US" sz="2400" dirty="0">
                <a:latin typeface="Meiryo UI" panose="020B0604030504040204" pitchFamily="50" charset="-128"/>
                <a:ea typeface="Meiryo UI" panose="020B0604030504040204" pitchFamily="50" charset="-128"/>
              </a:rPr>
              <a:t>自由に改変・再配布できるソフトウェア</a:t>
            </a:r>
            <a:endParaRPr kumimoji="1" lang="en-US" altLang="ja-JP" sz="2400" dirty="0">
              <a:latin typeface="Meiryo UI" panose="020B0604030504040204" pitchFamily="50" charset="-128"/>
              <a:ea typeface="Meiryo UI" panose="020B0604030504040204" pitchFamily="50" charset="-128"/>
            </a:endParaRPr>
          </a:p>
          <a:p>
            <a:pPr marL="285750" indent="-285750" algn="l">
              <a:buFont typeface="Arial" panose="020B0604020202020204" pitchFamily="34" charset="0"/>
              <a:buChar char="•"/>
            </a:pPr>
            <a:r>
              <a:rPr lang="en-US" altLang="ja-JP" sz="2400" dirty="0">
                <a:latin typeface="Meiryo UI" panose="020B0604030504040204" pitchFamily="50" charset="-128"/>
                <a:ea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rPr>
              <a:t>利用には注意しないといけないことがある</a:t>
            </a:r>
            <a:br>
              <a:rPr lang="en-US" altLang="ja-JP" sz="2400"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メリット</a:t>
            </a: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デメリットを認識して対策することが大事</a:t>
            </a:r>
            <a:endParaRPr kumimoji="1" lang="en-US" altLang="ja-JP"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95797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F1B0C-2C70-51F1-88CC-6443804E14E1}"/>
            </a:ext>
          </a:extLst>
        </p:cNvPr>
        <p:cNvGrpSpPr/>
        <p:nvPr/>
      </p:nvGrpSpPr>
      <p:grpSpPr>
        <a:xfrm>
          <a:off x="0" y="0"/>
          <a:ext cx="0" cy="0"/>
          <a:chOff x="0" y="0"/>
          <a:chExt cx="0" cy="0"/>
        </a:xfrm>
      </p:grpSpPr>
      <p:sp>
        <p:nvSpPr>
          <p:cNvPr id="23557" name="Rectangle 5">
            <a:extLst>
              <a:ext uri="{FF2B5EF4-FFF2-40B4-BE49-F238E27FC236}">
                <a16:creationId xmlns:a16="http://schemas.microsoft.com/office/drawing/2014/main" id="{98DBC57A-C51F-CD54-C781-50BD5889B46C}"/>
              </a:ext>
            </a:extLst>
          </p:cNvPr>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a:lnSpc>
                <a:spcPct val="150000"/>
              </a:lnSpc>
            </a:pPr>
            <a:r>
              <a:rPr lang="ja-JP" altLang="en-US" sz="4400" b="1" dirty="0">
                <a:solidFill>
                  <a:schemeClr val="tx2"/>
                </a:solidFill>
                <a:latin typeface="Meiryo UI" panose="020B0604030504040204" pitchFamily="50" charset="-128"/>
                <a:ea typeface="Meiryo UI" panose="020B0604030504040204" pitchFamily="50" charset="-128"/>
              </a:rPr>
              <a:t>第２章．</a:t>
            </a:r>
            <a:endParaRPr lang="en-US" altLang="ja-JP" sz="4400" b="1" dirty="0">
              <a:solidFill>
                <a:schemeClr val="tx2"/>
              </a:solidFill>
              <a:latin typeface="Meiryo UI" panose="020B0604030504040204" pitchFamily="50" charset="-128"/>
              <a:ea typeface="Meiryo UI" panose="020B0604030504040204" pitchFamily="50" charset="-128"/>
            </a:endParaRPr>
          </a:p>
          <a:p>
            <a:pPr algn="l">
              <a:lnSpc>
                <a:spcPct val="150000"/>
              </a:lnSpc>
            </a:pPr>
            <a:r>
              <a:rPr lang="en-US" altLang="ja-JP" sz="4400" b="1" dirty="0">
                <a:solidFill>
                  <a:schemeClr val="tx2"/>
                </a:solidFill>
                <a:latin typeface="Meiryo UI" panose="020B0604030504040204" pitchFamily="50" charset="-128"/>
                <a:ea typeface="Meiryo UI" panose="020B0604030504040204" pitchFamily="50" charset="-128"/>
              </a:rPr>
              <a:t>OSS</a:t>
            </a:r>
            <a:r>
              <a:rPr lang="ja-JP" altLang="en-US" sz="4400" b="1" dirty="0">
                <a:solidFill>
                  <a:schemeClr val="tx2"/>
                </a:solidFill>
                <a:latin typeface="Meiryo UI" panose="020B0604030504040204" pitchFamily="50" charset="-128"/>
                <a:ea typeface="Meiryo UI" panose="020B0604030504040204" pitchFamily="50" charset="-128"/>
              </a:rPr>
              <a:t>ライセンスの基礎</a:t>
            </a:r>
            <a:endParaRPr lang="en-US" altLang="ja-JP" sz="4400" b="1" dirty="0">
              <a:solidFill>
                <a:schemeClr val="tx2"/>
              </a:solidFill>
              <a:latin typeface="Meiryo UI" panose="020B0604030504040204" pitchFamily="50" charset="-128"/>
              <a:ea typeface="Meiryo UI" panose="020B0604030504040204" pitchFamily="50" charset="-128"/>
            </a:endParaRPr>
          </a:p>
        </p:txBody>
      </p:sp>
      <p:sp>
        <p:nvSpPr>
          <p:cNvPr id="23558" name="Rectangle 6">
            <a:extLst>
              <a:ext uri="{FF2B5EF4-FFF2-40B4-BE49-F238E27FC236}">
                <a16:creationId xmlns:a16="http://schemas.microsoft.com/office/drawing/2014/main" id="{EB369767-AA96-1B4F-80D5-C92465A8951F}"/>
              </a:ext>
            </a:extLst>
          </p:cNvPr>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9" name="スライド番号プレースホルダー 8">
            <a:extLst>
              <a:ext uri="{FF2B5EF4-FFF2-40B4-BE49-F238E27FC236}">
                <a16:creationId xmlns:a16="http://schemas.microsoft.com/office/drawing/2014/main" id="{EF0C65D6-E028-A749-3A28-5F88BC6ABA2C}"/>
              </a:ext>
            </a:extLst>
          </p:cNvPr>
          <p:cNvSpPr>
            <a:spLocks noGrp="1"/>
          </p:cNvSpPr>
          <p:nvPr>
            <p:ph type="sldNum" sz="quarter" idx="10"/>
          </p:nvPr>
        </p:nvSpPr>
        <p:spPr/>
        <p:txBody>
          <a:bodyPr/>
          <a:lstStyle/>
          <a:p>
            <a:fld id="{E8E9CBD9-E97A-4244-BA2F-A59041725FCD}" type="slidenum">
              <a:rPr lang="de-DE" altLang="ja-JP" smtClean="0"/>
              <a:pPr/>
              <a:t>15</a:t>
            </a:fld>
            <a:endParaRPr lang="de-DE" altLang="ja-JP"/>
          </a:p>
        </p:txBody>
      </p:sp>
    </p:spTree>
    <p:extLst>
      <p:ext uri="{BB962C8B-B14F-4D97-AF65-F5344CB8AC3E}">
        <p14:creationId xmlns:p14="http://schemas.microsoft.com/office/powerpoint/2010/main" val="2063192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820D62-2E89-BD97-FEF4-015286DCBE49}"/>
            </a:ext>
          </a:extLst>
        </p:cNvPr>
        <p:cNvGrpSpPr/>
        <p:nvPr/>
      </p:nvGrpSpPr>
      <p:grpSpPr>
        <a:xfrm>
          <a:off x="0" y="0"/>
          <a:ext cx="0" cy="0"/>
          <a:chOff x="0" y="0"/>
          <a:chExt cx="0" cy="0"/>
        </a:xfrm>
      </p:grpSpPr>
      <p:sp>
        <p:nvSpPr>
          <p:cNvPr id="8195" name="Rectangle 2">
            <a:extLst>
              <a:ext uri="{FF2B5EF4-FFF2-40B4-BE49-F238E27FC236}">
                <a16:creationId xmlns:a16="http://schemas.microsoft.com/office/drawing/2014/main" id="{0F412ED5-D12B-0DE0-B7FB-4E2ED3D90C96}"/>
              </a:ext>
            </a:extLst>
          </p:cNvPr>
          <p:cNvSpPr>
            <a:spLocks noGrp="1" noChangeArrowheads="1"/>
          </p:cNvSpPr>
          <p:nvPr>
            <p:ph type="title" idx="4294967295"/>
          </p:nvPr>
        </p:nvSpPr>
        <p:spPr>
          <a:xfrm>
            <a:off x="83468" y="431006"/>
            <a:ext cx="8532812" cy="693738"/>
          </a:xfrm>
        </p:spPr>
        <p:txBody>
          <a:bodyPr vert="horz" wrap="square" lIns="91440" tIns="45720" rIns="91440" bIns="45720" numCol="1" anchor="ctr" anchorCtr="0" compatLnSpc="1">
            <a:prstTxWarp prst="textNoShape">
              <a:avLst/>
            </a:prstTxWarp>
          </a:bodyPr>
          <a:lstStyle/>
          <a:p>
            <a:pPr eaLnBrk="1" hangingPunct="1"/>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の著作権者とライセンスの関係</a:t>
            </a:r>
          </a:p>
        </p:txBody>
      </p:sp>
      <p:sp>
        <p:nvSpPr>
          <p:cNvPr id="31761" name="Rectangle 21">
            <a:extLst>
              <a:ext uri="{FF2B5EF4-FFF2-40B4-BE49-F238E27FC236}">
                <a16:creationId xmlns:a16="http://schemas.microsoft.com/office/drawing/2014/main" id="{7E998C00-6AE2-8A6F-9660-B2F9D8D9E6C0}"/>
              </a:ext>
            </a:extLst>
          </p:cNvPr>
          <p:cNvSpPr>
            <a:spLocks noChangeArrowheads="1"/>
          </p:cNvSpPr>
          <p:nvPr/>
        </p:nvSpPr>
        <p:spPr bwMode="gray">
          <a:xfrm>
            <a:off x="1308598" y="1047299"/>
            <a:ext cx="9323906" cy="1654069"/>
          </a:xfrm>
          <a:prstGeom prst="rect">
            <a:avLst/>
          </a:prstGeom>
          <a:noFill/>
          <a:ln w="19050" algn="ctr">
            <a:noFill/>
            <a:miter lim="800000"/>
            <a:headEnd/>
            <a:tailEnd/>
          </a:ln>
          <a:extLst>
            <a:ext uri="{909E8E84-426E-40DD-AFC4-6F175D3DCCD1}">
              <a14:hiddenFill xmlns:a14="http://schemas.microsoft.com/office/drawing/2010/main">
                <a:solidFill>
                  <a:srgbClr val="D2E8FA"/>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marL="342900" indent="-342900" algn="l" eaLnBrk="1" fontAlgn="base" hangingPunct="1">
              <a:buFont typeface="Wingdings" panose="05000000000000000000" pitchFamily="2" charset="2"/>
              <a:buChar char="u"/>
              <a:defRPr/>
            </a:pPr>
            <a:r>
              <a:rPr lang="en-US" altLang="ja-JP" sz="2200" dirty="0">
                <a:latin typeface="Meiryo UI" panose="020B0604030504040204" pitchFamily="50" charset="-128"/>
                <a:ea typeface="Meiryo UI" panose="020B0604030504040204" pitchFamily="50" charset="-128"/>
              </a:rPr>
              <a:t>OSS</a:t>
            </a:r>
            <a:r>
              <a:rPr lang="ja-JP" altLang="en-US" sz="2200" dirty="0">
                <a:latin typeface="Meiryo UI" panose="020B0604030504040204" pitchFamily="50" charset="-128"/>
                <a:ea typeface="Meiryo UI" panose="020B0604030504040204" pitchFamily="50" charset="-128"/>
              </a:rPr>
              <a:t>の</a:t>
            </a:r>
            <a:r>
              <a:rPr lang="ja-JP" altLang="en-US" sz="2200" u="sng" dirty="0">
                <a:solidFill>
                  <a:srgbClr val="C00000"/>
                </a:solidFill>
                <a:latin typeface="Meiryo UI" panose="020B0604030504040204" pitchFamily="50" charset="-128"/>
                <a:ea typeface="Meiryo UI" panose="020B0604030504040204" pitchFamily="50" charset="-128"/>
              </a:rPr>
              <a:t>開発者</a:t>
            </a:r>
            <a:r>
              <a:rPr lang="ja-JP" altLang="en-US" sz="2200" dirty="0">
                <a:solidFill>
                  <a:schemeClr val="tx1"/>
                </a:solidFill>
                <a:latin typeface="Meiryo UI" panose="020B0604030504040204" pitchFamily="50" charset="-128"/>
                <a:ea typeface="Meiryo UI" panose="020B0604030504040204" pitchFamily="50" charset="-128"/>
              </a:rPr>
              <a:t>：</a:t>
            </a:r>
            <a:r>
              <a:rPr lang="ja-JP" altLang="en-US" sz="2200" dirty="0">
                <a:latin typeface="Meiryo UI" panose="020B0604030504040204" pitchFamily="50" charset="-128"/>
                <a:ea typeface="Meiryo UI" panose="020B0604030504040204" pitchFamily="50" charset="-128"/>
              </a:rPr>
              <a:t>著作権法で定められた</a:t>
            </a:r>
            <a:r>
              <a:rPr lang="ja-JP" altLang="en-US" sz="2200" u="sng" dirty="0">
                <a:solidFill>
                  <a:srgbClr val="CC0000"/>
                </a:solidFill>
                <a:latin typeface="Meiryo UI" panose="020B0604030504040204" pitchFamily="50" charset="-128"/>
                <a:ea typeface="Meiryo UI" panose="020B0604030504040204" pitchFamily="50" charset="-128"/>
              </a:rPr>
              <a:t>「著作権」</a:t>
            </a:r>
            <a:r>
              <a:rPr lang="en-US" altLang="ja-JP" sz="2200" u="sng" dirty="0">
                <a:solidFill>
                  <a:srgbClr val="CC0000"/>
                </a:solidFill>
                <a:latin typeface="Meiryo UI" panose="020B0604030504040204" pitchFamily="50" charset="-128"/>
                <a:ea typeface="Meiryo UI" panose="020B0604030504040204" pitchFamily="50" charset="-128"/>
              </a:rPr>
              <a:t>(*)</a:t>
            </a:r>
            <a:r>
              <a:rPr lang="ja-JP" altLang="en-US" sz="2200" dirty="0">
                <a:latin typeface="Meiryo UI" panose="020B0604030504040204" pitchFamily="50" charset="-128"/>
                <a:ea typeface="Meiryo UI" panose="020B0604030504040204" pitchFamily="50" charset="-128"/>
              </a:rPr>
              <a:t>が発生</a:t>
            </a:r>
            <a:br>
              <a:rPr lang="en-US" altLang="ja-JP" sz="2200" dirty="0">
                <a:latin typeface="Meiryo UI" panose="020B0604030504040204" pitchFamily="50" charset="-128"/>
                <a:ea typeface="Meiryo UI" panose="020B0604030504040204" pitchFamily="50" charset="-128"/>
              </a:rPr>
            </a:br>
            <a:r>
              <a:rPr lang="ja-JP" altLang="en-US" sz="22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（*）複製や改変、配布等をコントロールする権利であり譲渡可能</a:t>
            </a:r>
            <a:endParaRPr lang="ja-JP" altLang="en-US" sz="2200" dirty="0">
              <a:latin typeface="Meiryo UI" panose="020B0604030504040204" pitchFamily="50" charset="-128"/>
              <a:ea typeface="Meiryo UI" panose="020B0604030504040204" pitchFamily="50" charset="-128"/>
            </a:endParaRPr>
          </a:p>
          <a:p>
            <a:pPr marL="342900" indent="-342900" algn="l" eaLnBrk="1" fontAlgn="base" hangingPunct="1">
              <a:spcBef>
                <a:spcPts val="600"/>
              </a:spcBef>
              <a:buFont typeface="Wingdings" panose="05000000000000000000" pitchFamily="2" charset="2"/>
              <a:buChar char="u"/>
              <a:defRPr/>
            </a:pPr>
            <a:r>
              <a:rPr lang="ja-JP" altLang="en-US" sz="2200" dirty="0">
                <a:latin typeface="Meiryo UI" panose="020B0604030504040204" pitchFamily="50" charset="-128"/>
                <a:ea typeface="Meiryo UI" panose="020B0604030504040204" pitchFamily="50" charset="-128"/>
              </a:rPr>
              <a:t>著作権者：複製や改変等の利用を許諾する際の</a:t>
            </a:r>
            <a:r>
              <a:rPr lang="ja-JP" altLang="en-US" sz="2200" u="sng" dirty="0">
                <a:solidFill>
                  <a:srgbClr val="C00000"/>
                </a:solidFill>
                <a:latin typeface="Meiryo UI" panose="020B0604030504040204" pitchFamily="50" charset="-128"/>
                <a:ea typeface="Meiryo UI" panose="020B0604030504040204" pitchFamily="50" charset="-128"/>
              </a:rPr>
              <a:t>条件を自由に設定可能</a:t>
            </a:r>
            <a:br>
              <a:rPr lang="en-US" altLang="ja-JP" sz="2200" u="sng" dirty="0">
                <a:solidFill>
                  <a:srgbClr val="C00000"/>
                </a:solidFill>
                <a:latin typeface="Meiryo UI" panose="020B0604030504040204" pitchFamily="50" charset="-128"/>
                <a:ea typeface="Meiryo UI" panose="020B0604030504040204" pitchFamily="50" charset="-128"/>
              </a:rPr>
            </a:br>
            <a:r>
              <a:rPr lang="ja-JP" altLang="en-US" sz="2200" dirty="0">
                <a:solidFill>
                  <a:srgbClr val="C00000"/>
                </a:solidFill>
                <a:latin typeface="Meiryo UI" panose="020B0604030504040204" pitchFamily="50" charset="-128"/>
                <a:ea typeface="Meiryo UI" panose="020B0604030504040204" pitchFamily="50" charset="-128"/>
              </a:rPr>
              <a:t>                 </a:t>
            </a:r>
            <a:r>
              <a:rPr lang="ja-JP" altLang="en-US" sz="2200" dirty="0">
                <a:solidFill>
                  <a:schemeClr val="tx1"/>
                </a:solidFill>
                <a:latin typeface="Meiryo UI" panose="020B0604030504040204" pitchFamily="50" charset="-128"/>
                <a:ea typeface="Meiryo UI" panose="020B0604030504040204" pitchFamily="50" charset="-128"/>
              </a:rPr>
              <a:t>⇒　この条件を</a:t>
            </a:r>
            <a:r>
              <a:rPr lang="ja-JP" altLang="en-US" sz="2200" u="sng" dirty="0">
                <a:solidFill>
                  <a:srgbClr val="C00000"/>
                </a:solidFill>
                <a:latin typeface="Meiryo UI" panose="020B0604030504040204" pitchFamily="50" charset="-128"/>
                <a:ea typeface="Meiryo UI" panose="020B0604030504040204" pitchFamily="50" charset="-128"/>
              </a:rPr>
              <a:t>「ライセンス条件」</a:t>
            </a:r>
            <a:r>
              <a:rPr lang="ja-JP" altLang="en-US" sz="2200" dirty="0">
                <a:solidFill>
                  <a:schemeClr val="tx1"/>
                </a:solidFill>
                <a:latin typeface="Meiryo UI" panose="020B0604030504040204" pitchFamily="50" charset="-128"/>
                <a:ea typeface="Meiryo UI" panose="020B0604030504040204" pitchFamily="50" charset="-128"/>
              </a:rPr>
              <a:t>という</a:t>
            </a:r>
            <a:endParaRPr lang="en-US" altLang="ja-JP" sz="2200" dirty="0">
              <a:solidFill>
                <a:schemeClr val="tx1"/>
              </a:solidFill>
              <a:latin typeface="Meiryo UI" panose="020B0604030504040204" pitchFamily="50" charset="-128"/>
              <a:ea typeface="Meiryo UI" panose="020B0604030504040204" pitchFamily="50" charset="-128"/>
            </a:endParaRPr>
          </a:p>
        </p:txBody>
      </p:sp>
      <p:sp>
        <p:nvSpPr>
          <p:cNvPr id="8218" name="テキスト ボックス 32">
            <a:extLst>
              <a:ext uri="{FF2B5EF4-FFF2-40B4-BE49-F238E27FC236}">
                <a16:creationId xmlns:a16="http://schemas.microsoft.com/office/drawing/2014/main" id="{B1DDB2CA-C667-95C7-C761-95393DDC67BA}"/>
              </a:ext>
            </a:extLst>
          </p:cNvPr>
          <p:cNvSpPr txBox="1">
            <a:spLocks noChangeArrowheads="1"/>
          </p:cNvSpPr>
          <p:nvPr/>
        </p:nvSpPr>
        <p:spPr bwMode="gray">
          <a:xfrm>
            <a:off x="8711919" y="3148897"/>
            <a:ext cx="2880320" cy="1200329"/>
          </a:xfrm>
          <a:prstGeom prst="rect">
            <a:avLst/>
          </a:prstGeom>
          <a:solidFill>
            <a:srgbClr val="F8C6C5"/>
          </a:solidFill>
          <a:ln w="9525">
            <a:solidFill>
              <a:srgbClr val="B22B30"/>
            </a:solidFill>
            <a:miter lim="800000"/>
            <a:headEnd/>
            <a:tailEnd/>
          </a:ln>
        </p:spPr>
        <p:txBody>
          <a:bodyPr wrap="square">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hangingPunct="1">
              <a:lnSpc>
                <a:spcPct val="100000"/>
              </a:lnSpc>
              <a:spcBef>
                <a:spcPct val="0"/>
              </a:spcBef>
              <a:spcAft>
                <a:spcPct val="0"/>
              </a:spcAft>
              <a:buClrTx/>
              <a:buFontTx/>
              <a:buNone/>
              <a:defRPr/>
            </a:pP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の開発者が、</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毎に、</a:t>
            </a:r>
            <a:endParaRPr lang="en-US" altLang="ja-JP" dirty="0">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defRPr/>
            </a:pPr>
            <a:r>
              <a:rPr lang="ja-JP" altLang="en-US" dirty="0">
                <a:latin typeface="Meiryo UI" panose="020B0604030504040204" pitchFamily="50" charset="-128"/>
                <a:ea typeface="Meiryo UI" panose="020B0604030504040204" pitchFamily="50" charset="-128"/>
              </a:rPr>
              <a:t>ライセンス条件を設定</a:t>
            </a:r>
          </a:p>
        </p:txBody>
      </p:sp>
      <p:sp>
        <p:nvSpPr>
          <p:cNvPr id="31" name="スライド番号プレースホルダ 30">
            <a:extLst>
              <a:ext uri="{FF2B5EF4-FFF2-40B4-BE49-F238E27FC236}">
                <a16:creationId xmlns:a16="http://schemas.microsoft.com/office/drawing/2014/main" id="{A261F16A-6F0D-4983-793B-5D6BCCE22521}"/>
              </a:ext>
            </a:extLst>
          </p:cNvPr>
          <p:cNvSpPr txBox="1">
            <a:spLocks noGrp="1"/>
          </p:cNvSpPr>
          <p:nvPr/>
        </p:nvSpPr>
        <p:spPr bwMode="gray">
          <a:xfrm>
            <a:off x="5727700" y="6626226"/>
            <a:ext cx="719138" cy="385763"/>
          </a:xfrm>
          <a:prstGeom prst="rect">
            <a:avLst/>
          </a:prstGeom>
          <a:noFill/>
          <a:ln>
            <a:miter lim="800000"/>
            <a:headEnd/>
            <a:tailEnd/>
          </a:ln>
        </p:spPr>
        <p:txBody>
          <a:bodyPr wrap="none" tIns="21600"/>
          <a:lstStyle/>
          <a:p>
            <a:pPr algn="l" fontAlgn="base">
              <a:defRPr/>
            </a:pPr>
            <a:fld id="{B47A79D5-114C-4A97-8FD3-3B9A399562B3}" type="slidenum">
              <a:rPr lang="en-US" altLang="ja-JP" sz="1200">
                <a:solidFill>
                  <a:schemeClr val="bg1"/>
                </a:solidFill>
                <a:latin typeface="+mn-lt"/>
                <a:ea typeface="MingLiU" pitchFamily="49" charset="-120"/>
              </a:rPr>
              <a:pPr algn="l" fontAlgn="base">
                <a:defRPr/>
              </a:pPr>
              <a:t>16</a:t>
            </a:fld>
            <a:endParaRPr lang="en-US" altLang="ja-JP" sz="1200">
              <a:solidFill>
                <a:schemeClr val="bg1"/>
              </a:solidFill>
              <a:latin typeface="+mn-lt"/>
              <a:ea typeface="MingLiU" pitchFamily="49" charset="-120"/>
            </a:endParaRPr>
          </a:p>
        </p:txBody>
      </p:sp>
      <p:sp>
        <p:nvSpPr>
          <p:cNvPr id="8220" name="AutoShape 28">
            <a:extLst>
              <a:ext uri="{FF2B5EF4-FFF2-40B4-BE49-F238E27FC236}">
                <a16:creationId xmlns:a16="http://schemas.microsoft.com/office/drawing/2014/main" id="{B0D73088-2B7E-774D-44D5-F251EF6A945F}"/>
              </a:ext>
            </a:extLst>
          </p:cNvPr>
          <p:cNvSpPr>
            <a:spLocks noChangeArrowheads="1"/>
          </p:cNvSpPr>
          <p:nvPr/>
        </p:nvSpPr>
        <p:spPr bwMode="gray">
          <a:xfrm>
            <a:off x="9157196" y="4796755"/>
            <a:ext cx="2411412" cy="1152525"/>
          </a:xfrm>
          <a:prstGeom prst="roundRect">
            <a:avLst>
              <a:gd name="adj" fmla="val 16667"/>
            </a:avLst>
          </a:prstGeom>
          <a:noFill/>
          <a:ln w="38100" algn="ctr">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defRPr/>
            </a:pPr>
            <a:r>
              <a:rPr lang="ja-JP" altLang="en-US" dirty="0">
                <a:solidFill>
                  <a:schemeClr val="accent2"/>
                </a:solidFill>
                <a:latin typeface="Meiryo UI" panose="020B0604030504040204" pitchFamily="50" charset="-128"/>
                <a:ea typeface="Meiryo UI" panose="020B0604030504040204" pitchFamily="50" charset="-128"/>
              </a:rPr>
              <a:t>守らないと</a:t>
            </a:r>
          </a:p>
          <a:p>
            <a:pPr algn="ctr" eaLnBrk="1" hangingPunct="1">
              <a:lnSpc>
                <a:spcPct val="100000"/>
              </a:lnSpc>
              <a:spcBef>
                <a:spcPct val="0"/>
              </a:spcBef>
              <a:spcAft>
                <a:spcPct val="0"/>
              </a:spcAft>
              <a:buClrTx/>
              <a:buFontTx/>
              <a:buNone/>
              <a:defRPr/>
            </a:pPr>
            <a:r>
              <a:rPr lang="ja-JP" altLang="en-US" dirty="0">
                <a:solidFill>
                  <a:schemeClr val="accent2"/>
                </a:solidFill>
                <a:latin typeface="Meiryo UI" panose="020B0604030504040204" pitchFamily="50" charset="-128"/>
                <a:ea typeface="Meiryo UI" panose="020B0604030504040204" pitchFamily="50" charset="-128"/>
              </a:rPr>
              <a:t>著作権侵害</a:t>
            </a:r>
            <a:br>
              <a:rPr lang="en-US" altLang="ja-JP" dirty="0">
                <a:solidFill>
                  <a:schemeClr val="accent2"/>
                </a:solidFill>
                <a:latin typeface="Meiryo UI" panose="020B0604030504040204" pitchFamily="50" charset="-128"/>
                <a:ea typeface="Meiryo UI" panose="020B0604030504040204" pitchFamily="50" charset="-128"/>
              </a:rPr>
            </a:br>
            <a:r>
              <a:rPr lang="ja-JP" altLang="en-US" dirty="0">
                <a:solidFill>
                  <a:schemeClr val="accent2"/>
                </a:solidFill>
                <a:latin typeface="Meiryo UI" panose="020B0604030504040204" pitchFamily="50" charset="-128"/>
                <a:ea typeface="Meiryo UI" panose="020B0604030504040204" pitchFamily="50" charset="-128"/>
              </a:rPr>
              <a:t>となる</a:t>
            </a:r>
          </a:p>
        </p:txBody>
      </p:sp>
      <p:graphicFrame>
        <p:nvGraphicFramePr>
          <p:cNvPr id="5" name="表 6">
            <a:extLst>
              <a:ext uri="{FF2B5EF4-FFF2-40B4-BE49-F238E27FC236}">
                <a16:creationId xmlns:a16="http://schemas.microsoft.com/office/drawing/2014/main" id="{CE386F7C-0E80-C0AA-7995-2E0C3090D2FA}"/>
              </a:ext>
            </a:extLst>
          </p:cNvPr>
          <p:cNvGraphicFramePr>
            <a:graphicFrameLocks noGrp="1"/>
          </p:cNvGraphicFramePr>
          <p:nvPr/>
        </p:nvGraphicFramePr>
        <p:xfrm>
          <a:off x="479376" y="2831921"/>
          <a:ext cx="7848872" cy="3322320"/>
        </p:xfrm>
        <a:graphic>
          <a:graphicData uri="http://schemas.openxmlformats.org/drawingml/2006/table">
            <a:tbl>
              <a:tblPr firstRow="1" bandRow="1">
                <a:tableStyleId>{5C22544A-7EE6-4342-B048-85BDC9FD1C3A}</a:tableStyleId>
              </a:tblPr>
              <a:tblGrid>
                <a:gridCol w="2952328">
                  <a:extLst>
                    <a:ext uri="{9D8B030D-6E8A-4147-A177-3AD203B41FA5}">
                      <a16:colId xmlns:a16="http://schemas.microsoft.com/office/drawing/2014/main" val="740173355"/>
                    </a:ext>
                  </a:extLst>
                </a:gridCol>
                <a:gridCol w="4896544">
                  <a:extLst>
                    <a:ext uri="{9D8B030D-6E8A-4147-A177-3AD203B41FA5}">
                      <a16:colId xmlns:a16="http://schemas.microsoft.com/office/drawing/2014/main" val="382080194"/>
                    </a:ext>
                  </a:extLst>
                </a:gridCol>
              </a:tblGrid>
              <a:tr h="207029">
                <a:tc gridSpan="2">
                  <a:txBody>
                    <a:bodyPr/>
                    <a:lstStyle/>
                    <a:p>
                      <a:pPr algn="ctr"/>
                      <a:r>
                        <a:rPr kumimoji="1" lang="en-US" altLang="ja-JP" sz="2800" dirty="0">
                          <a:latin typeface="Meiryo UI" panose="020B0604030504040204" pitchFamily="50" charset="-128"/>
                          <a:ea typeface="Meiryo UI" panose="020B0604030504040204" pitchFamily="50" charset="-128"/>
                        </a:rPr>
                        <a:t>OSS</a:t>
                      </a:r>
                      <a:r>
                        <a:rPr kumimoji="1" lang="ja-JP" altLang="en-US" sz="2800" dirty="0">
                          <a:latin typeface="Meiryo UI" panose="020B0604030504040204" pitchFamily="50" charset="-128"/>
                          <a:ea typeface="Meiryo UI" panose="020B0604030504040204" pitchFamily="50" charset="-128"/>
                        </a:rPr>
                        <a:t>開発者</a:t>
                      </a:r>
                      <a:endParaRPr kumimoji="1" lang="ja-JP" altLang="en-US" sz="24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2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69390014"/>
                  </a:ext>
                </a:extLst>
              </a:tr>
              <a:tr h="370840">
                <a:tc>
                  <a:txBody>
                    <a:bodyPr/>
                    <a:lstStyle/>
                    <a:p>
                      <a:r>
                        <a:rPr kumimoji="1" lang="ja-JP" altLang="en-US" sz="2000" dirty="0">
                          <a:latin typeface="Meiryo UI" panose="020B0604030504040204" pitchFamily="50" charset="-128"/>
                          <a:ea typeface="Meiryo UI" panose="020B0604030504040204" pitchFamily="50" charset="-128"/>
                        </a:rPr>
                        <a:t>①コミュニティが開発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solidFill>
                            <a:schemeClr val="tx1"/>
                          </a:solidFill>
                          <a:latin typeface="Meiryo UI" panose="020B0604030504040204" pitchFamily="50" charset="-128"/>
                          <a:ea typeface="Meiryo UI" panose="020B0604030504040204" pitchFamily="50" charset="-128"/>
                        </a:rPr>
                        <a:t>・特定のプログラム開発に賛同した個人、</a:t>
                      </a:r>
                      <a:br>
                        <a:rPr lang="en-US" altLang="ja-JP" sz="2000" dirty="0">
                          <a:solidFill>
                            <a:schemeClr val="tx1"/>
                          </a:solidFill>
                          <a:latin typeface="Meiryo UI" panose="020B0604030504040204" pitchFamily="50" charset="-128"/>
                          <a:ea typeface="Meiryo UI" panose="020B0604030504040204" pitchFamily="50" charset="-128"/>
                        </a:rPr>
                      </a:br>
                      <a:r>
                        <a:rPr lang="ja-JP" altLang="en-US" sz="2000" dirty="0">
                          <a:solidFill>
                            <a:schemeClr val="tx1"/>
                          </a:solidFill>
                          <a:latin typeface="Meiryo UI" panose="020B0604030504040204" pitchFamily="50" charset="-128"/>
                          <a:ea typeface="Meiryo UI" panose="020B0604030504040204" pitchFamily="50" charset="-128"/>
                        </a:rPr>
                        <a:t> または企業が集まり、開発を実施</a:t>
                      </a:r>
                    </a:p>
                  </a:txBody>
                  <a:tcPr/>
                </a:tc>
                <a:extLst>
                  <a:ext uri="{0D108BD9-81ED-4DB2-BD59-A6C34878D82A}">
                    <a16:rowId xmlns:a16="http://schemas.microsoft.com/office/drawing/2014/main" val="3267342593"/>
                  </a:ext>
                </a:extLst>
              </a:tr>
              <a:tr h="370840">
                <a:tc>
                  <a:txBody>
                    <a:bodyPr/>
                    <a:lstStyle/>
                    <a:p>
                      <a:r>
                        <a:rPr kumimoji="1" lang="ja-JP" altLang="en-US" sz="2000" dirty="0">
                          <a:latin typeface="Meiryo UI" panose="020B0604030504040204" pitchFamily="50" charset="-128"/>
                          <a:ea typeface="Meiryo UI" panose="020B0604030504040204" pitchFamily="50" charset="-128"/>
                        </a:rPr>
                        <a:t>②企業が開発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solidFill>
                            <a:schemeClr val="tx1"/>
                          </a:solidFill>
                          <a:latin typeface="Meiryo UI" panose="020B0604030504040204" pitchFamily="50" charset="-128"/>
                          <a:ea typeface="Meiryo UI" panose="020B0604030504040204" pitchFamily="50" charset="-128"/>
                        </a:rPr>
                        <a:t>・企業が、それぞれのビジネス目的に応じて、</a:t>
                      </a:r>
                      <a:br>
                        <a:rPr lang="en-US" altLang="ja-JP" sz="2000" dirty="0">
                          <a:solidFill>
                            <a:schemeClr val="tx1"/>
                          </a:solidFill>
                          <a:latin typeface="Meiryo UI" panose="020B0604030504040204" pitchFamily="50" charset="-128"/>
                          <a:ea typeface="Meiryo UI" panose="020B0604030504040204" pitchFamily="50" charset="-128"/>
                        </a:rPr>
                      </a:br>
                      <a:r>
                        <a:rPr lang="en-US" altLang="ja-JP" sz="2000" dirty="0">
                          <a:solidFill>
                            <a:schemeClr val="tx1"/>
                          </a:solidFill>
                          <a:latin typeface="Meiryo UI" panose="020B0604030504040204" pitchFamily="50" charset="-128"/>
                          <a:ea typeface="Meiryo UI" panose="020B0604030504040204" pitchFamily="50" charset="-128"/>
                        </a:rPr>
                        <a:t> OSS</a:t>
                      </a:r>
                      <a:r>
                        <a:rPr lang="ja-JP" altLang="en-US" sz="2000" dirty="0">
                          <a:solidFill>
                            <a:schemeClr val="tx1"/>
                          </a:solidFill>
                          <a:latin typeface="Meiryo UI" panose="020B0604030504040204" pitchFamily="50" charset="-128"/>
                          <a:ea typeface="Meiryo UI" panose="020B0604030504040204" pitchFamily="50" charset="-128"/>
                        </a:rPr>
                        <a:t>を開発、提供</a:t>
                      </a:r>
                      <a:endParaRPr lang="en-US" altLang="ja-JP" sz="2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71723359"/>
                  </a:ext>
                </a:extLst>
              </a:tr>
              <a:tr h="370840">
                <a:tc>
                  <a:txBody>
                    <a:bodyPr/>
                    <a:lstStyle/>
                    <a:p>
                      <a:r>
                        <a:rPr kumimoji="1" lang="ja-JP" altLang="en-US" sz="2000" dirty="0">
                          <a:latin typeface="Meiryo UI" panose="020B0604030504040204" pitchFamily="50" charset="-128"/>
                          <a:ea typeface="Meiryo UI" panose="020B0604030504040204" pitchFamily="50" charset="-128"/>
                        </a:rPr>
                        <a:t>③個人が開発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solidFill>
                            <a:schemeClr val="tx1"/>
                          </a:solidFill>
                          <a:latin typeface="Meiryo UI" panose="020B0604030504040204" pitchFamily="50" charset="-128"/>
                          <a:ea typeface="Meiryo UI" panose="020B0604030504040204" pitchFamily="50" charset="-128"/>
                        </a:rPr>
                        <a:t>・個人がプライベートでプログラムを開発</a:t>
                      </a:r>
                      <a:endParaRPr lang="en-US" altLang="ja-JP" sz="20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2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95130414"/>
                  </a:ext>
                </a:extLst>
              </a:tr>
              <a:tr h="370840">
                <a:tc>
                  <a:txBody>
                    <a:bodyPr/>
                    <a:lstStyle/>
                    <a:p>
                      <a:r>
                        <a:rPr kumimoji="1" lang="ja-JP" altLang="en-US" sz="2000" dirty="0">
                          <a:latin typeface="Meiryo UI" panose="020B0604030504040204" pitchFamily="50" charset="-128"/>
                          <a:ea typeface="Meiryo UI" panose="020B0604030504040204" pitchFamily="50" charset="-128"/>
                        </a:rPr>
                        <a:t>④企業がコミュニティを運用</a:t>
                      </a:r>
                    </a:p>
                  </a:txBody>
                  <a:tcPr/>
                </a:tc>
                <a:tc>
                  <a:txBody>
                    <a:bodyPr/>
                    <a:lstStyle/>
                    <a:p>
                      <a:pPr eaLnBrk="1" hangingPunct="1">
                        <a:lnSpc>
                          <a:spcPct val="100000"/>
                        </a:lnSpc>
                        <a:spcBef>
                          <a:spcPct val="5000"/>
                        </a:spcBef>
                        <a:spcAft>
                          <a:spcPct val="5000"/>
                        </a:spcAft>
                        <a:buClrTx/>
                        <a:buFontTx/>
                        <a:buNone/>
                        <a:defRPr/>
                      </a:pPr>
                      <a:r>
                        <a:rPr lang="ja-JP" altLang="en-US" sz="2000" dirty="0">
                          <a:solidFill>
                            <a:schemeClr val="tx1"/>
                          </a:solidFill>
                          <a:latin typeface="Meiryo UI" panose="020B0604030504040204" pitchFamily="50" charset="-128"/>
                          <a:ea typeface="Meiryo UI" panose="020B0604030504040204" pitchFamily="50" charset="-128"/>
                        </a:rPr>
                        <a:t>・企業がコミュニティを運用し、</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を活用</a:t>
                      </a:r>
                      <a:br>
                        <a:rPr lang="en-US" altLang="ja-JP" sz="2000" dirty="0">
                          <a:solidFill>
                            <a:schemeClr val="tx1"/>
                          </a:solidFill>
                          <a:latin typeface="Meiryo UI" panose="020B0604030504040204" pitchFamily="50" charset="-128"/>
                          <a:ea typeface="Meiryo UI" panose="020B0604030504040204" pitchFamily="50" charset="-128"/>
                        </a:rPr>
                      </a:br>
                      <a:endParaRPr lang="ja-JP" altLang="en-US" sz="2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62772718"/>
                  </a:ext>
                </a:extLst>
              </a:tr>
            </a:tbl>
          </a:graphicData>
        </a:graphic>
      </p:graphicFrame>
      <p:sp>
        <p:nvSpPr>
          <p:cNvPr id="10" name="スライド番号プレースホルダー 9">
            <a:extLst>
              <a:ext uri="{FF2B5EF4-FFF2-40B4-BE49-F238E27FC236}">
                <a16:creationId xmlns:a16="http://schemas.microsoft.com/office/drawing/2014/main" id="{49AE97FB-097D-F9AB-01AE-B773587D5D06}"/>
              </a:ext>
            </a:extLst>
          </p:cNvPr>
          <p:cNvSpPr>
            <a:spLocks noGrp="1"/>
          </p:cNvSpPr>
          <p:nvPr>
            <p:ph type="sldNum" sz="quarter" idx="10"/>
          </p:nvPr>
        </p:nvSpPr>
        <p:spPr/>
        <p:txBody>
          <a:bodyPr/>
          <a:lstStyle/>
          <a:p>
            <a:fld id="{E8E9CBD9-E97A-4244-BA2F-A59041725FCD}" type="slidenum">
              <a:rPr lang="de-DE" altLang="ja-JP" smtClean="0"/>
              <a:pPr/>
              <a:t>16</a:t>
            </a:fld>
            <a:endParaRPr lang="de-DE" altLang="ja-JP"/>
          </a:p>
        </p:txBody>
      </p:sp>
    </p:spTree>
    <p:extLst>
      <p:ext uri="{BB962C8B-B14F-4D97-AF65-F5344CB8AC3E}">
        <p14:creationId xmlns:p14="http://schemas.microsoft.com/office/powerpoint/2010/main" val="2273804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85814-5187-12BA-B2C7-AFF7F2E396BF}"/>
            </a:ext>
          </a:extLst>
        </p:cNvPr>
        <p:cNvGrpSpPr/>
        <p:nvPr/>
      </p:nvGrpSpPr>
      <p:grpSpPr>
        <a:xfrm>
          <a:off x="0" y="0"/>
          <a:ext cx="0" cy="0"/>
          <a:chOff x="0" y="0"/>
          <a:chExt cx="0" cy="0"/>
        </a:xfrm>
      </p:grpSpPr>
      <p:sp>
        <p:nvSpPr>
          <p:cNvPr id="729090" name="Text Box 2">
            <a:extLst>
              <a:ext uri="{FF2B5EF4-FFF2-40B4-BE49-F238E27FC236}">
                <a16:creationId xmlns:a16="http://schemas.microsoft.com/office/drawing/2014/main" id="{6E804214-798C-A292-2315-DB1D1E331F05}"/>
              </a:ext>
            </a:extLst>
          </p:cNvPr>
          <p:cNvSpPr txBox="1">
            <a:spLocks noChangeArrowheads="1"/>
          </p:cNvSpPr>
          <p:nvPr/>
        </p:nvSpPr>
        <p:spPr bwMode="gray">
          <a:xfrm>
            <a:off x="1703389" y="1270001"/>
            <a:ext cx="2808287" cy="646331"/>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p>
            <a:pPr algn="l" fontAlgn="ct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開発者：Ａ社</a:t>
            </a:r>
            <a:r>
              <a:rPr lang="en-US" altLang="ja-JP" dirty="0">
                <a:latin typeface="Meiryo UI" panose="020B0604030504040204" pitchFamily="50" charset="-128"/>
                <a:ea typeface="Meiryo UI" panose="020B0604030504040204" pitchFamily="50" charset="-128"/>
              </a:rPr>
              <a:t>】</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　　（著作権者）</a:t>
            </a:r>
          </a:p>
        </p:txBody>
      </p:sp>
      <p:sp>
        <p:nvSpPr>
          <p:cNvPr id="729092" name="AutoShape 4">
            <a:extLst>
              <a:ext uri="{FF2B5EF4-FFF2-40B4-BE49-F238E27FC236}">
                <a16:creationId xmlns:a16="http://schemas.microsoft.com/office/drawing/2014/main" id="{1DAC7863-930D-6993-6B44-B005115BC707}"/>
              </a:ext>
            </a:extLst>
          </p:cNvPr>
          <p:cNvSpPr>
            <a:spLocks noChangeArrowheads="1"/>
          </p:cNvSpPr>
          <p:nvPr/>
        </p:nvSpPr>
        <p:spPr bwMode="gray">
          <a:xfrm>
            <a:off x="1847850" y="3789364"/>
            <a:ext cx="2808288" cy="1944687"/>
          </a:xfrm>
          <a:prstGeom prst="foldedCorner">
            <a:avLst>
              <a:gd name="adj" fmla="val 12500"/>
            </a:avLst>
          </a:prstGeom>
          <a:solidFill>
            <a:srgbClr val="FDE8C3"/>
          </a:solidFill>
          <a:ln w="9525">
            <a:solidFill>
              <a:srgbClr val="91440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lgn="l" fontAlgn="ctr">
              <a:spcBef>
                <a:spcPct val="0"/>
              </a:spcBef>
            </a:pP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ライセンス条件</a:t>
            </a:r>
            <a:r>
              <a:rPr lang="en-US" altLang="ja-JP" dirty="0">
                <a:latin typeface="Meiryo UI" panose="020B0604030504040204" pitchFamily="50" charset="-128"/>
                <a:ea typeface="Meiryo UI" panose="020B0604030504040204" pitchFamily="50" charset="-128"/>
              </a:rPr>
              <a:t>】</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このプログラムは、無償で</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自由にコピーして配布でき</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ます。</a:t>
            </a:r>
          </a:p>
          <a:p>
            <a:pPr algn="l" fontAlgn="ctr">
              <a:spcBef>
                <a:spcPct val="0"/>
              </a:spcBef>
            </a:pPr>
            <a:r>
              <a:rPr lang="ja-JP" altLang="en-US" u="sng" dirty="0">
                <a:solidFill>
                  <a:srgbClr val="CC0000"/>
                </a:solidFill>
                <a:latin typeface="Meiryo UI" panose="020B0604030504040204" pitchFamily="50" charset="-128"/>
                <a:ea typeface="Meiryo UI" panose="020B0604030504040204" pitchFamily="50" charset="-128"/>
              </a:rPr>
              <a:t>配布</a:t>
            </a:r>
            <a:r>
              <a:rPr lang="ja-JP" altLang="en-US" u="sng" dirty="0">
                <a:solidFill>
                  <a:srgbClr val="C00000"/>
                </a:solidFill>
                <a:latin typeface="Meiryo UI" panose="020B0604030504040204" pitchFamily="50" charset="-128"/>
                <a:ea typeface="Meiryo UI" panose="020B0604030504040204" pitchFamily="50" charset="-128"/>
              </a:rPr>
              <a:t>する際、このライセンス</a:t>
            </a:r>
          </a:p>
          <a:p>
            <a:pPr algn="l" fontAlgn="ctr">
              <a:spcBef>
                <a:spcPct val="0"/>
              </a:spcBef>
            </a:pPr>
            <a:r>
              <a:rPr lang="ja-JP" altLang="en-US" u="sng" dirty="0" err="1">
                <a:solidFill>
                  <a:srgbClr val="C00000"/>
                </a:solidFill>
                <a:latin typeface="Meiryo UI" panose="020B0604030504040204" pitchFamily="50" charset="-128"/>
                <a:ea typeface="Meiryo UI" panose="020B0604030504040204" pitchFamily="50" charset="-128"/>
              </a:rPr>
              <a:t>を添</a:t>
            </a:r>
            <a:r>
              <a:rPr lang="ja-JP" altLang="en-US" u="sng" dirty="0">
                <a:solidFill>
                  <a:srgbClr val="C00000"/>
                </a:solidFill>
                <a:latin typeface="Meiryo UI" panose="020B0604030504040204" pitchFamily="50" charset="-128"/>
                <a:ea typeface="Meiryo UI" panose="020B0604030504040204" pitchFamily="50" charset="-128"/>
              </a:rPr>
              <a:t>付してください。</a:t>
            </a:r>
          </a:p>
        </p:txBody>
      </p:sp>
      <p:sp>
        <p:nvSpPr>
          <p:cNvPr id="729094" name="AutoShape 6">
            <a:extLst>
              <a:ext uri="{FF2B5EF4-FFF2-40B4-BE49-F238E27FC236}">
                <a16:creationId xmlns:a16="http://schemas.microsoft.com/office/drawing/2014/main" id="{5FDFC44F-5314-AFFE-EB8D-EB393C69AB98}"/>
              </a:ext>
            </a:extLst>
          </p:cNvPr>
          <p:cNvSpPr>
            <a:spLocks noChangeArrowheads="1"/>
          </p:cNvSpPr>
          <p:nvPr/>
        </p:nvSpPr>
        <p:spPr bwMode="gray">
          <a:xfrm>
            <a:off x="4224338" y="2638426"/>
            <a:ext cx="719534" cy="720725"/>
          </a:xfrm>
          <a:prstGeom prst="rightArrow">
            <a:avLst>
              <a:gd name="adj1" fmla="val 49778"/>
              <a:gd name="adj2" fmla="val 42699"/>
            </a:avLst>
          </a:prstGeom>
          <a:gradFill rotWithShape="1">
            <a:gsLst>
              <a:gs pos="0">
                <a:srgbClr val="FFFFFF"/>
              </a:gs>
              <a:gs pos="100000">
                <a:srgbClr val="C8C8C8"/>
              </a:gs>
            </a:gsLst>
            <a:lin ang="5400000" scaled="1"/>
          </a:gra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spcBef>
                <a:spcPct val="0"/>
              </a:spcBef>
            </a:pPr>
            <a:r>
              <a:rPr lang="ja-JP" altLang="en-US" dirty="0">
                <a:latin typeface="Meiryo UI" panose="020B0604030504040204" pitchFamily="50" charset="-128"/>
                <a:ea typeface="Meiryo UI" panose="020B0604030504040204" pitchFamily="50" charset="-128"/>
              </a:rPr>
              <a:t>配布</a:t>
            </a:r>
          </a:p>
        </p:txBody>
      </p:sp>
      <p:sp>
        <p:nvSpPr>
          <p:cNvPr id="729095" name="AutoShape 7">
            <a:extLst>
              <a:ext uri="{FF2B5EF4-FFF2-40B4-BE49-F238E27FC236}">
                <a16:creationId xmlns:a16="http://schemas.microsoft.com/office/drawing/2014/main" id="{99A2C0B0-D050-601D-CB97-2003C49E4734}"/>
              </a:ext>
            </a:extLst>
          </p:cNvPr>
          <p:cNvSpPr>
            <a:spLocks noChangeArrowheads="1"/>
          </p:cNvSpPr>
          <p:nvPr/>
        </p:nvSpPr>
        <p:spPr bwMode="gray">
          <a:xfrm>
            <a:off x="7608888" y="2638426"/>
            <a:ext cx="717550" cy="720725"/>
          </a:xfrm>
          <a:prstGeom prst="rightArrow">
            <a:avLst>
              <a:gd name="adj1" fmla="val 49778"/>
              <a:gd name="adj2" fmla="val 42699"/>
            </a:avLst>
          </a:prstGeom>
          <a:gradFill rotWithShape="1">
            <a:gsLst>
              <a:gs pos="0">
                <a:srgbClr val="FFFFFF"/>
              </a:gs>
              <a:gs pos="100000">
                <a:srgbClr val="C8C8C8"/>
              </a:gs>
            </a:gsLst>
            <a:lin ang="5400000" scaled="1"/>
          </a:gra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spcBef>
                <a:spcPct val="0"/>
              </a:spcBef>
            </a:pPr>
            <a:r>
              <a:rPr lang="ja-JP" altLang="en-US" dirty="0">
                <a:latin typeface="Meiryo UI" panose="020B0604030504040204" pitchFamily="50" charset="-128"/>
                <a:ea typeface="Meiryo UI" panose="020B0604030504040204" pitchFamily="50" charset="-128"/>
              </a:rPr>
              <a:t>配布</a:t>
            </a:r>
          </a:p>
        </p:txBody>
      </p:sp>
      <p:sp>
        <p:nvSpPr>
          <p:cNvPr id="729096" name="Text Box 8">
            <a:extLst>
              <a:ext uri="{FF2B5EF4-FFF2-40B4-BE49-F238E27FC236}">
                <a16:creationId xmlns:a16="http://schemas.microsoft.com/office/drawing/2014/main" id="{D5155555-2E80-5AA3-5882-F262C2FBC442}"/>
              </a:ext>
            </a:extLst>
          </p:cNvPr>
          <p:cNvSpPr txBox="1">
            <a:spLocks noChangeArrowheads="1"/>
          </p:cNvSpPr>
          <p:nvPr/>
        </p:nvSpPr>
        <p:spPr bwMode="gray">
          <a:xfrm>
            <a:off x="5087939" y="1270001"/>
            <a:ext cx="1906587" cy="646331"/>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p>
            <a:pPr fontAlgn="ct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改変者：Ｂ社</a:t>
            </a:r>
            <a:r>
              <a:rPr lang="en-US" altLang="ja-JP" dirty="0">
                <a:latin typeface="Meiryo UI" panose="020B0604030504040204" pitchFamily="50" charset="-128"/>
                <a:ea typeface="Meiryo UI" panose="020B0604030504040204" pitchFamily="50" charset="-128"/>
              </a:rPr>
              <a:t>】</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（著作権者）</a:t>
            </a:r>
          </a:p>
        </p:txBody>
      </p:sp>
      <p:sp>
        <p:nvSpPr>
          <p:cNvPr id="729100" name="AutoShape 12">
            <a:extLst>
              <a:ext uri="{FF2B5EF4-FFF2-40B4-BE49-F238E27FC236}">
                <a16:creationId xmlns:a16="http://schemas.microsoft.com/office/drawing/2014/main" id="{286FEFB4-A78A-E6DD-4A2D-59F2D61FDAE5}"/>
              </a:ext>
            </a:extLst>
          </p:cNvPr>
          <p:cNvSpPr>
            <a:spLocks noChangeArrowheads="1"/>
          </p:cNvSpPr>
          <p:nvPr/>
        </p:nvSpPr>
        <p:spPr bwMode="gray">
          <a:xfrm>
            <a:off x="8184232" y="4081464"/>
            <a:ext cx="2664296" cy="1220787"/>
          </a:xfrm>
          <a:prstGeom prst="wedgeRoundRectCallout">
            <a:avLst>
              <a:gd name="adj1" fmla="val -8847"/>
              <a:gd name="adj2" fmla="val -89718"/>
              <a:gd name="adj3" fmla="val 16667"/>
            </a:avLst>
          </a:prstGeom>
          <a:noFill/>
          <a:ln w="9525" algn="ctr">
            <a:solidFill>
              <a:srgbClr val="505050"/>
            </a:solidFill>
            <a:miter lim="800000"/>
            <a:headEnd/>
            <a:tailEnd/>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pPr algn="l" fontAlgn="ctr">
              <a:spcBef>
                <a:spcPct val="0"/>
              </a:spcBef>
            </a:pPr>
            <a:r>
              <a:rPr lang="ja-JP" altLang="en-US" dirty="0">
                <a:latin typeface="Meiryo UI" panose="020B0604030504040204" pitchFamily="50" charset="-128"/>
                <a:ea typeface="Meiryo UI" panose="020B0604030504040204" pitchFamily="50" charset="-128"/>
              </a:rPr>
              <a:t>このプログラムは無償で</a:t>
            </a:r>
            <a:endParaRPr lang="en-US" altLang="ja-JP" dirty="0">
              <a:latin typeface="Meiryo UI" panose="020B0604030504040204" pitchFamily="50" charset="-128"/>
              <a:ea typeface="Meiryo UI" panose="020B0604030504040204" pitchFamily="50" charset="-128"/>
            </a:endParaRPr>
          </a:p>
          <a:p>
            <a:pPr algn="l" fontAlgn="ctr">
              <a:spcBef>
                <a:spcPct val="0"/>
              </a:spcBef>
            </a:pPr>
            <a:r>
              <a:rPr lang="ja-JP" altLang="en-US" dirty="0">
                <a:latin typeface="Meiryo UI" panose="020B0604030504040204" pitchFamily="50" charset="-128"/>
                <a:ea typeface="Meiryo UI" panose="020B0604030504040204" pitchFamily="50" charset="-128"/>
              </a:rPr>
              <a:t>自由に他社へ配布できる</a:t>
            </a:r>
            <a:endParaRPr lang="en-US" altLang="ja-JP" dirty="0">
              <a:latin typeface="Meiryo UI" panose="020B0604030504040204" pitchFamily="50" charset="-128"/>
              <a:ea typeface="Meiryo UI" panose="020B0604030504040204" pitchFamily="50" charset="-128"/>
            </a:endParaRPr>
          </a:p>
          <a:p>
            <a:pPr algn="l" fontAlgn="ctr">
              <a:spcBef>
                <a:spcPct val="0"/>
              </a:spcBef>
            </a:pPr>
            <a:r>
              <a:rPr lang="ja-JP" altLang="en-US" dirty="0">
                <a:latin typeface="Meiryo UI" panose="020B0604030504040204" pitchFamily="50" charset="-128"/>
                <a:ea typeface="Meiryo UI" panose="020B0604030504040204" pitchFamily="50" charset="-128"/>
              </a:rPr>
              <a:t>条件になっていますね。</a:t>
            </a:r>
          </a:p>
        </p:txBody>
      </p:sp>
      <p:sp>
        <p:nvSpPr>
          <p:cNvPr id="729101" name="Text Box 13">
            <a:extLst>
              <a:ext uri="{FF2B5EF4-FFF2-40B4-BE49-F238E27FC236}">
                <a16:creationId xmlns:a16="http://schemas.microsoft.com/office/drawing/2014/main" id="{AC3CB453-C256-2808-96F2-31244551A440}"/>
              </a:ext>
            </a:extLst>
          </p:cNvPr>
          <p:cNvSpPr txBox="1">
            <a:spLocks noChangeArrowheads="1"/>
          </p:cNvSpPr>
          <p:nvPr/>
        </p:nvSpPr>
        <p:spPr bwMode="gray">
          <a:xfrm>
            <a:off x="8112224" y="1331476"/>
            <a:ext cx="2303364" cy="369332"/>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fontAlgn="ct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利用者（顧客）</a:t>
            </a:r>
            <a:r>
              <a:rPr lang="en-US" altLang="ja-JP" dirty="0">
                <a:latin typeface="Meiryo UI" panose="020B0604030504040204" pitchFamily="50" charset="-128"/>
                <a:ea typeface="Meiryo UI" panose="020B0604030504040204" pitchFamily="50" charset="-128"/>
              </a:rPr>
              <a:t>】</a:t>
            </a:r>
          </a:p>
        </p:txBody>
      </p:sp>
      <p:sp>
        <p:nvSpPr>
          <p:cNvPr id="729102" name="Rectangle 14">
            <a:extLst>
              <a:ext uri="{FF2B5EF4-FFF2-40B4-BE49-F238E27FC236}">
                <a16:creationId xmlns:a16="http://schemas.microsoft.com/office/drawing/2014/main" id="{4B9D4F2C-3D50-8646-1AE6-15CDA48EC907}"/>
              </a:ext>
            </a:extLst>
          </p:cNvPr>
          <p:cNvSpPr>
            <a:spLocks noGrp="1" noChangeArrowheads="1"/>
          </p:cNvSpPr>
          <p:nvPr>
            <p:ph type="title"/>
          </p:nvPr>
        </p:nvSpPr>
        <p:spPr>
          <a:xfrm>
            <a:off x="119336" y="430460"/>
            <a:ext cx="8402638" cy="694284"/>
          </a:xfrm>
        </p:spPr>
        <p:txBody>
          <a:bodyPr/>
          <a:lstStyle/>
          <a:p>
            <a:r>
              <a:rPr lang="ja-JP" altLang="en-US" dirty="0">
                <a:latin typeface="Meiryo UI" panose="020B0604030504040204" pitchFamily="50" charset="-128"/>
                <a:ea typeface="Meiryo UI" panose="020B0604030504040204" pitchFamily="50" charset="-128"/>
              </a:rPr>
              <a:t>配布とライセンスの関係の事例</a:t>
            </a:r>
          </a:p>
        </p:txBody>
      </p:sp>
      <p:sp>
        <p:nvSpPr>
          <p:cNvPr id="729103" name="AutoShape 15">
            <a:extLst>
              <a:ext uri="{FF2B5EF4-FFF2-40B4-BE49-F238E27FC236}">
                <a16:creationId xmlns:a16="http://schemas.microsoft.com/office/drawing/2014/main" id="{BFD1169B-C42F-3184-529C-6C0B96A270BD}"/>
              </a:ext>
            </a:extLst>
          </p:cNvPr>
          <p:cNvSpPr>
            <a:spLocks noChangeArrowheads="1"/>
          </p:cNvSpPr>
          <p:nvPr/>
        </p:nvSpPr>
        <p:spPr bwMode="gray">
          <a:xfrm>
            <a:off x="4986686" y="3789364"/>
            <a:ext cx="2808288" cy="1944687"/>
          </a:xfrm>
          <a:prstGeom prst="foldedCorner">
            <a:avLst>
              <a:gd name="adj" fmla="val 12500"/>
            </a:avLst>
          </a:prstGeom>
          <a:solidFill>
            <a:srgbClr val="FDE8C3"/>
          </a:solidFill>
          <a:ln w="9525">
            <a:solidFill>
              <a:srgbClr val="91440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lgn="l" fontAlgn="ctr">
              <a:spcBef>
                <a:spcPct val="0"/>
              </a:spcBef>
            </a:pP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ライセンス条件</a:t>
            </a:r>
            <a:r>
              <a:rPr lang="en-US" altLang="ja-JP" dirty="0">
                <a:latin typeface="Meiryo UI" panose="020B0604030504040204" pitchFamily="50" charset="-128"/>
                <a:ea typeface="Meiryo UI" panose="020B0604030504040204" pitchFamily="50" charset="-128"/>
              </a:rPr>
              <a:t>】</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このプログラムは、無償で</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自由にコピーして配布でき</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ます。</a:t>
            </a:r>
          </a:p>
          <a:p>
            <a:pPr algn="l" fontAlgn="ctr">
              <a:spcBef>
                <a:spcPct val="0"/>
              </a:spcBef>
            </a:pPr>
            <a:r>
              <a:rPr lang="ja-JP" altLang="en-US" u="sng" dirty="0">
                <a:solidFill>
                  <a:srgbClr val="CC0000"/>
                </a:solidFill>
                <a:latin typeface="Meiryo UI" panose="020B0604030504040204" pitchFamily="50" charset="-128"/>
                <a:ea typeface="Meiryo UI" panose="020B0604030504040204" pitchFamily="50" charset="-128"/>
              </a:rPr>
              <a:t>配布</a:t>
            </a:r>
            <a:r>
              <a:rPr lang="ja-JP" altLang="en-US" u="sng" dirty="0">
                <a:solidFill>
                  <a:srgbClr val="C00000"/>
                </a:solidFill>
                <a:latin typeface="Meiryo UI" panose="020B0604030504040204" pitchFamily="50" charset="-128"/>
                <a:ea typeface="Meiryo UI" panose="020B0604030504040204" pitchFamily="50" charset="-128"/>
              </a:rPr>
              <a:t>する際、このライセンス</a:t>
            </a:r>
          </a:p>
          <a:p>
            <a:pPr algn="l" fontAlgn="ctr">
              <a:spcBef>
                <a:spcPct val="0"/>
              </a:spcBef>
            </a:pPr>
            <a:r>
              <a:rPr lang="ja-JP" altLang="en-US" u="sng" dirty="0">
                <a:solidFill>
                  <a:srgbClr val="C00000"/>
                </a:solidFill>
                <a:latin typeface="Meiryo UI" panose="020B0604030504040204" pitchFamily="50" charset="-128"/>
                <a:ea typeface="Meiryo UI" panose="020B0604030504040204" pitchFamily="50" charset="-128"/>
              </a:rPr>
              <a:t>条件を添付してください。</a:t>
            </a:r>
          </a:p>
        </p:txBody>
      </p:sp>
      <p:sp>
        <p:nvSpPr>
          <p:cNvPr id="6" name="テキスト ボックス 5">
            <a:extLst>
              <a:ext uri="{FF2B5EF4-FFF2-40B4-BE49-F238E27FC236}">
                <a16:creationId xmlns:a16="http://schemas.microsoft.com/office/drawing/2014/main" id="{FA9D0729-333F-6115-6953-E21F5AE65ED7}"/>
              </a:ext>
            </a:extLst>
          </p:cNvPr>
          <p:cNvSpPr txBox="1"/>
          <p:nvPr/>
        </p:nvSpPr>
        <p:spPr>
          <a:xfrm>
            <a:off x="4583833" y="5871876"/>
            <a:ext cx="5370487" cy="584775"/>
          </a:xfrm>
          <a:prstGeom prst="rect">
            <a:avLst/>
          </a:prstGeom>
          <a:noFill/>
        </p:spPr>
        <p:txBody>
          <a:bodyPr wrap="square" rtlCol="0">
            <a:spAutoFit/>
          </a:bodyPr>
          <a:lstStyle/>
          <a:p>
            <a:pPr algn="l"/>
            <a:r>
              <a:rPr lang="ja-JP" altLang="en-US" sz="1600" dirty="0">
                <a:latin typeface="Meiryo UI" panose="020B0604030504040204" pitchFamily="50" charset="-128"/>
                <a:ea typeface="Meiryo UI" panose="020B0604030504040204" pitchFamily="50" charset="-128"/>
              </a:rPr>
              <a:t>（注）改変版の配布時に、元のライセンスに条件を</a:t>
            </a:r>
            <a:endParaRPr lang="en-US" altLang="ja-JP" sz="1600" dirty="0">
              <a:latin typeface="Meiryo UI" panose="020B0604030504040204" pitchFamily="50" charset="-128"/>
              <a:ea typeface="Meiryo UI" panose="020B0604030504040204" pitchFamily="50" charset="-128"/>
            </a:endParaRPr>
          </a:p>
          <a:p>
            <a:pPr algn="l"/>
            <a:r>
              <a:rPr lang="ja-JP" altLang="en-US" sz="1600" dirty="0">
                <a:latin typeface="Meiryo UI" panose="020B0604030504040204" pitchFamily="50" charset="-128"/>
                <a:ea typeface="Meiryo UI" panose="020B0604030504040204" pitchFamily="50" charset="-128"/>
              </a:rPr>
              <a:t>　　　　追加できるかどうかは、ライセンスにより異なる。</a:t>
            </a:r>
          </a:p>
        </p:txBody>
      </p:sp>
      <p:pic>
        <p:nvPicPr>
          <p:cNvPr id="16" name="Picture 13">
            <a:extLst>
              <a:ext uri="{FF2B5EF4-FFF2-40B4-BE49-F238E27FC236}">
                <a16:creationId xmlns:a16="http://schemas.microsoft.com/office/drawing/2014/main" id="{7B0D6030-058E-85A3-809D-A8B0E92335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632" y="2204864"/>
            <a:ext cx="658853" cy="1298702"/>
          </a:xfrm>
          <a:prstGeom prst="rect">
            <a:avLst/>
          </a:prstGeom>
        </p:spPr>
      </p:pic>
      <p:pic>
        <p:nvPicPr>
          <p:cNvPr id="18" name="Picture 20">
            <a:extLst>
              <a:ext uri="{FF2B5EF4-FFF2-40B4-BE49-F238E27FC236}">
                <a16:creationId xmlns:a16="http://schemas.microsoft.com/office/drawing/2014/main" id="{B159C056-AAEB-1E26-0ADD-CECBEBE51B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9976" y="2204864"/>
            <a:ext cx="660318" cy="1301588"/>
          </a:xfrm>
          <a:prstGeom prst="rect">
            <a:avLst/>
          </a:prstGeom>
        </p:spPr>
      </p:pic>
      <p:pic>
        <p:nvPicPr>
          <p:cNvPr id="19" name="Picture 21">
            <a:extLst>
              <a:ext uri="{FF2B5EF4-FFF2-40B4-BE49-F238E27FC236}">
                <a16:creationId xmlns:a16="http://schemas.microsoft.com/office/drawing/2014/main" id="{4B7CA360-45AF-0784-9DD4-33598C9DA7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0336" y="2199420"/>
            <a:ext cx="660318" cy="1301588"/>
          </a:xfrm>
          <a:prstGeom prst="rect">
            <a:avLst/>
          </a:prstGeom>
        </p:spPr>
      </p:pic>
      <p:sp>
        <p:nvSpPr>
          <p:cNvPr id="10" name="スライド番号プレースホルダー 9">
            <a:extLst>
              <a:ext uri="{FF2B5EF4-FFF2-40B4-BE49-F238E27FC236}">
                <a16:creationId xmlns:a16="http://schemas.microsoft.com/office/drawing/2014/main" id="{6FD56E5B-9A19-8AE1-E8A5-0D7C12D025A9}"/>
              </a:ext>
            </a:extLst>
          </p:cNvPr>
          <p:cNvSpPr>
            <a:spLocks noGrp="1"/>
          </p:cNvSpPr>
          <p:nvPr>
            <p:ph type="sldNum" sz="quarter" idx="10"/>
          </p:nvPr>
        </p:nvSpPr>
        <p:spPr/>
        <p:txBody>
          <a:bodyPr/>
          <a:lstStyle/>
          <a:p>
            <a:fld id="{DE2B87E1-F9DF-4BEE-B07D-635D26011F4B}" type="slidenum">
              <a:rPr lang="de-DE" altLang="ja-JP" smtClean="0"/>
              <a:pPr/>
              <a:t>17</a:t>
            </a:fld>
            <a:endParaRPr lang="de-DE" altLang="ja-JP"/>
          </a:p>
        </p:txBody>
      </p:sp>
    </p:spTree>
    <p:extLst>
      <p:ext uri="{BB962C8B-B14F-4D97-AF65-F5344CB8AC3E}">
        <p14:creationId xmlns:p14="http://schemas.microsoft.com/office/powerpoint/2010/main" val="621827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B7795B-AAFF-7B08-EC94-FC260D57320E}"/>
            </a:ext>
          </a:extLst>
        </p:cNvPr>
        <p:cNvGrpSpPr/>
        <p:nvPr/>
      </p:nvGrpSpPr>
      <p:grpSpPr>
        <a:xfrm>
          <a:off x="0" y="0"/>
          <a:ext cx="0" cy="0"/>
          <a:chOff x="0" y="0"/>
          <a:chExt cx="0" cy="0"/>
        </a:xfrm>
      </p:grpSpPr>
      <p:sp>
        <p:nvSpPr>
          <p:cNvPr id="611333" name="Rectangle 5">
            <a:extLst>
              <a:ext uri="{FF2B5EF4-FFF2-40B4-BE49-F238E27FC236}">
                <a16:creationId xmlns:a16="http://schemas.microsoft.com/office/drawing/2014/main" id="{FDAC7F93-7746-3DF0-99FD-4B67A0E982D8}"/>
              </a:ext>
            </a:extLst>
          </p:cNvPr>
          <p:cNvSpPr>
            <a:spLocks noGrp="1" noChangeArrowheads="1"/>
          </p:cNvSpPr>
          <p:nvPr>
            <p:ph type="title"/>
          </p:nvPr>
        </p:nvSpPr>
        <p:spPr/>
        <p:txBody>
          <a:bodyPr/>
          <a:lstStyle/>
          <a:p>
            <a:r>
              <a:rPr lang="ja-JP" altLang="en-US" dirty="0">
                <a:latin typeface="Meiryo UI" panose="020B0604030504040204" pitchFamily="50" charset="-128"/>
                <a:ea typeface="Meiryo UI" panose="020B0604030504040204" pitchFamily="50" charset="-128"/>
              </a:rPr>
              <a:t>ライセンスに関する</a:t>
            </a:r>
            <a:r>
              <a:rPr lang="en-US" altLang="ja-JP" dirty="0">
                <a:latin typeface="Meiryo UI" panose="020B0604030504040204" pitchFamily="50" charset="-128"/>
                <a:ea typeface="Meiryo UI" panose="020B0604030504040204" pitchFamily="50" charset="-128"/>
              </a:rPr>
              <a:t>Q&amp;A</a:t>
            </a:r>
            <a:endParaRPr lang="ja-JP" altLang="en-US" dirty="0">
              <a:latin typeface="Meiryo UI" panose="020B0604030504040204" pitchFamily="50" charset="-128"/>
              <a:ea typeface="Meiryo UI" panose="020B0604030504040204" pitchFamily="50" charset="-128"/>
            </a:endParaRPr>
          </a:p>
        </p:txBody>
      </p:sp>
      <p:sp>
        <p:nvSpPr>
          <p:cNvPr id="7" name="Rectangle 5">
            <a:extLst>
              <a:ext uri="{FF2B5EF4-FFF2-40B4-BE49-F238E27FC236}">
                <a16:creationId xmlns:a16="http://schemas.microsoft.com/office/drawing/2014/main" id="{F42FDE13-155B-C47F-A358-19F70DD9DD9A}"/>
              </a:ext>
            </a:extLst>
          </p:cNvPr>
          <p:cNvSpPr txBox="1">
            <a:spLocks noChangeArrowheads="1"/>
          </p:cNvSpPr>
          <p:nvPr/>
        </p:nvSpPr>
        <p:spPr bwMode="gray">
          <a:xfrm>
            <a:off x="2229330" y="2725160"/>
            <a:ext cx="7733339"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ja-JP" altLang="en-US" dirty="0">
                <a:solidFill>
                  <a:schemeClr val="tx1"/>
                </a:solidFill>
                <a:latin typeface="Meiryo UI" panose="020B0604030504040204" pitchFamily="50" charset="-128"/>
                <a:ea typeface="Meiryo UI" panose="020B0604030504040204" pitchFamily="50" charset="-128"/>
              </a:rPr>
              <a:t>みなさん、ライセンス文書は見たことありますか</a:t>
            </a:r>
            <a:r>
              <a:rPr lang="ja-JP" altLang="en-US" kern="0" dirty="0">
                <a:latin typeface="Meiryo UI" panose="020B0604030504040204" pitchFamily="50" charset="-128"/>
                <a:ea typeface="Meiryo UI" panose="020B0604030504040204" pitchFamily="50" charset="-128"/>
              </a:rPr>
              <a:t>？</a:t>
            </a:r>
          </a:p>
        </p:txBody>
      </p:sp>
      <p:sp>
        <p:nvSpPr>
          <p:cNvPr id="22" name="スライド番号プレースホルダー 21">
            <a:extLst>
              <a:ext uri="{FF2B5EF4-FFF2-40B4-BE49-F238E27FC236}">
                <a16:creationId xmlns:a16="http://schemas.microsoft.com/office/drawing/2014/main" id="{C7C54B79-2A19-31C8-D947-9B3211AB8ECD}"/>
              </a:ext>
            </a:extLst>
          </p:cNvPr>
          <p:cNvSpPr>
            <a:spLocks noGrp="1"/>
          </p:cNvSpPr>
          <p:nvPr>
            <p:ph type="sldNum" sz="quarter" idx="10"/>
          </p:nvPr>
        </p:nvSpPr>
        <p:spPr/>
        <p:txBody>
          <a:bodyPr/>
          <a:lstStyle/>
          <a:p>
            <a:fld id="{1195C95A-030B-42EE-9D8D-E0455A77345A}" type="slidenum">
              <a:rPr lang="de-DE" altLang="ja-JP" smtClean="0"/>
              <a:pPr/>
              <a:t>18</a:t>
            </a:fld>
            <a:endParaRPr lang="de-DE" altLang="ja-JP"/>
          </a:p>
        </p:txBody>
      </p:sp>
    </p:spTree>
    <p:extLst>
      <p:ext uri="{BB962C8B-B14F-4D97-AF65-F5344CB8AC3E}">
        <p14:creationId xmlns:p14="http://schemas.microsoft.com/office/powerpoint/2010/main" val="153771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EE60B-C794-A163-868A-76DE857E7BF2}"/>
            </a:ext>
          </a:extLst>
        </p:cNvPr>
        <p:cNvGrpSpPr/>
        <p:nvPr/>
      </p:nvGrpSpPr>
      <p:grpSpPr>
        <a:xfrm>
          <a:off x="0" y="0"/>
          <a:ext cx="0" cy="0"/>
          <a:chOff x="0" y="0"/>
          <a:chExt cx="0" cy="0"/>
        </a:xfrm>
      </p:grpSpPr>
      <p:sp>
        <p:nvSpPr>
          <p:cNvPr id="2" name="字幕 1">
            <a:extLst>
              <a:ext uri="{FF2B5EF4-FFF2-40B4-BE49-F238E27FC236}">
                <a16:creationId xmlns:a16="http://schemas.microsoft.com/office/drawing/2014/main" id="{1C788FD5-FB3A-6F88-9380-A3E2C16AD471}"/>
              </a:ext>
            </a:extLst>
          </p:cNvPr>
          <p:cNvSpPr>
            <a:spLocks noGrp="1"/>
          </p:cNvSpPr>
          <p:nvPr>
            <p:ph idx="1"/>
          </p:nvPr>
        </p:nvSpPr>
        <p:spPr>
          <a:xfrm>
            <a:off x="551384" y="621189"/>
            <a:ext cx="10802416" cy="1943715"/>
          </a:xfrm>
        </p:spPr>
        <p:txBody>
          <a:bodyPr>
            <a:normAutofit/>
          </a:bodyPr>
          <a:lstStyle/>
          <a:p>
            <a:r>
              <a:rPr lang="ja-JP" altLang="en-US" dirty="0"/>
              <a:t>本日の資料のベースは</a:t>
            </a:r>
            <a:r>
              <a:rPr lang="en-US" altLang="ja-JP" dirty="0" err="1"/>
              <a:t>OpenChain</a:t>
            </a:r>
            <a:r>
              <a:rPr lang="en-US" altLang="ja-JP" dirty="0"/>
              <a:t> Japan Work Group</a:t>
            </a:r>
            <a:r>
              <a:rPr lang="ja-JP" altLang="en-US" dirty="0"/>
              <a:t> </a:t>
            </a:r>
            <a:r>
              <a:rPr lang="en-US" altLang="ja-JP" dirty="0"/>
              <a:t>Education</a:t>
            </a:r>
            <a:r>
              <a:rPr lang="ja-JP" altLang="en-US" dirty="0"/>
              <a:t>サブグループが公開する教育・研修用資料を使用します。</a:t>
            </a:r>
            <a:endParaRPr lang="en-US" altLang="ja-JP" dirty="0"/>
          </a:p>
          <a:p>
            <a:pPr marL="0" indent="0">
              <a:buNone/>
            </a:pPr>
            <a:r>
              <a:rPr lang="en-US" altLang="ja-JP" dirty="0">
                <a:hlinkClick r:id="rId3"/>
              </a:rPr>
              <a:t>https://github.com/OpenChain-Project/OpenChain-JWG/tree/master</a:t>
            </a:r>
            <a:endParaRPr lang="en-US" altLang="ja-JP" dirty="0"/>
          </a:p>
          <a:p>
            <a:pPr marL="0" indent="0">
              <a:buNone/>
            </a:pPr>
            <a:endParaRPr kumimoji="1" lang="ja-JP" altLang="en-US" dirty="0"/>
          </a:p>
        </p:txBody>
      </p:sp>
      <p:sp>
        <p:nvSpPr>
          <p:cNvPr id="4" name="スライド番号プレースホルダー 3">
            <a:extLst>
              <a:ext uri="{FF2B5EF4-FFF2-40B4-BE49-F238E27FC236}">
                <a16:creationId xmlns:a16="http://schemas.microsoft.com/office/drawing/2014/main" id="{8543A238-90AC-9271-EF46-E5AFFD70941C}"/>
              </a:ext>
            </a:extLst>
          </p:cNvPr>
          <p:cNvSpPr>
            <a:spLocks noGrp="1"/>
          </p:cNvSpPr>
          <p:nvPr>
            <p:ph type="sldNum" sz="quarter" idx="12"/>
          </p:nvPr>
        </p:nvSpPr>
        <p:spPr/>
        <p:txBody>
          <a:bodyPr/>
          <a:lstStyle/>
          <a:p>
            <a:fld id="{E5C4FF1C-8F5E-4BC8-BCAF-207649A9C157}" type="slidenum">
              <a:rPr lang="de-DE" altLang="ja-JP" smtClean="0"/>
              <a:pPr/>
              <a:t>1</a:t>
            </a:fld>
            <a:endParaRPr lang="de-DE" altLang="ja-JP"/>
          </a:p>
        </p:txBody>
      </p:sp>
      <p:pic>
        <p:nvPicPr>
          <p:cNvPr id="5" name="図 4">
            <a:extLst>
              <a:ext uri="{FF2B5EF4-FFF2-40B4-BE49-F238E27FC236}">
                <a16:creationId xmlns:a16="http://schemas.microsoft.com/office/drawing/2014/main" id="{493B8534-39A0-235B-6A29-49ACE31B1908}"/>
              </a:ext>
            </a:extLst>
          </p:cNvPr>
          <p:cNvPicPr>
            <a:picLocks noChangeAspect="1"/>
          </p:cNvPicPr>
          <p:nvPr/>
        </p:nvPicPr>
        <p:blipFill>
          <a:blip r:embed="rId4"/>
          <a:stretch>
            <a:fillRect/>
          </a:stretch>
        </p:blipFill>
        <p:spPr>
          <a:xfrm>
            <a:off x="5375920" y="2796064"/>
            <a:ext cx="6096210" cy="3429118"/>
          </a:xfrm>
          <a:prstGeom prst="rect">
            <a:avLst/>
          </a:prstGeom>
          <a:ln>
            <a:solidFill>
              <a:schemeClr val="tx1"/>
            </a:solidFill>
          </a:ln>
        </p:spPr>
      </p:pic>
      <p:sp>
        <p:nvSpPr>
          <p:cNvPr id="6" name="テキスト ボックス 5">
            <a:extLst>
              <a:ext uri="{FF2B5EF4-FFF2-40B4-BE49-F238E27FC236}">
                <a16:creationId xmlns:a16="http://schemas.microsoft.com/office/drawing/2014/main" id="{3467C54F-7149-8DD1-397F-CEC4CBE787D8}"/>
              </a:ext>
            </a:extLst>
          </p:cNvPr>
          <p:cNvSpPr txBox="1"/>
          <p:nvPr/>
        </p:nvSpPr>
        <p:spPr>
          <a:xfrm>
            <a:off x="704365" y="3574757"/>
            <a:ext cx="3615092" cy="646331"/>
          </a:xfrm>
          <a:prstGeom prst="rect">
            <a:avLst/>
          </a:prstGeom>
          <a:noFill/>
        </p:spPr>
        <p:txBody>
          <a:bodyPr wrap="none" rtlCol="0">
            <a:spAutoFit/>
          </a:bodyPr>
          <a:lstStyle/>
          <a:p>
            <a:pPr algn="l"/>
            <a:r>
              <a:rPr lang="ja-JP" altLang="en-US" dirty="0">
                <a:latin typeface="Meiryo UI" panose="020B0604030504040204" pitchFamily="50" charset="-128"/>
                <a:ea typeface="Meiryo UI" panose="020B0604030504040204" pitchFamily="50" charset="-128"/>
              </a:rPr>
              <a:t>今回の発表のために</a:t>
            </a:r>
            <a:r>
              <a:rPr kumimoji="1" lang="ja-JP" altLang="en-US" dirty="0">
                <a:latin typeface="Meiryo UI" panose="020B0604030504040204" pitchFamily="50" charset="-128"/>
                <a:ea typeface="Meiryo UI" panose="020B0604030504040204" pitchFamily="50" charset="-128"/>
              </a:rPr>
              <a:t>追加したページは</a:t>
            </a:r>
            <a:endParaRPr kumimoji="1" lang="en-US" altLang="ja-JP" dirty="0">
              <a:latin typeface="Meiryo UI" panose="020B0604030504040204" pitchFamily="50" charset="-128"/>
              <a:ea typeface="Meiryo UI" panose="020B0604030504040204" pitchFamily="50" charset="-128"/>
            </a:endParaRPr>
          </a:p>
          <a:p>
            <a:pPr algn="l"/>
            <a:r>
              <a:rPr lang="ja-JP" altLang="en-US" dirty="0">
                <a:latin typeface="Meiryo UI" panose="020B0604030504040204" pitchFamily="50" charset="-128"/>
                <a:ea typeface="Meiryo UI" panose="020B0604030504040204" pitchFamily="50" charset="-128"/>
              </a:rPr>
              <a:t>右上に　　　　　　　と記載しています。</a:t>
            </a:r>
            <a:endParaRPr kumimoji="1" lang="ja-JP" altLang="en-US" dirty="0">
              <a:latin typeface="Meiryo UI" panose="020B0604030504040204" pitchFamily="50" charset="-128"/>
              <a:ea typeface="Meiryo UI" panose="020B0604030504040204" pitchFamily="50" charset="-128"/>
            </a:endParaRPr>
          </a:p>
        </p:txBody>
      </p:sp>
      <p:sp>
        <p:nvSpPr>
          <p:cNvPr id="7" name="四角形: 角を丸くする 6">
            <a:extLst>
              <a:ext uri="{FF2B5EF4-FFF2-40B4-BE49-F238E27FC236}">
                <a16:creationId xmlns:a16="http://schemas.microsoft.com/office/drawing/2014/main" id="{74DC29C6-244A-A1AE-D3EA-55248EC12E50}"/>
              </a:ext>
            </a:extLst>
          </p:cNvPr>
          <p:cNvSpPr/>
          <p:nvPr/>
        </p:nvSpPr>
        <p:spPr>
          <a:xfrm>
            <a:off x="1487488" y="3897922"/>
            <a:ext cx="864096" cy="245843"/>
          </a:xfrm>
          <a:prstGeom prst="round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kumimoji="1" lang="ja-JP" altLang="en-US" sz="1100" dirty="0">
                <a:latin typeface="Meiryo UI" panose="020B0604030504040204" pitchFamily="50" charset="-128"/>
                <a:ea typeface="Meiryo UI" panose="020B0604030504040204" pitchFamily="50" charset="-128"/>
              </a:rPr>
              <a:t>追加ページ</a:t>
            </a:r>
          </a:p>
        </p:txBody>
      </p:sp>
    </p:spTree>
    <p:extLst>
      <p:ext uri="{BB962C8B-B14F-4D97-AF65-F5344CB8AC3E}">
        <p14:creationId xmlns:p14="http://schemas.microsoft.com/office/powerpoint/2010/main" val="1337439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E02D6-62F8-F309-6424-37F4A61E3E9F}"/>
            </a:ext>
          </a:extLst>
        </p:cNvPr>
        <p:cNvGrpSpPr/>
        <p:nvPr/>
      </p:nvGrpSpPr>
      <p:grpSpPr>
        <a:xfrm>
          <a:off x="0" y="0"/>
          <a:ext cx="0" cy="0"/>
          <a:chOff x="0" y="0"/>
          <a:chExt cx="0" cy="0"/>
        </a:xfrm>
      </p:grpSpPr>
      <p:sp>
        <p:nvSpPr>
          <p:cNvPr id="611333" name="Rectangle 5">
            <a:extLst>
              <a:ext uri="{FF2B5EF4-FFF2-40B4-BE49-F238E27FC236}">
                <a16:creationId xmlns:a16="http://schemas.microsoft.com/office/drawing/2014/main" id="{BB657D10-3A03-2B79-0327-9EB86287DE80}"/>
              </a:ext>
            </a:extLst>
          </p:cNvPr>
          <p:cNvSpPr>
            <a:spLocks noGrp="1" noChangeArrowheads="1"/>
          </p:cNvSpPr>
          <p:nvPr>
            <p:ph type="title"/>
          </p:nvPr>
        </p:nvSpPr>
        <p:spPr/>
        <p:txBody>
          <a:bodyPr/>
          <a:lstStyle/>
          <a:p>
            <a:r>
              <a:rPr lang="ja-JP" altLang="en-US" dirty="0">
                <a:latin typeface="Meiryo UI" panose="020B0604030504040204" pitchFamily="50" charset="-128"/>
                <a:ea typeface="Meiryo UI" panose="020B0604030504040204" pitchFamily="50" charset="-128"/>
              </a:rPr>
              <a:t>ライセンスに関する</a:t>
            </a:r>
            <a:r>
              <a:rPr lang="en-US" altLang="ja-JP" dirty="0">
                <a:latin typeface="Meiryo UI" panose="020B0604030504040204" pitchFamily="50" charset="-128"/>
                <a:ea typeface="Meiryo UI" panose="020B0604030504040204" pitchFamily="50" charset="-128"/>
              </a:rPr>
              <a:t>Q&amp;A</a:t>
            </a:r>
            <a:endParaRPr lang="ja-JP" altLang="en-US" dirty="0">
              <a:latin typeface="Meiryo UI" panose="020B0604030504040204" pitchFamily="50" charset="-128"/>
              <a:ea typeface="Meiryo UI" panose="020B0604030504040204" pitchFamily="50" charset="-128"/>
            </a:endParaRPr>
          </a:p>
        </p:txBody>
      </p:sp>
      <p:sp>
        <p:nvSpPr>
          <p:cNvPr id="611335" name="AutoShape 7">
            <a:extLst>
              <a:ext uri="{FF2B5EF4-FFF2-40B4-BE49-F238E27FC236}">
                <a16:creationId xmlns:a16="http://schemas.microsoft.com/office/drawing/2014/main" id="{478FBB52-9FC8-A632-5F18-8964B9141BB3}"/>
              </a:ext>
            </a:extLst>
          </p:cNvPr>
          <p:cNvSpPr>
            <a:spLocks noChangeArrowheads="1"/>
          </p:cNvSpPr>
          <p:nvPr/>
        </p:nvSpPr>
        <p:spPr bwMode="gray">
          <a:xfrm>
            <a:off x="7451187" y="2366431"/>
            <a:ext cx="4320480" cy="2376264"/>
          </a:xfrm>
          <a:prstGeom prst="wedgeRoundRectCallout">
            <a:avLst>
              <a:gd name="adj1" fmla="val -59964"/>
              <a:gd name="adj2" fmla="val -23410"/>
              <a:gd name="adj3" fmla="val 16667"/>
            </a:avLst>
          </a:prstGeom>
          <a:solidFill>
            <a:srgbClr val="D2E8FA"/>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pPr algn="l"/>
            <a:r>
              <a:rPr lang="ja-JP" altLang="en-US" sz="2800" dirty="0">
                <a:latin typeface="Meiryo UI" panose="020B0604030504040204" pitchFamily="50" charset="-128"/>
                <a:ea typeface="Meiryo UI" panose="020B0604030504040204" pitchFamily="50" charset="-128"/>
              </a:rPr>
              <a:t>ライセンス条件には、</a:t>
            </a:r>
            <a:endParaRPr lang="en-US" altLang="ja-JP" sz="2800" dirty="0">
              <a:latin typeface="Meiryo UI" panose="020B0604030504040204" pitchFamily="50" charset="-128"/>
              <a:ea typeface="Meiryo UI" panose="020B0604030504040204" pitchFamily="50" charset="-128"/>
            </a:endParaRPr>
          </a:p>
          <a:p>
            <a:pPr algn="l"/>
            <a:r>
              <a:rPr lang="en-US" altLang="ja-JP" sz="2800" dirty="0">
                <a:latin typeface="Meiryo UI" panose="020B0604030504040204" pitchFamily="50" charset="-128"/>
                <a:ea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rPr>
              <a:t>の複製、改変、配布を </a:t>
            </a:r>
            <a:br>
              <a:rPr lang="en-US" altLang="ja-JP" sz="2800" dirty="0">
                <a:latin typeface="Meiryo UI" panose="020B0604030504040204" pitchFamily="50" charset="-128"/>
                <a:ea typeface="Meiryo UI" panose="020B0604030504040204" pitchFamily="50" charset="-128"/>
              </a:rPr>
            </a:br>
            <a:r>
              <a:rPr lang="ja-JP" altLang="en-US" sz="2800" dirty="0">
                <a:latin typeface="Meiryo UI" panose="020B0604030504040204" pitchFamily="50" charset="-128"/>
                <a:ea typeface="Meiryo UI" panose="020B0604030504040204" pitchFamily="50" charset="-128"/>
              </a:rPr>
              <a:t>許諾するかどうかと、</a:t>
            </a:r>
            <a:endParaRPr lang="en-US" altLang="ja-JP" sz="2800" dirty="0">
              <a:latin typeface="Meiryo UI" panose="020B0604030504040204" pitchFamily="50" charset="-128"/>
              <a:ea typeface="Meiryo UI" panose="020B0604030504040204" pitchFamily="50" charset="-128"/>
            </a:endParaRPr>
          </a:p>
          <a:p>
            <a:pPr algn="l"/>
            <a:r>
              <a:rPr lang="ja-JP" altLang="en-US" sz="2800" dirty="0">
                <a:latin typeface="Meiryo UI" panose="020B0604030504040204" pitchFamily="50" charset="-128"/>
                <a:ea typeface="Meiryo UI" panose="020B0604030504040204" pitchFamily="50" charset="-128"/>
              </a:rPr>
              <a:t>許諾する場合の条件が</a:t>
            </a:r>
            <a:endParaRPr lang="en-US" altLang="ja-JP" sz="2800" dirty="0">
              <a:latin typeface="Meiryo UI" panose="020B0604030504040204" pitchFamily="50" charset="-128"/>
              <a:ea typeface="Meiryo UI" panose="020B0604030504040204" pitchFamily="50" charset="-128"/>
            </a:endParaRPr>
          </a:p>
          <a:p>
            <a:pPr algn="l"/>
            <a:r>
              <a:rPr lang="ja-JP" altLang="en-US" sz="2800" dirty="0">
                <a:latin typeface="Meiryo UI" panose="020B0604030504040204" pitchFamily="50" charset="-128"/>
                <a:ea typeface="Meiryo UI" panose="020B0604030504040204" pitchFamily="50" charset="-128"/>
              </a:rPr>
              <a:t>記載されています。</a:t>
            </a:r>
            <a:endParaRPr lang="ja-JP" altLang="en-US" sz="2800" dirty="0">
              <a:solidFill>
                <a:srgbClr val="000000"/>
              </a:solidFill>
              <a:latin typeface="Meiryo UI" panose="020B0604030504040204" pitchFamily="50" charset="-128"/>
              <a:ea typeface="Meiryo UI" panose="020B0604030504040204" pitchFamily="50" charset="-128"/>
            </a:endParaRPr>
          </a:p>
        </p:txBody>
      </p:sp>
      <p:sp>
        <p:nvSpPr>
          <p:cNvPr id="12" name="AutoShape 3">
            <a:extLst>
              <a:ext uri="{FF2B5EF4-FFF2-40B4-BE49-F238E27FC236}">
                <a16:creationId xmlns:a16="http://schemas.microsoft.com/office/drawing/2014/main" id="{0BEE0372-6EAB-5450-B495-28BAC5366707}"/>
              </a:ext>
            </a:extLst>
          </p:cNvPr>
          <p:cNvSpPr>
            <a:spLocks noChangeArrowheads="1"/>
          </p:cNvSpPr>
          <p:nvPr/>
        </p:nvSpPr>
        <p:spPr bwMode="gray">
          <a:xfrm>
            <a:off x="326322" y="2432901"/>
            <a:ext cx="3600400" cy="1584176"/>
          </a:xfrm>
          <a:prstGeom prst="wedgeRoundRectCallout">
            <a:avLst>
              <a:gd name="adj1" fmla="val 61324"/>
              <a:gd name="adj2" fmla="val 35489"/>
              <a:gd name="adj3" fmla="val 16667"/>
            </a:avLst>
          </a:prstGeom>
          <a:solidFill>
            <a:srgbClr val="FCE4E3"/>
          </a:solidFill>
          <a:ln w="9525" algn="ctr">
            <a:solidFill>
              <a:srgbClr val="B22B3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pPr algn="l"/>
            <a:r>
              <a:rPr lang="ja-JP" altLang="en-US" sz="2800" dirty="0">
                <a:solidFill>
                  <a:srgbClr val="000000"/>
                </a:solidFill>
                <a:latin typeface="Meiryo UI" panose="020B0604030504040204" pitchFamily="50" charset="-128"/>
                <a:ea typeface="Meiryo UI" panose="020B0604030504040204" pitchFamily="50" charset="-128"/>
              </a:rPr>
              <a:t>ライセンス条件には</a:t>
            </a:r>
          </a:p>
          <a:p>
            <a:pPr algn="l"/>
            <a:r>
              <a:rPr lang="ja-JP" altLang="en-US" sz="2800" dirty="0">
                <a:solidFill>
                  <a:srgbClr val="000000"/>
                </a:solidFill>
                <a:latin typeface="Meiryo UI" panose="020B0604030504040204" pitchFamily="50" charset="-128"/>
                <a:ea typeface="Meiryo UI" panose="020B0604030504040204" pitchFamily="50" charset="-128"/>
              </a:rPr>
              <a:t>どんな内容が</a:t>
            </a:r>
          </a:p>
          <a:p>
            <a:pPr algn="l"/>
            <a:r>
              <a:rPr lang="ja-JP" altLang="en-US" sz="2800" dirty="0">
                <a:solidFill>
                  <a:srgbClr val="000000"/>
                </a:solidFill>
                <a:latin typeface="Meiryo UI" panose="020B0604030504040204" pitchFamily="50" charset="-128"/>
                <a:ea typeface="Meiryo UI" panose="020B0604030504040204" pitchFamily="50" charset="-128"/>
              </a:rPr>
              <a:t>記載されていますか？</a:t>
            </a:r>
          </a:p>
        </p:txBody>
      </p:sp>
      <p:sp>
        <p:nvSpPr>
          <p:cNvPr id="7" name="Rectangle 5">
            <a:extLst>
              <a:ext uri="{FF2B5EF4-FFF2-40B4-BE49-F238E27FC236}">
                <a16:creationId xmlns:a16="http://schemas.microsoft.com/office/drawing/2014/main" id="{F4ED7E08-FBF3-1F27-B841-BFDAC5429A40}"/>
              </a:ext>
            </a:extLst>
          </p:cNvPr>
          <p:cNvSpPr txBox="1">
            <a:spLocks noChangeArrowheads="1"/>
          </p:cNvSpPr>
          <p:nvPr/>
        </p:nvSpPr>
        <p:spPr bwMode="gray">
          <a:xfrm>
            <a:off x="2683141" y="1151086"/>
            <a:ext cx="6869243"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ja-JP" altLang="en-US" kern="0" dirty="0">
                <a:latin typeface="Meiryo UI" panose="020B0604030504040204" pitchFamily="50" charset="-128"/>
                <a:ea typeface="Meiryo UI" panose="020B0604030504040204" pitchFamily="50" charset="-128"/>
              </a:rPr>
              <a:t>ライセンスには何が書かれているのでしょう？</a:t>
            </a:r>
          </a:p>
        </p:txBody>
      </p:sp>
      <p:sp>
        <p:nvSpPr>
          <p:cNvPr id="19" name="フローチャート: 端子 18">
            <a:extLst>
              <a:ext uri="{FF2B5EF4-FFF2-40B4-BE49-F238E27FC236}">
                <a16:creationId xmlns:a16="http://schemas.microsoft.com/office/drawing/2014/main" id="{20FF75D2-FD5F-0FF9-1409-E86728A73389}"/>
              </a:ext>
            </a:extLst>
          </p:cNvPr>
          <p:cNvSpPr/>
          <p:nvPr/>
        </p:nvSpPr>
        <p:spPr>
          <a:xfrm rot="18577361" flipH="1">
            <a:off x="5657042" y="3534237"/>
            <a:ext cx="696233" cy="304526"/>
          </a:xfrm>
          <a:prstGeom prst="flowChartTerminator">
            <a:avLst/>
          </a:prstGeom>
          <a:solidFill>
            <a:srgbClr val="3399F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 name="グループ化 3">
            <a:extLst>
              <a:ext uri="{FF2B5EF4-FFF2-40B4-BE49-F238E27FC236}">
                <a16:creationId xmlns:a16="http://schemas.microsoft.com/office/drawing/2014/main" id="{D60A22FA-F6A9-2818-3685-B071F0565964}"/>
              </a:ext>
            </a:extLst>
          </p:cNvPr>
          <p:cNvGrpSpPr/>
          <p:nvPr/>
        </p:nvGrpSpPr>
        <p:grpSpPr>
          <a:xfrm>
            <a:off x="4433599" y="2636913"/>
            <a:ext cx="2452385" cy="2376264"/>
            <a:chOff x="5127830" y="2636912"/>
            <a:chExt cx="1976282" cy="1922563"/>
          </a:xfrm>
        </p:grpSpPr>
        <p:sp>
          <p:nvSpPr>
            <p:cNvPr id="14" name="フローチャート: 端子 13">
              <a:extLst>
                <a:ext uri="{FF2B5EF4-FFF2-40B4-BE49-F238E27FC236}">
                  <a16:creationId xmlns:a16="http://schemas.microsoft.com/office/drawing/2014/main" id="{7A87A21B-CA5F-A596-AAC8-49A6507BA2C2}"/>
                </a:ext>
              </a:extLst>
            </p:cNvPr>
            <p:cNvSpPr/>
            <p:nvPr/>
          </p:nvSpPr>
          <p:spPr>
            <a:xfrm rot="607958" flipH="1">
              <a:off x="5143324" y="3952783"/>
              <a:ext cx="609340" cy="223001"/>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74">
              <a:extLst>
                <a:ext uri="{FF2B5EF4-FFF2-40B4-BE49-F238E27FC236}">
                  <a16:creationId xmlns:a16="http://schemas.microsoft.com/office/drawing/2014/main" id="{22EB1A4F-A04C-28D7-208E-E11EE4157173}"/>
                </a:ext>
              </a:extLst>
            </p:cNvPr>
            <p:cNvSpPr/>
            <p:nvPr/>
          </p:nvSpPr>
          <p:spPr>
            <a:xfrm>
              <a:off x="6550053" y="2636912"/>
              <a:ext cx="554059" cy="547501"/>
            </a:xfrm>
            <a:prstGeom prst="ellipse">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75">
              <a:extLst>
                <a:ext uri="{FF2B5EF4-FFF2-40B4-BE49-F238E27FC236}">
                  <a16:creationId xmlns:a16="http://schemas.microsoft.com/office/drawing/2014/main" id="{FEC7578A-6B10-0A82-3A00-4ABA715DE1B7}"/>
                </a:ext>
              </a:extLst>
            </p:cNvPr>
            <p:cNvSpPr/>
            <p:nvPr/>
          </p:nvSpPr>
          <p:spPr>
            <a:xfrm>
              <a:off x="6455983" y="3232346"/>
              <a:ext cx="596756" cy="644434"/>
            </a:xfrm>
            <a:prstGeom prst="round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平行四辺形 9">
              <a:extLst>
                <a:ext uri="{FF2B5EF4-FFF2-40B4-BE49-F238E27FC236}">
                  <a16:creationId xmlns:a16="http://schemas.microsoft.com/office/drawing/2014/main" id="{736A7A4A-B3D1-EE6A-0A2A-9B74FC20CF4E}"/>
                </a:ext>
              </a:extLst>
            </p:cNvPr>
            <p:cNvSpPr/>
            <p:nvPr/>
          </p:nvSpPr>
          <p:spPr>
            <a:xfrm>
              <a:off x="5520283" y="3706788"/>
              <a:ext cx="1368578" cy="368964"/>
            </a:xfrm>
            <a:prstGeom prst="parallelogram">
              <a:avLst/>
            </a:prstGeom>
            <a:solidFill>
              <a:schemeClr val="bg1">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フローチャート: 端子 10">
              <a:extLst>
                <a:ext uri="{FF2B5EF4-FFF2-40B4-BE49-F238E27FC236}">
                  <a16:creationId xmlns:a16="http://schemas.microsoft.com/office/drawing/2014/main" id="{2F54C67B-2F66-A177-F9A5-6CFB743999A8}"/>
                </a:ext>
              </a:extLst>
            </p:cNvPr>
            <p:cNvSpPr/>
            <p:nvPr/>
          </p:nvSpPr>
          <p:spPr>
            <a:xfrm rot="20401781" flipH="1">
              <a:off x="5957701" y="3965780"/>
              <a:ext cx="520650" cy="242163"/>
            </a:xfrm>
            <a:prstGeom prst="flowChartTerminator">
              <a:avLst/>
            </a:prstGeom>
            <a:solidFill>
              <a:srgbClr val="00B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01">
              <a:extLst>
                <a:ext uri="{FF2B5EF4-FFF2-40B4-BE49-F238E27FC236}">
                  <a16:creationId xmlns:a16="http://schemas.microsoft.com/office/drawing/2014/main" id="{B8394AC5-377F-C8AE-97CC-685954CFF72E}"/>
                </a:ext>
              </a:extLst>
            </p:cNvPr>
            <p:cNvSpPr/>
            <p:nvPr/>
          </p:nvSpPr>
          <p:spPr>
            <a:xfrm flipH="1">
              <a:off x="5127830" y="3319607"/>
              <a:ext cx="607241" cy="547501"/>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端子 15">
              <a:extLst>
                <a:ext uri="{FF2B5EF4-FFF2-40B4-BE49-F238E27FC236}">
                  <a16:creationId xmlns:a16="http://schemas.microsoft.com/office/drawing/2014/main" id="{61E14F35-DDFC-CA27-6ADE-1CBE6913522C}"/>
                </a:ext>
              </a:extLst>
            </p:cNvPr>
            <p:cNvSpPr/>
            <p:nvPr/>
          </p:nvSpPr>
          <p:spPr>
            <a:xfrm rot="1160319" flipH="1">
              <a:off x="5635246" y="3991189"/>
              <a:ext cx="476866" cy="223001"/>
            </a:xfrm>
            <a:prstGeom prst="flowChartTerminator">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02">
              <a:extLst>
                <a:ext uri="{FF2B5EF4-FFF2-40B4-BE49-F238E27FC236}">
                  <a16:creationId xmlns:a16="http://schemas.microsoft.com/office/drawing/2014/main" id="{00A83994-42B0-F6F5-787B-1EA2736BF7AF}"/>
                </a:ext>
              </a:extLst>
            </p:cNvPr>
            <p:cNvSpPr/>
            <p:nvPr/>
          </p:nvSpPr>
          <p:spPr>
            <a:xfrm flipH="1">
              <a:off x="5184134" y="3915041"/>
              <a:ext cx="654036" cy="64443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フローチャート: 端子 17">
            <a:extLst>
              <a:ext uri="{FF2B5EF4-FFF2-40B4-BE49-F238E27FC236}">
                <a16:creationId xmlns:a16="http://schemas.microsoft.com/office/drawing/2014/main" id="{CC2EDC66-046A-79F0-AEEE-94C1CE4B31C6}"/>
              </a:ext>
            </a:extLst>
          </p:cNvPr>
          <p:cNvSpPr/>
          <p:nvPr/>
        </p:nvSpPr>
        <p:spPr>
          <a:xfrm rot="18671716" flipH="1">
            <a:off x="6311683" y="3513764"/>
            <a:ext cx="646079" cy="299310"/>
          </a:xfrm>
          <a:prstGeom prst="flowChartTerminator">
            <a:avLst/>
          </a:prstGeom>
          <a:solidFill>
            <a:srgbClr val="3399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スライド番号プレースホルダー 21">
            <a:extLst>
              <a:ext uri="{FF2B5EF4-FFF2-40B4-BE49-F238E27FC236}">
                <a16:creationId xmlns:a16="http://schemas.microsoft.com/office/drawing/2014/main" id="{30983E65-9D9B-BC3B-AFA2-9B2AA5AB3EF7}"/>
              </a:ext>
            </a:extLst>
          </p:cNvPr>
          <p:cNvSpPr>
            <a:spLocks noGrp="1"/>
          </p:cNvSpPr>
          <p:nvPr>
            <p:ph type="sldNum" sz="quarter" idx="10"/>
          </p:nvPr>
        </p:nvSpPr>
        <p:spPr/>
        <p:txBody>
          <a:bodyPr/>
          <a:lstStyle/>
          <a:p>
            <a:fld id="{1195C95A-030B-42EE-9D8D-E0455A77345A}" type="slidenum">
              <a:rPr lang="de-DE" altLang="ja-JP" smtClean="0"/>
              <a:pPr/>
              <a:t>19</a:t>
            </a:fld>
            <a:endParaRPr lang="de-DE" altLang="ja-JP"/>
          </a:p>
        </p:txBody>
      </p:sp>
    </p:spTree>
    <p:extLst>
      <p:ext uri="{BB962C8B-B14F-4D97-AF65-F5344CB8AC3E}">
        <p14:creationId xmlns:p14="http://schemas.microsoft.com/office/powerpoint/2010/main" val="38670999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495F9-E975-FCDE-6D41-49FE59C38C4A}"/>
            </a:ext>
          </a:extLst>
        </p:cNvPr>
        <p:cNvGrpSpPr/>
        <p:nvPr/>
      </p:nvGrpSpPr>
      <p:grpSpPr>
        <a:xfrm>
          <a:off x="0" y="0"/>
          <a:ext cx="0" cy="0"/>
          <a:chOff x="0" y="0"/>
          <a:chExt cx="0" cy="0"/>
        </a:xfrm>
      </p:grpSpPr>
      <p:sp>
        <p:nvSpPr>
          <p:cNvPr id="10" name="正方形/長方形 9">
            <a:extLst>
              <a:ext uri="{FF2B5EF4-FFF2-40B4-BE49-F238E27FC236}">
                <a16:creationId xmlns:a16="http://schemas.microsoft.com/office/drawing/2014/main" id="{2A1B4909-143C-68BC-34BC-F5EA266CD01D}"/>
              </a:ext>
            </a:extLst>
          </p:cNvPr>
          <p:cNvSpPr/>
          <p:nvPr/>
        </p:nvSpPr>
        <p:spPr bwMode="gray">
          <a:xfrm>
            <a:off x="833969" y="1574838"/>
            <a:ext cx="8996572" cy="489266"/>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16" name="正方形/長方形 15">
            <a:extLst>
              <a:ext uri="{FF2B5EF4-FFF2-40B4-BE49-F238E27FC236}">
                <a16:creationId xmlns:a16="http://schemas.microsoft.com/office/drawing/2014/main" id="{BFEB7477-67B0-8AF7-C531-592D16C89AC5}"/>
              </a:ext>
            </a:extLst>
          </p:cNvPr>
          <p:cNvSpPr/>
          <p:nvPr/>
        </p:nvSpPr>
        <p:spPr bwMode="gray">
          <a:xfrm>
            <a:off x="838397" y="2143249"/>
            <a:ext cx="8996572" cy="1361022"/>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17" name="正方形/長方形 16">
            <a:extLst>
              <a:ext uri="{FF2B5EF4-FFF2-40B4-BE49-F238E27FC236}">
                <a16:creationId xmlns:a16="http://schemas.microsoft.com/office/drawing/2014/main" id="{7980A771-A18D-79ED-D300-6F0C73BCD22E}"/>
              </a:ext>
            </a:extLst>
          </p:cNvPr>
          <p:cNvSpPr/>
          <p:nvPr/>
        </p:nvSpPr>
        <p:spPr bwMode="gray">
          <a:xfrm>
            <a:off x="843593" y="3564435"/>
            <a:ext cx="8996572" cy="72008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18" name="正方形/長方形 17">
            <a:extLst>
              <a:ext uri="{FF2B5EF4-FFF2-40B4-BE49-F238E27FC236}">
                <a16:creationId xmlns:a16="http://schemas.microsoft.com/office/drawing/2014/main" id="{C8CEDB02-DB19-5E3F-454A-22557B170817}"/>
              </a:ext>
            </a:extLst>
          </p:cNvPr>
          <p:cNvSpPr/>
          <p:nvPr/>
        </p:nvSpPr>
        <p:spPr bwMode="gray">
          <a:xfrm>
            <a:off x="824919" y="4360383"/>
            <a:ext cx="8996572" cy="1736176"/>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32770" name="Rectangle 2">
            <a:extLst>
              <a:ext uri="{FF2B5EF4-FFF2-40B4-BE49-F238E27FC236}">
                <a16:creationId xmlns:a16="http://schemas.microsoft.com/office/drawing/2014/main" id="{6FDAF57C-BAA8-DA7B-02E7-686B53F98495}"/>
              </a:ext>
            </a:extLst>
          </p:cNvPr>
          <p:cNvSpPr>
            <a:spLocks noGrp="1" noChangeArrowheads="1"/>
          </p:cNvSpPr>
          <p:nvPr>
            <p:ph type="title"/>
          </p:nvPr>
        </p:nvSpPr>
        <p:spPr/>
        <p:txBody>
          <a:bodyPr/>
          <a:lstStyle/>
          <a:p>
            <a:r>
              <a:rPr lang="ja-JP" altLang="en-US" dirty="0">
                <a:latin typeface="Meiryo UI" panose="020B0604030504040204" pitchFamily="50" charset="-128"/>
                <a:ea typeface="Meiryo UI" panose="020B0604030504040204" pitchFamily="50" charset="-128"/>
              </a:rPr>
              <a:t>ライセンスの例　</a:t>
            </a:r>
            <a:r>
              <a:rPr lang="en-US" altLang="ja-JP" dirty="0">
                <a:latin typeface="Meiryo UI" panose="020B0604030504040204" pitchFamily="50" charset="-128"/>
                <a:ea typeface="Meiryo UI" panose="020B0604030504040204" pitchFamily="50" charset="-128"/>
              </a:rPr>
              <a:t>(MIT</a:t>
            </a:r>
            <a:r>
              <a:rPr lang="ja-JP" altLang="en-US" dirty="0">
                <a:latin typeface="Meiryo UI" panose="020B0604030504040204" pitchFamily="50" charset="-128"/>
                <a:ea typeface="Meiryo UI" panose="020B0604030504040204" pitchFamily="50" charset="-128"/>
              </a:rPr>
              <a:t>の原文</a:t>
            </a:r>
            <a:r>
              <a:rPr lang="en-US" altLang="ja-JP" dirty="0">
                <a:latin typeface="Meiryo UI" panose="020B0604030504040204" pitchFamily="50" charset="-128"/>
                <a:ea typeface="Meiryo UI" panose="020B0604030504040204" pitchFamily="50" charset="-128"/>
              </a:rPr>
              <a:t>)</a:t>
            </a:r>
            <a:endParaRPr lang="ja-JP" altLang="en-US" dirty="0">
              <a:latin typeface="Meiryo UI" panose="020B0604030504040204" pitchFamily="50" charset="-128"/>
              <a:ea typeface="Meiryo UI" panose="020B0604030504040204" pitchFamily="50" charset="-128"/>
            </a:endParaRPr>
          </a:p>
        </p:txBody>
      </p:sp>
      <p:sp>
        <p:nvSpPr>
          <p:cNvPr id="32771" name="Rectangle 3">
            <a:extLst>
              <a:ext uri="{FF2B5EF4-FFF2-40B4-BE49-F238E27FC236}">
                <a16:creationId xmlns:a16="http://schemas.microsoft.com/office/drawing/2014/main" id="{651BD555-89DF-623B-235D-0E05C3C45623}"/>
              </a:ext>
            </a:extLst>
          </p:cNvPr>
          <p:cNvSpPr>
            <a:spLocks noGrp="1" noChangeArrowheads="1"/>
          </p:cNvSpPr>
          <p:nvPr>
            <p:ph idx="1"/>
          </p:nvPr>
        </p:nvSpPr>
        <p:spPr>
          <a:xfrm>
            <a:off x="905977" y="1286806"/>
            <a:ext cx="8769350" cy="4948545"/>
          </a:xfrm>
          <a:ln>
            <a:noFill/>
            <a:miter lim="800000"/>
            <a:headEnd/>
            <a:tailEnd/>
          </a:ln>
        </p:spPr>
        <p:txBody>
          <a:bodyPr/>
          <a:lstStyle/>
          <a:p>
            <a:pPr eaLnBrk="1" hangingPunct="1">
              <a:spcBef>
                <a:spcPct val="5000"/>
              </a:spcBef>
              <a:spcAft>
                <a:spcPct val="5000"/>
              </a:spcAft>
              <a:buFont typeface="Wingdings" pitchFamily="2" charset="2"/>
              <a:buNone/>
            </a:pPr>
            <a:r>
              <a:rPr lang="en-US" altLang="ja-JP" sz="1400" b="1" dirty="0"/>
              <a:t>The MIT License</a:t>
            </a:r>
            <a:r>
              <a:rPr lang="ja-JP" altLang="en-US" sz="1400" b="1" dirty="0"/>
              <a:t>　</a:t>
            </a:r>
          </a:p>
          <a:p>
            <a:pPr eaLnBrk="1" hangingPunct="1">
              <a:spcBef>
                <a:spcPct val="5000"/>
              </a:spcBef>
              <a:spcAft>
                <a:spcPct val="5000"/>
              </a:spcAft>
              <a:buFont typeface="Wingdings" pitchFamily="2" charset="2"/>
              <a:buNone/>
            </a:pPr>
            <a:endParaRPr lang="ja-JP" altLang="en-US" sz="1400" b="1" dirty="0"/>
          </a:p>
          <a:p>
            <a:pPr eaLnBrk="1" hangingPunct="1">
              <a:spcBef>
                <a:spcPct val="5000"/>
              </a:spcBef>
              <a:spcAft>
                <a:spcPct val="5000"/>
              </a:spcAft>
              <a:buFont typeface="Wingdings" pitchFamily="2" charset="2"/>
              <a:buNone/>
            </a:pPr>
            <a:r>
              <a:rPr lang="en-US" altLang="ja-JP" sz="1400" b="1" dirty="0"/>
              <a:t>Copyright (c)</a:t>
            </a:r>
            <a:r>
              <a:rPr lang="ja-JP" altLang="en-US" sz="1400" b="1" dirty="0"/>
              <a:t>　</a:t>
            </a:r>
            <a:r>
              <a:rPr lang="en-US" altLang="ja-JP" sz="1400" b="1" dirty="0"/>
              <a:t>2022 </a:t>
            </a:r>
            <a:r>
              <a:rPr lang="en-US" altLang="ja-JP" sz="1400" b="1" dirty="0" err="1"/>
              <a:t>OpenChain</a:t>
            </a:r>
            <a:r>
              <a:rPr lang="en-US" altLang="ja-JP" sz="1400" b="1" dirty="0"/>
              <a:t> Japan Work Group</a:t>
            </a:r>
          </a:p>
          <a:p>
            <a:pPr eaLnBrk="1" hangingPunct="1">
              <a:spcBef>
                <a:spcPct val="5000"/>
              </a:spcBef>
              <a:spcAft>
                <a:spcPct val="5000"/>
              </a:spcAft>
              <a:buFont typeface="Wingdings" pitchFamily="2" charset="2"/>
              <a:buNone/>
            </a:pPr>
            <a:endParaRPr lang="en-US" altLang="ja-JP" sz="1400" b="1" dirty="0"/>
          </a:p>
          <a:p>
            <a:pPr eaLnBrk="1" hangingPunct="1">
              <a:spcBef>
                <a:spcPct val="5000"/>
              </a:spcBef>
              <a:spcAft>
                <a:spcPct val="5000"/>
              </a:spcAft>
              <a:buFont typeface="Wingdings" pitchFamily="2" charset="2"/>
              <a:buNone/>
            </a:pPr>
            <a:r>
              <a:rPr lang="en-US" altLang="ja-JP" sz="1400" b="1" dirty="0">
                <a:solidFill>
                  <a:srgbClr val="FF0000"/>
                </a:solidFill>
              </a:rPr>
              <a:t>Permission is </a:t>
            </a:r>
            <a:r>
              <a:rPr lang="en-US" altLang="ja-JP" sz="1400" b="1" dirty="0"/>
              <a:t>hereby granted, free of charge, to any person obtaining a copy</a:t>
            </a:r>
          </a:p>
          <a:p>
            <a:pPr eaLnBrk="1" hangingPunct="1">
              <a:spcBef>
                <a:spcPct val="5000"/>
              </a:spcBef>
              <a:spcAft>
                <a:spcPct val="5000"/>
              </a:spcAft>
              <a:buFont typeface="Wingdings" pitchFamily="2" charset="2"/>
              <a:buNone/>
            </a:pPr>
            <a:r>
              <a:rPr lang="en-US" altLang="ja-JP" sz="1400" b="1" dirty="0"/>
              <a:t>of </a:t>
            </a:r>
            <a:r>
              <a:rPr lang="en-US" altLang="ja-JP" sz="1400" b="1" u="sng" dirty="0"/>
              <a:t>this software and associated documentation </a:t>
            </a:r>
            <a:r>
              <a:rPr lang="en-US" altLang="ja-JP" sz="1400" b="1" u="sng" dirty="0">
                <a:solidFill>
                  <a:schemeClr val="tx1"/>
                </a:solidFill>
              </a:rPr>
              <a:t>files (the "Software"), </a:t>
            </a:r>
            <a:r>
              <a:rPr lang="en-US" altLang="ja-JP" sz="1400" b="1" dirty="0">
                <a:solidFill>
                  <a:schemeClr val="tx1"/>
                </a:solidFill>
              </a:rPr>
              <a:t>to </a:t>
            </a:r>
            <a:r>
              <a:rPr lang="en-US" altLang="ja-JP" sz="1400" b="1" dirty="0"/>
              <a:t>deal</a:t>
            </a:r>
          </a:p>
          <a:p>
            <a:pPr eaLnBrk="1" hangingPunct="1">
              <a:spcBef>
                <a:spcPct val="5000"/>
              </a:spcBef>
              <a:spcAft>
                <a:spcPct val="5000"/>
              </a:spcAft>
              <a:buFont typeface="Wingdings" pitchFamily="2" charset="2"/>
              <a:buNone/>
            </a:pPr>
            <a:r>
              <a:rPr lang="en-US" altLang="ja-JP" sz="1400" b="1" dirty="0"/>
              <a:t>in the Software without restriction, including without limitation the rights</a:t>
            </a:r>
          </a:p>
          <a:p>
            <a:pPr eaLnBrk="1" hangingPunct="1">
              <a:spcBef>
                <a:spcPct val="5000"/>
              </a:spcBef>
              <a:spcAft>
                <a:spcPct val="5000"/>
              </a:spcAft>
              <a:buFont typeface="Wingdings" pitchFamily="2" charset="2"/>
              <a:buNone/>
            </a:pPr>
            <a:r>
              <a:rPr lang="en-US" altLang="ja-JP" sz="1400" b="1" dirty="0"/>
              <a:t>to use, copy, modify, merge, publish, distribute, sublicense, and/or sell</a:t>
            </a:r>
          </a:p>
          <a:p>
            <a:pPr eaLnBrk="1" hangingPunct="1">
              <a:spcBef>
                <a:spcPct val="5000"/>
              </a:spcBef>
              <a:spcAft>
                <a:spcPct val="5000"/>
              </a:spcAft>
              <a:buFont typeface="Wingdings" pitchFamily="2" charset="2"/>
              <a:buNone/>
            </a:pPr>
            <a:r>
              <a:rPr lang="en-US" altLang="ja-JP" sz="1400" b="1" dirty="0"/>
              <a:t>copies of the Software, and to permit persons to whom the Software is</a:t>
            </a:r>
          </a:p>
          <a:p>
            <a:pPr eaLnBrk="1" hangingPunct="1">
              <a:spcBef>
                <a:spcPct val="5000"/>
              </a:spcBef>
              <a:spcAft>
                <a:spcPct val="5000"/>
              </a:spcAft>
              <a:buFont typeface="Wingdings" pitchFamily="2" charset="2"/>
              <a:buNone/>
            </a:pPr>
            <a:r>
              <a:rPr lang="en-US" altLang="ja-JP" sz="1400" b="1" dirty="0"/>
              <a:t>furnished to do so, subject to the following conditions:</a:t>
            </a:r>
          </a:p>
          <a:p>
            <a:pPr eaLnBrk="1" hangingPunct="1">
              <a:spcBef>
                <a:spcPct val="5000"/>
              </a:spcBef>
              <a:spcAft>
                <a:spcPct val="5000"/>
              </a:spcAft>
              <a:buFont typeface="Wingdings" pitchFamily="2" charset="2"/>
              <a:buNone/>
            </a:pPr>
            <a:endParaRPr lang="en-US" altLang="ja-JP" sz="1400" b="1" dirty="0"/>
          </a:p>
          <a:p>
            <a:pPr eaLnBrk="1" hangingPunct="1">
              <a:spcBef>
                <a:spcPct val="5000"/>
              </a:spcBef>
              <a:spcAft>
                <a:spcPct val="5000"/>
              </a:spcAft>
              <a:buFont typeface="Wingdings" pitchFamily="2" charset="2"/>
              <a:buNone/>
            </a:pPr>
            <a:r>
              <a:rPr lang="en-US" altLang="ja-JP" sz="1400" b="1" dirty="0">
                <a:solidFill>
                  <a:srgbClr val="FF0000"/>
                </a:solidFill>
              </a:rPr>
              <a:t>The above copyright notice and this permission notice shall be included in</a:t>
            </a:r>
          </a:p>
          <a:p>
            <a:pPr eaLnBrk="1" hangingPunct="1">
              <a:spcBef>
                <a:spcPct val="5000"/>
              </a:spcBef>
              <a:spcAft>
                <a:spcPct val="5000"/>
              </a:spcAft>
              <a:buFont typeface="Wingdings" pitchFamily="2" charset="2"/>
              <a:buNone/>
            </a:pPr>
            <a:r>
              <a:rPr lang="en-US" altLang="ja-JP" sz="1400" b="1" dirty="0">
                <a:solidFill>
                  <a:srgbClr val="FF0000"/>
                </a:solidFill>
              </a:rPr>
              <a:t>all copies or substantial portions of the Software.</a:t>
            </a:r>
          </a:p>
          <a:p>
            <a:pPr eaLnBrk="1" hangingPunct="1">
              <a:spcBef>
                <a:spcPct val="5000"/>
              </a:spcBef>
              <a:spcAft>
                <a:spcPct val="5000"/>
              </a:spcAft>
              <a:buFont typeface="Wingdings" pitchFamily="2" charset="2"/>
              <a:buNone/>
            </a:pPr>
            <a:endParaRPr lang="en-US" altLang="ja-JP" sz="1400" b="1" dirty="0"/>
          </a:p>
          <a:p>
            <a:pPr eaLnBrk="1" hangingPunct="1">
              <a:spcBef>
                <a:spcPct val="5000"/>
              </a:spcBef>
              <a:spcAft>
                <a:spcPct val="5000"/>
              </a:spcAft>
              <a:buFont typeface="Wingdings" pitchFamily="2" charset="2"/>
              <a:buNone/>
            </a:pPr>
            <a:r>
              <a:rPr lang="en-US" altLang="ja-JP" sz="1400" b="1" dirty="0"/>
              <a:t>THE SOFTWARE IS PROVIDED </a:t>
            </a:r>
            <a:r>
              <a:rPr lang="en-US" altLang="ja-JP" sz="1400" b="1" dirty="0">
                <a:solidFill>
                  <a:srgbClr val="FF0000"/>
                </a:solidFill>
              </a:rPr>
              <a:t>"AS IS", </a:t>
            </a:r>
            <a:r>
              <a:rPr lang="en-US" altLang="ja-JP" sz="1400" b="1" dirty="0"/>
              <a:t>WITHOUT WARRANTY OF ANY KIND, EXPRESS OR</a:t>
            </a:r>
          </a:p>
          <a:p>
            <a:pPr eaLnBrk="1" hangingPunct="1">
              <a:spcBef>
                <a:spcPct val="5000"/>
              </a:spcBef>
              <a:spcAft>
                <a:spcPct val="5000"/>
              </a:spcAft>
              <a:buFont typeface="Wingdings" pitchFamily="2" charset="2"/>
              <a:buNone/>
            </a:pPr>
            <a:r>
              <a:rPr lang="en-US" altLang="ja-JP" sz="1400" b="1" dirty="0"/>
              <a:t>IMPLIED, INCLUDING BUT NOT LIMITED TO THE WARRANTIES OF MERCHANTABILITY,</a:t>
            </a:r>
          </a:p>
          <a:p>
            <a:pPr eaLnBrk="1" hangingPunct="1">
              <a:spcBef>
                <a:spcPct val="5000"/>
              </a:spcBef>
              <a:spcAft>
                <a:spcPct val="5000"/>
              </a:spcAft>
              <a:buFont typeface="Wingdings" pitchFamily="2" charset="2"/>
              <a:buNone/>
            </a:pPr>
            <a:r>
              <a:rPr lang="en-US" altLang="ja-JP" sz="1400" b="1" dirty="0"/>
              <a:t>FITNESS FOR A PARTICULAR PURPOSE AND NONINFRINGEMENT. IN NO EVENT SHALL THE</a:t>
            </a:r>
          </a:p>
          <a:p>
            <a:pPr eaLnBrk="1" hangingPunct="1">
              <a:spcBef>
                <a:spcPct val="5000"/>
              </a:spcBef>
              <a:spcAft>
                <a:spcPct val="5000"/>
              </a:spcAft>
              <a:buFont typeface="Wingdings" pitchFamily="2" charset="2"/>
              <a:buNone/>
            </a:pPr>
            <a:r>
              <a:rPr lang="en-US" altLang="ja-JP" sz="1400" b="1" dirty="0"/>
              <a:t>AUTHORS OR COPYRIGHT HOLDERS BE LIABLE FOR ANY CLAIM, DAMAGES OR OTHER</a:t>
            </a:r>
          </a:p>
          <a:p>
            <a:pPr eaLnBrk="1" hangingPunct="1">
              <a:spcBef>
                <a:spcPct val="5000"/>
              </a:spcBef>
              <a:spcAft>
                <a:spcPct val="5000"/>
              </a:spcAft>
              <a:buFont typeface="Wingdings" pitchFamily="2" charset="2"/>
              <a:buNone/>
            </a:pPr>
            <a:r>
              <a:rPr lang="en-US" altLang="ja-JP" sz="1400" b="1" dirty="0"/>
              <a:t>LIABILITY, WHETHER IN AN ACTION OF CONTRACT, TORT OR OTHERWISE, ARISING FROM,</a:t>
            </a:r>
          </a:p>
          <a:p>
            <a:pPr eaLnBrk="1" hangingPunct="1">
              <a:spcBef>
                <a:spcPct val="5000"/>
              </a:spcBef>
              <a:spcAft>
                <a:spcPct val="5000"/>
              </a:spcAft>
              <a:buFont typeface="Wingdings" pitchFamily="2" charset="2"/>
              <a:buNone/>
            </a:pPr>
            <a:r>
              <a:rPr lang="en-US" altLang="ja-JP" sz="1400" b="1" dirty="0"/>
              <a:t>OUT OF OR IN CONNECTION WITH THE SOFTWARE OR THE USE OR OTHER DEALINGS IN</a:t>
            </a:r>
          </a:p>
          <a:p>
            <a:pPr eaLnBrk="1" hangingPunct="1">
              <a:spcBef>
                <a:spcPct val="5000"/>
              </a:spcBef>
              <a:spcAft>
                <a:spcPct val="5000"/>
              </a:spcAft>
              <a:buFont typeface="Wingdings" pitchFamily="2" charset="2"/>
              <a:buNone/>
            </a:pPr>
            <a:r>
              <a:rPr lang="en-US" altLang="ja-JP" sz="1400" b="1" dirty="0"/>
              <a:t>THE SOFTWARE.</a:t>
            </a:r>
          </a:p>
        </p:txBody>
      </p:sp>
      <p:sp>
        <p:nvSpPr>
          <p:cNvPr id="4" name="テキスト ボックス 3">
            <a:extLst>
              <a:ext uri="{FF2B5EF4-FFF2-40B4-BE49-F238E27FC236}">
                <a16:creationId xmlns:a16="http://schemas.microsoft.com/office/drawing/2014/main" id="{88C7A316-B4C1-28FF-2490-87CC33584C04}"/>
              </a:ext>
            </a:extLst>
          </p:cNvPr>
          <p:cNvSpPr txBox="1"/>
          <p:nvPr/>
        </p:nvSpPr>
        <p:spPr>
          <a:xfrm>
            <a:off x="8623416" y="3134243"/>
            <a:ext cx="1217000" cy="400110"/>
          </a:xfrm>
          <a:prstGeom prst="rect">
            <a:avLst/>
          </a:prstGeom>
          <a:noFill/>
        </p:spPr>
        <p:txBody>
          <a:bodyPr wrap="none" rtlCol="0">
            <a:spAutoFit/>
          </a:bodyPr>
          <a:lstStyle/>
          <a:p>
            <a:r>
              <a:rPr lang="ja-JP" altLang="en-US" sz="2000" b="1" dirty="0">
                <a:solidFill>
                  <a:srgbClr val="0070C0"/>
                </a:solidFill>
                <a:latin typeface="Meiryo UI" panose="020B0604030504040204" pitchFamily="50" charset="-128"/>
                <a:ea typeface="Meiryo UI" panose="020B0604030504040204" pitchFamily="50" charset="-128"/>
              </a:rPr>
              <a:t>許諾内容</a:t>
            </a:r>
          </a:p>
        </p:txBody>
      </p:sp>
      <p:sp>
        <p:nvSpPr>
          <p:cNvPr id="12" name="テキスト ボックス 11">
            <a:extLst>
              <a:ext uri="{FF2B5EF4-FFF2-40B4-BE49-F238E27FC236}">
                <a16:creationId xmlns:a16="http://schemas.microsoft.com/office/drawing/2014/main" id="{98F6C5A5-A6BD-37EF-A9CC-7B0648E9DC17}"/>
              </a:ext>
            </a:extLst>
          </p:cNvPr>
          <p:cNvSpPr txBox="1"/>
          <p:nvPr/>
        </p:nvSpPr>
        <p:spPr>
          <a:xfrm>
            <a:off x="9027950" y="5695640"/>
            <a:ext cx="812466" cy="400110"/>
          </a:xfrm>
          <a:prstGeom prst="rect">
            <a:avLst/>
          </a:prstGeom>
          <a:noFill/>
        </p:spPr>
        <p:txBody>
          <a:bodyPr wrap="square" rtlCol="0">
            <a:spAutoFit/>
          </a:bodyPr>
          <a:lstStyle/>
          <a:p>
            <a:r>
              <a:rPr lang="ja-JP" altLang="en-US" sz="2000" b="1" dirty="0">
                <a:solidFill>
                  <a:srgbClr val="0070C0"/>
                </a:solidFill>
                <a:latin typeface="Meiryo UI" panose="020B0604030504040204" pitchFamily="50" charset="-128"/>
                <a:ea typeface="Meiryo UI" panose="020B0604030504040204" pitchFamily="50" charset="-128"/>
              </a:rPr>
              <a:t>免責</a:t>
            </a:r>
            <a:endParaRPr lang="en-US" altLang="ja-JP" sz="2000" b="1" dirty="0">
              <a:solidFill>
                <a:srgbClr val="FF0000"/>
              </a:solidFill>
              <a:latin typeface="Meiryo UI" panose="020B0604030504040204" pitchFamily="50" charset="-128"/>
              <a:ea typeface="Meiryo UI" panose="020B0604030504040204" pitchFamily="50" charset="-128"/>
            </a:endParaRPr>
          </a:p>
        </p:txBody>
      </p:sp>
      <p:sp>
        <p:nvSpPr>
          <p:cNvPr id="22" name="テキスト ボックス 21">
            <a:extLst>
              <a:ext uri="{FF2B5EF4-FFF2-40B4-BE49-F238E27FC236}">
                <a16:creationId xmlns:a16="http://schemas.microsoft.com/office/drawing/2014/main" id="{57B660A5-AADF-3C93-6399-E041B19B218C}"/>
              </a:ext>
            </a:extLst>
          </p:cNvPr>
          <p:cNvSpPr txBox="1"/>
          <p:nvPr/>
        </p:nvSpPr>
        <p:spPr>
          <a:xfrm>
            <a:off x="9139583" y="3890327"/>
            <a:ext cx="700833" cy="400110"/>
          </a:xfrm>
          <a:prstGeom prst="rect">
            <a:avLst/>
          </a:prstGeom>
          <a:noFill/>
        </p:spPr>
        <p:txBody>
          <a:bodyPr wrap="none" rtlCol="0">
            <a:spAutoFit/>
          </a:bodyPr>
          <a:lstStyle/>
          <a:p>
            <a:r>
              <a:rPr lang="ja-JP" altLang="en-US" sz="2000" b="1" dirty="0">
                <a:solidFill>
                  <a:srgbClr val="0070C0"/>
                </a:solidFill>
                <a:latin typeface="Meiryo UI" panose="020B0604030504040204" pitchFamily="50" charset="-128"/>
                <a:ea typeface="Meiryo UI" panose="020B0604030504040204" pitchFamily="50" charset="-128"/>
              </a:rPr>
              <a:t>条件</a:t>
            </a:r>
          </a:p>
        </p:txBody>
      </p:sp>
      <p:sp>
        <p:nvSpPr>
          <p:cNvPr id="13" name="テキスト ボックス 12">
            <a:extLst>
              <a:ext uri="{FF2B5EF4-FFF2-40B4-BE49-F238E27FC236}">
                <a16:creationId xmlns:a16="http://schemas.microsoft.com/office/drawing/2014/main" id="{D30C8B10-05C3-605C-53DF-65A4DF9D7B95}"/>
              </a:ext>
            </a:extLst>
          </p:cNvPr>
          <p:cNvSpPr txBox="1"/>
          <p:nvPr/>
        </p:nvSpPr>
        <p:spPr>
          <a:xfrm>
            <a:off x="8365333" y="1669916"/>
            <a:ext cx="1475083" cy="400110"/>
          </a:xfrm>
          <a:prstGeom prst="rect">
            <a:avLst/>
          </a:prstGeom>
          <a:noFill/>
        </p:spPr>
        <p:txBody>
          <a:bodyPr wrap="none" rtlCol="0">
            <a:spAutoFit/>
          </a:bodyPr>
          <a:lstStyle/>
          <a:p>
            <a:r>
              <a:rPr lang="ja-JP" altLang="en-US" sz="2000" b="1" dirty="0">
                <a:solidFill>
                  <a:srgbClr val="0070C0"/>
                </a:solidFill>
                <a:latin typeface="Meiryo UI" panose="020B0604030504040204" pitchFamily="50" charset="-128"/>
                <a:ea typeface="Meiryo UI" panose="020B0604030504040204" pitchFamily="50" charset="-128"/>
              </a:rPr>
              <a:t>著作権表示</a:t>
            </a:r>
          </a:p>
        </p:txBody>
      </p:sp>
      <p:sp>
        <p:nvSpPr>
          <p:cNvPr id="15" name="スライド番号プレースホルダー 14">
            <a:extLst>
              <a:ext uri="{FF2B5EF4-FFF2-40B4-BE49-F238E27FC236}">
                <a16:creationId xmlns:a16="http://schemas.microsoft.com/office/drawing/2014/main" id="{E330303E-5586-591F-E652-F2C3A23CA6A4}"/>
              </a:ext>
            </a:extLst>
          </p:cNvPr>
          <p:cNvSpPr>
            <a:spLocks noGrp="1"/>
          </p:cNvSpPr>
          <p:nvPr>
            <p:ph type="sldNum" sz="quarter" idx="10"/>
          </p:nvPr>
        </p:nvSpPr>
        <p:spPr/>
        <p:txBody>
          <a:bodyPr/>
          <a:lstStyle/>
          <a:p>
            <a:fld id="{DE2B87E1-F9DF-4BEE-B07D-635D26011F4B}" type="slidenum">
              <a:rPr lang="de-DE" altLang="ja-JP" smtClean="0"/>
              <a:pPr/>
              <a:t>20</a:t>
            </a:fld>
            <a:endParaRPr lang="de-DE" altLang="ja-JP"/>
          </a:p>
        </p:txBody>
      </p:sp>
      <p:cxnSp>
        <p:nvCxnSpPr>
          <p:cNvPr id="8" name="直線コネクタ 7">
            <a:extLst>
              <a:ext uri="{FF2B5EF4-FFF2-40B4-BE49-F238E27FC236}">
                <a16:creationId xmlns:a16="http://schemas.microsoft.com/office/drawing/2014/main" id="{117A0A83-E7E1-839C-F533-67AFEDC102E1}"/>
              </a:ext>
            </a:extLst>
          </p:cNvPr>
          <p:cNvCxnSpPr/>
          <p:nvPr/>
        </p:nvCxnSpPr>
        <p:spPr bwMode="auto">
          <a:xfrm>
            <a:off x="8256240" y="2492896"/>
            <a:ext cx="1080120" cy="0"/>
          </a:xfrm>
          <a:prstGeom prst="line">
            <a:avLst/>
          </a:prstGeom>
          <a:gradFill rotWithShape="0">
            <a:gsLst>
              <a:gs pos="0">
                <a:srgbClr val="FFFFFF"/>
              </a:gs>
              <a:gs pos="100000">
                <a:srgbClr val="CACAC7"/>
              </a:gs>
            </a:gsLst>
            <a:lin ang="5400000" scaled="1"/>
          </a:gradFill>
          <a:ln w="1905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5" name="四角形: 角を丸くする 4">
            <a:extLst>
              <a:ext uri="{FF2B5EF4-FFF2-40B4-BE49-F238E27FC236}">
                <a16:creationId xmlns:a16="http://schemas.microsoft.com/office/drawing/2014/main" id="{620AD6E9-48DB-9332-A055-989DECB6A6B3}"/>
              </a:ext>
            </a:extLst>
          </p:cNvPr>
          <p:cNvSpPr/>
          <p:nvPr/>
        </p:nvSpPr>
        <p:spPr bwMode="gray">
          <a:xfrm>
            <a:off x="8544272" y="2209345"/>
            <a:ext cx="3528392" cy="799861"/>
          </a:xfrm>
          <a:prstGeom prst="roundRect">
            <a:avLst>
              <a:gd name="adj" fmla="val 9673"/>
            </a:avLst>
          </a:prstGeom>
          <a:solidFill>
            <a:srgbClr val="D2E8FA"/>
          </a:solidFill>
          <a:ln w="9525" cap="flat" cmpd="sng" algn="ctr">
            <a:solidFill>
              <a:srgbClr val="3366FF"/>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ja-JP" altLang="en-US" sz="1400" dirty="0">
                <a:latin typeface="Meiryo UI" panose="020B0604030504040204" pitchFamily="50" charset="-128"/>
                <a:ea typeface="Meiryo UI" panose="020B0604030504040204" pitchFamily="50" charset="-128"/>
              </a:rPr>
              <a:t>ライセンス中で、ライセンスが対象としているソフトウェアは</a:t>
            </a:r>
            <a:r>
              <a:rPr lang="en-US" altLang="ja-JP" sz="1400" b="1" dirty="0">
                <a:solidFill>
                  <a:schemeClr val="tx1"/>
                </a:solidFill>
                <a:latin typeface="Meiryo UI" panose="020B0604030504040204" pitchFamily="50" charset="-128"/>
                <a:ea typeface="Meiryo UI" panose="020B0604030504040204" pitchFamily="50" charset="-128"/>
              </a:rPr>
              <a:t>“Software”</a:t>
            </a:r>
            <a:r>
              <a:rPr lang="ja-JP" altLang="en-US" sz="1400" b="1" dirty="0">
                <a:solidFill>
                  <a:schemeClr val="tx1"/>
                </a:solidFill>
                <a:latin typeface="Meiryo UI" panose="020B0604030504040204" pitchFamily="50" charset="-128"/>
                <a:ea typeface="Meiryo UI" panose="020B0604030504040204" pitchFamily="50" charset="-128"/>
              </a:rPr>
              <a:t>と大文字表記、</a:t>
            </a:r>
            <a:r>
              <a:rPr lang="ja-JP" altLang="en-US" sz="1400" dirty="0">
                <a:solidFill>
                  <a:schemeClr val="tx1"/>
                </a:solidFill>
                <a:latin typeface="Meiryo UI" panose="020B0604030504040204" pitchFamily="50" charset="-128"/>
                <a:ea typeface="Meiryo UI" panose="020B0604030504040204" pitchFamily="50" charset="-128"/>
              </a:rPr>
              <a:t>その他のソフトウェアは</a:t>
            </a:r>
            <a:r>
              <a:rPr lang="en-US" altLang="ja-JP" sz="1400" b="1" dirty="0">
                <a:solidFill>
                  <a:schemeClr val="tx1"/>
                </a:solidFill>
                <a:latin typeface="Meiryo UI" panose="020B0604030504040204" pitchFamily="50" charset="-128"/>
                <a:ea typeface="Meiryo UI" panose="020B0604030504040204" pitchFamily="50" charset="-128"/>
              </a:rPr>
              <a:t>software</a:t>
            </a:r>
            <a:r>
              <a:rPr lang="ja-JP" altLang="en-US" sz="1400" b="1" dirty="0">
                <a:solidFill>
                  <a:schemeClr val="tx1"/>
                </a:solidFill>
                <a:latin typeface="Meiryo UI" panose="020B0604030504040204" pitchFamily="50" charset="-128"/>
                <a:ea typeface="Meiryo UI" panose="020B0604030504040204" pitchFamily="50" charset="-128"/>
              </a:rPr>
              <a:t>と小文字表記</a:t>
            </a:r>
            <a:endParaRPr lang="ja-JP" altLang="en-US" sz="1400" dirty="0">
              <a:latin typeface="Meiryo UI" panose="020B0604030504040204" pitchFamily="50" charset="-128"/>
              <a:ea typeface="Meiryo UI" panose="020B0604030504040204" pitchFamily="50" charset="-128"/>
            </a:endParaRPr>
          </a:p>
        </p:txBody>
      </p:sp>
      <p:cxnSp>
        <p:nvCxnSpPr>
          <p:cNvPr id="20" name="直線コネクタ 19">
            <a:extLst>
              <a:ext uri="{FF2B5EF4-FFF2-40B4-BE49-F238E27FC236}">
                <a16:creationId xmlns:a16="http://schemas.microsoft.com/office/drawing/2014/main" id="{7638AA88-7C0E-CBC5-22A3-67E5F5C1512C}"/>
              </a:ext>
            </a:extLst>
          </p:cNvPr>
          <p:cNvCxnSpPr/>
          <p:nvPr/>
        </p:nvCxnSpPr>
        <p:spPr bwMode="auto">
          <a:xfrm>
            <a:off x="9768408" y="5895695"/>
            <a:ext cx="1080120" cy="0"/>
          </a:xfrm>
          <a:prstGeom prst="line">
            <a:avLst/>
          </a:prstGeom>
          <a:gradFill rotWithShape="0">
            <a:gsLst>
              <a:gs pos="0">
                <a:srgbClr val="FFFFFF"/>
              </a:gs>
              <a:gs pos="100000">
                <a:srgbClr val="CACAC7"/>
              </a:gs>
            </a:gsLst>
            <a:lin ang="5400000" scaled="1"/>
          </a:gradFill>
          <a:ln w="1905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9" name="テキスト ボックス 18">
            <a:extLst>
              <a:ext uri="{FF2B5EF4-FFF2-40B4-BE49-F238E27FC236}">
                <a16:creationId xmlns:a16="http://schemas.microsoft.com/office/drawing/2014/main" id="{CA0A2B52-88B5-25FC-130F-C73CA32F37E4}"/>
              </a:ext>
            </a:extLst>
          </p:cNvPr>
          <p:cNvSpPr txBox="1"/>
          <p:nvPr/>
        </p:nvSpPr>
        <p:spPr>
          <a:xfrm>
            <a:off x="10066058" y="5606254"/>
            <a:ext cx="1301023" cy="578882"/>
          </a:xfrm>
          <a:prstGeom prst="roundRect">
            <a:avLst/>
          </a:prstGeom>
          <a:solidFill>
            <a:srgbClr val="D2E8FA"/>
          </a:solidFill>
          <a:ln>
            <a:solidFill>
              <a:srgbClr val="3366FF"/>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ja-JP" altLang="en-US" sz="1400" dirty="0">
                <a:solidFill>
                  <a:schemeClr val="tx1"/>
                </a:solidFill>
                <a:latin typeface="Meiryo UI" panose="020B0604030504040204" pitchFamily="50" charset="-128"/>
                <a:ea typeface="Meiryo UI" panose="020B0604030504040204" pitchFamily="50" charset="-128"/>
              </a:rPr>
              <a:t>目立つように</a:t>
            </a:r>
            <a:endParaRPr lang="en-US" altLang="ja-JP" sz="1400" dirty="0">
              <a:solidFill>
                <a:schemeClr val="tx1"/>
              </a:solidFill>
              <a:latin typeface="Meiryo UI" panose="020B0604030504040204" pitchFamily="50" charset="-128"/>
              <a:ea typeface="Meiryo UI" panose="020B0604030504040204" pitchFamily="50" charset="-128"/>
            </a:endParaRPr>
          </a:p>
          <a:p>
            <a:r>
              <a:rPr lang="ja-JP" altLang="en-US" sz="1400" dirty="0">
                <a:solidFill>
                  <a:schemeClr val="tx1"/>
                </a:solidFill>
                <a:latin typeface="Meiryo UI" panose="020B0604030504040204" pitchFamily="50" charset="-128"/>
                <a:ea typeface="Meiryo UI" panose="020B0604030504040204" pitchFamily="50" charset="-128"/>
              </a:rPr>
              <a:t>大文字表記</a:t>
            </a: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16D3F1A8-45B7-0A9E-71F2-B7D01ACDBC33}"/>
              </a:ext>
            </a:extLst>
          </p:cNvPr>
          <p:cNvSpPr txBox="1"/>
          <p:nvPr/>
        </p:nvSpPr>
        <p:spPr>
          <a:xfrm>
            <a:off x="9552384" y="6652392"/>
            <a:ext cx="2592000" cy="180000"/>
          </a:xfrm>
          <a:prstGeom prst="rect">
            <a:avLst/>
          </a:prstGeom>
          <a:solidFill>
            <a:schemeClr val="bg1"/>
          </a:solidFill>
          <a:ln>
            <a:solidFill>
              <a:schemeClr val="bg1"/>
            </a:solidFill>
          </a:ln>
        </p:spPr>
        <p:txBody>
          <a:bodyPr wrap="square">
            <a:spAutoFit/>
          </a:bodyPr>
          <a:lstStyle/>
          <a:p>
            <a:r>
              <a:rPr lang="de-DE" altLang="ja-JP" sz="800" dirty="0">
                <a:latin typeface="Meiryo UI" panose="020B0604030504040204" pitchFamily="50" charset="-128"/>
                <a:ea typeface="Meiryo UI" panose="020B0604030504040204" pitchFamily="50" charset="-128"/>
              </a:rPr>
              <a:t>20</a:t>
            </a:r>
            <a:r>
              <a:rPr lang="en-US" altLang="ja-JP" sz="800" dirty="0">
                <a:latin typeface="Meiryo UI" panose="020B0604030504040204" pitchFamily="50" charset="-128"/>
                <a:ea typeface="Meiryo UI" panose="020B0604030504040204" pitchFamily="50" charset="-128"/>
              </a:rPr>
              <a:t>22-2025</a:t>
            </a:r>
            <a:r>
              <a:rPr lang="de-DE" altLang="ja-JP" sz="800" dirty="0">
                <a:latin typeface="Meiryo UI" panose="020B0604030504040204" pitchFamily="50" charset="-128"/>
                <a:ea typeface="Meiryo UI" panose="020B0604030504040204" pitchFamily="50" charset="-128"/>
              </a:rPr>
              <a:t> OpenChain Japan Work Group</a:t>
            </a:r>
          </a:p>
        </p:txBody>
      </p:sp>
    </p:spTree>
    <p:extLst>
      <p:ext uri="{BB962C8B-B14F-4D97-AF65-F5344CB8AC3E}">
        <p14:creationId xmlns:p14="http://schemas.microsoft.com/office/powerpoint/2010/main" val="2755858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098A4-2C30-3532-E665-5ADEF01BC79C}"/>
            </a:ext>
          </a:extLst>
        </p:cNvPr>
        <p:cNvGrpSpPr/>
        <p:nvPr/>
      </p:nvGrpSpPr>
      <p:grpSpPr>
        <a:xfrm>
          <a:off x="0" y="0"/>
          <a:ext cx="0" cy="0"/>
          <a:chOff x="0" y="0"/>
          <a:chExt cx="0" cy="0"/>
        </a:xfrm>
      </p:grpSpPr>
      <p:sp>
        <p:nvSpPr>
          <p:cNvPr id="4" name="正方形/長方形 3">
            <a:extLst>
              <a:ext uri="{FF2B5EF4-FFF2-40B4-BE49-F238E27FC236}">
                <a16:creationId xmlns:a16="http://schemas.microsoft.com/office/drawing/2014/main" id="{1E25F273-B71B-10BB-274B-6FF02F887892}"/>
              </a:ext>
            </a:extLst>
          </p:cNvPr>
          <p:cNvSpPr/>
          <p:nvPr/>
        </p:nvSpPr>
        <p:spPr bwMode="gray">
          <a:xfrm>
            <a:off x="941740" y="1471220"/>
            <a:ext cx="8996572" cy="489266"/>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5" name="正方形/長方形 4">
            <a:extLst>
              <a:ext uri="{FF2B5EF4-FFF2-40B4-BE49-F238E27FC236}">
                <a16:creationId xmlns:a16="http://schemas.microsoft.com/office/drawing/2014/main" id="{CC2D2F90-D369-31D1-838B-9E82F6EA3358}"/>
              </a:ext>
            </a:extLst>
          </p:cNvPr>
          <p:cNvSpPr/>
          <p:nvPr/>
        </p:nvSpPr>
        <p:spPr bwMode="gray">
          <a:xfrm>
            <a:off x="946168" y="2039631"/>
            <a:ext cx="8996572" cy="1361022"/>
          </a:xfrm>
          <a:prstGeom prst="rect">
            <a:avLst/>
          </a:prstGeom>
          <a:solidFill>
            <a:schemeClr val="bg1"/>
          </a:solidFill>
          <a:ln w="38100" cap="flat" cmpd="sng" algn="ctr">
            <a:solidFill>
              <a:schemeClr val="accent2"/>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6" name="正方形/長方形 5">
            <a:extLst>
              <a:ext uri="{FF2B5EF4-FFF2-40B4-BE49-F238E27FC236}">
                <a16:creationId xmlns:a16="http://schemas.microsoft.com/office/drawing/2014/main" id="{DABED13F-FB3B-6837-CC72-CAAD49E29F14}"/>
              </a:ext>
            </a:extLst>
          </p:cNvPr>
          <p:cNvSpPr/>
          <p:nvPr/>
        </p:nvSpPr>
        <p:spPr bwMode="gray">
          <a:xfrm>
            <a:off x="951364" y="3460817"/>
            <a:ext cx="8996572" cy="720080"/>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7" name="正方形/長方形 6">
            <a:extLst>
              <a:ext uri="{FF2B5EF4-FFF2-40B4-BE49-F238E27FC236}">
                <a16:creationId xmlns:a16="http://schemas.microsoft.com/office/drawing/2014/main" id="{ADE25C12-360D-285E-0915-5FE033874146}"/>
              </a:ext>
            </a:extLst>
          </p:cNvPr>
          <p:cNvSpPr/>
          <p:nvPr/>
        </p:nvSpPr>
        <p:spPr bwMode="gray">
          <a:xfrm>
            <a:off x="932690" y="4256765"/>
            <a:ext cx="8996572" cy="1736176"/>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8" name="テキスト ボックス 7">
            <a:extLst>
              <a:ext uri="{FF2B5EF4-FFF2-40B4-BE49-F238E27FC236}">
                <a16:creationId xmlns:a16="http://schemas.microsoft.com/office/drawing/2014/main" id="{933D9461-35B3-A96D-F9BC-6E256DDA8997}"/>
              </a:ext>
            </a:extLst>
          </p:cNvPr>
          <p:cNvSpPr txBox="1"/>
          <p:nvPr/>
        </p:nvSpPr>
        <p:spPr>
          <a:xfrm>
            <a:off x="8731187" y="3030625"/>
            <a:ext cx="1217000" cy="400110"/>
          </a:xfrm>
          <a:prstGeom prst="rect">
            <a:avLst/>
          </a:prstGeom>
          <a:noFill/>
        </p:spPr>
        <p:txBody>
          <a:bodyPr wrap="none" rtlCol="0">
            <a:spAutoFit/>
          </a:bodyPr>
          <a:lstStyle/>
          <a:p>
            <a:r>
              <a:rPr lang="ja-JP" altLang="en-US" sz="2000" b="1" dirty="0">
                <a:solidFill>
                  <a:srgbClr val="0070C0"/>
                </a:solidFill>
                <a:latin typeface="Meiryo UI" panose="020B0604030504040204" pitchFamily="50" charset="-128"/>
                <a:ea typeface="Meiryo UI" panose="020B0604030504040204" pitchFamily="50" charset="-128"/>
              </a:rPr>
              <a:t>許諾内容</a:t>
            </a:r>
          </a:p>
        </p:txBody>
      </p:sp>
      <p:sp>
        <p:nvSpPr>
          <p:cNvPr id="9" name="テキスト ボックス 8">
            <a:extLst>
              <a:ext uri="{FF2B5EF4-FFF2-40B4-BE49-F238E27FC236}">
                <a16:creationId xmlns:a16="http://schemas.microsoft.com/office/drawing/2014/main" id="{88809A92-BC8B-7DF6-8209-713D96192072}"/>
              </a:ext>
            </a:extLst>
          </p:cNvPr>
          <p:cNvSpPr txBox="1"/>
          <p:nvPr/>
        </p:nvSpPr>
        <p:spPr>
          <a:xfrm>
            <a:off x="9135721" y="5592022"/>
            <a:ext cx="812466" cy="400110"/>
          </a:xfrm>
          <a:prstGeom prst="rect">
            <a:avLst/>
          </a:prstGeom>
          <a:noFill/>
        </p:spPr>
        <p:txBody>
          <a:bodyPr wrap="square" rtlCol="0">
            <a:spAutoFit/>
          </a:bodyPr>
          <a:lstStyle/>
          <a:p>
            <a:r>
              <a:rPr lang="ja-JP" altLang="en-US" sz="2000" b="1" dirty="0">
                <a:solidFill>
                  <a:srgbClr val="0070C0"/>
                </a:solidFill>
                <a:latin typeface="Meiryo UI" panose="020B0604030504040204" pitchFamily="50" charset="-128"/>
                <a:ea typeface="Meiryo UI" panose="020B0604030504040204" pitchFamily="50" charset="-128"/>
              </a:rPr>
              <a:t>免責</a:t>
            </a:r>
            <a:endParaRPr lang="en-US" altLang="ja-JP" sz="2000" b="1" dirty="0">
              <a:solidFill>
                <a:srgbClr val="FF0000"/>
              </a:solidFill>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9A82FFC5-72B3-3DEE-B249-273A0B4332E4}"/>
              </a:ext>
            </a:extLst>
          </p:cNvPr>
          <p:cNvSpPr txBox="1"/>
          <p:nvPr/>
        </p:nvSpPr>
        <p:spPr>
          <a:xfrm>
            <a:off x="9247354" y="3786709"/>
            <a:ext cx="700833" cy="400110"/>
          </a:xfrm>
          <a:prstGeom prst="rect">
            <a:avLst/>
          </a:prstGeom>
          <a:noFill/>
        </p:spPr>
        <p:txBody>
          <a:bodyPr wrap="none" rtlCol="0">
            <a:spAutoFit/>
          </a:bodyPr>
          <a:lstStyle/>
          <a:p>
            <a:r>
              <a:rPr lang="ja-JP" altLang="en-US" sz="2000" b="1" dirty="0">
                <a:solidFill>
                  <a:srgbClr val="0070C0"/>
                </a:solidFill>
                <a:latin typeface="Meiryo UI" panose="020B0604030504040204" pitchFamily="50" charset="-128"/>
                <a:ea typeface="Meiryo UI" panose="020B0604030504040204" pitchFamily="50" charset="-128"/>
              </a:rPr>
              <a:t>条件</a:t>
            </a:r>
          </a:p>
        </p:txBody>
      </p:sp>
      <p:sp>
        <p:nvSpPr>
          <p:cNvPr id="12" name="テキスト ボックス 11">
            <a:extLst>
              <a:ext uri="{FF2B5EF4-FFF2-40B4-BE49-F238E27FC236}">
                <a16:creationId xmlns:a16="http://schemas.microsoft.com/office/drawing/2014/main" id="{D1C7FB96-1A00-9545-F629-44EAEB3C810E}"/>
              </a:ext>
            </a:extLst>
          </p:cNvPr>
          <p:cNvSpPr txBox="1"/>
          <p:nvPr/>
        </p:nvSpPr>
        <p:spPr>
          <a:xfrm>
            <a:off x="8473104" y="1566298"/>
            <a:ext cx="1475083" cy="400110"/>
          </a:xfrm>
          <a:prstGeom prst="rect">
            <a:avLst/>
          </a:prstGeom>
          <a:noFill/>
        </p:spPr>
        <p:txBody>
          <a:bodyPr wrap="none" rtlCol="0">
            <a:spAutoFit/>
          </a:bodyPr>
          <a:lstStyle/>
          <a:p>
            <a:r>
              <a:rPr lang="ja-JP" altLang="en-US" sz="2000" b="1" dirty="0">
                <a:solidFill>
                  <a:srgbClr val="0070C0"/>
                </a:solidFill>
                <a:latin typeface="Meiryo UI" panose="020B0604030504040204" pitchFamily="50" charset="-128"/>
                <a:ea typeface="Meiryo UI" panose="020B0604030504040204" pitchFamily="50" charset="-128"/>
              </a:rPr>
              <a:t>著作権表示</a:t>
            </a:r>
          </a:p>
        </p:txBody>
      </p:sp>
      <p:sp>
        <p:nvSpPr>
          <p:cNvPr id="33794" name="Rectangle 2">
            <a:extLst>
              <a:ext uri="{FF2B5EF4-FFF2-40B4-BE49-F238E27FC236}">
                <a16:creationId xmlns:a16="http://schemas.microsoft.com/office/drawing/2014/main" id="{24FF8EF9-8A42-F993-C8FA-D94AA6517490}"/>
              </a:ext>
            </a:extLst>
          </p:cNvPr>
          <p:cNvSpPr>
            <a:spLocks noGrp="1" noChangeArrowheads="1"/>
          </p:cNvSpPr>
          <p:nvPr>
            <p:ph type="title"/>
          </p:nvPr>
        </p:nvSpPr>
        <p:spPr/>
        <p:txBody>
          <a:bodyPr/>
          <a:lstStyle/>
          <a:p>
            <a:r>
              <a:rPr lang="ja-JP" altLang="en-US" dirty="0">
                <a:latin typeface="Meiryo UI" panose="020B0604030504040204" pitchFamily="50" charset="-128"/>
                <a:ea typeface="Meiryo UI" panose="020B0604030504040204" pitchFamily="50" charset="-128"/>
              </a:rPr>
              <a:t>ライセンスの例（</a:t>
            </a:r>
            <a:r>
              <a:rPr lang="en-US" altLang="ja-JP" dirty="0">
                <a:latin typeface="Meiryo UI" panose="020B0604030504040204" pitchFamily="50" charset="-128"/>
                <a:ea typeface="Meiryo UI" panose="020B0604030504040204" pitchFamily="50" charset="-128"/>
              </a:rPr>
              <a:t>MIT</a:t>
            </a:r>
            <a:r>
              <a:rPr lang="ja-JP" altLang="en-US" dirty="0">
                <a:latin typeface="Meiryo UI" panose="020B0604030504040204" pitchFamily="50" charset="-128"/>
                <a:ea typeface="Meiryo UI" panose="020B0604030504040204" pitchFamily="50" charset="-128"/>
              </a:rPr>
              <a:t>の参考和訳）</a:t>
            </a:r>
          </a:p>
        </p:txBody>
      </p:sp>
      <p:sp>
        <p:nvSpPr>
          <p:cNvPr id="33795" name="Rectangle 3">
            <a:extLst>
              <a:ext uri="{FF2B5EF4-FFF2-40B4-BE49-F238E27FC236}">
                <a16:creationId xmlns:a16="http://schemas.microsoft.com/office/drawing/2014/main" id="{3BFB44FF-8794-B54A-06C7-B77005D1296B}"/>
              </a:ext>
            </a:extLst>
          </p:cNvPr>
          <p:cNvSpPr>
            <a:spLocks noGrp="1" noChangeArrowheads="1"/>
          </p:cNvSpPr>
          <p:nvPr>
            <p:ph idx="1"/>
          </p:nvPr>
        </p:nvSpPr>
        <p:spPr>
          <a:xfrm>
            <a:off x="1071002" y="1124744"/>
            <a:ext cx="8599487" cy="4859337"/>
          </a:xfrm>
          <a:ln>
            <a:noFill/>
            <a:miter lim="800000"/>
            <a:headEnd/>
            <a:tailEnd/>
          </a:ln>
        </p:spPr>
        <p:txBody>
          <a:bodyPr/>
          <a:lstStyle/>
          <a:p>
            <a:pPr marL="0" indent="0" defTabSz="914400">
              <a:spcBef>
                <a:spcPct val="5000"/>
              </a:spcBef>
              <a:spcAft>
                <a:spcPct val="5000"/>
              </a:spcAft>
              <a:buNone/>
            </a:pPr>
            <a:r>
              <a:rPr lang="en-US" altLang="ja-JP" sz="1600" b="1" dirty="0"/>
              <a:t>The MIT License</a:t>
            </a:r>
            <a:r>
              <a:rPr lang="ja-JP" altLang="en-US" sz="1600" b="1" dirty="0"/>
              <a:t>　</a:t>
            </a:r>
          </a:p>
          <a:p>
            <a:pPr marL="0" indent="0" defTabSz="914400">
              <a:spcBef>
                <a:spcPct val="5000"/>
              </a:spcBef>
              <a:spcAft>
                <a:spcPct val="5000"/>
              </a:spcAft>
              <a:buNone/>
            </a:pPr>
            <a:endParaRPr lang="ja-JP" altLang="en-US" sz="1600" b="1" dirty="0"/>
          </a:p>
          <a:p>
            <a:pPr marL="0" indent="0" defTabSz="914400">
              <a:spcBef>
                <a:spcPct val="5000"/>
              </a:spcBef>
              <a:spcAft>
                <a:spcPct val="5000"/>
              </a:spcAft>
              <a:buNone/>
            </a:pPr>
            <a:r>
              <a:rPr lang="en-US" altLang="ja-JP" sz="1600" b="1" dirty="0"/>
              <a:t>Copyright (c)</a:t>
            </a:r>
            <a:r>
              <a:rPr lang="ja-JP" altLang="en-US" sz="1600" b="1" dirty="0"/>
              <a:t>　</a:t>
            </a:r>
            <a:r>
              <a:rPr lang="en-US" altLang="ja-JP" sz="1600" b="1" dirty="0"/>
              <a:t>2022 </a:t>
            </a:r>
            <a:r>
              <a:rPr lang="en-US" altLang="ja-JP" sz="1600" b="1" dirty="0" err="1"/>
              <a:t>OpenChain</a:t>
            </a:r>
            <a:r>
              <a:rPr lang="en-US" altLang="ja-JP" sz="1600" b="1" dirty="0"/>
              <a:t> Japan Work Group</a:t>
            </a:r>
          </a:p>
          <a:p>
            <a:pPr marL="0" indent="0" defTabSz="914400">
              <a:spcBef>
                <a:spcPct val="5000"/>
              </a:spcBef>
              <a:spcAft>
                <a:spcPct val="5000"/>
              </a:spcAft>
              <a:buNone/>
            </a:pPr>
            <a:endParaRPr lang="en-US" altLang="ja-JP" sz="1600" b="1" dirty="0"/>
          </a:p>
          <a:p>
            <a:pPr marL="0" indent="0" defTabSz="914400">
              <a:buNone/>
            </a:pPr>
            <a:r>
              <a:rPr lang="ja-JP" altLang="en-US" sz="1600" b="1" dirty="0"/>
              <a:t>　以下に定める条件に従い、本ソフトウェアおよび関連文書のファイル（以下「ソフトウェア」）の複製を取得するすべての人に対し、ソフトウェアを</a:t>
            </a:r>
            <a:r>
              <a:rPr lang="ja-JP" altLang="en-US" sz="1600" b="1" u="sng" dirty="0">
                <a:solidFill>
                  <a:srgbClr val="C00000"/>
                </a:solidFill>
              </a:rPr>
              <a:t>無制限に扱うことを無償で許可</a:t>
            </a:r>
            <a:r>
              <a:rPr lang="ja-JP" altLang="en-US" sz="1600" b="1" dirty="0"/>
              <a:t>します。これには、</a:t>
            </a:r>
            <a:r>
              <a:rPr lang="ja-JP" altLang="en-US" sz="1600" b="1" dirty="0">
                <a:solidFill>
                  <a:schemeClr val="tx1"/>
                </a:solidFill>
              </a:rPr>
              <a:t>ソフトウェアの複製を</a:t>
            </a:r>
            <a:r>
              <a:rPr lang="ja-JP" altLang="en-US" sz="1600" b="1" u="sng" dirty="0">
                <a:solidFill>
                  <a:srgbClr val="C00000"/>
                </a:solidFill>
              </a:rPr>
              <a:t>使用、複写、変更、結合、掲載、頒布、サブライセンス</a:t>
            </a:r>
            <a:r>
              <a:rPr lang="ja-JP" altLang="en-US" sz="1600" b="1" dirty="0">
                <a:solidFill>
                  <a:schemeClr val="tx1"/>
                </a:solidFill>
              </a:rPr>
              <a:t>、および</a:t>
            </a:r>
            <a:r>
              <a:rPr lang="en-US" altLang="ja-JP" sz="1600" b="1" dirty="0">
                <a:solidFill>
                  <a:schemeClr val="tx1"/>
                </a:solidFill>
              </a:rPr>
              <a:t>/</a:t>
            </a:r>
            <a:r>
              <a:rPr lang="ja-JP" altLang="en-US" sz="1600" b="1" dirty="0">
                <a:solidFill>
                  <a:schemeClr val="tx1"/>
                </a:solidFill>
              </a:rPr>
              <a:t>または</a:t>
            </a:r>
            <a:r>
              <a:rPr lang="ja-JP" altLang="en-US" sz="1600" b="1" u="sng" dirty="0">
                <a:solidFill>
                  <a:srgbClr val="C00000"/>
                </a:solidFill>
              </a:rPr>
              <a:t>販売</a:t>
            </a:r>
            <a:r>
              <a:rPr lang="ja-JP" altLang="en-US" sz="1600" b="1" dirty="0">
                <a:solidFill>
                  <a:schemeClr val="tx1"/>
                </a:solidFill>
              </a:rPr>
              <a:t>する権利、およびソフトウェアを</a:t>
            </a:r>
            <a:r>
              <a:rPr lang="ja-JP" altLang="en-US" sz="1600" b="1" u="sng" dirty="0">
                <a:solidFill>
                  <a:srgbClr val="C00000"/>
                </a:solidFill>
              </a:rPr>
              <a:t>提供する相手に同じことを許可する権利</a:t>
            </a:r>
            <a:r>
              <a:rPr lang="ja-JP" altLang="en-US" sz="1600" b="1" dirty="0">
                <a:solidFill>
                  <a:schemeClr val="tx1"/>
                </a:solidFill>
              </a:rPr>
              <a:t>も無制限に含まれます。 </a:t>
            </a:r>
          </a:p>
          <a:p>
            <a:pPr marL="0" indent="0" defTabSz="914400">
              <a:buNone/>
            </a:pPr>
            <a:endParaRPr lang="ja-JP" altLang="en-US" sz="1600" b="1" dirty="0"/>
          </a:p>
          <a:p>
            <a:pPr marL="0" indent="0" defTabSz="914400">
              <a:buNone/>
            </a:pPr>
            <a:r>
              <a:rPr lang="ja-JP" altLang="en-US" sz="1600" b="1" dirty="0"/>
              <a:t>　上記の</a:t>
            </a:r>
            <a:r>
              <a:rPr lang="ja-JP" altLang="en-US" sz="1600" b="1" u="sng" dirty="0">
                <a:solidFill>
                  <a:srgbClr val="CC0000"/>
                </a:solidFill>
              </a:rPr>
              <a:t>著作権表示および本許諾表示を、ソフトウェアのすべての複製または重要な部分に記載する</a:t>
            </a:r>
            <a:r>
              <a:rPr lang="ja-JP" altLang="en-US" sz="1600" b="1" dirty="0"/>
              <a:t>ものとします。 </a:t>
            </a:r>
          </a:p>
          <a:p>
            <a:pPr marL="0" indent="0" defTabSz="914400">
              <a:buNone/>
            </a:pPr>
            <a:endParaRPr lang="ja-JP" altLang="en-US" sz="1600" b="1" dirty="0"/>
          </a:p>
          <a:p>
            <a:pPr marL="0" indent="0" defTabSz="914400">
              <a:buNone/>
            </a:pPr>
            <a:r>
              <a:rPr lang="ja-JP" altLang="en-US" sz="1600" b="1" dirty="0"/>
              <a:t>　ソフトウェアは「現状のまま」で、明示であるか暗黙であるかを問わず、</a:t>
            </a:r>
            <a:r>
              <a:rPr lang="ja-JP" altLang="en-US" sz="1600" b="1" u="sng" dirty="0">
                <a:solidFill>
                  <a:srgbClr val="CC0000"/>
                </a:solidFill>
              </a:rPr>
              <a:t>何らの保証もなく提供されます</a:t>
            </a:r>
            <a:r>
              <a:rPr lang="ja-JP" altLang="en-US" sz="1600" b="1" dirty="0"/>
              <a:t>。ここでいう保証とは、商品性、特定の目的への適合性、および権利非侵害についての保証も含みますが、それに限定されるものではありません。 作者または著作権者は、契約行為、不法行為、またはそれ以外であろうと、ソフトウェアに起因または関連し、あるいはソフトウェアの使用またはその他の扱いによって生じる一切の請求、損害、その他の義務について</a:t>
            </a:r>
            <a:r>
              <a:rPr lang="ja-JP" altLang="en-US" sz="1600" b="1" u="sng" dirty="0">
                <a:solidFill>
                  <a:srgbClr val="CC0000"/>
                </a:solidFill>
              </a:rPr>
              <a:t>何らの責任も負わないものとします</a:t>
            </a:r>
            <a:r>
              <a:rPr lang="ja-JP" altLang="en-US" sz="1600" b="1" dirty="0"/>
              <a:t>。 </a:t>
            </a:r>
          </a:p>
        </p:txBody>
      </p:sp>
      <p:sp>
        <p:nvSpPr>
          <p:cNvPr id="33797" name="Text Box 4">
            <a:extLst>
              <a:ext uri="{FF2B5EF4-FFF2-40B4-BE49-F238E27FC236}">
                <a16:creationId xmlns:a16="http://schemas.microsoft.com/office/drawing/2014/main" id="{37A62DEE-6D47-4511-B66D-4E53646E64C2}"/>
              </a:ext>
            </a:extLst>
          </p:cNvPr>
          <p:cNvSpPr txBox="1">
            <a:spLocks noChangeArrowheads="1"/>
          </p:cNvSpPr>
          <p:nvPr/>
        </p:nvSpPr>
        <p:spPr bwMode="gray">
          <a:xfrm>
            <a:off x="932690" y="6002989"/>
            <a:ext cx="7966977" cy="429348"/>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lnSpc>
                <a:spcPct val="90000"/>
              </a:lnSpc>
            </a:pP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一般社団法人オープンソース・グループ・ジャパン</a:t>
            </a:r>
            <a:endParaRPr lang="en-US" altLang="ja-JP" sz="1200" dirty="0">
              <a:latin typeface="Meiryo UI" panose="020B0604030504040204" pitchFamily="50" charset="-128"/>
              <a:ea typeface="Meiryo UI" panose="020B0604030504040204" pitchFamily="50" charset="-128"/>
            </a:endParaRPr>
          </a:p>
          <a:p>
            <a:pPr algn="l" eaLnBrk="1" hangingPunct="1">
              <a:lnSpc>
                <a:spcPct val="90000"/>
              </a:lnSpc>
            </a:pPr>
            <a:r>
              <a:rPr lang="ja-JP" altLang="en-US" sz="1200" dirty="0">
                <a:latin typeface="Meiryo UI" panose="020B0604030504040204" pitchFamily="50" charset="-128"/>
                <a:ea typeface="Meiryo UI" panose="020B0604030504040204" pitchFamily="50" charset="-128"/>
              </a:rPr>
              <a:t>　　オープンソースライセンスの日本語参考訳より　　</a:t>
            </a:r>
            <a:r>
              <a:rPr lang="en-US" altLang="ja-JP" sz="1200" dirty="0">
                <a:latin typeface="Meiryo UI" panose="020B0604030504040204" pitchFamily="50" charset="-128"/>
                <a:ea typeface="Meiryo UI" panose="020B0604030504040204" pitchFamily="50" charset="-128"/>
                <a:hlinkClick r:id="rId3"/>
              </a:rPr>
              <a:t>https://licenses.opensource.jp/</a:t>
            </a:r>
            <a:endParaRPr lang="en-US" altLang="ja-JP" sz="1200" dirty="0">
              <a:latin typeface="Meiryo UI" panose="020B0604030504040204" pitchFamily="50" charset="-128"/>
              <a:ea typeface="Meiryo UI" panose="020B0604030504040204" pitchFamily="50" charset="-128"/>
            </a:endParaRPr>
          </a:p>
        </p:txBody>
      </p:sp>
      <p:sp>
        <p:nvSpPr>
          <p:cNvPr id="10" name="スライド番号プレースホルダー 9">
            <a:extLst>
              <a:ext uri="{FF2B5EF4-FFF2-40B4-BE49-F238E27FC236}">
                <a16:creationId xmlns:a16="http://schemas.microsoft.com/office/drawing/2014/main" id="{8F44B278-2710-8ABA-D3DD-52EB7AF3C661}"/>
              </a:ext>
            </a:extLst>
          </p:cNvPr>
          <p:cNvSpPr>
            <a:spLocks noGrp="1"/>
          </p:cNvSpPr>
          <p:nvPr>
            <p:ph type="sldNum" sz="quarter" idx="10"/>
          </p:nvPr>
        </p:nvSpPr>
        <p:spPr/>
        <p:txBody>
          <a:bodyPr/>
          <a:lstStyle/>
          <a:p>
            <a:fld id="{DE2B87E1-F9DF-4BEE-B07D-635D26011F4B}" type="slidenum">
              <a:rPr lang="de-DE" altLang="ja-JP" smtClean="0"/>
              <a:pPr/>
              <a:t>21</a:t>
            </a:fld>
            <a:endParaRPr lang="de-DE" altLang="ja-JP"/>
          </a:p>
        </p:txBody>
      </p:sp>
      <p:sp>
        <p:nvSpPr>
          <p:cNvPr id="2" name="テキスト ボックス 1">
            <a:extLst>
              <a:ext uri="{FF2B5EF4-FFF2-40B4-BE49-F238E27FC236}">
                <a16:creationId xmlns:a16="http://schemas.microsoft.com/office/drawing/2014/main" id="{A6ADC994-EAA2-2160-FA41-E865B7421F3D}"/>
              </a:ext>
            </a:extLst>
          </p:cNvPr>
          <p:cNvSpPr txBox="1"/>
          <p:nvPr/>
        </p:nvSpPr>
        <p:spPr>
          <a:xfrm>
            <a:off x="9552384" y="6652392"/>
            <a:ext cx="2592000" cy="180000"/>
          </a:xfrm>
          <a:prstGeom prst="rect">
            <a:avLst/>
          </a:prstGeom>
          <a:solidFill>
            <a:schemeClr val="bg1"/>
          </a:solidFill>
          <a:ln>
            <a:solidFill>
              <a:schemeClr val="bg1"/>
            </a:solidFill>
          </a:ln>
        </p:spPr>
        <p:txBody>
          <a:bodyPr wrap="square">
            <a:spAutoFit/>
          </a:bodyPr>
          <a:lstStyle/>
          <a:p>
            <a:r>
              <a:rPr lang="de-DE" altLang="ja-JP" sz="800" dirty="0">
                <a:latin typeface="Meiryo UI" panose="020B0604030504040204" pitchFamily="50" charset="-128"/>
                <a:ea typeface="Meiryo UI" panose="020B0604030504040204" pitchFamily="50" charset="-128"/>
              </a:rPr>
              <a:t>20</a:t>
            </a:r>
            <a:r>
              <a:rPr lang="en-US" altLang="ja-JP" sz="800" dirty="0">
                <a:latin typeface="Meiryo UI" panose="020B0604030504040204" pitchFamily="50" charset="-128"/>
                <a:ea typeface="Meiryo UI" panose="020B0604030504040204" pitchFamily="50" charset="-128"/>
              </a:rPr>
              <a:t>22-2025</a:t>
            </a:r>
            <a:r>
              <a:rPr lang="de-DE" altLang="ja-JP" sz="800" dirty="0">
                <a:latin typeface="Meiryo UI" panose="020B0604030504040204" pitchFamily="50" charset="-128"/>
                <a:ea typeface="Meiryo UI" panose="020B0604030504040204" pitchFamily="50" charset="-128"/>
              </a:rPr>
              <a:t> OpenChain Japan Work Group</a:t>
            </a:r>
          </a:p>
        </p:txBody>
      </p:sp>
    </p:spTree>
    <p:extLst>
      <p:ext uri="{BB962C8B-B14F-4D97-AF65-F5344CB8AC3E}">
        <p14:creationId xmlns:p14="http://schemas.microsoft.com/office/powerpoint/2010/main" val="236672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 6">
            <a:extLst>
              <a:ext uri="{FF2B5EF4-FFF2-40B4-BE49-F238E27FC236}">
                <a16:creationId xmlns:a16="http://schemas.microsoft.com/office/drawing/2014/main" id="{6405292E-F257-3E0B-8B81-F7E434BBAB7C}"/>
              </a:ext>
            </a:extLst>
          </p:cNvPr>
          <p:cNvGraphicFramePr>
            <a:graphicFrameLocks noGrp="1"/>
          </p:cNvGraphicFramePr>
          <p:nvPr>
            <p:extLst>
              <p:ext uri="{D42A27DB-BD31-4B8C-83A1-F6EECF244321}">
                <p14:modId xmlns:p14="http://schemas.microsoft.com/office/powerpoint/2010/main" val="3039637112"/>
              </p:ext>
            </p:extLst>
          </p:nvPr>
        </p:nvGraphicFramePr>
        <p:xfrm>
          <a:off x="388934" y="1412776"/>
          <a:ext cx="6860651" cy="4536000"/>
        </p:xfrm>
        <a:graphic>
          <a:graphicData uri="http://schemas.openxmlformats.org/drawingml/2006/table">
            <a:tbl>
              <a:tblPr>
                <a:tableStyleId>{616DA210-FB5B-4158-B5E0-FEB733F419BA}</a:tableStyleId>
              </a:tblPr>
              <a:tblGrid>
                <a:gridCol w="506050">
                  <a:extLst>
                    <a:ext uri="{9D8B030D-6E8A-4147-A177-3AD203B41FA5}">
                      <a16:colId xmlns:a16="http://schemas.microsoft.com/office/drawing/2014/main" val="1423833408"/>
                    </a:ext>
                  </a:extLst>
                </a:gridCol>
                <a:gridCol w="4554601">
                  <a:extLst>
                    <a:ext uri="{9D8B030D-6E8A-4147-A177-3AD203B41FA5}">
                      <a16:colId xmlns:a16="http://schemas.microsoft.com/office/drawing/2014/main" val="3009086384"/>
                    </a:ext>
                  </a:extLst>
                </a:gridCol>
                <a:gridCol w="1800000">
                  <a:extLst>
                    <a:ext uri="{9D8B030D-6E8A-4147-A177-3AD203B41FA5}">
                      <a16:colId xmlns:a16="http://schemas.microsoft.com/office/drawing/2014/main" val="1881023921"/>
                    </a:ext>
                  </a:extLst>
                </a:gridCol>
              </a:tblGrid>
              <a:tr h="283500">
                <a:tc>
                  <a:txBody>
                    <a:bodyPr/>
                    <a:lstStyle/>
                    <a:p>
                      <a:r>
                        <a:rPr lang="ja-JP" altLang="en-US" sz="1200" b="1">
                          <a:latin typeface="Meiryo UI" panose="020B0604030504040204" pitchFamily="50" charset="-128"/>
                          <a:ea typeface="Meiryo UI" panose="020B0604030504040204" pitchFamily="50" charset="-128"/>
                        </a:rPr>
                        <a:t>順位</a:t>
                      </a:r>
                    </a:p>
                  </a:txBody>
                  <a:tcPr marL="75225" marR="75225" marT="37612" marB="37612" anchor="ctr">
                    <a:solidFill>
                      <a:srgbClr val="CCFFFF"/>
                    </a:solidFill>
                  </a:tcPr>
                </a:tc>
                <a:tc>
                  <a:txBody>
                    <a:bodyPr/>
                    <a:lstStyle/>
                    <a:p>
                      <a:r>
                        <a:rPr lang="ja-JP" altLang="en-US" sz="1200" b="1" dirty="0">
                          <a:latin typeface="Meiryo UI" panose="020B0604030504040204" pitchFamily="50" charset="-128"/>
                          <a:ea typeface="Meiryo UI" panose="020B0604030504040204" pitchFamily="50" charset="-128"/>
                        </a:rPr>
                        <a:t>ライセンス</a:t>
                      </a:r>
                    </a:p>
                  </a:txBody>
                  <a:tcPr marL="75225" marR="75225" marT="37612" marB="37612" anchor="ctr">
                    <a:solidFill>
                      <a:srgbClr val="CCFFFF"/>
                    </a:solidFill>
                  </a:tcPr>
                </a:tc>
                <a:tc>
                  <a:txBody>
                    <a:bodyPr/>
                    <a:lstStyle/>
                    <a:p>
                      <a:r>
                        <a:rPr lang="ja-JP" altLang="en-US" sz="1200" b="1" dirty="0">
                          <a:latin typeface="Meiryo UI" panose="020B0604030504040204" pitchFamily="50" charset="-128"/>
                          <a:ea typeface="Meiryo UI" panose="020B0604030504040204" pitchFamily="50" charset="-128"/>
                        </a:rPr>
                        <a:t>ページビュー数（目安）</a:t>
                      </a:r>
                    </a:p>
                  </a:txBody>
                  <a:tcPr marL="75225" marR="75225" marT="37612" marB="37612" anchor="ctr">
                    <a:solidFill>
                      <a:srgbClr val="CCFFFF"/>
                    </a:solidFill>
                  </a:tcPr>
                </a:tc>
                <a:extLst>
                  <a:ext uri="{0D108BD9-81ED-4DB2-BD59-A6C34878D82A}">
                    <a16:rowId xmlns:a16="http://schemas.microsoft.com/office/drawing/2014/main" val="408621681"/>
                  </a:ext>
                </a:extLst>
              </a:tr>
              <a:tr h="283500">
                <a:tc>
                  <a:txBody>
                    <a:bodyPr/>
                    <a:lstStyle/>
                    <a:p>
                      <a:r>
                        <a:rPr lang="en-US" altLang="ja-JP" sz="1200" dirty="0">
                          <a:latin typeface="Meiryo UI" panose="020B0604030504040204" pitchFamily="50" charset="-128"/>
                          <a:ea typeface="Meiryo UI" panose="020B0604030504040204" pitchFamily="50" charset="-128"/>
                        </a:rPr>
                        <a:t>1</a:t>
                      </a:r>
                    </a:p>
                  </a:txBody>
                  <a:tcPr marL="75225" marR="75225" marT="37612" marB="37612" anchor="ctr"/>
                </a:tc>
                <a:tc>
                  <a:txBody>
                    <a:bodyPr/>
                    <a:lstStyle/>
                    <a:p>
                      <a:pPr algn="l" fontAlgn="ctr"/>
                      <a:r>
                        <a:rPr lang="en-US" sz="1200" b="0" i="0" u="none" strike="noStrike" dirty="0">
                          <a:solidFill>
                            <a:srgbClr val="000000"/>
                          </a:solidFill>
                          <a:effectLst/>
                          <a:latin typeface="Meiryo UI" panose="020B0604030504040204" pitchFamily="50" charset="-128"/>
                          <a:ea typeface="Meiryo UI" panose="020B0604030504040204" pitchFamily="50" charset="-128"/>
                        </a:rPr>
                        <a:t>The MIT License</a:t>
                      </a: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　</a:t>
                      </a:r>
                      <a:r>
                        <a:rPr lang="en-US" sz="1200" b="0" i="0" u="none" strike="noStrike" dirty="0">
                          <a:solidFill>
                            <a:srgbClr val="000000"/>
                          </a:solidFill>
                          <a:effectLst/>
                          <a:latin typeface="Meiryo UI" panose="020B0604030504040204" pitchFamily="50" charset="-128"/>
                          <a:ea typeface="Meiryo UI" panose="020B0604030504040204" pitchFamily="50" charset="-128"/>
                        </a:rPr>
                        <a:t>(MIT)</a:t>
                      </a:r>
                    </a:p>
                  </a:txBody>
                  <a:tcPr marL="9525" marR="9525" marT="9525" marB="0" anchor="ctr"/>
                </a:tc>
                <a:tc>
                  <a:txBody>
                    <a:bodyPr/>
                    <a:lstStyle/>
                    <a:p>
                      <a:r>
                        <a:rPr lang="ja-JP" altLang="en-US" sz="1200" dirty="0">
                          <a:latin typeface="Meiryo UI" panose="020B0604030504040204" pitchFamily="50" charset="-128"/>
                          <a:ea typeface="Meiryo UI" panose="020B0604030504040204" pitchFamily="50" charset="-128"/>
                        </a:rPr>
                        <a:t>約 </a:t>
                      </a:r>
                      <a:r>
                        <a:rPr lang="en-US" altLang="ja-JP" sz="1200" dirty="0">
                          <a:latin typeface="Meiryo UI" panose="020B0604030504040204" pitchFamily="50" charset="-128"/>
                          <a:ea typeface="Meiryo UI" panose="020B0604030504040204" pitchFamily="50" charset="-128"/>
                        </a:rPr>
                        <a:t>1.7 </a:t>
                      </a:r>
                      <a:r>
                        <a:rPr lang="ja-JP" altLang="en-US" sz="1200" dirty="0">
                          <a:latin typeface="Meiryo UI" panose="020B0604030504040204" pitchFamily="50" charset="-128"/>
                          <a:ea typeface="Meiryo UI" panose="020B0604030504040204" pitchFamily="50" charset="-128"/>
                        </a:rPr>
                        <a:t>百万</a:t>
                      </a:r>
                    </a:p>
                  </a:txBody>
                  <a:tcPr marL="75225" marR="75225" marT="37612" marB="37612" anchor="ctr"/>
                </a:tc>
                <a:extLst>
                  <a:ext uri="{0D108BD9-81ED-4DB2-BD59-A6C34878D82A}">
                    <a16:rowId xmlns:a16="http://schemas.microsoft.com/office/drawing/2014/main" val="4133475420"/>
                  </a:ext>
                </a:extLst>
              </a:tr>
              <a:tr h="283500">
                <a:tc>
                  <a:txBody>
                    <a:bodyPr/>
                    <a:lstStyle/>
                    <a:p>
                      <a:r>
                        <a:rPr lang="en-US" altLang="ja-JP" sz="1200">
                          <a:latin typeface="Meiryo UI" panose="020B0604030504040204" pitchFamily="50" charset="-128"/>
                          <a:ea typeface="Meiryo UI" panose="020B0604030504040204" pitchFamily="50" charset="-128"/>
                        </a:rPr>
                        <a:t>2</a:t>
                      </a:r>
                    </a:p>
                  </a:txBody>
                  <a:tcPr marL="75225" marR="75225" marT="37612" marB="37612" anchor="ctr"/>
                </a:tc>
                <a:tc>
                  <a:txBody>
                    <a:bodyPr/>
                    <a:lstStyle/>
                    <a:p>
                      <a:pPr algn="l" fontAlgn="ctr"/>
                      <a:r>
                        <a:rPr lang="en-US" sz="1200" b="0" i="0" u="none" strike="noStrike" dirty="0">
                          <a:solidFill>
                            <a:srgbClr val="000000"/>
                          </a:solidFill>
                          <a:effectLst/>
                          <a:latin typeface="Meiryo UI" panose="020B0604030504040204" pitchFamily="50" charset="-128"/>
                          <a:ea typeface="Meiryo UI" panose="020B0604030504040204" pitchFamily="50" charset="-128"/>
                        </a:rPr>
                        <a:t>The 3-Clause BSD License</a:t>
                      </a: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　</a:t>
                      </a:r>
                      <a:r>
                        <a:rPr lang="en-US" sz="1200" b="0" i="0" u="none" strike="noStrike" dirty="0">
                          <a:solidFill>
                            <a:srgbClr val="000000"/>
                          </a:solidFill>
                          <a:effectLst/>
                          <a:latin typeface="Meiryo UI" panose="020B0604030504040204" pitchFamily="50" charset="-128"/>
                          <a:ea typeface="Meiryo UI" panose="020B0604030504040204" pitchFamily="50" charset="-128"/>
                        </a:rPr>
                        <a:t>(BSD-3-Clause)</a:t>
                      </a:r>
                    </a:p>
                  </a:txBody>
                  <a:tcPr marL="9525" marR="9525" marT="9525" marB="0" anchor="ctr"/>
                </a:tc>
                <a:tc>
                  <a:txBody>
                    <a:bodyPr/>
                    <a:lstStyle/>
                    <a:p>
                      <a:r>
                        <a:rPr lang="ja-JP" altLang="en-US" sz="1200" dirty="0">
                          <a:latin typeface="Meiryo UI" panose="020B0604030504040204" pitchFamily="50" charset="-128"/>
                          <a:ea typeface="Meiryo UI" panose="020B0604030504040204" pitchFamily="50" charset="-128"/>
                        </a:rPr>
                        <a:t>約 </a:t>
                      </a:r>
                      <a:r>
                        <a:rPr lang="en-US" altLang="ja-JP" sz="1200" dirty="0">
                          <a:latin typeface="Meiryo UI" panose="020B0604030504040204" pitchFamily="50" charset="-128"/>
                          <a:ea typeface="Meiryo UI" panose="020B0604030504040204" pitchFamily="50" charset="-128"/>
                        </a:rPr>
                        <a:t>248 </a:t>
                      </a:r>
                      <a:r>
                        <a:rPr lang="ja-JP" altLang="en-US" sz="1200" dirty="0">
                          <a:latin typeface="Meiryo UI" panose="020B0604030504040204" pitchFamily="50" charset="-128"/>
                          <a:ea typeface="Meiryo UI" panose="020B0604030504040204" pitchFamily="50" charset="-128"/>
                        </a:rPr>
                        <a:t>千</a:t>
                      </a:r>
                    </a:p>
                  </a:txBody>
                  <a:tcPr marL="75225" marR="75225" marT="37612" marB="37612" anchor="ctr"/>
                </a:tc>
                <a:extLst>
                  <a:ext uri="{0D108BD9-81ED-4DB2-BD59-A6C34878D82A}">
                    <a16:rowId xmlns:a16="http://schemas.microsoft.com/office/drawing/2014/main" val="3701109510"/>
                  </a:ext>
                </a:extLst>
              </a:tr>
              <a:tr h="283500">
                <a:tc>
                  <a:txBody>
                    <a:bodyPr/>
                    <a:lstStyle/>
                    <a:p>
                      <a:r>
                        <a:rPr lang="en-US" altLang="ja-JP" sz="1200" dirty="0">
                          <a:latin typeface="Meiryo UI" panose="020B0604030504040204" pitchFamily="50" charset="-128"/>
                          <a:ea typeface="Meiryo UI" panose="020B0604030504040204" pitchFamily="50" charset="-128"/>
                        </a:rPr>
                        <a:t>3</a:t>
                      </a:r>
                    </a:p>
                  </a:txBody>
                  <a:tcPr marL="75225" marR="75225" marT="37612" marB="37612" anchor="ctr"/>
                </a:tc>
                <a:tc>
                  <a:txBody>
                    <a:bodyPr/>
                    <a:lstStyle/>
                    <a:p>
                      <a:pPr algn="l" fontAlgn="ctr"/>
                      <a:r>
                        <a:rPr lang="en-US" sz="1200" b="0" i="0" u="none" strike="noStrike" dirty="0">
                          <a:solidFill>
                            <a:srgbClr val="000000"/>
                          </a:solidFill>
                          <a:effectLst/>
                          <a:latin typeface="Meiryo UI" panose="020B0604030504040204" pitchFamily="50" charset="-128"/>
                          <a:ea typeface="Meiryo UI" panose="020B0604030504040204" pitchFamily="50" charset="-128"/>
                        </a:rPr>
                        <a:t>Apache License, Version 2.0</a:t>
                      </a: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　</a:t>
                      </a:r>
                      <a:r>
                        <a:rPr lang="en-US" sz="1200" b="0" i="0" u="none" strike="noStrike" dirty="0">
                          <a:solidFill>
                            <a:srgbClr val="000000"/>
                          </a:solidFill>
                          <a:effectLst/>
                          <a:latin typeface="Meiryo UI" panose="020B0604030504040204" pitchFamily="50" charset="-128"/>
                          <a:ea typeface="Meiryo UI" panose="020B0604030504040204" pitchFamily="50" charset="-128"/>
                        </a:rPr>
                        <a:t>(Apache-2.0)</a:t>
                      </a:r>
                    </a:p>
                  </a:txBody>
                  <a:tcPr marL="9525" marR="9525" marT="9525" marB="0" anchor="ctr"/>
                </a:tc>
                <a:tc>
                  <a:txBody>
                    <a:bodyPr/>
                    <a:lstStyle/>
                    <a:p>
                      <a:r>
                        <a:rPr lang="ja-JP" altLang="en-US" sz="1200" dirty="0">
                          <a:latin typeface="Meiryo UI" panose="020B0604030504040204" pitchFamily="50" charset="-128"/>
                          <a:ea typeface="Meiryo UI" panose="020B0604030504040204" pitchFamily="50" charset="-128"/>
                        </a:rPr>
                        <a:t>約 </a:t>
                      </a:r>
                      <a:r>
                        <a:rPr lang="en-US" altLang="ja-JP" sz="1200" dirty="0">
                          <a:latin typeface="Meiryo UI" panose="020B0604030504040204" pitchFamily="50" charset="-128"/>
                          <a:ea typeface="Meiryo UI" panose="020B0604030504040204" pitchFamily="50" charset="-128"/>
                        </a:rPr>
                        <a:t>244.6 </a:t>
                      </a:r>
                      <a:r>
                        <a:rPr lang="ja-JP" altLang="en-US" sz="1200" dirty="0">
                          <a:latin typeface="Meiryo UI" panose="020B0604030504040204" pitchFamily="50" charset="-128"/>
                          <a:ea typeface="Meiryo UI" panose="020B0604030504040204" pitchFamily="50" charset="-128"/>
                        </a:rPr>
                        <a:t>千</a:t>
                      </a:r>
                    </a:p>
                  </a:txBody>
                  <a:tcPr marL="75225" marR="75225" marT="37612" marB="37612" anchor="ctr"/>
                </a:tc>
                <a:extLst>
                  <a:ext uri="{0D108BD9-81ED-4DB2-BD59-A6C34878D82A}">
                    <a16:rowId xmlns:a16="http://schemas.microsoft.com/office/drawing/2014/main" val="65126651"/>
                  </a:ext>
                </a:extLst>
              </a:tr>
              <a:tr h="283500">
                <a:tc>
                  <a:txBody>
                    <a:bodyPr/>
                    <a:lstStyle/>
                    <a:p>
                      <a:r>
                        <a:rPr lang="en-US" altLang="ja-JP" sz="1200">
                          <a:latin typeface="Meiryo UI" panose="020B0604030504040204" pitchFamily="50" charset="-128"/>
                          <a:ea typeface="Meiryo UI" panose="020B0604030504040204" pitchFamily="50" charset="-128"/>
                        </a:rPr>
                        <a:t>4</a:t>
                      </a:r>
                    </a:p>
                  </a:txBody>
                  <a:tcPr marL="75225" marR="75225" marT="37612" marB="37612" anchor="ctr"/>
                </a:tc>
                <a:tc>
                  <a:txBody>
                    <a:bodyPr/>
                    <a:lstStyle/>
                    <a:p>
                      <a:pPr algn="l" fontAlgn="ctr"/>
                      <a:r>
                        <a:rPr lang="en-US" sz="1200" b="0" i="0" u="none" strike="noStrike" dirty="0">
                          <a:solidFill>
                            <a:srgbClr val="000000"/>
                          </a:solidFill>
                          <a:effectLst/>
                          <a:latin typeface="Meiryo UI" panose="020B0604030504040204" pitchFamily="50" charset="-128"/>
                          <a:ea typeface="Meiryo UI" panose="020B0604030504040204" pitchFamily="50" charset="-128"/>
                        </a:rPr>
                        <a:t>The 2-Clause BSD License</a:t>
                      </a: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　</a:t>
                      </a:r>
                      <a:r>
                        <a:rPr lang="en-US" sz="1200" b="0" i="0" u="none" strike="noStrike" dirty="0">
                          <a:solidFill>
                            <a:srgbClr val="000000"/>
                          </a:solidFill>
                          <a:effectLst/>
                          <a:latin typeface="Meiryo UI" panose="020B0604030504040204" pitchFamily="50" charset="-128"/>
                          <a:ea typeface="Meiryo UI" panose="020B0604030504040204" pitchFamily="50" charset="-128"/>
                        </a:rPr>
                        <a:t>(BSD-2-Clause)</a:t>
                      </a:r>
                    </a:p>
                  </a:txBody>
                  <a:tcPr marL="9525" marR="9525" marT="9525" marB="0" anchor="ctr"/>
                </a:tc>
                <a:tc>
                  <a:txBody>
                    <a:bodyPr/>
                    <a:lstStyle/>
                    <a:p>
                      <a:r>
                        <a:rPr lang="ja-JP" altLang="en-US" sz="1200" dirty="0">
                          <a:latin typeface="Meiryo UI" panose="020B0604030504040204" pitchFamily="50" charset="-128"/>
                          <a:ea typeface="Meiryo UI" panose="020B0604030504040204" pitchFamily="50" charset="-128"/>
                        </a:rPr>
                        <a:t>約 </a:t>
                      </a:r>
                      <a:r>
                        <a:rPr lang="en-US" altLang="ja-JP" sz="1200" dirty="0">
                          <a:latin typeface="Meiryo UI" panose="020B0604030504040204" pitchFamily="50" charset="-128"/>
                          <a:ea typeface="Meiryo UI" panose="020B0604030504040204" pitchFamily="50" charset="-128"/>
                        </a:rPr>
                        <a:t>115.8 </a:t>
                      </a:r>
                      <a:r>
                        <a:rPr lang="ja-JP" altLang="en-US" sz="1200" dirty="0">
                          <a:latin typeface="Meiryo UI" panose="020B0604030504040204" pitchFamily="50" charset="-128"/>
                          <a:ea typeface="Meiryo UI" panose="020B0604030504040204" pitchFamily="50" charset="-128"/>
                        </a:rPr>
                        <a:t>千</a:t>
                      </a:r>
                    </a:p>
                  </a:txBody>
                  <a:tcPr marL="75225" marR="75225" marT="37612" marB="37612" anchor="ctr"/>
                </a:tc>
                <a:extLst>
                  <a:ext uri="{0D108BD9-81ED-4DB2-BD59-A6C34878D82A}">
                    <a16:rowId xmlns:a16="http://schemas.microsoft.com/office/drawing/2014/main" val="1331390396"/>
                  </a:ext>
                </a:extLst>
              </a:tr>
              <a:tr h="283500">
                <a:tc>
                  <a:txBody>
                    <a:bodyPr/>
                    <a:lstStyle/>
                    <a:p>
                      <a:r>
                        <a:rPr lang="en-US" altLang="ja-JP" sz="1200">
                          <a:latin typeface="Meiryo UI" panose="020B0604030504040204" pitchFamily="50" charset="-128"/>
                          <a:ea typeface="Meiryo UI" panose="020B0604030504040204" pitchFamily="50" charset="-128"/>
                        </a:rPr>
                        <a:t>5</a:t>
                      </a:r>
                    </a:p>
                  </a:txBody>
                  <a:tcPr marL="75225" marR="75225" marT="37612" marB="37612" anchor="ctr"/>
                </a:tc>
                <a:tc>
                  <a:txBody>
                    <a:bodyPr/>
                    <a:lstStyle/>
                    <a:p>
                      <a:pPr algn="l" fontAlgn="ctr"/>
                      <a:r>
                        <a:rPr lang="en-US" sz="1200" b="0" i="0" u="none" strike="noStrike" dirty="0">
                          <a:solidFill>
                            <a:srgbClr val="000000"/>
                          </a:solidFill>
                          <a:effectLst/>
                          <a:latin typeface="Meiryo UI" panose="020B0604030504040204" pitchFamily="50" charset="-128"/>
                          <a:ea typeface="Meiryo UI" panose="020B0604030504040204" pitchFamily="50" charset="-128"/>
                        </a:rPr>
                        <a:t>GNU General Public License version 2</a:t>
                      </a: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　</a:t>
                      </a:r>
                      <a:r>
                        <a:rPr lang="en-US" sz="1200" b="0" i="0" u="none" strike="noStrike" dirty="0">
                          <a:solidFill>
                            <a:srgbClr val="000000"/>
                          </a:solidFill>
                          <a:effectLst/>
                          <a:latin typeface="Meiryo UI" panose="020B0604030504040204" pitchFamily="50" charset="-128"/>
                          <a:ea typeface="Meiryo UI" panose="020B0604030504040204" pitchFamily="50" charset="-128"/>
                        </a:rPr>
                        <a:t>(GPL-2.0)</a:t>
                      </a:r>
                    </a:p>
                  </a:txBody>
                  <a:tcPr marL="9525" marR="9525" marT="9525" marB="0" anchor="ctr"/>
                </a:tc>
                <a:tc>
                  <a:txBody>
                    <a:bodyPr/>
                    <a:lstStyle/>
                    <a:p>
                      <a:r>
                        <a:rPr lang="ja-JP" altLang="en-US" sz="1200" dirty="0">
                          <a:latin typeface="Meiryo UI" panose="020B0604030504040204" pitchFamily="50" charset="-128"/>
                          <a:ea typeface="Meiryo UI" panose="020B0604030504040204" pitchFamily="50" charset="-128"/>
                        </a:rPr>
                        <a:t>約 </a:t>
                      </a:r>
                      <a:r>
                        <a:rPr lang="en-US" altLang="ja-JP" sz="1200" dirty="0">
                          <a:latin typeface="Meiryo UI" panose="020B0604030504040204" pitchFamily="50" charset="-128"/>
                          <a:ea typeface="Meiryo UI" panose="020B0604030504040204" pitchFamily="50" charset="-128"/>
                        </a:rPr>
                        <a:t>83.8 </a:t>
                      </a:r>
                      <a:r>
                        <a:rPr lang="ja-JP" altLang="en-US" sz="1200" dirty="0">
                          <a:latin typeface="Meiryo UI" panose="020B0604030504040204" pitchFamily="50" charset="-128"/>
                          <a:ea typeface="Meiryo UI" panose="020B0604030504040204" pitchFamily="50" charset="-128"/>
                        </a:rPr>
                        <a:t>千</a:t>
                      </a:r>
                    </a:p>
                  </a:txBody>
                  <a:tcPr marL="75225" marR="75225" marT="37612" marB="37612" anchor="ctr"/>
                </a:tc>
                <a:extLst>
                  <a:ext uri="{0D108BD9-81ED-4DB2-BD59-A6C34878D82A}">
                    <a16:rowId xmlns:a16="http://schemas.microsoft.com/office/drawing/2014/main" val="1825462788"/>
                  </a:ext>
                </a:extLst>
              </a:tr>
              <a:tr h="283500">
                <a:tc>
                  <a:txBody>
                    <a:bodyPr/>
                    <a:lstStyle/>
                    <a:p>
                      <a:r>
                        <a:rPr lang="en-US" altLang="ja-JP" sz="1200" dirty="0">
                          <a:latin typeface="Meiryo UI" panose="020B0604030504040204" pitchFamily="50" charset="-128"/>
                          <a:ea typeface="Meiryo UI" panose="020B0604030504040204" pitchFamily="50" charset="-128"/>
                        </a:rPr>
                        <a:t>6</a:t>
                      </a:r>
                    </a:p>
                  </a:txBody>
                  <a:tcPr marL="75225" marR="75225" marT="37612" marB="37612" anchor="ctr"/>
                </a:tc>
                <a:tc>
                  <a:txBody>
                    <a:bodyPr/>
                    <a:lstStyle/>
                    <a:p>
                      <a:pPr algn="l" fontAlgn="ctr"/>
                      <a:r>
                        <a:rPr lang="en-US" sz="1200" b="0" i="0" u="none" strike="noStrike" dirty="0">
                          <a:solidFill>
                            <a:srgbClr val="000000"/>
                          </a:solidFill>
                          <a:effectLst/>
                          <a:latin typeface="Meiryo UI" panose="020B0604030504040204" pitchFamily="50" charset="-128"/>
                          <a:ea typeface="Meiryo UI" panose="020B0604030504040204" pitchFamily="50" charset="-128"/>
                        </a:rPr>
                        <a:t>GNU General Public License version 3</a:t>
                      </a: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　</a:t>
                      </a:r>
                      <a:r>
                        <a:rPr lang="en-US" sz="1200" b="0" i="0" u="none" strike="noStrike" dirty="0">
                          <a:solidFill>
                            <a:srgbClr val="000000"/>
                          </a:solidFill>
                          <a:effectLst/>
                          <a:latin typeface="Meiryo UI" panose="020B0604030504040204" pitchFamily="50" charset="-128"/>
                          <a:ea typeface="Meiryo UI" panose="020B0604030504040204" pitchFamily="50" charset="-128"/>
                        </a:rPr>
                        <a:t>(GPL-3.0)</a:t>
                      </a:r>
                    </a:p>
                  </a:txBody>
                  <a:tcPr marL="9525" marR="9525" marT="9525" marB="0" anchor="ctr"/>
                </a:tc>
                <a:tc>
                  <a:txBody>
                    <a:bodyPr/>
                    <a:lstStyle/>
                    <a:p>
                      <a:r>
                        <a:rPr lang="ja-JP" altLang="en-US" sz="1200">
                          <a:latin typeface="Meiryo UI" panose="020B0604030504040204" pitchFamily="50" charset="-128"/>
                          <a:ea typeface="Meiryo UI" panose="020B0604030504040204" pitchFamily="50" charset="-128"/>
                        </a:rPr>
                        <a:t>約 </a:t>
                      </a:r>
                      <a:r>
                        <a:rPr lang="en-US" altLang="ja-JP" sz="1200">
                          <a:latin typeface="Meiryo UI" panose="020B0604030504040204" pitchFamily="50" charset="-128"/>
                          <a:ea typeface="Meiryo UI" panose="020B0604030504040204" pitchFamily="50" charset="-128"/>
                        </a:rPr>
                        <a:t>72.4 </a:t>
                      </a:r>
                      <a:r>
                        <a:rPr lang="ja-JP" altLang="en-US" sz="1200">
                          <a:latin typeface="Meiryo UI" panose="020B0604030504040204" pitchFamily="50" charset="-128"/>
                          <a:ea typeface="Meiryo UI" panose="020B0604030504040204" pitchFamily="50" charset="-128"/>
                        </a:rPr>
                        <a:t>千</a:t>
                      </a:r>
                    </a:p>
                  </a:txBody>
                  <a:tcPr marL="75225" marR="75225" marT="37612" marB="37612" anchor="ctr"/>
                </a:tc>
                <a:extLst>
                  <a:ext uri="{0D108BD9-81ED-4DB2-BD59-A6C34878D82A}">
                    <a16:rowId xmlns:a16="http://schemas.microsoft.com/office/drawing/2014/main" val="3711911323"/>
                  </a:ext>
                </a:extLst>
              </a:tr>
              <a:tr h="283500">
                <a:tc>
                  <a:txBody>
                    <a:bodyPr/>
                    <a:lstStyle/>
                    <a:p>
                      <a:r>
                        <a:rPr lang="en-US" altLang="ja-JP" sz="1200" dirty="0">
                          <a:latin typeface="Meiryo UI" panose="020B0604030504040204" pitchFamily="50" charset="-128"/>
                          <a:ea typeface="Meiryo UI" panose="020B0604030504040204" pitchFamily="50" charset="-128"/>
                        </a:rPr>
                        <a:t>7</a:t>
                      </a:r>
                    </a:p>
                  </a:txBody>
                  <a:tcPr marL="75225" marR="75225" marT="37612" marB="37612" anchor="ctr"/>
                </a:tc>
                <a:tc>
                  <a:txBody>
                    <a:bodyPr/>
                    <a:lstStyle/>
                    <a:p>
                      <a:pPr algn="l" fontAlgn="ctr"/>
                      <a:r>
                        <a:rPr lang="en-US" sz="1200" b="0" i="0" u="none" strike="noStrike" dirty="0">
                          <a:solidFill>
                            <a:srgbClr val="000000"/>
                          </a:solidFill>
                          <a:effectLst/>
                          <a:latin typeface="Meiryo UI" panose="020B0604030504040204" pitchFamily="50" charset="-128"/>
                          <a:ea typeface="Meiryo UI" panose="020B0604030504040204" pitchFamily="50" charset="-128"/>
                        </a:rPr>
                        <a:t>ISC License</a:t>
                      </a: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　</a:t>
                      </a:r>
                      <a:r>
                        <a:rPr lang="en-US" sz="1200" b="0" i="0" u="none" strike="noStrike" dirty="0">
                          <a:solidFill>
                            <a:srgbClr val="000000"/>
                          </a:solidFill>
                          <a:effectLst/>
                          <a:latin typeface="Meiryo UI" panose="020B0604030504040204" pitchFamily="50" charset="-128"/>
                          <a:ea typeface="Meiryo UI" panose="020B0604030504040204" pitchFamily="50" charset="-128"/>
                        </a:rPr>
                        <a:t>(ISC)</a:t>
                      </a:r>
                    </a:p>
                  </a:txBody>
                  <a:tcPr marL="9525" marR="9525" marT="9525" marB="0" anchor="ctr"/>
                </a:tc>
                <a:tc>
                  <a:txBody>
                    <a:bodyPr/>
                    <a:lstStyle/>
                    <a:p>
                      <a:r>
                        <a:rPr lang="ja-JP" altLang="en-US" sz="1200">
                          <a:latin typeface="Meiryo UI" panose="020B0604030504040204" pitchFamily="50" charset="-128"/>
                          <a:ea typeface="Meiryo UI" panose="020B0604030504040204" pitchFamily="50" charset="-128"/>
                        </a:rPr>
                        <a:t>約 </a:t>
                      </a:r>
                      <a:r>
                        <a:rPr lang="en-US" altLang="ja-JP" sz="1200">
                          <a:latin typeface="Meiryo UI" panose="020B0604030504040204" pitchFamily="50" charset="-128"/>
                          <a:ea typeface="Meiryo UI" panose="020B0604030504040204" pitchFamily="50" charset="-128"/>
                        </a:rPr>
                        <a:t>48.7 </a:t>
                      </a:r>
                      <a:r>
                        <a:rPr lang="ja-JP" altLang="en-US" sz="1200">
                          <a:latin typeface="Meiryo UI" panose="020B0604030504040204" pitchFamily="50" charset="-128"/>
                          <a:ea typeface="Meiryo UI" panose="020B0604030504040204" pitchFamily="50" charset="-128"/>
                        </a:rPr>
                        <a:t>千</a:t>
                      </a:r>
                    </a:p>
                  </a:txBody>
                  <a:tcPr marL="75225" marR="75225" marT="37612" marB="37612" anchor="ctr"/>
                </a:tc>
                <a:extLst>
                  <a:ext uri="{0D108BD9-81ED-4DB2-BD59-A6C34878D82A}">
                    <a16:rowId xmlns:a16="http://schemas.microsoft.com/office/drawing/2014/main" val="895680339"/>
                  </a:ext>
                </a:extLst>
              </a:tr>
              <a:tr h="283500">
                <a:tc>
                  <a:txBody>
                    <a:bodyPr/>
                    <a:lstStyle/>
                    <a:p>
                      <a:r>
                        <a:rPr lang="en-US" altLang="ja-JP" sz="1200">
                          <a:latin typeface="Meiryo UI" panose="020B0604030504040204" pitchFamily="50" charset="-128"/>
                          <a:ea typeface="Meiryo UI" panose="020B0604030504040204" pitchFamily="50" charset="-128"/>
                        </a:rPr>
                        <a:t>8</a:t>
                      </a:r>
                    </a:p>
                  </a:txBody>
                  <a:tcPr marL="75225" marR="75225" marT="37612" marB="37612" anchor="ctr"/>
                </a:tc>
                <a:tc>
                  <a:txBody>
                    <a:bodyPr/>
                    <a:lstStyle/>
                    <a:p>
                      <a:pPr algn="l" fontAlgn="ctr"/>
                      <a:r>
                        <a:rPr lang="en-US" sz="1200" b="0" i="0" u="none" strike="noStrike" dirty="0">
                          <a:solidFill>
                            <a:srgbClr val="000000"/>
                          </a:solidFill>
                          <a:effectLst/>
                          <a:latin typeface="Meiryo UI" panose="020B0604030504040204" pitchFamily="50" charset="-128"/>
                          <a:ea typeface="Meiryo UI" panose="020B0604030504040204" pitchFamily="50" charset="-128"/>
                        </a:rPr>
                        <a:t>GNU Lesser General Public License version 2.1</a:t>
                      </a: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　</a:t>
                      </a:r>
                      <a:r>
                        <a:rPr lang="en-US" sz="1200" b="0" i="0" u="none" strike="noStrike" dirty="0">
                          <a:solidFill>
                            <a:srgbClr val="000000"/>
                          </a:solidFill>
                          <a:effectLst/>
                          <a:latin typeface="Meiryo UI" panose="020B0604030504040204" pitchFamily="50" charset="-128"/>
                          <a:ea typeface="Meiryo UI" panose="020B0604030504040204" pitchFamily="50" charset="-128"/>
                        </a:rPr>
                        <a:t>(LGPL-2.1)</a:t>
                      </a:r>
                    </a:p>
                  </a:txBody>
                  <a:tcPr marL="9525" marR="9525" marT="9525" marB="0" anchor="ctr"/>
                </a:tc>
                <a:tc>
                  <a:txBody>
                    <a:bodyPr/>
                    <a:lstStyle/>
                    <a:p>
                      <a:r>
                        <a:rPr lang="ja-JP" altLang="en-US" sz="1200">
                          <a:latin typeface="Meiryo UI" panose="020B0604030504040204" pitchFamily="50" charset="-128"/>
                          <a:ea typeface="Meiryo UI" panose="020B0604030504040204" pitchFamily="50" charset="-128"/>
                        </a:rPr>
                        <a:t>約 </a:t>
                      </a:r>
                      <a:r>
                        <a:rPr lang="en-US" altLang="ja-JP" sz="1200">
                          <a:latin typeface="Meiryo UI" panose="020B0604030504040204" pitchFamily="50" charset="-128"/>
                          <a:ea typeface="Meiryo UI" panose="020B0604030504040204" pitchFamily="50" charset="-128"/>
                        </a:rPr>
                        <a:t>21.6 </a:t>
                      </a:r>
                      <a:r>
                        <a:rPr lang="ja-JP" altLang="en-US" sz="1200">
                          <a:latin typeface="Meiryo UI" panose="020B0604030504040204" pitchFamily="50" charset="-128"/>
                          <a:ea typeface="Meiryo UI" panose="020B0604030504040204" pitchFamily="50" charset="-128"/>
                        </a:rPr>
                        <a:t>千</a:t>
                      </a:r>
                    </a:p>
                  </a:txBody>
                  <a:tcPr marL="75225" marR="75225" marT="37612" marB="37612" anchor="ctr"/>
                </a:tc>
                <a:extLst>
                  <a:ext uri="{0D108BD9-81ED-4DB2-BD59-A6C34878D82A}">
                    <a16:rowId xmlns:a16="http://schemas.microsoft.com/office/drawing/2014/main" val="1473593338"/>
                  </a:ext>
                </a:extLst>
              </a:tr>
              <a:tr h="283500">
                <a:tc>
                  <a:txBody>
                    <a:bodyPr/>
                    <a:lstStyle/>
                    <a:p>
                      <a:r>
                        <a:rPr lang="en-US" altLang="ja-JP" sz="1200">
                          <a:latin typeface="Meiryo UI" panose="020B0604030504040204" pitchFamily="50" charset="-128"/>
                          <a:ea typeface="Meiryo UI" panose="020B0604030504040204" pitchFamily="50" charset="-128"/>
                        </a:rPr>
                        <a:t>9</a:t>
                      </a:r>
                    </a:p>
                  </a:txBody>
                  <a:tcPr marL="75225" marR="75225" marT="37612" marB="37612" anchor="ctr"/>
                </a:tc>
                <a:tc>
                  <a:txBody>
                    <a:bodyPr/>
                    <a:lstStyle/>
                    <a:p>
                      <a:pPr algn="l" fontAlgn="ctr"/>
                      <a:r>
                        <a:rPr lang="en-US" sz="1200" b="0" i="0" u="none" strike="noStrike" dirty="0">
                          <a:solidFill>
                            <a:srgbClr val="000000"/>
                          </a:solidFill>
                          <a:effectLst/>
                          <a:latin typeface="Meiryo UI" panose="020B0604030504040204" pitchFamily="50" charset="-128"/>
                          <a:ea typeface="Meiryo UI" panose="020B0604030504040204" pitchFamily="50" charset="-128"/>
                        </a:rPr>
                        <a:t>GNU Lesser General Public License version 3</a:t>
                      </a: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　</a:t>
                      </a:r>
                      <a:r>
                        <a:rPr lang="en-US" sz="1200" b="0" i="0" u="none" strike="noStrike" dirty="0">
                          <a:solidFill>
                            <a:srgbClr val="000000"/>
                          </a:solidFill>
                          <a:effectLst/>
                          <a:latin typeface="Meiryo UI" panose="020B0604030504040204" pitchFamily="50" charset="-128"/>
                          <a:ea typeface="Meiryo UI" panose="020B0604030504040204" pitchFamily="50" charset="-128"/>
                        </a:rPr>
                        <a:t>(LGPL-3.0)</a:t>
                      </a:r>
                    </a:p>
                  </a:txBody>
                  <a:tcPr marL="9525" marR="9525" marT="9525" marB="0" anchor="ctr"/>
                </a:tc>
                <a:tc>
                  <a:txBody>
                    <a:bodyPr/>
                    <a:lstStyle/>
                    <a:p>
                      <a:r>
                        <a:rPr lang="ja-JP" altLang="en-US" sz="1200">
                          <a:latin typeface="Meiryo UI" panose="020B0604030504040204" pitchFamily="50" charset="-128"/>
                          <a:ea typeface="Meiryo UI" panose="020B0604030504040204" pitchFamily="50" charset="-128"/>
                        </a:rPr>
                        <a:t>約 </a:t>
                      </a:r>
                      <a:r>
                        <a:rPr lang="en-US" altLang="ja-JP" sz="1200">
                          <a:latin typeface="Meiryo UI" panose="020B0604030504040204" pitchFamily="50" charset="-128"/>
                          <a:ea typeface="Meiryo UI" panose="020B0604030504040204" pitchFamily="50" charset="-128"/>
                        </a:rPr>
                        <a:t>17.8 </a:t>
                      </a:r>
                      <a:r>
                        <a:rPr lang="ja-JP" altLang="en-US" sz="1200">
                          <a:latin typeface="Meiryo UI" panose="020B0604030504040204" pitchFamily="50" charset="-128"/>
                          <a:ea typeface="Meiryo UI" panose="020B0604030504040204" pitchFamily="50" charset="-128"/>
                        </a:rPr>
                        <a:t>千</a:t>
                      </a:r>
                    </a:p>
                  </a:txBody>
                  <a:tcPr marL="75225" marR="75225" marT="37612" marB="37612" anchor="ctr"/>
                </a:tc>
                <a:extLst>
                  <a:ext uri="{0D108BD9-81ED-4DB2-BD59-A6C34878D82A}">
                    <a16:rowId xmlns:a16="http://schemas.microsoft.com/office/drawing/2014/main" val="549779840"/>
                  </a:ext>
                </a:extLst>
              </a:tr>
              <a:tr h="283500">
                <a:tc>
                  <a:txBody>
                    <a:bodyPr/>
                    <a:lstStyle/>
                    <a:p>
                      <a:r>
                        <a:rPr lang="en-US" altLang="ja-JP" sz="1200">
                          <a:latin typeface="Meiryo UI" panose="020B0604030504040204" pitchFamily="50" charset="-128"/>
                          <a:ea typeface="Meiryo UI" panose="020B0604030504040204" pitchFamily="50" charset="-128"/>
                        </a:rPr>
                        <a:t>10</a:t>
                      </a:r>
                    </a:p>
                  </a:txBody>
                  <a:tcPr marL="75225" marR="75225" marT="37612" marB="37612" anchor="ctr"/>
                </a:tc>
                <a:tc>
                  <a:txBody>
                    <a:bodyPr/>
                    <a:lstStyle/>
                    <a:p>
                      <a:pPr algn="l" fontAlgn="ctr"/>
                      <a:r>
                        <a:rPr lang="en-US" sz="1200" b="0" i="0" u="none" strike="noStrike" dirty="0">
                          <a:solidFill>
                            <a:srgbClr val="000000"/>
                          </a:solidFill>
                          <a:effectLst/>
                          <a:latin typeface="Meiryo UI" panose="020B0604030504040204" pitchFamily="50" charset="-128"/>
                          <a:ea typeface="Meiryo UI" panose="020B0604030504040204" pitchFamily="50" charset="-128"/>
                        </a:rPr>
                        <a:t>SIL OPEN FONT LICENSE</a:t>
                      </a: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　</a:t>
                      </a:r>
                      <a:r>
                        <a:rPr lang="en-US" sz="1200" b="0" i="0" u="none" strike="noStrike" dirty="0">
                          <a:solidFill>
                            <a:srgbClr val="000000"/>
                          </a:solidFill>
                          <a:effectLst/>
                          <a:latin typeface="Meiryo UI" panose="020B0604030504040204" pitchFamily="50" charset="-128"/>
                          <a:ea typeface="Meiryo UI" panose="020B0604030504040204" pitchFamily="50" charset="-128"/>
                        </a:rPr>
                        <a:t>(OFL-1.1)</a:t>
                      </a:r>
                    </a:p>
                  </a:txBody>
                  <a:tcPr marL="9525" marR="9525" marT="9525" marB="0" anchor="ctr"/>
                </a:tc>
                <a:tc>
                  <a:txBody>
                    <a:bodyPr/>
                    <a:lstStyle/>
                    <a:p>
                      <a:r>
                        <a:rPr lang="ja-JP" altLang="en-US" sz="1200">
                          <a:latin typeface="Meiryo UI" panose="020B0604030504040204" pitchFamily="50" charset="-128"/>
                          <a:ea typeface="Meiryo UI" panose="020B0604030504040204" pitchFamily="50" charset="-128"/>
                        </a:rPr>
                        <a:t>約 </a:t>
                      </a:r>
                      <a:r>
                        <a:rPr lang="en-US" altLang="ja-JP" sz="1200">
                          <a:latin typeface="Meiryo UI" panose="020B0604030504040204" pitchFamily="50" charset="-128"/>
                          <a:ea typeface="Meiryo UI" panose="020B0604030504040204" pitchFamily="50" charset="-128"/>
                        </a:rPr>
                        <a:t>16.9 </a:t>
                      </a:r>
                      <a:r>
                        <a:rPr lang="ja-JP" altLang="en-US" sz="1200">
                          <a:latin typeface="Meiryo UI" panose="020B0604030504040204" pitchFamily="50" charset="-128"/>
                          <a:ea typeface="Meiryo UI" panose="020B0604030504040204" pitchFamily="50" charset="-128"/>
                        </a:rPr>
                        <a:t>千</a:t>
                      </a:r>
                    </a:p>
                  </a:txBody>
                  <a:tcPr marL="75225" marR="75225" marT="37612" marB="37612" anchor="ctr"/>
                </a:tc>
                <a:extLst>
                  <a:ext uri="{0D108BD9-81ED-4DB2-BD59-A6C34878D82A}">
                    <a16:rowId xmlns:a16="http://schemas.microsoft.com/office/drawing/2014/main" val="2074712239"/>
                  </a:ext>
                </a:extLst>
              </a:tr>
              <a:tr h="283500">
                <a:tc>
                  <a:txBody>
                    <a:bodyPr/>
                    <a:lstStyle/>
                    <a:p>
                      <a:r>
                        <a:rPr lang="en-US" altLang="ja-JP" sz="1200">
                          <a:latin typeface="Meiryo UI" panose="020B0604030504040204" pitchFamily="50" charset="-128"/>
                          <a:ea typeface="Meiryo UI" panose="020B0604030504040204" pitchFamily="50" charset="-128"/>
                        </a:rPr>
                        <a:t>11</a:t>
                      </a:r>
                    </a:p>
                  </a:txBody>
                  <a:tcPr marL="75225" marR="75225" marT="37612" marB="37612" anchor="ctr"/>
                </a:tc>
                <a:tc>
                  <a:txBody>
                    <a:bodyPr/>
                    <a:lstStyle/>
                    <a:p>
                      <a:pPr algn="l" fontAlgn="ctr"/>
                      <a:r>
                        <a:rPr lang="en-US" sz="1200" b="0" i="0" u="none" strike="noStrike" dirty="0">
                          <a:solidFill>
                            <a:srgbClr val="000000"/>
                          </a:solidFill>
                          <a:effectLst/>
                          <a:latin typeface="Meiryo UI" panose="020B0604030504040204" pitchFamily="50" charset="-128"/>
                          <a:ea typeface="Meiryo UI" panose="020B0604030504040204" pitchFamily="50" charset="-128"/>
                        </a:rPr>
                        <a:t>Mozilla Public License 2.0</a:t>
                      </a: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　</a:t>
                      </a:r>
                      <a:r>
                        <a:rPr lang="en-US" sz="1200" b="0" i="0" u="none" strike="noStrike" dirty="0">
                          <a:solidFill>
                            <a:srgbClr val="000000"/>
                          </a:solidFill>
                          <a:effectLst/>
                          <a:latin typeface="Meiryo UI" panose="020B0604030504040204" pitchFamily="50" charset="-128"/>
                          <a:ea typeface="Meiryo UI" panose="020B0604030504040204" pitchFamily="50" charset="-128"/>
                        </a:rPr>
                        <a:t>(MPL-2.0)</a:t>
                      </a:r>
                    </a:p>
                  </a:txBody>
                  <a:tcPr marL="9525" marR="9525" marT="9525" marB="0" anchor="ctr"/>
                </a:tc>
                <a:tc>
                  <a:txBody>
                    <a:bodyPr/>
                    <a:lstStyle/>
                    <a:p>
                      <a:r>
                        <a:rPr lang="ja-JP" altLang="en-US" sz="1200">
                          <a:latin typeface="Meiryo UI" panose="020B0604030504040204" pitchFamily="50" charset="-128"/>
                          <a:ea typeface="Meiryo UI" panose="020B0604030504040204" pitchFamily="50" charset="-128"/>
                        </a:rPr>
                        <a:t>約 </a:t>
                      </a:r>
                      <a:r>
                        <a:rPr lang="en-US" altLang="ja-JP" sz="1200">
                          <a:latin typeface="Meiryo UI" panose="020B0604030504040204" pitchFamily="50" charset="-128"/>
                          <a:ea typeface="Meiryo UI" panose="020B0604030504040204" pitchFamily="50" charset="-128"/>
                        </a:rPr>
                        <a:t>14.8 </a:t>
                      </a:r>
                      <a:r>
                        <a:rPr lang="ja-JP" altLang="en-US" sz="1200">
                          <a:latin typeface="Meiryo UI" panose="020B0604030504040204" pitchFamily="50" charset="-128"/>
                          <a:ea typeface="Meiryo UI" panose="020B0604030504040204" pitchFamily="50" charset="-128"/>
                        </a:rPr>
                        <a:t>千</a:t>
                      </a:r>
                    </a:p>
                  </a:txBody>
                  <a:tcPr marL="75225" marR="75225" marT="37612" marB="37612" anchor="ctr"/>
                </a:tc>
                <a:extLst>
                  <a:ext uri="{0D108BD9-81ED-4DB2-BD59-A6C34878D82A}">
                    <a16:rowId xmlns:a16="http://schemas.microsoft.com/office/drawing/2014/main" val="729568999"/>
                  </a:ext>
                </a:extLst>
              </a:tr>
              <a:tr h="283500">
                <a:tc>
                  <a:txBody>
                    <a:bodyPr/>
                    <a:lstStyle/>
                    <a:p>
                      <a:r>
                        <a:rPr lang="en-US" altLang="ja-JP" sz="1200">
                          <a:latin typeface="Meiryo UI" panose="020B0604030504040204" pitchFamily="50" charset="-128"/>
                          <a:ea typeface="Meiryo UI" panose="020B0604030504040204" pitchFamily="50" charset="-128"/>
                        </a:rPr>
                        <a:t>12</a:t>
                      </a:r>
                    </a:p>
                  </a:txBody>
                  <a:tcPr marL="75225" marR="75225" marT="37612" marB="37612" anchor="ctr"/>
                </a:tc>
                <a:tc>
                  <a:txBody>
                    <a:bodyPr/>
                    <a:lstStyle/>
                    <a:p>
                      <a:pPr algn="l" fontAlgn="ctr"/>
                      <a:r>
                        <a:rPr lang="en-US" sz="1200" b="0" i="0" u="none" strike="noStrike" dirty="0">
                          <a:solidFill>
                            <a:srgbClr val="000000"/>
                          </a:solidFill>
                          <a:effectLst/>
                          <a:latin typeface="Meiryo UI" panose="020B0604030504040204" pitchFamily="50" charset="-128"/>
                          <a:ea typeface="Meiryo UI" panose="020B0604030504040204" pitchFamily="50" charset="-128"/>
                        </a:rPr>
                        <a:t>The PostgreSQL License</a:t>
                      </a: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　</a:t>
                      </a:r>
                      <a:r>
                        <a:rPr lang="en-US" sz="1200" b="0" i="0" u="none" strike="noStrike" dirty="0">
                          <a:solidFill>
                            <a:srgbClr val="000000"/>
                          </a:solidFill>
                          <a:effectLst/>
                          <a:latin typeface="Meiryo UI" panose="020B0604030504040204" pitchFamily="50" charset="-128"/>
                          <a:ea typeface="Meiryo UI" panose="020B0604030504040204" pitchFamily="50" charset="-128"/>
                        </a:rPr>
                        <a:t>(PostgreSQL)</a:t>
                      </a:r>
                    </a:p>
                  </a:txBody>
                  <a:tcPr marL="9525" marR="9525" marT="9525" marB="0" anchor="ctr"/>
                </a:tc>
                <a:tc>
                  <a:txBody>
                    <a:bodyPr/>
                    <a:lstStyle/>
                    <a:p>
                      <a:r>
                        <a:rPr lang="ja-JP" altLang="en-US" sz="1200">
                          <a:latin typeface="Meiryo UI" panose="020B0604030504040204" pitchFamily="50" charset="-128"/>
                          <a:ea typeface="Meiryo UI" panose="020B0604030504040204" pitchFamily="50" charset="-128"/>
                        </a:rPr>
                        <a:t>約 </a:t>
                      </a:r>
                      <a:r>
                        <a:rPr lang="en-US" altLang="ja-JP" sz="1200">
                          <a:latin typeface="Meiryo UI" panose="020B0604030504040204" pitchFamily="50" charset="-128"/>
                          <a:ea typeface="Meiryo UI" panose="020B0604030504040204" pitchFamily="50" charset="-128"/>
                        </a:rPr>
                        <a:t>14.6 </a:t>
                      </a:r>
                      <a:r>
                        <a:rPr lang="ja-JP" altLang="en-US" sz="1200">
                          <a:latin typeface="Meiryo UI" panose="020B0604030504040204" pitchFamily="50" charset="-128"/>
                          <a:ea typeface="Meiryo UI" panose="020B0604030504040204" pitchFamily="50" charset="-128"/>
                        </a:rPr>
                        <a:t>千</a:t>
                      </a:r>
                    </a:p>
                  </a:txBody>
                  <a:tcPr marL="75225" marR="75225" marT="37612" marB="37612" anchor="ctr"/>
                </a:tc>
                <a:extLst>
                  <a:ext uri="{0D108BD9-81ED-4DB2-BD59-A6C34878D82A}">
                    <a16:rowId xmlns:a16="http://schemas.microsoft.com/office/drawing/2014/main" val="1161379088"/>
                  </a:ext>
                </a:extLst>
              </a:tr>
              <a:tr h="283500">
                <a:tc>
                  <a:txBody>
                    <a:bodyPr/>
                    <a:lstStyle/>
                    <a:p>
                      <a:r>
                        <a:rPr lang="en-US" altLang="ja-JP" sz="1200">
                          <a:latin typeface="Meiryo UI" panose="020B0604030504040204" pitchFamily="50" charset="-128"/>
                          <a:ea typeface="Meiryo UI" panose="020B0604030504040204" pitchFamily="50" charset="-128"/>
                        </a:rPr>
                        <a:t>13</a:t>
                      </a:r>
                    </a:p>
                  </a:txBody>
                  <a:tcPr marL="75225" marR="75225" marT="37612" marB="37612" anchor="ctr"/>
                </a:tc>
                <a:tc>
                  <a:txBody>
                    <a:bodyPr/>
                    <a:lstStyle/>
                    <a:p>
                      <a:pPr algn="l" fontAlgn="ctr"/>
                      <a:r>
                        <a:rPr lang="en-US" sz="1200" b="0" i="0" u="none" strike="noStrike" dirty="0">
                          <a:solidFill>
                            <a:srgbClr val="000000"/>
                          </a:solidFill>
                          <a:effectLst/>
                          <a:latin typeface="Meiryo UI" panose="020B0604030504040204" pitchFamily="50" charset="-128"/>
                          <a:ea typeface="Meiryo UI" panose="020B0604030504040204" pitchFamily="50" charset="-128"/>
                        </a:rPr>
                        <a:t>Microsoft Public License</a:t>
                      </a: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　</a:t>
                      </a:r>
                      <a:r>
                        <a:rPr lang="en-US" sz="1200" b="0" i="0" u="none" strike="noStrike" dirty="0">
                          <a:solidFill>
                            <a:srgbClr val="000000"/>
                          </a:solidFill>
                          <a:effectLst/>
                          <a:latin typeface="Meiryo UI" panose="020B0604030504040204" pitchFamily="50" charset="-128"/>
                          <a:ea typeface="Meiryo UI" panose="020B0604030504040204" pitchFamily="50" charset="-128"/>
                        </a:rPr>
                        <a:t>(MS-PL)</a:t>
                      </a:r>
                    </a:p>
                  </a:txBody>
                  <a:tcPr marL="9525" marR="9525" marT="9525" marB="0" anchor="ctr"/>
                </a:tc>
                <a:tc>
                  <a:txBody>
                    <a:bodyPr/>
                    <a:lstStyle/>
                    <a:p>
                      <a:r>
                        <a:rPr lang="ja-JP" altLang="en-US" sz="1200" dirty="0">
                          <a:latin typeface="Meiryo UI" panose="020B0604030504040204" pitchFamily="50" charset="-128"/>
                          <a:ea typeface="Meiryo UI" panose="020B0604030504040204" pitchFamily="50" charset="-128"/>
                        </a:rPr>
                        <a:t>約 </a:t>
                      </a:r>
                      <a:r>
                        <a:rPr lang="en-US" altLang="ja-JP" sz="1200" dirty="0">
                          <a:latin typeface="Meiryo UI" panose="020B0604030504040204" pitchFamily="50" charset="-128"/>
                          <a:ea typeface="Meiryo UI" panose="020B0604030504040204" pitchFamily="50" charset="-128"/>
                        </a:rPr>
                        <a:t>13.8 </a:t>
                      </a:r>
                      <a:r>
                        <a:rPr lang="ja-JP" altLang="en-US" sz="1200" dirty="0">
                          <a:latin typeface="Meiryo UI" panose="020B0604030504040204" pitchFamily="50" charset="-128"/>
                          <a:ea typeface="Meiryo UI" panose="020B0604030504040204" pitchFamily="50" charset="-128"/>
                        </a:rPr>
                        <a:t>千</a:t>
                      </a:r>
                    </a:p>
                  </a:txBody>
                  <a:tcPr marL="75225" marR="75225" marT="37612" marB="37612" anchor="ctr"/>
                </a:tc>
                <a:extLst>
                  <a:ext uri="{0D108BD9-81ED-4DB2-BD59-A6C34878D82A}">
                    <a16:rowId xmlns:a16="http://schemas.microsoft.com/office/drawing/2014/main" val="1255030196"/>
                  </a:ext>
                </a:extLst>
              </a:tr>
              <a:tr h="283500">
                <a:tc>
                  <a:txBody>
                    <a:bodyPr/>
                    <a:lstStyle/>
                    <a:p>
                      <a:r>
                        <a:rPr lang="en-US" altLang="ja-JP" sz="1200">
                          <a:latin typeface="Meiryo UI" panose="020B0604030504040204" pitchFamily="50" charset="-128"/>
                          <a:ea typeface="Meiryo UI" panose="020B0604030504040204" pitchFamily="50" charset="-128"/>
                        </a:rPr>
                        <a:t>14</a:t>
                      </a:r>
                    </a:p>
                  </a:txBody>
                  <a:tcPr marL="75225" marR="75225" marT="37612" marB="37612" anchor="ctr"/>
                </a:tc>
                <a:tc>
                  <a:txBody>
                    <a:bodyPr/>
                    <a:lstStyle/>
                    <a:p>
                      <a:pPr algn="l" fontAlgn="ctr"/>
                      <a:r>
                        <a:rPr lang="en-US" sz="1200" b="0" i="0" u="none" strike="noStrike" dirty="0">
                          <a:solidFill>
                            <a:srgbClr val="000000"/>
                          </a:solidFill>
                          <a:effectLst/>
                          <a:latin typeface="Meiryo UI" panose="020B0604030504040204" pitchFamily="50" charset="-128"/>
                          <a:ea typeface="Meiryo UI" panose="020B0604030504040204" pitchFamily="50" charset="-128"/>
                        </a:rPr>
                        <a:t>GNU </a:t>
                      </a:r>
                      <a:r>
                        <a:rPr lang="en-US" sz="1200" b="0" i="0" u="none" strike="noStrike" dirty="0" err="1">
                          <a:solidFill>
                            <a:srgbClr val="000000"/>
                          </a:solidFill>
                          <a:effectLst/>
                          <a:latin typeface="Meiryo UI" panose="020B0604030504040204" pitchFamily="50" charset="-128"/>
                          <a:ea typeface="Meiryo UI" panose="020B0604030504040204" pitchFamily="50" charset="-128"/>
                        </a:rPr>
                        <a:t>Affero</a:t>
                      </a:r>
                      <a:r>
                        <a:rPr lang="en-US" sz="1200" b="0" i="0" u="none" strike="noStrike" dirty="0">
                          <a:solidFill>
                            <a:srgbClr val="000000"/>
                          </a:solidFill>
                          <a:effectLst/>
                          <a:latin typeface="Meiryo UI" panose="020B0604030504040204" pitchFamily="50" charset="-128"/>
                          <a:ea typeface="Meiryo UI" panose="020B0604030504040204" pitchFamily="50" charset="-128"/>
                        </a:rPr>
                        <a:t> General Public License version 3</a:t>
                      </a: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　</a:t>
                      </a:r>
                      <a:r>
                        <a:rPr lang="en-US" sz="1200" b="0" i="0" u="none" strike="noStrike" dirty="0">
                          <a:solidFill>
                            <a:srgbClr val="000000"/>
                          </a:solidFill>
                          <a:effectLst/>
                          <a:latin typeface="Meiryo UI" panose="020B0604030504040204" pitchFamily="50" charset="-128"/>
                          <a:ea typeface="Meiryo UI" panose="020B0604030504040204" pitchFamily="50" charset="-128"/>
                        </a:rPr>
                        <a:t>(AGPL-3.0)</a:t>
                      </a:r>
                    </a:p>
                  </a:txBody>
                  <a:tcPr marL="9525" marR="9525" marT="9525" marB="0" anchor="ctr"/>
                </a:tc>
                <a:tc>
                  <a:txBody>
                    <a:bodyPr/>
                    <a:lstStyle/>
                    <a:p>
                      <a:r>
                        <a:rPr lang="ja-JP" altLang="en-US" sz="1200">
                          <a:latin typeface="Meiryo UI" panose="020B0604030504040204" pitchFamily="50" charset="-128"/>
                          <a:ea typeface="Meiryo UI" panose="020B0604030504040204" pitchFamily="50" charset="-128"/>
                        </a:rPr>
                        <a:t>約 </a:t>
                      </a:r>
                      <a:r>
                        <a:rPr lang="en-US" altLang="ja-JP" sz="1200">
                          <a:latin typeface="Meiryo UI" panose="020B0604030504040204" pitchFamily="50" charset="-128"/>
                          <a:ea typeface="Meiryo UI" panose="020B0604030504040204" pitchFamily="50" charset="-128"/>
                        </a:rPr>
                        <a:t>13.3 </a:t>
                      </a:r>
                      <a:r>
                        <a:rPr lang="ja-JP" altLang="en-US" sz="1200">
                          <a:latin typeface="Meiryo UI" panose="020B0604030504040204" pitchFamily="50" charset="-128"/>
                          <a:ea typeface="Meiryo UI" panose="020B0604030504040204" pitchFamily="50" charset="-128"/>
                        </a:rPr>
                        <a:t>千</a:t>
                      </a:r>
                    </a:p>
                  </a:txBody>
                  <a:tcPr marL="75225" marR="75225" marT="37612" marB="37612" anchor="ctr"/>
                </a:tc>
                <a:extLst>
                  <a:ext uri="{0D108BD9-81ED-4DB2-BD59-A6C34878D82A}">
                    <a16:rowId xmlns:a16="http://schemas.microsoft.com/office/drawing/2014/main" val="2409669030"/>
                  </a:ext>
                </a:extLst>
              </a:tr>
              <a:tr h="283500">
                <a:tc>
                  <a:txBody>
                    <a:bodyPr/>
                    <a:lstStyle/>
                    <a:p>
                      <a:r>
                        <a:rPr lang="en-US" altLang="ja-JP" sz="1200" dirty="0">
                          <a:latin typeface="Meiryo UI" panose="020B0604030504040204" pitchFamily="50" charset="-128"/>
                          <a:ea typeface="Meiryo UI" panose="020B0604030504040204" pitchFamily="50" charset="-128"/>
                        </a:rPr>
                        <a:t>15</a:t>
                      </a:r>
                    </a:p>
                  </a:txBody>
                  <a:tcPr marL="75225" marR="75225" marT="37612" marB="37612" anchor="ctr"/>
                </a:tc>
                <a:tc>
                  <a:txBody>
                    <a:bodyPr/>
                    <a:lstStyle/>
                    <a:p>
                      <a:pPr algn="l" fontAlgn="ctr"/>
                      <a:r>
                        <a:rPr lang="en-US" sz="1200" b="0" i="0" u="none" strike="noStrike" dirty="0">
                          <a:solidFill>
                            <a:srgbClr val="000000"/>
                          </a:solidFill>
                          <a:effectLst/>
                          <a:latin typeface="Meiryo UI" panose="020B0604030504040204" pitchFamily="50" charset="-128"/>
                          <a:ea typeface="Meiryo UI" panose="020B0604030504040204" pitchFamily="50" charset="-128"/>
                        </a:rPr>
                        <a:t>Zero-Clause BSD</a:t>
                      </a:r>
                      <a:r>
                        <a:rPr lang="ja-JP" altLang="en-US" sz="1200" b="0" i="0" u="none" strike="noStrike" dirty="0">
                          <a:solidFill>
                            <a:srgbClr val="000000"/>
                          </a:solidFill>
                          <a:effectLst/>
                          <a:latin typeface="Meiryo UI" panose="020B0604030504040204" pitchFamily="50" charset="-128"/>
                          <a:ea typeface="Meiryo UI" panose="020B0604030504040204" pitchFamily="50" charset="-128"/>
                        </a:rPr>
                        <a:t>　</a:t>
                      </a:r>
                      <a:r>
                        <a:rPr lang="en-US" sz="1200" b="0" i="0" u="none" strike="noStrike" dirty="0">
                          <a:solidFill>
                            <a:srgbClr val="000000"/>
                          </a:solidFill>
                          <a:effectLst/>
                          <a:latin typeface="Meiryo UI" panose="020B0604030504040204" pitchFamily="50" charset="-128"/>
                          <a:ea typeface="Meiryo UI" panose="020B0604030504040204" pitchFamily="50" charset="-128"/>
                        </a:rPr>
                        <a:t>(0BSD)</a:t>
                      </a:r>
                    </a:p>
                  </a:txBody>
                  <a:tcPr marL="9525" marR="9525" marT="9525" marB="0" anchor="ctr"/>
                </a:tc>
                <a:tc>
                  <a:txBody>
                    <a:bodyPr/>
                    <a:lstStyle/>
                    <a:p>
                      <a:r>
                        <a:rPr lang="ja-JP" altLang="en-US" sz="1200" dirty="0">
                          <a:latin typeface="Meiryo UI" panose="020B0604030504040204" pitchFamily="50" charset="-128"/>
                          <a:ea typeface="Meiryo UI" panose="020B0604030504040204" pitchFamily="50" charset="-128"/>
                        </a:rPr>
                        <a:t>約 </a:t>
                      </a:r>
                      <a:r>
                        <a:rPr lang="en-US" altLang="ja-JP" sz="1200" dirty="0">
                          <a:latin typeface="Meiryo UI" panose="020B0604030504040204" pitchFamily="50" charset="-128"/>
                          <a:ea typeface="Meiryo UI" panose="020B0604030504040204" pitchFamily="50" charset="-128"/>
                        </a:rPr>
                        <a:t>13.1 </a:t>
                      </a:r>
                      <a:r>
                        <a:rPr lang="ja-JP" altLang="en-US" sz="1200" dirty="0">
                          <a:latin typeface="Meiryo UI" panose="020B0604030504040204" pitchFamily="50" charset="-128"/>
                          <a:ea typeface="Meiryo UI" panose="020B0604030504040204" pitchFamily="50" charset="-128"/>
                        </a:rPr>
                        <a:t>千</a:t>
                      </a:r>
                    </a:p>
                  </a:txBody>
                  <a:tcPr marL="75225" marR="75225" marT="37612" marB="37612" anchor="ctr"/>
                </a:tc>
                <a:extLst>
                  <a:ext uri="{0D108BD9-81ED-4DB2-BD59-A6C34878D82A}">
                    <a16:rowId xmlns:a16="http://schemas.microsoft.com/office/drawing/2014/main" val="1819701005"/>
                  </a:ext>
                </a:extLst>
              </a:tr>
            </a:tbl>
          </a:graphicData>
        </a:graphic>
      </p:graphicFrame>
      <p:sp>
        <p:nvSpPr>
          <p:cNvPr id="4" name="スライド番号プレースホルダー 3">
            <a:extLst>
              <a:ext uri="{FF2B5EF4-FFF2-40B4-BE49-F238E27FC236}">
                <a16:creationId xmlns:a16="http://schemas.microsoft.com/office/drawing/2014/main" id="{42A7C1F9-E3D3-A031-C1E5-BB76528A730D}"/>
              </a:ext>
            </a:extLst>
          </p:cNvPr>
          <p:cNvSpPr>
            <a:spLocks noGrp="1"/>
          </p:cNvSpPr>
          <p:nvPr>
            <p:ph type="sldNum" sz="quarter" idx="12"/>
          </p:nvPr>
        </p:nvSpPr>
        <p:spPr/>
        <p:txBody>
          <a:bodyPr/>
          <a:lstStyle/>
          <a:p>
            <a:fld id="{DE2B87E1-F9DF-4BEE-B07D-635D26011F4B}" type="slidenum">
              <a:rPr lang="de-DE" altLang="ja-JP" smtClean="0"/>
              <a:pPr/>
              <a:t>22</a:t>
            </a:fld>
            <a:endParaRPr lang="de-DE" altLang="ja-JP"/>
          </a:p>
        </p:txBody>
      </p:sp>
      <p:sp>
        <p:nvSpPr>
          <p:cNvPr id="2" name="タイトル 1">
            <a:extLst>
              <a:ext uri="{FF2B5EF4-FFF2-40B4-BE49-F238E27FC236}">
                <a16:creationId xmlns:a16="http://schemas.microsoft.com/office/drawing/2014/main" id="{841849FB-CA66-CCA6-A3C1-FC29DA9855E5}"/>
              </a:ext>
            </a:extLst>
          </p:cNvPr>
          <p:cNvSpPr>
            <a:spLocks noGrp="1"/>
          </p:cNvSpPr>
          <p:nvPr>
            <p:ph type="title" idx="4294967295"/>
          </p:nvPr>
        </p:nvSpPr>
        <p:spPr>
          <a:xfrm>
            <a:off x="119336" y="430213"/>
            <a:ext cx="10477500" cy="695325"/>
          </a:xfrm>
          <a:prstGeom prst="rect">
            <a:avLst/>
          </a:prstGeom>
        </p:spPr>
        <p:txBody>
          <a:bodyPr/>
          <a:lstStyle/>
          <a:p>
            <a:r>
              <a:rPr kumimoji="1" lang="en-US" altLang="ja-JP" sz="3200" dirty="0">
                <a:latin typeface="Meiryo UI" panose="020B0604030504040204" pitchFamily="50" charset="-128"/>
                <a:ea typeface="Meiryo UI" panose="020B0604030504040204" pitchFamily="50" charset="-128"/>
              </a:rPr>
              <a:t>OSS</a:t>
            </a:r>
            <a:r>
              <a:rPr kumimoji="1" lang="ja-JP" altLang="en-US" sz="3200" dirty="0">
                <a:latin typeface="Meiryo UI" panose="020B0604030504040204" pitchFamily="50" charset="-128"/>
                <a:ea typeface="Meiryo UI" panose="020B0604030504040204" pitchFamily="50" charset="-128"/>
              </a:rPr>
              <a:t>ライセンスの例</a:t>
            </a:r>
          </a:p>
        </p:txBody>
      </p:sp>
      <p:sp>
        <p:nvSpPr>
          <p:cNvPr id="5" name="テキスト ボックス 4">
            <a:extLst>
              <a:ext uri="{FF2B5EF4-FFF2-40B4-BE49-F238E27FC236}">
                <a16:creationId xmlns:a16="http://schemas.microsoft.com/office/drawing/2014/main" id="{FC6C4F91-96B4-7174-C164-78BBB052F643}"/>
              </a:ext>
            </a:extLst>
          </p:cNvPr>
          <p:cNvSpPr txBox="1"/>
          <p:nvPr/>
        </p:nvSpPr>
        <p:spPr>
          <a:xfrm>
            <a:off x="384435" y="5989205"/>
            <a:ext cx="6393932" cy="438582"/>
          </a:xfrm>
          <a:prstGeom prst="rect">
            <a:avLst/>
          </a:prstGeom>
          <a:noFill/>
        </p:spPr>
        <p:txBody>
          <a:bodyPr wrap="square" rtlCol="0">
            <a:spAutoFit/>
          </a:bodyPr>
          <a:lstStyle/>
          <a:p>
            <a:pPr algn="l"/>
            <a:r>
              <a:rPr lang="en-US" altLang="ja-JP" sz="1200" i="0" dirty="0">
                <a:solidFill>
                  <a:srgbClr val="414042"/>
                </a:solidFill>
                <a:effectLst/>
                <a:latin typeface="Meiryo UI" panose="020B0604030504040204" pitchFamily="50" charset="-128"/>
                <a:ea typeface="Meiryo UI" panose="020B0604030504040204" pitchFamily="50" charset="-128"/>
              </a:rPr>
              <a:t>Top Open Source licenses in 2024</a:t>
            </a:r>
            <a:endParaRPr lang="en-US" altLang="ja-JP" sz="1200" dirty="0">
              <a:latin typeface="Meiryo UI" panose="020B0604030504040204" pitchFamily="50" charset="-128"/>
              <a:ea typeface="Meiryo UI" panose="020B0604030504040204" pitchFamily="50" charset="-128"/>
            </a:endParaRPr>
          </a:p>
          <a:p>
            <a:pPr algn="l"/>
            <a:r>
              <a:rPr lang="en-US" altLang="ja-JP" sz="1050" dirty="0">
                <a:latin typeface="Meiryo UI" panose="020B0604030504040204" pitchFamily="50" charset="-128"/>
                <a:ea typeface="Meiryo UI" panose="020B0604030504040204" pitchFamily="50" charset="-128"/>
                <a:hlinkClick r:id="rId3"/>
              </a:rPr>
              <a:t>https://opensource.org/blog/top-open-source-licenses-in-2024?utm_source=chatgpt.com</a:t>
            </a:r>
            <a:endParaRPr kumimoji="1" lang="ja-JP" altLang="en-US" sz="1050" dirty="0">
              <a:latin typeface="Meiryo UI" panose="020B0604030504040204" pitchFamily="50" charset="-128"/>
              <a:ea typeface="Meiryo UI" panose="020B0604030504040204" pitchFamily="50" charset="-128"/>
            </a:endParaRPr>
          </a:p>
        </p:txBody>
      </p:sp>
      <p:sp>
        <p:nvSpPr>
          <p:cNvPr id="8" name="Rectangle 1">
            <a:extLst>
              <a:ext uri="{FF2B5EF4-FFF2-40B4-BE49-F238E27FC236}">
                <a16:creationId xmlns:a16="http://schemas.microsoft.com/office/drawing/2014/main" id="{251CA208-5405-D010-E731-A4A529DCCCE1}"/>
              </a:ext>
            </a:extLst>
          </p:cNvPr>
          <p:cNvSpPr>
            <a:spLocks noChangeArrowheads="1"/>
          </p:cNvSpPr>
          <p:nvPr/>
        </p:nvSpPr>
        <p:spPr bwMode="auto">
          <a:xfrm>
            <a:off x="241792" y="957978"/>
            <a:ext cx="7222360"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2024年 OSSライセンス</a:t>
            </a:r>
            <a:r>
              <a:rPr kumimoji="0" lang="ja-JP" altLang="en-US"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ページへの</a:t>
            </a:r>
            <a:r>
              <a:rPr kumimoji="0" lang="ja-JP" altLang="en-US" b="1" dirty="0">
                <a:solidFill>
                  <a:schemeClr val="tx1"/>
                </a:solidFill>
                <a:latin typeface="Meiryo UI" panose="020B0604030504040204" pitchFamily="50" charset="-128"/>
                <a:ea typeface="Meiryo UI" panose="020B0604030504040204" pitchFamily="50" charset="-128"/>
              </a:rPr>
              <a:t>アクセス数</a:t>
            </a:r>
            <a:r>
              <a:rPr kumimoji="0" lang="ja-JP" altLang="ja-JP" b="1"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ランキング（OSI調査）</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2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p:txBody>
      </p:sp>
      <p:sp>
        <p:nvSpPr>
          <p:cNvPr id="10" name="四角形: 角を丸くする 9">
            <a:extLst>
              <a:ext uri="{FF2B5EF4-FFF2-40B4-BE49-F238E27FC236}">
                <a16:creationId xmlns:a16="http://schemas.microsoft.com/office/drawing/2014/main" id="{C388BD71-1B3E-FA02-A745-791683CBB77D}"/>
              </a:ext>
            </a:extLst>
          </p:cNvPr>
          <p:cNvSpPr/>
          <p:nvPr/>
        </p:nvSpPr>
        <p:spPr bwMode="gray">
          <a:xfrm>
            <a:off x="7842626" y="1208794"/>
            <a:ext cx="3960440" cy="996070"/>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2400" b="0" i="0" u="none" strike="noStrike" cap="none" normalizeH="0" baseline="0" dirty="0">
                <a:ln>
                  <a:noFill/>
                </a:ln>
                <a:effectLst/>
                <a:latin typeface="Meiryo UI" panose="020B0604030504040204" pitchFamily="50" charset="-128"/>
                <a:ea typeface="Meiryo UI" panose="020B0604030504040204" pitchFamily="50" charset="-128"/>
              </a:rPr>
              <a:t>これらのライセンスがあるって</a:t>
            </a:r>
            <a:endParaRPr kumimoji="1" lang="en-US" altLang="ja-JP" sz="2400" b="0" i="0" u="none" strike="noStrike" cap="none" normalizeH="0" baseline="0" dirty="0">
              <a:ln>
                <a:noFill/>
              </a:ln>
              <a:effectLst/>
              <a:latin typeface="Meiryo UI" panose="020B0604030504040204" pitchFamily="50" charset="-128"/>
              <a:ea typeface="Meiryo UI" panose="020B060403050404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2400" b="0" i="0" u="none" strike="noStrike" cap="none" normalizeH="0" baseline="0" dirty="0">
                <a:ln>
                  <a:noFill/>
                </a:ln>
                <a:effectLst/>
                <a:latin typeface="Meiryo UI" panose="020B0604030504040204" pitchFamily="50" charset="-128"/>
                <a:ea typeface="Meiryo UI" panose="020B0604030504040204" pitchFamily="50" charset="-128"/>
              </a:rPr>
              <a:t>知ってますか？</a:t>
            </a:r>
          </a:p>
        </p:txBody>
      </p:sp>
      <p:cxnSp>
        <p:nvCxnSpPr>
          <p:cNvPr id="13" name="直線コネクタ 12">
            <a:extLst>
              <a:ext uri="{FF2B5EF4-FFF2-40B4-BE49-F238E27FC236}">
                <a16:creationId xmlns:a16="http://schemas.microsoft.com/office/drawing/2014/main" id="{83FE61FA-8BB1-C1D3-9D83-D8BDC4A6929C}"/>
              </a:ext>
            </a:extLst>
          </p:cNvPr>
          <p:cNvCxnSpPr/>
          <p:nvPr/>
        </p:nvCxnSpPr>
        <p:spPr bwMode="auto">
          <a:xfrm>
            <a:off x="7316213" y="3054421"/>
            <a:ext cx="1080120" cy="0"/>
          </a:xfrm>
          <a:prstGeom prst="line">
            <a:avLst/>
          </a:prstGeom>
          <a:gradFill rotWithShape="0">
            <a:gsLst>
              <a:gs pos="0">
                <a:srgbClr val="FFFFFF"/>
              </a:gs>
              <a:gs pos="100000">
                <a:srgbClr val="CACAC7"/>
              </a:gs>
            </a:gsLst>
            <a:lin ang="5400000" scaled="1"/>
          </a:gradFill>
          <a:ln w="19050" cap="flat" cmpd="sng" algn="ctr">
            <a:solidFill>
              <a:srgbClr val="3366F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6" name="四角形: 角を丸くする 5">
            <a:extLst>
              <a:ext uri="{FF2B5EF4-FFF2-40B4-BE49-F238E27FC236}">
                <a16:creationId xmlns:a16="http://schemas.microsoft.com/office/drawing/2014/main" id="{DDBED5EF-2B5B-F009-E737-92702091E9A6}"/>
              </a:ext>
            </a:extLst>
          </p:cNvPr>
          <p:cNvSpPr/>
          <p:nvPr/>
        </p:nvSpPr>
        <p:spPr bwMode="gray">
          <a:xfrm>
            <a:off x="7536160" y="2804044"/>
            <a:ext cx="3960440" cy="794474"/>
          </a:xfrm>
          <a:prstGeom prst="roundRect">
            <a:avLst>
              <a:gd name="adj" fmla="val 9776"/>
            </a:avLst>
          </a:prstGeom>
          <a:solidFill>
            <a:srgbClr val="D2E8FA"/>
          </a:solidFill>
          <a:ln w="9525" cap="flat" cmpd="sng" algn="ctr">
            <a:solidFill>
              <a:srgbClr val="3366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l"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effectLst/>
                <a:latin typeface="Meiryo UI" panose="020B0604030504040204" pitchFamily="50" charset="-128"/>
                <a:ea typeface="Meiryo UI" panose="020B0604030504040204" pitchFamily="50" charset="-128"/>
              </a:rPr>
              <a:t>同じ名称でも</a:t>
            </a:r>
            <a:r>
              <a:rPr lang="ja-JP" altLang="en-US" dirty="0">
                <a:latin typeface="Meiryo UI" panose="020B0604030504040204" pitchFamily="50" charset="-128"/>
                <a:ea typeface="Meiryo UI" panose="020B0604030504040204" pitchFamily="50" charset="-128"/>
              </a:rPr>
              <a:t>複数のバージョンがあり、</a:t>
            </a:r>
            <a:endParaRPr lang="en-US" altLang="ja-JP" dirty="0">
              <a:latin typeface="Meiryo UI" panose="020B0604030504040204" pitchFamily="50" charset="-128"/>
              <a:ea typeface="Meiryo UI" panose="020B0604030504040204" pitchFamily="50" charset="-128"/>
            </a:endParaRPr>
          </a:p>
          <a:p>
            <a:pPr marL="0" marR="0" indent="0" algn="l"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effectLst/>
                <a:latin typeface="Meiryo UI" panose="020B0604030504040204" pitchFamily="50" charset="-128"/>
                <a:ea typeface="Meiryo UI" panose="020B0604030504040204" pitchFamily="50" charset="-128"/>
              </a:rPr>
              <a:t>ライセンス条件が異なります</a:t>
            </a:r>
          </a:p>
        </p:txBody>
      </p:sp>
    </p:spTree>
    <p:extLst>
      <p:ext uri="{BB962C8B-B14F-4D97-AF65-F5344CB8AC3E}">
        <p14:creationId xmlns:p14="http://schemas.microsoft.com/office/powerpoint/2010/main" val="1466012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35B76-EE81-82A9-6E8B-7FCD4295C553}"/>
            </a:ext>
          </a:extLst>
        </p:cNvPr>
        <p:cNvGrpSpPr/>
        <p:nvPr/>
      </p:nvGrpSpPr>
      <p:grpSpPr>
        <a:xfrm>
          <a:off x="0" y="0"/>
          <a:ext cx="0" cy="0"/>
          <a:chOff x="0" y="0"/>
          <a:chExt cx="0" cy="0"/>
        </a:xfrm>
      </p:grpSpPr>
      <p:sp>
        <p:nvSpPr>
          <p:cNvPr id="9220" name="Rectangle 3">
            <a:extLst>
              <a:ext uri="{FF2B5EF4-FFF2-40B4-BE49-F238E27FC236}">
                <a16:creationId xmlns:a16="http://schemas.microsoft.com/office/drawing/2014/main" id="{747BDF6B-7B2B-F772-7B71-E8DEB35E1A22}"/>
              </a:ext>
            </a:extLst>
          </p:cNvPr>
          <p:cNvSpPr>
            <a:spLocks noGrp="1" noChangeArrowheads="1"/>
          </p:cNvSpPr>
          <p:nvPr>
            <p:ph type="title"/>
          </p:nvPr>
        </p:nvSpPr>
        <p:spPr>
          <a:xfrm>
            <a:off x="119336" y="431006"/>
            <a:ext cx="9721080" cy="693738"/>
          </a:xfrm>
        </p:spPr>
        <p:txBody>
          <a:bodyPr/>
          <a:lstStyle/>
          <a:p>
            <a:pPr eaLnBrk="1" hangingPunct="1"/>
            <a:r>
              <a:rPr lang="ja-JP" altLang="en-US" dirty="0"/>
              <a:t>ライセンス条件の制約の強さレベル分け（５レベル）</a:t>
            </a:r>
            <a:endParaRPr lang="en-GB" altLang="ja-JP" dirty="0"/>
          </a:p>
        </p:txBody>
      </p:sp>
      <p:sp>
        <p:nvSpPr>
          <p:cNvPr id="2" name="テキスト ボックス 1">
            <a:extLst>
              <a:ext uri="{FF2B5EF4-FFF2-40B4-BE49-F238E27FC236}">
                <a16:creationId xmlns:a16="http://schemas.microsoft.com/office/drawing/2014/main" id="{9F5662CF-90BE-8EDB-B3EF-0DFCC2B13758}"/>
              </a:ext>
            </a:extLst>
          </p:cNvPr>
          <p:cNvSpPr txBox="1"/>
          <p:nvPr/>
        </p:nvSpPr>
        <p:spPr>
          <a:xfrm>
            <a:off x="1775521" y="1124744"/>
            <a:ext cx="8499443" cy="338554"/>
          </a:xfrm>
          <a:prstGeom prst="rect">
            <a:avLst/>
          </a:prstGeom>
          <a:noFill/>
        </p:spPr>
        <p:txBody>
          <a:bodyPr wrap="none" rtlCol="0">
            <a:spAutoFit/>
          </a:bodyPr>
          <a:lstStyle/>
          <a:p>
            <a:pPr algn="l"/>
            <a:r>
              <a:rPr lang="ja-JP" altLang="en-US" sz="1600" dirty="0">
                <a:solidFill>
                  <a:srgbClr val="C00000"/>
                </a:solidFill>
                <a:latin typeface="Meiryo UI" panose="020B0604030504040204" pitchFamily="50" charset="-128"/>
                <a:ea typeface="Meiryo UI" panose="020B0604030504040204" pitchFamily="50" charset="-128"/>
              </a:rPr>
              <a:t>注意： 初心者に分かりやすくまとめたものであり、世の中で一般的に分類されているものではありません。</a:t>
            </a:r>
          </a:p>
        </p:txBody>
      </p:sp>
      <p:sp>
        <p:nvSpPr>
          <p:cNvPr id="11" name="スライド番号プレースホルダー 10">
            <a:extLst>
              <a:ext uri="{FF2B5EF4-FFF2-40B4-BE49-F238E27FC236}">
                <a16:creationId xmlns:a16="http://schemas.microsoft.com/office/drawing/2014/main" id="{B022D6AF-C85F-3A86-9C33-C8F16D20BDE1}"/>
              </a:ext>
            </a:extLst>
          </p:cNvPr>
          <p:cNvSpPr>
            <a:spLocks noGrp="1"/>
          </p:cNvSpPr>
          <p:nvPr>
            <p:ph type="sldNum" sz="quarter" idx="10"/>
          </p:nvPr>
        </p:nvSpPr>
        <p:spPr/>
        <p:txBody>
          <a:bodyPr/>
          <a:lstStyle/>
          <a:p>
            <a:fld id="{DE2B87E1-F9DF-4BEE-B07D-635D26011F4B}" type="slidenum">
              <a:rPr lang="de-DE" altLang="ja-JP" smtClean="0"/>
              <a:pPr/>
              <a:t>23</a:t>
            </a:fld>
            <a:endParaRPr lang="de-DE" altLang="ja-JP"/>
          </a:p>
        </p:txBody>
      </p:sp>
      <p:graphicFrame>
        <p:nvGraphicFramePr>
          <p:cNvPr id="10" name="表 3">
            <a:extLst>
              <a:ext uri="{FF2B5EF4-FFF2-40B4-BE49-F238E27FC236}">
                <a16:creationId xmlns:a16="http://schemas.microsoft.com/office/drawing/2014/main" id="{D8A557D0-229D-2277-1C81-476CB55F6A7A}"/>
              </a:ext>
            </a:extLst>
          </p:cNvPr>
          <p:cNvGraphicFramePr>
            <a:graphicFrameLocks noGrp="1"/>
          </p:cNvGraphicFramePr>
          <p:nvPr>
            <p:extLst>
              <p:ext uri="{D42A27DB-BD31-4B8C-83A1-F6EECF244321}">
                <p14:modId xmlns:p14="http://schemas.microsoft.com/office/powerpoint/2010/main" val="412374900"/>
              </p:ext>
            </p:extLst>
          </p:nvPr>
        </p:nvGraphicFramePr>
        <p:xfrm>
          <a:off x="351834" y="1664176"/>
          <a:ext cx="11479710" cy="4069080"/>
        </p:xfrm>
        <a:graphic>
          <a:graphicData uri="http://schemas.openxmlformats.org/drawingml/2006/table">
            <a:tbl>
              <a:tblPr firstRow="1" bandRow="1">
                <a:tableStyleId>{5C22544A-7EE6-4342-B048-85BDC9FD1C3A}</a:tableStyleId>
              </a:tblPr>
              <a:tblGrid>
                <a:gridCol w="1039710">
                  <a:extLst>
                    <a:ext uri="{9D8B030D-6E8A-4147-A177-3AD203B41FA5}">
                      <a16:colId xmlns:a16="http://schemas.microsoft.com/office/drawing/2014/main" val="497727203"/>
                    </a:ext>
                  </a:extLst>
                </a:gridCol>
                <a:gridCol w="6696000">
                  <a:extLst>
                    <a:ext uri="{9D8B030D-6E8A-4147-A177-3AD203B41FA5}">
                      <a16:colId xmlns:a16="http://schemas.microsoft.com/office/drawing/2014/main" val="3695111823"/>
                    </a:ext>
                  </a:extLst>
                </a:gridCol>
                <a:gridCol w="3744000">
                  <a:extLst>
                    <a:ext uri="{9D8B030D-6E8A-4147-A177-3AD203B41FA5}">
                      <a16:colId xmlns:a16="http://schemas.microsoft.com/office/drawing/2014/main" val="1309868879"/>
                    </a:ext>
                  </a:extLst>
                </a:gridCol>
              </a:tblGrid>
              <a:tr h="308433">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000" dirty="0">
                          <a:solidFill>
                            <a:schemeClr val="bg1"/>
                          </a:solidFill>
                          <a:latin typeface="Meiryo UI" panose="020B0604030504040204" pitchFamily="50" charset="-128"/>
                          <a:ea typeface="Meiryo UI" panose="020B0604030504040204" pitchFamily="50" charset="-128"/>
                        </a:rPr>
                        <a:t>制約の強さレベル</a:t>
                      </a:r>
                    </a:p>
                  </a:txBody>
                  <a:tcPr marL="68580" marR="68580" marT="34290" marB="34290"/>
                </a:tc>
                <a:tc hMerge="1">
                  <a:txBody>
                    <a:bodyPr/>
                    <a:lstStyle/>
                    <a:p>
                      <a:endParaRPr kumimoji="1" lang="ja-JP"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000" dirty="0">
                          <a:solidFill>
                            <a:schemeClr val="bg1"/>
                          </a:solidFill>
                          <a:latin typeface="Meiryo UI" panose="020B0604030504040204" pitchFamily="50" charset="-128"/>
                          <a:ea typeface="Meiryo UI" panose="020B0604030504040204" pitchFamily="50" charset="-128"/>
                        </a:rPr>
                        <a:t>ライセンスの例</a:t>
                      </a:r>
                    </a:p>
                  </a:txBody>
                  <a:tcPr marL="68580" marR="68580" marT="34290" marB="34290"/>
                </a:tc>
                <a:extLst>
                  <a:ext uri="{0D108BD9-81ED-4DB2-BD59-A6C34878D82A}">
                    <a16:rowId xmlns:a16="http://schemas.microsoft.com/office/drawing/2014/main" val="2904351837"/>
                  </a:ext>
                </a:extLst>
              </a:tr>
              <a:tr h="6172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000" dirty="0">
                          <a:latin typeface="Meiryo UI" panose="020B0604030504040204" pitchFamily="50" charset="-128"/>
                          <a:ea typeface="Meiryo UI" panose="020B0604030504040204" pitchFamily="50" charset="-128"/>
                        </a:rPr>
                        <a:t>レベル</a:t>
                      </a:r>
                      <a:r>
                        <a:rPr lang="en-US" altLang="ja-JP" sz="2000" dirty="0">
                          <a:latin typeface="Meiryo UI" panose="020B0604030504040204" pitchFamily="50" charset="-128"/>
                          <a:ea typeface="Meiryo UI" panose="020B0604030504040204" pitchFamily="50" charset="-128"/>
                        </a:rPr>
                        <a:t>1</a:t>
                      </a:r>
                      <a:endParaRPr lang="ja-JP" altLang="en-US" sz="2000" dirty="0">
                        <a:latin typeface="Meiryo UI" panose="020B0604030504040204" pitchFamily="50" charset="-128"/>
                        <a:ea typeface="Meiryo UI" panose="020B0604030504040204" pitchFamily="50" charset="-128"/>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を配布する場合、ライセンス文書を添付</a:t>
                      </a:r>
                      <a:br>
                        <a:rPr lang="en-US" altLang="ja-JP" sz="2000" dirty="0">
                          <a:latin typeface="Meiryo UI" panose="020B0604030504040204" pitchFamily="50" charset="-128"/>
                          <a:ea typeface="Meiryo UI" panose="020B0604030504040204" pitchFamily="50" charset="-128"/>
                        </a:rPr>
                      </a:br>
                      <a:endParaRPr lang="en-US" altLang="ja-JP" sz="2000" dirty="0">
                        <a:latin typeface="Meiryo UI" panose="020B0604030504040204" pitchFamily="50" charset="-128"/>
                        <a:ea typeface="Meiryo UI" panose="020B0604030504040204" pitchFamily="50" charset="-128"/>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000" b="0" dirty="0">
                          <a:latin typeface="Meiryo UI" panose="020B0604030504040204" pitchFamily="50" charset="-128"/>
                          <a:ea typeface="Meiryo UI" panose="020B0604030504040204" pitchFamily="50" charset="-128"/>
                        </a:rPr>
                        <a:t>MIT LICENSE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000" b="0" dirty="0">
                          <a:latin typeface="Meiryo UI" panose="020B0604030504040204" pitchFamily="50" charset="-128"/>
                          <a:ea typeface="Meiryo UI" panose="020B0604030504040204" pitchFamily="50" charset="-128"/>
                        </a:rPr>
                        <a:t>BSD-3-Clause</a:t>
                      </a:r>
                    </a:p>
                  </a:txBody>
                  <a:tcPr marL="68580" marR="68580" marT="34290" marB="34290"/>
                </a:tc>
                <a:extLst>
                  <a:ext uri="{0D108BD9-81ED-4DB2-BD59-A6C34878D82A}">
                    <a16:rowId xmlns:a16="http://schemas.microsoft.com/office/drawing/2014/main" val="560614386"/>
                  </a:ext>
                </a:extLst>
              </a:tr>
              <a:tr h="6172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000" dirty="0">
                          <a:latin typeface="Meiryo UI" panose="020B0604030504040204" pitchFamily="50" charset="-128"/>
                          <a:ea typeface="Meiryo UI" panose="020B0604030504040204" pitchFamily="50" charset="-128"/>
                        </a:rPr>
                        <a:t>レベル</a:t>
                      </a:r>
                      <a:r>
                        <a:rPr lang="en-US" altLang="ja-JP" sz="2000" dirty="0">
                          <a:latin typeface="Meiryo UI" panose="020B0604030504040204" pitchFamily="50" charset="-128"/>
                          <a:ea typeface="Meiryo UI" panose="020B0604030504040204" pitchFamily="50" charset="-128"/>
                        </a:rPr>
                        <a:t>2</a:t>
                      </a:r>
                      <a:endParaRPr lang="ja-JP" altLang="en-US" sz="2000" dirty="0">
                        <a:latin typeface="Meiryo UI" panose="020B0604030504040204" pitchFamily="50" charset="-128"/>
                        <a:ea typeface="Meiryo UI" panose="020B0604030504040204" pitchFamily="50" charset="-128"/>
                      </a:endParaRPr>
                    </a:p>
                    <a:p>
                      <a:pPr algn="ctr"/>
                      <a:endParaRPr kumimoji="1" lang="ja-JP" altLang="en-US" sz="2000" dirty="0">
                        <a:solidFill>
                          <a:schemeClr val="bg1"/>
                        </a:solidFill>
                        <a:latin typeface="Meiryo UI" panose="020B0604030504040204" pitchFamily="50" charset="-128"/>
                        <a:ea typeface="Meiryo UI" panose="020B0604030504040204" pitchFamily="50" charset="-128"/>
                      </a:endParaRPr>
                    </a:p>
                  </a:txBody>
                  <a:tcPr marL="68580" marR="68580" marT="34290" marB="34290"/>
                </a:tc>
                <a:tc>
                  <a:txBody>
                    <a:bodyPr/>
                    <a:lstStyle/>
                    <a:p>
                      <a:pPr algn="l"/>
                      <a:r>
                        <a:rPr lang="ja-JP" altLang="en-US" sz="2000" dirty="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を配布する場合、レベル</a:t>
                      </a:r>
                      <a:r>
                        <a:rPr lang="en-US" altLang="ja-JP" sz="2000" dirty="0">
                          <a:latin typeface="Meiryo UI" panose="020B0604030504040204" pitchFamily="50" charset="-128"/>
                          <a:ea typeface="Meiryo UI" panose="020B0604030504040204" pitchFamily="50" charset="-128"/>
                        </a:rPr>
                        <a:t>1</a:t>
                      </a:r>
                      <a:r>
                        <a:rPr lang="ja-JP" altLang="en-US" sz="2000" dirty="0">
                          <a:latin typeface="Meiryo UI" panose="020B0604030504040204" pitchFamily="50" charset="-128"/>
                          <a:ea typeface="Meiryo UI" panose="020B0604030504040204" pitchFamily="50" charset="-128"/>
                        </a:rPr>
                        <a:t>の条件に加えて、著作権関連情報等をドキュメントに記載</a:t>
                      </a:r>
                      <a:endParaRPr kumimoji="1" lang="ja-JP" altLang="en-US" sz="2000" dirty="0">
                        <a:solidFill>
                          <a:schemeClr val="bg1"/>
                        </a:solidFill>
                        <a:latin typeface="Meiryo UI" panose="020B0604030504040204" pitchFamily="50" charset="-128"/>
                        <a:ea typeface="Meiryo UI" panose="020B0604030504040204" pitchFamily="50" charset="-128"/>
                      </a:endParaRPr>
                    </a:p>
                  </a:txBody>
                  <a:tcPr marL="68580" marR="68580" marT="34290" marB="34290"/>
                </a:tc>
                <a:tc>
                  <a:txBody>
                    <a:bodyPr/>
                    <a:lstStyle/>
                    <a:p>
                      <a:pPr algn="l"/>
                      <a:r>
                        <a:rPr kumimoji="1" lang="en-US" altLang="ja-JP" sz="2000" b="0" dirty="0">
                          <a:solidFill>
                            <a:schemeClr val="tx1"/>
                          </a:solidFill>
                          <a:latin typeface="Meiryo UI" panose="020B0604030504040204" pitchFamily="50" charset="-128"/>
                          <a:ea typeface="Meiryo UI" panose="020B0604030504040204" pitchFamily="50" charset="-128"/>
                        </a:rPr>
                        <a:t>Apache License</a:t>
                      </a:r>
                    </a:p>
                    <a:p>
                      <a:pPr algn="l"/>
                      <a:r>
                        <a:rPr kumimoji="1" lang="en-US" altLang="ja-JP" sz="2000" b="0" dirty="0">
                          <a:solidFill>
                            <a:schemeClr val="tx1"/>
                          </a:solidFill>
                          <a:latin typeface="Meiryo UI" panose="020B0604030504040204" pitchFamily="50" charset="-128"/>
                          <a:ea typeface="Meiryo UI" panose="020B0604030504040204" pitchFamily="50" charset="-128"/>
                        </a:rPr>
                        <a:t>BSD-4-Clause</a:t>
                      </a:r>
                      <a:endParaRPr kumimoji="1" lang="ja-JP" altLang="en-US" sz="2000" b="0" dirty="0">
                        <a:solidFill>
                          <a:schemeClr val="tx1"/>
                        </a:solidFill>
                        <a:latin typeface="Meiryo UI" panose="020B0604030504040204" pitchFamily="50" charset="-128"/>
                        <a:ea typeface="Meiryo UI" panose="020B0604030504040204" pitchFamily="50" charset="-128"/>
                      </a:endParaRPr>
                    </a:p>
                  </a:txBody>
                  <a:tcPr marL="68580" marR="68580" marT="34290" marB="34290"/>
                </a:tc>
                <a:extLst>
                  <a:ext uri="{0D108BD9-81ED-4DB2-BD59-A6C34878D82A}">
                    <a16:rowId xmlns:a16="http://schemas.microsoft.com/office/drawing/2014/main" val="3060745488"/>
                  </a:ext>
                </a:extLst>
              </a:tr>
              <a:tr h="6172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000" dirty="0">
                          <a:latin typeface="Meiryo UI" panose="020B0604030504040204" pitchFamily="50" charset="-128"/>
                          <a:ea typeface="Meiryo UI" panose="020B0604030504040204" pitchFamily="50" charset="-128"/>
                        </a:rPr>
                        <a:t>レベル</a:t>
                      </a:r>
                      <a:r>
                        <a:rPr lang="en-US" altLang="ja-JP" sz="2000" dirty="0">
                          <a:latin typeface="Meiryo UI" panose="020B0604030504040204" pitchFamily="50" charset="-128"/>
                          <a:ea typeface="Meiryo UI" panose="020B0604030504040204" pitchFamily="50" charset="-128"/>
                        </a:rPr>
                        <a:t>3</a:t>
                      </a:r>
                      <a:endParaRPr lang="ja-JP" altLang="en-US" sz="2000" dirty="0">
                        <a:latin typeface="Meiryo UI" panose="020B0604030504040204" pitchFamily="50" charset="-128"/>
                        <a:ea typeface="Meiryo UI" panose="020B0604030504040204" pitchFamily="50" charset="-128"/>
                      </a:endParaRPr>
                    </a:p>
                    <a:p>
                      <a:pPr algn="ctr"/>
                      <a:endParaRPr kumimoji="1" lang="ja-JP" altLang="en-US" sz="2000" dirty="0">
                        <a:solidFill>
                          <a:schemeClr val="bg1"/>
                        </a:solidFill>
                        <a:latin typeface="Meiryo UI" panose="020B0604030504040204" pitchFamily="50" charset="-128"/>
                        <a:ea typeface="Meiryo UI" panose="020B0604030504040204" pitchFamily="50" charset="-128"/>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を配布する場合、レベル</a:t>
                      </a:r>
                      <a:r>
                        <a:rPr lang="en-US" altLang="ja-JP" sz="2000" dirty="0">
                          <a:latin typeface="Meiryo UI" panose="020B0604030504040204" pitchFamily="50" charset="-128"/>
                          <a:ea typeface="Meiryo UI" panose="020B0604030504040204" pitchFamily="50" charset="-128"/>
                        </a:rPr>
                        <a:t>2</a:t>
                      </a:r>
                      <a:r>
                        <a:rPr lang="ja-JP" altLang="en-US" sz="2000" dirty="0">
                          <a:latin typeface="Meiryo UI" panose="020B0604030504040204" pitchFamily="50" charset="-128"/>
                          <a:ea typeface="Meiryo UI" panose="020B0604030504040204" pitchFamily="50" charset="-128"/>
                        </a:rPr>
                        <a:t>の条件に加えて、</a:t>
                      </a:r>
                      <a:r>
                        <a:rPr lang="ja-JP" altLang="en-US" sz="2000" u="sng" dirty="0">
                          <a:solidFill>
                            <a:srgbClr val="C00000"/>
                          </a:solidFill>
                          <a:latin typeface="Meiryo UI" panose="020B0604030504040204" pitchFamily="50" charset="-128"/>
                          <a:ea typeface="Meiryo UI" panose="020B0604030504040204" pitchFamily="50" charset="-128"/>
                        </a:rPr>
                        <a:t>対象</a:t>
                      </a:r>
                      <a:r>
                        <a:rPr lang="en-US" altLang="ja-JP" sz="2000" u="sng" dirty="0">
                          <a:solidFill>
                            <a:srgbClr val="C00000"/>
                          </a:solidFill>
                          <a:latin typeface="Meiryo UI" panose="020B0604030504040204" pitchFamily="50" charset="-128"/>
                          <a:ea typeface="Meiryo UI" panose="020B0604030504040204" pitchFamily="50" charset="-128"/>
                        </a:rPr>
                        <a:t>OSS</a:t>
                      </a:r>
                      <a:r>
                        <a:rPr lang="ja-JP" altLang="en-US" sz="2000" u="sng" dirty="0">
                          <a:solidFill>
                            <a:srgbClr val="C00000"/>
                          </a:solidFill>
                          <a:latin typeface="Meiryo UI" panose="020B0604030504040204" pitchFamily="50" charset="-128"/>
                          <a:ea typeface="Meiryo UI" panose="020B0604030504040204" pitchFamily="50" charset="-128"/>
                        </a:rPr>
                        <a:t>のソースコードを提供</a:t>
                      </a:r>
                      <a:endParaRPr lang="en-US" altLang="ja-JP" sz="2000" u="sng" dirty="0">
                        <a:solidFill>
                          <a:srgbClr val="C00000"/>
                        </a:solidFill>
                        <a:latin typeface="Meiryo UI" panose="020B0604030504040204" pitchFamily="50" charset="-128"/>
                        <a:ea typeface="Meiryo UI" panose="020B0604030504040204" pitchFamily="50" charset="-128"/>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000" b="0" u="none" dirty="0">
                          <a:solidFill>
                            <a:schemeClr val="tx1"/>
                          </a:solidFill>
                          <a:latin typeface="Meiryo UI" panose="020B0604030504040204" pitchFamily="50" charset="-128"/>
                          <a:ea typeface="Meiryo UI" panose="020B0604030504040204" pitchFamily="50" charset="-128"/>
                        </a:rPr>
                        <a:t>Mozilla Public License(</a:t>
                      </a:r>
                      <a:r>
                        <a:rPr lang="en-US" altLang="ja-JP" sz="2000" b="0" u="none" dirty="0" err="1">
                          <a:solidFill>
                            <a:schemeClr val="tx1"/>
                          </a:solidFill>
                          <a:latin typeface="Meiryo UI" panose="020B0604030504040204" pitchFamily="50" charset="-128"/>
                          <a:ea typeface="Meiryo UI" panose="020B0604030504040204" pitchFamily="50" charset="-128"/>
                        </a:rPr>
                        <a:t>MPL</a:t>
                      </a:r>
                      <a:r>
                        <a:rPr lang="en-US" altLang="ja-JP" sz="2000" b="0" u="none" dirty="0">
                          <a:solidFill>
                            <a:schemeClr val="tx1"/>
                          </a:solidFill>
                          <a:latin typeface="Meiryo UI" panose="020B0604030504040204" pitchFamily="50" charset="-128"/>
                          <a:ea typeface="Meiryo UI" panose="020B0604030504040204" pitchFamily="50" charset="-128"/>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2000" b="0" u="none" dirty="0">
                          <a:solidFill>
                            <a:schemeClr val="tx1"/>
                          </a:solidFill>
                          <a:latin typeface="Meiryo UI" panose="020B0604030504040204" pitchFamily="50" charset="-128"/>
                          <a:ea typeface="Meiryo UI" panose="020B0604030504040204" pitchFamily="50" charset="-128"/>
                        </a:rPr>
                        <a:t>Eclipse Public License(</a:t>
                      </a:r>
                      <a:r>
                        <a:rPr lang="en-US" altLang="ja-JP" sz="2000" b="0" u="none" dirty="0" err="1">
                          <a:solidFill>
                            <a:schemeClr val="tx1"/>
                          </a:solidFill>
                          <a:latin typeface="Meiryo UI" panose="020B0604030504040204" pitchFamily="50" charset="-128"/>
                          <a:ea typeface="Meiryo UI" panose="020B0604030504040204" pitchFamily="50" charset="-128"/>
                        </a:rPr>
                        <a:t>EPL</a:t>
                      </a:r>
                      <a:r>
                        <a:rPr lang="en-US" altLang="ja-JP" sz="2000" b="0" u="none" dirty="0">
                          <a:solidFill>
                            <a:schemeClr val="tx1"/>
                          </a:solidFill>
                          <a:latin typeface="Meiryo UI" panose="020B0604030504040204" pitchFamily="50" charset="-128"/>
                          <a:ea typeface="Meiryo UI" panose="020B0604030504040204" pitchFamily="50" charset="-128"/>
                        </a:rPr>
                        <a:t>)</a:t>
                      </a:r>
                    </a:p>
                  </a:txBody>
                  <a:tcPr marL="68580" marR="68580" marT="34290" marB="34290"/>
                </a:tc>
                <a:extLst>
                  <a:ext uri="{0D108BD9-81ED-4DB2-BD59-A6C34878D82A}">
                    <a16:rowId xmlns:a16="http://schemas.microsoft.com/office/drawing/2014/main" val="4273710882"/>
                  </a:ext>
                </a:extLst>
              </a:tr>
              <a:tr h="6172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000" dirty="0">
                          <a:latin typeface="Meiryo UI" panose="020B0604030504040204" pitchFamily="50" charset="-128"/>
                          <a:ea typeface="Meiryo UI" panose="020B0604030504040204" pitchFamily="50" charset="-128"/>
                        </a:rPr>
                        <a:t>レベル</a:t>
                      </a:r>
                      <a:r>
                        <a:rPr lang="en-US" altLang="ja-JP" sz="2000" dirty="0">
                          <a:latin typeface="Meiryo UI" panose="020B0604030504040204" pitchFamily="50" charset="-128"/>
                          <a:ea typeface="Meiryo UI" panose="020B0604030504040204" pitchFamily="50" charset="-128"/>
                        </a:rPr>
                        <a:t>4</a:t>
                      </a:r>
                      <a:endParaRPr lang="ja-JP" altLang="en-US" sz="2000" dirty="0">
                        <a:latin typeface="Meiryo UI" panose="020B0604030504040204" pitchFamily="50" charset="-128"/>
                        <a:ea typeface="Meiryo UI" panose="020B0604030504040204" pitchFamily="50" charset="-128"/>
                      </a:endParaRPr>
                    </a:p>
                    <a:p>
                      <a:pPr algn="ctr"/>
                      <a:endParaRPr kumimoji="1" lang="ja-JP" altLang="en-US" sz="2000" dirty="0">
                        <a:solidFill>
                          <a:schemeClr val="bg1"/>
                        </a:solidFill>
                        <a:latin typeface="Meiryo UI" panose="020B0604030504040204" pitchFamily="50" charset="-128"/>
                        <a:ea typeface="Meiryo UI" panose="020B0604030504040204" pitchFamily="50" charset="-128"/>
                      </a:endParaRPr>
                    </a:p>
                  </a:txBody>
                  <a:tcPr marL="68580" marR="68580" marT="34290" marB="34290"/>
                </a:tc>
                <a:tc>
                  <a:txBody>
                    <a:bodyPr/>
                    <a:lstStyle/>
                    <a:p>
                      <a:pPr eaLnBrk="1" hangingPunct="1">
                        <a:lnSpc>
                          <a:spcPct val="100000"/>
                        </a:lnSpc>
                        <a:spcBef>
                          <a:spcPct val="0"/>
                        </a:spcBef>
                        <a:spcAft>
                          <a:spcPct val="0"/>
                        </a:spcAft>
                        <a:buClrTx/>
                        <a:buFontTx/>
                        <a:buNone/>
                      </a:pPr>
                      <a:r>
                        <a:rPr lang="ja-JP" altLang="en-US" sz="2000" dirty="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を配布する場合、レベル</a:t>
                      </a:r>
                      <a:r>
                        <a:rPr lang="en-US" altLang="ja-JP" sz="2000" dirty="0">
                          <a:latin typeface="Meiryo UI" panose="020B0604030504040204" pitchFamily="50" charset="-128"/>
                          <a:ea typeface="Meiryo UI" panose="020B0604030504040204" pitchFamily="50" charset="-128"/>
                        </a:rPr>
                        <a:t>3</a:t>
                      </a:r>
                      <a:r>
                        <a:rPr lang="ja-JP" altLang="en-US" sz="2000" dirty="0">
                          <a:latin typeface="Meiryo UI" panose="020B0604030504040204" pitchFamily="50" charset="-128"/>
                          <a:ea typeface="Meiryo UI" panose="020B0604030504040204" pitchFamily="50" charset="-128"/>
                        </a:rPr>
                        <a:t>の条件に加えて、</a:t>
                      </a:r>
                      <a:r>
                        <a:rPr lang="ja-JP" altLang="en-US" sz="2000" u="sng" dirty="0">
                          <a:solidFill>
                            <a:srgbClr val="C00000"/>
                          </a:solidFill>
                          <a:latin typeface="Meiryo UI" panose="020B0604030504040204" pitchFamily="50" charset="-128"/>
                          <a:ea typeface="Meiryo UI" panose="020B0604030504040204" pitchFamily="50" charset="-128"/>
                        </a:rPr>
                        <a:t>対象</a:t>
                      </a:r>
                      <a:r>
                        <a:rPr lang="en-US" altLang="ja-JP" sz="2000" u="sng" dirty="0">
                          <a:solidFill>
                            <a:srgbClr val="C00000"/>
                          </a:solidFill>
                          <a:latin typeface="Meiryo UI" panose="020B0604030504040204" pitchFamily="50" charset="-128"/>
                          <a:ea typeface="Meiryo UI" panose="020B0604030504040204" pitchFamily="50" charset="-128"/>
                        </a:rPr>
                        <a:t>OSS</a:t>
                      </a:r>
                      <a:r>
                        <a:rPr lang="ja-JP" altLang="en-US" sz="2000" u="sng" dirty="0">
                          <a:solidFill>
                            <a:srgbClr val="C00000"/>
                          </a:solidFill>
                          <a:latin typeface="Meiryo UI" panose="020B0604030504040204" pitchFamily="50" charset="-128"/>
                          <a:ea typeface="Meiryo UI" panose="020B0604030504040204" pitchFamily="50" charset="-128"/>
                        </a:rPr>
                        <a:t>と他のソフトウェアを組み合わせてひとつの著作物となった全体のソースコードを提供</a:t>
                      </a:r>
                      <a:endParaRPr kumimoji="1" lang="ja-JP" altLang="en-US" sz="2000" dirty="0">
                        <a:solidFill>
                          <a:schemeClr val="bg1"/>
                        </a:solidFill>
                        <a:latin typeface="Meiryo UI" panose="020B0604030504040204" pitchFamily="50" charset="-128"/>
                        <a:ea typeface="Meiryo UI" panose="020B0604030504040204" pitchFamily="50" charset="-128"/>
                      </a:endParaRPr>
                    </a:p>
                  </a:txBody>
                  <a:tcPr marL="68580" marR="68580" marT="34290" marB="34290"/>
                </a:tc>
                <a:tc>
                  <a:txBody>
                    <a:bodyPr/>
                    <a:lstStyle/>
                    <a:p>
                      <a:pPr eaLnBrk="1" hangingPunct="1">
                        <a:lnSpc>
                          <a:spcPct val="100000"/>
                        </a:lnSpc>
                        <a:spcBef>
                          <a:spcPct val="0"/>
                        </a:spcBef>
                        <a:spcAft>
                          <a:spcPct val="0"/>
                        </a:spcAft>
                        <a:buClrTx/>
                        <a:buFontTx/>
                        <a:buNone/>
                      </a:pPr>
                      <a:r>
                        <a:rPr kumimoji="1" lang="en-US" altLang="ja-JP" sz="2000" b="0" dirty="0">
                          <a:solidFill>
                            <a:schemeClr val="tx1"/>
                          </a:solidFill>
                          <a:latin typeface="Meiryo UI" panose="020B0604030504040204" pitchFamily="50" charset="-128"/>
                          <a:ea typeface="Meiryo UI" panose="020B0604030504040204" pitchFamily="50" charset="-128"/>
                        </a:rPr>
                        <a:t>GNU General Public License(GPL)</a:t>
                      </a:r>
                      <a:endParaRPr kumimoji="1" lang="ja-JP" altLang="en-US" sz="2000" b="0" dirty="0">
                        <a:solidFill>
                          <a:schemeClr val="tx1"/>
                        </a:solidFill>
                        <a:latin typeface="Meiryo UI" panose="020B0604030504040204" pitchFamily="50" charset="-128"/>
                        <a:ea typeface="Meiryo UI" panose="020B0604030504040204" pitchFamily="50" charset="-128"/>
                      </a:endParaRPr>
                    </a:p>
                  </a:txBody>
                  <a:tcPr marL="68580" marR="68580" marT="34290" marB="34290"/>
                </a:tc>
                <a:extLst>
                  <a:ext uri="{0D108BD9-81ED-4DB2-BD59-A6C34878D82A}">
                    <a16:rowId xmlns:a16="http://schemas.microsoft.com/office/drawing/2014/main" val="1484497575"/>
                  </a:ext>
                </a:extLst>
              </a:tr>
              <a:tr h="6172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000" dirty="0">
                          <a:latin typeface="Meiryo UI" panose="020B0604030504040204" pitchFamily="50" charset="-128"/>
                          <a:ea typeface="Meiryo UI" panose="020B0604030504040204" pitchFamily="50" charset="-128"/>
                        </a:rPr>
                        <a:t>レベル</a:t>
                      </a:r>
                      <a:r>
                        <a:rPr lang="en-US" altLang="ja-JP" sz="2000" dirty="0">
                          <a:latin typeface="Meiryo UI" panose="020B0604030504040204" pitchFamily="50" charset="-128"/>
                          <a:ea typeface="Meiryo UI" panose="020B0604030504040204" pitchFamily="50" charset="-128"/>
                        </a:rPr>
                        <a:t>5</a:t>
                      </a:r>
                      <a:endParaRPr lang="ja-JP" altLang="en-US" sz="2000" dirty="0">
                        <a:latin typeface="Meiryo UI" panose="020B0604030504040204" pitchFamily="50" charset="-128"/>
                        <a:ea typeface="Meiryo UI" panose="020B0604030504040204" pitchFamily="50" charset="-128"/>
                      </a:endParaRPr>
                    </a:p>
                    <a:p>
                      <a:pPr algn="ctr"/>
                      <a:endParaRPr kumimoji="1" lang="ja-JP" altLang="en-US" sz="2000" dirty="0">
                        <a:solidFill>
                          <a:schemeClr val="bg1"/>
                        </a:solidFill>
                        <a:latin typeface="Meiryo UI" panose="020B0604030504040204" pitchFamily="50" charset="-128"/>
                        <a:ea typeface="Meiryo UI" panose="020B0604030504040204" pitchFamily="50" charset="-128"/>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latin typeface="Meiryo UI" panose="020B0604030504040204" pitchFamily="50" charset="-128"/>
                          <a:ea typeface="Meiryo UI" panose="020B0604030504040204" pitchFamily="50" charset="-128"/>
                        </a:rPr>
                        <a:t>・レベル</a:t>
                      </a:r>
                      <a:r>
                        <a:rPr lang="en-US" altLang="ja-JP" sz="2000" dirty="0">
                          <a:latin typeface="Meiryo UI" panose="020B0604030504040204" pitchFamily="50" charset="-128"/>
                          <a:ea typeface="Meiryo UI" panose="020B0604030504040204" pitchFamily="50" charset="-128"/>
                        </a:rPr>
                        <a:t>4</a:t>
                      </a:r>
                      <a:r>
                        <a:rPr lang="ja-JP" altLang="en-US" sz="2000" dirty="0">
                          <a:latin typeface="Meiryo UI" panose="020B0604030504040204" pitchFamily="50" charset="-128"/>
                          <a:ea typeface="Meiryo UI" panose="020B0604030504040204" pitchFamily="50" charset="-128"/>
                        </a:rPr>
                        <a:t>に加えて、</a:t>
                      </a:r>
                      <a:r>
                        <a:rPr lang="ja-JP" altLang="en-US" sz="2000" u="sng" dirty="0">
                          <a:solidFill>
                            <a:srgbClr val="C00000"/>
                          </a:solidFill>
                          <a:latin typeface="Meiryo UI" panose="020B0604030504040204" pitchFamily="50" charset="-128"/>
                          <a:ea typeface="Meiryo UI" panose="020B0604030504040204" pitchFamily="50" charset="-128"/>
                        </a:rPr>
                        <a:t>サーバへのアクセス、サービス利用</a:t>
                      </a:r>
                      <a:r>
                        <a:rPr lang="en-US" altLang="ja-JP" sz="2000" u="sng" dirty="0">
                          <a:solidFill>
                            <a:srgbClr val="C00000"/>
                          </a:solidFill>
                          <a:latin typeface="Meiryo UI" panose="020B0604030504040204" pitchFamily="50" charset="-128"/>
                          <a:ea typeface="Meiryo UI" panose="020B0604030504040204" pitchFamily="50" charset="-128"/>
                        </a:rPr>
                        <a:t>(SaaS/ASP</a:t>
                      </a:r>
                      <a:r>
                        <a:rPr lang="ja-JP" altLang="en-US" sz="2000" u="sng" dirty="0">
                          <a:solidFill>
                            <a:srgbClr val="C00000"/>
                          </a:solidFill>
                          <a:latin typeface="Meiryo UI" panose="020B0604030504040204" pitchFamily="50" charset="-128"/>
                          <a:ea typeface="Meiryo UI" panose="020B0604030504040204" pitchFamily="50" charset="-128"/>
                        </a:rPr>
                        <a:t>等</a:t>
                      </a:r>
                      <a:r>
                        <a:rPr lang="en-US" altLang="ja-JP" sz="2000" u="sng" dirty="0">
                          <a:solidFill>
                            <a:srgbClr val="C00000"/>
                          </a:solidFill>
                          <a:latin typeface="Meiryo UI" panose="020B0604030504040204" pitchFamily="50" charset="-128"/>
                          <a:ea typeface="Meiryo UI" panose="020B0604030504040204" pitchFamily="50" charset="-128"/>
                        </a:rPr>
                        <a:t>)</a:t>
                      </a:r>
                      <a:r>
                        <a:rPr lang="ja-JP" altLang="en-US" sz="2000" u="sng" dirty="0">
                          <a:solidFill>
                            <a:srgbClr val="C00000"/>
                          </a:solidFill>
                          <a:latin typeface="Meiryo UI" panose="020B0604030504040204" pitchFamily="50" charset="-128"/>
                          <a:ea typeface="Meiryo UI" panose="020B0604030504040204" pitchFamily="50" charset="-128"/>
                        </a:rPr>
                        <a:t> の場合</a:t>
                      </a:r>
                      <a:r>
                        <a:rPr lang="ja-JP" altLang="en-US" sz="2000" dirty="0">
                          <a:latin typeface="Meiryo UI" panose="020B0604030504040204" pitchFamily="50" charset="-128"/>
                          <a:ea typeface="Meiryo UI" panose="020B0604030504040204" pitchFamily="50" charset="-128"/>
                        </a:rPr>
                        <a:t>でも、レベル</a:t>
                      </a:r>
                      <a:r>
                        <a:rPr lang="en-US" altLang="ja-JP" sz="2000" dirty="0">
                          <a:latin typeface="Meiryo UI" panose="020B0604030504040204" pitchFamily="50" charset="-128"/>
                          <a:ea typeface="Meiryo UI" panose="020B0604030504040204" pitchFamily="50" charset="-128"/>
                        </a:rPr>
                        <a:t>4</a:t>
                      </a:r>
                      <a:r>
                        <a:rPr lang="ja-JP" altLang="en-US" sz="2000" dirty="0">
                          <a:latin typeface="Meiryo UI" panose="020B0604030504040204" pitchFamily="50" charset="-128"/>
                          <a:ea typeface="Meiryo UI" panose="020B0604030504040204" pitchFamily="50" charset="-128"/>
                        </a:rPr>
                        <a:t>と同様の</a:t>
                      </a:r>
                      <a:r>
                        <a:rPr lang="ja-JP" altLang="en-US" sz="2000" u="sng" dirty="0">
                          <a:solidFill>
                            <a:srgbClr val="C00000"/>
                          </a:solidFill>
                          <a:latin typeface="Meiryo UI" panose="020B0604030504040204" pitchFamily="50" charset="-128"/>
                          <a:ea typeface="Meiryo UI" panose="020B0604030504040204" pitchFamily="50" charset="-128"/>
                        </a:rPr>
                        <a:t>ソースコードを提供</a:t>
                      </a:r>
                      <a:endParaRPr kumimoji="1" lang="ja-JP" altLang="en-US" sz="2000" dirty="0">
                        <a:solidFill>
                          <a:schemeClr val="bg1"/>
                        </a:solidFill>
                        <a:latin typeface="Meiryo UI" panose="020B0604030504040204" pitchFamily="50" charset="-128"/>
                        <a:ea typeface="Meiryo UI" panose="020B0604030504040204" pitchFamily="50" charset="-128"/>
                      </a:endParaRP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0" dirty="0" err="1">
                          <a:solidFill>
                            <a:schemeClr val="tx1"/>
                          </a:solidFill>
                          <a:latin typeface="Meiryo UI" panose="020B0604030504040204" pitchFamily="50" charset="-128"/>
                          <a:ea typeface="Meiryo UI" panose="020B0604030504040204" pitchFamily="50" charset="-128"/>
                        </a:rPr>
                        <a:t>Affero</a:t>
                      </a:r>
                      <a:r>
                        <a:rPr kumimoji="1" lang="en-US" altLang="ja-JP" sz="2000" b="0" dirty="0">
                          <a:solidFill>
                            <a:schemeClr val="tx1"/>
                          </a:solidFill>
                          <a:latin typeface="Meiryo UI" panose="020B0604030504040204" pitchFamily="50" charset="-128"/>
                          <a:ea typeface="Meiryo UI" panose="020B0604030504040204" pitchFamily="50" charset="-128"/>
                        </a:rPr>
                        <a:t> General Public License(AGPL)</a:t>
                      </a:r>
                      <a:endParaRPr kumimoji="1" lang="ja-JP" altLang="en-US" sz="2000" b="0" dirty="0">
                        <a:solidFill>
                          <a:schemeClr val="tx1"/>
                        </a:solidFill>
                        <a:latin typeface="Meiryo UI" panose="020B0604030504040204" pitchFamily="50" charset="-128"/>
                        <a:ea typeface="Meiryo UI" panose="020B0604030504040204" pitchFamily="50" charset="-128"/>
                      </a:endParaRPr>
                    </a:p>
                  </a:txBody>
                  <a:tcPr marL="68580" marR="68580" marT="34290" marB="34290"/>
                </a:tc>
                <a:extLst>
                  <a:ext uri="{0D108BD9-81ED-4DB2-BD59-A6C34878D82A}">
                    <a16:rowId xmlns:a16="http://schemas.microsoft.com/office/drawing/2014/main" val="2599813249"/>
                  </a:ext>
                </a:extLst>
              </a:tr>
            </a:tbl>
          </a:graphicData>
        </a:graphic>
      </p:graphicFrame>
      <p:sp>
        <p:nvSpPr>
          <p:cNvPr id="4" name="テキスト ボックス 3">
            <a:extLst>
              <a:ext uri="{FF2B5EF4-FFF2-40B4-BE49-F238E27FC236}">
                <a16:creationId xmlns:a16="http://schemas.microsoft.com/office/drawing/2014/main" id="{98470D44-393D-BDD3-129C-021B150C3930}"/>
              </a:ext>
            </a:extLst>
          </p:cNvPr>
          <p:cNvSpPr txBox="1"/>
          <p:nvPr/>
        </p:nvSpPr>
        <p:spPr>
          <a:xfrm>
            <a:off x="9552384" y="6652392"/>
            <a:ext cx="2592000" cy="180000"/>
          </a:xfrm>
          <a:prstGeom prst="rect">
            <a:avLst/>
          </a:prstGeom>
          <a:solidFill>
            <a:schemeClr val="bg1"/>
          </a:solidFill>
          <a:ln>
            <a:solidFill>
              <a:schemeClr val="bg1"/>
            </a:solidFill>
          </a:ln>
        </p:spPr>
        <p:txBody>
          <a:bodyPr wrap="square">
            <a:spAutoFit/>
          </a:bodyPr>
          <a:lstStyle/>
          <a:p>
            <a:r>
              <a:rPr lang="de-DE" altLang="ja-JP" sz="800" dirty="0">
                <a:latin typeface="Meiryo UI" panose="020B0604030504040204" pitchFamily="50" charset="-128"/>
                <a:ea typeface="Meiryo UI" panose="020B0604030504040204" pitchFamily="50" charset="-128"/>
              </a:rPr>
              <a:t>20</a:t>
            </a:r>
            <a:r>
              <a:rPr lang="en-US" altLang="ja-JP" sz="800" dirty="0">
                <a:latin typeface="Meiryo UI" panose="020B0604030504040204" pitchFamily="50" charset="-128"/>
                <a:ea typeface="Meiryo UI" panose="020B0604030504040204" pitchFamily="50" charset="-128"/>
              </a:rPr>
              <a:t>22-2025</a:t>
            </a:r>
            <a:r>
              <a:rPr lang="de-DE" altLang="ja-JP" sz="800" dirty="0">
                <a:latin typeface="Meiryo UI" panose="020B0604030504040204" pitchFamily="50" charset="-128"/>
                <a:ea typeface="Meiryo UI" panose="020B0604030504040204" pitchFamily="50" charset="-128"/>
              </a:rPr>
              <a:t> OpenChain Japan Work Group</a:t>
            </a:r>
          </a:p>
        </p:txBody>
      </p:sp>
    </p:spTree>
    <p:extLst>
      <p:ext uri="{BB962C8B-B14F-4D97-AF65-F5344CB8AC3E}">
        <p14:creationId xmlns:p14="http://schemas.microsoft.com/office/powerpoint/2010/main" val="3534761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483AA-1ACB-6539-75A8-E5F15F6D7DBA}"/>
            </a:ext>
          </a:extLst>
        </p:cNvPr>
        <p:cNvGrpSpPr/>
        <p:nvPr/>
      </p:nvGrpSpPr>
      <p:grpSpPr>
        <a:xfrm>
          <a:off x="0" y="0"/>
          <a:ext cx="0" cy="0"/>
          <a:chOff x="0" y="0"/>
          <a:chExt cx="0" cy="0"/>
        </a:xfrm>
      </p:grpSpPr>
      <p:sp>
        <p:nvSpPr>
          <p:cNvPr id="10244" name="Text Box 4">
            <a:extLst>
              <a:ext uri="{FF2B5EF4-FFF2-40B4-BE49-F238E27FC236}">
                <a16:creationId xmlns:a16="http://schemas.microsoft.com/office/drawing/2014/main" id="{3406F8C3-4985-9061-3906-AAF22591E925}"/>
              </a:ext>
            </a:extLst>
          </p:cNvPr>
          <p:cNvSpPr txBox="1">
            <a:spLocks noChangeArrowheads="1"/>
          </p:cNvSpPr>
          <p:nvPr/>
        </p:nvSpPr>
        <p:spPr bwMode="gray">
          <a:xfrm>
            <a:off x="4223792" y="200477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10245" name="Text Box 5">
            <a:extLst>
              <a:ext uri="{FF2B5EF4-FFF2-40B4-BE49-F238E27FC236}">
                <a16:creationId xmlns:a16="http://schemas.microsoft.com/office/drawing/2014/main" id="{CAFE5124-9110-4605-10CA-0CDA1748781E}"/>
              </a:ext>
            </a:extLst>
          </p:cNvPr>
          <p:cNvSpPr txBox="1">
            <a:spLocks noChangeArrowheads="1"/>
          </p:cNvSpPr>
          <p:nvPr/>
        </p:nvSpPr>
        <p:spPr bwMode="gray">
          <a:xfrm>
            <a:off x="8686800" y="2378174"/>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10248" name="AutoShape 10">
            <a:extLst>
              <a:ext uri="{FF2B5EF4-FFF2-40B4-BE49-F238E27FC236}">
                <a16:creationId xmlns:a16="http://schemas.microsoft.com/office/drawing/2014/main" id="{9DF56A77-ABBC-6F4D-3522-8B92EC02B01C}"/>
              </a:ext>
            </a:extLst>
          </p:cNvPr>
          <p:cNvSpPr>
            <a:spLocks noChangeArrowheads="1"/>
          </p:cNvSpPr>
          <p:nvPr/>
        </p:nvSpPr>
        <p:spPr bwMode="gray">
          <a:xfrm>
            <a:off x="4223792" y="2493342"/>
            <a:ext cx="1584325" cy="93565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p>
        </p:txBody>
      </p:sp>
      <p:sp>
        <p:nvSpPr>
          <p:cNvPr id="10250" name="AutoShape 8">
            <a:extLst>
              <a:ext uri="{FF2B5EF4-FFF2-40B4-BE49-F238E27FC236}">
                <a16:creationId xmlns:a16="http://schemas.microsoft.com/office/drawing/2014/main" id="{75DD0260-4252-6872-D22B-482E8A9F493C}"/>
              </a:ext>
            </a:extLst>
          </p:cNvPr>
          <p:cNvSpPr>
            <a:spLocks noChangeArrowheads="1"/>
          </p:cNvSpPr>
          <p:nvPr/>
        </p:nvSpPr>
        <p:spPr bwMode="gray">
          <a:xfrm>
            <a:off x="7536161" y="2921098"/>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a:latin typeface="Meiryo UI" panose="020B0604030504040204" pitchFamily="50" charset="-128"/>
                <a:ea typeface="Meiryo UI" panose="020B0604030504040204" pitchFamily="50" charset="-128"/>
              </a:rPr>
              <a:t>配布</a:t>
            </a:r>
            <a:endParaRPr lang="en-GB" altLang="ja-JP" sz="2000">
              <a:latin typeface="Meiryo UI" panose="020B0604030504040204" pitchFamily="50" charset="-128"/>
              <a:ea typeface="Meiryo UI" panose="020B0604030504040204" pitchFamily="50" charset="-128"/>
            </a:endParaRPr>
          </a:p>
        </p:txBody>
      </p:sp>
      <p:sp>
        <p:nvSpPr>
          <p:cNvPr id="10251" name="AutoShape 4">
            <a:extLst>
              <a:ext uri="{FF2B5EF4-FFF2-40B4-BE49-F238E27FC236}">
                <a16:creationId xmlns:a16="http://schemas.microsoft.com/office/drawing/2014/main" id="{B94A0C23-F64F-3600-1C27-4985D68EA498}"/>
              </a:ext>
            </a:extLst>
          </p:cNvPr>
          <p:cNvSpPr>
            <a:spLocks noChangeArrowheads="1"/>
          </p:cNvSpPr>
          <p:nvPr/>
        </p:nvSpPr>
        <p:spPr bwMode="gray">
          <a:xfrm>
            <a:off x="2170113" y="1096541"/>
            <a:ext cx="7886700" cy="676275"/>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buFont typeface="Wingdings" pitchFamily="2" charset="2"/>
              <a:buNone/>
            </a:pPr>
            <a:r>
              <a:rPr lang="ja-JP" altLang="en-US" dirty="0">
                <a:solidFill>
                  <a:schemeClr val="tx1"/>
                </a:solidFill>
                <a:latin typeface="Meiryo UI" panose="020B0604030504040204" pitchFamily="50" charset="-128"/>
                <a:ea typeface="Meiryo UI" panose="020B0604030504040204" pitchFamily="50" charset="-128"/>
              </a:rPr>
              <a:t>ライセンスの文書を添付するだけで遵守可能</a:t>
            </a:r>
          </a:p>
        </p:txBody>
      </p:sp>
      <p:sp>
        <p:nvSpPr>
          <p:cNvPr id="10252" name="AutoShape 10">
            <a:extLst>
              <a:ext uri="{FF2B5EF4-FFF2-40B4-BE49-F238E27FC236}">
                <a16:creationId xmlns:a16="http://schemas.microsoft.com/office/drawing/2014/main" id="{21674863-94A8-F10C-614F-EF1C243D2A13}"/>
              </a:ext>
            </a:extLst>
          </p:cNvPr>
          <p:cNvSpPr>
            <a:spLocks noChangeArrowheads="1"/>
          </p:cNvSpPr>
          <p:nvPr/>
        </p:nvSpPr>
        <p:spPr bwMode="gray">
          <a:xfrm>
            <a:off x="4223792" y="3695067"/>
            <a:ext cx="1584325" cy="670037"/>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endParaRPr lang="ja-JP" altLang="en-US" sz="1800" dirty="0">
              <a:latin typeface="Meiryo UI" panose="020B0604030504040204" pitchFamily="50" charset="-128"/>
              <a:ea typeface="Meiryo UI" panose="020B0604030504040204" pitchFamily="50" charset="-128"/>
            </a:endParaRPr>
          </a:p>
        </p:txBody>
      </p:sp>
      <p:sp>
        <p:nvSpPr>
          <p:cNvPr id="10253" name="Text Box 7">
            <a:extLst>
              <a:ext uri="{FF2B5EF4-FFF2-40B4-BE49-F238E27FC236}">
                <a16:creationId xmlns:a16="http://schemas.microsoft.com/office/drawing/2014/main" id="{38CA2726-4140-0D5E-ECAE-6E8D54B3012C}"/>
              </a:ext>
            </a:extLst>
          </p:cNvPr>
          <p:cNvSpPr txBox="1">
            <a:spLocks noChangeArrowheads="1"/>
          </p:cNvSpPr>
          <p:nvPr/>
        </p:nvSpPr>
        <p:spPr bwMode="gray">
          <a:xfrm>
            <a:off x="4871491" y="3284453"/>
            <a:ext cx="360362"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0254" name="角丸四角形 3">
            <a:extLst>
              <a:ext uri="{FF2B5EF4-FFF2-40B4-BE49-F238E27FC236}">
                <a16:creationId xmlns:a16="http://schemas.microsoft.com/office/drawing/2014/main" id="{483B659D-5A6D-7092-59E4-B903EF0C90E9}"/>
              </a:ext>
            </a:extLst>
          </p:cNvPr>
          <p:cNvSpPr>
            <a:spLocks noChangeArrowheads="1"/>
          </p:cNvSpPr>
          <p:nvPr/>
        </p:nvSpPr>
        <p:spPr bwMode="auto">
          <a:xfrm>
            <a:off x="2855640" y="2348880"/>
            <a:ext cx="4248472" cy="4176464"/>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p>
        </p:txBody>
      </p:sp>
      <p:sp>
        <p:nvSpPr>
          <p:cNvPr id="10249" name="AutoShape 4">
            <a:extLst>
              <a:ext uri="{FF2B5EF4-FFF2-40B4-BE49-F238E27FC236}">
                <a16:creationId xmlns:a16="http://schemas.microsoft.com/office/drawing/2014/main" id="{B38C3163-9B14-0319-3051-6391F682DB17}"/>
              </a:ext>
            </a:extLst>
          </p:cNvPr>
          <p:cNvSpPr>
            <a:spLocks noChangeArrowheads="1"/>
          </p:cNvSpPr>
          <p:nvPr/>
        </p:nvSpPr>
        <p:spPr bwMode="gray">
          <a:xfrm>
            <a:off x="3287688" y="4437112"/>
            <a:ext cx="3672408" cy="1944217"/>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endParaRPr lang="en-US" altLang="ja-JP" sz="18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・本プログラムの 著作権と特許権を</a:t>
            </a:r>
            <a:endParaRPr lang="en-US" altLang="ja-JP" sz="18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許諾します。</a:t>
            </a: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rPr>
              <a:t>本ライセンスを 添付してください</a:t>
            </a:r>
            <a:r>
              <a:rPr lang="ja-JP" altLang="en-US" sz="1800" dirty="0">
                <a:latin typeface="Meiryo UI" panose="020B0604030504040204" pitchFamily="50" charset="-128"/>
                <a:ea typeface="Meiryo UI" panose="020B0604030504040204" pitchFamily="50" charset="-128"/>
              </a:rPr>
              <a:t>。</a:t>
            </a:r>
            <a:endParaRPr lang="en-US" altLang="ja-JP" sz="18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・開発者は、一切の責任を負いません。</a:t>
            </a:r>
          </a:p>
        </p:txBody>
      </p:sp>
      <p:sp>
        <p:nvSpPr>
          <p:cNvPr id="28" name="角丸四角形吹き出し 4">
            <a:extLst>
              <a:ext uri="{FF2B5EF4-FFF2-40B4-BE49-F238E27FC236}">
                <a16:creationId xmlns:a16="http://schemas.microsoft.com/office/drawing/2014/main" id="{FC984EDE-1061-40BF-9775-8ED73464D6CA}"/>
              </a:ext>
            </a:extLst>
          </p:cNvPr>
          <p:cNvSpPr>
            <a:spLocks noChangeArrowheads="1"/>
          </p:cNvSpPr>
          <p:nvPr/>
        </p:nvSpPr>
        <p:spPr bwMode="gray">
          <a:xfrm>
            <a:off x="7250113" y="4711700"/>
            <a:ext cx="1727200" cy="949548"/>
          </a:xfrm>
          <a:prstGeom prst="wedgeRoundRectCallout">
            <a:avLst>
              <a:gd name="adj1" fmla="val -72843"/>
              <a:gd name="adj2" fmla="val -47394"/>
              <a:gd name="adj3" fmla="val 16667"/>
            </a:avLst>
          </a:prstGeom>
          <a:solidFill>
            <a:srgbClr val="FBCD79"/>
          </a:solidFill>
          <a:ln w="9525" algn="ctr">
            <a:solidFill>
              <a:srgbClr val="91440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a:latin typeface="Meiryo UI" panose="020B0604030504040204" pitchFamily="50" charset="-128"/>
                <a:ea typeface="Meiryo UI" panose="020B0604030504040204" pitchFamily="50" charset="-128"/>
              </a:rPr>
              <a:t>ほとんどの</a:t>
            </a:r>
            <a:endParaRPr lang="en-US" altLang="ja-JP">
              <a:latin typeface="Meiryo UI" panose="020B0604030504040204" pitchFamily="50" charset="-128"/>
              <a:ea typeface="Meiryo UI" panose="020B0604030504040204" pitchFamily="50" charset="-128"/>
            </a:endParaRPr>
          </a:p>
          <a:p>
            <a:pPr eaLnBrk="1" hangingPunct="1"/>
            <a:r>
              <a:rPr lang="ja-JP" altLang="en-US">
                <a:latin typeface="Meiryo UI" panose="020B0604030504040204" pitchFamily="50" charset="-128"/>
                <a:ea typeface="Meiryo UI" panose="020B0604030504040204" pitchFamily="50" charset="-128"/>
              </a:rPr>
              <a:t>ライセンスは、</a:t>
            </a:r>
            <a:endParaRPr lang="en-US" altLang="ja-JP">
              <a:latin typeface="Meiryo UI" panose="020B0604030504040204" pitchFamily="50" charset="-128"/>
              <a:ea typeface="Meiryo UI" panose="020B0604030504040204" pitchFamily="50" charset="-128"/>
            </a:endParaRPr>
          </a:p>
          <a:p>
            <a:pPr eaLnBrk="1" hangingPunct="1"/>
            <a:r>
              <a:rPr lang="ja-JP" altLang="en-US" u="sng">
                <a:solidFill>
                  <a:srgbClr val="C00000"/>
                </a:solidFill>
                <a:latin typeface="Meiryo UI" panose="020B0604030504040204" pitchFamily="50" charset="-128"/>
                <a:ea typeface="Meiryo UI" panose="020B0604030504040204" pitchFamily="50" charset="-128"/>
              </a:rPr>
              <a:t>英語</a:t>
            </a:r>
            <a:r>
              <a:rPr lang="ja-JP" altLang="en-US">
                <a:latin typeface="Meiryo UI" panose="020B0604030504040204" pitchFamily="50" charset="-128"/>
                <a:ea typeface="Meiryo UI" panose="020B0604030504040204" pitchFamily="50" charset="-128"/>
              </a:rPr>
              <a:t>で記載</a:t>
            </a:r>
            <a:endParaRPr lang="en-US" altLang="ja-JP">
              <a:latin typeface="Meiryo UI" panose="020B0604030504040204" pitchFamily="50" charset="-128"/>
              <a:ea typeface="Meiryo UI" panose="020B0604030504040204" pitchFamily="50" charset="-128"/>
            </a:endParaRPr>
          </a:p>
        </p:txBody>
      </p:sp>
      <p:sp>
        <p:nvSpPr>
          <p:cNvPr id="16" name="Rectangle 3">
            <a:extLst>
              <a:ext uri="{FF2B5EF4-FFF2-40B4-BE49-F238E27FC236}">
                <a16:creationId xmlns:a16="http://schemas.microsoft.com/office/drawing/2014/main" id="{58CB3857-C9C1-01D4-DA3D-E0C1FC0FE34B}"/>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ja-JP" altLang="en-US" kern="0" dirty="0">
                <a:latin typeface="Meiryo UI" panose="020B0604030504040204" pitchFamily="50" charset="-128"/>
                <a:ea typeface="Meiryo UI" panose="020B0604030504040204" pitchFamily="50" charset="-128"/>
              </a:rPr>
              <a:t>ライセンス条件の制約の強さ：レベル１</a:t>
            </a:r>
            <a:endParaRPr lang="en-GB" altLang="ja-JP" kern="0" dirty="0">
              <a:latin typeface="Meiryo UI" panose="020B0604030504040204" pitchFamily="50" charset="-128"/>
              <a:ea typeface="Meiryo UI" panose="020B0604030504040204" pitchFamily="50" charset="-128"/>
            </a:endParaRPr>
          </a:p>
        </p:txBody>
      </p:sp>
      <p:pic>
        <p:nvPicPr>
          <p:cNvPr id="20" name="Picture 21">
            <a:extLst>
              <a:ext uri="{FF2B5EF4-FFF2-40B4-BE49-F238E27FC236}">
                <a16:creationId xmlns:a16="http://schemas.microsoft.com/office/drawing/2014/main" id="{2F6B615E-0163-57FD-8FA0-E5B74DB676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344" y="2924944"/>
            <a:ext cx="660318" cy="1301588"/>
          </a:xfrm>
          <a:prstGeom prst="rect">
            <a:avLst/>
          </a:prstGeom>
        </p:spPr>
      </p:pic>
      <p:sp>
        <p:nvSpPr>
          <p:cNvPr id="9" name="スライド番号プレースホルダー 8">
            <a:extLst>
              <a:ext uri="{FF2B5EF4-FFF2-40B4-BE49-F238E27FC236}">
                <a16:creationId xmlns:a16="http://schemas.microsoft.com/office/drawing/2014/main" id="{C919C298-EAAB-D468-57C4-2688B41FB573}"/>
              </a:ext>
            </a:extLst>
          </p:cNvPr>
          <p:cNvSpPr>
            <a:spLocks noGrp="1"/>
          </p:cNvSpPr>
          <p:nvPr>
            <p:ph type="sldNum" sz="quarter" idx="10"/>
          </p:nvPr>
        </p:nvSpPr>
        <p:spPr/>
        <p:txBody>
          <a:bodyPr/>
          <a:lstStyle/>
          <a:p>
            <a:fld id="{DE2B87E1-F9DF-4BEE-B07D-635D26011F4B}" type="slidenum">
              <a:rPr lang="de-DE" altLang="ja-JP" smtClean="0"/>
              <a:pPr/>
              <a:t>24</a:t>
            </a:fld>
            <a:endParaRPr lang="de-DE" altLang="ja-JP"/>
          </a:p>
        </p:txBody>
      </p:sp>
    </p:spTree>
    <p:extLst>
      <p:ext uri="{BB962C8B-B14F-4D97-AF65-F5344CB8AC3E}">
        <p14:creationId xmlns:p14="http://schemas.microsoft.com/office/powerpoint/2010/main" val="1320436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6C9B7-41D6-C4B7-3417-7051555F4D98}"/>
            </a:ext>
          </a:extLst>
        </p:cNvPr>
        <p:cNvGrpSpPr/>
        <p:nvPr/>
      </p:nvGrpSpPr>
      <p:grpSpPr>
        <a:xfrm>
          <a:off x="0" y="0"/>
          <a:ext cx="0" cy="0"/>
          <a:chOff x="0" y="0"/>
          <a:chExt cx="0" cy="0"/>
        </a:xfrm>
      </p:grpSpPr>
      <p:sp>
        <p:nvSpPr>
          <p:cNvPr id="11270" name="AutoShape 10">
            <a:extLst>
              <a:ext uri="{FF2B5EF4-FFF2-40B4-BE49-F238E27FC236}">
                <a16:creationId xmlns:a16="http://schemas.microsoft.com/office/drawing/2014/main" id="{7A58731D-CECC-238E-6F0A-32780D8AA9E6}"/>
              </a:ext>
            </a:extLst>
          </p:cNvPr>
          <p:cNvSpPr>
            <a:spLocks noChangeArrowheads="1"/>
          </p:cNvSpPr>
          <p:nvPr/>
        </p:nvSpPr>
        <p:spPr bwMode="gray">
          <a:xfrm>
            <a:off x="2999657" y="2563936"/>
            <a:ext cx="1728192"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p>
        </p:txBody>
      </p:sp>
      <p:sp>
        <p:nvSpPr>
          <p:cNvPr id="11273" name="AutoShape 4">
            <a:extLst>
              <a:ext uri="{FF2B5EF4-FFF2-40B4-BE49-F238E27FC236}">
                <a16:creationId xmlns:a16="http://schemas.microsoft.com/office/drawing/2014/main" id="{31519173-BFED-9440-D985-B3DF07DDB151}"/>
              </a:ext>
            </a:extLst>
          </p:cNvPr>
          <p:cNvSpPr>
            <a:spLocks noChangeArrowheads="1"/>
          </p:cNvSpPr>
          <p:nvPr/>
        </p:nvSpPr>
        <p:spPr bwMode="gray">
          <a:xfrm>
            <a:off x="1740224" y="1096541"/>
            <a:ext cx="8604249" cy="676275"/>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buFont typeface="Wingdings" pitchFamily="2" charset="2"/>
              <a:buNone/>
            </a:pPr>
            <a:r>
              <a:rPr lang="ja-JP" altLang="en-US" dirty="0">
                <a:solidFill>
                  <a:schemeClr val="tx1"/>
                </a:solidFill>
                <a:latin typeface="Meiryo UI" panose="020B0604030504040204" pitchFamily="50" charset="-128"/>
                <a:ea typeface="Meiryo UI" panose="020B0604030504040204" pitchFamily="50" charset="-128"/>
              </a:rPr>
              <a:t>ライセンス文書の他に、追加の情報（</a:t>
            </a:r>
            <a:r>
              <a:rPr lang="ja-JP" altLang="en-US" b="1" dirty="0">
                <a:solidFill>
                  <a:schemeClr val="tx1"/>
                </a:solidFill>
                <a:latin typeface="Meiryo UI" panose="020B0604030504040204" pitchFamily="50" charset="-128"/>
                <a:ea typeface="Meiryo UI" panose="020B0604030504040204" pitchFamily="50" charset="-128"/>
              </a:rPr>
              <a:t>謝辞や著作権情報等</a:t>
            </a:r>
            <a:r>
              <a:rPr lang="ja-JP" altLang="en-US" dirty="0">
                <a:solidFill>
                  <a:schemeClr val="tx1"/>
                </a:solidFill>
                <a:latin typeface="Meiryo UI" panose="020B0604030504040204" pitchFamily="50" charset="-128"/>
                <a:ea typeface="Meiryo UI" panose="020B0604030504040204" pitchFamily="50" charset="-128"/>
              </a:rPr>
              <a:t>）が必要</a:t>
            </a:r>
          </a:p>
        </p:txBody>
      </p:sp>
      <p:sp>
        <p:nvSpPr>
          <p:cNvPr id="11274" name="AutoShape 10">
            <a:extLst>
              <a:ext uri="{FF2B5EF4-FFF2-40B4-BE49-F238E27FC236}">
                <a16:creationId xmlns:a16="http://schemas.microsoft.com/office/drawing/2014/main" id="{B64D7C7C-098E-17AB-8C6E-5609F6CB4A61}"/>
              </a:ext>
            </a:extLst>
          </p:cNvPr>
          <p:cNvSpPr>
            <a:spLocks noChangeArrowheads="1"/>
          </p:cNvSpPr>
          <p:nvPr/>
        </p:nvSpPr>
        <p:spPr bwMode="gray">
          <a:xfrm>
            <a:off x="3359696" y="5188421"/>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endParaRPr lang="ja-JP" altLang="en-US" sz="1800" dirty="0">
              <a:latin typeface="Meiryo UI" panose="020B0604030504040204" pitchFamily="50" charset="-128"/>
              <a:ea typeface="Meiryo UI" panose="020B0604030504040204" pitchFamily="50" charset="-128"/>
            </a:endParaRPr>
          </a:p>
        </p:txBody>
      </p:sp>
      <p:sp>
        <p:nvSpPr>
          <p:cNvPr id="11275" name="Text Box 7">
            <a:extLst>
              <a:ext uri="{FF2B5EF4-FFF2-40B4-BE49-F238E27FC236}">
                <a16:creationId xmlns:a16="http://schemas.microsoft.com/office/drawing/2014/main" id="{030651E9-4413-31BD-F9E6-C635E3B451F0}"/>
              </a:ext>
            </a:extLst>
          </p:cNvPr>
          <p:cNvSpPr txBox="1">
            <a:spLocks noChangeArrowheads="1"/>
          </p:cNvSpPr>
          <p:nvPr/>
        </p:nvSpPr>
        <p:spPr bwMode="gray">
          <a:xfrm>
            <a:off x="4439816" y="4602562"/>
            <a:ext cx="360362"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1276" name="角丸四角形 14">
            <a:extLst>
              <a:ext uri="{FF2B5EF4-FFF2-40B4-BE49-F238E27FC236}">
                <a16:creationId xmlns:a16="http://schemas.microsoft.com/office/drawing/2014/main" id="{73B150C3-F5DC-2530-B3AA-0AAC5D38E9C7}"/>
              </a:ext>
            </a:extLst>
          </p:cNvPr>
          <p:cNvSpPr>
            <a:spLocks noChangeArrowheads="1"/>
          </p:cNvSpPr>
          <p:nvPr/>
        </p:nvSpPr>
        <p:spPr bwMode="auto">
          <a:xfrm>
            <a:off x="2567609" y="2348880"/>
            <a:ext cx="4247432" cy="4104309"/>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11277" name="AutoShape 4">
            <a:extLst>
              <a:ext uri="{FF2B5EF4-FFF2-40B4-BE49-F238E27FC236}">
                <a16:creationId xmlns:a16="http://schemas.microsoft.com/office/drawing/2014/main" id="{DA781F13-8E39-BF83-6211-B719994D4922}"/>
              </a:ext>
            </a:extLst>
          </p:cNvPr>
          <p:cNvSpPr>
            <a:spLocks noChangeArrowheads="1"/>
          </p:cNvSpPr>
          <p:nvPr/>
        </p:nvSpPr>
        <p:spPr bwMode="gray">
          <a:xfrm>
            <a:off x="4295800" y="3243957"/>
            <a:ext cx="2304256" cy="1409179"/>
          </a:xfrm>
          <a:prstGeom prst="foldedCorner">
            <a:avLst>
              <a:gd name="adj" fmla="val 12500"/>
            </a:avLst>
          </a:prstGeom>
          <a:solidFill>
            <a:srgbClr val="FBCD79"/>
          </a:solidFill>
          <a:ln w="9525">
            <a:solidFill>
              <a:srgbClr val="91440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marL="34925"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endParaRPr lang="en-US" altLang="ja-JP" sz="16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ドキュメント</a:t>
            </a:r>
            <a:r>
              <a:rPr lang="en-US" altLang="ja-JP" sz="1600" dirty="0">
                <a:latin typeface="Meiryo UI" panose="020B0604030504040204" pitchFamily="50" charset="-128"/>
                <a:ea typeface="Meiryo UI" panose="020B0604030504040204" pitchFamily="50" charset="-128"/>
              </a:rPr>
              <a:t>】</a:t>
            </a:r>
          </a:p>
          <a:p>
            <a:pPr eaLnBrk="1" fontAlgn="ctr" hangingPunct="1">
              <a:lnSpc>
                <a:spcPct val="100000"/>
              </a:lnSpc>
              <a:spcBef>
                <a:spcPct val="0"/>
              </a:spcBef>
              <a:spcAft>
                <a:spcPct val="0"/>
              </a:spcAft>
              <a:buClrTx/>
              <a:buFontTx/>
              <a:buNone/>
            </a:pPr>
            <a:r>
              <a:rPr lang="ja-JP" altLang="en-US" sz="1600" u="sng" dirty="0">
                <a:solidFill>
                  <a:srgbClr val="C00000"/>
                </a:solidFill>
                <a:latin typeface="Meiryo UI" panose="020B0604030504040204" pitchFamily="50" charset="-128"/>
                <a:ea typeface="Meiryo UI" panose="020B0604030504040204" pitchFamily="50" charset="-128"/>
              </a:rPr>
              <a:t>本製品には、△△が開発</a:t>
            </a:r>
            <a:br>
              <a:rPr lang="en-US" altLang="ja-JP" sz="1600" u="sng" dirty="0">
                <a:solidFill>
                  <a:srgbClr val="C00000"/>
                </a:solidFill>
                <a:latin typeface="Meiryo UI" panose="020B0604030504040204" pitchFamily="50" charset="-128"/>
                <a:ea typeface="Meiryo UI" panose="020B0604030504040204" pitchFamily="50" charset="-128"/>
              </a:rPr>
            </a:br>
            <a:r>
              <a:rPr lang="ja-JP" altLang="en-US" sz="1600" u="sng" dirty="0">
                <a:solidFill>
                  <a:srgbClr val="C00000"/>
                </a:solidFill>
                <a:latin typeface="Meiryo UI" panose="020B0604030504040204" pitchFamily="50" charset="-128"/>
                <a:ea typeface="Meiryo UI" panose="020B0604030504040204" pitchFamily="50" charset="-128"/>
              </a:rPr>
              <a:t>した</a:t>
            </a:r>
            <a:r>
              <a:rPr lang="en-US" altLang="ja-JP" sz="1600" u="sng" dirty="0">
                <a:solidFill>
                  <a:srgbClr val="C00000"/>
                </a:solidFill>
                <a:latin typeface="Meiryo UI" panose="020B0604030504040204" pitchFamily="50" charset="-128"/>
                <a:ea typeface="Meiryo UI" panose="020B0604030504040204" pitchFamily="50" charset="-128"/>
              </a:rPr>
              <a:t>OSS</a:t>
            </a:r>
            <a:r>
              <a:rPr lang="ja-JP" altLang="en-US" sz="1600" u="sng" dirty="0">
                <a:solidFill>
                  <a:srgbClr val="C00000"/>
                </a:solidFill>
                <a:latin typeface="Meiryo UI" panose="020B0604030504040204" pitchFamily="50" charset="-128"/>
                <a:ea typeface="Meiryo UI" panose="020B0604030504040204" pitchFamily="50" charset="-128"/>
              </a:rPr>
              <a:t>が含まれています</a:t>
            </a:r>
            <a:r>
              <a:rPr lang="ja-JP" altLang="en-US" sz="1600" dirty="0">
                <a:latin typeface="Meiryo UI" panose="020B0604030504040204" pitchFamily="50" charset="-128"/>
                <a:ea typeface="Meiryo UI" panose="020B0604030504040204" pitchFamily="50" charset="-128"/>
              </a:rPr>
              <a:t>。</a:t>
            </a:r>
          </a:p>
        </p:txBody>
      </p:sp>
      <p:sp>
        <p:nvSpPr>
          <p:cNvPr id="11278" name="Text Box 4">
            <a:extLst>
              <a:ext uri="{FF2B5EF4-FFF2-40B4-BE49-F238E27FC236}">
                <a16:creationId xmlns:a16="http://schemas.microsoft.com/office/drawing/2014/main" id="{11EE8C30-C038-0BBF-320A-810874F9BFD7}"/>
              </a:ext>
            </a:extLst>
          </p:cNvPr>
          <p:cNvSpPr txBox="1">
            <a:spLocks noChangeArrowheads="1"/>
          </p:cNvSpPr>
          <p:nvPr/>
        </p:nvSpPr>
        <p:spPr bwMode="gray">
          <a:xfrm>
            <a:off x="3935760" y="200477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11279" name="Text Box 5">
            <a:extLst>
              <a:ext uri="{FF2B5EF4-FFF2-40B4-BE49-F238E27FC236}">
                <a16:creationId xmlns:a16="http://schemas.microsoft.com/office/drawing/2014/main" id="{E9E7B0D6-34C9-775D-9507-B1F96225AB1D}"/>
              </a:ext>
            </a:extLst>
          </p:cNvPr>
          <p:cNvSpPr txBox="1">
            <a:spLocks noChangeArrowheads="1"/>
          </p:cNvSpPr>
          <p:nvPr/>
        </p:nvSpPr>
        <p:spPr bwMode="gray">
          <a:xfrm>
            <a:off x="8686800" y="2492896"/>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11271" name="AutoShape 4">
            <a:extLst>
              <a:ext uri="{FF2B5EF4-FFF2-40B4-BE49-F238E27FC236}">
                <a16:creationId xmlns:a16="http://schemas.microsoft.com/office/drawing/2014/main" id="{2041E567-84AE-B3B6-88A2-5C18D455707D}"/>
              </a:ext>
            </a:extLst>
          </p:cNvPr>
          <p:cNvSpPr>
            <a:spLocks noChangeArrowheads="1"/>
          </p:cNvSpPr>
          <p:nvPr/>
        </p:nvSpPr>
        <p:spPr bwMode="gray">
          <a:xfrm>
            <a:off x="4439816" y="5640513"/>
            <a:ext cx="1530350" cy="668807"/>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a:latin typeface="Meiryo UI" panose="020B0604030504040204" pitchFamily="50" charset="-128"/>
                <a:ea typeface="Meiryo UI" panose="020B0604030504040204" pitchFamily="50" charset="-128"/>
              </a:rPr>
              <a:t> </a:t>
            </a:r>
            <a:r>
              <a:rPr lang="en-US" altLang="ja-JP" sz="1800">
                <a:latin typeface="Meiryo UI" panose="020B0604030504040204" pitchFamily="50" charset="-128"/>
                <a:ea typeface="Meiryo UI" panose="020B0604030504040204" pitchFamily="50" charset="-128"/>
              </a:rPr>
              <a:t>【</a:t>
            </a:r>
            <a:r>
              <a:rPr lang="ja-JP" altLang="en-US" sz="1800">
                <a:latin typeface="Meiryo UI" panose="020B0604030504040204" pitchFamily="50" charset="-128"/>
                <a:ea typeface="Meiryo UI" panose="020B0604030504040204" pitchFamily="50" charset="-128"/>
              </a:rPr>
              <a:t>ライセンス</a:t>
            </a:r>
            <a:r>
              <a:rPr lang="en-US" altLang="ja-JP" sz="1800">
                <a:latin typeface="Meiryo UI" panose="020B0604030504040204" pitchFamily="50" charset="-128"/>
                <a:ea typeface="Meiryo UI" panose="020B0604030504040204" pitchFamily="50" charset="-128"/>
              </a:rPr>
              <a:t>】</a:t>
            </a:r>
            <a:endParaRPr lang="ja-JP" altLang="en-US" sz="1800">
              <a:latin typeface="Meiryo UI" panose="020B0604030504040204" pitchFamily="50" charset="-128"/>
              <a:ea typeface="Meiryo UI" panose="020B0604030504040204" pitchFamily="50" charset="-128"/>
            </a:endParaRPr>
          </a:p>
        </p:txBody>
      </p:sp>
      <p:sp>
        <p:nvSpPr>
          <p:cNvPr id="17" name="BT_07">
            <a:extLst>
              <a:ext uri="{FF2B5EF4-FFF2-40B4-BE49-F238E27FC236}">
                <a16:creationId xmlns:a16="http://schemas.microsoft.com/office/drawing/2014/main" id="{7EA55881-83C8-F27B-C585-B0CF3115D0BC}"/>
              </a:ext>
            </a:extLst>
          </p:cNvPr>
          <p:cNvSpPr>
            <a:spLocks noChangeArrowheads="1"/>
          </p:cNvSpPr>
          <p:nvPr/>
        </p:nvSpPr>
        <p:spPr bwMode="gray">
          <a:xfrm>
            <a:off x="7050286" y="4487875"/>
            <a:ext cx="4085307" cy="1820851"/>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rPr>
              <a:t>Apache License</a:t>
            </a:r>
            <a:r>
              <a:rPr lang="ja-JP" altLang="en-US"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rPr>
              <a:t>v1.1</a:t>
            </a:r>
            <a:r>
              <a:rPr lang="ja-JP" altLang="en-US" sz="1200" dirty="0">
                <a:solidFill>
                  <a:schemeClr val="tx1"/>
                </a:solidFill>
                <a:latin typeface="Meiryo UI" panose="020B0604030504040204" pitchFamily="50" charset="-128"/>
                <a:ea typeface="Meiryo UI" panose="020B0604030504040204" pitchFamily="50" charset="-128"/>
              </a:rPr>
              <a:t>の例：</a:t>
            </a:r>
            <a:endParaRPr lang="en-US" altLang="ja-JP" sz="1200" dirty="0">
              <a:solidFill>
                <a:schemeClr val="tx1"/>
              </a:solidFill>
              <a:latin typeface="Meiryo UI" panose="020B0604030504040204" pitchFamily="50" charset="-128"/>
              <a:ea typeface="Meiryo UI" panose="020B0604030504040204" pitchFamily="50" charset="-128"/>
            </a:endParaRPr>
          </a:p>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エンドユーザ向けのドキュメントに次の謝辞を記載すること。</a:t>
            </a:r>
            <a:endParaRPr lang="en-US" altLang="ja-JP" sz="1200" dirty="0">
              <a:solidFill>
                <a:schemeClr val="tx1"/>
              </a:solidFill>
              <a:latin typeface="Meiryo UI" panose="020B0604030504040204" pitchFamily="50" charset="-128"/>
              <a:ea typeface="Meiryo UI" panose="020B0604030504040204" pitchFamily="50" charset="-128"/>
            </a:endParaRPr>
          </a:p>
          <a:p>
            <a:pPr marL="236538" indent="-520700" algn="l" defTabSz="912813">
              <a:spcBef>
                <a:spcPct val="10000"/>
              </a:spcBef>
            </a:pPr>
            <a:r>
              <a:rPr lang="en-US" altLang="ja-JP" sz="1200" dirty="0">
                <a:solidFill>
                  <a:schemeClr val="tx1"/>
                </a:solidFill>
                <a:latin typeface="Meiryo UI" panose="020B0604030504040204" pitchFamily="50" charset="-128"/>
                <a:ea typeface="Meiryo UI" panose="020B0604030504040204" pitchFamily="50" charset="-128"/>
              </a:rPr>
              <a:t>"This product includes software developed by </a:t>
            </a:r>
          </a:p>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rPr>
              <a:t>the Apache Software Foundation</a:t>
            </a:r>
          </a:p>
          <a:p>
            <a:pPr marL="236538" indent="-520700" algn="l" defTabSz="912813">
              <a:spcBef>
                <a:spcPct val="10000"/>
              </a:spcBef>
            </a:pPr>
            <a:r>
              <a:rPr lang="en-US" altLang="ja-JP"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hlinkClick r:id="rId4"/>
              </a:rPr>
              <a:t>http://www.apache.org/</a:t>
            </a:r>
            <a:r>
              <a:rPr lang="en-US" altLang="ja-JP" sz="1200" dirty="0">
                <a:solidFill>
                  <a:schemeClr val="tx1"/>
                </a:solidFill>
                <a:latin typeface="Meiryo UI" panose="020B0604030504040204" pitchFamily="50" charset="-128"/>
                <a:ea typeface="Meiryo UI" panose="020B0604030504040204" pitchFamily="50" charset="-128"/>
              </a:rPr>
              <a:t>)“</a:t>
            </a:r>
          </a:p>
          <a:p>
            <a:pPr marL="236538" indent="-520700" algn="l" defTabSz="912813">
              <a:spcBef>
                <a:spcPct val="10000"/>
              </a:spcBef>
            </a:pPr>
            <a:endParaRPr lang="en-US" altLang="ja-JP" sz="1200" dirty="0">
              <a:solidFill>
                <a:schemeClr val="tx1"/>
              </a:solidFill>
              <a:latin typeface="Meiryo UI" panose="020B0604030504040204" pitchFamily="50" charset="-128"/>
              <a:ea typeface="Meiryo UI" panose="020B0604030504040204" pitchFamily="50" charset="-128"/>
            </a:endParaRPr>
          </a:p>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rPr>
              <a:t>Apache License</a:t>
            </a:r>
            <a:r>
              <a:rPr lang="ja-JP" altLang="en-US"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rPr>
              <a:t>v2</a:t>
            </a:r>
            <a:r>
              <a:rPr lang="ja-JP" altLang="en-US" sz="1200" dirty="0">
                <a:solidFill>
                  <a:schemeClr val="tx1"/>
                </a:solidFill>
                <a:latin typeface="Meiryo UI" panose="020B0604030504040204" pitchFamily="50" charset="-128"/>
                <a:ea typeface="Meiryo UI" panose="020B0604030504040204" pitchFamily="50" charset="-128"/>
              </a:rPr>
              <a:t>の例：</a:t>
            </a:r>
            <a:endParaRPr lang="en-US" altLang="ja-JP" sz="1200" dirty="0">
              <a:solidFill>
                <a:schemeClr val="tx1"/>
              </a:solidFill>
              <a:latin typeface="Meiryo UI" panose="020B0604030504040204" pitchFamily="50" charset="-128"/>
              <a:ea typeface="Meiryo UI" panose="020B0604030504040204" pitchFamily="50" charset="-128"/>
            </a:endParaRPr>
          </a:p>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rPr>
              <a:t>Notice</a:t>
            </a:r>
            <a:r>
              <a:rPr lang="ja-JP" altLang="en-US" sz="1200" dirty="0">
                <a:solidFill>
                  <a:schemeClr val="tx1"/>
                </a:solidFill>
                <a:latin typeface="Meiryo UI" panose="020B0604030504040204" pitchFamily="50" charset="-128"/>
                <a:ea typeface="Meiryo UI" panose="020B0604030504040204" pitchFamily="50" charset="-128"/>
              </a:rPr>
              <a:t>ファイルがある場合は、添付すること。</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20" name="Rectangle 3">
            <a:extLst>
              <a:ext uri="{FF2B5EF4-FFF2-40B4-BE49-F238E27FC236}">
                <a16:creationId xmlns:a16="http://schemas.microsoft.com/office/drawing/2014/main" id="{5468E8FB-4250-F0DC-BABA-DBC70F221F60}"/>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ja-JP" altLang="en-US" kern="0" dirty="0">
                <a:latin typeface="Meiryo UI" panose="020B0604030504040204" pitchFamily="50" charset="-128"/>
                <a:ea typeface="Meiryo UI" panose="020B0604030504040204" pitchFamily="50" charset="-128"/>
              </a:rPr>
              <a:t>ライセンス条件の制約の強さ：レベル</a:t>
            </a:r>
            <a:r>
              <a:rPr lang="en-US" altLang="ja-JP" kern="0" dirty="0">
                <a:latin typeface="Meiryo UI" panose="020B0604030504040204" pitchFamily="50" charset="-128"/>
                <a:ea typeface="Meiryo UI" panose="020B0604030504040204" pitchFamily="50" charset="-128"/>
              </a:rPr>
              <a:t>2</a:t>
            </a:r>
            <a:endParaRPr lang="en-GB" altLang="ja-JP" kern="0" dirty="0">
              <a:latin typeface="Meiryo UI" panose="020B0604030504040204" pitchFamily="50" charset="-128"/>
              <a:ea typeface="Meiryo UI" panose="020B0604030504040204" pitchFamily="50" charset="-128"/>
            </a:endParaRPr>
          </a:p>
        </p:txBody>
      </p:sp>
      <p:pic>
        <p:nvPicPr>
          <p:cNvPr id="22" name="Picture 21">
            <a:extLst>
              <a:ext uri="{FF2B5EF4-FFF2-40B4-BE49-F238E27FC236}">
                <a16:creationId xmlns:a16="http://schemas.microsoft.com/office/drawing/2014/main" id="{EC8222AC-088B-6864-9F6A-627A17CCF8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2344" y="2924944"/>
            <a:ext cx="660318" cy="1301588"/>
          </a:xfrm>
          <a:prstGeom prst="rect">
            <a:avLst/>
          </a:prstGeom>
        </p:spPr>
      </p:pic>
      <p:sp>
        <p:nvSpPr>
          <p:cNvPr id="18" name="AutoShape 8">
            <a:extLst>
              <a:ext uri="{FF2B5EF4-FFF2-40B4-BE49-F238E27FC236}">
                <a16:creationId xmlns:a16="http://schemas.microsoft.com/office/drawing/2014/main" id="{B3680C8E-EA7F-7589-C56D-BA773A9A8C1C}"/>
              </a:ext>
            </a:extLst>
          </p:cNvPr>
          <p:cNvSpPr>
            <a:spLocks noChangeArrowheads="1"/>
          </p:cNvSpPr>
          <p:nvPr/>
        </p:nvSpPr>
        <p:spPr bwMode="gray">
          <a:xfrm>
            <a:off x="7536161" y="2921098"/>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a:latin typeface="Meiryo UI" panose="020B0604030504040204" pitchFamily="50" charset="-128"/>
                <a:ea typeface="Meiryo UI" panose="020B0604030504040204" pitchFamily="50" charset="-128"/>
              </a:rPr>
              <a:t>配布</a:t>
            </a:r>
            <a:endParaRPr lang="en-GB" altLang="ja-JP" sz="200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A5067CFD-12D0-7530-4452-121A6C412E7B}"/>
              </a:ext>
            </a:extLst>
          </p:cNvPr>
          <p:cNvSpPr>
            <a:spLocks noGrp="1"/>
          </p:cNvSpPr>
          <p:nvPr>
            <p:ph type="sldNum" sz="quarter" idx="10"/>
          </p:nvPr>
        </p:nvSpPr>
        <p:spPr/>
        <p:txBody>
          <a:bodyPr/>
          <a:lstStyle/>
          <a:p>
            <a:fld id="{DE2B87E1-F9DF-4BEE-B07D-635D26011F4B}" type="slidenum">
              <a:rPr lang="de-DE" altLang="ja-JP" smtClean="0"/>
              <a:pPr/>
              <a:t>25</a:t>
            </a:fld>
            <a:endParaRPr lang="de-DE" altLang="ja-JP"/>
          </a:p>
        </p:txBody>
      </p:sp>
    </p:spTree>
    <p:extLst>
      <p:ext uri="{BB962C8B-B14F-4D97-AF65-F5344CB8AC3E}">
        <p14:creationId xmlns:p14="http://schemas.microsoft.com/office/powerpoint/2010/main" val="4219584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AA4AD-21AF-61FF-8E16-270C53ED592F}"/>
            </a:ext>
          </a:extLst>
        </p:cNvPr>
        <p:cNvGrpSpPr/>
        <p:nvPr/>
      </p:nvGrpSpPr>
      <p:grpSpPr>
        <a:xfrm>
          <a:off x="0" y="0"/>
          <a:ext cx="0" cy="0"/>
          <a:chOff x="0" y="0"/>
          <a:chExt cx="0" cy="0"/>
        </a:xfrm>
      </p:grpSpPr>
      <p:sp>
        <p:nvSpPr>
          <p:cNvPr id="12294" name="AutoShape 10">
            <a:extLst>
              <a:ext uri="{FF2B5EF4-FFF2-40B4-BE49-F238E27FC236}">
                <a16:creationId xmlns:a16="http://schemas.microsoft.com/office/drawing/2014/main" id="{C79DBCE4-816D-A5AF-BC27-0D9F69B459FC}"/>
              </a:ext>
            </a:extLst>
          </p:cNvPr>
          <p:cNvSpPr>
            <a:spLocks noChangeArrowheads="1"/>
          </p:cNvSpPr>
          <p:nvPr/>
        </p:nvSpPr>
        <p:spPr bwMode="gray">
          <a:xfrm>
            <a:off x="4223643" y="2779960"/>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p>
        </p:txBody>
      </p:sp>
      <p:sp>
        <p:nvSpPr>
          <p:cNvPr id="12295" name="AutoShape 4">
            <a:extLst>
              <a:ext uri="{FF2B5EF4-FFF2-40B4-BE49-F238E27FC236}">
                <a16:creationId xmlns:a16="http://schemas.microsoft.com/office/drawing/2014/main" id="{6D5EF74C-9EA1-FC79-E4B5-370D9FB70C8B}"/>
              </a:ext>
            </a:extLst>
          </p:cNvPr>
          <p:cNvSpPr>
            <a:spLocks noChangeArrowheads="1"/>
          </p:cNvSpPr>
          <p:nvPr/>
        </p:nvSpPr>
        <p:spPr bwMode="gray">
          <a:xfrm>
            <a:off x="4867275" y="5517232"/>
            <a:ext cx="1530350" cy="792088"/>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a:latin typeface="Meiryo UI" panose="020B0604030504040204" pitchFamily="50" charset="-128"/>
                <a:ea typeface="Meiryo UI" panose="020B0604030504040204" pitchFamily="50" charset="-128"/>
              </a:rPr>
              <a:t> </a:t>
            </a:r>
            <a:r>
              <a:rPr lang="en-US" altLang="ja-JP" sz="1800">
                <a:latin typeface="Meiryo UI" panose="020B0604030504040204" pitchFamily="50" charset="-128"/>
                <a:ea typeface="Meiryo UI" panose="020B0604030504040204" pitchFamily="50" charset="-128"/>
              </a:rPr>
              <a:t>【</a:t>
            </a:r>
            <a:r>
              <a:rPr lang="ja-JP" altLang="en-US" sz="1800">
                <a:latin typeface="Meiryo UI" panose="020B0604030504040204" pitchFamily="50" charset="-128"/>
                <a:ea typeface="Meiryo UI" panose="020B0604030504040204" pitchFamily="50" charset="-128"/>
              </a:rPr>
              <a:t>ライセンス</a:t>
            </a:r>
            <a:r>
              <a:rPr lang="en-US" altLang="ja-JP" sz="1800">
                <a:latin typeface="Meiryo UI" panose="020B0604030504040204" pitchFamily="50" charset="-128"/>
                <a:ea typeface="Meiryo UI" panose="020B0604030504040204" pitchFamily="50" charset="-128"/>
              </a:rPr>
              <a:t>】</a:t>
            </a:r>
            <a:endParaRPr lang="ja-JP" altLang="en-US" sz="1800">
              <a:latin typeface="Meiryo UI" panose="020B0604030504040204" pitchFamily="50" charset="-128"/>
              <a:ea typeface="Meiryo UI" panose="020B0604030504040204" pitchFamily="50" charset="-128"/>
            </a:endParaRPr>
          </a:p>
        </p:txBody>
      </p:sp>
      <p:sp>
        <p:nvSpPr>
          <p:cNvPr id="12297" name="AutoShape 4">
            <a:extLst>
              <a:ext uri="{FF2B5EF4-FFF2-40B4-BE49-F238E27FC236}">
                <a16:creationId xmlns:a16="http://schemas.microsoft.com/office/drawing/2014/main" id="{6F256E13-2496-CB25-5506-39E6BCF9F9DB}"/>
              </a:ext>
            </a:extLst>
          </p:cNvPr>
          <p:cNvSpPr>
            <a:spLocks noChangeArrowheads="1"/>
          </p:cNvSpPr>
          <p:nvPr/>
        </p:nvSpPr>
        <p:spPr bwMode="gray">
          <a:xfrm>
            <a:off x="2170113" y="1168549"/>
            <a:ext cx="7886700" cy="676275"/>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buFont typeface="Wingdings" pitchFamily="2" charset="2"/>
              <a:buNone/>
            </a:pPr>
            <a:r>
              <a:rPr lang="ja-JP" altLang="en-US" dirty="0">
                <a:solidFill>
                  <a:schemeClr val="tx1"/>
                </a:solidFill>
                <a:latin typeface="Meiryo UI" panose="020B0604030504040204" pitchFamily="50" charset="-128"/>
                <a:ea typeface="Meiryo UI" panose="020B0604030504040204" pitchFamily="50" charset="-128"/>
              </a:rPr>
              <a:t>ライセンス文書の他に、</a:t>
            </a:r>
            <a:r>
              <a:rPr lang="en-US" altLang="ja-JP" u="sng" dirty="0">
                <a:solidFill>
                  <a:srgbClr val="C00000"/>
                </a:solidFill>
                <a:latin typeface="Meiryo UI" panose="020B0604030504040204" pitchFamily="50" charset="-128"/>
                <a:ea typeface="Meiryo UI" panose="020B0604030504040204" pitchFamily="50" charset="-128"/>
              </a:rPr>
              <a:t>OSS</a:t>
            </a:r>
            <a:r>
              <a:rPr lang="ja-JP" altLang="en-US" u="sng" dirty="0">
                <a:solidFill>
                  <a:srgbClr val="C00000"/>
                </a:solidFill>
                <a:latin typeface="Meiryo UI" panose="020B0604030504040204" pitchFamily="50" charset="-128"/>
                <a:ea typeface="Meiryo UI" panose="020B0604030504040204" pitchFamily="50" charset="-128"/>
              </a:rPr>
              <a:t>のソースコード</a:t>
            </a:r>
            <a:r>
              <a:rPr lang="ja-JP" altLang="en-US" dirty="0">
                <a:solidFill>
                  <a:schemeClr val="tx1"/>
                </a:solidFill>
                <a:latin typeface="Meiryo UI" panose="020B0604030504040204" pitchFamily="50" charset="-128"/>
                <a:ea typeface="Meiryo UI" panose="020B0604030504040204" pitchFamily="50" charset="-128"/>
              </a:rPr>
              <a:t>の提供が必要</a:t>
            </a:r>
          </a:p>
        </p:txBody>
      </p:sp>
      <p:sp>
        <p:nvSpPr>
          <p:cNvPr id="12298" name="AutoShape 10">
            <a:extLst>
              <a:ext uri="{FF2B5EF4-FFF2-40B4-BE49-F238E27FC236}">
                <a16:creationId xmlns:a16="http://schemas.microsoft.com/office/drawing/2014/main" id="{0756C3AD-B410-C7A2-8BFB-377079018BCD}"/>
              </a:ext>
            </a:extLst>
          </p:cNvPr>
          <p:cNvSpPr>
            <a:spLocks noChangeArrowheads="1"/>
          </p:cNvSpPr>
          <p:nvPr/>
        </p:nvSpPr>
        <p:spPr bwMode="gray">
          <a:xfrm>
            <a:off x="3791768" y="4350420"/>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（バイナリ）</a:t>
            </a:r>
          </a:p>
        </p:txBody>
      </p:sp>
      <p:sp>
        <p:nvSpPr>
          <p:cNvPr id="12299" name="Text Box 7">
            <a:extLst>
              <a:ext uri="{FF2B5EF4-FFF2-40B4-BE49-F238E27FC236}">
                <a16:creationId xmlns:a16="http://schemas.microsoft.com/office/drawing/2014/main" id="{EFB57375-5D78-C04C-EE97-50E361393049}"/>
              </a:ext>
            </a:extLst>
          </p:cNvPr>
          <p:cNvSpPr txBox="1">
            <a:spLocks noChangeArrowheads="1"/>
          </p:cNvSpPr>
          <p:nvPr/>
        </p:nvSpPr>
        <p:spPr bwMode="gray">
          <a:xfrm>
            <a:off x="4799856" y="3810474"/>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2300" name="角丸四角形 14">
            <a:extLst>
              <a:ext uri="{FF2B5EF4-FFF2-40B4-BE49-F238E27FC236}">
                <a16:creationId xmlns:a16="http://schemas.microsoft.com/office/drawing/2014/main" id="{810EE593-53D1-8E09-C710-3B8293D18A3F}"/>
              </a:ext>
            </a:extLst>
          </p:cNvPr>
          <p:cNvSpPr>
            <a:spLocks noChangeArrowheads="1"/>
          </p:cNvSpPr>
          <p:nvPr/>
        </p:nvSpPr>
        <p:spPr bwMode="auto">
          <a:xfrm>
            <a:off x="2495600" y="2492896"/>
            <a:ext cx="4754513" cy="3960440"/>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12301" name="AutoShape 10">
            <a:extLst>
              <a:ext uri="{FF2B5EF4-FFF2-40B4-BE49-F238E27FC236}">
                <a16:creationId xmlns:a16="http://schemas.microsoft.com/office/drawing/2014/main" id="{EE9F5A5C-A50F-B229-9D37-1D17217B3DFA}"/>
              </a:ext>
            </a:extLst>
          </p:cNvPr>
          <p:cNvSpPr>
            <a:spLocks noChangeArrowheads="1"/>
          </p:cNvSpPr>
          <p:nvPr/>
        </p:nvSpPr>
        <p:spPr bwMode="gray">
          <a:xfrm>
            <a:off x="5068118" y="4612357"/>
            <a:ext cx="1531938"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8" name="BT_07">
            <a:extLst>
              <a:ext uri="{FF2B5EF4-FFF2-40B4-BE49-F238E27FC236}">
                <a16:creationId xmlns:a16="http://schemas.microsoft.com/office/drawing/2014/main" id="{E732AD15-A9DE-7143-E1D5-6DB05ECCB252}"/>
              </a:ext>
            </a:extLst>
          </p:cNvPr>
          <p:cNvSpPr>
            <a:spLocks noChangeArrowheads="1"/>
          </p:cNvSpPr>
          <p:nvPr/>
        </p:nvSpPr>
        <p:spPr bwMode="gray">
          <a:xfrm>
            <a:off x="7320137" y="4719639"/>
            <a:ext cx="3162127" cy="1146175"/>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ja-JP" altLang="en-US" sz="1400" dirty="0">
                <a:latin typeface="Meiryo UI" panose="020B0604030504040204" pitchFamily="50" charset="-128"/>
                <a:ea typeface="Meiryo UI" panose="020B0604030504040204" pitchFamily="50" charset="-128"/>
              </a:rPr>
              <a:t>（ライセンス条件の例）</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・配布する際は、ライセンスを添付すること</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OSS</a:t>
            </a:r>
            <a:r>
              <a:rPr lang="ja-JP" altLang="en-US" sz="1400" dirty="0">
                <a:latin typeface="Meiryo UI" panose="020B0604030504040204" pitchFamily="50" charset="-128"/>
                <a:ea typeface="Meiryo UI" panose="020B0604030504040204" pitchFamily="50" charset="-128"/>
              </a:rPr>
              <a:t>の</a:t>
            </a:r>
            <a:r>
              <a:rPr lang="ja-JP" altLang="en-US" sz="1400" u="sng" dirty="0">
                <a:solidFill>
                  <a:srgbClr val="C00000"/>
                </a:solidFill>
                <a:latin typeface="Meiryo UI" panose="020B0604030504040204" pitchFamily="50" charset="-128"/>
                <a:ea typeface="Meiryo UI" panose="020B0604030504040204" pitchFamily="50" charset="-128"/>
              </a:rPr>
              <a:t>ソースコードを提供</a:t>
            </a:r>
            <a:r>
              <a:rPr lang="ja-JP" altLang="en-US" sz="1400" dirty="0">
                <a:latin typeface="Meiryo UI" panose="020B0604030504040204" pitchFamily="50" charset="-128"/>
                <a:ea typeface="Meiryo UI" panose="020B0604030504040204" pitchFamily="50" charset="-128"/>
              </a:rPr>
              <a:t>可能とすること</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・バイナリに</a:t>
            </a:r>
            <a:r>
              <a:rPr lang="ja-JP" altLang="en-US" sz="1400" u="sng" dirty="0">
                <a:solidFill>
                  <a:srgbClr val="C00000"/>
                </a:solidFill>
                <a:latin typeface="Meiryo UI" panose="020B0604030504040204" pitchFamily="50" charset="-128"/>
                <a:ea typeface="Meiryo UI" panose="020B0604030504040204" pitchFamily="50" charset="-128"/>
              </a:rPr>
              <a:t>自社独自ライセンスを設定可能</a:t>
            </a: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19" name="Text Box 4">
            <a:extLst>
              <a:ext uri="{FF2B5EF4-FFF2-40B4-BE49-F238E27FC236}">
                <a16:creationId xmlns:a16="http://schemas.microsoft.com/office/drawing/2014/main" id="{5D66CFA4-A834-F40D-0381-0809B9BAA6FB}"/>
              </a:ext>
            </a:extLst>
          </p:cNvPr>
          <p:cNvSpPr txBox="1">
            <a:spLocks noChangeArrowheads="1"/>
          </p:cNvSpPr>
          <p:nvPr/>
        </p:nvSpPr>
        <p:spPr bwMode="gray">
          <a:xfrm>
            <a:off x="4226248" y="198884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1" name="Text Box 5">
            <a:extLst>
              <a:ext uri="{FF2B5EF4-FFF2-40B4-BE49-F238E27FC236}">
                <a16:creationId xmlns:a16="http://schemas.microsoft.com/office/drawing/2014/main" id="{7669CABB-CF65-FE9D-1A5D-24F4A065125C}"/>
              </a:ext>
            </a:extLst>
          </p:cNvPr>
          <p:cNvSpPr txBox="1">
            <a:spLocks noChangeArrowheads="1"/>
          </p:cNvSpPr>
          <p:nvPr/>
        </p:nvSpPr>
        <p:spPr bwMode="gray">
          <a:xfrm>
            <a:off x="8686800" y="2492896"/>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3" name="Rectangle 3">
            <a:extLst>
              <a:ext uri="{FF2B5EF4-FFF2-40B4-BE49-F238E27FC236}">
                <a16:creationId xmlns:a16="http://schemas.microsoft.com/office/drawing/2014/main" id="{0453FA18-AEB1-EF67-F323-CFE86E4F9B00}"/>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ja-JP" altLang="en-US" kern="0" dirty="0">
                <a:latin typeface="Meiryo UI" panose="020B0604030504040204" pitchFamily="50" charset="-128"/>
                <a:ea typeface="Meiryo UI" panose="020B0604030504040204" pitchFamily="50" charset="-128"/>
              </a:rPr>
              <a:t>ライセンス条件の制約の強さ：レベル</a:t>
            </a:r>
            <a:r>
              <a:rPr lang="en-US" altLang="ja-JP" kern="0" dirty="0">
                <a:latin typeface="Meiryo UI" panose="020B0604030504040204" pitchFamily="50" charset="-128"/>
                <a:ea typeface="Meiryo UI" panose="020B0604030504040204" pitchFamily="50" charset="-128"/>
              </a:rPr>
              <a:t>3</a:t>
            </a:r>
            <a:endParaRPr lang="en-GB" altLang="ja-JP" kern="0" dirty="0">
              <a:latin typeface="Meiryo UI" panose="020B0604030504040204" pitchFamily="50" charset="-128"/>
              <a:ea typeface="Meiryo UI" panose="020B0604030504040204" pitchFamily="50" charset="-128"/>
            </a:endParaRPr>
          </a:p>
        </p:txBody>
      </p:sp>
      <p:pic>
        <p:nvPicPr>
          <p:cNvPr id="24" name="Picture 21">
            <a:extLst>
              <a:ext uri="{FF2B5EF4-FFF2-40B4-BE49-F238E27FC236}">
                <a16:creationId xmlns:a16="http://schemas.microsoft.com/office/drawing/2014/main" id="{9427BA23-C5F2-2265-E41B-49FC0A16B0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344" y="2924944"/>
            <a:ext cx="660318" cy="1301588"/>
          </a:xfrm>
          <a:prstGeom prst="rect">
            <a:avLst/>
          </a:prstGeom>
        </p:spPr>
      </p:pic>
      <p:sp>
        <p:nvSpPr>
          <p:cNvPr id="20" name="AutoShape 8">
            <a:extLst>
              <a:ext uri="{FF2B5EF4-FFF2-40B4-BE49-F238E27FC236}">
                <a16:creationId xmlns:a16="http://schemas.microsoft.com/office/drawing/2014/main" id="{72135E17-F4EC-F8AB-EE29-CED6B1B575E1}"/>
              </a:ext>
            </a:extLst>
          </p:cNvPr>
          <p:cNvSpPr>
            <a:spLocks noChangeArrowheads="1"/>
          </p:cNvSpPr>
          <p:nvPr/>
        </p:nvSpPr>
        <p:spPr bwMode="gray">
          <a:xfrm>
            <a:off x="7536161" y="2921098"/>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a:latin typeface="Meiryo UI" panose="020B0604030504040204" pitchFamily="50" charset="-128"/>
                <a:ea typeface="Meiryo UI" panose="020B0604030504040204" pitchFamily="50" charset="-128"/>
              </a:rPr>
              <a:t>配布</a:t>
            </a:r>
            <a:endParaRPr lang="en-GB" altLang="ja-JP" sz="200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794F0D80-4D83-F395-7B62-87333B13C673}"/>
              </a:ext>
            </a:extLst>
          </p:cNvPr>
          <p:cNvSpPr>
            <a:spLocks noGrp="1"/>
          </p:cNvSpPr>
          <p:nvPr>
            <p:ph type="sldNum" sz="quarter" idx="10"/>
          </p:nvPr>
        </p:nvSpPr>
        <p:spPr/>
        <p:txBody>
          <a:bodyPr/>
          <a:lstStyle/>
          <a:p>
            <a:fld id="{DE2B87E1-F9DF-4BEE-B07D-635D26011F4B}" type="slidenum">
              <a:rPr lang="de-DE" altLang="ja-JP" smtClean="0"/>
              <a:pPr/>
              <a:t>26</a:t>
            </a:fld>
            <a:endParaRPr lang="de-DE" altLang="ja-JP"/>
          </a:p>
        </p:txBody>
      </p:sp>
    </p:spTree>
    <p:extLst>
      <p:ext uri="{BB962C8B-B14F-4D97-AF65-F5344CB8AC3E}">
        <p14:creationId xmlns:p14="http://schemas.microsoft.com/office/powerpoint/2010/main" val="3370197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F21F8-C28A-2DE5-A9F7-42FB7E995DE0}"/>
            </a:ext>
          </a:extLst>
        </p:cNvPr>
        <p:cNvGrpSpPr/>
        <p:nvPr/>
      </p:nvGrpSpPr>
      <p:grpSpPr>
        <a:xfrm>
          <a:off x="0" y="0"/>
          <a:ext cx="0" cy="0"/>
          <a:chOff x="0" y="0"/>
          <a:chExt cx="0" cy="0"/>
        </a:xfrm>
      </p:grpSpPr>
      <p:sp>
        <p:nvSpPr>
          <p:cNvPr id="13318" name="AutoShape 10">
            <a:extLst>
              <a:ext uri="{FF2B5EF4-FFF2-40B4-BE49-F238E27FC236}">
                <a16:creationId xmlns:a16="http://schemas.microsoft.com/office/drawing/2014/main" id="{E05D025F-CFD2-5BBA-F2D1-F0A8937700B8}"/>
              </a:ext>
            </a:extLst>
          </p:cNvPr>
          <p:cNvSpPr>
            <a:spLocks noChangeArrowheads="1"/>
          </p:cNvSpPr>
          <p:nvPr/>
        </p:nvSpPr>
        <p:spPr bwMode="gray">
          <a:xfrm>
            <a:off x="3791744" y="2637779"/>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u="sng" dirty="0">
                <a:latin typeface="Meiryo UI" panose="020B0604030504040204" pitchFamily="50" charset="-128"/>
                <a:ea typeface="Meiryo UI" panose="020B0604030504040204" pitchFamily="50" charset="-128"/>
              </a:rPr>
              <a:t>（バイナリ）</a:t>
            </a:r>
          </a:p>
        </p:txBody>
      </p:sp>
      <p:sp>
        <p:nvSpPr>
          <p:cNvPr id="13319" name="AutoShape 4">
            <a:extLst>
              <a:ext uri="{FF2B5EF4-FFF2-40B4-BE49-F238E27FC236}">
                <a16:creationId xmlns:a16="http://schemas.microsoft.com/office/drawing/2014/main" id="{3F9200C9-D562-690F-E158-9B1C034491CA}"/>
              </a:ext>
            </a:extLst>
          </p:cNvPr>
          <p:cNvSpPr>
            <a:spLocks noChangeArrowheads="1"/>
          </p:cNvSpPr>
          <p:nvPr/>
        </p:nvSpPr>
        <p:spPr bwMode="gray">
          <a:xfrm>
            <a:off x="4363690" y="5497090"/>
            <a:ext cx="1530350" cy="884238"/>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endParaRPr lang="ja-JP" altLang="en-US" sz="1800" dirty="0">
              <a:latin typeface="Meiryo UI" panose="020B0604030504040204" pitchFamily="50" charset="-128"/>
              <a:ea typeface="Meiryo UI" panose="020B0604030504040204" pitchFamily="50" charset="-128"/>
            </a:endParaRPr>
          </a:p>
        </p:txBody>
      </p:sp>
      <p:sp>
        <p:nvSpPr>
          <p:cNvPr id="13321" name="AutoShape 4">
            <a:extLst>
              <a:ext uri="{FF2B5EF4-FFF2-40B4-BE49-F238E27FC236}">
                <a16:creationId xmlns:a16="http://schemas.microsoft.com/office/drawing/2014/main" id="{14D42CCE-1B98-786B-E25C-BC0047886334}"/>
              </a:ext>
            </a:extLst>
          </p:cNvPr>
          <p:cNvSpPr>
            <a:spLocks noChangeArrowheads="1"/>
          </p:cNvSpPr>
          <p:nvPr/>
        </p:nvSpPr>
        <p:spPr bwMode="gray">
          <a:xfrm>
            <a:off x="767408" y="1252735"/>
            <a:ext cx="10297144" cy="606424"/>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hangingPunct="1">
              <a:buFont typeface="Wingdings" pitchFamily="2" charset="2"/>
              <a:buNone/>
            </a:pPr>
            <a:r>
              <a:rPr lang="ja-JP" altLang="en-US" dirty="0">
                <a:solidFill>
                  <a:schemeClr val="tx1"/>
                </a:solidFill>
                <a:latin typeface="Meiryo UI" panose="020B0604030504040204" pitchFamily="50" charset="-128"/>
                <a:ea typeface="Meiryo UI" panose="020B0604030504040204" pitchFamily="50" charset="-128"/>
              </a:rPr>
              <a:t>ライセンス文書の他に、</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および</a:t>
            </a:r>
            <a:r>
              <a:rPr lang="ja-JP" altLang="en-US" u="sng" dirty="0">
                <a:solidFill>
                  <a:srgbClr val="C00000"/>
                </a:solidFill>
                <a:latin typeface="Meiryo UI" panose="020B0604030504040204" pitchFamily="50" charset="-128"/>
                <a:ea typeface="Meiryo UI" panose="020B0604030504040204" pitchFamily="50" charset="-128"/>
              </a:rPr>
              <a:t>連携するプログラムのソースコードも</a:t>
            </a:r>
            <a:r>
              <a:rPr lang="en-US" altLang="ja-JP" u="sng" dirty="0">
                <a:solidFill>
                  <a:srgbClr val="C00000"/>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として提供</a:t>
            </a:r>
          </a:p>
        </p:txBody>
      </p:sp>
      <p:sp>
        <p:nvSpPr>
          <p:cNvPr id="13322" name="AutoShape 10">
            <a:extLst>
              <a:ext uri="{FF2B5EF4-FFF2-40B4-BE49-F238E27FC236}">
                <a16:creationId xmlns:a16="http://schemas.microsoft.com/office/drawing/2014/main" id="{F2572B25-18C0-F319-B084-3B0E3CBBA388}"/>
              </a:ext>
            </a:extLst>
          </p:cNvPr>
          <p:cNvSpPr>
            <a:spLocks noChangeArrowheads="1"/>
          </p:cNvSpPr>
          <p:nvPr/>
        </p:nvSpPr>
        <p:spPr bwMode="gray">
          <a:xfrm>
            <a:off x="3647728" y="4330279"/>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solidFill>
                  <a:schemeClr val="tx1"/>
                </a:solidFill>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chemeClr val="tx1"/>
                </a:solidFill>
                <a:latin typeface="Meiryo UI" panose="020B0604030504040204" pitchFamily="50" charset="-128"/>
                <a:ea typeface="Meiryo UI" panose="020B0604030504040204" pitchFamily="50" charset="-128"/>
              </a:rPr>
              <a:t>（バイナリ）</a:t>
            </a:r>
          </a:p>
        </p:txBody>
      </p:sp>
      <p:sp>
        <p:nvSpPr>
          <p:cNvPr id="13323" name="Text Box 7">
            <a:extLst>
              <a:ext uri="{FF2B5EF4-FFF2-40B4-BE49-F238E27FC236}">
                <a16:creationId xmlns:a16="http://schemas.microsoft.com/office/drawing/2014/main" id="{81AD7A34-26CB-F6BD-1030-886D1E5D9DDC}"/>
              </a:ext>
            </a:extLst>
          </p:cNvPr>
          <p:cNvSpPr txBox="1">
            <a:spLocks noChangeArrowheads="1"/>
          </p:cNvSpPr>
          <p:nvPr/>
        </p:nvSpPr>
        <p:spPr bwMode="gray">
          <a:xfrm>
            <a:off x="4727848" y="3882482"/>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3324" name="角丸四角形 14">
            <a:extLst>
              <a:ext uri="{FF2B5EF4-FFF2-40B4-BE49-F238E27FC236}">
                <a16:creationId xmlns:a16="http://schemas.microsoft.com/office/drawing/2014/main" id="{0F8EB2CB-4B53-54AB-32B2-57448FCB49F3}"/>
              </a:ext>
            </a:extLst>
          </p:cNvPr>
          <p:cNvSpPr>
            <a:spLocks noChangeArrowheads="1"/>
          </p:cNvSpPr>
          <p:nvPr/>
        </p:nvSpPr>
        <p:spPr bwMode="auto">
          <a:xfrm>
            <a:off x="2495600" y="2492896"/>
            <a:ext cx="4608463" cy="4032448"/>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13325" name="AutoShape 10">
            <a:extLst>
              <a:ext uri="{FF2B5EF4-FFF2-40B4-BE49-F238E27FC236}">
                <a16:creationId xmlns:a16="http://schemas.microsoft.com/office/drawing/2014/main" id="{D71DF13C-098D-2EA5-7E86-43E3A25AF3E7}"/>
              </a:ext>
            </a:extLst>
          </p:cNvPr>
          <p:cNvSpPr>
            <a:spLocks noChangeArrowheads="1"/>
          </p:cNvSpPr>
          <p:nvPr/>
        </p:nvSpPr>
        <p:spPr bwMode="gray">
          <a:xfrm>
            <a:off x="4924079" y="4592216"/>
            <a:ext cx="1531937"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3326" name="AutoShape 10">
            <a:extLst>
              <a:ext uri="{FF2B5EF4-FFF2-40B4-BE49-F238E27FC236}">
                <a16:creationId xmlns:a16="http://schemas.microsoft.com/office/drawing/2014/main" id="{A621FA7F-B476-5650-917B-EF106C90A4AD}"/>
              </a:ext>
            </a:extLst>
          </p:cNvPr>
          <p:cNvSpPr>
            <a:spLocks noChangeArrowheads="1"/>
          </p:cNvSpPr>
          <p:nvPr/>
        </p:nvSpPr>
        <p:spPr bwMode="gray">
          <a:xfrm>
            <a:off x="5196680" y="3067993"/>
            <a:ext cx="1403350" cy="1081087"/>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3329" name="角丸四角形吹き出し 20">
            <a:extLst>
              <a:ext uri="{FF2B5EF4-FFF2-40B4-BE49-F238E27FC236}">
                <a16:creationId xmlns:a16="http://schemas.microsoft.com/office/drawing/2014/main" id="{ACD84D00-72EA-55B7-FE41-F8E675B17141}"/>
              </a:ext>
            </a:extLst>
          </p:cNvPr>
          <p:cNvSpPr>
            <a:spLocks noChangeArrowheads="1"/>
          </p:cNvSpPr>
          <p:nvPr/>
        </p:nvSpPr>
        <p:spPr bwMode="gray">
          <a:xfrm>
            <a:off x="7210424" y="1916113"/>
            <a:ext cx="2990031" cy="1008831"/>
          </a:xfrm>
          <a:prstGeom prst="wedgeRoundRectCallout">
            <a:avLst>
              <a:gd name="adj1" fmla="val -69853"/>
              <a:gd name="adj2" fmla="val 60013"/>
              <a:gd name="adj3" fmla="val 16667"/>
            </a:avLst>
          </a:prstGeom>
          <a:solidFill>
            <a:srgbClr val="F8DDDC"/>
          </a:solidFill>
          <a:ln w="9525" algn="ctr">
            <a:solidFill>
              <a:srgbClr val="914405"/>
            </a:solidFill>
            <a:round/>
            <a:headEnd/>
            <a:tailEnd/>
          </a:ln>
          <a:effec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dirty="0">
                <a:latin typeface="Meiryo UI" panose="020B0604030504040204" pitchFamily="50" charset="-128"/>
                <a:ea typeface="Meiryo UI" panose="020B0604030504040204" pitchFamily="50" charset="-128"/>
              </a:rPr>
              <a:t>自社プログラムを</a:t>
            </a:r>
            <a:endParaRPr lang="en-US" altLang="ja-JP" dirty="0">
              <a:latin typeface="Meiryo UI" panose="020B0604030504040204" pitchFamily="50" charset="-128"/>
              <a:ea typeface="Meiryo UI" panose="020B0604030504040204" pitchFamily="50" charset="-128"/>
            </a:endParaRPr>
          </a:p>
          <a:p>
            <a:pPr eaLnBrk="1" hangingPunct="1"/>
            <a:r>
              <a:rPr lang="en-US" altLang="ja-JP" u="sng" dirty="0">
                <a:solidFill>
                  <a:srgbClr val="C00000"/>
                </a:solidFill>
                <a:latin typeface="Meiryo UI" panose="020B0604030504040204" pitchFamily="50" charset="-128"/>
                <a:ea typeface="Meiryo UI" panose="020B0604030504040204" pitchFamily="50" charset="-128"/>
              </a:rPr>
              <a:t>OSS</a:t>
            </a:r>
            <a:r>
              <a:rPr lang="ja-JP" altLang="en-US" u="sng" dirty="0">
                <a:solidFill>
                  <a:srgbClr val="C00000"/>
                </a:solidFill>
                <a:latin typeface="Meiryo UI" panose="020B0604030504040204" pitchFamily="50" charset="-128"/>
                <a:ea typeface="Meiryo UI" panose="020B0604030504040204" pitchFamily="50" charset="-128"/>
              </a:rPr>
              <a:t>にしても良いか</a:t>
            </a:r>
            <a:r>
              <a:rPr lang="ja-JP" altLang="en-US" dirty="0">
                <a:latin typeface="Meiryo UI" panose="020B0604030504040204" pitchFamily="50" charset="-128"/>
                <a:ea typeface="Meiryo UI" panose="020B0604030504040204" pitchFamily="50" charset="-128"/>
              </a:rPr>
              <a:t>判断</a:t>
            </a:r>
            <a:endParaRPr lang="en-US" altLang="ja-JP" dirty="0">
              <a:latin typeface="Meiryo UI" panose="020B0604030504040204" pitchFamily="50" charset="-128"/>
              <a:ea typeface="Meiryo UI" panose="020B0604030504040204" pitchFamily="50" charset="-128"/>
            </a:endParaRPr>
          </a:p>
        </p:txBody>
      </p:sp>
      <p:sp>
        <p:nvSpPr>
          <p:cNvPr id="19" name="Text Box 4">
            <a:extLst>
              <a:ext uri="{FF2B5EF4-FFF2-40B4-BE49-F238E27FC236}">
                <a16:creationId xmlns:a16="http://schemas.microsoft.com/office/drawing/2014/main" id="{ABFA9202-ACBC-D293-3CA5-CAA689B9376D}"/>
              </a:ext>
            </a:extLst>
          </p:cNvPr>
          <p:cNvSpPr txBox="1">
            <a:spLocks noChangeArrowheads="1"/>
          </p:cNvSpPr>
          <p:nvPr/>
        </p:nvSpPr>
        <p:spPr bwMode="gray">
          <a:xfrm>
            <a:off x="4154240" y="200477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1" name="Text Box 5">
            <a:extLst>
              <a:ext uri="{FF2B5EF4-FFF2-40B4-BE49-F238E27FC236}">
                <a16:creationId xmlns:a16="http://schemas.microsoft.com/office/drawing/2014/main" id="{0625AE88-437B-E70A-03DF-823AA4EB16F3}"/>
              </a:ext>
            </a:extLst>
          </p:cNvPr>
          <p:cNvSpPr txBox="1">
            <a:spLocks noChangeArrowheads="1"/>
          </p:cNvSpPr>
          <p:nvPr/>
        </p:nvSpPr>
        <p:spPr bwMode="gray">
          <a:xfrm>
            <a:off x="8903592" y="3084512"/>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3" name="Rectangle 3">
            <a:extLst>
              <a:ext uri="{FF2B5EF4-FFF2-40B4-BE49-F238E27FC236}">
                <a16:creationId xmlns:a16="http://schemas.microsoft.com/office/drawing/2014/main" id="{670FC3D8-F685-E83A-0550-4817142EE9C8}"/>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ja-JP" altLang="en-US" kern="0" dirty="0">
                <a:latin typeface="Meiryo UI" panose="020B0604030504040204" pitchFamily="50" charset="-128"/>
                <a:ea typeface="Meiryo UI" panose="020B0604030504040204" pitchFamily="50" charset="-128"/>
              </a:rPr>
              <a:t>ライセンス条件の制約の強さ：レベル</a:t>
            </a:r>
            <a:r>
              <a:rPr lang="en-US" altLang="ja-JP" kern="0" dirty="0">
                <a:latin typeface="Meiryo UI" panose="020B0604030504040204" pitchFamily="50" charset="-128"/>
                <a:ea typeface="Meiryo UI" panose="020B0604030504040204" pitchFamily="50" charset="-128"/>
              </a:rPr>
              <a:t>4</a:t>
            </a:r>
            <a:endParaRPr lang="en-GB" altLang="ja-JP" kern="0" dirty="0">
              <a:latin typeface="Meiryo UI" panose="020B0604030504040204" pitchFamily="50" charset="-128"/>
              <a:ea typeface="Meiryo UI" panose="020B0604030504040204" pitchFamily="50" charset="-128"/>
            </a:endParaRPr>
          </a:p>
        </p:txBody>
      </p:sp>
      <p:pic>
        <p:nvPicPr>
          <p:cNvPr id="24" name="Picture 21">
            <a:extLst>
              <a:ext uri="{FF2B5EF4-FFF2-40B4-BE49-F238E27FC236}">
                <a16:creationId xmlns:a16="http://schemas.microsoft.com/office/drawing/2014/main" id="{4DEC1726-8412-DA15-0805-EE826AAB04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4114" y="3567572"/>
            <a:ext cx="660318" cy="1301588"/>
          </a:xfrm>
          <a:prstGeom prst="rect">
            <a:avLst/>
          </a:prstGeom>
        </p:spPr>
      </p:pic>
      <p:sp>
        <p:nvSpPr>
          <p:cNvPr id="20" name="AutoShape 8">
            <a:extLst>
              <a:ext uri="{FF2B5EF4-FFF2-40B4-BE49-F238E27FC236}">
                <a16:creationId xmlns:a16="http://schemas.microsoft.com/office/drawing/2014/main" id="{D1DBA84A-93D2-FB21-A1CA-1BE43F15D528}"/>
              </a:ext>
            </a:extLst>
          </p:cNvPr>
          <p:cNvSpPr>
            <a:spLocks noChangeArrowheads="1"/>
          </p:cNvSpPr>
          <p:nvPr/>
        </p:nvSpPr>
        <p:spPr bwMode="gray">
          <a:xfrm>
            <a:off x="7536161" y="3497163"/>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a:latin typeface="Meiryo UI" panose="020B0604030504040204" pitchFamily="50" charset="-128"/>
                <a:ea typeface="Meiryo UI" panose="020B0604030504040204" pitchFamily="50" charset="-128"/>
              </a:rPr>
              <a:t>配布</a:t>
            </a:r>
            <a:endParaRPr lang="en-GB" altLang="ja-JP" sz="200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20045461-4715-D48B-EE4C-7D74BFCD6D2F}"/>
              </a:ext>
            </a:extLst>
          </p:cNvPr>
          <p:cNvSpPr>
            <a:spLocks noGrp="1"/>
          </p:cNvSpPr>
          <p:nvPr>
            <p:ph type="sldNum" sz="quarter" idx="10"/>
          </p:nvPr>
        </p:nvSpPr>
        <p:spPr/>
        <p:txBody>
          <a:bodyPr/>
          <a:lstStyle/>
          <a:p>
            <a:fld id="{DE2B87E1-F9DF-4BEE-B07D-635D26011F4B}" type="slidenum">
              <a:rPr lang="de-DE" altLang="ja-JP" smtClean="0"/>
              <a:pPr/>
              <a:t>27</a:t>
            </a:fld>
            <a:endParaRPr lang="de-DE" altLang="ja-JP"/>
          </a:p>
        </p:txBody>
      </p:sp>
    </p:spTree>
    <p:extLst>
      <p:ext uri="{BB962C8B-B14F-4D97-AF65-F5344CB8AC3E}">
        <p14:creationId xmlns:p14="http://schemas.microsoft.com/office/powerpoint/2010/main" val="114742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9B6D9-3974-C32F-A9B1-6D96290336F0}"/>
            </a:ext>
          </a:extLst>
        </p:cNvPr>
        <p:cNvGrpSpPr/>
        <p:nvPr/>
      </p:nvGrpSpPr>
      <p:grpSpPr>
        <a:xfrm>
          <a:off x="0" y="0"/>
          <a:ext cx="0" cy="0"/>
          <a:chOff x="0" y="0"/>
          <a:chExt cx="0" cy="0"/>
        </a:xfrm>
      </p:grpSpPr>
      <p:sp>
        <p:nvSpPr>
          <p:cNvPr id="13318" name="AutoShape 10">
            <a:extLst>
              <a:ext uri="{FF2B5EF4-FFF2-40B4-BE49-F238E27FC236}">
                <a16:creationId xmlns:a16="http://schemas.microsoft.com/office/drawing/2014/main" id="{B3CA2639-9B82-809F-1502-EFFD0E610D0B}"/>
              </a:ext>
            </a:extLst>
          </p:cNvPr>
          <p:cNvSpPr>
            <a:spLocks noChangeArrowheads="1"/>
          </p:cNvSpPr>
          <p:nvPr/>
        </p:nvSpPr>
        <p:spPr bwMode="gray">
          <a:xfrm>
            <a:off x="3215680" y="2709787"/>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u="sng" dirty="0">
                <a:latin typeface="Meiryo UI" panose="020B0604030504040204" pitchFamily="50" charset="-128"/>
                <a:ea typeface="Meiryo UI" panose="020B0604030504040204" pitchFamily="50" charset="-128"/>
              </a:rPr>
              <a:t>（バイナリ）</a:t>
            </a:r>
          </a:p>
        </p:txBody>
      </p:sp>
      <p:sp>
        <p:nvSpPr>
          <p:cNvPr id="13319" name="AutoShape 4">
            <a:extLst>
              <a:ext uri="{FF2B5EF4-FFF2-40B4-BE49-F238E27FC236}">
                <a16:creationId xmlns:a16="http://schemas.microsoft.com/office/drawing/2014/main" id="{A48064DF-5C2B-E0E9-01CF-F652DC05D987}"/>
              </a:ext>
            </a:extLst>
          </p:cNvPr>
          <p:cNvSpPr>
            <a:spLocks noChangeArrowheads="1"/>
          </p:cNvSpPr>
          <p:nvPr/>
        </p:nvSpPr>
        <p:spPr bwMode="gray">
          <a:xfrm>
            <a:off x="3787626" y="5569098"/>
            <a:ext cx="1530350" cy="884238"/>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endParaRPr lang="ja-JP" altLang="en-US" sz="1800" dirty="0">
              <a:latin typeface="Meiryo UI" panose="020B0604030504040204" pitchFamily="50" charset="-128"/>
              <a:ea typeface="Meiryo UI" panose="020B0604030504040204" pitchFamily="50" charset="-128"/>
            </a:endParaRPr>
          </a:p>
        </p:txBody>
      </p:sp>
      <p:sp>
        <p:nvSpPr>
          <p:cNvPr id="13320" name="AutoShape 8">
            <a:extLst>
              <a:ext uri="{FF2B5EF4-FFF2-40B4-BE49-F238E27FC236}">
                <a16:creationId xmlns:a16="http://schemas.microsoft.com/office/drawing/2014/main" id="{DD88B9DE-3E18-D400-B947-53AEBD8CBB32}"/>
              </a:ext>
            </a:extLst>
          </p:cNvPr>
          <p:cNvSpPr>
            <a:spLocks noChangeArrowheads="1"/>
          </p:cNvSpPr>
          <p:nvPr/>
        </p:nvSpPr>
        <p:spPr bwMode="gray">
          <a:xfrm>
            <a:off x="6599856" y="3988297"/>
            <a:ext cx="1296344" cy="2104999"/>
          </a:xfrm>
          <a:prstGeom prst="rightArrow">
            <a:avLst>
              <a:gd name="adj1" fmla="val 72451"/>
              <a:gd name="adj2" fmla="val 25841"/>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2000" dirty="0">
                <a:latin typeface="Meiryo UI" panose="020B0604030504040204" pitchFamily="50" charset="-128"/>
                <a:ea typeface="Meiryo UI" panose="020B0604030504040204" pitchFamily="50" charset="-128"/>
              </a:rPr>
              <a:t>サーバへの</a:t>
            </a:r>
            <a:br>
              <a:rPr lang="en-US" altLang="ja-JP"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アクセス、</a:t>
            </a:r>
            <a:br>
              <a:rPr lang="en-US" altLang="ja-JP"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サービス</a:t>
            </a:r>
            <a:endParaRPr lang="en-US" altLang="ja-JP" sz="2000" dirty="0">
              <a:latin typeface="Meiryo UI" panose="020B0604030504040204" pitchFamily="50" charset="-128"/>
              <a:ea typeface="Meiryo UI" panose="020B0604030504040204" pitchFamily="50" charset="-128"/>
            </a:endParaRPr>
          </a:p>
          <a:p>
            <a:pPr algn="l" eaLnBrk="1" hangingPunct="1"/>
            <a:r>
              <a:rPr lang="ja-JP" altLang="en-US" sz="2000" dirty="0">
                <a:latin typeface="Meiryo UI" panose="020B0604030504040204" pitchFamily="50" charset="-128"/>
                <a:ea typeface="Meiryo UI" panose="020B0604030504040204" pitchFamily="50" charset="-128"/>
              </a:rPr>
              <a:t>利用</a:t>
            </a:r>
            <a:endParaRPr lang="en-GB" altLang="ja-JP" sz="2000" dirty="0">
              <a:latin typeface="Meiryo UI" panose="020B0604030504040204" pitchFamily="50" charset="-128"/>
              <a:ea typeface="Meiryo UI" panose="020B0604030504040204" pitchFamily="50" charset="-128"/>
            </a:endParaRPr>
          </a:p>
        </p:txBody>
      </p:sp>
      <p:sp>
        <p:nvSpPr>
          <p:cNvPr id="13321" name="AutoShape 4">
            <a:extLst>
              <a:ext uri="{FF2B5EF4-FFF2-40B4-BE49-F238E27FC236}">
                <a16:creationId xmlns:a16="http://schemas.microsoft.com/office/drawing/2014/main" id="{62512EC8-3B48-DFD8-11DC-590DF69A39A8}"/>
              </a:ext>
            </a:extLst>
          </p:cNvPr>
          <p:cNvSpPr>
            <a:spLocks noChangeArrowheads="1"/>
          </p:cNvSpPr>
          <p:nvPr/>
        </p:nvSpPr>
        <p:spPr bwMode="gray">
          <a:xfrm>
            <a:off x="551384" y="1196752"/>
            <a:ext cx="11161240" cy="720080"/>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l" fontAlgn="base">
              <a:lnSpc>
                <a:spcPct val="90000"/>
              </a:lnSpc>
              <a:buNone/>
            </a:pPr>
            <a:r>
              <a:rPr lang="ja-JP" altLang="en-US" sz="2000" u="sng" dirty="0">
                <a:solidFill>
                  <a:srgbClr val="C00000"/>
                </a:solidFill>
                <a:latin typeface="Meiryo UI" panose="020B0604030504040204" pitchFamily="50" charset="-128"/>
                <a:ea typeface="Meiryo UI" panose="020B0604030504040204" pitchFamily="50" charset="-128"/>
              </a:rPr>
              <a:t>サーバへのアクセス、サービス利用</a:t>
            </a:r>
            <a:r>
              <a:rPr lang="en-US" altLang="ja-JP" sz="2000" b="1" u="sng" dirty="0">
                <a:solidFill>
                  <a:srgbClr val="D2533F"/>
                </a:solidFill>
                <a:latin typeface="Meiryo UI" panose="020B0604030504040204" pitchFamily="50" charset="-128"/>
                <a:ea typeface="Meiryo UI" panose="020B0604030504040204" pitchFamily="50" charset="-128"/>
              </a:rPr>
              <a:t>(SaaS/ASP</a:t>
            </a:r>
            <a:r>
              <a:rPr lang="ja-JP" altLang="en-US" sz="2000" b="1" u="sng" dirty="0">
                <a:solidFill>
                  <a:srgbClr val="D2533F"/>
                </a:solidFill>
                <a:latin typeface="Meiryo UI" panose="020B0604030504040204" pitchFamily="50" charset="-128"/>
                <a:ea typeface="Meiryo UI" panose="020B0604030504040204" pitchFamily="50" charset="-128"/>
              </a:rPr>
              <a:t>等</a:t>
            </a:r>
            <a:r>
              <a:rPr lang="en-US" altLang="ja-JP" sz="2000" b="1" u="sng" dirty="0">
                <a:solidFill>
                  <a:srgbClr val="D2533F"/>
                </a:solidFill>
                <a:latin typeface="Meiryo UI" panose="020B0604030504040204" pitchFamily="50" charset="-128"/>
                <a:ea typeface="Meiryo UI" panose="020B0604030504040204" pitchFamily="50" charset="-128"/>
              </a:rPr>
              <a:t>)</a:t>
            </a:r>
            <a:r>
              <a:rPr lang="ja-JP" altLang="en-US" sz="2000" b="1" u="sng" dirty="0">
                <a:solidFill>
                  <a:srgbClr val="D2533F"/>
                </a:solidFill>
                <a:latin typeface="Meiryo UI" panose="020B0604030504040204" pitchFamily="50" charset="-128"/>
                <a:ea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の場合でも、</a:t>
            </a:r>
            <a:br>
              <a:rPr lang="en-US" altLang="ja-JP" sz="2000" dirty="0">
                <a:solidFill>
                  <a:schemeClr val="tx1"/>
                </a:solidFill>
                <a:latin typeface="Meiryo UI" panose="020B0604030504040204" pitchFamily="50" charset="-128"/>
                <a:ea typeface="Meiryo UI" panose="020B0604030504040204" pitchFamily="50" charset="-128"/>
              </a:rPr>
            </a:br>
            <a:r>
              <a:rPr lang="ja-JP" altLang="en-US" sz="2000" dirty="0">
                <a:solidFill>
                  <a:schemeClr val="tx1"/>
                </a:solidFill>
                <a:latin typeface="Meiryo UI" panose="020B0604030504040204" pitchFamily="50" charset="-128"/>
                <a:ea typeface="Meiryo UI" panose="020B0604030504040204" pitchFamily="50" charset="-128"/>
              </a:rPr>
              <a:t>ライセンス文書の他に、</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および</a:t>
            </a:r>
            <a:r>
              <a:rPr lang="ja-JP" altLang="en-US" sz="2000" u="sng" dirty="0">
                <a:solidFill>
                  <a:srgbClr val="C00000"/>
                </a:solidFill>
                <a:latin typeface="Meiryo UI" panose="020B0604030504040204" pitchFamily="50" charset="-128"/>
                <a:ea typeface="Meiryo UI" panose="020B0604030504040204" pitchFamily="50" charset="-128"/>
              </a:rPr>
              <a:t>連携するプログラムのソースコードも</a:t>
            </a:r>
            <a:r>
              <a:rPr lang="en-US" altLang="ja-JP" sz="2000" u="sng" dirty="0">
                <a:solidFill>
                  <a:srgbClr val="C00000"/>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として提供</a:t>
            </a:r>
          </a:p>
        </p:txBody>
      </p:sp>
      <p:sp>
        <p:nvSpPr>
          <p:cNvPr id="13322" name="AutoShape 10">
            <a:extLst>
              <a:ext uri="{FF2B5EF4-FFF2-40B4-BE49-F238E27FC236}">
                <a16:creationId xmlns:a16="http://schemas.microsoft.com/office/drawing/2014/main" id="{4CF20E66-E816-5D6D-045B-F67E58AFF417}"/>
              </a:ext>
            </a:extLst>
          </p:cNvPr>
          <p:cNvSpPr>
            <a:spLocks noChangeArrowheads="1"/>
          </p:cNvSpPr>
          <p:nvPr/>
        </p:nvSpPr>
        <p:spPr bwMode="gray">
          <a:xfrm>
            <a:off x="3071664" y="4402287"/>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solidFill>
                  <a:schemeClr val="tx1"/>
                </a:solidFill>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chemeClr val="tx1"/>
                </a:solidFill>
                <a:latin typeface="Meiryo UI" panose="020B0604030504040204" pitchFamily="50" charset="-128"/>
                <a:ea typeface="Meiryo UI" panose="020B0604030504040204" pitchFamily="50" charset="-128"/>
              </a:rPr>
              <a:t>（バイナリ）</a:t>
            </a:r>
          </a:p>
        </p:txBody>
      </p:sp>
      <p:sp>
        <p:nvSpPr>
          <p:cNvPr id="13323" name="Text Box 7">
            <a:extLst>
              <a:ext uri="{FF2B5EF4-FFF2-40B4-BE49-F238E27FC236}">
                <a16:creationId xmlns:a16="http://schemas.microsoft.com/office/drawing/2014/main" id="{AE0885E0-DC8E-461C-DB02-556B852FFFED}"/>
              </a:ext>
            </a:extLst>
          </p:cNvPr>
          <p:cNvSpPr txBox="1">
            <a:spLocks noChangeArrowheads="1"/>
          </p:cNvSpPr>
          <p:nvPr/>
        </p:nvSpPr>
        <p:spPr bwMode="gray">
          <a:xfrm>
            <a:off x="4223469" y="3954490"/>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3324" name="角丸四角形 14">
            <a:extLst>
              <a:ext uri="{FF2B5EF4-FFF2-40B4-BE49-F238E27FC236}">
                <a16:creationId xmlns:a16="http://schemas.microsoft.com/office/drawing/2014/main" id="{00326BCF-0645-0EBE-6453-2EE3C45B0B05}"/>
              </a:ext>
            </a:extLst>
          </p:cNvPr>
          <p:cNvSpPr>
            <a:spLocks noChangeArrowheads="1"/>
          </p:cNvSpPr>
          <p:nvPr/>
        </p:nvSpPr>
        <p:spPr bwMode="auto">
          <a:xfrm>
            <a:off x="2135560" y="2564904"/>
            <a:ext cx="4320231" cy="3960440"/>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13325" name="AutoShape 10">
            <a:extLst>
              <a:ext uri="{FF2B5EF4-FFF2-40B4-BE49-F238E27FC236}">
                <a16:creationId xmlns:a16="http://schemas.microsoft.com/office/drawing/2014/main" id="{37BC94EB-E113-6EEE-E5D1-CE0C07CF0FE0}"/>
              </a:ext>
            </a:extLst>
          </p:cNvPr>
          <p:cNvSpPr>
            <a:spLocks noChangeArrowheads="1"/>
          </p:cNvSpPr>
          <p:nvPr/>
        </p:nvSpPr>
        <p:spPr bwMode="gray">
          <a:xfrm>
            <a:off x="4348015" y="4664224"/>
            <a:ext cx="1531937"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3326" name="AutoShape 10">
            <a:extLst>
              <a:ext uri="{FF2B5EF4-FFF2-40B4-BE49-F238E27FC236}">
                <a16:creationId xmlns:a16="http://schemas.microsoft.com/office/drawing/2014/main" id="{C97A574A-39D7-4727-7056-B77487CD1943}"/>
              </a:ext>
            </a:extLst>
          </p:cNvPr>
          <p:cNvSpPr>
            <a:spLocks noChangeArrowheads="1"/>
          </p:cNvSpPr>
          <p:nvPr/>
        </p:nvSpPr>
        <p:spPr bwMode="gray">
          <a:xfrm>
            <a:off x="4620616" y="3140001"/>
            <a:ext cx="1403350" cy="1081087"/>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9" name="Text Box 4">
            <a:extLst>
              <a:ext uri="{FF2B5EF4-FFF2-40B4-BE49-F238E27FC236}">
                <a16:creationId xmlns:a16="http://schemas.microsoft.com/office/drawing/2014/main" id="{559FAB88-E60F-321B-E45D-5F528F3ED6B7}"/>
              </a:ext>
            </a:extLst>
          </p:cNvPr>
          <p:cNvSpPr txBox="1">
            <a:spLocks noChangeArrowheads="1"/>
          </p:cNvSpPr>
          <p:nvPr/>
        </p:nvSpPr>
        <p:spPr bwMode="gray">
          <a:xfrm>
            <a:off x="3650184" y="198884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1" name="Text Box 5">
            <a:extLst>
              <a:ext uri="{FF2B5EF4-FFF2-40B4-BE49-F238E27FC236}">
                <a16:creationId xmlns:a16="http://schemas.microsoft.com/office/drawing/2014/main" id="{E70CCB20-5DCC-7537-D89F-CA843E03CF9D}"/>
              </a:ext>
            </a:extLst>
          </p:cNvPr>
          <p:cNvSpPr txBox="1">
            <a:spLocks noChangeArrowheads="1"/>
          </p:cNvSpPr>
          <p:nvPr/>
        </p:nvSpPr>
        <p:spPr bwMode="gray">
          <a:xfrm>
            <a:off x="9983712" y="3804592"/>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3" name="Rectangle 3">
            <a:extLst>
              <a:ext uri="{FF2B5EF4-FFF2-40B4-BE49-F238E27FC236}">
                <a16:creationId xmlns:a16="http://schemas.microsoft.com/office/drawing/2014/main" id="{D97E72AB-1F7A-C46B-BC07-0BED2544826C}"/>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ja-JP" altLang="en-US" kern="0" dirty="0">
                <a:latin typeface="Meiryo UI" panose="020B0604030504040204" pitchFamily="50" charset="-128"/>
                <a:ea typeface="Meiryo UI" panose="020B0604030504040204" pitchFamily="50" charset="-128"/>
              </a:rPr>
              <a:t>ライセンス条件の制約の強さ：レベル</a:t>
            </a:r>
            <a:r>
              <a:rPr lang="en-US" altLang="ja-JP" kern="0" dirty="0">
                <a:latin typeface="Meiryo UI" panose="020B0604030504040204" pitchFamily="50" charset="-128"/>
                <a:ea typeface="Meiryo UI" panose="020B0604030504040204" pitchFamily="50" charset="-128"/>
              </a:rPr>
              <a:t>5</a:t>
            </a:r>
            <a:endParaRPr lang="en-GB" altLang="ja-JP" kern="0" dirty="0">
              <a:latin typeface="Meiryo UI" panose="020B0604030504040204" pitchFamily="50" charset="-128"/>
              <a:ea typeface="Meiryo UI" panose="020B0604030504040204" pitchFamily="50" charset="-128"/>
            </a:endParaRPr>
          </a:p>
        </p:txBody>
      </p:sp>
      <p:sp>
        <p:nvSpPr>
          <p:cNvPr id="18" name="AutoShape 8">
            <a:extLst>
              <a:ext uri="{FF2B5EF4-FFF2-40B4-BE49-F238E27FC236}">
                <a16:creationId xmlns:a16="http://schemas.microsoft.com/office/drawing/2014/main" id="{D9725413-4D78-7B0C-362F-23CED159DC8C}"/>
              </a:ext>
            </a:extLst>
          </p:cNvPr>
          <p:cNvSpPr>
            <a:spLocks noChangeArrowheads="1"/>
          </p:cNvSpPr>
          <p:nvPr/>
        </p:nvSpPr>
        <p:spPr bwMode="gray">
          <a:xfrm>
            <a:off x="8832304" y="3988297"/>
            <a:ext cx="1296144" cy="2249015"/>
          </a:xfrm>
          <a:prstGeom prst="rightArrow">
            <a:avLst>
              <a:gd name="adj1" fmla="val 72366"/>
              <a:gd name="adj2" fmla="val 28905"/>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2000" dirty="0">
                <a:latin typeface="Meiryo UI" panose="020B0604030504040204" pitchFamily="50" charset="-128"/>
                <a:ea typeface="Meiryo UI" panose="020B0604030504040204" pitchFamily="50" charset="-128"/>
              </a:rPr>
              <a:t>サーバへの</a:t>
            </a:r>
            <a:br>
              <a:rPr lang="en-US" altLang="ja-JP"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アクセス、</a:t>
            </a:r>
            <a:br>
              <a:rPr lang="en-US" altLang="ja-JP"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サービス</a:t>
            </a:r>
            <a:endParaRPr lang="en-US" altLang="ja-JP" sz="2000" dirty="0">
              <a:latin typeface="Meiryo UI" panose="020B0604030504040204" pitchFamily="50" charset="-128"/>
              <a:ea typeface="Meiryo UI" panose="020B0604030504040204" pitchFamily="50" charset="-128"/>
            </a:endParaRPr>
          </a:p>
          <a:p>
            <a:pPr eaLnBrk="1" hangingPunct="1"/>
            <a:r>
              <a:rPr lang="ja-JP" altLang="en-US" sz="2000" dirty="0">
                <a:latin typeface="Meiryo UI" panose="020B0604030504040204" pitchFamily="50" charset="-128"/>
                <a:ea typeface="Meiryo UI" panose="020B0604030504040204" pitchFamily="50" charset="-128"/>
              </a:rPr>
              <a:t>利用</a:t>
            </a:r>
            <a:endParaRPr lang="en-GB" altLang="ja-JP" sz="2000" dirty="0">
              <a:latin typeface="Meiryo UI" panose="020B0604030504040204" pitchFamily="50" charset="-128"/>
              <a:ea typeface="Meiryo UI" panose="020B0604030504040204" pitchFamily="50" charset="-128"/>
            </a:endParaRPr>
          </a:p>
        </p:txBody>
      </p:sp>
      <p:sp>
        <p:nvSpPr>
          <p:cNvPr id="2" name="楕円 1">
            <a:extLst>
              <a:ext uri="{FF2B5EF4-FFF2-40B4-BE49-F238E27FC236}">
                <a16:creationId xmlns:a16="http://schemas.microsoft.com/office/drawing/2014/main" id="{9A089E94-9927-0963-6EDB-4AA9365A2606}"/>
              </a:ext>
            </a:extLst>
          </p:cNvPr>
          <p:cNvSpPr/>
          <p:nvPr/>
        </p:nvSpPr>
        <p:spPr bwMode="gray">
          <a:xfrm>
            <a:off x="8040216" y="4005064"/>
            <a:ext cx="648072" cy="2088232"/>
          </a:xfrm>
          <a:prstGeom prst="ellipse">
            <a:avLst/>
          </a:prstGeom>
          <a:solidFill>
            <a:srgbClr val="DAD9D6"/>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cxnSp>
        <p:nvCxnSpPr>
          <p:cNvPr id="5" name="直線コネクタ 4">
            <a:extLst>
              <a:ext uri="{FF2B5EF4-FFF2-40B4-BE49-F238E27FC236}">
                <a16:creationId xmlns:a16="http://schemas.microsoft.com/office/drawing/2014/main" id="{A71546EE-05DD-97DA-FE72-9DEFC8249C9B}"/>
              </a:ext>
            </a:extLst>
          </p:cNvPr>
          <p:cNvCxnSpPr>
            <a:stCxn id="2" idx="1"/>
            <a:endCxn id="2" idx="5"/>
          </p:cNvCxnSpPr>
          <p:nvPr/>
        </p:nvCxnSpPr>
        <p:spPr bwMode="auto">
          <a:xfrm>
            <a:off x="8135124" y="4310878"/>
            <a:ext cx="458256" cy="1476604"/>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4" name="直線コネクタ 23">
            <a:extLst>
              <a:ext uri="{FF2B5EF4-FFF2-40B4-BE49-F238E27FC236}">
                <a16:creationId xmlns:a16="http://schemas.microsoft.com/office/drawing/2014/main" id="{E976D7CC-541F-CEE3-2E6A-B6FF4937DFD4}"/>
              </a:ext>
            </a:extLst>
          </p:cNvPr>
          <p:cNvCxnSpPr>
            <a:stCxn id="2" idx="7"/>
            <a:endCxn id="2" idx="3"/>
          </p:cNvCxnSpPr>
          <p:nvPr/>
        </p:nvCxnSpPr>
        <p:spPr bwMode="auto">
          <a:xfrm flipH="1">
            <a:off x="8135124" y="4310878"/>
            <a:ext cx="458256" cy="1476604"/>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6" name="Text Box 5">
            <a:extLst>
              <a:ext uri="{FF2B5EF4-FFF2-40B4-BE49-F238E27FC236}">
                <a16:creationId xmlns:a16="http://schemas.microsoft.com/office/drawing/2014/main" id="{595FBBBF-F92B-43A5-E04B-311516246D94}"/>
              </a:ext>
            </a:extLst>
          </p:cNvPr>
          <p:cNvSpPr txBox="1">
            <a:spLocks noChangeArrowheads="1"/>
          </p:cNvSpPr>
          <p:nvPr/>
        </p:nvSpPr>
        <p:spPr bwMode="gray">
          <a:xfrm>
            <a:off x="7607448" y="6252864"/>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000" dirty="0">
                <a:solidFill>
                  <a:schemeClr val="tx1"/>
                </a:solidFill>
                <a:latin typeface="Meiryo UI" panose="020B0604030504040204" pitchFamily="50" charset="-128"/>
                <a:ea typeface="Meiryo UI" panose="020B0604030504040204" pitchFamily="50" charset="-128"/>
              </a:rPr>
              <a:t>ネットワーク</a:t>
            </a:r>
          </a:p>
        </p:txBody>
      </p:sp>
      <p:pic>
        <p:nvPicPr>
          <p:cNvPr id="27" name="Picture 21">
            <a:extLst>
              <a:ext uri="{FF2B5EF4-FFF2-40B4-BE49-F238E27FC236}">
                <a16:creationId xmlns:a16="http://schemas.microsoft.com/office/drawing/2014/main" id="{06C081D9-F2A0-F3BB-C48E-6B27D0067B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6242" y="4431668"/>
            <a:ext cx="660318" cy="1301588"/>
          </a:xfrm>
          <a:prstGeom prst="rect">
            <a:avLst/>
          </a:prstGeom>
        </p:spPr>
      </p:pic>
      <p:sp>
        <p:nvSpPr>
          <p:cNvPr id="28" name="角丸四角形吹き出し 20">
            <a:extLst>
              <a:ext uri="{FF2B5EF4-FFF2-40B4-BE49-F238E27FC236}">
                <a16:creationId xmlns:a16="http://schemas.microsoft.com/office/drawing/2014/main" id="{C7575373-8A1C-4A55-9680-30C7BFE4B5B6}"/>
              </a:ext>
            </a:extLst>
          </p:cNvPr>
          <p:cNvSpPr>
            <a:spLocks noChangeArrowheads="1"/>
          </p:cNvSpPr>
          <p:nvPr/>
        </p:nvSpPr>
        <p:spPr bwMode="gray">
          <a:xfrm>
            <a:off x="7210424" y="2132137"/>
            <a:ext cx="2990031" cy="1008831"/>
          </a:xfrm>
          <a:prstGeom prst="wedgeRoundRectCallout">
            <a:avLst>
              <a:gd name="adj1" fmla="val -88542"/>
              <a:gd name="adj2" fmla="val 81834"/>
              <a:gd name="adj3" fmla="val 16667"/>
            </a:avLst>
          </a:prstGeom>
          <a:solidFill>
            <a:srgbClr val="F8DDDC"/>
          </a:solidFill>
          <a:ln w="9525" algn="ctr">
            <a:solidFill>
              <a:srgbClr val="914405"/>
            </a:solidFill>
            <a:round/>
            <a:headEnd/>
            <a:tailEnd/>
          </a:ln>
          <a:effec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dirty="0">
                <a:latin typeface="Meiryo UI" panose="020B0604030504040204" pitchFamily="50" charset="-128"/>
                <a:ea typeface="Meiryo UI" panose="020B0604030504040204" pitchFamily="50" charset="-128"/>
              </a:rPr>
              <a:t>自社プログラムを</a:t>
            </a:r>
            <a:endParaRPr lang="en-US" altLang="ja-JP" dirty="0">
              <a:latin typeface="Meiryo UI" panose="020B0604030504040204" pitchFamily="50" charset="-128"/>
              <a:ea typeface="Meiryo UI" panose="020B0604030504040204" pitchFamily="50" charset="-128"/>
            </a:endParaRPr>
          </a:p>
          <a:p>
            <a:pPr eaLnBrk="1" hangingPunct="1"/>
            <a:r>
              <a:rPr lang="en-US" altLang="ja-JP" u="sng" dirty="0">
                <a:solidFill>
                  <a:srgbClr val="C00000"/>
                </a:solidFill>
                <a:latin typeface="Meiryo UI" panose="020B0604030504040204" pitchFamily="50" charset="-128"/>
                <a:ea typeface="Meiryo UI" panose="020B0604030504040204" pitchFamily="50" charset="-128"/>
              </a:rPr>
              <a:t>OSS</a:t>
            </a:r>
            <a:r>
              <a:rPr lang="ja-JP" altLang="en-US" u="sng" dirty="0">
                <a:solidFill>
                  <a:srgbClr val="C00000"/>
                </a:solidFill>
                <a:latin typeface="Meiryo UI" panose="020B0604030504040204" pitchFamily="50" charset="-128"/>
                <a:ea typeface="Meiryo UI" panose="020B0604030504040204" pitchFamily="50" charset="-128"/>
              </a:rPr>
              <a:t>にしても良いか</a:t>
            </a:r>
            <a:r>
              <a:rPr lang="ja-JP" altLang="en-US" dirty="0">
                <a:latin typeface="Meiryo UI" panose="020B0604030504040204" pitchFamily="50" charset="-128"/>
                <a:ea typeface="Meiryo UI" panose="020B0604030504040204" pitchFamily="50" charset="-128"/>
              </a:rPr>
              <a:t>判断</a:t>
            </a:r>
            <a:endParaRPr lang="en-US" altLang="ja-JP"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12DEB076-4D62-7C40-A598-7F16F996DD11}"/>
              </a:ext>
            </a:extLst>
          </p:cNvPr>
          <p:cNvSpPr>
            <a:spLocks noGrp="1"/>
          </p:cNvSpPr>
          <p:nvPr>
            <p:ph type="sldNum" sz="quarter" idx="10"/>
          </p:nvPr>
        </p:nvSpPr>
        <p:spPr/>
        <p:txBody>
          <a:bodyPr/>
          <a:lstStyle/>
          <a:p>
            <a:fld id="{DE2B87E1-F9DF-4BEE-B07D-635D26011F4B}" type="slidenum">
              <a:rPr lang="de-DE" altLang="ja-JP" smtClean="0"/>
              <a:pPr/>
              <a:t>28</a:t>
            </a:fld>
            <a:endParaRPr lang="de-DE" altLang="ja-JP"/>
          </a:p>
        </p:txBody>
      </p:sp>
    </p:spTree>
    <p:extLst>
      <p:ext uri="{BB962C8B-B14F-4D97-AF65-F5344CB8AC3E}">
        <p14:creationId xmlns:p14="http://schemas.microsoft.com/office/powerpoint/2010/main" val="1047859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8DB9F-2C1E-D7DE-E35C-D83AD51A6F8D}"/>
            </a:ext>
          </a:extLst>
        </p:cNvPr>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EE900A2D-9F86-918E-888D-62948D0A7A53}"/>
              </a:ext>
            </a:extLst>
          </p:cNvPr>
          <p:cNvSpPr txBox="1"/>
          <p:nvPr/>
        </p:nvSpPr>
        <p:spPr>
          <a:xfrm>
            <a:off x="479376" y="764704"/>
            <a:ext cx="8172400" cy="646331"/>
          </a:xfrm>
          <a:prstGeom prst="rect">
            <a:avLst/>
          </a:prstGeom>
          <a:noFill/>
        </p:spPr>
        <p:txBody>
          <a:bodyPr wrap="square" rtlCol="0">
            <a:spAutoFit/>
          </a:bodyPr>
          <a:lstStyle/>
          <a:p>
            <a:pPr algn="l"/>
            <a:r>
              <a:rPr lang="ja-JP" altLang="en-US" sz="3600" dirty="0">
                <a:latin typeface="Meiryo UI" panose="020B0604030504040204" pitchFamily="50" charset="-128"/>
                <a:ea typeface="Meiryo UI" panose="020B0604030504040204" pitchFamily="50" charset="-128"/>
              </a:rPr>
              <a:t> 本日の目次</a:t>
            </a:r>
          </a:p>
        </p:txBody>
      </p:sp>
      <p:sp>
        <p:nvSpPr>
          <p:cNvPr id="4" name="テキスト ボックス 3">
            <a:extLst>
              <a:ext uri="{FF2B5EF4-FFF2-40B4-BE49-F238E27FC236}">
                <a16:creationId xmlns:a16="http://schemas.microsoft.com/office/drawing/2014/main" id="{28F51C85-3FCD-58B2-379D-8583AB6B5EAB}"/>
              </a:ext>
            </a:extLst>
          </p:cNvPr>
          <p:cNvSpPr txBox="1"/>
          <p:nvPr/>
        </p:nvSpPr>
        <p:spPr>
          <a:xfrm>
            <a:off x="983432" y="1268761"/>
            <a:ext cx="7668344" cy="5001369"/>
          </a:xfrm>
          <a:prstGeom prst="rect">
            <a:avLst/>
          </a:prstGeom>
          <a:noFill/>
        </p:spPr>
        <p:txBody>
          <a:bodyPr wrap="square" rtlCol="0">
            <a:spAutoFit/>
          </a:bodyPr>
          <a:lstStyle/>
          <a:p>
            <a:pPr algn="l">
              <a:lnSpc>
                <a:spcPct val="200000"/>
              </a:lnSpc>
            </a:pPr>
            <a:r>
              <a:rPr lang="ja-JP" altLang="en-US" sz="2200" dirty="0">
                <a:latin typeface="Meiryo UI" panose="020B0604030504040204" pitchFamily="50" charset="-128"/>
                <a:ea typeface="Meiryo UI" panose="020B0604030504040204" pitchFamily="50" charset="-128"/>
              </a:rPr>
              <a:t>オープニング</a:t>
            </a:r>
            <a:r>
              <a:rPr lang="en-US" altLang="ja-JP" sz="1600" dirty="0">
                <a:latin typeface="Meiryo UI" panose="020B0604030504040204" pitchFamily="50" charset="-128"/>
                <a:ea typeface="Meiryo UI" panose="020B0604030504040204" pitchFamily="50" charset="-128"/>
              </a:rPr>
              <a:t>(5</a:t>
            </a:r>
            <a:r>
              <a:rPr lang="ja-JP" altLang="en-US" sz="1600" dirty="0">
                <a:latin typeface="Meiryo UI" panose="020B0604030504040204" pitchFamily="50" charset="-128"/>
                <a:ea typeface="Meiryo UI" panose="020B0604030504040204" pitchFamily="50" charset="-128"/>
              </a:rPr>
              <a:t>分</a:t>
            </a:r>
            <a:r>
              <a:rPr lang="en-US" altLang="ja-JP" sz="1600" dirty="0">
                <a:latin typeface="Meiryo UI" panose="020B0604030504040204" pitchFamily="50" charset="-128"/>
                <a:ea typeface="Meiryo UI" panose="020B0604030504040204" pitchFamily="50" charset="-128"/>
              </a:rPr>
              <a:t>)</a:t>
            </a:r>
          </a:p>
          <a:p>
            <a:pPr algn="l">
              <a:lnSpc>
                <a:spcPct val="200000"/>
              </a:lnSpc>
            </a:pPr>
            <a:r>
              <a:rPr lang="en-US" altLang="ja-JP" sz="2200" dirty="0">
                <a:latin typeface="Meiryo UI" panose="020B0604030504040204" pitchFamily="50" charset="-128"/>
                <a:ea typeface="Meiryo UI" panose="020B0604030504040204" pitchFamily="50" charset="-128"/>
              </a:rPr>
              <a:t>1</a:t>
            </a:r>
            <a:r>
              <a:rPr lang="ja-JP" altLang="en-US" sz="2200" dirty="0">
                <a:latin typeface="Meiryo UI" panose="020B0604030504040204" pitchFamily="50" charset="-128"/>
                <a:ea typeface="Meiryo UI" panose="020B0604030504040204" pitchFamily="50" charset="-128"/>
              </a:rPr>
              <a:t>章　　</a:t>
            </a:r>
            <a:r>
              <a:rPr lang="en-US" altLang="ja-JP" sz="2200" dirty="0">
                <a:latin typeface="Meiryo UI" panose="020B0604030504040204" pitchFamily="50" charset="-128"/>
                <a:ea typeface="Meiryo UI" panose="020B0604030504040204" pitchFamily="50" charset="-128"/>
              </a:rPr>
              <a:t>OSS</a:t>
            </a:r>
            <a:r>
              <a:rPr lang="ja-JP" altLang="en-US" sz="2200" dirty="0">
                <a:latin typeface="Meiryo UI" panose="020B0604030504040204" pitchFamily="50" charset="-128"/>
                <a:ea typeface="Meiryo UI" panose="020B0604030504040204" pitchFamily="50" charset="-128"/>
              </a:rPr>
              <a:t>と知的財産権の</a:t>
            </a:r>
            <a:r>
              <a:rPr lang="ja-JP" altLang="en-US" sz="2200" kern="1600" dirty="0">
                <a:latin typeface="Meiryo UI" panose="020B0604030504040204" pitchFamily="50" charset="-128"/>
                <a:ea typeface="Meiryo UI" panose="020B0604030504040204" pitchFamily="50" charset="-128"/>
              </a:rPr>
              <a:t>基礎</a:t>
            </a:r>
            <a:r>
              <a:rPr lang="en-US" altLang="ja-JP" sz="1600" kern="1600" dirty="0">
                <a:latin typeface="Meiryo UI" panose="020B0604030504040204" pitchFamily="50" charset="-128"/>
                <a:ea typeface="Meiryo UI" panose="020B0604030504040204" pitchFamily="50" charset="-128"/>
              </a:rPr>
              <a:t>(20</a:t>
            </a:r>
            <a:r>
              <a:rPr lang="ja-JP" altLang="en-US" sz="1600" kern="1600" dirty="0">
                <a:latin typeface="Meiryo UI" panose="020B0604030504040204" pitchFamily="50" charset="-128"/>
                <a:ea typeface="Meiryo UI" panose="020B0604030504040204" pitchFamily="50" charset="-128"/>
              </a:rPr>
              <a:t>分</a:t>
            </a:r>
            <a:r>
              <a:rPr lang="en-US" altLang="ja-JP" sz="1600" kern="1600" dirty="0">
                <a:latin typeface="Meiryo UI" panose="020B0604030504040204" pitchFamily="50" charset="-128"/>
                <a:ea typeface="Meiryo UI" panose="020B0604030504040204" pitchFamily="50" charset="-128"/>
              </a:rPr>
              <a:t>)</a:t>
            </a:r>
          </a:p>
          <a:p>
            <a:pPr algn="l" fontAlgn="base">
              <a:lnSpc>
                <a:spcPct val="200000"/>
              </a:lnSpc>
              <a:tabLst>
                <a:tab pos="3676650" algn="l"/>
              </a:tabLst>
            </a:pPr>
            <a:r>
              <a:rPr lang="en-US" altLang="ja-JP" sz="2200" kern="1600" dirty="0">
                <a:latin typeface="Meiryo UI" panose="020B0604030504040204" pitchFamily="50" charset="-128"/>
                <a:ea typeface="Meiryo UI" panose="020B0604030504040204" pitchFamily="50" charset="-128"/>
              </a:rPr>
              <a:t>2</a:t>
            </a:r>
            <a:r>
              <a:rPr lang="ja-JP" altLang="en-US" sz="2200" kern="1600" dirty="0">
                <a:latin typeface="Meiryo UI" panose="020B0604030504040204" pitchFamily="50" charset="-128"/>
                <a:ea typeface="Meiryo UI" panose="020B0604030504040204" pitchFamily="50" charset="-128"/>
              </a:rPr>
              <a:t>章　　</a:t>
            </a:r>
            <a:r>
              <a:rPr lang="en-US" altLang="ja-JP" sz="2200" kern="1600" dirty="0">
                <a:latin typeface="Meiryo UI" panose="020B0604030504040204" pitchFamily="50" charset="-128"/>
                <a:ea typeface="Meiryo UI" panose="020B0604030504040204" pitchFamily="50" charset="-128"/>
              </a:rPr>
              <a:t>OSS</a:t>
            </a:r>
            <a:r>
              <a:rPr lang="ja-JP" altLang="en-US" sz="2200" kern="1600" dirty="0">
                <a:latin typeface="Meiryo UI" panose="020B0604030504040204" pitchFamily="50" charset="-128"/>
                <a:ea typeface="Meiryo UI" panose="020B0604030504040204" pitchFamily="50" charset="-128"/>
              </a:rPr>
              <a:t>ライセンスの基礎</a:t>
            </a:r>
            <a:r>
              <a:rPr lang="en-US" altLang="ja-JP" sz="1600" kern="1600" dirty="0">
                <a:latin typeface="Meiryo UI" panose="020B0604030504040204" pitchFamily="50" charset="-128"/>
                <a:ea typeface="Meiryo UI" panose="020B0604030504040204" pitchFamily="50" charset="-128"/>
              </a:rPr>
              <a:t>(25</a:t>
            </a:r>
            <a:r>
              <a:rPr lang="ja-JP" altLang="en-US" sz="1600" kern="1600" dirty="0">
                <a:latin typeface="Meiryo UI" panose="020B0604030504040204" pitchFamily="50" charset="-128"/>
                <a:ea typeface="Meiryo UI" panose="020B0604030504040204" pitchFamily="50" charset="-128"/>
              </a:rPr>
              <a:t>分</a:t>
            </a:r>
            <a:r>
              <a:rPr lang="en-US" altLang="ja-JP" sz="1600" kern="1600" dirty="0">
                <a:latin typeface="Meiryo UI" panose="020B0604030504040204" pitchFamily="50" charset="-128"/>
                <a:ea typeface="Meiryo UI" panose="020B0604030504040204" pitchFamily="50" charset="-128"/>
              </a:rPr>
              <a:t>)</a:t>
            </a:r>
          </a:p>
          <a:p>
            <a:pPr algn="l" fontAlgn="base">
              <a:lnSpc>
                <a:spcPct val="200000"/>
              </a:lnSpc>
              <a:tabLst>
                <a:tab pos="3676650" algn="l"/>
              </a:tabLst>
            </a:pPr>
            <a:r>
              <a:rPr lang="en-US" altLang="ja-JP" sz="2200" kern="1600" dirty="0">
                <a:latin typeface="Meiryo UI" panose="020B0604030504040204" pitchFamily="50" charset="-128"/>
                <a:ea typeface="Meiryo UI" panose="020B0604030504040204" pitchFamily="50" charset="-128"/>
              </a:rPr>
              <a:t>2.5</a:t>
            </a:r>
            <a:r>
              <a:rPr lang="ja-JP" altLang="en-US" sz="2200" kern="1600" dirty="0">
                <a:latin typeface="Meiryo UI" panose="020B0604030504040204" pitchFamily="50" charset="-128"/>
                <a:ea typeface="Meiryo UI" panose="020B0604030504040204" pitchFamily="50" charset="-128"/>
              </a:rPr>
              <a:t>章</a:t>
            </a:r>
            <a:r>
              <a:rPr lang="en-US" altLang="ja-JP" sz="2200" kern="1600" dirty="0">
                <a:latin typeface="Meiryo UI" panose="020B0604030504040204" pitchFamily="50" charset="-128"/>
                <a:ea typeface="Meiryo UI" panose="020B0604030504040204" pitchFamily="50" charset="-128"/>
              </a:rPr>
              <a:t> OSS</a:t>
            </a:r>
            <a:r>
              <a:rPr lang="ja-JP" altLang="en-US" sz="2200" kern="1600" dirty="0">
                <a:latin typeface="Meiryo UI" panose="020B0604030504040204" pitchFamily="50" charset="-128"/>
                <a:ea typeface="Meiryo UI" panose="020B0604030504040204" pitchFamily="50" charset="-128"/>
              </a:rPr>
              <a:t>ライセンスの理解を深める情報</a:t>
            </a:r>
            <a:r>
              <a:rPr lang="en-US" altLang="ja-JP" sz="1600" kern="1600" dirty="0">
                <a:latin typeface="Meiryo UI" panose="020B0604030504040204" pitchFamily="50" charset="-128"/>
                <a:ea typeface="Meiryo UI" panose="020B0604030504040204" pitchFamily="50" charset="-128"/>
              </a:rPr>
              <a:t>(15</a:t>
            </a:r>
            <a:r>
              <a:rPr lang="ja-JP" altLang="en-US" sz="1600" kern="1600" dirty="0">
                <a:latin typeface="Meiryo UI" panose="020B0604030504040204" pitchFamily="50" charset="-128"/>
                <a:ea typeface="Meiryo UI" panose="020B0604030504040204" pitchFamily="50" charset="-128"/>
              </a:rPr>
              <a:t>分</a:t>
            </a:r>
            <a:r>
              <a:rPr lang="en-US" altLang="ja-JP" sz="1600" kern="1600" dirty="0">
                <a:latin typeface="Meiryo UI" panose="020B0604030504040204" pitchFamily="50" charset="-128"/>
                <a:ea typeface="Meiryo UI" panose="020B0604030504040204" pitchFamily="50" charset="-128"/>
              </a:rPr>
              <a:t>)</a:t>
            </a:r>
          </a:p>
          <a:p>
            <a:pPr algn="l" fontAlgn="base">
              <a:lnSpc>
                <a:spcPct val="200000"/>
              </a:lnSpc>
              <a:tabLst>
                <a:tab pos="3676650" algn="l"/>
              </a:tabLst>
            </a:pPr>
            <a:r>
              <a:rPr lang="ja-JP" altLang="en-US" sz="2200" kern="1600" dirty="0">
                <a:latin typeface="Meiryo UI" panose="020B0604030504040204" pitchFamily="50" charset="-128"/>
                <a:ea typeface="Meiryo UI" panose="020B0604030504040204" pitchFamily="50" charset="-128"/>
              </a:rPr>
              <a:t>（休憩 </a:t>
            </a:r>
            <a:r>
              <a:rPr lang="en-US" altLang="ja-JP" sz="2200" kern="1600" dirty="0">
                <a:latin typeface="Meiryo UI" panose="020B0604030504040204" pitchFamily="50" charset="-128"/>
                <a:ea typeface="Meiryo UI" panose="020B0604030504040204" pitchFamily="50" charset="-128"/>
              </a:rPr>
              <a:t>10</a:t>
            </a:r>
            <a:r>
              <a:rPr lang="ja-JP" altLang="en-US" sz="2200" kern="1600" dirty="0">
                <a:latin typeface="Meiryo UI" panose="020B0604030504040204" pitchFamily="50" charset="-128"/>
                <a:ea typeface="Meiryo UI" panose="020B0604030504040204" pitchFamily="50" charset="-128"/>
              </a:rPr>
              <a:t>分）</a:t>
            </a:r>
            <a:endParaRPr lang="en-US" altLang="ja-JP" sz="2200" kern="1600" dirty="0">
              <a:latin typeface="Meiryo UI" panose="020B0604030504040204" pitchFamily="50" charset="-128"/>
              <a:ea typeface="Meiryo UI" panose="020B0604030504040204" pitchFamily="50" charset="-128"/>
            </a:endParaRPr>
          </a:p>
          <a:p>
            <a:pPr algn="l" fontAlgn="base">
              <a:lnSpc>
                <a:spcPct val="150000"/>
              </a:lnSpc>
              <a:tabLst>
                <a:tab pos="3676650" algn="l"/>
              </a:tabLst>
            </a:pPr>
            <a:r>
              <a:rPr lang="en-US" altLang="ja-JP" sz="2200" dirty="0">
                <a:latin typeface="Meiryo UI" panose="020B0604030504040204" pitchFamily="50" charset="-128"/>
                <a:ea typeface="Meiryo UI" panose="020B0604030504040204" pitchFamily="50" charset="-128"/>
              </a:rPr>
              <a:t>3</a:t>
            </a:r>
            <a:r>
              <a:rPr lang="ja-JP" altLang="en-US" sz="2200" dirty="0">
                <a:latin typeface="Meiryo UI" panose="020B0604030504040204" pitchFamily="50" charset="-128"/>
                <a:ea typeface="Meiryo UI" panose="020B0604030504040204" pitchFamily="50" charset="-128"/>
              </a:rPr>
              <a:t>章　　ライセンス違反の事例</a:t>
            </a:r>
            <a:r>
              <a:rPr lang="en-US" altLang="ja-JP" sz="1600" dirty="0">
                <a:latin typeface="Meiryo UI" panose="020B0604030504040204" pitchFamily="50" charset="-128"/>
                <a:ea typeface="Meiryo UI" panose="020B0604030504040204" pitchFamily="50" charset="-128"/>
              </a:rPr>
              <a:t>(10</a:t>
            </a:r>
            <a:r>
              <a:rPr lang="ja-JP" altLang="en-US" sz="1600" dirty="0">
                <a:latin typeface="Meiryo UI" panose="020B0604030504040204" pitchFamily="50" charset="-128"/>
                <a:ea typeface="Meiryo UI" panose="020B0604030504040204" pitchFamily="50" charset="-128"/>
              </a:rPr>
              <a:t>分</a:t>
            </a:r>
            <a:r>
              <a:rPr lang="en-US" altLang="ja-JP" sz="1600" dirty="0">
                <a:latin typeface="Meiryo UI" panose="020B0604030504040204" pitchFamily="50" charset="-128"/>
                <a:ea typeface="Meiryo UI" panose="020B0604030504040204" pitchFamily="50" charset="-128"/>
              </a:rPr>
              <a:t>)</a:t>
            </a:r>
          </a:p>
          <a:p>
            <a:pPr algn="l" fontAlgn="base">
              <a:lnSpc>
                <a:spcPct val="150000"/>
              </a:lnSpc>
              <a:tabLst>
                <a:tab pos="3676650" algn="l"/>
              </a:tabLst>
            </a:pPr>
            <a:r>
              <a:rPr lang="en-US" altLang="ja-JP" sz="2200" dirty="0">
                <a:latin typeface="Meiryo UI" panose="020B0604030504040204" pitchFamily="50" charset="-128"/>
                <a:ea typeface="Meiryo UI" panose="020B0604030504040204" pitchFamily="50" charset="-128"/>
              </a:rPr>
              <a:t>4</a:t>
            </a:r>
            <a:r>
              <a:rPr lang="ja-JP" altLang="en-US" sz="2200" dirty="0">
                <a:latin typeface="Meiryo UI" panose="020B0604030504040204" pitchFamily="50" charset="-128"/>
                <a:ea typeface="Meiryo UI" panose="020B0604030504040204" pitchFamily="50" charset="-128"/>
              </a:rPr>
              <a:t>章　　</a:t>
            </a:r>
            <a:r>
              <a:rPr lang="en-US" altLang="ja-JP" sz="2200" dirty="0">
                <a:latin typeface="Meiryo UI" panose="020B0604030504040204" pitchFamily="50" charset="-128"/>
                <a:ea typeface="Meiryo UI" panose="020B0604030504040204" pitchFamily="50" charset="-128"/>
              </a:rPr>
              <a:t>OSS</a:t>
            </a:r>
            <a:r>
              <a:rPr lang="ja-JP" altLang="en-US" sz="2200" dirty="0">
                <a:latin typeface="Meiryo UI" panose="020B0604030504040204" pitchFamily="50" charset="-128"/>
                <a:ea typeface="Meiryo UI" panose="020B0604030504040204" pitchFamily="50" charset="-128"/>
              </a:rPr>
              <a:t>採用時の検討事項</a:t>
            </a:r>
            <a:r>
              <a:rPr lang="en-US" altLang="ja-JP" sz="1600" dirty="0">
                <a:latin typeface="Meiryo UI" panose="020B0604030504040204" pitchFamily="50" charset="-128"/>
                <a:ea typeface="Meiryo UI" panose="020B0604030504040204" pitchFamily="50" charset="-128"/>
              </a:rPr>
              <a:t>(5</a:t>
            </a:r>
            <a:r>
              <a:rPr lang="ja-JP" altLang="en-US" sz="1600" dirty="0">
                <a:latin typeface="Meiryo UI" panose="020B0604030504040204" pitchFamily="50" charset="-128"/>
                <a:ea typeface="Meiryo UI" panose="020B0604030504040204" pitchFamily="50" charset="-128"/>
              </a:rPr>
              <a:t>分</a:t>
            </a:r>
            <a:r>
              <a:rPr lang="en-US" altLang="ja-JP" sz="1600" dirty="0">
                <a:latin typeface="Meiryo UI" panose="020B0604030504040204" pitchFamily="50" charset="-128"/>
                <a:ea typeface="Meiryo UI" panose="020B0604030504040204" pitchFamily="50" charset="-128"/>
              </a:rPr>
              <a:t>)</a:t>
            </a:r>
          </a:p>
          <a:p>
            <a:pPr algn="l">
              <a:lnSpc>
                <a:spcPct val="150000"/>
              </a:lnSpc>
            </a:pPr>
            <a:r>
              <a:rPr lang="en-US" altLang="ja-JP" sz="2200" dirty="0">
                <a:latin typeface="Meiryo UI" panose="020B0604030504040204" pitchFamily="50" charset="-128"/>
                <a:ea typeface="Meiryo UI" panose="020B0604030504040204" pitchFamily="50" charset="-128"/>
              </a:rPr>
              <a:t>5</a:t>
            </a:r>
            <a:r>
              <a:rPr lang="ja-JP" altLang="en-US" sz="2200" dirty="0">
                <a:latin typeface="Meiryo UI" panose="020B0604030504040204" pitchFamily="50" charset="-128"/>
                <a:ea typeface="Meiryo UI" panose="020B0604030504040204" pitchFamily="50" charset="-128"/>
              </a:rPr>
              <a:t>章　　受発注時のライセンス情報の提供</a:t>
            </a:r>
            <a:r>
              <a:rPr lang="en-US" altLang="ja-JP" sz="1600" dirty="0">
                <a:latin typeface="Meiryo UI" panose="020B0604030504040204" pitchFamily="50" charset="-128"/>
                <a:ea typeface="Meiryo UI" panose="020B0604030504040204" pitchFamily="50" charset="-128"/>
              </a:rPr>
              <a:t>(5</a:t>
            </a:r>
            <a:r>
              <a:rPr lang="ja-JP" altLang="en-US" sz="1600" dirty="0">
                <a:latin typeface="Meiryo UI" panose="020B0604030504040204" pitchFamily="50" charset="-128"/>
                <a:ea typeface="Meiryo UI" panose="020B0604030504040204" pitchFamily="50" charset="-128"/>
              </a:rPr>
              <a:t>分</a:t>
            </a:r>
            <a:r>
              <a:rPr lang="en-US" altLang="ja-JP" sz="1600" dirty="0">
                <a:latin typeface="Meiryo UI" panose="020B0604030504040204" pitchFamily="50" charset="-128"/>
                <a:ea typeface="Meiryo UI" panose="020B0604030504040204" pitchFamily="50" charset="-128"/>
              </a:rPr>
              <a:t>)</a:t>
            </a:r>
          </a:p>
        </p:txBody>
      </p:sp>
      <p:sp>
        <p:nvSpPr>
          <p:cNvPr id="11" name="スライド番号プレースホルダー 10">
            <a:extLst>
              <a:ext uri="{FF2B5EF4-FFF2-40B4-BE49-F238E27FC236}">
                <a16:creationId xmlns:a16="http://schemas.microsoft.com/office/drawing/2014/main" id="{74EDB14E-B9E3-18AA-2849-69F3C061C8A5}"/>
              </a:ext>
            </a:extLst>
          </p:cNvPr>
          <p:cNvSpPr>
            <a:spLocks noGrp="1"/>
          </p:cNvSpPr>
          <p:nvPr>
            <p:ph type="sldNum" sz="quarter" idx="12"/>
          </p:nvPr>
        </p:nvSpPr>
        <p:spPr/>
        <p:txBody>
          <a:bodyPr/>
          <a:lstStyle/>
          <a:p>
            <a:fld id="{1195C95A-030B-42EE-9D8D-E0455A77345A}" type="slidenum">
              <a:rPr lang="de-DE" altLang="ja-JP" smtClean="0"/>
              <a:pPr/>
              <a:t>2</a:t>
            </a:fld>
            <a:endParaRPr lang="de-DE" altLang="ja-JP"/>
          </a:p>
        </p:txBody>
      </p:sp>
      <p:sp>
        <p:nvSpPr>
          <p:cNvPr id="2" name="テキスト ボックス 1">
            <a:extLst>
              <a:ext uri="{FF2B5EF4-FFF2-40B4-BE49-F238E27FC236}">
                <a16:creationId xmlns:a16="http://schemas.microsoft.com/office/drawing/2014/main" id="{20D09E68-11F7-4DAB-7B9A-E0F0A25C8398}"/>
              </a:ext>
            </a:extLst>
          </p:cNvPr>
          <p:cNvSpPr txBox="1"/>
          <p:nvPr/>
        </p:nvSpPr>
        <p:spPr>
          <a:xfrm>
            <a:off x="2955573" y="1033603"/>
            <a:ext cx="2547492" cy="369332"/>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（合計時間：約</a:t>
            </a:r>
            <a:r>
              <a:rPr lang="en-US" altLang="ja-JP" dirty="0">
                <a:latin typeface="Meiryo UI" panose="020B0604030504040204" pitchFamily="50" charset="-128"/>
                <a:ea typeface="Meiryo UI" panose="020B0604030504040204" pitchFamily="50" charset="-128"/>
              </a:rPr>
              <a:t>95</a:t>
            </a:r>
            <a:r>
              <a:rPr kumimoji="1" lang="ja-JP" altLang="en-US" dirty="0">
                <a:latin typeface="Meiryo UI" panose="020B0604030504040204" pitchFamily="50" charset="-128"/>
                <a:ea typeface="Meiryo UI" panose="020B0604030504040204" pitchFamily="50" charset="-128"/>
              </a:rPr>
              <a:t>分）</a:t>
            </a:r>
          </a:p>
        </p:txBody>
      </p:sp>
      <p:sp>
        <p:nvSpPr>
          <p:cNvPr id="5" name="四角形: 角を丸くする 4">
            <a:extLst>
              <a:ext uri="{FF2B5EF4-FFF2-40B4-BE49-F238E27FC236}">
                <a16:creationId xmlns:a16="http://schemas.microsoft.com/office/drawing/2014/main" id="{FB9D094F-BBC3-EA84-C207-5A2A17CE1077}"/>
              </a:ext>
            </a:extLst>
          </p:cNvPr>
          <p:cNvSpPr/>
          <p:nvPr/>
        </p:nvSpPr>
        <p:spPr>
          <a:xfrm>
            <a:off x="6816080" y="2996952"/>
            <a:ext cx="5040560" cy="2376263"/>
          </a:xfrm>
          <a:prstGeom prst="round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32AA4896-E9C2-AB4C-6E24-F6946ED9BCF6}"/>
              </a:ext>
            </a:extLst>
          </p:cNvPr>
          <p:cNvSpPr txBox="1"/>
          <p:nvPr/>
        </p:nvSpPr>
        <p:spPr>
          <a:xfrm>
            <a:off x="7068108" y="3218358"/>
            <a:ext cx="4536504" cy="1200329"/>
          </a:xfrm>
          <a:prstGeom prst="rect">
            <a:avLst/>
          </a:prstGeom>
          <a:noFill/>
        </p:spPr>
        <p:txBody>
          <a:bodyPr wrap="square" rtlCol="0">
            <a:spAutoFit/>
          </a:bodyPr>
          <a:lstStyle/>
          <a:p>
            <a:pPr algn="l"/>
            <a:r>
              <a:rPr lang="ja-JP" altLang="en-US" sz="2400" dirty="0">
                <a:latin typeface="Meiryo UI" panose="020B0604030504040204" pitchFamily="50" charset="-128"/>
                <a:ea typeface="Meiryo UI" panose="020B0604030504040204" pitchFamily="50" charset="-128"/>
              </a:rPr>
              <a:t>皆さんに質問するページもあります！</a:t>
            </a:r>
            <a:endParaRPr lang="en-US" altLang="ja-JP" sz="2400" dirty="0">
              <a:latin typeface="Meiryo UI" panose="020B0604030504040204" pitchFamily="50" charset="-128"/>
              <a:ea typeface="Meiryo UI" panose="020B0604030504040204" pitchFamily="50" charset="-128"/>
            </a:endParaRPr>
          </a:p>
          <a:p>
            <a:pPr algn="l"/>
            <a:r>
              <a:rPr kumimoji="1" lang="ja-JP" altLang="en-US" sz="2400" dirty="0">
                <a:latin typeface="Meiryo UI" panose="020B0604030504040204" pitchFamily="50" charset="-128"/>
                <a:ea typeface="Meiryo UI" panose="020B0604030504040204" pitchFamily="50" charset="-128"/>
              </a:rPr>
              <a:t>その際は挙手やリアクションをお願いします！</a:t>
            </a:r>
          </a:p>
        </p:txBody>
      </p:sp>
      <p:grpSp>
        <p:nvGrpSpPr>
          <p:cNvPr id="18" name="グループ化 17">
            <a:extLst>
              <a:ext uri="{FF2B5EF4-FFF2-40B4-BE49-F238E27FC236}">
                <a16:creationId xmlns:a16="http://schemas.microsoft.com/office/drawing/2014/main" id="{5B9AE727-EA1F-719D-7A0B-BE0FBB17C1F8}"/>
              </a:ext>
            </a:extLst>
          </p:cNvPr>
          <p:cNvGrpSpPr/>
          <p:nvPr/>
        </p:nvGrpSpPr>
        <p:grpSpPr>
          <a:xfrm>
            <a:off x="8904312" y="4291435"/>
            <a:ext cx="1367784" cy="1152128"/>
            <a:chOff x="8610600" y="4291435"/>
            <a:chExt cx="1367784" cy="1152128"/>
          </a:xfrm>
        </p:grpSpPr>
        <p:pic>
          <p:nvPicPr>
            <p:cNvPr id="10" name="図 9" descr="アイコン&#10;&#10;AI によって生成されたコンテンツは間違っている可能性があります。">
              <a:extLst>
                <a:ext uri="{FF2B5EF4-FFF2-40B4-BE49-F238E27FC236}">
                  <a16:creationId xmlns:a16="http://schemas.microsoft.com/office/drawing/2014/main" id="{5FBF1028-2270-8717-E3A9-36AC12830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0600" y="4291435"/>
              <a:ext cx="1152128" cy="1152128"/>
            </a:xfrm>
            <a:prstGeom prst="rect">
              <a:avLst/>
            </a:prstGeom>
          </p:spPr>
        </p:pic>
        <p:pic>
          <p:nvPicPr>
            <p:cNvPr id="13" name="図 12" descr="アイコン&#10;&#10;AI によって生成されたコンテンツは間違っている可能性があります。">
              <a:extLst>
                <a:ext uri="{FF2B5EF4-FFF2-40B4-BE49-F238E27FC236}">
                  <a16:creationId xmlns:a16="http://schemas.microsoft.com/office/drawing/2014/main" id="{17A8F2A1-AF5C-2BEE-A113-D4033FC05DF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38384" y="4831807"/>
              <a:ext cx="540000" cy="540000"/>
            </a:xfrm>
            <a:prstGeom prst="rect">
              <a:avLst/>
            </a:prstGeom>
          </p:spPr>
        </p:pic>
      </p:grpSp>
      <p:grpSp>
        <p:nvGrpSpPr>
          <p:cNvPr id="17" name="グループ化 16">
            <a:extLst>
              <a:ext uri="{FF2B5EF4-FFF2-40B4-BE49-F238E27FC236}">
                <a16:creationId xmlns:a16="http://schemas.microsoft.com/office/drawing/2014/main" id="{5D547622-0355-5D2F-E06B-FF7F3A595C64}"/>
              </a:ext>
            </a:extLst>
          </p:cNvPr>
          <p:cNvGrpSpPr/>
          <p:nvPr/>
        </p:nvGrpSpPr>
        <p:grpSpPr>
          <a:xfrm>
            <a:off x="10254654" y="4266865"/>
            <a:ext cx="1345246" cy="1152000"/>
            <a:chOff x="10254654" y="4266865"/>
            <a:chExt cx="1345246" cy="1152000"/>
          </a:xfrm>
        </p:grpSpPr>
        <p:pic>
          <p:nvPicPr>
            <p:cNvPr id="8" name="図 7" descr="アイコン&#10;&#10;AI によって生成されたコンテンツは間違っている可能性があります。">
              <a:extLst>
                <a:ext uri="{FF2B5EF4-FFF2-40B4-BE49-F238E27FC236}">
                  <a16:creationId xmlns:a16="http://schemas.microsoft.com/office/drawing/2014/main" id="{678446F0-842A-1566-7B11-1270DA0FDD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54654" y="4266865"/>
              <a:ext cx="1152000" cy="1152000"/>
            </a:xfrm>
            <a:prstGeom prst="rect">
              <a:avLst/>
            </a:prstGeom>
          </p:spPr>
        </p:pic>
        <p:pic>
          <p:nvPicPr>
            <p:cNvPr id="16" name="図 15" descr="アイコン&#10;&#10;AI によって生成されたコンテンツは間違っている可能性があります。">
              <a:extLst>
                <a:ext uri="{FF2B5EF4-FFF2-40B4-BE49-F238E27FC236}">
                  <a16:creationId xmlns:a16="http://schemas.microsoft.com/office/drawing/2014/main" id="{802E2747-F76F-E5FC-9C2E-156233626A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9900" y="4809155"/>
              <a:ext cx="540000" cy="540000"/>
            </a:xfrm>
            <a:prstGeom prst="rect">
              <a:avLst/>
            </a:prstGeom>
          </p:spPr>
        </p:pic>
      </p:grpSp>
    </p:spTree>
    <p:extLst>
      <p:ext uri="{BB962C8B-B14F-4D97-AF65-F5344CB8AC3E}">
        <p14:creationId xmlns:p14="http://schemas.microsoft.com/office/powerpoint/2010/main" val="1841403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FE140-BE68-64BC-372B-26F669E6C91C}"/>
            </a:ext>
          </a:extLst>
        </p:cNvPr>
        <p:cNvGrpSpPr/>
        <p:nvPr/>
      </p:nvGrpSpPr>
      <p:grpSpPr>
        <a:xfrm>
          <a:off x="0" y="0"/>
          <a:ext cx="0" cy="0"/>
          <a:chOff x="0" y="0"/>
          <a:chExt cx="0" cy="0"/>
        </a:xfrm>
      </p:grpSpPr>
      <p:sp>
        <p:nvSpPr>
          <p:cNvPr id="543746" name="Rectangle 2">
            <a:extLst>
              <a:ext uri="{FF2B5EF4-FFF2-40B4-BE49-F238E27FC236}">
                <a16:creationId xmlns:a16="http://schemas.microsoft.com/office/drawing/2014/main" id="{C6D3D847-B140-4B3E-2BD6-B73B6126071E}"/>
              </a:ext>
            </a:extLst>
          </p:cNvPr>
          <p:cNvSpPr>
            <a:spLocks noChangeArrowheads="1"/>
          </p:cNvSpPr>
          <p:nvPr/>
        </p:nvSpPr>
        <p:spPr bwMode="gray">
          <a:xfrm>
            <a:off x="4656139" y="2997672"/>
            <a:ext cx="1800225" cy="2232025"/>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543747" name="AutoShape 3">
            <a:extLst>
              <a:ext uri="{FF2B5EF4-FFF2-40B4-BE49-F238E27FC236}">
                <a16:creationId xmlns:a16="http://schemas.microsoft.com/office/drawing/2014/main" id="{0AD1E66A-A288-1A3D-432F-9FCF59CF6456}"/>
              </a:ext>
            </a:extLst>
          </p:cNvPr>
          <p:cNvSpPr>
            <a:spLocks noChangeArrowheads="1"/>
          </p:cNvSpPr>
          <p:nvPr/>
        </p:nvSpPr>
        <p:spPr bwMode="gray">
          <a:xfrm>
            <a:off x="4800600" y="4293071"/>
            <a:ext cx="1582738" cy="865188"/>
          </a:xfrm>
          <a:prstGeom prst="flowChartDocument">
            <a:avLst/>
          </a:prstGeom>
          <a:gradFill rotWithShape="0">
            <a:gsLst>
              <a:gs pos="0">
                <a:srgbClr val="FFFFFF"/>
              </a:gs>
              <a:gs pos="100000">
                <a:srgbClr val="B7CCFF"/>
              </a:gs>
            </a:gsLst>
            <a:lin ang="5400000" scaled="1"/>
          </a:gradFill>
          <a:ln w="9525" algn="ctr">
            <a:solidFill>
              <a:srgbClr val="435799"/>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5982" anchor="ctr"/>
          <a:lstStyle/>
          <a:p>
            <a:pPr defTabSz="912813" fontAlgn="base">
              <a:lnSpc>
                <a:spcPct val="90000"/>
              </a:lnSpc>
              <a:spcBef>
                <a:spcPct val="5000"/>
              </a:spcBef>
            </a:pPr>
            <a:r>
              <a:rPr lang="en-US" altLang="ja-JP" sz="1600" dirty="0">
                <a:latin typeface="Meiryo UI" panose="020B0604030504040204" pitchFamily="50" charset="-128"/>
                <a:ea typeface="Meiryo UI" panose="020B0604030504040204" pitchFamily="50" charset="-128"/>
              </a:rPr>
              <a:t>GPL</a:t>
            </a:r>
            <a:r>
              <a:rPr lang="ja-JP" altLang="en-US" sz="1600" dirty="0">
                <a:latin typeface="Meiryo UI" panose="020B0604030504040204" pitchFamily="50" charset="-128"/>
                <a:ea typeface="Meiryo UI" panose="020B0604030504040204" pitchFamily="50" charset="-128"/>
              </a:rPr>
              <a:t>プログラム</a:t>
            </a:r>
          </a:p>
          <a:p>
            <a:pPr defTabSz="912813" fontAlgn="base">
              <a:lnSpc>
                <a:spcPct val="90000"/>
              </a:lnSpc>
              <a:spcBef>
                <a:spcPct val="5000"/>
              </a:spcBef>
            </a:pPr>
            <a:r>
              <a:rPr lang="ja-JP" altLang="en-US" sz="1600" dirty="0">
                <a:latin typeface="Meiryo UI" panose="020B0604030504040204" pitchFamily="50" charset="-128"/>
                <a:ea typeface="Meiryo UI" panose="020B0604030504040204" pitchFamily="50" charset="-128"/>
              </a:rPr>
              <a:t>（ソース提供）</a:t>
            </a:r>
          </a:p>
        </p:txBody>
      </p:sp>
      <p:sp>
        <p:nvSpPr>
          <p:cNvPr id="543748" name="Rectangle 4">
            <a:extLst>
              <a:ext uri="{FF2B5EF4-FFF2-40B4-BE49-F238E27FC236}">
                <a16:creationId xmlns:a16="http://schemas.microsoft.com/office/drawing/2014/main" id="{45D8CEA5-1D9F-39BF-1C48-07F968A9D4F4}"/>
              </a:ext>
            </a:extLst>
          </p:cNvPr>
          <p:cNvSpPr>
            <a:spLocks noGrp="1" noChangeArrowheads="1"/>
          </p:cNvSpPr>
          <p:nvPr>
            <p:ph type="title"/>
          </p:nvPr>
        </p:nvSpPr>
        <p:spPr>
          <a:xfrm>
            <a:off x="184174" y="432594"/>
            <a:ext cx="8720138" cy="692150"/>
          </a:xfrm>
        </p:spPr>
        <p:txBody>
          <a:bodyPr/>
          <a:lstStyle/>
          <a:p>
            <a:pPr>
              <a:lnSpc>
                <a:spcPct val="110000"/>
              </a:lnSpc>
              <a:spcBef>
                <a:spcPct val="5000"/>
              </a:spcBef>
              <a:spcAft>
                <a:spcPct val="5000"/>
              </a:spcAft>
            </a:pPr>
            <a:r>
              <a:rPr lang="en-US" altLang="ja-JP" sz="3000" dirty="0">
                <a:solidFill>
                  <a:schemeClr val="tx1"/>
                </a:solidFill>
                <a:latin typeface="Meiryo UI" panose="020B0604030504040204" pitchFamily="50" charset="-128"/>
                <a:ea typeface="Meiryo UI" panose="020B0604030504040204" pitchFamily="50" charset="-128"/>
              </a:rPr>
              <a:t>GPL</a:t>
            </a:r>
            <a:r>
              <a:rPr lang="en-US" altLang="ja-JP" sz="2400" dirty="0">
                <a:solidFill>
                  <a:schemeClr val="tx1"/>
                </a:solidFill>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GNU GENERAL PUBLIC LICENSE)</a:t>
            </a:r>
            <a:r>
              <a:rPr lang="ja-JP" altLang="en-US" sz="3000" dirty="0">
                <a:latin typeface="Meiryo UI" panose="020B0604030504040204" pitchFamily="50" charset="-128"/>
                <a:ea typeface="Meiryo UI" panose="020B0604030504040204" pitchFamily="50" charset="-128"/>
              </a:rPr>
              <a:t>の事例</a:t>
            </a:r>
            <a:endParaRPr lang="ja-JP" altLang="en-US" sz="3000" dirty="0">
              <a:solidFill>
                <a:schemeClr val="tx1"/>
              </a:solidFill>
              <a:latin typeface="Meiryo UI" panose="020B0604030504040204" pitchFamily="50" charset="-128"/>
              <a:ea typeface="Meiryo UI" panose="020B0604030504040204" pitchFamily="50" charset="-128"/>
            </a:endParaRPr>
          </a:p>
        </p:txBody>
      </p:sp>
      <p:sp>
        <p:nvSpPr>
          <p:cNvPr id="543751" name="Line 7">
            <a:extLst>
              <a:ext uri="{FF2B5EF4-FFF2-40B4-BE49-F238E27FC236}">
                <a16:creationId xmlns:a16="http://schemas.microsoft.com/office/drawing/2014/main" id="{E2D84397-3607-AE83-C86A-A4B51565319C}"/>
              </a:ext>
            </a:extLst>
          </p:cNvPr>
          <p:cNvSpPr>
            <a:spLocks noChangeShapeType="1"/>
          </p:cNvSpPr>
          <p:nvPr/>
        </p:nvSpPr>
        <p:spPr bwMode="gray">
          <a:xfrm flipV="1">
            <a:off x="8185150" y="3716809"/>
            <a:ext cx="433388" cy="36036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52" name="Line 8">
            <a:extLst>
              <a:ext uri="{FF2B5EF4-FFF2-40B4-BE49-F238E27FC236}">
                <a16:creationId xmlns:a16="http://schemas.microsoft.com/office/drawing/2014/main" id="{1154F379-70C2-D1F4-F3CA-C27F9D26EEE9}"/>
              </a:ext>
            </a:extLst>
          </p:cNvPr>
          <p:cNvSpPr>
            <a:spLocks noChangeShapeType="1"/>
          </p:cNvSpPr>
          <p:nvPr/>
        </p:nvSpPr>
        <p:spPr bwMode="gray">
          <a:xfrm flipV="1">
            <a:off x="8185151" y="4294659"/>
            <a:ext cx="504825"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53" name="Line 9">
            <a:extLst>
              <a:ext uri="{FF2B5EF4-FFF2-40B4-BE49-F238E27FC236}">
                <a16:creationId xmlns:a16="http://schemas.microsoft.com/office/drawing/2014/main" id="{FD5DD8B6-F567-FC82-AEC4-E25A12010916}"/>
              </a:ext>
            </a:extLst>
          </p:cNvPr>
          <p:cNvSpPr>
            <a:spLocks noChangeShapeType="1"/>
          </p:cNvSpPr>
          <p:nvPr/>
        </p:nvSpPr>
        <p:spPr bwMode="gray">
          <a:xfrm>
            <a:off x="8186739" y="4510559"/>
            <a:ext cx="503237" cy="36036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54" name="Text Box 10">
            <a:extLst>
              <a:ext uri="{FF2B5EF4-FFF2-40B4-BE49-F238E27FC236}">
                <a16:creationId xmlns:a16="http://schemas.microsoft.com/office/drawing/2014/main" id="{9DC18C73-5388-5C15-4316-3C9AACACE90D}"/>
              </a:ext>
            </a:extLst>
          </p:cNvPr>
          <p:cNvSpPr txBox="1">
            <a:spLocks noChangeArrowheads="1"/>
          </p:cNvSpPr>
          <p:nvPr/>
        </p:nvSpPr>
        <p:spPr bwMode="gray">
          <a:xfrm>
            <a:off x="5446714" y="3997797"/>
            <a:ext cx="1081087" cy="2952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1700" dirty="0">
                <a:solidFill>
                  <a:srgbClr val="0000FF"/>
                </a:solidFill>
                <a:latin typeface="Meiryo UI" panose="020B0604030504040204" pitchFamily="50" charset="-128"/>
                <a:ea typeface="Meiryo UI" panose="020B0604030504040204" pitchFamily="50" charset="-128"/>
              </a:rPr>
              <a:t>組合せ等</a:t>
            </a:r>
          </a:p>
        </p:txBody>
      </p:sp>
      <p:sp>
        <p:nvSpPr>
          <p:cNvPr id="543755" name="Text Box 11">
            <a:extLst>
              <a:ext uri="{FF2B5EF4-FFF2-40B4-BE49-F238E27FC236}">
                <a16:creationId xmlns:a16="http://schemas.microsoft.com/office/drawing/2014/main" id="{4061B537-CA16-BBAD-6B2E-97744C623135}"/>
              </a:ext>
            </a:extLst>
          </p:cNvPr>
          <p:cNvSpPr txBox="1">
            <a:spLocks noChangeArrowheads="1"/>
          </p:cNvSpPr>
          <p:nvPr/>
        </p:nvSpPr>
        <p:spPr bwMode="gray">
          <a:xfrm>
            <a:off x="5014913" y="3888259"/>
            <a:ext cx="360362"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2900" dirty="0">
                <a:latin typeface="Meiryo UI" panose="020B0604030504040204" pitchFamily="50" charset="-128"/>
                <a:ea typeface="Meiryo UI" panose="020B0604030504040204" pitchFamily="50" charset="-128"/>
              </a:rPr>
              <a:t>＋</a:t>
            </a:r>
          </a:p>
        </p:txBody>
      </p:sp>
      <p:sp>
        <p:nvSpPr>
          <p:cNvPr id="543758" name="AutoShape 14">
            <a:extLst>
              <a:ext uri="{FF2B5EF4-FFF2-40B4-BE49-F238E27FC236}">
                <a16:creationId xmlns:a16="http://schemas.microsoft.com/office/drawing/2014/main" id="{05D89266-9969-B910-D922-9E52C8CD6E4B}"/>
              </a:ext>
            </a:extLst>
          </p:cNvPr>
          <p:cNvSpPr>
            <a:spLocks noChangeArrowheads="1"/>
          </p:cNvSpPr>
          <p:nvPr/>
        </p:nvSpPr>
        <p:spPr bwMode="gray">
          <a:xfrm>
            <a:off x="4799014" y="3069110"/>
            <a:ext cx="1584325" cy="936625"/>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r>
              <a:rPr lang="ja-JP" altLang="en-US" sz="1600" dirty="0">
                <a:latin typeface="Meiryo UI" panose="020B0604030504040204" pitchFamily="50" charset="-128"/>
                <a:ea typeface="Meiryo UI" panose="020B0604030504040204" pitchFamily="50" charset="-128"/>
              </a:rPr>
              <a:t>自社プログラム</a:t>
            </a:r>
          </a:p>
          <a:p>
            <a:pPr fontAlgn="base"/>
            <a:r>
              <a:rPr lang="ja-JP" altLang="en-US" sz="1600" dirty="0">
                <a:latin typeface="Meiryo UI" panose="020B0604030504040204" pitchFamily="50" charset="-128"/>
                <a:ea typeface="Meiryo UI" panose="020B0604030504040204" pitchFamily="50" charset="-128"/>
              </a:rPr>
              <a:t>（</a:t>
            </a:r>
            <a:r>
              <a:rPr lang="ja-JP" altLang="en-US" sz="1600" dirty="0">
                <a:solidFill>
                  <a:srgbClr val="FF0000"/>
                </a:solidFill>
                <a:latin typeface="Meiryo UI" panose="020B0604030504040204" pitchFamily="50" charset="-128"/>
                <a:ea typeface="Meiryo UI" panose="020B0604030504040204" pitchFamily="50" charset="-128"/>
              </a:rPr>
              <a:t>ソース提供</a:t>
            </a:r>
            <a:r>
              <a:rPr lang="ja-JP" altLang="en-US" sz="1600" dirty="0">
                <a:latin typeface="Meiryo UI" panose="020B0604030504040204" pitchFamily="50" charset="-128"/>
                <a:ea typeface="Meiryo UI" panose="020B0604030504040204" pitchFamily="50" charset="-128"/>
              </a:rPr>
              <a:t>）</a:t>
            </a:r>
          </a:p>
        </p:txBody>
      </p:sp>
      <p:sp>
        <p:nvSpPr>
          <p:cNvPr id="543759" name="Line 15">
            <a:extLst>
              <a:ext uri="{FF2B5EF4-FFF2-40B4-BE49-F238E27FC236}">
                <a16:creationId xmlns:a16="http://schemas.microsoft.com/office/drawing/2014/main" id="{F9234564-8DC5-73AA-F0B1-EEBD01889694}"/>
              </a:ext>
            </a:extLst>
          </p:cNvPr>
          <p:cNvSpPr>
            <a:spLocks noChangeShapeType="1"/>
          </p:cNvSpPr>
          <p:nvPr/>
        </p:nvSpPr>
        <p:spPr bwMode="gray">
          <a:xfrm flipV="1">
            <a:off x="4224338" y="4077171"/>
            <a:ext cx="360362"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0" name="Line 16">
            <a:extLst>
              <a:ext uri="{FF2B5EF4-FFF2-40B4-BE49-F238E27FC236}">
                <a16:creationId xmlns:a16="http://schemas.microsoft.com/office/drawing/2014/main" id="{699E4A5B-B1C6-DF3F-03A8-094C98DD5AEE}"/>
              </a:ext>
            </a:extLst>
          </p:cNvPr>
          <p:cNvSpPr>
            <a:spLocks noChangeShapeType="1"/>
          </p:cNvSpPr>
          <p:nvPr/>
        </p:nvSpPr>
        <p:spPr bwMode="gray">
          <a:xfrm flipV="1">
            <a:off x="6743750" y="4221088"/>
            <a:ext cx="360362"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4" name="Line 20">
            <a:extLst>
              <a:ext uri="{FF2B5EF4-FFF2-40B4-BE49-F238E27FC236}">
                <a16:creationId xmlns:a16="http://schemas.microsoft.com/office/drawing/2014/main" id="{C2189ECA-281D-748F-25B9-8910FE5D0BD1}"/>
              </a:ext>
            </a:extLst>
          </p:cNvPr>
          <p:cNvSpPr>
            <a:spLocks noChangeShapeType="1"/>
          </p:cNvSpPr>
          <p:nvPr/>
        </p:nvSpPr>
        <p:spPr bwMode="gray">
          <a:xfrm flipV="1">
            <a:off x="9551988" y="2926234"/>
            <a:ext cx="360362"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5" name="Line 21">
            <a:extLst>
              <a:ext uri="{FF2B5EF4-FFF2-40B4-BE49-F238E27FC236}">
                <a16:creationId xmlns:a16="http://schemas.microsoft.com/office/drawing/2014/main" id="{C5C4D464-AEF2-94BB-56C1-C77672984C14}"/>
              </a:ext>
            </a:extLst>
          </p:cNvPr>
          <p:cNvSpPr>
            <a:spLocks noChangeShapeType="1"/>
          </p:cNvSpPr>
          <p:nvPr/>
        </p:nvSpPr>
        <p:spPr bwMode="gray">
          <a:xfrm>
            <a:off x="9551988" y="3286596"/>
            <a:ext cx="360362"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6" name="Line 22">
            <a:extLst>
              <a:ext uri="{FF2B5EF4-FFF2-40B4-BE49-F238E27FC236}">
                <a16:creationId xmlns:a16="http://schemas.microsoft.com/office/drawing/2014/main" id="{D60624F0-7F4C-3235-3D45-B6A13160D6AC}"/>
              </a:ext>
            </a:extLst>
          </p:cNvPr>
          <p:cNvSpPr>
            <a:spLocks noChangeShapeType="1"/>
          </p:cNvSpPr>
          <p:nvPr/>
        </p:nvSpPr>
        <p:spPr bwMode="gray">
          <a:xfrm>
            <a:off x="9551988" y="3429472"/>
            <a:ext cx="360362" cy="14446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7" name="Text Box 23">
            <a:extLst>
              <a:ext uri="{FF2B5EF4-FFF2-40B4-BE49-F238E27FC236}">
                <a16:creationId xmlns:a16="http://schemas.microsoft.com/office/drawing/2014/main" id="{2AF5ED98-4FA2-06F1-8388-6F72B875448E}"/>
              </a:ext>
            </a:extLst>
          </p:cNvPr>
          <p:cNvSpPr txBox="1">
            <a:spLocks noChangeArrowheads="1"/>
          </p:cNvSpPr>
          <p:nvPr/>
        </p:nvSpPr>
        <p:spPr bwMode="gray">
          <a:xfrm>
            <a:off x="8327530" y="2564904"/>
            <a:ext cx="1512887" cy="3111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fontAlgn="base">
              <a:defRPr kumimoji="1">
                <a:solidFill>
                  <a:schemeClr val="tx1"/>
                </a:solidFill>
                <a:latin typeface="Arial" charset="0"/>
                <a:ea typeface="ＭＳ Ｐゴシック" pitchFamily="50" charset="-128"/>
              </a:defRPr>
            </a:lvl1pPr>
            <a:lvl2pPr marL="458788" algn="l" defTabSz="912813" fontAlgn="base">
              <a:defRPr kumimoji="1">
                <a:solidFill>
                  <a:schemeClr val="tx1"/>
                </a:solidFill>
                <a:latin typeface="Arial" charset="0"/>
                <a:ea typeface="ＭＳ Ｐゴシック" pitchFamily="50" charset="-128"/>
              </a:defRPr>
            </a:lvl2pPr>
            <a:lvl3pPr marL="912813"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dirty="0">
                <a:latin typeface="Meiryo UI" panose="020B0604030504040204" pitchFamily="50" charset="-128"/>
                <a:ea typeface="Meiryo UI" panose="020B0604030504040204" pitchFamily="50" charset="-128"/>
              </a:rPr>
              <a:t>（他社）</a:t>
            </a:r>
          </a:p>
        </p:txBody>
      </p:sp>
      <p:sp>
        <p:nvSpPr>
          <p:cNvPr id="543768" name="Line 24">
            <a:extLst>
              <a:ext uri="{FF2B5EF4-FFF2-40B4-BE49-F238E27FC236}">
                <a16:creationId xmlns:a16="http://schemas.microsoft.com/office/drawing/2014/main" id="{EFC8F199-40FE-3D55-CC7D-3C35454113AE}"/>
              </a:ext>
            </a:extLst>
          </p:cNvPr>
          <p:cNvSpPr>
            <a:spLocks noChangeShapeType="1"/>
          </p:cNvSpPr>
          <p:nvPr/>
        </p:nvSpPr>
        <p:spPr bwMode="gray">
          <a:xfrm flipV="1">
            <a:off x="9480551" y="4004915"/>
            <a:ext cx="360363"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9" name="Line 25">
            <a:extLst>
              <a:ext uri="{FF2B5EF4-FFF2-40B4-BE49-F238E27FC236}">
                <a16:creationId xmlns:a16="http://schemas.microsoft.com/office/drawing/2014/main" id="{AF4BD368-EE33-C9B2-9EC1-F0BDAEAD331A}"/>
              </a:ext>
            </a:extLst>
          </p:cNvPr>
          <p:cNvSpPr>
            <a:spLocks noChangeShapeType="1"/>
          </p:cNvSpPr>
          <p:nvPr/>
        </p:nvSpPr>
        <p:spPr bwMode="gray">
          <a:xfrm>
            <a:off x="9480551" y="4365278"/>
            <a:ext cx="360363"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0" name="Line 26">
            <a:extLst>
              <a:ext uri="{FF2B5EF4-FFF2-40B4-BE49-F238E27FC236}">
                <a16:creationId xmlns:a16="http://schemas.microsoft.com/office/drawing/2014/main" id="{7A25166A-B6D0-BC4D-34BE-A821A1AEE940}"/>
              </a:ext>
            </a:extLst>
          </p:cNvPr>
          <p:cNvSpPr>
            <a:spLocks noChangeShapeType="1"/>
          </p:cNvSpPr>
          <p:nvPr/>
        </p:nvSpPr>
        <p:spPr bwMode="gray">
          <a:xfrm>
            <a:off x="9480551" y="4508153"/>
            <a:ext cx="360363" cy="14446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1" name="Line 27">
            <a:extLst>
              <a:ext uri="{FF2B5EF4-FFF2-40B4-BE49-F238E27FC236}">
                <a16:creationId xmlns:a16="http://schemas.microsoft.com/office/drawing/2014/main" id="{AEF5B6FA-9BE6-7D51-D478-6D4E7FA3CB5C}"/>
              </a:ext>
            </a:extLst>
          </p:cNvPr>
          <p:cNvSpPr>
            <a:spLocks noChangeShapeType="1"/>
          </p:cNvSpPr>
          <p:nvPr/>
        </p:nvSpPr>
        <p:spPr bwMode="gray">
          <a:xfrm flipV="1">
            <a:off x="9480551" y="4941540"/>
            <a:ext cx="360363"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2" name="Line 28">
            <a:extLst>
              <a:ext uri="{FF2B5EF4-FFF2-40B4-BE49-F238E27FC236}">
                <a16:creationId xmlns:a16="http://schemas.microsoft.com/office/drawing/2014/main" id="{0D8AD0EB-765C-2097-AD95-6AD3524C7AAD}"/>
              </a:ext>
            </a:extLst>
          </p:cNvPr>
          <p:cNvSpPr>
            <a:spLocks noChangeShapeType="1"/>
          </p:cNvSpPr>
          <p:nvPr/>
        </p:nvSpPr>
        <p:spPr bwMode="gray">
          <a:xfrm>
            <a:off x="9480551" y="5301903"/>
            <a:ext cx="360363"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3" name="Line 29">
            <a:extLst>
              <a:ext uri="{FF2B5EF4-FFF2-40B4-BE49-F238E27FC236}">
                <a16:creationId xmlns:a16="http://schemas.microsoft.com/office/drawing/2014/main" id="{511D0FF9-7B71-5FED-14AE-2CE529F60E48}"/>
              </a:ext>
            </a:extLst>
          </p:cNvPr>
          <p:cNvSpPr>
            <a:spLocks noChangeShapeType="1"/>
          </p:cNvSpPr>
          <p:nvPr/>
        </p:nvSpPr>
        <p:spPr bwMode="gray">
          <a:xfrm>
            <a:off x="9480551" y="5444778"/>
            <a:ext cx="360363" cy="14446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4" name="AutoShape 30">
            <a:extLst>
              <a:ext uri="{FF2B5EF4-FFF2-40B4-BE49-F238E27FC236}">
                <a16:creationId xmlns:a16="http://schemas.microsoft.com/office/drawing/2014/main" id="{CE9C35CC-12A5-1575-3B07-D6044F0EF3A9}"/>
              </a:ext>
            </a:extLst>
          </p:cNvPr>
          <p:cNvSpPr>
            <a:spLocks noChangeArrowheads="1"/>
          </p:cNvSpPr>
          <p:nvPr/>
        </p:nvSpPr>
        <p:spPr bwMode="gray">
          <a:xfrm>
            <a:off x="5159376" y="5229697"/>
            <a:ext cx="720725" cy="288925"/>
          </a:xfrm>
          <a:prstGeom prst="downArrow">
            <a:avLst>
              <a:gd name="adj1" fmla="val 49778"/>
              <a:gd name="adj2" fmla="val 5824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a:latin typeface="Meiryo UI" panose="020B0604030504040204" pitchFamily="50" charset="-128"/>
              <a:ea typeface="Meiryo UI" panose="020B0604030504040204" pitchFamily="50" charset="-128"/>
            </a:endParaRPr>
          </a:p>
        </p:txBody>
      </p:sp>
      <p:sp>
        <p:nvSpPr>
          <p:cNvPr id="543775" name="Rectangle 31">
            <a:extLst>
              <a:ext uri="{FF2B5EF4-FFF2-40B4-BE49-F238E27FC236}">
                <a16:creationId xmlns:a16="http://schemas.microsoft.com/office/drawing/2014/main" id="{9EB7C84D-D8D9-7A98-F4E6-9580C3B7F78B}"/>
              </a:ext>
            </a:extLst>
          </p:cNvPr>
          <p:cNvSpPr>
            <a:spLocks noChangeArrowheads="1"/>
          </p:cNvSpPr>
          <p:nvPr/>
        </p:nvSpPr>
        <p:spPr bwMode="gray">
          <a:xfrm>
            <a:off x="4656139" y="2708747"/>
            <a:ext cx="1800225" cy="288925"/>
          </a:xfrm>
          <a:prstGeom prst="rect">
            <a:avLst/>
          </a:prstGeom>
          <a:gradFill rotWithShape="1">
            <a:gsLst>
              <a:gs pos="0">
                <a:srgbClr val="FFFFFF"/>
              </a:gs>
              <a:gs pos="100000">
                <a:srgbClr val="C8C8C8"/>
              </a:gs>
            </a:gsLst>
            <a:lin ang="5400000" scaled="1"/>
          </a:gra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r>
              <a:rPr lang="ja-JP" altLang="en-US">
                <a:latin typeface="Meiryo UI" panose="020B0604030504040204" pitchFamily="50" charset="-128"/>
                <a:ea typeface="Meiryo UI" panose="020B0604030504040204" pitchFamily="50" charset="-128"/>
              </a:rPr>
              <a:t>プログラム（</a:t>
            </a:r>
            <a:r>
              <a:rPr lang="en-US" altLang="ja-JP">
                <a:latin typeface="Meiryo UI" panose="020B0604030504040204" pitchFamily="50" charset="-128"/>
                <a:ea typeface="Meiryo UI" panose="020B0604030504040204" pitchFamily="50" charset="-128"/>
              </a:rPr>
              <a:t>GPL)</a:t>
            </a:r>
          </a:p>
        </p:txBody>
      </p:sp>
      <p:sp>
        <p:nvSpPr>
          <p:cNvPr id="543776" name="AutoShape 32">
            <a:extLst>
              <a:ext uri="{FF2B5EF4-FFF2-40B4-BE49-F238E27FC236}">
                <a16:creationId xmlns:a16="http://schemas.microsoft.com/office/drawing/2014/main" id="{7894A230-9325-E660-A3DE-202B6E47FC54}"/>
              </a:ext>
            </a:extLst>
          </p:cNvPr>
          <p:cNvSpPr>
            <a:spLocks noChangeArrowheads="1"/>
          </p:cNvSpPr>
          <p:nvPr/>
        </p:nvSpPr>
        <p:spPr bwMode="gray">
          <a:xfrm>
            <a:off x="2062932" y="1412826"/>
            <a:ext cx="8137525" cy="1008062"/>
          </a:xfrm>
          <a:prstGeom prst="roundRect">
            <a:avLst>
              <a:gd name="adj" fmla="val 2102"/>
            </a:avLst>
          </a:prstGeom>
          <a:solidFill>
            <a:srgbClr val="FEF4E2"/>
          </a:solidFill>
          <a:ln w="15875" algn="ctr">
            <a:solidFill>
              <a:srgbClr val="914405"/>
            </a:solidFill>
            <a:round/>
            <a:headEnd/>
            <a:tailEnd/>
          </a:ln>
          <a:effectLst/>
        </p:spPr>
        <p:txBody>
          <a:bodyPr wrap="none" anchor="ctr"/>
          <a:lstStyle/>
          <a:p>
            <a:pPr algn="l" fontAlgn="base">
              <a:lnSpc>
                <a:spcPts val="2500"/>
              </a:lnSpc>
            </a:pPr>
            <a:r>
              <a:rPr kumimoji="0" lang="en-US" altLang="ja-JP" dirty="0">
                <a:solidFill>
                  <a:schemeClr val="tx1"/>
                </a:solidFill>
                <a:latin typeface="Meiryo UI" panose="020B0604030504040204" pitchFamily="50" charset="-128"/>
                <a:ea typeface="Meiryo UI" panose="020B0604030504040204" pitchFamily="50" charset="-128"/>
              </a:rPr>
              <a:t>●GPL</a:t>
            </a:r>
            <a:r>
              <a:rPr kumimoji="0" lang="ja-JP" altLang="en-US" dirty="0">
                <a:solidFill>
                  <a:schemeClr val="tx1"/>
                </a:solidFill>
                <a:latin typeface="Meiryo UI" panose="020B0604030504040204" pitchFamily="50" charset="-128"/>
                <a:ea typeface="Meiryo UI" panose="020B0604030504040204" pitchFamily="50" charset="-128"/>
              </a:rPr>
              <a:t>が適用された</a:t>
            </a:r>
            <a:r>
              <a:rPr kumimoji="0" lang="en-US" altLang="ja-JP" dirty="0">
                <a:solidFill>
                  <a:schemeClr val="tx1"/>
                </a:solidFill>
                <a:latin typeface="Meiryo UI" panose="020B0604030504040204" pitchFamily="50" charset="-128"/>
                <a:ea typeface="Meiryo UI" panose="020B0604030504040204" pitchFamily="50" charset="-128"/>
              </a:rPr>
              <a:t>OSS</a:t>
            </a:r>
            <a:r>
              <a:rPr kumimoji="0" lang="ja-JP" altLang="en-US" dirty="0">
                <a:solidFill>
                  <a:schemeClr val="tx1"/>
                </a:solidFill>
                <a:latin typeface="Meiryo UI" panose="020B0604030504040204" pitchFamily="50" charset="-128"/>
                <a:ea typeface="Meiryo UI" panose="020B0604030504040204" pitchFamily="50" charset="-128"/>
              </a:rPr>
              <a:t>を組み込んだもの、または改変版等、</a:t>
            </a:r>
            <a:r>
              <a:rPr kumimoji="0" lang="ja-JP" altLang="en-US" u="sng" dirty="0">
                <a:solidFill>
                  <a:srgbClr val="FF0000"/>
                </a:solidFill>
                <a:latin typeface="Meiryo UI" panose="020B0604030504040204" pitchFamily="50" charset="-128"/>
                <a:ea typeface="Meiryo UI" panose="020B0604030504040204" pitchFamily="50" charset="-128"/>
              </a:rPr>
              <a:t>派生した著作物</a:t>
            </a:r>
            <a:r>
              <a:rPr kumimoji="0" lang="ja-JP" altLang="en-US" dirty="0">
                <a:solidFill>
                  <a:schemeClr val="tx1"/>
                </a:solidFill>
                <a:latin typeface="Meiryo UI" panose="020B0604030504040204" pitchFamily="50" charset="-128"/>
                <a:ea typeface="Meiryo UI" panose="020B0604030504040204" pitchFamily="50" charset="-128"/>
              </a:rPr>
              <a:t>を</a:t>
            </a:r>
          </a:p>
          <a:p>
            <a:pPr algn="l" fontAlgn="base">
              <a:lnSpc>
                <a:spcPts val="2500"/>
              </a:lnSpc>
            </a:pPr>
            <a:r>
              <a:rPr kumimoji="0" lang="ja-JP" altLang="en-US" dirty="0">
                <a:solidFill>
                  <a:schemeClr val="tx1"/>
                </a:solidFill>
                <a:latin typeface="Meiryo UI" panose="020B0604030504040204" pitchFamily="50" charset="-128"/>
                <a:ea typeface="Meiryo UI" panose="020B0604030504040204" pitchFamily="50" charset="-128"/>
              </a:rPr>
              <a:t>　 配布する場合は、</a:t>
            </a:r>
            <a:r>
              <a:rPr kumimoji="0" lang="en-US" altLang="ja-JP" dirty="0">
                <a:solidFill>
                  <a:schemeClr val="tx1"/>
                </a:solidFill>
                <a:latin typeface="Meiryo UI" panose="020B0604030504040204" pitchFamily="50" charset="-128"/>
                <a:ea typeface="Meiryo UI" panose="020B0604030504040204" pitchFamily="50" charset="-128"/>
              </a:rPr>
              <a:t>GPL</a:t>
            </a:r>
            <a:r>
              <a:rPr kumimoji="0" lang="ja-JP" altLang="en-US" dirty="0">
                <a:solidFill>
                  <a:schemeClr val="tx1"/>
                </a:solidFill>
                <a:latin typeface="Meiryo UI" panose="020B0604030504040204" pitchFamily="50" charset="-128"/>
                <a:ea typeface="Meiryo UI" panose="020B0604030504040204" pitchFamily="50" charset="-128"/>
              </a:rPr>
              <a:t>に従って第三者へ利用許諾する（互恵的</a:t>
            </a:r>
            <a:r>
              <a:rPr kumimoji="0" lang="ja-JP" altLang="en-US" dirty="0">
                <a:latin typeface="Meiryo UI" panose="020B0604030504040204" pitchFamily="50" charset="-128"/>
                <a:ea typeface="Meiryo UI" panose="020B0604030504040204" pitchFamily="50" charset="-128"/>
              </a:rPr>
              <a:t>）</a:t>
            </a:r>
            <a:endParaRPr lang="ja-JP" altLang="en-US" dirty="0">
              <a:latin typeface="Meiryo UI" panose="020B0604030504040204" pitchFamily="50" charset="-128"/>
              <a:ea typeface="Meiryo UI" panose="020B0604030504040204" pitchFamily="50" charset="-128"/>
            </a:endParaRPr>
          </a:p>
          <a:p>
            <a:pPr algn="l" fontAlgn="base">
              <a:lnSpc>
                <a:spcPts val="2500"/>
              </a:lnSpc>
            </a:pPr>
            <a:r>
              <a:rPr lang="ja-JP" altLang="en-US" dirty="0">
                <a:latin typeface="Meiryo UI" panose="020B0604030504040204" pitchFamily="50" charset="-128"/>
                <a:ea typeface="Meiryo UI" panose="020B0604030504040204" pitchFamily="50" charset="-128"/>
              </a:rPr>
              <a:t>⇒</a:t>
            </a:r>
            <a:r>
              <a:rPr lang="ja-JP" altLang="en-US" dirty="0">
                <a:solidFill>
                  <a:srgbClr val="0000FF"/>
                </a:solidFill>
                <a:latin typeface="Meiryo UI" panose="020B0604030504040204" pitchFamily="50" charset="-128"/>
                <a:ea typeface="Meiryo UI" panose="020B0604030504040204" pitchFamily="50" charset="-128"/>
              </a:rPr>
              <a:t>組合せ等により一つの著作物とした場合、配布時は全体に</a:t>
            </a:r>
            <a:r>
              <a:rPr lang="en-US" altLang="ja-JP" dirty="0">
                <a:solidFill>
                  <a:srgbClr val="0000FF"/>
                </a:solidFill>
                <a:latin typeface="Meiryo UI" panose="020B0604030504040204" pitchFamily="50" charset="-128"/>
                <a:ea typeface="Meiryo UI" panose="020B0604030504040204" pitchFamily="50" charset="-128"/>
              </a:rPr>
              <a:t>GPL</a:t>
            </a:r>
            <a:r>
              <a:rPr lang="ja-JP" altLang="en-US" dirty="0">
                <a:solidFill>
                  <a:srgbClr val="0000FF"/>
                </a:solidFill>
                <a:latin typeface="Meiryo UI" panose="020B0604030504040204" pitchFamily="50" charset="-128"/>
                <a:ea typeface="Meiryo UI" panose="020B0604030504040204" pitchFamily="50" charset="-128"/>
              </a:rPr>
              <a:t>の条件を課すこと</a:t>
            </a:r>
          </a:p>
        </p:txBody>
      </p:sp>
      <p:sp>
        <p:nvSpPr>
          <p:cNvPr id="543777" name="AutoShape 33">
            <a:extLst>
              <a:ext uri="{FF2B5EF4-FFF2-40B4-BE49-F238E27FC236}">
                <a16:creationId xmlns:a16="http://schemas.microsoft.com/office/drawing/2014/main" id="{40644124-1A64-317D-6157-2D07E3650F03}"/>
              </a:ext>
            </a:extLst>
          </p:cNvPr>
          <p:cNvSpPr>
            <a:spLocks noChangeArrowheads="1"/>
          </p:cNvSpPr>
          <p:nvPr/>
        </p:nvSpPr>
        <p:spPr bwMode="gray">
          <a:xfrm>
            <a:off x="2351560" y="5517034"/>
            <a:ext cx="6408737" cy="1080318"/>
          </a:xfrm>
          <a:prstGeom prst="roundRect">
            <a:avLst>
              <a:gd name="adj" fmla="val 16667"/>
            </a:avLst>
          </a:prstGeom>
          <a:solidFill>
            <a:srgbClr val="EBEBEB"/>
          </a:solidFill>
          <a:ln w="9525">
            <a:solidFill>
              <a:srgbClr val="50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ase">
              <a:lnSpc>
                <a:spcPts val="2500"/>
              </a:lnSpc>
            </a:pPr>
            <a:r>
              <a:rPr lang="ja-JP" altLang="en-US" dirty="0">
                <a:solidFill>
                  <a:srgbClr val="CC0000"/>
                </a:solidFill>
                <a:latin typeface="Meiryo UI" panose="020B0604030504040204" pitchFamily="50" charset="-128"/>
                <a:ea typeface="Meiryo UI" panose="020B0604030504040204" pitchFamily="50" charset="-128"/>
              </a:rPr>
              <a:t>・自社プログラムに</a:t>
            </a:r>
            <a:r>
              <a:rPr lang="en-US" altLang="ja-JP" dirty="0">
                <a:solidFill>
                  <a:srgbClr val="CC0000"/>
                </a:solidFill>
                <a:latin typeface="Meiryo UI" panose="020B0604030504040204" pitchFamily="50" charset="-128"/>
                <a:ea typeface="Meiryo UI" panose="020B0604030504040204" pitchFamily="50" charset="-128"/>
              </a:rPr>
              <a:t>GPL</a:t>
            </a:r>
            <a:r>
              <a:rPr lang="ja-JP" altLang="en-US" dirty="0">
                <a:solidFill>
                  <a:srgbClr val="CC0000"/>
                </a:solidFill>
                <a:latin typeface="Meiryo UI" panose="020B0604030504040204" pitchFamily="50" charset="-128"/>
                <a:ea typeface="Meiryo UI" panose="020B0604030504040204" pitchFamily="50" charset="-128"/>
              </a:rPr>
              <a:t>の条件が課されて</a:t>
            </a:r>
            <a:r>
              <a:rPr lang="en-US" altLang="ja-JP" dirty="0">
                <a:solidFill>
                  <a:srgbClr val="CC0000"/>
                </a:solidFill>
                <a:latin typeface="Meiryo UI" panose="020B0604030504040204" pitchFamily="50" charset="-128"/>
                <a:ea typeface="Meiryo UI" panose="020B0604030504040204" pitchFamily="50" charset="-128"/>
              </a:rPr>
              <a:t>OSS</a:t>
            </a:r>
            <a:r>
              <a:rPr lang="ja-JP" altLang="en-US" dirty="0">
                <a:solidFill>
                  <a:srgbClr val="CC0000"/>
                </a:solidFill>
                <a:latin typeface="Meiryo UI" panose="020B0604030504040204" pitchFamily="50" charset="-128"/>
                <a:ea typeface="Meiryo UI" panose="020B0604030504040204" pitchFamily="50" charset="-128"/>
              </a:rPr>
              <a:t>となってもよいかを判断</a:t>
            </a:r>
            <a:endParaRPr lang="en-US" altLang="ja-JP" dirty="0">
              <a:solidFill>
                <a:srgbClr val="CC0000"/>
              </a:solidFill>
              <a:latin typeface="Meiryo UI" panose="020B0604030504040204" pitchFamily="50" charset="-128"/>
              <a:ea typeface="Meiryo UI" panose="020B0604030504040204" pitchFamily="50" charset="-128"/>
            </a:endParaRPr>
          </a:p>
          <a:p>
            <a:pPr algn="l" fontAlgn="base">
              <a:lnSpc>
                <a:spcPts val="2500"/>
              </a:lnSpc>
            </a:pPr>
            <a:r>
              <a:rPr lang="ja-JP" altLang="en-US" dirty="0">
                <a:latin typeface="Meiryo UI" panose="020B0604030504040204" pitchFamily="50" charset="-128"/>
                <a:ea typeface="Meiryo UI" panose="020B0604030504040204" pitchFamily="50" charset="-128"/>
              </a:rPr>
              <a:t>　－配布先（顧客等）が複製、改変、再配布を自由に実施</a:t>
            </a:r>
          </a:p>
          <a:p>
            <a:pPr algn="l" fontAlgn="base">
              <a:lnSpc>
                <a:spcPts val="2500"/>
              </a:lnSpc>
            </a:pPr>
            <a:r>
              <a:rPr lang="ja-JP" altLang="en-US" dirty="0">
                <a:latin typeface="Meiryo UI" panose="020B0604030504040204" pitchFamily="50" charset="-128"/>
                <a:ea typeface="Meiryo UI" panose="020B0604030504040204" pitchFamily="50" charset="-128"/>
              </a:rPr>
              <a:t>　－ソースコードの提供も必要</a:t>
            </a:r>
            <a:endParaRPr lang="en-US" altLang="ja-JP" dirty="0">
              <a:latin typeface="Meiryo UI" panose="020B0604030504040204" pitchFamily="50" charset="-128"/>
              <a:ea typeface="Meiryo UI" panose="020B0604030504040204" pitchFamily="50" charset="-128"/>
            </a:endParaRPr>
          </a:p>
        </p:txBody>
      </p:sp>
      <p:sp>
        <p:nvSpPr>
          <p:cNvPr id="543778" name="Text Box 34">
            <a:extLst>
              <a:ext uri="{FF2B5EF4-FFF2-40B4-BE49-F238E27FC236}">
                <a16:creationId xmlns:a16="http://schemas.microsoft.com/office/drawing/2014/main" id="{BE5B9D34-AC9A-1273-2FEF-77FF168F9FFE}"/>
              </a:ext>
            </a:extLst>
          </p:cNvPr>
          <p:cNvSpPr txBox="1">
            <a:spLocks noChangeArrowheads="1"/>
          </p:cNvSpPr>
          <p:nvPr/>
        </p:nvSpPr>
        <p:spPr bwMode="gray">
          <a:xfrm>
            <a:off x="6672263" y="1002214"/>
            <a:ext cx="4032251" cy="338554"/>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a:spcBef>
                <a:spcPct val="50000"/>
              </a:spcBef>
            </a:pPr>
            <a:r>
              <a:rPr lang="en-US" altLang="ja-JP" sz="1600" dirty="0">
                <a:latin typeface="Meiryo UI" panose="020B0604030504040204" pitchFamily="50" charset="-128"/>
                <a:ea typeface="Meiryo UI" panose="020B0604030504040204" pitchFamily="50" charset="-128"/>
              </a:rPr>
              <a:t>*</a:t>
            </a:r>
            <a:r>
              <a:rPr kumimoji="0" lang="en-US" altLang="ja-JP" sz="1600" dirty="0">
                <a:solidFill>
                  <a:schemeClr val="tx1"/>
                </a:solidFill>
                <a:latin typeface="Meiryo UI" panose="020B0604030504040204" pitchFamily="50" charset="-128"/>
                <a:ea typeface="Meiryo UI" panose="020B0604030504040204" pitchFamily="50" charset="-128"/>
              </a:rPr>
              <a:t>Free Software Foundation</a:t>
            </a:r>
            <a:r>
              <a:rPr kumimoji="0" lang="ja-JP" altLang="en-US" sz="1600" dirty="0">
                <a:solidFill>
                  <a:schemeClr val="tx1"/>
                </a:solidFill>
                <a:latin typeface="Meiryo UI" panose="020B0604030504040204" pitchFamily="50" charset="-128"/>
                <a:ea typeface="Meiryo UI" panose="020B0604030504040204" pitchFamily="50" charset="-128"/>
              </a:rPr>
              <a:t>作成</a:t>
            </a:r>
          </a:p>
        </p:txBody>
      </p:sp>
      <p:sp>
        <p:nvSpPr>
          <p:cNvPr id="37" name="Text Box 4">
            <a:extLst>
              <a:ext uri="{FF2B5EF4-FFF2-40B4-BE49-F238E27FC236}">
                <a16:creationId xmlns:a16="http://schemas.microsoft.com/office/drawing/2014/main" id="{FADBCEA1-EB77-9B45-D84E-8CF697F88FEB}"/>
              </a:ext>
            </a:extLst>
          </p:cNvPr>
          <p:cNvSpPr txBox="1">
            <a:spLocks noChangeArrowheads="1"/>
          </p:cNvSpPr>
          <p:nvPr/>
        </p:nvSpPr>
        <p:spPr bwMode="gray">
          <a:xfrm>
            <a:off x="2074775" y="2882558"/>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39" name="Text Box 5">
            <a:extLst>
              <a:ext uri="{FF2B5EF4-FFF2-40B4-BE49-F238E27FC236}">
                <a16:creationId xmlns:a16="http://schemas.microsoft.com/office/drawing/2014/main" id="{5C5708F0-AA11-541C-C9D4-4869A552CFA4}"/>
              </a:ext>
            </a:extLst>
          </p:cNvPr>
          <p:cNvSpPr txBox="1">
            <a:spLocks noChangeArrowheads="1"/>
          </p:cNvSpPr>
          <p:nvPr/>
        </p:nvSpPr>
        <p:spPr bwMode="gray">
          <a:xfrm>
            <a:off x="6988894" y="3153693"/>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pic>
        <p:nvPicPr>
          <p:cNvPr id="36" name="Picture 13">
            <a:extLst>
              <a:ext uri="{FF2B5EF4-FFF2-40B4-BE49-F238E27FC236}">
                <a16:creationId xmlns:a16="http://schemas.microsoft.com/office/drawing/2014/main" id="{78D4DF7E-C3D5-B23B-71CF-C48236A981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3354" y="3354434"/>
            <a:ext cx="658853" cy="1298702"/>
          </a:xfrm>
          <a:prstGeom prst="rect">
            <a:avLst/>
          </a:prstGeom>
        </p:spPr>
      </p:pic>
      <p:pic>
        <p:nvPicPr>
          <p:cNvPr id="41" name="Picture 21">
            <a:extLst>
              <a:ext uri="{FF2B5EF4-FFF2-40B4-BE49-F238E27FC236}">
                <a16:creationId xmlns:a16="http://schemas.microsoft.com/office/drawing/2014/main" id="{F33FAE06-3B9F-C5DF-1D05-C25A612B18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2144" y="3645024"/>
            <a:ext cx="660318" cy="1301588"/>
          </a:xfrm>
          <a:prstGeom prst="rect">
            <a:avLst/>
          </a:prstGeom>
        </p:spPr>
      </p:pic>
      <p:pic>
        <p:nvPicPr>
          <p:cNvPr id="42" name="Picture 20">
            <a:extLst>
              <a:ext uri="{FF2B5EF4-FFF2-40B4-BE49-F238E27FC236}">
                <a16:creationId xmlns:a16="http://schemas.microsoft.com/office/drawing/2014/main" id="{7F5F2BC3-8387-48BA-7836-92E214B606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32304" y="2852936"/>
            <a:ext cx="511433" cy="1008112"/>
          </a:xfrm>
          <a:prstGeom prst="rect">
            <a:avLst/>
          </a:prstGeom>
        </p:spPr>
      </p:pic>
      <p:pic>
        <p:nvPicPr>
          <p:cNvPr id="45" name="Picture 20">
            <a:extLst>
              <a:ext uri="{FF2B5EF4-FFF2-40B4-BE49-F238E27FC236}">
                <a16:creationId xmlns:a16="http://schemas.microsoft.com/office/drawing/2014/main" id="{72F9B7AD-4E14-00EF-6D61-22DFCDD8BD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32304" y="3861048"/>
            <a:ext cx="511433" cy="1008112"/>
          </a:xfrm>
          <a:prstGeom prst="rect">
            <a:avLst/>
          </a:prstGeom>
        </p:spPr>
      </p:pic>
      <p:pic>
        <p:nvPicPr>
          <p:cNvPr id="46" name="Picture 20">
            <a:extLst>
              <a:ext uri="{FF2B5EF4-FFF2-40B4-BE49-F238E27FC236}">
                <a16:creationId xmlns:a16="http://schemas.microsoft.com/office/drawing/2014/main" id="{D4802FDA-D957-EB2E-7EE4-6973250EB7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32304" y="4869160"/>
            <a:ext cx="511433" cy="1008112"/>
          </a:xfrm>
          <a:prstGeom prst="rect">
            <a:avLst/>
          </a:prstGeom>
        </p:spPr>
      </p:pic>
      <p:sp>
        <p:nvSpPr>
          <p:cNvPr id="9" name="スライド番号プレースホルダー 8">
            <a:extLst>
              <a:ext uri="{FF2B5EF4-FFF2-40B4-BE49-F238E27FC236}">
                <a16:creationId xmlns:a16="http://schemas.microsoft.com/office/drawing/2014/main" id="{181CEBFB-776C-8BCE-4BA1-D757A3948DE8}"/>
              </a:ext>
            </a:extLst>
          </p:cNvPr>
          <p:cNvSpPr>
            <a:spLocks noGrp="1"/>
          </p:cNvSpPr>
          <p:nvPr>
            <p:ph type="sldNum" sz="quarter" idx="10"/>
          </p:nvPr>
        </p:nvSpPr>
        <p:spPr/>
        <p:txBody>
          <a:bodyPr/>
          <a:lstStyle/>
          <a:p>
            <a:fld id="{1195C95A-030B-42EE-9D8D-E0455A77345A}" type="slidenum">
              <a:rPr lang="de-DE" altLang="ja-JP" smtClean="0"/>
              <a:pPr/>
              <a:t>29</a:t>
            </a:fld>
            <a:endParaRPr lang="de-DE" altLang="ja-JP"/>
          </a:p>
        </p:txBody>
      </p:sp>
    </p:spTree>
    <p:extLst>
      <p:ext uri="{BB962C8B-B14F-4D97-AF65-F5344CB8AC3E}">
        <p14:creationId xmlns:p14="http://schemas.microsoft.com/office/powerpoint/2010/main" val="36813396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DA1E7F-72F9-154F-B1C4-61CA03E92340}"/>
            </a:ext>
          </a:extLst>
        </p:cNvPr>
        <p:cNvGrpSpPr/>
        <p:nvPr/>
      </p:nvGrpSpPr>
      <p:grpSpPr>
        <a:xfrm>
          <a:off x="0" y="0"/>
          <a:ext cx="0" cy="0"/>
          <a:chOff x="0" y="0"/>
          <a:chExt cx="0" cy="0"/>
        </a:xfrm>
      </p:grpSpPr>
      <p:sp>
        <p:nvSpPr>
          <p:cNvPr id="545794" name="AutoShape 2">
            <a:extLst>
              <a:ext uri="{FF2B5EF4-FFF2-40B4-BE49-F238E27FC236}">
                <a16:creationId xmlns:a16="http://schemas.microsoft.com/office/drawing/2014/main" id="{1C397C20-67E2-D058-1D70-84B42A209C8B}"/>
              </a:ext>
            </a:extLst>
          </p:cNvPr>
          <p:cNvSpPr>
            <a:spLocks noChangeArrowheads="1"/>
          </p:cNvSpPr>
          <p:nvPr/>
        </p:nvSpPr>
        <p:spPr bwMode="gray">
          <a:xfrm>
            <a:off x="4295776" y="4869284"/>
            <a:ext cx="1584325" cy="1008062"/>
          </a:xfrm>
          <a:prstGeom prst="flowChartDocument">
            <a:avLst/>
          </a:prstGeom>
          <a:gradFill rotWithShape="0">
            <a:gsLst>
              <a:gs pos="0">
                <a:srgbClr val="FFFFFF"/>
              </a:gs>
              <a:gs pos="100000">
                <a:srgbClr val="B7CCFF"/>
              </a:gs>
            </a:gsLst>
            <a:lin ang="5400000" scaled="1"/>
          </a:gradFill>
          <a:ln w="9525" algn="ctr">
            <a:solidFill>
              <a:srgbClr val="435799"/>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5982" anchor="ctr"/>
          <a:lstStyle/>
          <a:p>
            <a:pPr defTabSz="912813" fontAlgn="base">
              <a:lnSpc>
                <a:spcPct val="90000"/>
              </a:lnSpc>
              <a:spcBef>
                <a:spcPct val="5000"/>
              </a:spcBef>
            </a:pPr>
            <a:r>
              <a:rPr lang="en-US" altLang="ja-JP" dirty="0">
                <a:latin typeface="Meiryo UI" panose="020B0604030504040204" pitchFamily="50" charset="-128"/>
                <a:ea typeface="Meiryo UI" panose="020B0604030504040204" pitchFamily="50" charset="-128"/>
              </a:rPr>
              <a:t>LGPL</a:t>
            </a:r>
            <a:r>
              <a:rPr lang="ja-JP" altLang="en-US" dirty="0">
                <a:latin typeface="Meiryo UI" panose="020B0604030504040204" pitchFamily="50" charset="-128"/>
                <a:ea typeface="Meiryo UI" panose="020B0604030504040204" pitchFamily="50" charset="-128"/>
              </a:rPr>
              <a:t>プログラム</a:t>
            </a:r>
          </a:p>
          <a:p>
            <a:pPr defTabSz="912813" fontAlgn="base">
              <a:lnSpc>
                <a:spcPct val="90000"/>
              </a:lnSpc>
              <a:spcBef>
                <a:spcPct val="5000"/>
              </a:spcBef>
            </a:pPr>
            <a:r>
              <a:rPr lang="ja-JP" altLang="en-US" dirty="0">
                <a:latin typeface="Meiryo UI" panose="020B0604030504040204" pitchFamily="50" charset="-128"/>
                <a:ea typeface="Meiryo UI" panose="020B0604030504040204" pitchFamily="50" charset="-128"/>
              </a:rPr>
              <a:t>（ソース提供要）</a:t>
            </a:r>
          </a:p>
        </p:txBody>
      </p:sp>
      <p:sp>
        <p:nvSpPr>
          <p:cNvPr id="545798" name="Text Box 6">
            <a:extLst>
              <a:ext uri="{FF2B5EF4-FFF2-40B4-BE49-F238E27FC236}">
                <a16:creationId xmlns:a16="http://schemas.microsoft.com/office/drawing/2014/main" id="{1840B71A-88B3-2DCE-D0C5-467A58043EC2}"/>
              </a:ext>
            </a:extLst>
          </p:cNvPr>
          <p:cNvSpPr txBox="1">
            <a:spLocks noChangeArrowheads="1"/>
          </p:cNvSpPr>
          <p:nvPr/>
        </p:nvSpPr>
        <p:spPr bwMode="gray">
          <a:xfrm>
            <a:off x="5087938" y="4508922"/>
            <a:ext cx="647700" cy="2952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1700" dirty="0">
                <a:latin typeface="Meiryo UI" panose="020B0604030504040204" pitchFamily="50" charset="-128"/>
                <a:ea typeface="Meiryo UI" panose="020B0604030504040204" pitchFamily="50" charset="-128"/>
              </a:rPr>
              <a:t>リンク</a:t>
            </a:r>
          </a:p>
        </p:txBody>
      </p:sp>
      <p:sp>
        <p:nvSpPr>
          <p:cNvPr id="545799" name="Text Box 7">
            <a:extLst>
              <a:ext uri="{FF2B5EF4-FFF2-40B4-BE49-F238E27FC236}">
                <a16:creationId xmlns:a16="http://schemas.microsoft.com/office/drawing/2014/main" id="{DD5E84E0-F0C7-D0B3-8E9B-A0D1B82D24BA}"/>
              </a:ext>
            </a:extLst>
          </p:cNvPr>
          <p:cNvSpPr txBox="1">
            <a:spLocks noChangeArrowheads="1"/>
          </p:cNvSpPr>
          <p:nvPr/>
        </p:nvSpPr>
        <p:spPr bwMode="gray">
          <a:xfrm>
            <a:off x="4583113" y="4435896"/>
            <a:ext cx="360362"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2900" dirty="0">
                <a:latin typeface="Meiryo UI" panose="020B0604030504040204" pitchFamily="50" charset="-128"/>
                <a:ea typeface="Meiryo UI" panose="020B0604030504040204" pitchFamily="50" charset="-128"/>
              </a:rPr>
              <a:t>＋</a:t>
            </a:r>
          </a:p>
        </p:txBody>
      </p:sp>
      <p:sp>
        <p:nvSpPr>
          <p:cNvPr id="545802" name="AutoShape 10">
            <a:extLst>
              <a:ext uri="{FF2B5EF4-FFF2-40B4-BE49-F238E27FC236}">
                <a16:creationId xmlns:a16="http://schemas.microsoft.com/office/drawing/2014/main" id="{109E1896-006D-7FF4-AD2D-5C36A6427A9B}"/>
              </a:ext>
            </a:extLst>
          </p:cNvPr>
          <p:cNvSpPr>
            <a:spLocks noChangeArrowheads="1"/>
          </p:cNvSpPr>
          <p:nvPr/>
        </p:nvSpPr>
        <p:spPr bwMode="gray">
          <a:xfrm>
            <a:off x="4295776" y="3428106"/>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r>
              <a:rPr lang="ja-JP" altLang="en-US" dirty="0">
                <a:latin typeface="Meiryo UI" panose="020B0604030504040204" pitchFamily="50" charset="-128"/>
                <a:ea typeface="Meiryo UI" panose="020B0604030504040204" pitchFamily="50" charset="-128"/>
              </a:rPr>
              <a:t>自社プログラム</a:t>
            </a:r>
          </a:p>
          <a:p>
            <a:pPr fontAlgn="base"/>
            <a:r>
              <a:rPr lang="ja-JP" altLang="en-US" dirty="0">
                <a:latin typeface="Meiryo UI" panose="020B0604030504040204" pitchFamily="50" charset="-128"/>
                <a:ea typeface="Meiryo UI" panose="020B0604030504040204" pitchFamily="50" charset="-128"/>
              </a:rPr>
              <a:t>（バイナリ可）＊</a:t>
            </a:r>
          </a:p>
        </p:txBody>
      </p:sp>
      <p:sp>
        <p:nvSpPr>
          <p:cNvPr id="545803" name="Line 11">
            <a:extLst>
              <a:ext uri="{FF2B5EF4-FFF2-40B4-BE49-F238E27FC236}">
                <a16:creationId xmlns:a16="http://schemas.microsoft.com/office/drawing/2014/main" id="{76040B96-5AAE-1B30-0054-789B8C820554}"/>
              </a:ext>
            </a:extLst>
          </p:cNvPr>
          <p:cNvSpPr>
            <a:spLocks noChangeShapeType="1"/>
          </p:cNvSpPr>
          <p:nvPr/>
        </p:nvSpPr>
        <p:spPr bwMode="gray">
          <a:xfrm>
            <a:off x="3792538" y="4508079"/>
            <a:ext cx="431800" cy="1587"/>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4" name="Line 12">
            <a:extLst>
              <a:ext uri="{FF2B5EF4-FFF2-40B4-BE49-F238E27FC236}">
                <a16:creationId xmlns:a16="http://schemas.microsoft.com/office/drawing/2014/main" id="{AC394A5B-4876-A999-0C0F-749962259C53}"/>
              </a:ext>
            </a:extLst>
          </p:cNvPr>
          <p:cNvSpPr>
            <a:spLocks noChangeShapeType="1"/>
          </p:cNvSpPr>
          <p:nvPr/>
        </p:nvSpPr>
        <p:spPr bwMode="gray">
          <a:xfrm flipV="1">
            <a:off x="6024563" y="4508078"/>
            <a:ext cx="792162"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5" name="AutoShape 13">
            <a:extLst>
              <a:ext uri="{FF2B5EF4-FFF2-40B4-BE49-F238E27FC236}">
                <a16:creationId xmlns:a16="http://schemas.microsoft.com/office/drawing/2014/main" id="{93F92AA3-1951-9F0D-2376-917D418AE5B6}"/>
              </a:ext>
            </a:extLst>
          </p:cNvPr>
          <p:cNvSpPr>
            <a:spLocks noChangeArrowheads="1"/>
          </p:cNvSpPr>
          <p:nvPr/>
        </p:nvSpPr>
        <p:spPr bwMode="gray">
          <a:xfrm>
            <a:off x="5735960" y="2780854"/>
            <a:ext cx="4608512" cy="792162"/>
          </a:xfrm>
          <a:prstGeom prst="wedgeRoundRectCallout">
            <a:avLst>
              <a:gd name="adj1" fmla="val -45694"/>
              <a:gd name="adj2" fmla="val 74852"/>
              <a:gd name="adj3" fmla="val 16667"/>
            </a:avLst>
          </a:prstGeom>
          <a:gradFill rotWithShape="0">
            <a:gsLst>
              <a:gs pos="0">
                <a:srgbClr val="FFFFFF"/>
              </a:gs>
              <a:gs pos="100000">
                <a:srgbClr val="FFFF99"/>
              </a:gs>
            </a:gsLst>
            <a:lin ang="5400000" scaled="1"/>
          </a:gradFill>
          <a:ln w="9525" algn="ctr">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6000" anchor="ctr"/>
          <a:lstStyle/>
          <a:p>
            <a:pPr algn="l" defTabSz="912813" fontAlgn="base"/>
            <a:r>
              <a:rPr lang="ja-JP" altLang="en-US" dirty="0">
                <a:solidFill>
                  <a:schemeClr val="tx1"/>
                </a:solidFill>
                <a:latin typeface="Meiryo UI" panose="020B0604030504040204" pitchFamily="50" charset="-128"/>
                <a:ea typeface="Meiryo UI" panose="020B0604030504040204" pitchFamily="50" charset="-128"/>
              </a:rPr>
              <a:t>自社は、</a:t>
            </a:r>
            <a:r>
              <a:rPr lang="ja-JP" altLang="en-US" u="sng" dirty="0">
                <a:solidFill>
                  <a:srgbClr val="FF3300"/>
                </a:solidFill>
                <a:latin typeface="Meiryo UI" panose="020B0604030504040204" pitchFamily="50" charset="-128"/>
                <a:ea typeface="Meiryo UI" panose="020B0604030504040204" pitchFamily="50" charset="-128"/>
              </a:rPr>
              <a:t>顧客自身が改変とリバースエンジニア</a:t>
            </a:r>
            <a:br>
              <a:rPr lang="en-US" altLang="ja-JP" u="sng" dirty="0">
                <a:solidFill>
                  <a:srgbClr val="FF3300"/>
                </a:solidFill>
                <a:latin typeface="Meiryo UI" panose="020B0604030504040204" pitchFamily="50" charset="-128"/>
                <a:ea typeface="Meiryo UI" panose="020B0604030504040204" pitchFamily="50" charset="-128"/>
              </a:rPr>
            </a:br>
            <a:r>
              <a:rPr lang="ja-JP" altLang="en-US" dirty="0">
                <a:solidFill>
                  <a:srgbClr val="FF3300"/>
                </a:solidFill>
                <a:latin typeface="Meiryo UI" panose="020B0604030504040204" pitchFamily="50" charset="-128"/>
                <a:ea typeface="Meiryo UI" panose="020B0604030504040204" pitchFamily="50" charset="-128"/>
              </a:rPr>
              <a:t>　</a:t>
            </a:r>
            <a:r>
              <a:rPr lang="ja-JP" altLang="en-US" u="sng" dirty="0">
                <a:solidFill>
                  <a:srgbClr val="FF3300"/>
                </a:solidFill>
                <a:latin typeface="Meiryo UI" panose="020B0604030504040204" pitchFamily="50" charset="-128"/>
                <a:ea typeface="Meiryo UI" panose="020B0604030504040204" pitchFamily="50" charset="-128"/>
              </a:rPr>
              <a:t>リング</a:t>
            </a:r>
            <a:r>
              <a:rPr lang="ja-JP" altLang="en-US" dirty="0">
                <a:solidFill>
                  <a:schemeClr val="tx1"/>
                </a:solidFill>
                <a:latin typeface="Meiryo UI" panose="020B0604030504040204" pitchFamily="50" charset="-128"/>
                <a:ea typeface="Meiryo UI" panose="020B0604030504040204" pitchFamily="50" charset="-128"/>
              </a:rPr>
              <a:t>することを許諾すること</a:t>
            </a:r>
          </a:p>
        </p:txBody>
      </p:sp>
      <p:sp>
        <p:nvSpPr>
          <p:cNvPr id="545806" name="Line 14">
            <a:extLst>
              <a:ext uri="{FF2B5EF4-FFF2-40B4-BE49-F238E27FC236}">
                <a16:creationId xmlns:a16="http://schemas.microsoft.com/office/drawing/2014/main" id="{19B798CB-9100-8571-5436-08D26B77655C}"/>
              </a:ext>
            </a:extLst>
          </p:cNvPr>
          <p:cNvSpPr>
            <a:spLocks noChangeShapeType="1"/>
          </p:cNvSpPr>
          <p:nvPr/>
        </p:nvSpPr>
        <p:spPr bwMode="gray">
          <a:xfrm flipV="1">
            <a:off x="8328025" y="4003253"/>
            <a:ext cx="433388" cy="36036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7" name="Line 15">
            <a:extLst>
              <a:ext uri="{FF2B5EF4-FFF2-40B4-BE49-F238E27FC236}">
                <a16:creationId xmlns:a16="http://schemas.microsoft.com/office/drawing/2014/main" id="{D3090CA0-A156-FF72-67FE-88DB699ADD97}"/>
              </a:ext>
            </a:extLst>
          </p:cNvPr>
          <p:cNvSpPr>
            <a:spLocks noChangeShapeType="1"/>
          </p:cNvSpPr>
          <p:nvPr/>
        </p:nvSpPr>
        <p:spPr bwMode="gray">
          <a:xfrm flipV="1">
            <a:off x="8328026" y="4679528"/>
            <a:ext cx="504825"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8" name="Line 16">
            <a:extLst>
              <a:ext uri="{FF2B5EF4-FFF2-40B4-BE49-F238E27FC236}">
                <a16:creationId xmlns:a16="http://schemas.microsoft.com/office/drawing/2014/main" id="{66B59C7E-F3D0-C92E-DAB9-88362CEC5B93}"/>
              </a:ext>
            </a:extLst>
          </p:cNvPr>
          <p:cNvSpPr>
            <a:spLocks noChangeShapeType="1"/>
          </p:cNvSpPr>
          <p:nvPr/>
        </p:nvSpPr>
        <p:spPr bwMode="gray">
          <a:xfrm>
            <a:off x="8329614" y="4939878"/>
            <a:ext cx="503237" cy="36036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9" name="AutoShape 17">
            <a:extLst>
              <a:ext uri="{FF2B5EF4-FFF2-40B4-BE49-F238E27FC236}">
                <a16:creationId xmlns:a16="http://schemas.microsoft.com/office/drawing/2014/main" id="{2501CCD1-55BB-4C27-4AE5-F10AF9C11302}"/>
              </a:ext>
            </a:extLst>
          </p:cNvPr>
          <p:cNvSpPr>
            <a:spLocks noChangeArrowheads="1"/>
          </p:cNvSpPr>
          <p:nvPr/>
        </p:nvSpPr>
        <p:spPr bwMode="gray">
          <a:xfrm>
            <a:off x="8977313" y="3954040"/>
            <a:ext cx="1008062" cy="649288"/>
          </a:xfrm>
          <a:prstGeom prst="flowChartDocument">
            <a:avLst/>
          </a:prstGeom>
          <a:gradFill rotWithShape="0">
            <a:gsLst>
              <a:gs pos="0">
                <a:srgbClr val="FFFFFF"/>
              </a:gs>
              <a:gs pos="100000">
                <a:srgbClr val="B7CCFF"/>
              </a:gs>
            </a:gsLst>
            <a:lin ang="5400000" scaled="1"/>
          </a:gradFill>
          <a:ln w="9525" algn="ctr">
            <a:solidFill>
              <a:srgbClr val="435799"/>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5982" anchor="ctr"/>
          <a:lstStyle/>
          <a:p>
            <a:pPr defTabSz="912813" fontAlgn="base">
              <a:lnSpc>
                <a:spcPct val="90000"/>
              </a:lnSpc>
              <a:spcBef>
                <a:spcPct val="5000"/>
              </a:spcBef>
            </a:pPr>
            <a:r>
              <a:rPr lang="en-US" altLang="ja-JP" dirty="0">
                <a:latin typeface="Meiryo UI" panose="020B0604030504040204" pitchFamily="50" charset="-128"/>
                <a:ea typeface="Meiryo UI" panose="020B0604030504040204" pitchFamily="50" charset="-128"/>
              </a:rPr>
              <a:t>LGPL</a:t>
            </a:r>
            <a:endParaRPr lang="ja-JP" altLang="en-US" dirty="0">
              <a:latin typeface="Meiryo UI" panose="020B0604030504040204" pitchFamily="50" charset="-128"/>
              <a:ea typeface="Meiryo UI" panose="020B0604030504040204" pitchFamily="50" charset="-128"/>
            </a:endParaRPr>
          </a:p>
        </p:txBody>
      </p:sp>
      <p:sp>
        <p:nvSpPr>
          <p:cNvPr id="545810" name="Text Box 18">
            <a:extLst>
              <a:ext uri="{FF2B5EF4-FFF2-40B4-BE49-F238E27FC236}">
                <a16:creationId xmlns:a16="http://schemas.microsoft.com/office/drawing/2014/main" id="{02CD313E-BE59-FEC5-9F78-84585641D56D}"/>
              </a:ext>
            </a:extLst>
          </p:cNvPr>
          <p:cNvSpPr txBox="1">
            <a:spLocks noChangeArrowheads="1"/>
          </p:cNvSpPr>
          <p:nvPr/>
        </p:nvSpPr>
        <p:spPr bwMode="gray">
          <a:xfrm>
            <a:off x="8904313" y="4603328"/>
            <a:ext cx="1649413" cy="52879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square" lIns="0" tIns="0" rIns="0" bIns="36000">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spcBef>
                <a:spcPct val="50000"/>
              </a:spcBef>
            </a:pPr>
            <a:r>
              <a:rPr lang="en-US" altLang="ja-JP" sz="1600" dirty="0">
                <a:latin typeface="Meiryo UI" panose="020B0604030504040204" pitchFamily="50" charset="-128"/>
                <a:ea typeface="Meiryo UI" panose="020B0604030504040204" pitchFamily="50" charset="-128"/>
              </a:rPr>
              <a:t>LGPL</a:t>
            </a:r>
            <a:r>
              <a:rPr lang="ja-JP" altLang="en-US" sz="1600" dirty="0">
                <a:latin typeface="Meiryo UI" panose="020B0604030504040204" pitchFamily="50" charset="-128"/>
                <a:ea typeface="Meiryo UI" panose="020B0604030504040204" pitchFamily="50" charset="-128"/>
              </a:rPr>
              <a:t>プログラムのみ配布可能</a:t>
            </a:r>
          </a:p>
        </p:txBody>
      </p:sp>
      <p:sp>
        <p:nvSpPr>
          <p:cNvPr id="545811" name="Text Box 19">
            <a:extLst>
              <a:ext uri="{FF2B5EF4-FFF2-40B4-BE49-F238E27FC236}">
                <a16:creationId xmlns:a16="http://schemas.microsoft.com/office/drawing/2014/main" id="{8915B1B4-301D-67B9-FA07-E915E2A261EB}"/>
              </a:ext>
            </a:extLst>
          </p:cNvPr>
          <p:cNvSpPr txBox="1">
            <a:spLocks noChangeArrowheads="1"/>
          </p:cNvSpPr>
          <p:nvPr/>
        </p:nvSpPr>
        <p:spPr bwMode="gray">
          <a:xfrm>
            <a:off x="1992313" y="1272676"/>
            <a:ext cx="8280400" cy="1436244"/>
          </a:xfrm>
          <a:prstGeom prst="rect">
            <a:avLst/>
          </a:prstGeom>
          <a:solidFill>
            <a:srgbClr val="FEF4E2"/>
          </a:solidFill>
          <a:ln w="9525" algn="ctr">
            <a:solidFill>
              <a:srgbClr val="914405"/>
            </a:solidFill>
            <a:miter lim="800000"/>
            <a:headEnd/>
            <a:tailEnd/>
          </a:ln>
          <a:effectLst/>
        </p:spPr>
        <p:txBody>
          <a:bodyPr lIns="91397" tIns="45697" rIns="91397" bIns="45697">
            <a:spAutoFit/>
          </a:bodyPr>
          <a:lstStyle>
            <a:lvl1pPr marL="341313" indent="-341313"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fontAlgn="ctr">
              <a:lnSpc>
                <a:spcPts val="2500"/>
              </a:lnSpc>
              <a:spcBef>
                <a:spcPct val="5000"/>
              </a:spcBef>
              <a:spcAft>
                <a:spcPct val="5000"/>
              </a:spcAft>
            </a:pPr>
            <a:r>
              <a:rPr lang="en-US" altLang="ja-JP" sz="2000" dirty="0">
                <a:latin typeface="Meiryo UI" panose="020B0604030504040204" pitchFamily="50" charset="-128"/>
                <a:ea typeface="Meiryo UI" panose="020B0604030504040204" pitchFamily="50" charset="-128"/>
              </a:rPr>
              <a:t>(1)GPL</a:t>
            </a:r>
            <a:r>
              <a:rPr lang="ja-JP" altLang="en-US" sz="2000" dirty="0">
                <a:latin typeface="Meiryo UI" panose="020B0604030504040204" pitchFamily="50" charset="-128"/>
                <a:ea typeface="Meiryo UI" panose="020B0604030504040204" pitchFamily="50" charset="-128"/>
              </a:rPr>
              <a:t>より制限を緩くしたライセンス条件</a:t>
            </a:r>
          </a:p>
          <a:p>
            <a:pPr fontAlgn="ctr">
              <a:lnSpc>
                <a:spcPts val="2500"/>
              </a:lnSpc>
              <a:spcBef>
                <a:spcPct val="5000"/>
              </a:spcBef>
              <a:spcAft>
                <a:spcPct val="5000"/>
              </a:spcAft>
            </a:pPr>
            <a:r>
              <a:rPr lang="en-US" altLang="ja-JP" sz="2000" dirty="0">
                <a:latin typeface="Meiryo UI" panose="020B0604030504040204" pitchFamily="50" charset="-128"/>
                <a:ea typeface="Meiryo UI" panose="020B0604030504040204" pitchFamily="50" charset="-128"/>
              </a:rPr>
              <a:t>(2)</a:t>
            </a:r>
            <a:r>
              <a:rPr lang="ja-JP" altLang="en-US" sz="2000" dirty="0">
                <a:latin typeface="Meiryo UI" panose="020B0604030504040204" pitchFamily="50" charset="-128"/>
                <a:ea typeface="Meiryo UI" panose="020B0604030504040204" pitchFamily="50" charset="-128"/>
              </a:rPr>
              <a:t>自社プログラムに</a:t>
            </a:r>
            <a:r>
              <a:rPr lang="en-US" altLang="ja-JP" sz="2000" dirty="0">
                <a:latin typeface="Meiryo UI" panose="020B0604030504040204" pitchFamily="50" charset="-128"/>
                <a:ea typeface="Meiryo UI" panose="020B0604030504040204" pitchFamily="50" charset="-128"/>
              </a:rPr>
              <a:t>LGPL</a:t>
            </a:r>
            <a:r>
              <a:rPr lang="ja-JP" altLang="en-US" sz="2000" dirty="0">
                <a:latin typeface="Meiryo UI" panose="020B0604030504040204" pitchFamily="50" charset="-128"/>
                <a:ea typeface="Meiryo UI" panose="020B0604030504040204" pitchFamily="50" charset="-128"/>
              </a:rPr>
              <a:t>の条件を課し</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にする必要なし</a:t>
            </a:r>
          </a:p>
          <a:p>
            <a:pPr fontAlgn="ctr">
              <a:lnSpc>
                <a:spcPts val="2500"/>
              </a:lnSpc>
              <a:spcBef>
                <a:spcPct val="5000"/>
              </a:spcBef>
              <a:spcAft>
                <a:spcPct val="5000"/>
              </a:spcAft>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ただし、自社は、</a:t>
            </a:r>
            <a:r>
              <a:rPr lang="ja-JP" altLang="en-US" sz="2000" u="sng" dirty="0">
                <a:solidFill>
                  <a:srgbClr val="0000FF"/>
                </a:solidFill>
                <a:latin typeface="Meiryo UI" panose="020B0604030504040204" pitchFamily="50" charset="-128"/>
                <a:ea typeface="Meiryo UI" panose="020B0604030504040204" pitchFamily="50" charset="-128"/>
              </a:rPr>
              <a:t>顧客自身が、</a:t>
            </a:r>
            <a:r>
              <a:rPr lang="ja-JP" altLang="en-US" sz="2000" u="sng" dirty="0">
                <a:solidFill>
                  <a:srgbClr val="0000CC"/>
                </a:solidFill>
                <a:latin typeface="Meiryo UI" panose="020B0604030504040204" pitchFamily="50" charset="-128"/>
                <a:ea typeface="Meiryo UI" panose="020B0604030504040204" pitchFamily="50" charset="-128"/>
              </a:rPr>
              <a:t>自社の開発プログラムを</a:t>
            </a:r>
            <a:r>
              <a:rPr lang="ja-JP" altLang="en-US" sz="2000" u="sng" dirty="0">
                <a:solidFill>
                  <a:srgbClr val="0000FF"/>
                </a:solidFill>
                <a:latin typeface="Meiryo UI" panose="020B0604030504040204" pitchFamily="50" charset="-128"/>
                <a:ea typeface="Meiryo UI" panose="020B0604030504040204" pitchFamily="50" charset="-128"/>
              </a:rPr>
              <a:t>改変およびリバースエンジニアリングすることを許諾すること</a:t>
            </a:r>
            <a:endParaRPr lang="ja-JP" altLang="en-US" sz="2000" dirty="0">
              <a:latin typeface="Meiryo UI" panose="020B0604030504040204" pitchFamily="50" charset="-128"/>
              <a:ea typeface="Meiryo UI" panose="020B0604030504040204" pitchFamily="50" charset="-128"/>
            </a:endParaRPr>
          </a:p>
        </p:txBody>
      </p:sp>
      <p:sp>
        <p:nvSpPr>
          <p:cNvPr id="545812" name="Text Box 20">
            <a:extLst>
              <a:ext uri="{FF2B5EF4-FFF2-40B4-BE49-F238E27FC236}">
                <a16:creationId xmlns:a16="http://schemas.microsoft.com/office/drawing/2014/main" id="{6F604F6B-6C71-C4D1-90EC-48B24D835A47}"/>
              </a:ext>
            </a:extLst>
          </p:cNvPr>
          <p:cNvSpPr txBox="1">
            <a:spLocks noChangeArrowheads="1"/>
          </p:cNvSpPr>
          <p:nvPr/>
        </p:nvSpPr>
        <p:spPr bwMode="gray">
          <a:xfrm>
            <a:off x="6737697" y="930206"/>
            <a:ext cx="3961011" cy="338554"/>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a:spcBef>
                <a:spcPct val="50000"/>
              </a:spcBef>
            </a:pPr>
            <a:r>
              <a:rPr lang="en-US" altLang="ja-JP" sz="1600" dirty="0">
                <a:latin typeface="Meiryo UI" panose="020B0604030504040204" pitchFamily="50" charset="-128"/>
                <a:ea typeface="Meiryo UI" panose="020B0604030504040204" pitchFamily="50" charset="-128"/>
              </a:rPr>
              <a:t>*</a:t>
            </a:r>
            <a:r>
              <a:rPr kumimoji="0" lang="en-US" altLang="ja-JP" sz="1600" dirty="0">
                <a:solidFill>
                  <a:schemeClr val="tx1"/>
                </a:solidFill>
                <a:latin typeface="Meiryo UI" panose="020B0604030504040204" pitchFamily="50" charset="-128"/>
                <a:ea typeface="Meiryo UI" panose="020B0604030504040204" pitchFamily="50" charset="-128"/>
              </a:rPr>
              <a:t>Free Software Foundation</a:t>
            </a:r>
            <a:r>
              <a:rPr kumimoji="0" lang="ja-JP" altLang="en-US" sz="1600" dirty="0">
                <a:solidFill>
                  <a:schemeClr val="tx1"/>
                </a:solidFill>
                <a:latin typeface="Meiryo UI" panose="020B0604030504040204" pitchFamily="50" charset="-128"/>
                <a:ea typeface="Meiryo UI" panose="020B0604030504040204" pitchFamily="50" charset="-128"/>
              </a:rPr>
              <a:t>作成</a:t>
            </a:r>
          </a:p>
        </p:txBody>
      </p:sp>
      <p:sp>
        <p:nvSpPr>
          <p:cNvPr id="545813" name="Text Box 21">
            <a:extLst>
              <a:ext uri="{FF2B5EF4-FFF2-40B4-BE49-F238E27FC236}">
                <a16:creationId xmlns:a16="http://schemas.microsoft.com/office/drawing/2014/main" id="{B7C1E9A5-44CC-AACA-A9E3-CD0F15807DEE}"/>
              </a:ext>
            </a:extLst>
          </p:cNvPr>
          <p:cNvSpPr txBox="1">
            <a:spLocks noChangeArrowheads="1"/>
          </p:cNvSpPr>
          <p:nvPr/>
        </p:nvSpPr>
        <p:spPr bwMode="gray">
          <a:xfrm>
            <a:off x="4943476" y="5964954"/>
            <a:ext cx="6264422" cy="584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base"/>
            <a:r>
              <a:rPr lang="ja-JP" altLang="en-US" sz="1600" dirty="0">
                <a:solidFill>
                  <a:schemeClr val="tx1"/>
                </a:solidFill>
                <a:latin typeface="Meiryo UI" panose="020B0604030504040204" pitchFamily="50" charset="-128"/>
                <a:ea typeface="Meiryo UI" panose="020B0604030504040204" pitchFamily="50" charset="-128"/>
              </a:rPr>
              <a:t>＊静的リンクの場合、再リンクできるようにするため、上記に加えて、</a:t>
            </a:r>
            <a:endParaRPr lang="en-US" altLang="ja-JP" sz="1600" dirty="0">
              <a:solidFill>
                <a:schemeClr val="tx1"/>
              </a:solidFill>
              <a:latin typeface="Meiryo UI" panose="020B0604030504040204" pitchFamily="50" charset="-128"/>
              <a:ea typeface="Meiryo UI" panose="020B0604030504040204" pitchFamily="50" charset="-128"/>
            </a:endParaRPr>
          </a:p>
          <a:p>
            <a:pPr algn="l" fontAlgn="base"/>
            <a:r>
              <a:rPr lang="ja-JP" altLang="en-US" sz="1600" dirty="0">
                <a:solidFill>
                  <a:schemeClr val="tx1"/>
                </a:solidFill>
                <a:latin typeface="Meiryo UI" panose="020B0604030504040204" pitchFamily="50" charset="-128"/>
                <a:ea typeface="Meiryo UI" panose="020B0604030504040204" pitchFamily="50" charset="-128"/>
              </a:rPr>
              <a:t>　</a:t>
            </a:r>
            <a:r>
              <a:rPr lang="ja-JP" altLang="en-US" sz="1600" b="1" dirty="0">
                <a:solidFill>
                  <a:schemeClr val="tx1"/>
                </a:solidFill>
                <a:latin typeface="Meiryo UI" panose="020B0604030504040204" pitchFamily="50" charset="-128"/>
                <a:ea typeface="Meiryo UI" panose="020B0604030504040204" pitchFamily="50" charset="-128"/>
              </a:rPr>
              <a:t>自社プログラムのオブジェクトコード</a:t>
            </a:r>
            <a:r>
              <a:rPr lang="ja-JP" altLang="en-US" sz="1600" dirty="0">
                <a:solidFill>
                  <a:schemeClr val="tx1"/>
                </a:solidFill>
                <a:latin typeface="Meiryo UI" panose="020B0604030504040204" pitchFamily="50" charset="-128"/>
                <a:ea typeface="Meiryo UI" panose="020B0604030504040204" pitchFamily="50" charset="-128"/>
              </a:rPr>
              <a:t>またはソースコードの提供が必要</a:t>
            </a:r>
          </a:p>
        </p:txBody>
      </p:sp>
      <p:sp>
        <p:nvSpPr>
          <p:cNvPr id="24" name="Text Box 4">
            <a:extLst>
              <a:ext uri="{FF2B5EF4-FFF2-40B4-BE49-F238E27FC236}">
                <a16:creationId xmlns:a16="http://schemas.microsoft.com/office/drawing/2014/main" id="{9773E68A-39E2-FFBE-E66D-1473577DCB2F}"/>
              </a:ext>
            </a:extLst>
          </p:cNvPr>
          <p:cNvSpPr txBox="1">
            <a:spLocks noChangeArrowheads="1"/>
          </p:cNvSpPr>
          <p:nvPr/>
        </p:nvSpPr>
        <p:spPr bwMode="gray">
          <a:xfrm>
            <a:off x="2074775" y="3457406"/>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6" name="Text Box 5">
            <a:extLst>
              <a:ext uri="{FF2B5EF4-FFF2-40B4-BE49-F238E27FC236}">
                <a16:creationId xmlns:a16="http://schemas.microsoft.com/office/drawing/2014/main" id="{9B04D6F8-567A-C1E7-F712-8723DB8AE7BD}"/>
              </a:ext>
            </a:extLst>
          </p:cNvPr>
          <p:cNvSpPr txBox="1">
            <a:spLocks noChangeArrowheads="1"/>
          </p:cNvSpPr>
          <p:nvPr/>
        </p:nvSpPr>
        <p:spPr bwMode="gray">
          <a:xfrm>
            <a:off x="6988894" y="3672582"/>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3" name="Rectangle 4">
            <a:extLst>
              <a:ext uri="{FF2B5EF4-FFF2-40B4-BE49-F238E27FC236}">
                <a16:creationId xmlns:a16="http://schemas.microsoft.com/office/drawing/2014/main" id="{2353BFEB-4A6A-F119-2721-CABDABFE2CCE}"/>
              </a:ext>
            </a:extLst>
          </p:cNvPr>
          <p:cNvSpPr txBox="1">
            <a:spLocks noChangeArrowheads="1"/>
          </p:cNvSpPr>
          <p:nvPr/>
        </p:nvSpPr>
        <p:spPr bwMode="gray">
          <a:xfrm>
            <a:off x="184174" y="432594"/>
            <a:ext cx="9656242"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pPr>
              <a:lnSpc>
                <a:spcPct val="110000"/>
              </a:lnSpc>
              <a:spcBef>
                <a:spcPct val="5000"/>
              </a:spcBef>
              <a:spcAft>
                <a:spcPct val="5000"/>
              </a:spcAft>
            </a:pPr>
            <a:r>
              <a:rPr lang="en-US" altLang="ja-JP" sz="3000" kern="0" dirty="0">
                <a:solidFill>
                  <a:schemeClr val="tx1"/>
                </a:solidFill>
                <a:latin typeface="Meiryo UI" panose="020B0604030504040204" pitchFamily="50" charset="-128"/>
                <a:ea typeface="Meiryo UI" panose="020B0604030504040204" pitchFamily="50" charset="-128"/>
              </a:rPr>
              <a:t>LGPL</a:t>
            </a:r>
            <a:r>
              <a:rPr lang="en-US" altLang="ja-JP" sz="2400" kern="0" dirty="0">
                <a:solidFill>
                  <a:schemeClr val="tx1"/>
                </a:solidFill>
                <a:latin typeface="Meiryo UI" panose="020B0604030504040204" pitchFamily="50" charset="-128"/>
                <a:ea typeface="Meiryo UI" panose="020B0604030504040204" pitchFamily="50" charset="-128"/>
              </a:rPr>
              <a:t>(</a:t>
            </a:r>
            <a:r>
              <a:rPr lang="en-US" altLang="ja-JP" sz="2400" kern="0" dirty="0">
                <a:latin typeface="Meiryo UI" panose="020B0604030504040204" pitchFamily="50" charset="-128"/>
                <a:ea typeface="Meiryo UI" panose="020B0604030504040204" pitchFamily="50" charset="-128"/>
              </a:rPr>
              <a:t>GNU Lesser</a:t>
            </a:r>
            <a:r>
              <a:rPr lang="ja-JP" altLang="en-US" sz="2400" kern="0" dirty="0">
                <a:latin typeface="Meiryo UI" panose="020B0604030504040204" pitchFamily="50" charset="-128"/>
                <a:ea typeface="Meiryo UI" panose="020B0604030504040204" pitchFamily="50" charset="-128"/>
              </a:rPr>
              <a:t> </a:t>
            </a:r>
            <a:r>
              <a:rPr lang="en-US" altLang="ja-JP" sz="2400" kern="0" dirty="0">
                <a:latin typeface="Meiryo UI" panose="020B0604030504040204" pitchFamily="50" charset="-128"/>
                <a:ea typeface="Meiryo UI" panose="020B0604030504040204" pitchFamily="50" charset="-128"/>
              </a:rPr>
              <a:t>GENERAL PUBLIC LICENSE)</a:t>
            </a:r>
            <a:r>
              <a:rPr lang="ja-JP" altLang="en-US" sz="3000" kern="0" dirty="0">
                <a:latin typeface="Meiryo UI" panose="020B0604030504040204" pitchFamily="50" charset="-128"/>
                <a:ea typeface="Meiryo UI" panose="020B0604030504040204" pitchFamily="50" charset="-128"/>
              </a:rPr>
              <a:t>の事例</a:t>
            </a:r>
            <a:endParaRPr lang="ja-JP" altLang="en-US" sz="3000" kern="0" dirty="0">
              <a:solidFill>
                <a:schemeClr val="tx1"/>
              </a:solidFill>
              <a:latin typeface="Meiryo UI" panose="020B0604030504040204" pitchFamily="50" charset="-128"/>
              <a:ea typeface="Meiryo UI" panose="020B0604030504040204" pitchFamily="50" charset="-128"/>
            </a:endParaRPr>
          </a:p>
        </p:txBody>
      </p:sp>
      <p:pic>
        <p:nvPicPr>
          <p:cNvPr id="28" name="Picture 13">
            <a:extLst>
              <a:ext uri="{FF2B5EF4-FFF2-40B4-BE49-F238E27FC236}">
                <a16:creationId xmlns:a16="http://schemas.microsoft.com/office/drawing/2014/main" id="{F0EF77CD-2748-84A2-DD7B-4B7AD6BC1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3354" y="3930498"/>
            <a:ext cx="658853" cy="1298702"/>
          </a:xfrm>
          <a:prstGeom prst="rect">
            <a:avLst/>
          </a:prstGeom>
        </p:spPr>
      </p:pic>
      <p:pic>
        <p:nvPicPr>
          <p:cNvPr id="29" name="Picture 21">
            <a:extLst>
              <a:ext uri="{FF2B5EF4-FFF2-40B4-BE49-F238E27FC236}">
                <a16:creationId xmlns:a16="http://schemas.microsoft.com/office/drawing/2014/main" id="{4C1EFB90-6FDC-E81B-9120-F1D5D0B26A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1906" y="4143636"/>
            <a:ext cx="660318" cy="1301588"/>
          </a:xfrm>
          <a:prstGeom prst="rect">
            <a:avLst/>
          </a:prstGeom>
        </p:spPr>
      </p:pic>
      <p:sp>
        <p:nvSpPr>
          <p:cNvPr id="9" name="スライド番号プレースホルダー 8">
            <a:extLst>
              <a:ext uri="{FF2B5EF4-FFF2-40B4-BE49-F238E27FC236}">
                <a16:creationId xmlns:a16="http://schemas.microsoft.com/office/drawing/2014/main" id="{CAF25E9B-F748-CB49-F662-3941FD6F498B}"/>
              </a:ext>
            </a:extLst>
          </p:cNvPr>
          <p:cNvSpPr>
            <a:spLocks noGrp="1"/>
          </p:cNvSpPr>
          <p:nvPr>
            <p:ph type="sldNum" sz="quarter" idx="10"/>
          </p:nvPr>
        </p:nvSpPr>
        <p:spPr/>
        <p:txBody>
          <a:bodyPr/>
          <a:lstStyle/>
          <a:p>
            <a:fld id="{DE2B87E1-F9DF-4BEE-B07D-635D26011F4B}" type="slidenum">
              <a:rPr lang="de-DE" altLang="ja-JP" smtClean="0"/>
              <a:pPr/>
              <a:t>30</a:t>
            </a:fld>
            <a:endParaRPr lang="de-DE" altLang="ja-JP"/>
          </a:p>
        </p:txBody>
      </p:sp>
      <p:sp>
        <p:nvSpPr>
          <p:cNvPr id="2" name="AutoShape 13">
            <a:extLst>
              <a:ext uri="{FF2B5EF4-FFF2-40B4-BE49-F238E27FC236}">
                <a16:creationId xmlns:a16="http://schemas.microsoft.com/office/drawing/2014/main" id="{FF84DD0A-4BED-4530-8517-F5FCC9F71AA1}"/>
              </a:ext>
            </a:extLst>
          </p:cNvPr>
          <p:cNvSpPr>
            <a:spLocks noChangeArrowheads="1"/>
          </p:cNvSpPr>
          <p:nvPr/>
        </p:nvSpPr>
        <p:spPr bwMode="gray">
          <a:xfrm>
            <a:off x="984102" y="5525897"/>
            <a:ext cx="3024336" cy="792162"/>
          </a:xfrm>
          <a:prstGeom prst="wedgeRoundRectCallout">
            <a:avLst>
              <a:gd name="adj1" fmla="val 64921"/>
              <a:gd name="adj2" fmla="val -41987"/>
              <a:gd name="adj3" fmla="val 16667"/>
            </a:avLst>
          </a:prstGeom>
          <a:gradFill rotWithShape="0">
            <a:gsLst>
              <a:gs pos="0">
                <a:srgbClr val="FFFFFF"/>
              </a:gs>
              <a:gs pos="100000">
                <a:srgbClr val="FFFF99"/>
              </a:gs>
            </a:gsLst>
            <a:lin ang="5400000" scaled="1"/>
          </a:gradFill>
          <a:ln w="9525" algn="ctr">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6000" anchor="ctr"/>
          <a:lstStyle/>
          <a:p>
            <a:pPr algn="l" defTabSz="912813" fontAlgn="base"/>
            <a:r>
              <a:rPr lang="ja-JP" altLang="en-US" dirty="0">
                <a:solidFill>
                  <a:srgbClr val="FF3300"/>
                </a:solidFill>
                <a:latin typeface="Meiryo UI" panose="020B0604030504040204" pitchFamily="50" charset="-128"/>
                <a:ea typeface="Meiryo UI" panose="020B0604030504040204" pitchFamily="50" charset="-128"/>
              </a:rPr>
              <a:t>改変 してなくてもソースコードの配布が必要！</a:t>
            </a:r>
            <a:endParaRPr lang="ja-JP" altLang="en-US"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00023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33DDC-F45B-706E-B296-F7DB8CF48EC1}"/>
            </a:ext>
          </a:extLst>
        </p:cNvPr>
        <p:cNvGrpSpPr/>
        <p:nvPr/>
      </p:nvGrpSpPr>
      <p:grpSpPr>
        <a:xfrm>
          <a:off x="0" y="0"/>
          <a:ext cx="0" cy="0"/>
          <a:chOff x="0" y="0"/>
          <a:chExt cx="0" cy="0"/>
        </a:xfrm>
      </p:grpSpPr>
      <p:sp>
        <p:nvSpPr>
          <p:cNvPr id="549890" name="Rectangle 2">
            <a:extLst>
              <a:ext uri="{FF2B5EF4-FFF2-40B4-BE49-F238E27FC236}">
                <a16:creationId xmlns:a16="http://schemas.microsoft.com/office/drawing/2014/main" id="{0E9F0BB2-C39C-9D2D-A3C2-F4A847A6181F}"/>
              </a:ext>
            </a:extLst>
          </p:cNvPr>
          <p:cNvSpPr>
            <a:spLocks noChangeArrowheads="1"/>
          </p:cNvSpPr>
          <p:nvPr/>
        </p:nvSpPr>
        <p:spPr bwMode="gray">
          <a:xfrm>
            <a:off x="2639617" y="2709814"/>
            <a:ext cx="2447750" cy="2231281"/>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549891" name="AutoShape 3">
            <a:extLst>
              <a:ext uri="{FF2B5EF4-FFF2-40B4-BE49-F238E27FC236}">
                <a16:creationId xmlns:a16="http://schemas.microsoft.com/office/drawing/2014/main" id="{E5E6CEE2-EEE5-C831-656F-32782CDF660A}"/>
              </a:ext>
            </a:extLst>
          </p:cNvPr>
          <p:cNvSpPr>
            <a:spLocks noChangeArrowheads="1"/>
          </p:cNvSpPr>
          <p:nvPr/>
        </p:nvSpPr>
        <p:spPr bwMode="gray">
          <a:xfrm>
            <a:off x="3001420" y="4005214"/>
            <a:ext cx="1757187" cy="865187"/>
          </a:xfrm>
          <a:prstGeom prst="flowChartDocument">
            <a:avLst/>
          </a:prstGeom>
          <a:gradFill rotWithShape="0">
            <a:gsLst>
              <a:gs pos="0">
                <a:srgbClr val="FFFFFF"/>
              </a:gs>
              <a:gs pos="100000">
                <a:srgbClr val="B7CCFF"/>
              </a:gs>
            </a:gsLst>
            <a:lin ang="5400000" scaled="1"/>
          </a:gradFill>
          <a:ln w="9525" algn="ctr">
            <a:solidFill>
              <a:srgbClr val="435799"/>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5982" anchor="ctr"/>
          <a:lstStyle/>
          <a:p>
            <a:pPr defTabSz="912813" fontAlgn="base">
              <a:lnSpc>
                <a:spcPct val="90000"/>
              </a:lnSpc>
              <a:spcBef>
                <a:spcPct val="5000"/>
              </a:spcBef>
            </a:pPr>
            <a:r>
              <a:rPr lang="en-US" altLang="ja-JP" sz="1600" dirty="0">
                <a:solidFill>
                  <a:schemeClr val="tx1"/>
                </a:solidFill>
                <a:latin typeface="Meiryo UI" panose="020B0604030504040204" pitchFamily="50" charset="-128"/>
                <a:ea typeface="Meiryo UI" panose="020B0604030504040204" pitchFamily="50" charset="-128"/>
              </a:rPr>
              <a:t>A</a:t>
            </a:r>
            <a:r>
              <a:rPr lang="en-US" altLang="ja-JP" sz="1600" dirty="0">
                <a:latin typeface="Meiryo UI" panose="020B0604030504040204" pitchFamily="50" charset="-128"/>
                <a:ea typeface="Meiryo UI" panose="020B0604030504040204" pitchFamily="50" charset="-128"/>
              </a:rPr>
              <a:t>GPL</a:t>
            </a:r>
            <a:r>
              <a:rPr lang="ja-JP" altLang="en-US" sz="1600" dirty="0">
                <a:latin typeface="Meiryo UI" panose="020B0604030504040204" pitchFamily="50" charset="-128"/>
                <a:ea typeface="Meiryo UI" panose="020B0604030504040204" pitchFamily="50" charset="-128"/>
              </a:rPr>
              <a:t>適用</a:t>
            </a:r>
          </a:p>
          <a:p>
            <a:pPr defTabSz="912813" fontAlgn="base">
              <a:lnSpc>
                <a:spcPct val="90000"/>
              </a:lnSpc>
              <a:spcBef>
                <a:spcPct val="5000"/>
              </a:spcBef>
            </a:pPr>
            <a:r>
              <a:rPr lang="ja-JP" altLang="en-US" sz="1600" dirty="0">
                <a:latin typeface="Meiryo UI" panose="020B0604030504040204" pitchFamily="50" charset="-128"/>
                <a:ea typeface="Meiryo UI" panose="020B0604030504040204" pitchFamily="50" charset="-128"/>
              </a:rPr>
              <a:t>プログラム</a:t>
            </a:r>
          </a:p>
          <a:p>
            <a:pPr defTabSz="912813" fontAlgn="base">
              <a:lnSpc>
                <a:spcPct val="90000"/>
              </a:lnSpc>
              <a:spcBef>
                <a:spcPct val="5000"/>
              </a:spcBef>
            </a:pPr>
            <a:r>
              <a:rPr lang="ja-JP" altLang="en-US" sz="1600" dirty="0">
                <a:latin typeface="Meiryo UI" panose="020B0604030504040204" pitchFamily="50" charset="-128"/>
                <a:ea typeface="Meiryo UI" panose="020B0604030504040204" pitchFamily="50" charset="-128"/>
              </a:rPr>
              <a:t>（</a:t>
            </a:r>
            <a:r>
              <a:rPr lang="ja-JP" altLang="en-US" sz="1600" u="sng" dirty="0">
                <a:solidFill>
                  <a:srgbClr val="C00000"/>
                </a:solidFill>
                <a:latin typeface="Meiryo UI" panose="020B0604030504040204" pitchFamily="50" charset="-128"/>
                <a:ea typeface="Meiryo UI" panose="020B0604030504040204" pitchFamily="50" charset="-128"/>
              </a:rPr>
              <a:t>ソース提供</a:t>
            </a:r>
            <a:r>
              <a:rPr lang="ja-JP" altLang="en-US" sz="1600" dirty="0">
                <a:latin typeface="Meiryo UI" panose="020B0604030504040204" pitchFamily="50" charset="-128"/>
                <a:ea typeface="Meiryo UI" panose="020B0604030504040204" pitchFamily="50" charset="-128"/>
              </a:rPr>
              <a:t>）</a:t>
            </a:r>
          </a:p>
        </p:txBody>
      </p:sp>
      <p:sp>
        <p:nvSpPr>
          <p:cNvPr id="549893" name="Text Box 5">
            <a:extLst>
              <a:ext uri="{FF2B5EF4-FFF2-40B4-BE49-F238E27FC236}">
                <a16:creationId xmlns:a16="http://schemas.microsoft.com/office/drawing/2014/main" id="{D4D265D8-2CA6-FD05-3F01-61AFD4DCBE39}"/>
              </a:ext>
            </a:extLst>
          </p:cNvPr>
          <p:cNvSpPr txBox="1">
            <a:spLocks noChangeArrowheads="1"/>
          </p:cNvSpPr>
          <p:nvPr/>
        </p:nvSpPr>
        <p:spPr bwMode="gray">
          <a:xfrm>
            <a:off x="2999656" y="1916832"/>
            <a:ext cx="1727200" cy="3111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fontAlgn="base">
              <a:defRPr kumimoji="1">
                <a:solidFill>
                  <a:schemeClr val="tx1"/>
                </a:solidFill>
                <a:latin typeface="Arial" charset="0"/>
                <a:ea typeface="ＭＳ Ｐゴシック" pitchFamily="50" charset="-128"/>
              </a:defRPr>
            </a:lvl1pPr>
            <a:lvl2pPr marL="458788" algn="l" defTabSz="912813" fontAlgn="base">
              <a:defRPr kumimoji="1">
                <a:solidFill>
                  <a:schemeClr val="tx1"/>
                </a:solidFill>
                <a:latin typeface="Arial" charset="0"/>
                <a:ea typeface="ＭＳ Ｐゴシック" pitchFamily="50" charset="-128"/>
              </a:defRPr>
            </a:lvl2pPr>
            <a:lvl3pPr marL="912813"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a:latin typeface="Meiryo UI" panose="020B0604030504040204" pitchFamily="50" charset="-128"/>
                <a:ea typeface="Meiryo UI" panose="020B0604030504040204" pitchFamily="50" charset="-128"/>
              </a:rPr>
              <a:t>（サーバ）</a:t>
            </a:r>
          </a:p>
        </p:txBody>
      </p:sp>
      <p:sp>
        <p:nvSpPr>
          <p:cNvPr id="549894" name="Text Box 6">
            <a:extLst>
              <a:ext uri="{FF2B5EF4-FFF2-40B4-BE49-F238E27FC236}">
                <a16:creationId xmlns:a16="http://schemas.microsoft.com/office/drawing/2014/main" id="{5BA7F87F-49D6-1E8E-D548-62FB033410BF}"/>
              </a:ext>
            </a:extLst>
          </p:cNvPr>
          <p:cNvSpPr txBox="1">
            <a:spLocks noChangeArrowheads="1"/>
          </p:cNvSpPr>
          <p:nvPr/>
        </p:nvSpPr>
        <p:spPr bwMode="gray">
          <a:xfrm>
            <a:off x="7568754" y="2766661"/>
            <a:ext cx="1839614" cy="590331"/>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square" lIns="0" tIns="0" rIns="0" bIns="35982">
            <a:spAutoFit/>
          </a:bodyPr>
          <a:lstStyle>
            <a:lvl1pPr algn="l" defTabSz="912813" fontAlgn="base">
              <a:defRPr kumimoji="1">
                <a:solidFill>
                  <a:schemeClr val="tx1"/>
                </a:solidFill>
                <a:latin typeface="Arial" charset="0"/>
                <a:ea typeface="ＭＳ Ｐゴシック" pitchFamily="50" charset="-128"/>
              </a:defRPr>
            </a:lvl1pPr>
            <a:lvl2pPr marL="458788" algn="l" defTabSz="912813" fontAlgn="base">
              <a:defRPr kumimoji="1">
                <a:solidFill>
                  <a:schemeClr val="tx1"/>
                </a:solidFill>
                <a:latin typeface="Arial" charset="0"/>
                <a:ea typeface="ＭＳ Ｐゴシック" pitchFamily="50" charset="-128"/>
              </a:defRPr>
            </a:lvl2pPr>
            <a:lvl3pPr marL="912813"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dirty="0">
                <a:latin typeface="Meiryo UI" panose="020B0604030504040204" pitchFamily="50" charset="-128"/>
                <a:ea typeface="Meiryo UI" panose="020B0604030504040204" pitchFamily="50" charset="-128"/>
              </a:rPr>
              <a:t>（サーバ・サービス</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利用者）</a:t>
            </a:r>
          </a:p>
        </p:txBody>
      </p:sp>
      <p:sp>
        <p:nvSpPr>
          <p:cNvPr id="549896" name="Line 8">
            <a:extLst>
              <a:ext uri="{FF2B5EF4-FFF2-40B4-BE49-F238E27FC236}">
                <a16:creationId xmlns:a16="http://schemas.microsoft.com/office/drawing/2014/main" id="{8563611C-11B5-BAAC-372C-8A8A29BEDFEF}"/>
              </a:ext>
            </a:extLst>
          </p:cNvPr>
          <p:cNvSpPr>
            <a:spLocks noChangeShapeType="1"/>
          </p:cNvSpPr>
          <p:nvPr/>
        </p:nvSpPr>
        <p:spPr bwMode="gray">
          <a:xfrm flipV="1">
            <a:off x="7535391" y="3814763"/>
            <a:ext cx="504825"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9898" name="Text Box 10">
            <a:extLst>
              <a:ext uri="{FF2B5EF4-FFF2-40B4-BE49-F238E27FC236}">
                <a16:creationId xmlns:a16="http://schemas.microsoft.com/office/drawing/2014/main" id="{AB4B68A7-B3A8-AC52-8706-379E98A4CE9D}"/>
              </a:ext>
            </a:extLst>
          </p:cNvPr>
          <p:cNvSpPr txBox="1">
            <a:spLocks noChangeArrowheads="1"/>
          </p:cNvSpPr>
          <p:nvPr/>
        </p:nvSpPr>
        <p:spPr bwMode="gray">
          <a:xfrm>
            <a:off x="3821981" y="3709939"/>
            <a:ext cx="1081088" cy="2952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1700" dirty="0">
                <a:solidFill>
                  <a:srgbClr val="0000FF"/>
                </a:solidFill>
                <a:latin typeface="Meiryo UI" panose="020B0604030504040204" pitchFamily="50" charset="-128"/>
                <a:ea typeface="Meiryo UI" panose="020B0604030504040204" pitchFamily="50" charset="-128"/>
              </a:rPr>
              <a:t>組合せ等</a:t>
            </a:r>
          </a:p>
        </p:txBody>
      </p:sp>
      <p:sp>
        <p:nvSpPr>
          <p:cNvPr id="549899" name="Text Box 11">
            <a:extLst>
              <a:ext uri="{FF2B5EF4-FFF2-40B4-BE49-F238E27FC236}">
                <a16:creationId xmlns:a16="http://schemas.microsoft.com/office/drawing/2014/main" id="{F255642F-0D34-E5B4-1D8F-55CC1AE397C1}"/>
              </a:ext>
            </a:extLst>
          </p:cNvPr>
          <p:cNvSpPr txBox="1">
            <a:spLocks noChangeArrowheads="1"/>
          </p:cNvSpPr>
          <p:nvPr/>
        </p:nvSpPr>
        <p:spPr bwMode="gray">
          <a:xfrm>
            <a:off x="3390182" y="3600400"/>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2900">
                <a:latin typeface="Meiryo UI" panose="020B0604030504040204" pitchFamily="50" charset="-128"/>
                <a:ea typeface="Meiryo UI" panose="020B0604030504040204" pitchFamily="50" charset="-128"/>
              </a:rPr>
              <a:t>＋</a:t>
            </a:r>
          </a:p>
        </p:txBody>
      </p:sp>
      <p:sp>
        <p:nvSpPr>
          <p:cNvPr id="549900" name="AutoShape 12">
            <a:extLst>
              <a:ext uri="{FF2B5EF4-FFF2-40B4-BE49-F238E27FC236}">
                <a16:creationId xmlns:a16="http://schemas.microsoft.com/office/drawing/2014/main" id="{C7A3BE1E-CCD6-5C77-6F18-6FC68468D72C}"/>
              </a:ext>
            </a:extLst>
          </p:cNvPr>
          <p:cNvSpPr>
            <a:spLocks noChangeArrowheads="1"/>
          </p:cNvSpPr>
          <p:nvPr/>
        </p:nvSpPr>
        <p:spPr bwMode="gray">
          <a:xfrm>
            <a:off x="2999657" y="2781251"/>
            <a:ext cx="1758950" cy="936625"/>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r>
              <a:rPr lang="ja-JP" altLang="en-US" sz="1600" dirty="0">
                <a:latin typeface="Meiryo UI" panose="020B0604030504040204" pitchFamily="50" charset="-128"/>
                <a:ea typeface="Meiryo UI" panose="020B0604030504040204" pitchFamily="50" charset="-128"/>
              </a:rPr>
              <a:t>自社プログラム</a:t>
            </a:r>
          </a:p>
          <a:p>
            <a:pPr algn="ctr" fontAlgn="base"/>
            <a:r>
              <a:rPr lang="ja-JP" altLang="en-US" sz="1600" u="sng" dirty="0">
                <a:latin typeface="Meiryo UI" panose="020B0604030504040204" pitchFamily="50" charset="-128"/>
                <a:ea typeface="Meiryo UI" panose="020B0604030504040204" pitchFamily="50" charset="-128"/>
              </a:rPr>
              <a:t>（</a:t>
            </a:r>
            <a:r>
              <a:rPr lang="ja-JP" altLang="en-US" sz="1600" u="sng" dirty="0">
                <a:solidFill>
                  <a:srgbClr val="FF0000"/>
                </a:solidFill>
                <a:latin typeface="Meiryo UI" panose="020B0604030504040204" pitchFamily="50" charset="-128"/>
                <a:ea typeface="Meiryo UI" panose="020B0604030504040204" pitchFamily="50" charset="-128"/>
              </a:rPr>
              <a:t>ソース提供</a:t>
            </a:r>
            <a:r>
              <a:rPr lang="ja-JP" altLang="en-US" sz="1600" dirty="0">
                <a:latin typeface="Meiryo UI" panose="020B0604030504040204" pitchFamily="50" charset="-128"/>
                <a:ea typeface="Meiryo UI" panose="020B0604030504040204" pitchFamily="50" charset="-128"/>
              </a:rPr>
              <a:t>）</a:t>
            </a:r>
          </a:p>
        </p:txBody>
      </p:sp>
      <p:sp>
        <p:nvSpPr>
          <p:cNvPr id="549904" name="Line 16">
            <a:extLst>
              <a:ext uri="{FF2B5EF4-FFF2-40B4-BE49-F238E27FC236}">
                <a16:creationId xmlns:a16="http://schemas.microsoft.com/office/drawing/2014/main" id="{D3E041A0-1606-129B-000A-7990E9335962}"/>
              </a:ext>
            </a:extLst>
          </p:cNvPr>
          <p:cNvSpPr>
            <a:spLocks noChangeShapeType="1"/>
          </p:cNvSpPr>
          <p:nvPr/>
        </p:nvSpPr>
        <p:spPr bwMode="gray">
          <a:xfrm flipV="1">
            <a:off x="8904312" y="3501380"/>
            <a:ext cx="360362"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9905" name="Line 17">
            <a:extLst>
              <a:ext uri="{FF2B5EF4-FFF2-40B4-BE49-F238E27FC236}">
                <a16:creationId xmlns:a16="http://schemas.microsoft.com/office/drawing/2014/main" id="{0491EF8E-39F7-9528-C776-CFDCD2B66DB7}"/>
              </a:ext>
            </a:extLst>
          </p:cNvPr>
          <p:cNvSpPr>
            <a:spLocks noChangeShapeType="1"/>
          </p:cNvSpPr>
          <p:nvPr/>
        </p:nvSpPr>
        <p:spPr bwMode="gray">
          <a:xfrm>
            <a:off x="8904312" y="3861743"/>
            <a:ext cx="360362"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9906" name="Line 18">
            <a:extLst>
              <a:ext uri="{FF2B5EF4-FFF2-40B4-BE49-F238E27FC236}">
                <a16:creationId xmlns:a16="http://schemas.microsoft.com/office/drawing/2014/main" id="{3F2EB96F-2FBE-B1FE-EF10-2322EE785CAE}"/>
              </a:ext>
            </a:extLst>
          </p:cNvPr>
          <p:cNvSpPr>
            <a:spLocks noChangeShapeType="1"/>
          </p:cNvSpPr>
          <p:nvPr/>
        </p:nvSpPr>
        <p:spPr bwMode="gray">
          <a:xfrm>
            <a:off x="8904312" y="4004618"/>
            <a:ext cx="360362" cy="14446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9910" name="Rectangle 22">
            <a:extLst>
              <a:ext uri="{FF2B5EF4-FFF2-40B4-BE49-F238E27FC236}">
                <a16:creationId xmlns:a16="http://schemas.microsoft.com/office/drawing/2014/main" id="{74310350-F108-B9C8-E143-06200D8DC3A8}"/>
              </a:ext>
            </a:extLst>
          </p:cNvPr>
          <p:cNvSpPr>
            <a:spLocks noChangeArrowheads="1"/>
          </p:cNvSpPr>
          <p:nvPr/>
        </p:nvSpPr>
        <p:spPr bwMode="gray">
          <a:xfrm>
            <a:off x="2639617" y="2360614"/>
            <a:ext cx="2447751" cy="349200"/>
          </a:xfrm>
          <a:prstGeom prst="rect">
            <a:avLst/>
          </a:prstGeom>
          <a:gradFill rotWithShape="1">
            <a:gsLst>
              <a:gs pos="0">
                <a:srgbClr val="FFFFFF"/>
              </a:gs>
              <a:gs pos="100000">
                <a:srgbClr val="C8C8C8"/>
              </a:gs>
            </a:gsLst>
            <a:lin ang="5400000" scaled="1"/>
          </a:gra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lgn="ctr"/>
            <a:r>
              <a:rPr lang="ja-JP" altLang="en-US" dirty="0">
                <a:latin typeface="Meiryo UI" panose="020B0604030504040204" pitchFamily="50" charset="-128"/>
                <a:ea typeface="Meiryo UI" panose="020B0604030504040204" pitchFamily="50" charset="-128"/>
              </a:rPr>
              <a:t>プログラム（</a:t>
            </a:r>
            <a:r>
              <a:rPr lang="en-US" altLang="ja-JP" dirty="0">
                <a:latin typeface="Meiryo UI" panose="020B0604030504040204" pitchFamily="50" charset="-128"/>
                <a:ea typeface="Meiryo UI" panose="020B0604030504040204" pitchFamily="50" charset="-128"/>
              </a:rPr>
              <a:t>AGPL)</a:t>
            </a:r>
            <a:endParaRPr lang="ja-JP" altLang="en-US" dirty="0">
              <a:latin typeface="Meiryo UI" panose="020B0604030504040204" pitchFamily="50" charset="-128"/>
              <a:ea typeface="Meiryo UI" panose="020B0604030504040204" pitchFamily="50" charset="-128"/>
            </a:endParaRPr>
          </a:p>
        </p:txBody>
      </p:sp>
      <p:sp>
        <p:nvSpPr>
          <p:cNvPr id="549911" name="AutoShape 23">
            <a:extLst>
              <a:ext uri="{FF2B5EF4-FFF2-40B4-BE49-F238E27FC236}">
                <a16:creationId xmlns:a16="http://schemas.microsoft.com/office/drawing/2014/main" id="{3A92F1E0-72F2-9BFC-2101-73332207A1C2}"/>
              </a:ext>
            </a:extLst>
          </p:cNvPr>
          <p:cNvSpPr>
            <a:spLocks noChangeArrowheads="1"/>
          </p:cNvSpPr>
          <p:nvPr/>
        </p:nvSpPr>
        <p:spPr bwMode="gray">
          <a:xfrm>
            <a:off x="1775520" y="1340570"/>
            <a:ext cx="8208912" cy="576262"/>
          </a:xfrm>
          <a:prstGeom prst="roundRect">
            <a:avLst>
              <a:gd name="adj" fmla="val 2102"/>
            </a:avLst>
          </a:prstGeom>
          <a:solidFill>
            <a:srgbClr val="FEF4E2"/>
          </a:solidFill>
          <a:ln w="15875" algn="ctr">
            <a:solidFill>
              <a:srgbClr val="914405"/>
            </a:solidFill>
            <a:round/>
            <a:headEnd/>
            <a:tailEnd/>
          </a:ln>
          <a:effectLst/>
        </p:spPr>
        <p:txBody>
          <a:bodyPr wrap="none" anchor="ctr"/>
          <a:lstStyle/>
          <a:p>
            <a:pPr algn="l" fontAlgn="base">
              <a:spcBef>
                <a:spcPct val="5000"/>
              </a:spcBef>
              <a:spcAft>
                <a:spcPct val="5000"/>
              </a:spcAft>
            </a:pPr>
            <a:r>
              <a:rPr lang="en-US" altLang="ja-JP" sz="2000" dirty="0">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サーバにアクセスする、又サービスの利用者がソースコードを入手可能とすること</a:t>
            </a:r>
          </a:p>
        </p:txBody>
      </p:sp>
      <p:sp>
        <p:nvSpPr>
          <p:cNvPr id="549912" name="AutoShape 24">
            <a:extLst>
              <a:ext uri="{FF2B5EF4-FFF2-40B4-BE49-F238E27FC236}">
                <a16:creationId xmlns:a16="http://schemas.microsoft.com/office/drawing/2014/main" id="{37C0FB64-257E-3B1E-B883-706A3D505DAE}"/>
              </a:ext>
            </a:extLst>
          </p:cNvPr>
          <p:cNvSpPr>
            <a:spLocks noChangeArrowheads="1"/>
          </p:cNvSpPr>
          <p:nvPr/>
        </p:nvSpPr>
        <p:spPr bwMode="gray">
          <a:xfrm>
            <a:off x="2135560" y="5386069"/>
            <a:ext cx="6696744" cy="1150937"/>
          </a:xfrm>
          <a:prstGeom prst="roundRect">
            <a:avLst>
              <a:gd name="adj" fmla="val 16667"/>
            </a:avLst>
          </a:prstGeom>
          <a:solidFill>
            <a:schemeClr val="bg1">
              <a:lumMod val="85000"/>
            </a:schemeClr>
          </a:solidFill>
          <a:ln w="9525">
            <a:solidFill>
              <a:srgbClr val="505050"/>
            </a:solidFill>
            <a:round/>
            <a:headEnd/>
            <a:tailEnd/>
          </a:ln>
          <a:effectLst/>
        </p:spPr>
        <p:txBody>
          <a:bodyPr wrap="none" anchor="ctr"/>
          <a:lstStyle/>
          <a:p>
            <a:pPr algn="l" fontAlgn="base">
              <a:lnSpc>
                <a:spcPts val="2500"/>
              </a:lnSpc>
            </a:pPr>
            <a:r>
              <a:rPr lang="ja-JP" altLang="en-US" dirty="0">
                <a:solidFill>
                  <a:srgbClr val="CC0000"/>
                </a:solidFill>
                <a:latin typeface="Meiryo UI" panose="020B0604030504040204" pitchFamily="50" charset="-128"/>
                <a:ea typeface="Meiryo UI" panose="020B0604030504040204" pitchFamily="50" charset="-128"/>
              </a:rPr>
              <a:t>自社プログラムが</a:t>
            </a:r>
            <a:r>
              <a:rPr lang="en-US" altLang="ja-JP" dirty="0">
                <a:solidFill>
                  <a:srgbClr val="CC0000"/>
                </a:solidFill>
                <a:latin typeface="Meiryo UI" panose="020B0604030504040204" pitchFamily="50" charset="-128"/>
                <a:ea typeface="Meiryo UI" panose="020B0604030504040204" pitchFamily="50" charset="-128"/>
              </a:rPr>
              <a:t>AGPL</a:t>
            </a:r>
            <a:r>
              <a:rPr lang="ja-JP" altLang="en-US" dirty="0">
                <a:solidFill>
                  <a:srgbClr val="CC0000"/>
                </a:solidFill>
                <a:latin typeface="Meiryo UI" panose="020B0604030504040204" pitchFamily="50" charset="-128"/>
                <a:ea typeface="Meiryo UI" panose="020B0604030504040204" pitchFamily="50" charset="-128"/>
              </a:rPr>
              <a:t>の条件を課されて、</a:t>
            </a:r>
            <a:r>
              <a:rPr lang="en-US" altLang="ja-JP" dirty="0">
                <a:solidFill>
                  <a:srgbClr val="CC0000"/>
                </a:solidFill>
                <a:latin typeface="Meiryo UI" panose="020B0604030504040204" pitchFamily="50" charset="-128"/>
                <a:ea typeface="Meiryo UI" panose="020B0604030504040204" pitchFamily="50" charset="-128"/>
              </a:rPr>
              <a:t>OSS</a:t>
            </a:r>
            <a:r>
              <a:rPr lang="ja-JP" altLang="en-US" dirty="0">
                <a:solidFill>
                  <a:srgbClr val="CC0000"/>
                </a:solidFill>
                <a:latin typeface="Meiryo UI" panose="020B0604030504040204" pitchFamily="50" charset="-128"/>
                <a:ea typeface="Meiryo UI" panose="020B0604030504040204" pitchFamily="50" charset="-128"/>
              </a:rPr>
              <a:t>となってもよいかを判断</a:t>
            </a:r>
            <a:endParaRPr lang="en-US" altLang="ja-JP" dirty="0">
              <a:solidFill>
                <a:srgbClr val="CC0000"/>
              </a:solidFill>
              <a:latin typeface="Meiryo UI" panose="020B0604030504040204" pitchFamily="50" charset="-128"/>
              <a:ea typeface="Meiryo UI" panose="020B0604030504040204" pitchFamily="50" charset="-128"/>
            </a:endParaRPr>
          </a:p>
          <a:p>
            <a:pPr algn="l" fontAlgn="base">
              <a:lnSpc>
                <a:spcPts val="2500"/>
              </a:lnSpc>
            </a:pPr>
            <a:r>
              <a:rPr lang="ja-JP" altLang="en-US" dirty="0">
                <a:latin typeface="Meiryo UI" panose="020B0604030504040204" pitchFamily="50" charset="-128"/>
                <a:ea typeface="Meiryo UI" panose="020B0604030504040204" pitchFamily="50" charset="-128"/>
              </a:rPr>
              <a:t>　－サーバ、サービスの利用者は複製、改変、再配布を自由に実施</a:t>
            </a:r>
            <a:endParaRPr lang="en-US" altLang="ja-JP" dirty="0">
              <a:latin typeface="Meiryo UI" panose="020B0604030504040204" pitchFamily="50" charset="-128"/>
              <a:ea typeface="Meiryo UI" panose="020B0604030504040204" pitchFamily="50" charset="-128"/>
            </a:endParaRPr>
          </a:p>
          <a:p>
            <a:pPr algn="l" fontAlgn="base">
              <a:lnSpc>
                <a:spcPts val="2500"/>
              </a:lnSpc>
            </a:pPr>
            <a:r>
              <a:rPr lang="ja-JP" altLang="en-US" dirty="0">
                <a:latin typeface="Meiryo UI" panose="020B0604030504040204" pitchFamily="50" charset="-128"/>
                <a:ea typeface="Meiryo UI" panose="020B0604030504040204" pitchFamily="50" charset="-128"/>
              </a:rPr>
              <a:t>　－サーバ、サービスの利用者へソースコードの提供が必要</a:t>
            </a:r>
          </a:p>
        </p:txBody>
      </p:sp>
      <p:sp>
        <p:nvSpPr>
          <p:cNvPr id="549913" name="Rectangle 25">
            <a:extLst>
              <a:ext uri="{FF2B5EF4-FFF2-40B4-BE49-F238E27FC236}">
                <a16:creationId xmlns:a16="http://schemas.microsoft.com/office/drawing/2014/main" id="{9DB7ACC2-2F89-D309-20E3-73918DAB56DD}"/>
              </a:ext>
            </a:extLst>
          </p:cNvPr>
          <p:cNvSpPr>
            <a:spLocks noChangeArrowheads="1"/>
          </p:cNvSpPr>
          <p:nvPr/>
        </p:nvSpPr>
        <p:spPr bwMode="gray">
          <a:xfrm>
            <a:off x="2495600" y="2205039"/>
            <a:ext cx="2664792" cy="2905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549914" name="AutoShape 26">
            <a:extLst>
              <a:ext uri="{FF2B5EF4-FFF2-40B4-BE49-F238E27FC236}">
                <a16:creationId xmlns:a16="http://schemas.microsoft.com/office/drawing/2014/main" id="{1F8E1C3D-CEF1-4668-FA2B-5AF65F06EB17}"/>
              </a:ext>
            </a:extLst>
          </p:cNvPr>
          <p:cNvSpPr>
            <a:spLocks noChangeArrowheads="1"/>
          </p:cNvSpPr>
          <p:nvPr/>
        </p:nvSpPr>
        <p:spPr bwMode="gray">
          <a:xfrm>
            <a:off x="6527800" y="2451100"/>
            <a:ext cx="863600" cy="2592388"/>
          </a:xfrm>
          <a:prstGeom prst="flowChartSummingJunction">
            <a:avLst/>
          </a:prstGeom>
          <a:solidFill>
            <a:schemeClr val="bg1">
              <a:lumMod val="95000"/>
            </a:schemeClr>
          </a:solidFill>
          <a:ln w="9525">
            <a:solidFill>
              <a:schemeClr val="tx1"/>
            </a:solidFill>
            <a:round/>
            <a:headEnd/>
            <a:tailEnd/>
          </a:ln>
          <a:effec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549915" name="Line 27">
            <a:extLst>
              <a:ext uri="{FF2B5EF4-FFF2-40B4-BE49-F238E27FC236}">
                <a16:creationId xmlns:a16="http://schemas.microsoft.com/office/drawing/2014/main" id="{532432AA-FCE5-B523-E166-9AF825EA1258}"/>
              </a:ext>
            </a:extLst>
          </p:cNvPr>
          <p:cNvSpPr>
            <a:spLocks noChangeShapeType="1"/>
          </p:cNvSpPr>
          <p:nvPr/>
        </p:nvSpPr>
        <p:spPr bwMode="gray">
          <a:xfrm>
            <a:off x="5016500" y="3789363"/>
            <a:ext cx="1512888" cy="2381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549916" name="Text Box 28">
            <a:extLst>
              <a:ext uri="{FF2B5EF4-FFF2-40B4-BE49-F238E27FC236}">
                <a16:creationId xmlns:a16="http://schemas.microsoft.com/office/drawing/2014/main" id="{69846501-91B6-A0DE-C785-B78381970BF9}"/>
              </a:ext>
            </a:extLst>
          </p:cNvPr>
          <p:cNvSpPr txBox="1">
            <a:spLocks noChangeArrowheads="1"/>
          </p:cNvSpPr>
          <p:nvPr/>
        </p:nvSpPr>
        <p:spPr bwMode="gray">
          <a:xfrm>
            <a:off x="5231904" y="2420888"/>
            <a:ext cx="1479550"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lnSpc>
                <a:spcPct val="90000"/>
              </a:lnSpc>
            </a:pPr>
            <a:r>
              <a:rPr lang="ja-JP" altLang="en-US" dirty="0">
                <a:solidFill>
                  <a:schemeClr val="tx1"/>
                </a:solidFill>
                <a:latin typeface="Meiryo UI" panose="020B0604030504040204" pitchFamily="50" charset="-128"/>
                <a:ea typeface="Meiryo UI" panose="020B0604030504040204" pitchFamily="50" charset="-128"/>
              </a:rPr>
              <a:t>サーバへの</a:t>
            </a:r>
            <a:br>
              <a:rPr lang="en-US" altLang="ja-JP" dirty="0">
                <a:solidFill>
                  <a:schemeClr val="tx1"/>
                </a:solidFill>
                <a:latin typeface="Meiryo UI" panose="020B0604030504040204" pitchFamily="50" charset="-128"/>
                <a:ea typeface="Meiryo UI" panose="020B0604030504040204" pitchFamily="50" charset="-128"/>
              </a:rPr>
            </a:br>
            <a:r>
              <a:rPr lang="ja-JP" altLang="en-US" dirty="0">
                <a:solidFill>
                  <a:schemeClr val="tx1"/>
                </a:solidFill>
                <a:latin typeface="Meiryo UI" panose="020B0604030504040204" pitchFamily="50" charset="-128"/>
                <a:ea typeface="Meiryo UI" panose="020B0604030504040204" pitchFamily="50" charset="-128"/>
              </a:rPr>
              <a:t>アクセス、</a:t>
            </a:r>
            <a:br>
              <a:rPr lang="en-US" altLang="ja-JP" dirty="0">
                <a:solidFill>
                  <a:schemeClr val="tx1"/>
                </a:solidFill>
                <a:latin typeface="Meiryo UI" panose="020B0604030504040204" pitchFamily="50" charset="-128"/>
                <a:ea typeface="Meiryo UI" panose="020B0604030504040204" pitchFamily="50" charset="-128"/>
              </a:rPr>
            </a:br>
            <a:r>
              <a:rPr lang="ja-JP" altLang="en-US" dirty="0">
                <a:solidFill>
                  <a:schemeClr val="tx1"/>
                </a:solidFill>
                <a:latin typeface="Meiryo UI" panose="020B0604030504040204" pitchFamily="50" charset="-128"/>
                <a:ea typeface="Meiryo UI" panose="020B0604030504040204" pitchFamily="50" charset="-128"/>
              </a:rPr>
              <a:t>サービス利用</a:t>
            </a:r>
            <a:r>
              <a:rPr lang="en-US" altLang="ja-JP" dirty="0">
                <a:solidFill>
                  <a:schemeClr val="tx1"/>
                </a:solidFill>
                <a:latin typeface="Meiryo UI" panose="020B0604030504040204" pitchFamily="50" charset="-128"/>
                <a:ea typeface="Meiryo UI" panose="020B0604030504040204" pitchFamily="50" charset="-128"/>
              </a:rPr>
              <a:t>(SaaS/ASP</a:t>
            </a:r>
          </a:p>
          <a:p>
            <a:pPr algn="l" fontAlgn="base">
              <a:lnSpc>
                <a:spcPct val="90000"/>
              </a:lnSpc>
            </a:pPr>
            <a:r>
              <a:rPr lang="ja-JP" altLang="en-US" dirty="0">
                <a:solidFill>
                  <a:schemeClr val="tx1"/>
                </a:solidFill>
                <a:latin typeface="Meiryo UI" panose="020B0604030504040204" pitchFamily="50" charset="-128"/>
                <a:ea typeface="Meiryo UI" panose="020B0604030504040204" pitchFamily="50" charset="-128"/>
              </a:rPr>
              <a:t>サービス等</a:t>
            </a:r>
            <a:r>
              <a:rPr lang="en-US" altLang="ja-JP" dirty="0">
                <a:solidFill>
                  <a:schemeClr val="tx1"/>
                </a:solidFill>
                <a:latin typeface="Meiryo UI" panose="020B0604030504040204" pitchFamily="50" charset="-128"/>
                <a:ea typeface="Meiryo UI" panose="020B0604030504040204" pitchFamily="50" charset="-128"/>
              </a:rPr>
              <a:t>)</a:t>
            </a:r>
            <a:endParaRPr lang="ja-JP" altLang="en-US" dirty="0">
              <a:solidFill>
                <a:schemeClr val="tx1"/>
              </a:solidFill>
              <a:latin typeface="Meiryo UI" panose="020B0604030504040204" pitchFamily="50" charset="-128"/>
              <a:ea typeface="Meiryo UI" panose="020B0604030504040204" pitchFamily="50" charset="-128"/>
            </a:endParaRPr>
          </a:p>
        </p:txBody>
      </p:sp>
      <p:sp>
        <p:nvSpPr>
          <p:cNvPr id="549920" name="AutoShape 32">
            <a:extLst>
              <a:ext uri="{FF2B5EF4-FFF2-40B4-BE49-F238E27FC236}">
                <a16:creationId xmlns:a16="http://schemas.microsoft.com/office/drawing/2014/main" id="{18E7FBE2-D05D-4C4E-6AED-71C8D5166EB9}"/>
              </a:ext>
            </a:extLst>
          </p:cNvPr>
          <p:cNvSpPr>
            <a:spLocks noChangeArrowheads="1"/>
          </p:cNvSpPr>
          <p:nvPr/>
        </p:nvSpPr>
        <p:spPr bwMode="gray">
          <a:xfrm>
            <a:off x="3503713" y="5084764"/>
            <a:ext cx="720725" cy="288925"/>
          </a:xfrm>
          <a:prstGeom prst="downArrow">
            <a:avLst>
              <a:gd name="adj1" fmla="val 49778"/>
              <a:gd name="adj2" fmla="val 5824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a:latin typeface="Meiryo UI" panose="020B0604030504040204" pitchFamily="50" charset="-128"/>
              <a:ea typeface="Meiryo UI" panose="020B0604030504040204" pitchFamily="50" charset="-128"/>
            </a:endParaRPr>
          </a:p>
        </p:txBody>
      </p:sp>
      <p:sp>
        <p:nvSpPr>
          <p:cNvPr id="549921" name="Text Box 33">
            <a:extLst>
              <a:ext uri="{FF2B5EF4-FFF2-40B4-BE49-F238E27FC236}">
                <a16:creationId xmlns:a16="http://schemas.microsoft.com/office/drawing/2014/main" id="{C80ED288-1EFD-B694-D662-D53D372A1FF7}"/>
              </a:ext>
            </a:extLst>
          </p:cNvPr>
          <p:cNvSpPr txBox="1">
            <a:spLocks noChangeArrowheads="1"/>
          </p:cNvSpPr>
          <p:nvPr/>
        </p:nvSpPr>
        <p:spPr bwMode="gray">
          <a:xfrm>
            <a:off x="5408985" y="3860801"/>
            <a:ext cx="1223962"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lnSpc>
                <a:spcPct val="95000"/>
              </a:lnSpc>
            </a:pPr>
            <a:r>
              <a:rPr lang="ja-JP" altLang="en-US" sz="1600" dirty="0">
                <a:solidFill>
                  <a:srgbClr val="0000FF"/>
                </a:solidFill>
                <a:latin typeface="Meiryo UI" panose="020B0604030504040204" pitchFamily="50" charset="-128"/>
                <a:ea typeface="Meiryo UI" panose="020B0604030504040204" pitchFamily="50" charset="-128"/>
              </a:rPr>
              <a:t>利用者へ</a:t>
            </a:r>
          </a:p>
          <a:p>
            <a:pPr algn="l" fontAlgn="base">
              <a:lnSpc>
                <a:spcPct val="95000"/>
              </a:lnSpc>
            </a:pPr>
            <a:r>
              <a:rPr lang="ja-JP" altLang="en-US" sz="1600" dirty="0">
                <a:solidFill>
                  <a:srgbClr val="0000FF"/>
                </a:solidFill>
                <a:latin typeface="Meiryo UI" panose="020B0604030504040204" pitchFamily="50" charset="-128"/>
                <a:ea typeface="Meiryo UI" panose="020B0604030504040204" pitchFamily="50" charset="-128"/>
              </a:rPr>
              <a:t>配布要</a:t>
            </a:r>
          </a:p>
        </p:txBody>
      </p:sp>
      <p:sp>
        <p:nvSpPr>
          <p:cNvPr id="549922" name="Text Box 34">
            <a:extLst>
              <a:ext uri="{FF2B5EF4-FFF2-40B4-BE49-F238E27FC236}">
                <a16:creationId xmlns:a16="http://schemas.microsoft.com/office/drawing/2014/main" id="{3F8A0DC3-B88F-44B2-9977-7C59E4352CBD}"/>
              </a:ext>
            </a:extLst>
          </p:cNvPr>
          <p:cNvSpPr txBox="1">
            <a:spLocks noChangeArrowheads="1"/>
          </p:cNvSpPr>
          <p:nvPr/>
        </p:nvSpPr>
        <p:spPr bwMode="gray">
          <a:xfrm>
            <a:off x="6384033" y="1002214"/>
            <a:ext cx="4249043" cy="338554"/>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a:spcBef>
                <a:spcPct val="50000"/>
              </a:spcBef>
            </a:pPr>
            <a:r>
              <a:rPr lang="en-US" altLang="ja-JP" sz="1600" dirty="0">
                <a:latin typeface="Meiryo UI" panose="020B0604030504040204" pitchFamily="50" charset="-128"/>
                <a:ea typeface="Meiryo UI" panose="020B0604030504040204" pitchFamily="50" charset="-128"/>
              </a:rPr>
              <a:t>*</a:t>
            </a:r>
            <a:r>
              <a:rPr kumimoji="0" lang="en-US" altLang="ja-JP" sz="1600" dirty="0">
                <a:solidFill>
                  <a:schemeClr val="tx1"/>
                </a:solidFill>
                <a:latin typeface="Meiryo UI" panose="020B0604030504040204" pitchFamily="50" charset="-128"/>
                <a:ea typeface="Meiryo UI" panose="020B0604030504040204" pitchFamily="50" charset="-128"/>
              </a:rPr>
              <a:t>Free Software Foundation</a:t>
            </a:r>
            <a:r>
              <a:rPr kumimoji="0" lang="ja-JP" altLang="en-US" sz="1600" dirty="0">
                <a:solidFill>
                  <a:schemeClr val="tx1"/>
                </a:solidFill>
                <a:latin typeface="Meiryo UI" panose="020B0604030504040204" pitchFamily="50" charset="-128"/>
                <a:ea typeface="Meiryo UI" panose="020B0604030504040204" pitchFamily="50" charset="-128"/>
              </a:rPr>
              <a:t>作成</a:t>
            </a:r>
          </a:p>
        </p:txBody>
      </p:sp>
      <p:sp>
        <p:nvSpPr>
          <p:cNvPr id="41" name="Rectangle 4">
            <a:extLst>
              <a:ext uri="{FF2B5EF4-FFF2-40B4-BE49-F238E27FC236}">
                <a16:creationId xmlns:a16="http://schemas.microsoft.com/office/drawing/2014/main" id="{08D85FD6-977D-BD64-5490-0AAD8A90D32C}"/>
              </a:ext>
            </a:extLst>
          </p:cNvPr>
          <p:cNvSpPr txBox="1">
            <a:spLocks noChangeArrowheads="1"/>
          </p:cNvSpPr>
          <p:nvPr/>
        </p:nvSpPr>
        <p:spPr bwMode="gray">
          <a:xfrm>
            <a:off x="184174" y="432594"/>
            <a:ext cx="9656242"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pPr>
              <a:lnSpc>
                <a:spcPct val="110000"/>
              </a:lnSpc>
              <a:spcBef>
                <a:spcPct val="5000"/>
              </a:spcBef>
              <a:spcAft>
                <a:spcPct val="5000"/>
              </a:spcAft>
            </a:pPr>
            <a:r>
              <a:rPr lang="en-US" altLang="ja-JP" sz="3000" kern="0" dirty="0">
                <a:solidFill>
                  <a:schemeClr val="tx1"/>
                </a:solidFill>
                <a:latin typeface="Meiryo UI" panose="020B0604030504040204" pitchFamily="50" charset="-128"/>
                <a:ea typeface="Meiryo UI" panose="020B0604030504040204" pitchFamily="50" charset="-128"/>
              </a:rPr>
              <a:t>AGPL</a:t>
            </a:r>
            <a:r>
              <a:rPr lang="en-US" altLang="ja-JP" sz="2400" kern="0" dirty="0">
                <a:solidFill>
                  <a:schemeClr val="tx1"/>
                </a:solidFill>
                <a:latin typeface="Meiryo UI" panose="020B0604030504040204" pitchFamily="50" charset="-128"/>
                <a:ea typeface="Meiryo UI" panose="020B0604030504040204" pitchFamily="50" charset="-128"/>
              </a:rPr>
              <a:t>(</a:t>
            </a:r>
            <a:r>
              <a:rPr lang="en-US" altLang="ja-JP" sz="2400" kern="0" dirty="0">
                <a:latin typeface="Meiryo UI" panose="020B0604030504040204" pitchFamily="50" charset="-128"/>
                <a:ea typeface="Meiryo UI" panose="020B0604030504040204" pitchFamily="50" charset="-128"/>
              </a:rPr>
              <a:t>GNU </a:t>
            </a:r>
            <a:r>
              <a:rPr lang="en-US" altLang="ja-JP" sz="2400" kern="0" dirty="0" err="1">
                <a:latin typeface="Meiryo UI" panose="020B0604030504040204" pitchFamily="50" charset="-128"/>
                <a:ea typeface="Meiryo UI" panose="020B0604030504040204" pitchFamily="50" charset="-128"/>
              </a:rPr>
              <a:t>Affero</a:t>
            </a:r>
            <a:r>
              <a:rPr lang="ja-JP" altLang="en-US" sz="2400" kern="0" dirty="0">
                <a:latin typeface="Meiryo UI" panose="020B0604030504040204" pitchFamily="50" charset="-128"/>
                <a:ea typeface="Meiryo UI" panose="020B0604030504040204" pitchFamily="50" charset="-128"/>
              </a:rPr>
              <a:t> </a:t>
            </a:r>
            <a:r>
              <a:rPr lang="en-US" altLang="ja-JP" sz="2400" kern="0" dirty="0">
                <a:latin typeface="Meiryo UI" panose="020B0604030504040204" pitchFamily="50" charset="-128"/>
                <a:ea typeface="Meiryo UI" panose="020B0604030504040204" pitchFamily="50" charset="-128"/>
              </a:rPr>
              <a:t>GENERAL PUBLIC LICENSE)</a:t>
            </a:r>
            <a:r>
              <a:rPr lang="ja-JP" altLang="en-US" sz="3000" kern="0" dirty="0">
                <a:latin typeface="Meiryo UI" panose="020B0604030504040204" pitchFamily="50" charset="-128"/>
                <a:ea typeface="Meiryo UI" panose="020B0604030504040204" pitchFamily="50" charset="-128"/>
              </a:rPr>
              <a:t>の事例</a:t>
            </a:r>
            <a:endParaRPr lang="ja-JP" altLang="en-US" sz="3000" kern="0" dirty="0">
              <a:solidFill>
                <a:schemeClr val="tx1"/>
              </a:solidFill>
              <a:latin typeface="Meiryo UI" panose="020B0604030504040204" pitchFamily="50" charset="-128"/>
              <a:ea typeface="Meiryo UI" panose="020B0604030504040204" pitchFamily="50" charset="-128"/>
            </a:endParaRPr>
          </a:p>
        </p:txBody>
      </p:sp>
      <p:pic>
        <p:nvPicPr>
          <p:cNvPr id="37" name="Picture 21">
            <a:extLst>
              <a:ext uri="{FF2B5EF4-FFF2-40B4-BE49-F238E27FC236}">
                <a16:creationId xmlns:a16="http://schemas.microsoft.com/office/drawing/2014/main" id="{AA2641DD-267C-4992-466D-4FF6E90070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1986" y="3356992"/>
            <a:ext cx="660318" cy="1301588"/>
          </a:xfrm>
          <a:prstGeom prst="rect">
            <a:avLst/>
          </a:prstGeom>
        </p:spPr>
      </p:pic>
      <p:sp>
        <p:nvSpPr>
          <p:cNvPr id="9" name="スライド番号プレースホルダー 8">
            <a:extLst>
              <a:ext uri="{FF2B5EF4-FFF2-40B4-BE49-F238E27FC236}">
                <a16:creationId xmlns:a16="http://schemas.microsoft.com/office/drawing/2014/main" id="{FF142C10-B5D1-DE9B-0109-7916610856DD}"/>
              </a:ext>
            </a:extLst>
          </p:cNvPr>
          <p:cNvSpPr>
            <a:spLocks noGrp="1"/>
          </p:cNvSpPr>
          <p:nvPr>
            <p:ph type="sldNum" sz="quarter" idx="10"/>
          </p:nvPr>
        </p:nvSpPr>
        <p:spPr/>
        <p:txBody>
          <a:bodyPr/>
          <a:lstStyle/>
          <a:p>
            <a:fld id="{1195C95A-030B-42EE-9D8D-E0455A77345A}" type="slidenum">
              <a:rPr lang="de-DE" altLang="ja-JP" smtClean="0"/>
              <a:pPr/>
              <a:t>31</a:t>
            </a:fld>
            <a:endParaRPr lang="de-DE" altLang="ja-JP"/>
          </a:p>
        </p:txBody>
      </p:sp>
    </p:spTree>
    <p:extLst>
      <p:ext uri="{BB962C8B-B14F-4D97-AF65-F5344CB8AC3E}">
        <p14:creationId xmlns:p14="http://schemas.microsoft.com/office/powerpoint/2010/main" val="1092898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9961D-5A11-50B7-BB1A-BE6A4B72BC01}"/>
            </a:ext>
          </a:extLst>
        </p:cNvPr>
        <p:cNvGrpSpPr/>
        <p:nvPr/>
      </p:nvGrpSpPr>
      <p:grpSpPr>
        <a:xfrm>
          <a:off x="0" y="0"/>
          <a:ext cx="0" cy="0"/>
          <a:chOff x="0" y="0"/>
          <a:chExt cx="0" cy="0"/>
        </a:xfrm>
      </p:grpSpPr>
      <p:sp>
        <p:nvSpPr>
          <p:cNvPr id="21" name="BT_07">
            <a:extLst>
              <a:ext uri="{FF2B5EF4-FFF2-40B4-BE49-F238E27FC236}">
                <a16:creationId xmlns:a16="http://schemas.microsoft.com/office/drawing/2014/main" id="{7C756739-ECF4-5425-F917-7D71539A5B81}"/>
              </a:ext>
            </a:extLst>
          </p:cNvPr>
          <p:cNvSpPr>
            <a:spLocks noChangeArrowheads="1"/>
          </p:cNvSpPr>
          <p:nvPr/>
        </p:nvSpPr>
        <p:spPr bwMode="gray">
          <a:xfrm>
            <a:off x="407368" y="6381328"/>
            <a:ext cx="11017224" cy="216024"/>
          </a:xfrm>
          <a:prstGeom prst="roundRect">
            <a:avLst>
              <a:gd name="adj" fmla="val 10162"/>
            </a:avLst>
          </a:prstGeom>
          <a:solidFill>
            <a:srgbClr val="FFFFFF"/>
          </a:solidFill>
          <a:ln w="9525" algn="ctr">
            <a:no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en-US" altLang="ja-JP" sz="1400" b="1" i="0" dirty="0">
                <a:solidFill>
                  <a:srgbClr val="000000"/>
                </a:solidFill>
                <a:effectLst/>
                <a:latin typeface="Meiryo UI" panose="020B0604030504040204" pitchFamily="50" charset="-128"/>
                <a:ea typeface="Meiryo UI" panose="020B0604030504040204" pitchFamily="50" charset="-128"/>
              </a:rPr>
              <a:t>GPL</a:t>
            </a:r>
            <a:r>
              <a:rPr lang="ja-JP" altLang="en-US" sz="1400" b="1" i="0" dirty="0">
                <a:solidFill>
                  <a:srgbClr val="000000"/>
                </a:solidFill>
                <a:effectLst/>
                <a:latin typeface="Meiryo UI" panose="020B0604030504040204" pitchFamily="50" charset="-128"/>
                <a:ea typeface="Meiryo UI" panose="020B0604030504040204" pitchFamily="50" charset="-128"/>
              </a:rPr>
              <a:t>と両立する、又は両立しない自由ソフトウェア・ライセンス　</a:t>
            </a:r>
            <a:r>
              <a:rPr lang="en-US" altLang="ja-JP" sz="1400" dirty="0">
                <a:latin typeface="Meiryo UI" panose="020B0604030504040204" pitchFamily="50" charset="-128"/>
                <a:ea typeface="Meiryo UI" panose="020B0604030504040204" pitchFamily="50" charset="-128"/>
                <a:hlinkClick r:id="rId3"/>
              </a:rPr>
              <a:t>https://www.gnu.org/licenses/license-list.html#GPLCompatibleLicenses</a:t>
            </a: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41" name="Rectangle 4">
            <a:extLst>
              <a:ext uri="{FF2B5EF4-FFF2-40B4-BE49-F238E27FC236}">
                <a16:creationId xmlns:a16="http://schemas.microsoft.com/office/drawing/2014/main" id="{5E30E69D-5287-0965-719A-86CE08F5ADAE}"/>
              </a:ext>
            </a:extLst>
          </p:cNvPr>
          <p:cNvSpPr txBox="1">
            <a:spLocks noChangeArrowheads="1"/>
          </p:cNvSpPr>
          <p:nvPr/>
        </p:nvSpPr>
        <p:spPr bwMode="gray">
          <a:xfrm>
            <a:off x="184174" y="432594"/>
            <a:ext cx="9656242"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pPr>
              <a:lnSpc>
                <a:spcPct val="110000"/>
              </a:lnSpc>
              <a:spcBef>
                <a:spcPct val="5000"/>
              </a:spcBef>
              <a:spcAft>
                <a:spcPct val="5000"/>
              </a:spcAft>
            </a:pPr>
            <a:r>
              <a:rPr lang="ja-JP" altLang="en-US" sz="3000" kern="0" dirty="0">
                <a:solidFill>
                  <a:schemeClr val="tx1"/>
                </a:solidFill>
                <a:latin typeface="Meiryo UI" panose="020B0604030504040204" pitchFamily="50" charset="-128"/>
                <a:ea typeface="Meiryo UI" panose="020B0604030504040204" pitchFamily="50" charset="-128"/>
              </a:rPr>
              <a:t>ライセンスの両立</a:t>
            </a:r>
          </a:p>
        </p:txBody>
      </p:sp>
      <p:sp>
        <p:nvSpPr>
          <p:cNvPr id="36" name="AutoShape 10">
            <a:extLst>
              <a:ext uri="{FF2B5EF4-FFF2-40B4-BE49-F238E27FC236}">
                <a16:creationId xmlns:a16="http://schemas.microsoft.com/office/drawing/2014/main" id="{74AD5BE7-8A7B-98A0-26D8-9EA94F8F05D5}"/>
              </a:ext>
            </a:extLst>
          </p:cNvPr>
          <p:cNvSpPr>
            <a:spLocks noChangeArrowheads="1"/>
          </p:cNvSpPr>
          <p:nvPr/>
        </p:nvSpPr>
        <p:spPr bwMode="gray">
          <a:xfrm>
            <a:off x="3935760" y="2847729"/>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p:txBody>
      </p:sp>
      <p:sp>
        <p:nvSpPr>
          <p:cNvPr id="40" name="AutoShape 4">
            <a:extLst>
              <a:ext uri="{FF2B5EF4-FFF2-40B4-BE49-F238E27FC236}">
                <a16:creationId xmlns:a16="http://schemas.microsoft.com/office/drawing/2014/main" id="{2CAE194C-DD9C-7C5C-29C8-2CE956D73A3A}"/>
              </a:ext>
            </a:extLst>
          </p:cNvPr>
          <p:cNvSpPr>
            <a:spLocks noChangeArrowheads="1"/>
          </p:cNvSpPr>
          <p:nvPr/>
        </p:nvSpPr>
        <p:spPr bwMode="gray">
          <a:xfrm>
            <a:off x="3647728" y="5373216"/>
            <a:ext cx="1872208" cy="708323"/>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p>
          <a:p>
            <a:pPr eaLnBrk="1" fontAlgn="ctr" hangingPunct="1">
              <a:lnSpc>
                <a:spcPct val="100000"/>
              </a:lnSpc>
              <a:spcBef>
                <a:spcPct val="0"/>
              </a:spcBef>
              <a:spcAft>
                <a:spcPct val="0"/>
              </a:spcAft>
              <a:buClrTx/>
              <a:buFontTx/>
              <a:buNone/>
            </a:pPr>
            <a:r>
              <a:rPr lang="en-US" altLang="ja-JP" sz="1800" u="sng" dirty="0">
                <a:latin typeface="Meiryo UI" panose="020B0604030504040204" pitchFamily="50" charset="-128"/>
                <a:ea typeface="Meiryo UI" panose="020B0604030504040204" pitchFamily="50" charset="-128"/>
              </a:rPr>
              <a:t>OSS1</a:t>
            </a:r>
            <a:r>
              <a:rPr lang="ja-JP" altLang="en-US" sz="1800" dirty="0">
                <a:latin typeface="Meiryo UI" panose="020B0604030504040204" pitchFamily="50" charset="-128"/>
                <a:ea typeface="Meiryo UI" panose="020B0604030504040204" pitchFamily="50" charset="-128"/>
              </a:rPr>
              <a:t>のライセンス</a:t>
            </a:r>
          </a:p>
        </p:txBody>
      </p:sp>
      <p:sp>
        <p:nvSpPr>
          <p:cNvPr id="43" name="AutoShape 4">
            <a:extLst>
              <a:ext uri="{FF2B5EF4-FFF2-40B4-BE49-F238E27FC236}">
                <a16:creationId xmlns:a16="http://schemas.microsoft.com/office/drawing/2014/main" id="{F4B096E9-CEC0-0C41-DE29-1F660965F356}"/>
              </a:ext>
            </a:extLst>
          </p:cNvPr>
          <p:cNvSpPr>
            <a:spLocks noChangeArrowheads="1"/>
          </p:cNvSpPr>
          <p:nvPr/>
        </p:nvSpPr>
        <p:spPr bwMode="gray">
          <a:xfrm>
            <a:off x="1343472" y="1052736"/>
            <a:ext cx="9721080" cy="1080120"/>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eaLnBrk="1" hangingPunct="1">
              <a:lnSpc>
                <a:spcPct val="100000"/>
              </a:lnSpc>
              <a:spcBef>
                <a:spcPct val="0"/>
              </a:spcBef>
              <a:spcAft>
                <a:spcPct val="0"/>
              </a:spcAft>
              <a:buClrTx/>
              <a:buFontTx/>
              <a:buNone/>
            </a:pPr>
            <a:r>
              <a:rPr kumimoji="0" lang="ja-JP" altLang="en-US" sz="2000" dirty="0">
                <a:solidFill>
                  <a:schemeClr val="tx1"/>
                </a:solidFill>
                <a:latin typeface="Meiryo UI" panose="020B0604030504040204" pitchFamily="50" charset="-128"/>
                <a:ea typeface="Meiryo UI" panose="020B0604030504040204" pitchFamily="50" charset="-128"/>
              </a:rPr>
              <a:t>複数の</a:t>
            </a:r>
            <a:r>
              <a:rPr kumimoji="0" lang="en-US" altLang="ja-JP" sz="2000" dirty="0">
                <a:solidFill>
                  <a:schemeClr val="tx1"/>
                </a:solidFill>
                <a:latin typeface="Meiryo UI" panose="020B0604030504040204" pitchFamily="50" charset="-128"/>
                <a:ea typeface="Meiryo UI" panose="020B0604030504040204" pitchFamily="50" charset="-128"/>
              </a:rPr>
              <a:t>OSS</a:t>
            </a:r>
            <a:r>
              <a:rPr kumimoji="0" lang="ja-JP" altLang="en-US" sz="2000" dirty="0">
                <a:solidFill>
                  <a:schemeClr val="tx1"/>
                </a:solidFill>
                <a:latin typeface="Meiryo UI" panose="020B0604030504040204" pitchFamily="50" charset="-128"/>
                <a:ea typeface="Meiryo UI" panose="020B0604030504040204" pitchFamily="50" charset="-128"/>
              </a:rPr>
              <a:t>や自社</a:t>
            </a:r>
            <a:r>
              <a:rPr lang="ja-JP" altLang="en-US" sz="2000" dirty="0">
                <a:latin typeface="Meiryo UI" panose="020B0604030504040204" pitchFamily="50" charset="-128"/>
                <a:ea typeface="Meiryo UI" panose="020B0604030504040204" pitchFamily="50" charset="-128"/>
              </a:rPr>
              <a:t>プログラム</a:t>
            </a:r>
            <a:r>
              <a:rPr kumimoji="0" lang="ja-JP" altLang="en-US" sz="2000" dirty="0">
                <a:solidFill>
                  <a:schemeClr val="tx1"/>
                </a:solidFill>
                <a:latin typeface="Meiryo UI" panose="020B0604030504040204" pitchFamily="50" charset="-128"/>
                <a:ea typeface="Meiryo UI" panose="020B0604030504040204" pitchFamily="50" charset="-128"/>
              </a:rPr>
              <a:t>を組み込んだもの、即ち</a:t>
            </a:r>
            <a:r>
              <a:rPr kumimoji="0" lang="ja-JP" altLang="en-US" sz="2000" u="sng" dirty="0">
                <a:solidFill>
                  <a:srgbClr val="FF0000"/>
                </a:solidFill>
                <a:latin typeface="Meiryo UI" panose="020B0604030504040204" pitchFamily="50" charset="-128"/>
                <a:ea typeface="Meiryo UI" panose="020B0604030504040204" pitchFamily="50" charset="-128"/>
              </a:rPr>
              <a:t>派生した著作物</a:t>
            </a:r>
            <a:r>
              <a:rPr kumimoji="0" lang="ja-JP" altLang="en-US" sz="2000" dirty="0">
                <a:solidFill>
                  <a:schemeClr val="tx1"/>
                </a:solidFill>
                <a:latin typeface="Meiryo UI" panose="020B0604030504040204" pitchFamily="50" charset="-128"/>
                <a:ea typeface="Meiryo UI" panose="020B0604030504040204" pitchFamily="50" charset="-128"/>
              </a:rPr>
              <a:t>を配布する場合、</a:t>
            </a:r>
            <a:endParaRPr kumimoji="0" lang="en-US" altLang="ja-JP" sz="20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kumimoji="0" lang="ja-JP" altLang="en-US" sz="2000" dirty="0">
                <a:solidFill>
                  <a:schemeClr val="tx1"/>
                </a:solidFill>
                <a:latin typeface="Meiryo UI" panose="020B0604030504040204" pitchFamily="50" charset="-128"/>
                <a:ea typeface="Meiryo UI" panose="020B0604030504040204" pitchFamily="50" charset="-128"/>
              </a:rPr>
              <a:t>複数の</a:t>
            </a:r>
            <a:r>
              <a:rPr kumimoji="0" lang="en-US" altLang="ja-JP" sz="2000" dirty="0">
                <a:solidFill>
                  <a:schemeClr val="tx1"/>
                </a:solidFill>
                <a:latin typeface="Meiryo UI" panose="020B0604030504040204" pitchFamily="50" charset="-128"/>
                <a:ea typeface="Meiryo UI" panose="020B0604030504040204" pitchFamily="50" charset="-128"/>
              </a:rPr>
              <a:t>OSS</a:t>
            </a:r>
            <a:r>
              <a:rPr kumimoji="0" lang="ja-JP" altLang="en-US" sz="2000" dirty="0">
                <a:solidFill>
                  <a:schemeClr val="tx1"/>
                </a:solidFill>
                <a:latin typeface="Meiryo UI" panose="020B0604030504040204" pitchFamily="50" charset="-128"/>
                <a:ea typeface="Meiryo UI" panose="020B0604030504040204" pitchFamily="50" charset="-128"/>
              </a:rPr>
              <a:t>のライセンス、契約条件が</a:t>
            </a:r>
            <a:r>
              <a:rPr kumimoji="0" lang="ja-JP" altLang="en-US" sz="2000" u="sng" dirty="0">
                <a:solidFill>
                  <a:srgbClr val="FF0000"/>
                </a:solidFill>
                <a:latin typeface="Meiryo UI" panose="020B0604030504040204" pitchFamily="50" charset="-128"/>
                <a:ea typeface="Meiryo UI" panose="020B0604030504040204" pitchFamily="50" charset="-128"/>
              </a:rPr>
              <a:t>両立</a:t>
            </a:r>
            <a:r>
              <a:rPr kumimoji="0" lang="ja-JP" altLang="en-US" sz="2000" dirty="0">
                <a:solidFill>
                  <a:schemeClr val="tx1"/>
                </a:solidFill>
                <a:latin typeface="Meiryo UI" panose="020B0604030504040204" pitchFamily="50" charset="-128"/>
                <a:ea typeface="Meiryo UI" panose="020B0604030504040204" pitchFamily="50" charset="-128"/>
              </a:rPr>
              <a:t>することを確認すること</a:t>
            </a:r>
            <a:endParaRPr kumimoji="0" lang="en-US" altLang="ja-JP" sz="20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kumimoji="0" lang="ja-JP" altLang="en-US" sz="2000" dirty="0">
                <a:solidFill>
                  <a:schemeClr val="tx1"/>
                </a:solidFill>
                <a:latin typeface="Meiryo UI" panose="020B0604030504040204" pitchFamily="50" charset="-128"/>
                <a:ea typeface="Meiryo UI" panose="020B0604030504040204" pitchFamily="50" charset="-128"/>
              </a:rPr>
              <a:t>（両立しない場合は、いずれかの</a:t>
            </a:r>
            <a:r>
              <a:rPr kumimoji="0" lang="en-US" altLang="ja-JP" sz="2000" dirty="0">
                <a:solidFill>
                  <a:schemeClr val="tx1"/>
                </a:solidFill>
                <a:latin typeface="Meiryo UI" panose="020B0604030504040204" pitchFamily="50" charset="-128"/>
                <a:ea typeface="Meiryo UI" panose="020B0604030504040204" pitchFamily="50" charset="-128"/>
              </a:rPr>
              <a:t>OSS</a:t>
            </a:r>
            <a:r>
              <a:rPr kumimoji="0" lang="ja-JP" altLang="en-US" sz="2000" dirty="0">
                <a:solidFill>
                  <a:schemeClr val="tx1"/>
                </a:solidFill>
                <a:latin typeface="Meiryo UI" panose="020B0604030504040204" pitchFamily="50" charset="-128"/>
                <a:ea typeface="Meiryo UI" panose="020B0604030504040204" pitchFamily="50" charset="-128"/>
              </a:rPr>
              <a:t>が配布できなくなる。）</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44" name="AutoShape 10">
            <a:extLst>
              <a:ext uri="{FF2B5EF4-FFF2-40B4-BE49-F238E27FC236}">
                <a16:creationId xmlns:a16="http://schemas.microsoft.com/office/drawing/2014/main" id="{D1814863-C0B9-1A64-DD70-EB43FF95FDE6}"/>
              </a:ext>
            </a:extLst>
          </p:cNvPr>
          <p:cNvSpPr>
            <a:spLocks noChangeArrowheads="1"/>
          </p:cNvSpPr>
          <p:nvPr/>
        </p:nvSpPr>
        <p:spPr bwMode="gray">
          <a:xfrm>
            <a:off x="4295824" y="4349925"/>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solidFill>
                  <a:schemeClr val="tx1"/>
                </a:solidFill>
                <a:latin typeface="Meiryo UI" panose="020B0604030504040204" pitchFamily="50" charset="-128"/>
                <a:ea typeface="Meiryo UI" panose="020B0604030504040204" pitchFamily="50" charset="-128"/>
              </a:rPr>
              <a:t>OSS</a:t>
            </a:r>
            <a:br>
              <a:rPr lang="en-US" altLang="ja-JP" sz="1800" u="sng" dirty="0">
                <a:solidFill>
                  <a:schemeClr val="tx1"/>
                </a:solidFill>
                <a:latin typeface="Meiryo UI" panose="020B0604030504040204" pitchFamily="50" charset="-128"/>
                <a:ea typeface="Meiryo UI" panose="020B0604030504040204" pitchFamily="50" charset="-128"/>
              </a:rPr>
            </a:br>
            <a:r>
              <a:rPr lang="en-US" altLang="ja-JP" sz="1800" u="sng" dirty="0">
                <a:solidFill>
                  <a:schemeClr val="tx1"/>
                </a:solidFill>
                <a:latin typeface="Meiryo UI" panose="020B0604030504040204" pitchFamily="50" charset="-128"/>
                <a:ea typeface="Meiryo UI" panose="020B0604030504040204" pitchFamily="50" charset="-128"/>
              </a:rPr>
              <a:t>(OSS1)</a:t>
            </a:r>
            <a:endParaRPr lang="en-US" altLang="ja-JP" sz="1800" dirty="0">
              <a:solidFill>
                <a:schemeClr val="tx1"/>
              </a:solidFill>
              <a:latin typeface="Meiryo UI" panose="020B0604030504040204" pitchFamily="50" charset="-128"/>
              <a:ea typeface="Meiryo UI" panose="020B0604030504040204" pitchFamily="50" charset="-128"/>
            </a:endParaRPr>
          </a:p>
        </p:txBody>
      </p:sp>
      <p:sp>
        <p:nvSpPr>
          <p:cNvPr id="45" name="Text Box 7">
            <a:extLst>
              <a:ext uri="{FF2B5EF4-FFF2-40B4-BE49-F238E27FC236}">
                <a16:creationId xmlns:a16="http://schemas.microsoft.com/office/drawing/2014/main" id="{6891E176-4C0D-7A31-6250-35478E911056}"/>
              </a:ext>
            </a:extLst>
          </p:cNvPr>
          <p:cNvSpPr txBox="1">
            <a:spLocks noChangeArrowheads="1"/>
          </p:cNvSpPr>
          <p:nvPr/>
        </p:nvSpPr>
        <p:spPr bwMode="gray">
          <a:xfrm>
            <a:off x="5159376" y="3882482"/>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46" name="角丸四角形 14">
            <a:extLst>
              <a:ext uri="{FF2B5EF4-FFF2-40B4-BE49-F238E27FC236}">
                <a16:creationId xmlns:a16="http://schemas.microsoft.com/office/drawing/2014/main" id="{0CE007D6-690F-A0C5-489A-2A7E793601E9}"/>
              </a:ext>
            </a:extLst>
          </p:cNvPr>
          <p:cNvSpPr>
            <a:spLocks noChangeArrowheads="1"/>
          </p:cNvSpPr>
          <p:nvPr/>
        </p:nvSpPr>
        <p:spPr bwMode="auto">
          <a:xfrm>
            <a:off x="3359696" y="2636912"/>
            <a:ext cx="4608512" cy="3672408"/>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47" name="AutoShape 10">
            <a:extLst>
              <a:ext uri="{FF2B5EF4-FFF2-40B4-BE49-F238E27FC236}">
                <a16:creationId xmlns:a16="http://schemas.microsoft.com/office/drawing/2014/main" id="{E15D1D21-ACA6-93F7-D134-7E27E16E0709}"/>
              </a:ext>
            </a:extLst>
          </p:cNvPr>
          <p:cNvSpPr>
            <a:spLocks noChangeArrowheads="1"/>
          </p:cNvSpPr>
          <p:nvPr/>
        </p:nvSpPr>
        <p:spPr bwMode="gray">
          <a:xfrm>
            <a:off x="5572175" y="4540349"/>
            <a:ext cx="1531937"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a:t>
            </a:r>
            <a:r>
              <a:rPr lang="en-US" altLang="ja-JP" sz="1800" u="sng" dirty="0">
                <a:solidFill>
                  <a:srgbClr val="C00000"/>
                </a:solidFill>
                <a:latin typeface="Meiryo UI" panose="020B0604030504040204" pitchFamily="50" charset="-128"/>
                <a:ea typeface="Meiryo UI" panose="020B0604030504040204" pitchFamily="50" charset="-128"/>
              </a:rPr>
              <a:t>OSS2</a:t>
            </a:r>
            <a:r>
              <a:rPr lang="ja-JP" altLang="en-US" sz="1800" u="sng" dirty="0">
                <a:solidFill>
                  <a:srgbClr val="C00000"/>
                </a:solidFill>
                <a:latin typeface="Meiryo UI" panose="020B0604030504040204" pitchFamily="50" charset="-128"/>
                <a:ea typeface="Meiryo UI" panose="020B0604030504040204" pitchFamily="50" charset="-128"/>
              </a:rPr>
              <a:t>）</a:t>
            </a:r>
          </a:p>
        </p:txBody>
      </p:sp>
      <p:sp>
        <p:nvSpPr>
          <p:cNvPr id="50" name="Text Box 4">
            <a:extLst>
              <a:ext uri="{FF2B5EF4-FFF2-40B4-BE49-F238E27FC236}">
                <a16:creationId xmlns:a16="http://schemas.microsoft.com/office/drawing/2014/main" id="{7B1A482F-D444-D23B-AE2A-3D687E7FDFB3}"/>
              </a:ext>
            </a:extLst>
          </p:cNvPr>
          <p:cNvSpPr txBox="1">
            <a:spLocks noChangeArrowheads="1"/>
          </p:cNvSpPr>
          <p:nvPr/>
        </p:nvSpPr>
        <p:spPr bwMode="gray">
          <a:xfrm>
            <a:off x="4874320" y="2204864"/>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52" name="Text Box 5">
            <a:extLst>
              <a:ext uri="{FF2B5EF4-FFF2-40B4-BE49-F238E27FC236}">
                <a16:creationId xmlns:a16="http://schemas.microsoft.com/office/drawing/2014/main" id="{64A4302C-33AB-B4EC-088D-C31E6425F5CA}"/>
              </a:ext>
            </a:extLst>
          </p:cNvPr>
          <p:cNvSpPr txBox="1">
            <a:spLocks noChangeArrowheads="1"/>
          </p:cNvSpPr>
          <p:nvPr/>
        </p:nvSpPr>
        <p:spPr bwMode="gray">
          <a:xfrm>
            <a:off x="9551664" y="3196847"/>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54" name="AutoShape 4">
            <a:extLst>
              <a:ext uri="{FF2B5EF4-FFF2-40B4-BE49-F238E27FC236}">
                <a16:creationId xmlns:a16="http://schemas.microsoft.com/office/drawing/2014/main" id="{8D3E1AF7-B312-60BA-0581-8227DA69C36D}"/>
              </a:ext>
            </a:extLst>
          </p:cNvPr>
          <p:cNvSpPr>
            <a:spLocks noChangeArrowheads="1"/>
          </p:cNvSpPr>
          <p:nvPr/>
        </p:nvSpPr>
        <p:spPr bwMode="gray">
          <a:xfrm>
            <a:off x="5663952" y="5445224"/>
            <a:ext cx="1872208" cy="780331"/>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p>
          <a:p>
            <a:pPr eaLnBrk="1" fontAlgn="ctr" hangingPunct="1">
              <a:lnSpc>
                <a:spcPct val="100000"/>
              </a:lnSpc>
              <a:spcBef>
                <a:spcPct val="0"/>
              </a:spcBef>
              <a:spcAft>
                <a:spcPct val="0"/>
              </a:spcAft>
              <a:buClrTx/>
              <a:buFontTx/>
              <a:buNone/>
            </a:pPr>
            <a:r>
              <a:rPr lang="en-US" altLang="ja-JP" sz="1800" u="sng" dirty="0">
                <a:solidFill>
                  <a:srgbClr val="C00000"/>
                </a:solidFill>
                <a:latin typeface="Meiryo UI" panose="020B0604030504040204" pitchFamily="50" charset="-128"/>
                <a:ea typeface="Meiryo UI" panose="020B0604030504040204" pitchFamily="50" charset="-128"/>
              </a:rPr>
              <a:t>OSS2</a:t>
            </a:r>
            <a:r>
              <a:rPr lang="ja-JP" altLang="en-US" sz="1800" dirty="0">
                <a:latin typeface="Meiryo UI" panose="020B0604030504040204" pitchFamily="50" charset="-128"/>
                <a:ea typeface="Meiryo UI" panose="020B0604030504040204" pitchFamily="50" charset="-128"/>
              </a:rPr>
              <a:t>のライセンス</a:t>
            </a:r>
          </a:p>
        </p:txBody>
      </p:sp>
      <p:sp>
        <p:nvSpPr>
          <p:cNvPr id="55" name="AutoShape 4">
            <a:extLst>
              <a:ext uri="{FF2B5EF4-FFF2-40B4-BE49-F238E27FC236}">
                <a16:creationId xmlns:a16="http://schemas.microsoft.com/office/drawing/2014/main" id="{6B79533B-87C7-13AA-9C3C-E41E82A4911C}"/>
              </a:ext>
            </a:extLst>
          </p:cNvPr>
          <p:cNvSpPr>
            <a:spLocks noChangeArrowheads="1"/>
          </p:cNvSpPr>
          <p:nvPr/>
        </p:nvSpPr>
        <p:spPr bwMode="gray">
          <a:xfrm>
            <a:off x="5447928" y="2932114"/>
            <a:ext cx="2232248" cy="1068711"/>
          </a:xfrm>
          <a:prstGeom prst="foldedCorner">
            <a:avLst>
              <a:gd name="adj" fmla="val 12500"/>
            </a:avLst>
          </a:prstGeom>
          <a:solidFill>
            <a:schemeClr val="accent2">
              <a:lumMod val="20000"/>
              <a:lumOff val="80000"/>
            </a:schemeClr>
          </a:solidFill>
          <a:ln w="9525">
            <a:solidFill>
              <a:srgbClr val="105D9C"/>
            </a:solidFill>
            <a:round/>
            <a:headEnd/>
            <a:tailEnd/>
          </a:ln>
          <a:effec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契約条件</a:t>
            </a:r>
            <a:r>
              <a:rPr lang="en-US" altLang="ja-JP" sz="1800" dirty="0">
                <a:latin typeface="Meiryo UI" panose="020B0604030504040204" pitchFamily="50" charset="-128"/>
                <a:ea typeface="Meiryo UI" panose="020B0604030504040204" pitchFamily="50" charset="-128"/>
              </a:rPr>
              <a:t>】</a:t>
            </a: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自社プログラムの</a:t>
            </a:r>
            <a:endParaRPr lang="en-US" altLang="ja-JP" sz="18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契約条件</a:t>
            </a:r>
            <a:endParaRPr lang="en-US" altLang="ja-JP" sz="1800" dirty="0">
              <a:latin typeface="Meiryo UI" panose="020B0604030504040204" pitchFamily="50" charset="-128"/>
              <a:ea typeface="Meiryo UI" panose="020B0604030504040204" pitchFamily="50" charset="-128"/>
            </a:endParaRPr>
          </a:p>
        </p:txBody>
      </p:sp>
      <p:sp>
        <p:nvSpPr>
          <p:cNvPr id="49" name="角丸四角形吹き出し 20">
            <a:extLst>
              <a:ext uri="{FF2B5EF4-FFF2-40B4-BE49-F238E27FC236}">
                <a16:creationId xmlns:a16="http://schemas.microsoft.com/office/drawing/2014/main" id="{DC978E24-4A8A-854B-81AD-EDC57E7AA96E}"/>
              </a:ext>
            </a:extLst>
          </p:cNvPr>
          <p:cNvSpPr>
            <a:spLocks noChangeArrowheads="1"/>
          </p:cNvSpPr>
          <p:nvPr/>
        </p:nvSpPr>
        <p:spPr bwMode="gray">
          <a:xfrm>
            <a:off x="7786489" y="2262708"/>
            <a:ext cx="3350071" cy="662236"/>
          </a:xfrm>
          <a:prstGeom prst="wedgeRoundRectCallout">
            <a:avLst>
              <a:gd name="adj1" fmla="val -70825"/>
              <a:gd name="adj2" fmla="val 50036"/>
              <a:gd name="adj3" fmla="val 16667"/>
            </a:avLst>
          </a:prstGeom>
          <a:solidFill>
            <a:srgbClr val="F8DDDC"/>
          </a:solidFill>
          <a:ln w="9525" algn="ctr">
            <a:solidFill>
              <a:srgbClr val="914405"/>
            </a:solidFill>
            <a:round/>
            <a:headEnd/>
            <a:tailEnd/>
          </a:ln>
          <a:effec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dirty="0">
                <a:latin typeface="Meiryo UI" panose="020B0604030504040204" pitchFamily="50" charset="-128"/>
                <a:ea typeface="Meiryo UI" panose="020B0604030504040204" pitchFamily="50" charset="-128"/>
              </a:rPr>
              <a:t>複数のライセンス、契約条件が</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両立することを確認</a:t>
            </a:r>
            <a:endParaRPr lang="en-US" altLang="ja-JP" dirty="0">
              <a:latin typeface="Meiryo UI" panose="020B0604030504040204" pitchFamily="50" charset="-128"/>
              <a:ea typeface="Meiryo UI" panose="020B0604030504040204" pitchFamily="50" charset="-128"/>
            </a:endParaRPr>
          </a:p>
        </p:txBody>
      </p:sp>
      <p:sp>
        <p:nvSpPr>
          <p:cNvPr id="56" name="BT_07">
            <a:extLst>
              <a:ext uri="{FF2B5EF4-FFF2-40B4-BE49-F238E27FC236}">
                <a16:creationId xmlns:a16="http://schemas.microsoft.com/office/drawing/2014/main" id="{386C92FB-D073-5EB0-E2BC-2BCDA287A051}"/>
              </a:ext>
            </a:extLst>
          </p:cNvPr>
          <p:cNvSpPr>
            <a:spLocks noChangeArrowheads="1"/>
          </p:cNvSpPr>
          <p:nvPr/>
        </p:nvSpPr>
        <p:spPr bwMode="gray">
          <a:xfrm>
            <a:off x="407369" y="5013176"/>
            <a:ext cx="2880320" cy="1146175"/>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ja-JP" altLang="en-US" sz="1400" dirty="0">
                <a:latin typeface="Meiryo UI" panose="020B0604030504040204" pitchFamily="50" charset="-128"/>
                <a:ea typeface="Meiryo UI" panose="020B0604030504040204" pitchFamily="50" charset="-128"/>
              </a:rPr>
              <a:t>（両立するライセンスの例）</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LGPLv3 – GPLv3</a:t>
            </a: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AGPLv3 – GPLv3</a:t>
            </a: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Apache License v2 – GPLv3</a:t>
            </a: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MIT License – GPLv2,v3</a:t>
            </a: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57" name="BT_07">
            <a:extLst>
              <a:ext uri="{FF2B5EF4-FFF2-40B4-BE49-F238E27FC236}">
                <a16:creationId xmlns:a16="http://schemas.microsoft.com/office/drawing/2014/main" id="{85DB303F-14CD-0014-7EF1-BF0C2C68FF10}"/>
              </a:ext>
            </a:extLst>
          </p:cNvPr>
          <p:cNvSpPr>
            <a:spLocks noChangeArrowheads="1"/>
          </p:cNvSpPr>
          <p:nvPr/>
        </p:nvSpPr>
        <p:spPr bwMode="gray">
          <a:xfrm>
            <a:off x="8190457" y="5085184"/>
            <a:ext cx="3594174" cy="1146175"/>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ja-JP" altLang="en-US" sz="1400" dirty="0">
                <a:latin typeface="Meiryo UI" panose="020B0604030504040204" pitchFamily="50" charset="-128"/>
                <a:ea typeface="Meiryo UI" panose="020B0604030504040204" pitchFamily="50" charset="-128"/>
              </a:rPr>
              <a:t>（両立しないライセンスの例）</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4-Clause BSD License </a:t>
            </a:r>
            <a:r>
              <a:rPr lang="ja-JP" altLang="en-US" sz="1400" dirty="0">
                <a:latin typeface="Meiryo UI" panose="020B0604030504040204" pitchFamily="50" charset="-128"/>
                <a:ea typeface="Meiryo UI" panose="020B0604030504040204" pitchFamily="50" charset="-128"/>
              </a:rPr>
              <a:t>ー　</a:t>
            </a:r>
            <a:r>
              <a:rPr lang="en-US" altLang="ja-JP" sz="1400" dirty="0">
                <a:latin typeface="Meiryo UI" panose="020B0604030504040204" pitchFamily="50" charset="-128"/>
                <a:ea typeface="Meiryo UI" panose="020B0604030504040204" pitchFamily="50" charset="-128"/>
              </a:rPr>
              <a:t>GPLv2,v3</a:t>
            </a:r>
          </a:p>
          <a:p>
            <a:pPr algn="l" eaLnBrk="1" fontAlgn="base" hangingPunct="1"/>
            <a:r>
              <a:rPr lang="ja-JP" altLang="en-US" sz="1400" dirty="0">
                <a:solidFill>
                  <a:schemeClr val="tx1"/>
                </a:solidFill>
                <a:latin typeface="Meiryo UI" panose="020B0604030504040204" pitchFamily="50" charset="-128"/>
                <a:ea typeface="Meiryo UI" panose="020B0604030504040204" pitchFamily="50" charset="-128"/>
              </a:rPr>
              <a:t>・</a:t>
            </a:r>
            <a:r>
              <a:rPr lang="en-US" altLang="ja-JP" sz="1400" dirty="0">
                <a:solidFill>
                  <a:schemeClr val="tx1"/>
                </a:solidFill>
                <a:latin typeface="Meiryo UI" panose="020B0604030504040204" pitchFamily="50" charset="-128"/>
                <a:ea typeface="Meiryo UI" panose="020B0604030504040204" pitchFamily="50" charset="-128"/>
              </a:rPr>
              <a:t>Apache License v2.0 </a:t>
            </a:r>
            <a:r>
              <a:rPr lang="ja-JP" altLang="en-US" sz="1400" dirty="0">
                <a:solidFill>
                  <a:schemeClr val="tx1"/>
                </a:solidFill>
                <a:latin typeface="Meiryo UI" panose="020B0604030504040204" pitchFamily="50" charset="-128"/>
                <a:ea typeface="Meiryo UI" panose="020B0604030504040204" pitchFamily="50" charset="-128"/>
              </a:rPr>
              <a:t>ー　</a:t>
            </a:r>
            <a:r>
              <a:rPr lang="en-US" altLang="ja-JP" sz="1400" dirty="0">
                <a:solidFill>
                  <a:schemeClr val="tx1"/>
                </a:solidFill>
                <a:latin typeface="Meiryo UI" panose="020B0604030504040204" pitchFamily="50" charset="-128"/>
                <a:ea typeface="Meiryo UI" panose="020B0604030504040204" pitchFamily="50" charset="-128"/>
              </a:rPr>
              <a:t>GPLv2</a:t>
            </a:r>
          </a:p>
          <a:p>
            <a:pPr algn="l" eaLnBrk="1" fontAlgn="base" hangingPunct="1"/>
            <a:r>
              <a:rPr lang="ja-JP" altLang="en-US" sz="1400" dirty="0">
                <a:solidFill>
                  <a:schemeClr val="tx1"/>
                </a:solidFill>
                <a:latin typeface="Meiryo UI" panose="020B0604030504040204" pitchFamily="50" charset="-128"/>
                <a:ea typeface="Meiryo UI" panose="020B0604030504040204" pitchFamily="50" charset="-128"/>
              </a:rPr>
              <a:t>・</a:t>
            </a:r>
            <a:r>
              <a:rPr lang="en-US" altLang="ja-JP" sz="1400" dirty="0">
                <a:solidFill>
                  <a:schemeClr val="tx1"/>
                </a:solidFill>
                <a:latin typeface="Meiryo UI" panose="020B0604030504040204" pitchFamily="50" charset="-128"/>
                <a:ea typeface="Meiryo UI" panose="020B0604030504040204" pitchFamily="50" charset="-128"/>
              </a:rPr>
              <a:t>MPLv1.1 </a:t>
            </a:r>
            <a:r>
              <a:rPr lang="ja-JP" altLang="en-US" sz="1400" dirty="0">
                <a:solidFill>
                  <a:schemeClr val="tx1"/>
                </a:solidFill>
                <a:latin typeface="Meiryo UI" panose="020B0604030504040204" pitchFamily="50" charset="-128"/>
                <a:ea typeface="Meiryo UI" panose="020B0604030504040204" pitchFamily="50" charset="-128"/>
              </a:rPr>
              <a:t>ー　</a:t>
            </a:r>
            <a:r>
              <a:rPr lang="en-US" altLang="ja-JP" sz="1400" dirty="0">
                <a:solidFill>
                  <a:schemeClr val="tx1"/>
                </a:solidFill>
                <a:latin typeface="Meiryo UI" panose="020B0604030504040204" pitchFamily="50" charset="-128"/>
                <a:ea typeface="Meiryo UI" panose="020B0604030504040204" pitchFamily="50" charset="-128"/>
              </a:rPr>
              <a:t>GPLv2,v3</a:t>
            </a:r>
          </a:p>
        </p:txBody>
      </p:sp>
      <p:pic>
        <p:nvPicPr>
          <p:cNvPr id="23" name="Picture 21">
            <a:extLst>
              <a:ext uri="{FF2B5EF4-FFF2-40B4-BE49-F238E27FC236}">
                <a16:creationId xmlns:a16="http://schemas.microsoft.com/office/drawing/2014/main" id="{2F557287-302F-C029-43FB-70225A608D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44194" y="3570130"/>
            <a:ext cx="660318" cy="1301588"/>
          </a:xfrm>
          <a:prstGeom prst="rect">
            <a:avLst/>
          </a:prstGeom>
        </p:spPr>
      </p:pic>
      <p:sp>
        <p:nvSpPr>
          <p:cNvPr id="24" name="AutoShape 8">
            <a:extLst>
              <a:ext uri="{FF2B5EF4-FFF2-40B4-BE49-F238E27FC236}">
                <a16:creationId xmlns:a16="http://schemas.microsoft.com/office/drawing/2014/main" id="{E6710415-59FE-F720-8CFE-24A584DD4724}"/>
              </a:ext>
            </a:extLst>
          </p:cNvPr>
          <p:cNvSpPr>
            <a:spLocks noChangeArrowheads="1"/>
          </p:cNvSpPr>
          <p:nvPr/>
        </p:nvSpPr>
        <p:spPr bwMode="gray">
          <a:xfrm>
            <a:off x="8328248" y="3569171"/>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dirty="0">
                <a:latin typeface="Meiryo UI" panose="020B0604030504040204" pitchFamily="50" charset="-128"/>
                <a:ea typeface="Meiryo UI" panose="020B0604030504040204" pitchFamily="50" charset="-128"/>
              </a:rPr>
              <a:t>配布</a:t>
            </a:r>
            <a:endParaRPr lang="en-GB" altLang="ja-JP" sz="2000" dirty="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534B661D-755B-F56E-D999-0D5C5FD4C03F}"/>
              </a:ext>
            </a:extLst>
          </p:cNvPr>
          <p:cNvSpPr>
            <a:spLocks noGrp="1"/>
          </p:cNvSpPr>
          <p:nvPr>
            <p:ph type="sldNum" sz="quarter" idx="10"/>
          </p:nvPr>
        </p:nvSpPr>
        <p:spPr/>
        <p:txBody>
          <a:bodyPr/>
          <a:lstStyle/>
          <a:p>
            <a:fld id="{1195C95A-030B-42EE-9D8D-E0455A77345A}" type="slidenum">
              <a:rPr lang="de-DE" altLang="ja-JP" smtClean="0"/>
              <a:pPr/>
              <a:t>32</a:t>
            </a:fld>
            <a:endParaRPr lang="de-DE" altLang="ja-JP"/>
          </a:p>
        </p:txBody>
      </p:sp>
      <p:sp>
        <p:nvSpPr>
          <p:cNvPr id="2" name="テキスト ボックス 1">
            <a:extLst>
              <a:ext uri="{FF2B5EF4-FFF2-40B4-BE49-F238E27FC236}">
                <a16:creationId xmlns:a16="http://schemas.microsoft.com/office/drawing/2014/main" id="{BAED2844-4FED-1A53-B9F5-A950237D1D59}"/>
              </a:ext>
            </a:extLst>
          </p:cNvPr>
          <p:cNvSpPr txBox="1"/>
          <p:nvPr/>
        </p:nvSpPr>
        <p:spPr>
          <a:xfrm>
            <a:off x="9552384" y="6652392"/>
            <a:ext cx="2592000" cy="180000"/>
          </a:xfrm>
          <a:prstGeom prst="rect">
            <a:avLst/>
          </a:prstGeom>
          <a:solidFill>
            <a:schemeClr val="bg1"/>
          </a:solidFill>
          <a:ln>
            <a:solidFill>
              <a:schemeClr val="bg1"/>
            </a:solidFill>
          </a:ln>
        </p:spPr>
        <p:txBody>
          <a:bodyPr wrap="square">
            <a:spAutoFit/>
          </a:bodyPr>
          <a:lstStyle/>
          <a:p>
            <a:r>
              <a:rPr lang="de-DE" altLang="ja-JP" sz="800" dirty="0">
                <a:latin typeface="Meiryo UI" panose="020B0604030504040204" pitchFamily="50" charset="-128"/>
                <a:ea typeface="Meiryo UI" panose="020B0604030504040204" pitchFamily="50" charset="-128"/>
              </a:rPr>
              <a:t>20</a:t>
            </a:r>
            <a:r>
              <a:rPr lang="en-US" altLang="ja-JP" sz="800" dirty="0">
                <a:latin typeface="Meiryo UI" panose="020B0604030504040204" pitchFamily="50" charset="-128"/>
                <a:ea typeface="Meiryo UI" panose="020B0604030504040204" pitchFamily="50" charset="-128"/>
              </a:rPr>
              <a:t>22-2025</a:t>
            </a:r>
            <a:r>
              <a:rPr lang="de-DE" altLang="ja-JP" sz="800" dirty="0">
                <a:latin typeface="Meiryo UI" panose="020B0604030504040204" pitchFamily="50" charset="-128"/>
                <a:ea typeface="Meiryo UI" panose="020B0604030504040204" pitchFamily="50" charset="-128"/>
              </a:rPr>
              <a:t> OpenChain Japan Work Group</a:t>
            </a:r>
          </a:p>
        </p:txBody>
      </p:sp>
    </p:spTree>
    <p:extLst>
      <p:ext uri="{BB962C8B-B14F-4D97-AF65-F5344CB8AC3E}">
        <p14:creationId xmlns:p14="http://schemas.microsoft.com/office/powerpoint/2010/main" val="3246147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2A3A8-1924-BC0B-BAD4-A62BDECE4C28}"/>
            </a:ext>
          </a:extLst>
        </p:cNvPr>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F32CA3F7-B190-C704-F411-0A4DDE4998AA}"/>
              </a:ext>
            </a:extLst>
          </p:cNvPr>
          <p:cNvSpPr/>
          <p:nvPr/>
        </p:nvSpPr>
        <p:spPr bwMode="gray">
          <a:xfrm>
            <a:off x="1779537" y="3826679"/>
            <a:ext cx="8640000" cy="2384201"/>
          </a:xfrm>
          <a:prstGeom prst="roundRect">
            <a:avLst>
              <a:gd name="adj" fmla="val 4892"/>
            </a:avLst>
          </a:prstGeom>
          <a:solidFill>
            <a:srgbClr val="CCFFFF"/>
          </a:solidFill>
          <a:ln w="9525" cap="flat" cmpd="sng" algn="ctr">
            <a:solidFill>
              <a:srgbClr val="CC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eiryo UI" panose="020B0604030504040204" pitchFamily="50" charset="-128"/>
              <a:ea typeface="Meiryo UI" panose="020B0604030504040204" pitchFamily="50" charset="-128"/>
            </a:endParaRPr>
          </a:p>
        </p:txBody>
      </p:sp>
      <p:sp>
        <p:nvSpPr>
          <p:cNvPr id="23557" name="Rectangle 5">
            <a:extLst>
              <a:ext uri="{FF2B5EF4-FFF2-40B4-BE49-F238E27FC236}">
                <a16:creationId xmlns:a16="http://schemas.microsoft.com/office/drawing/2014/main" id="{B186E3FB-57F4-4D27-5ADF-5FCCC8434C10}"/>
              </a:ext>
            </a:extLst>
          </p:cNvPr>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a:lnSpc>
                <a:spcPct val="150000"/>
              </a:lnSpc>
            </a:pPr>
            <a:r>
              <a:rPr lang="ja-JP" altLang="en-US" sz="4400" b="1" dirty="0">
                <a:solidFill>
                  <a:schemeClr val="tx2"/>
                </a:solidFill>
                <a:latin typeface="Meiryo UI" panose="020B0604030504040204" pitchFamily="50" charset="-128"/>
                <a:ea typeface="Meiryo UI" panose="020B0604030504040204" pitchFamily="50" charset="-128"/>
              </a:rPr>
              <a:t>第２章．</a:t>
            </a:r>
            <a:endParaRPr lang="en-US" altLang="ja-JP" sz="4400" b="1" dirty="0">
              <a:solidFill>
                <a:schemeClr val="tx2"/>
              </a:solidFill>
              <a:latin typeface="Meiryo UI" panose="020B0604030504040204" pitchFamily="50" charset="-128"/>
              <a:ea typeface="Meiryo UI" panose="020B0604030504040204" pitchFamily="50" charset="-128"/>
            </a:endParaRPr>
          </a:p>
          <a:p>
            <a:pPr algn="l">
              <a:lnSpc>
                <a:spcPct val="150000"/>
              </a:lnSpc>
            </a:pPr>
            <a:r>
              <a:rPr lang="en-US" altLang="ja-JP" sz="4400" b="1" dirty="0">
                <a:solidFill>
                  <a:schemeClr val="tx2"/>
                </a:solidFill>
                <a:latin typeface="Meiryo UI" panose="020B0604030504040204" pitchFamily="50" charset="-128"/>
                <a:ea typeface="Meiryo UI" panose="020B0604030504040204" pitchFamily="50" charset="-128"/>
              </a:rPr>
              <a:t>OSS</a:t>
            </a:r>
            <a:r>
              <a:rPr lang="ja-JP" altLang="en-US" sz="4400" b="1" dirty="0">
                <a:solidFill>
                  <a:schemeClr val="tx2"/>
                </a:solidFill>
                <a:latin typeface="Meiryo UI" panose="020B0604030504040204" pitchFamily="50" charset="-128"/>
                <a:ea typeface="Meiryo UI" panose="020B0604030504040204" pitchFamily="50" charset="-128"/>
              </a:rPr>
              <a:t>ライセンスの基礎（まとめ）</a:t>
            </a:r>
            <a:endParaRPr lang="en-US" altLang="ja-JP" sz="4400" b="1" dirty="0">
              <a:solidFill>
                <a:schemeClr val="tx2"/>
              </a:solidFill>
              <a:latin typeface="Meiryo UI" panose="020B0604030504040204" pitchFamily="50" charset="-128"/>
              <a:ea typeface="Meiryo UI" panose="020B0604030504040204" pitchFamily="50" charset="-128"/>
            </a:endParaRPr>
          </a:p>
        </p:txBody>
      </p:sp>
      <p:sp>
        <p:nvSpPr>
          <p:cNvPr id="23558" name="Rectangle 6">
            <a:extLst>
              <a:ext uri="{FF2B5EF4-FFF2-40B4-BE49-F238E27FC236}">
                <a16:creationId xmlns:a16="http://schemas.microsoft.com/office/drawing/2014/main" id="{3B2CCA85-9049-2DED-E149-7E8F578F01DA}"/>
              </a:ext>
            </a:extLst>
          </p:cNvPr>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9" name="スライド番号プレースホルダー 8">
            <a:extLst>
              <a:ext uri="{FF2B5EF4-FFF2-40B4-BE49-F238E27FC236}">
                <a16:creationId xmlns:a16="http://schemas.microsoft.com/office/drawing/2014/main" id="{BCA75D6D-7225-1881-8C32-629E97C83A27}"/>
              </a:ext>
            </a:extLst>
          </p:cNvPr>
          <p:cNvSpPr>
            <a:spLocks noGrp="1"/>
          </p:cNvSpPr>
          <p:nvPr>
            <p:ph type="sldNum" sz="quarter" idx="12"/>
          </p:nvPr>
        </p:nvSpPr>
        <p:spPr/>
        <p:txBody>
          <a:bodyPr/>
          <a:lstStyle/>
          <a:p>
            <a:fld id="{E8E9CBD9-E97A-4244-BA2F-A59041725FCD}" type="slidenum">
              <a:rPr lang="de-DE" altLang="ja-JP" smtClean="0"/>
              <a:pPr/>
              <a:t>33</a:t>
            </a:fld>
            <a:endParaRPr lang="de-DE" altLang="ja-JP"/>
          </a:p>
        </p:txBody>
      </p:sp>
      <p:sp>
        <p:nvSpPr>
          <p:cNvPr id="3" name="テキスト ボックス 2">
            <a:extLst>
              <a:ext uri="{FF2B5EF4-FFF2-40B4-BE49-F238E27FC236}">
                <a16:creationId xmlns:a16="http://schemas.microsoft.com/office/drawing/2014/main" id="{C3EADB36-54FF-86AE-EAE2-72BF2B1E45E5}"/>
              </a:ext>
            </a:extLst>
          </p:cNvPr>
          <p:cNvSpPr txBox="1"/>
          <p:nvPr/>
        </p:nvSpPr>
        <p:spPr>
          <a:xfrm>
            <a:off x="1847851" y="4049283"/>
            <a:ext cx="8280597" cy="1569660"/>
          </a:xfrm>
          <a:prstGeom prst="rect">
            <a:avLst/>
          </a:prstGeom>
          <a:noFill/>
        </p:spPr>
        <p:txBody>
          <a:bodyPr wrap="square" rtlCol="0">
            <a:spAutoFit/>
          </a:bodyPr>
          <a:lstStyle/>
          <a:p>
            <a:pPr marL="285750" indent="-285750" algn="l">
              <a:buFont typeface="Arial" panose="020B0604020202020204" pitchFamily="34" charset="0"/>
              <a:buChar char="•"/>
            </a:pPr>
            <a:r>
              <a:rPr kumimoji="1" lang="en-US" altLang="ja-JP" sz="2400" dirty="0">
                <a:latin typeface="Meiryo UI" panose="020B0604030504040204" pitchFamily="50" charset="-128"/>
                <a:ea typeface="Meiryo UI" panose="020B0604030504040204" pitchFamily="50" charset="-128"/>
              </a:rPr>
              <a:t>OSS</a:t>
            </a:r>
            <a:r>
              <a:rPr kumimoji="1" lang="ja-JP" altLang="en-US" sz="2400" dirty="0">
                <a:latin typeface="Meiryo UI" panose="020B0604030504040204" pitchFamily="50" charset="-128"/>
                <a:ea typeface="Meiryo UI" panose="020B0604030504040204" pitchFamily="50" charset="-128"/>
              </a:rPr>
              <a:t>にはライセンスがついている</a:t>
            </a:r>
            <a:endParaRPr lang="en-US" altLang="ja-JP" sz="2400" dirty="0">
              <a:latin typeface="Meiryo UI" panose="020B0604030504040204" pitchFamily="50" charset="-128"/>
              <a:ea typeface="Meiryo UI" panose="020B0604030504040204" pitchFamily="50" charset="-128"/>
            </a:endParaRPr>
          </a:p>
          <a:p>
            <a:pPr marL="285750" indent="-285750" algn="l">
              <a:buFont typeface="Arial" panose="020B0604020202020204" pitchFamily="34" charset="0"/>
              <a:buChar char="•"/>
            </a:pPr>
            <a:r>
              <a:rPr kumimoji="1" lang="ja-JP" altLang="en-US" sz="2400" dirty="0">
                <a:latin typeface="Meiryo UI" panose="020B0604030504040204" pitchFamily="50" charset="-128"/>
                <a:ea typeface="Meiryo UI" panose="020B0604030504040204" pitchFamily="50" charset="-128"/>
              </a:rPr>
              <a:t>やりたいことが「許可」されているか、条件を守れるか確認</a:t>
            </a:r>
            <a:endParaRPr kumimoji="1" lang="en-US" altLang="ja-JP" sz="2400" dirty="0">
              <a:latin typeface="Meiryo UI" panose="020B0604030504040204" pitchFamily="50" charset="-128"/>
              <a:ea typeface="Meiryo UI" panose="020B0604030504040204" pitchFamily="50" charset="-128"/>
            </a:endParaRPr>
          </a:p>
          <a:p>
            <a:pPr marL="285750" indent="-285750" algn="l">
              <a:buFont typeface="Arial" panose="020B0604020202020204" pitchFamily="34" charset="0"/>
              <a:buChar char="•"/>
            </a:pPr>
            <a:r>
              <a:rPr kumimoji="1" lang="ja-JP" altLang="en-US" sz="2400" dirty="0">
                <a:latin typeface="Meiryo UI" panose="020B0604030504040204" pitchFamily="50" charset="-128"/>
                <a:ea typeface="Meiryo UI" panose="020B0604030504040204" pitchFamily="50" charset="-128"/>
              </a:rPr>
              <a:t>複数のソフトウェアを組み合わせる場合は、ライセンスが両立することが大事</a:t>
            </a:r>
            <a:endParaRPr kumimoji="1" lang="en-US" altLang="ja-JP"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863357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BAC535-C7C8-306C-F5DA-A84BED8A8918}"/>
            </a:ext>
          </a:extLst>
        </p:cNvPr>
        <p:cNvGrpSpPr/>
        <p:nvPr/>
      </p:nvGrpSpPr>
      <p:grpSpPr>
        <a:xfrm>
          <a:off x="0" y="0"/>
          <a:ext cx="0" cy="0"/>
          <a:chOff x="0" y="0"/>
          <a:chExt cx="0" cy="0"/>
        </a:xfrm>
      </p:grpSpPr>
      <p:sp>
        <p:nvSpPr>
          <p:cNvPr id="11" name="スライド番号プレースホルダー 10">
            <a:extLst>
              <a:ext uri="{FF2B5EF4-FFF2-40B4-BE49-F238E27FC236}">
                <a16:creationId xmlns:a16="http://schemas.microsoft.com/office/drawing/2014/main" id="{6A424598-5987-C020-715C-96E527A62A38}"/>
              </a:ext>
            </a:extLst>
          </p:cNvPr>
          <p:cNvSpPr>
            <a:spLocks noGrp="1"/>
          </p:cNvSpPr>
          <p:nvPr>
            <p:ph type="sldNum" sz="quarter" idx="12"/>
          </p:nvPr>
        </p:nvSpPr>
        <p:spPr/>
        <p:txBody>
          <a:bodyPr/>
          <a:lstStyle/>
          <a:p>
            <a:fld id="{DE2B87E1-F9DF-4BEE-B07D-635D26011F4B}" type="slidenum">
              <a:rPr lang="de-DE" altLang="ja-JP" smtClean="0"/>
              <a:pPr/>
              <a:t>34</a:t>
            </a:fld>
            <a:endParaRPr lang="de-DE" altLang="ja-JP"/>
          </a:p>
        </p:txBody>
      </p:sp>
      <p:sp>
        <p:nvSpPr>
          <p:cNvPr id="9220" name="Rectangle 3">
            <a:extLst>
              <a:ext uri="{FF2B5EF4-FFF2-40B4-BE49-F238E27FC236}">
                <a16:creationId xmlns:a16="http://schemas.microsoft.com/office/drawing/2014/main" id="{35862274-5A9B-79AD-DED3-620987BA3FB1}"/>
              </a:ext>
            </a:extLst>
          </p:cNvPr>
          <p:cNvSpPr>
            <a:spLocks noGrp="1" noChangeArrowheads="1"/>
          </p:cNvSpPr>
          <p:nvPr>
            <p:ph type="title" idx="4294967295"/>
          </p:nvPr>
        </p:nvSpPr>
        <p:spPr>
          <a:xfrm>
            <a:off x="551384" y="1700213"/>
            <a:ext cx="9720263" cy="1728787"/>
          </a:xfrm>
          <a:prstGeom prst="rect">
            <a:avLst/>
          </a:prstGeom>
        </p:spPr>
        <p:txBody>
          <a:bodyPr/>
          <a:lstStyle/>
          <a:p>
            <a:pPr eaLnBrk="1" hangingPunct="1"/>
            <a:r>
              <a:rPr lang="ja-JP" altLang="en-US" sz="3600" dirty="0">
                <a:latin typeface="Meiryo UI" panose="020B0604030504040204" pitchFamily="50" charset="-128"/>
                <a:ea typeface="Meiryo UI" panose="020B0604030504040204" pitchFamily="50" charset="-128"/>
              </a:rPr>
              <a:t>次の章に行く前に、</a:t>
            </a:r>
            <a:br>
              <a:rPr lang="en-US" altLang="ja-JP" sz="3600" dirty="0">
                <a:latin typeface="Meiryo UI" panose="020B0604030504040204" pitchFamily="50" charset="-128"/>
                <a:ea typeface="Meiryo UI" panose="020B0604030504040204" pitchFamily="50" charset="-128"/>
              </a:rPr>
            </a:br>
            <a:r>
              <a:rPr lang="en-US" altLang="ja-JP" sz="3600" dirty="0">
                <a:latin typeface="Meiryo UI" panose="020B0604030504040204" pitchFamily="50" charset="-128"/>
                <a:ea typeface="Meiryo UI" panose="020B0604030504040204" pitchFamily="50" charset="-128"/>
              </a:rPr>
              <a:t>OSS</a:t>
            </a:r>
            <a:r>
              <a:rPr lang="ja-JP" altLang="en-US" sz="3600" dirty="0">
                <a:latin typeface="Meiryo UI" panose="020B0604030504040204" pitchFamily="50" charset="-128"/>
                <a:ea typeface="Meiryo UI" panose="020B0604030504040204" pitchFamily="50" charset="-128"/>
              </a:rPr>
              <a:t>ライセンスの理解を深める情報をご紹介</a:t>
            </a:r>
            <a:endParaRPr lang="en-GB" altLang="ja-JP" sz="3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14356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F3E08-A179-A283-78BC-70021ADB53A9}"/>
            </a:ext>
          </a:extLst>
        </p:cNvPr>
        <p:cNvGrpSpPr/>
        <p:nvPr/>
      </p:nvGrpSpPr>
      <p:grpSpPr>
        <a:xfrm>
          <a:off x="0" y="0"/>
          <a:ext cx="0" cy="0"/>
          <a:chOff x="0" y="0"/>
          <a:chExt cx="0" cy="0"/>
        </a:xfrm>
      </p:grpSpPr>
      <p:sp>
        <p:nvSpPr>
          <p:cNvPr id="2" name="字幕 1">
            <a:extLst>
              <a:ext uri="{FF2B5EF4-FFF2-40B4-BE49-F238E27FC236}">
                <a16:creationId xmlns:a16="http://schemas.microsoft.com/office/drawing/2014/main" id="{2FCDF67D-F077-E219-FE92-4C52301FA93C}"/>
              </a:ext>
            </a:extLst>
          </p:cNvPr>
          <p:cNvSpPr>
            <a:spLocks noGrp="1"/>
          </p:cNvSpPr>
          <p:nvPr>
            <p:ph idx="1"/>
          </p:nvPr>
        </p:nvSpPr>
        <p:spPr>
          <a:xfrm>
            <a:off x="258763" y="495440"/>
            <a:ext cx="10515600" cy="5555774"/>
          </a:xfrm>
        </p:spPr>
        <p:txBody>
          <a:bodyPr/>
          <a:lstStyle/>
          <a:p>
            <a:r>
              <a:rPr lang="en-US" altLang="ja-JP" sz="3200" dirty="0"/>
              <a:t>OSS</a:t>
            </a:r>
            <a:r>
              <a:rPr lang="ja-JP" altLang="en-US" sz="3200" dirty="0"/>
              <a:t>ライセンス、よくわからないな・・・</a:t>
            </a:r>
            <a:endParaRPr kumimoji="1" lang="en-US" altLang="ja-JP" sz="3200" dirty="0"/>
          </a:p>
        </p:txBody>
      </p:sp>
      <p:sp>
        <p:nvSpPr>
          <p:cNvPr id="4" name="スライド番号プレースホルダー 3">
            <a:extLst>
              <a:ext uri="{FF2B5EF4-FFF2-40B4-BE49-F238E27FC236}">
                <a16:creationId xmlns:a16="http://schemas.microsoft.com/office/drawing/2014/main" id="{1E198349-D83E-A420-F636-86D19223ADFB}"/>
              </a:ext>
            </a:extLst>
          </p:cNvPr>
          <p:cNvSpPr>
            <a:spLocks noGrp="1"/>
          </p:cNvSpPr>
          <p:nvPr>
            <p:ph type="sldNum" sz="quarter" idx="12"/>
          </p:nvPr>
        </p:nvSpPr>
        <p:spPr/>
        <p:txBody>
          <a:bodyPr/>
          <a:lstStyle/>
          <a:p>
            <a:fld id="{E5C4FF1C-8F5E-4BC8-BCAF-207649A9C157}" type="slidenum">
              <a:rPr lang="de-DE" altLang="ja-JP" smtClean="0"/>
              <a:pPr/>
              <a:t>35</a:t>
            </a:fld>
            <a:endParaRPr lang="de-DE" altLang="ja-JP"/>
          </a:p>
        </p:txBody>
      </p:sp>
      <p:pic>
        <p:nvPicPr>
          <p:cNvPr id="5" name="図 4">
            <a:extLst>
              <a:ext uri="{FF2B5EF4-FFF2-40B4-BE49-F238E27FC236}">
                <a16:creationId xmlns:a16="http://schemas.microsoft.com/office/drawing/2014/main" id="{E73AF8E1-CE07-1AA3-2FC6-DDD2E27191F9}"/>
              </a:ext>
            </a:extLst>
          </p:cNvPr>
          <p:cNvPicPr>
            <a:picLocks noChangeAspect="1"/>
          </p:cNvPicPr>
          <p:nvPr/>
        </p:nvPicPr>
        <p:blipFill>
          <a:blip r:embed="rId3"/>
          <a:stretch>
            <a:fillRect/>
          </a:stretch>
        </p:blipFill>
        <p:spPr>
          <a:xfrm>
            <a:off x="142315" y="1263112"/>
            <a:ext cx="5356570" cy="4442526"/>
          </a:xfrm>
          <a:prstGeom prst="rect">
            <a:avLst/>
          </a:prstGeom>
        </p:spPr>
      </p:pic>
      <p:sp>
        <p:nvSpPr>
          <p:cNvPr id="6" name="テキスト ボックス 5">
            <a:extLst>
              <a:ext uri="{FF2B5EF4-FFF2-40B4-BE49-F238E27FC236}">
                <a16:creationId xmlns:a16="http://schemas.microsoft.com/office/drawing/2014/main" id="{4823A85E-755B-139E-7CAD-609F74DF03AB}"/>
              </a:ext>
            </a:extLst>
          </p:cNvPr>
          <p:cNvSpPr txBox="1"/>
          <p:nvPr/>
        </p:nvSpPr>
        <p:spPr>
          <a:xfrm>
            <a:off x="290565" y="5831026"/>
            <a:ext cx="4853765" cy="707886"/>
          </a:xfrm>
          <a:prstGeom prst="rect">
            <a:avLst/>
          </a:prstGeom>
          <a:noFill/>
          <a:ln>
            <a:solidFill>
              <a:schemeClr val="bg1">
                <a:lumMod val="65000"/>
              </a:schemeClr>
            </a:solidFill>
          </a:ln>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lang="en-US" altLang="ja-JP" sz="2000" dirty="0" err="1">
                <a:latin typeface="Meiryo UI" panose="020B0604030504040204" pitchFamily="50" charset="-128"/>
                <a:ea typeface="Meiryo UI" panose="020B0604030504040204" pitchFamily="50" charset="-128"/>
              </a:rPr>
              <a:t>OpenChain</a:t>
            </a:r>
            <a:r>
              <a:rPr lang="en-US" altLang="ja-JP" sz="2000" dirty="0">
                <a:latin typeface="Meiryo UI" panose="020B0604030504040204" pitchFamily="50" charset="-128"/>
                <a:ea typeface="Meiryo UI" panose="020B0604030504040204" pitchFamily="50" charset="-128"/>
              </a:rPr>
              <a:t> Japan WG </a:t>
            </a:r>
            <a:r>
              <a:rPr kumimoji="1" lang="en-US" altLang="ja-JP" sz="2000" dirty="0">
                <a:latin typeface="Meiryo UI" panose="020B0604030504040204" pitchFamily="50" charset="-128"/>
                <a:ea typeface="Meiryo UI" panose="020B0604030504040204" pitchFamily="50" charset="-128"/>
              </a:rPr>
              <a:t>FAQ</a:t>
            </a:r>
            <a:r>
              <a:rPr kumimoji="1" lang="ja-JP" altLang="en-US" sz="2000" dirty="0">
                <a:latin typeface="Meiryo UI" panose="020B0604030504040204" pitchFamily="50" charset="-128"/>
                <a:ea typeface="Meiryo UI" panose="020B0604030504040204" pitchFamily="50" charset="-128"/>
              </a:rPr>
              <a:t>サブグループと</a:t>
            </a:r>
            <a:endParaRPr kumimoji="1" lang="en-US" altLang="ja-JP" sz="2000" dirty="0">
              <a:latin typeface="Meiryo UI" panose="020B0604030504040204" pitchFamily="50" charset="-128"/>
              <a:ea typeface="Meiryo UI" panose="020B0604030504040204" pitchFamily="50" charset="-128"/>
            </a:endParaRPr>
          </a:p>
          <a:p>
            <a:pPr algn="l"/>
            <a:r>
              <a:rPr kumimoji="1" lang="ja-JP" altLang="en-US" sz="2000" dirty="0">
                <a:latin typeface="Meiryo UI" panose="020B0604030504040204" pitchFamily="50" charset="-128"/>
                <a:ea typeface="Meiryo UI" panose="020B0604030504040204" pitchFamily="50" charset="-128"/>
              </a:rPr>
              <a:t>オープンソースライセンス研究所で公開中</a:t>
            </a:r>
          </a:p>
        </p:txBody>
      </p:sp>
      <p:sp>
        <p:nvSpPr>
          <p:cNvPr id="7" name="四角形: 角を丸くする 6">
            <a:extLst>
              <a:ext uri="{FF2B5EF4-FFF2-40B4-BE49-F238E27FC236}">
                <a16:creationId xmlns:a16="http://schemas.microsoft.com/office/drawing/2014/main" id="{5206C879-CA65-1A9C-0E61-23AB1B4FC42B}"/>
              </a:ext>
            </a:extLst>
          </p:cNvPr>
          <p:cNvSpPr/>
          <p:nvPr/>
        </p:nvSpPr>
        <p:spPr bwMode="gray">
          <a:xfrm>
            <a:off x="8362020" y="427827"/>
            <a:ext cx="3240360" cy="468482"/>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effectLst/>
                <a:latin typeface="Meiryo UI" panose="020B0604030504040204" pitchFamily="50" charset="-128"/>
                <a:ea typeface="Meiryo UI" panose="020B0604030504040204" pitchFamily="50" charset="-128"/>
              </a:rPr>
              <a:t>この資料知ってますか？</a:t>
            </a:r>
            <a:endParaRPr kumimoji="1" lang="en-US" altLang="ja-JP" sz="1800" b="0" i="0" u="none" strike="noStrike" cap="none" normalizeH="0" baseline="0" dirty="0">
              <a:ln>
                <a:noFill/>
              </a:ln>
              <a:effectLst/>
              <a:latin typeface="Meiryo UI" panose="020B0604030504040204" pitchFamily="50" charset="-128"/>
              <a:ea typeface="Meiryo UI" panose="020B0604030504040204" pitchFamily="50" charset="-128"/>
            </a:endParaRPr>
          </a:p>
        </p:txBody>
      </p:sp>
      <p:pic>
        <p:nvPicPr>
          <p:cNvPr id="10" name="図 9">
            <a:extLst>
              <a:ext uri="{FF2B5EF4-FFF2-40B4-BE49-F238E27FC236}">
                <a16:creationId xmlns:a16="http://schemas.microsoft.com/office/drawing/2014/main" id="{0A579FD2-54E2-5EFD-5B5E-70B3E0C37C73}"/>
              </a:ext>
            </a:extLst>
          </p:cNvPr>
          <p:cNvPicPr>
            <a:picLocks noChangeAspect="1"/>
          </p:cNvPicPr>
          <p:nvPr/>
        </p:nvPicPr>
        <p:blipFill>
          <a:blip r:embed="rId4"/>
          <a:stretch>
            <a:fillRect/>
          </a:stretch>
        </p:blipFill>
        <p:spPr>
          <a:xfrm>
            <a:off x="5591944" y="1126500"/>
            <a:ext cx="6534269" cy="5326688"/>
          </a:xfrm>
          <a:prstGeom prst="rect">
            <a:avLst/>
          </a:prstGeom>
        </p:spPr>
      </p:pic>
      <p:sp>
        <p:nvSpPr>
          <p:cNvPr id="3" name="四角形: 角を丸くする 2">
            <a:extLst>
              <a:ext uri="{FF2B5EF4-FFF2-40B4-BE49-F238E27FC236}">
                <a16:creationId xmlns:a16="http://schemas.microsoft.com/office/drawing/2014/main" id="{E74007DE-8DE5-F719-B6DA-33334BC39775}"/>
              </a:ext>
            </a:extLst>
          </p:cNvPr>
          <p:cNvSpPr/>
          <p:nvPr/>
        </p:nvSpPr>
        <p:spPr>
          <a:xfrm>
            <a:off x="258763" y="1152818"/>
            <a:ext cx="3024163" cy="365688"/>
          </a:xfrm>
          <a:prstGeom prst="roundRect">
            <a:avLst>
              <a:gd name="adj" fmla="val 1991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Meiryo UI" panose="020B0604030504040204" pitchFamily="50" charset="-128"/>
                <a:ea typeface="Meiryo UI" panose="020B0604030504040204" pitchFamily="50" charset="-128"/>
              </a:rPr>
              <a:t>オープンソースライセンス研究所</a:t>
            </a:r>
          </a:p>
        </p:txBody>
      </p:sp>
      <p:sp>
        <p:nvSpPr>
          <p:cNvPr id="8" name="四角形: 角を丸くする 7">
            <a:extLst>
              <a:ext uri="{FF2B5EF4-FFF2-40B4-BE49-F238E27FC236}">
                <a16:creationId xmlns:a16="http://schemas.microsoft.com/office/drawing/2014/main" id="{811B9007-DE62-B252-11DA-6FC06B874DB7}"/>
              </a:ext>
            </a:extLst>
          </p:cNvPr>
          <p:cNvSpPr/>
          <p:nvPr/>
        </p:nvSpPr>
        <p:spPr>
          <a:xfrm>
            <a:off x="5735960" y="1126500"/>
            <a:ext cx="3024163" cy="365688"/>
          </a:xfrm>
          <a:prstGeom prst="roundRect">
            <a:avLst>
              <a:gd name="adj" fmla="val 1991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dirty="0" err="1">
                <a:latin typeface="Meiryo UI" panose="020B0604030504040204" pitchFamily="50" charset="-128"/>
                <a:ea typeface="Meiryo UI" panose="020B0604030504040204" pitchFamily="50" charset="-128"/>
              </a:rPr>
              <a:t>OpenChain</a:t>
            </a:r>
            <a:r>
              <a:rPr lang="en-US" altLang="ja-JP" dirty="0">
                <a:latin typeface="Meiryo UI" panose="020B0604030504040204" pitchFamily="50" charset="-128"/>
                <a:ea typeface="Meiryo UI" panose="020B0604030504040204" pitchFamily="50" charset="-128"/>
              </a:rPr>
              <a:t> Japan WG</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714202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C6B7E2-B56C-E710-CB5C-B423A6B0200A}"/>
            </a:ext>
          </a:extLst>
        </p:cNvPr>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FE5A4B86-6FCB-CB95-A43E-50C6581E943F}"/>
              </a:ext>
            </a:extLst>
          </p:cNvPr>
          <p:cNvSpPr>
            <a:spLocks noGrp="1"/>
          </p:cNvSpPr>
          <p:nvPr>
            <p:ph type="sldNum" sz="quarter" idx="12"/>
          </p:nvPr>
        </p:nvSpPr>
        <p:spPr/>
        <p:txBody>
          <a:bodyPr/>
          <a:lstStyle/>
          <a:p>
            <a:fld id="{E5C4FF1C-8F5E-4BC8-BCAF-207649A9C157}" type="slidenum">
              <a:rPr lang="de-DE" altLang="ja-JP" smtClean="0"/>
              <a:pPr/>
              <a:t>36</a:t>
            </a:fld>
            <a:endParaRPr lang="de-DE" altLang="ja-JP"/>
          </a:p>
        </p:txBody>
      </p:sp>
      <p:pic>
        <p:nvPicPr>
          <p:cNvPr id="9" name="図 8">
            <a:extLst>
              <a:ext uri="{FF2B5EF4-FFF2-40B4-BE49-F238E27FC236}">
                <a16:creationId xmlns:a16="http://schemas.microsoft.com/office/drawing/2014/main" id="{23C8907B-5B70-9F80-91D4-A4F9E46106E1}"/>
              </a:ext>
            </a:extLst>
          </p:cNvPr>
          <p:cNvPicPr>
            <a:picLocks noChangeAspect="1"/>
          </p:cNvPicPr>
          <p:nvPr/>
        </p:nvPicPr>
        <p:blipFill>
          <a:blip r:embed="rId3"/>
          <a:srcRect l="-5224" r="-1" b="13583"/>
          <a:stretch/>
        </p:blipFill>
        <p:spPr>
          <a:xfrm>
            <a:off x="271782" y="209033"/>
            <a:ext cx="10443955" cy="6439934"/>
          </a:xfrm>
          <a:prstGeom prst="rect">
            <a:avLst/>
          </a:prstGeom>
        </p:spPr>
      </p:pic>
      <p:sp>
        <p:nvSpPr>
          <p:cNvPr id="10" name="テキスト ボックス 9">
            <a:extLst>
              <a:ext uri="{FF2B5EF4-FFF2-40B4-BE49-F238E27FC236}">
                <a16:creationId xmlns:a16="http://schemas.microsoft.com/office/drawing/2014/main" id="{81A0FA21-30A1-B98C-644E-3E4364ACDA82}"/>
              </a:ext>
            </a:extLst>
          </p:cNvPr>
          <p:cNvSpPr txBox="1"/>
          <p:nvPr/>
        </p:nvSpPr>
        <p:spPr>
          <a:xfrm>
            <a:off x="263525" y="209033"/>
            <a:ext cx="3039534" cy="507831"/>
          </a:xfrm>
          <a:prstGeom prst="rect">
            <a:avLst/>
          </a:prstGeom>
          <a:solidFill>
            <a:schemeClr val="tx2">
              <a:lumMod val="10000"/>
              <a:lumOff val="90000"/>
            </a:schemeClr>
          </a:solidFill>
          <a:ln>
            <a:solidFill>
              <a:schemeClr val="accent1">
                <a:lumMod val="20000"/>
                <a:lumOff val="8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lang="ja-JP" altLang="en-US" sz="1600" dirty="0">
                <a:latin typeface="Meiryo UI" panose="020B0604030504040204" pitchFamily="50" charset="-128"/>
                <a:ea typeface="Meiryo UI" panose="020B0604030504040204" pitchFamily="50" charset="-128"/>
              </a:rPr>
              <a:t>◆</a:t>
            </a:r>
            <a:r>
              <a:rPr kumimoji="1" lang="en-US" altLang="ja-JP" sz="1600" dirty="0">
                <a:latin typeface="Meiryo UI" panose="020B0604030504040204" pitchFamily="50" charset="-128"/>
                <a:ea typeface="Meiryo UI" panose="020B0604030504040204" pitchFamily="50" charset="-128"/>
              </a:rPr>
              <a:t>OSS</a:t>
            </a:r>
            <a:r>
              <a:rPr kumimoji="1" lang="ja-JP" altLang="en-US" sz="1600" dirty="0">
                <a:latin typeface="Meiryo UI" panose="020B0604030504040204" pitchFamily="50" charset="-128"/>
                <a:ea typeface="Meiryo UI" panose="020B0604030504040204" pitchFamily="50" charset="-128"/>
              </a:rPr>
              <a:t>ライセンス簡単</a:t>
            </a:r>
            <a:r>
              <a:rPr kumimoji="1" lang="en-US" altLang="ja-JP" sz="1600" dirty="0">
                <a:latin typeface="Meiryo UI" panose="020B0604030504040204" pitchFamily="50" charset="-128"/>
                <a:ea typeface="Meiryo UI" panose="020B0604030504040204" pitchFamily="50" charset="-128"/>
              </a:rPr>
              <a:t>FAQ</a:t>
            </a:r>
          </a:p>
          <a:p>
            <a:pPr indent="177800" algn="l"/>
            <a:r>
              <a:rPr kumimoji="1" lang="en-US" altLang="ja-JP" sz="1050" dirty="0">
                <a:latin typeface="Meiryo UI" panose="020B0604030504040204" pitchFamily="50" charset="-128"/>
                <a:ea typeface="Meiryo UI" panose="020B0604030504040204" pitchFamily="50" charset="-128"/>
                <a:hlinkClick r:id="rId4"/>
              </a:rPr>
              <a:t>https://www.osll.jp/outline/reference/</a:t>
            </a:r>
            <a:endParaRPr kumimoji="1" lang="ja-JP" altLang="en-US" sz="105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6758E83E-63DA-7B5A-37CA-94A9E3EDEDBD}"/>
              </a:ext>
            </a:extLst>
          </p:cNvPr>
          <p:cNvSpPr txBox="1"/>
          <p:nvPr/>
        </p:nvSpPr>
        <p:spPr>
          <a:xfrm>
            <a:off x="9894821" y="5517232"/>
            <a:ext cx="2033654" cy="338554"/>
          </a:xfrm>
          <a:prstGeom prst="rect">
            <a:avLst/>
          </a:prstGeom>
          <a:solidFill>
            <a:schemeClr val="tx2">
              <a:lumMod val="10000"/>
              <a:lumOff val="90000"/>
            </a:schemeClr>
          </a:solidFill>
          <a:ln>
            <a:solidFill>
              <a:schemeClr val="accent1">
                <a:lumMod val="20000"/>
                <a:lumOff val="8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kumimoji="1" lang="ja-JP" altLang="en-US" sz="1600" dirty="0">
                <a:latin typeface="Meiryo UI" panose="020B0604030504040204" pitchFamily="50" charset="-128"/>
                <a:ea typeface="Meiryo UI" panose="020B0604030504040204" pitchFamily="50" charset="-128"/>
              </a:rPr>
              <a:t>全</a:t>
            </a:r>
            <a:r>
              <a:rPr kumimoji="1" lang="en-US" altLang="ja-JP" sz="1600" dirty="0">
                <a:latin typeface="Meiryo UI" panose="020B0604030504040204" pitchFamily="50" charset="-128"/>
                <a:ea typeface="Meiryo UI" panose="020B0604030504040204" pitchFamily="50" charset="-128"/>
              </a:rPr>
              <a:t>110</a:t>
            </a:r>
            <a:r>
              <a:rPr kumimoji="1" lang="ja-JP" altLang="en-US" sz="1600" dirty="0">
                <a:latin typeface="Meiryo UI" panose="020B0604030504040204" pitchFamily="50" charset="-128"/>
                <a:ea typeface="Meiryo UI" panose="020B0604030504040204" pitchFamily="50" charset="-128"/>
              </a:rPr>
              <a:t>件の中の</a:t>
            </a:r>
            <a:r>
              <a:rPr kumimoji="1" lang="en-US" altLang="ja-JP" sz="1600" dirty="0">
                <a:latin typeface="Meiryo UI" panose="020B0604030504040204" pitchFamily="50" charset="-128"/>
                <a:ea typeface="Meiryo UI" panose="020B0604030504040204" pitchFamily="50" charset="-128"/>
              </a:rPr>
              <a:t>1</a:t>
            </a:r>
            <a:r>
              <a:rPr kumimoji="1" lang="ja-JP" altLang="en-US" sz="1600" dirty="0">
                <a:latin typeface="Meiryo UI" panose="020B0604030504040204" pitchFamily="50" charset="-128"/>
                <a:ea typeface="Meiryo UI" panose="020B0604030504040204" pitchFamily="50" charset="-128"/>
              </a:rPr>
              <a:t>部</a:t>
            </a:r>
            <a:endParaRPr kumimoji="1" lang="ja-JP" altLang="en-US" sz="1050" dirty="0">
              <a:latin typeface="Meiryo UI" panose="020B0604030504040204" pitchFamily="50" charset="-128"/>
              <a:ea typeface="Meiryo UI" panose="020B0604030504040204" pitchFamily="50" charset="-128"/>
            </a:endParaRPr>
          </a:p>
        </p:txBody>
      </p:sp>
      <p:sp>
        <p:nvSpPr>
          <p:cNvPr id="12" name="正方形/長方形 11">
            <a:extLst>
              <a:ext uri="{FF2B5EF4-FFF2-40B4-BE49-F238E27FC236}">
                <a16:creationId xmlns:a16="http://schemas.microsoft.com/office/drawing/2014/main" id="{01C8AE5B-713F-E8D7-9E67-E602B826AD14}"/>
              </a:ext>
            </a:extLst>
          </p:cNvPr>
          <p:cNvSpPr/>
          <p:nvPr/>
        </p:nvSpPr>
        <p:spPr>
          <a:xfrm>
            <a:off x="839416" y="2104281"/>
            <a:ext cx="3168352" cy="216024"/>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F7983EF2-DFB6-8B9F-8A28-8CD36F0140A8}"/>
              </a:ext>
            </a:extLst>
          </p:cNvPr>
          <p:cNvSpPr/>
          <p:nvPr/>
        </p:nvSpPr>
        <p:spPr>
          <a:xfrm>
            <a:off x="839416" y="1251700"/>
            <a:ext cx="3168352" cy="216024"/>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220C5C97-6FED-455C-15FC-90AB9E94EBBA}"/>
              </a:ext>
            </a:extLst>
          </p:cNvPr>
          <p:cNvSpPr/>
          <p:nvPr/>
        </p:nvSpPr>
        <p:spPr>
          <a:xfrm>
            <a:off x="839416" y="1876835"/>
            <a:ext cx="3168352" cy="216024"/>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B0BE20D8-1C88-B968-2D58-6E225F71C65F}"/>
              </a:ext>
            </a:extLst>
          </p:cNvPr>
          <p:cNvSpPr/>
          <p:nvPr/>
        </p:nvSpPr>
        <p:spPr>
          <a:xfrm>
            <a:off x="5807968" y="4653136"/>
            <a:ext cx="4536504" cy="216024"/>
          </a:xfrm>
          <a:prstGeom prst="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36182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C2528-D55E-4ACF-C657-31B6F51700B8}"/>
            </a:ext>
          </a:extLst>
        </p:cNvPr>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42B1341C-01AD-BFF3-4A02-D882F1C0D8F5}"/>
              </a:ext>
            </a:extLst>
          </p:cNvPr>
          <p:cNvSpPr>
            <a:spLocks noGrp="1"/>
          </p:cNvSpPr>
          <p:nvPr>
            <p:ph type="sldNum" sz="quarter" idx="12"/>
          </p:nvPr>
        </p:nvSpPr>
        <p:spPr/>
        <p:txBody>
          <a:bodyPr/>
          <a:lstStyle/>
          <a:p>
            <a:fld id="{E5C4FF1C-8F5E-4BC8-BCAF-207649A9C157}" type="slidenum">
              <a:rPr lang="de-DE" altLang="ja-JP" smtClean="0"/>
              <a:pPr/>
              <a:t>37</a:t>
            </a:fld>
            <a:endParaRPr lang="de-DE" altLang="ja-JP"/>
          </a:p>
        </p:txBody>
      </p:sp>
      <p:grpSp>
        <p:nvGrpSpPr>
          <p:cNvPr id="12" name="グループ化 11">
            <a:extLst>
              <a:ext uri="{FF2B5EF4-FFF2-40B4-BE49-F238E27FC236}">
                <a16:creationId xmlns:a16="http://schemas.microsoft.com/office/drawing/2014/main" id="{B025450D-DBB5-C870-E969-623B2E8A037E}"/>
              </a:ext>
            </a:extLst>
          </p:cNvPr>
          <p:cNvGrpSpPr/>
          <p:nvPr/>
        </p:nvGrpSpPr>
        <p:grpSpPr>
          <a:xfrm>
            <a:off x="1055440" y="574103"/>
            <a:ext cx="7730394" cy="5709793"/>
            <a:chOff x="1055440" y="574103"/>
            <a:chExt cx="7730394" cy="5709793"/>
          </a:xfrm>
        </p:grpSpPr>
        <p:pic>
          <p:nvPicPr>
            <p:cNvPr id="6" name="図 5">
              <a:extLst>
                <a:ext uri="{FF2B5EF4-FFF2-40B4-BE49-F238E27FC236}">
                  <a16:creationId xmlns:a16="http://schemas.microsoft.com/office/drawing/2014/main" id="{64683B2B-AB28-86B7-708B-A426037E7853}"/>
                </a:ext>
              </a:extLst>
            </p:cNvPr>
            <p:cNvPicPr>
              <a:picLocks noChangeAspect="1"/>
            </p:cNvPicPr>
            <p:nvPr/>
          </p:nvPicPr>
          <p:blipFill>
            <a:blip r:embed="rId3"/>
            <a:srcRect t="3741"/>
            <a:stretch/>
          </p:blipFill>
          <p:spPr>
            <a:xfrm>
              <a:off x="1055440" y="574103"/>
              <a:ext cx="7730394" cy="5709793"/>
            </a:xfrm>
            <a:prstGeom prst="rect">
              <a:avLst/>
            </a:prstGeom>
            <a:ln>
              <a:solidFill>
                <a:schemeClr val="tx1"/>
              </a:solidFill>
            </a:ln>
          </p:spPr>
        </p:pic>
        <p:sp>
          <p:nvSpPr>
            <p:cNvPr id="7" name="正方形/長方形 6">
              <a:extLst>
                <a:ext uri="{FF2B5EF4-FFF2-40B4-BE49-F238E27FC236}">
                  <a16:creationId xmlns:a16="http://schemas.microsoft.com/office/drawing/2014/main" id="{A1A5065B-1DF6-63C7-F0C9-281BCC0127A1}"/>
                </a:ext>
              </a:extLst>
            </p:cNvPr>
            <p:cNvSpPr/>
            <p:nvPr/>
          </p:nvSpPr>
          <p:spPr bwMode="gray">
            <a:xfrm>
              <a:off x="1449551" y="3390077"/>
              <a:ext cx="7128792" cy="2304256"/>
            </a:xfrm>
            <a:prstGeom prst="rect">
              <a:avLst/>
            </a:prstGeom>
            <a:solidFill>
              <a:srgbClr val="FFFFCC"/>
            </a:solidFill>
            <a:ln w="9525" cap="flat" cmpd="sng" algn="ctr">
              <a:solidFill>
                <a:srgbClr val="FFFFC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10" name="正方形/長方形 9">
              <a:extLst>
                <a:ext uri="{FF2B5EF4-FFF2-40B4-BE49-F238E27FC236}">
                  <a16:creationId xmlns:a16="http://schemas.microsoft.com/office/drawing/2014/main" id="{1EDD0D1A-C054-4653-BFBE-B735397B80F7}"/>
                </a:ext>
              </a:extLst>
            </p:cNvPr>
            <p:cNvSpPr/>
            <p:nvPr/>
          </p:nvSpPr>
          <p:spPr bwMode="gray">
            <a:xfrm>
              <a:off x="3715481" y="2608931"/>
              <a:ext cx="2414590" cy="781146"/>
            </a:xfrm>
            <a:prstGeom prst="rect">
              <a:avLst/>
            </a:prstGeom>
            <a:solidFill>
              <a:srgbClr val="FFFFCC"/>
            </a:solidFill>
            <a:ln w="9525" cap="flat" cmpd="sng" algn="ctr">
              <a:solidFill>
                <a:srgbClr val="FFFFC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11" name="四角形: 角を丸くする 10">
              <a:extLst>
                <a:ext uri="{FF2B5EF4-FFF2-40B4-BE49-F238E27FC236}">
                  <a16:creationId xmlns:a16="http://schemas.microsoft.com/office/drawing/2014/main" id="{8C77EEBE-E960-797F-DEEB-DFC875F0596F}"/>
                </a:ext>
              </a:extLst>
            </p:cNvPr>
            <p:cNvSpPr/>
            <p:nvPr/>
          </p:nvSpPr>
          <p:spPr bwMode="gray">
            <a:xfrm>
              <a:off x="1665575" y="3174053"/>
              <a:ext cx="6624736" cy="2472714"/>
            </a:xfrm>
            <a:prstGeom prst="roundRect">
              <a:avLst>
                <a:gd name="adj" fmla="val 5917"/>
              </a:avLst>
            </a:prstGeom>
            <a:solidFill>
              <a:srgbClr val="CCFFFF"/>
            </a:solidFill>
            <a:ln w="9525" cap="flat" cmpd="sng" algn="ctr">
              <a:solidFill>
                <a:srgbClr val="CC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sz="5400" dirty="0">
                  <a:latin typeface="Meiryo UI" panose="020B0604030504040204" pitchFamily="50" charset="-128"/>
                  <a:ea typeface="Meiryo UI" panose="020B0604030504040204" pitchFamily="50" charset="-128"/>
                </a:rPr>
                <a:t>はい、いいえ</a:t>
              </a:r>
              <a:endParaRPr lang="en-US" altLang="ja-JP" sz="5400" dirty="0">
                <a:latin typeface="Meiryo UI" panose="020B0604030504040204" pitchFamily="50" charset="-128"/>
                <a:ea typeface="Meiryo UI" panose="020B060403050404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5400" b="0" i="0" u="none" strike="noStrike" cap="none" normalizeH="0" baseline="0" dirty="0">
                  <a:ln>
                    <a:noFill/>
                  </a:ln>
                  <a:effectLst/>
                  <a:latin typeface="Meiryo UI" panose="020B0604030504040204" pitchFamily="50" charset="-128"/>
                  <a:ea typeface="Meiryo UI" panose="020B0604030504040204" pitchFamily="50" charset="-128"/>
                </a:rPr>
                <a:t>どちらでしょう？</a:t>
              </a:r>
            </a:p>
          </p:txBody>
        </p:sp>
      </p:grpSp>
      <p:sp>
        <p:nvSpPr>
          <p:cNvPr id="2" name="テキスト ボックス 1">
            <a:extLst>
              <a:ext uri="{FF2B5EF4-FFF2-40B4-BE49-F238E27FC236}">
                <a16:creationId xmlns:a16="http://schemas.microsoft.com/office/drawing/2014/main" id="{E8FA8EB2-7D7E-13EF-8E97-D69F0D7F602C}"/>
              </a:ext>
            </a:extLst>
          </p:cNvPr>
          <p:cNvSpPr txBox="1"/>
          <p:nvPr/>
        </p:nvSpPr>
        <p:spPr>
          <a:xfrm>
            <a:off x="8904312" y="541628"/>
            <a:ext cx="2574744" cy="46166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kumimoji="1" lang="ja-JP" altLang="en-US" sz="1200" dirty="0">
                <a:latin typeface="Meiryo UI" panose="020B0604030504040204" pitchFamily="50" charset="-128"/>
                <a:ea typeface="Meiryo UI" panose="020B0604030504040204" pitchFamily="50" charset="-128"/>
              </a:rPr>
              <a:t>オープンソースライセンス研究所より</a:t>
            </a:r>
            <a:r>
              <a:rPr lang="ja-JP" altLang="en-US" sz="1200" dirty="0">
                <a:latin typeface="Meiryo UI" panose="020B0604030504040204" pitchFamily="50" charset="-128"/>
                <a:ea typeface="Meiryo UI" panose="020B0604030504040204" pitchFamily="50" charset="-128"/>
              </a:rPr>
              <a:t>公開</a:t>
            </a:r>
            <a:endParaRPr lang="en-US" altLang="ja-JP" sz="1200" dirty="0">
              <a:latin typeface="Meiryo UI" panose="020B0604030504040204" pitchFamily="50" charset="-128"/>
              <a:ea typeface="Meiryo UI" panose="020B0604030504040204" pitchFamily="50" charset="-128"/>
            </a:endParaRPr>
          </a:p>
          <a:p>
            <a:pPr algn="l"/>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ライセンス簡単</a:t>
            </a:r>
            <a:r>
              <a:rPr kumimoji="1" lang="en-US" altLang="ja-JP" sz="1200" dirty="0">
                <a:latin typeface="Meiryo UI" panose="020B0604030504040204" pitchFamily="50" charset="-128"/>
                <a:ea typeface="Meiryo UI" panose="020B0604030504040204" pitchFamily="50" charset="-128"/>
              </a:rPr>
              <a:t>FAQ</a:t>
            </a:r>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P6</a:t>
            </a:r>
            <a:endParaRPr kumimoji="1" lang="ja-JP" altLang="en-US"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464148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9E87D-FE02-991D-C4B4-EAE2900F4F33}"/>
            </a:ext>
          </a:extLst>
        </p:cNvPr>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595C65BF-F6DB-DF0B-BB3D-8A21CBBE6A29}"/>
              </a:ext>
            </a:extLst>
          </p:cNvPr>
          <p:cNvSpPr>
            <a:spLocks noGrp="1"/>
          </p:cNvSpPr>
          <p:nvPr>
            <p:ph type="sldNum" sz="quarter" idx="12"/>
          </p:nvPr>
        </p:nvSpPr>
        <p:spPr/>
        <p:txBody>
          <a:bodyPr/>
          <a:lstStyle/>
          <a:p>
            <a:fld id="{E5C4FF1C-8F5E-4BC8-BCAF-207649A9C157}" type="slidenum">
              <a:rPr lang="de-DE" altLang="ja-JP" smtClean="0"/>
              <a:pPr/>
              <a:t>38</a:t>
            </a:fld>
            <a:endParaRPr lang="de-DE" altLang="ja-JP"/>
          </a:p>
        </p:txBody>
      </p:sp>
      <p:pic>
        <p:nvPicPr>
          <p:cNvPr id="6" name="図 5">
            <a:extLst>
              <a:ext uri="{FF2B5EF4-FFF2-40B4-BE49-F238E27FC236}">
                <a16:creationId xmlns:a16="http://schemas.microsoft.com/office/drawing/2014/main" id="{C6AA402C-1586-52B7-754C-458A92A3F179}"/>
              </a:ext>
            </a:extLst>
          </p:cNvPr>
          <p:cNvPicPr>
            <a:picLocks noChangeAspect="1"/>
          </p:cNvPicPr>
          <p:nvPr/>
        </p:nvPicPr>
        <p:blipFill>
          <a:blip r:embed="rId3"/>
          <a:srcRect t="3741"/>
          <a:stretch/>
        </p:blipFill>
        <p:spPr>
          <a:xfrm>
            <a:off x="1055440" y="574103"/>
            <a:ext cx="7730394" cy="5709793"/>
          </a:xfrm>
          <a:prstGeom prst="rect">
            <a:avLst/>
          </a:prstGeom>
          <a:ln>
            <a:solidFill>
              <a:schemeClr val="tx1"/>
            </a:solidFill>
          </a:ln>
        </p:spPr>
      </p:pic>
      <p:sp>
        <p:nvSpPr>
          <p:cNvPr id="2" name="テキスト ボックス 1">
            <a:extLst>
              <a:ext uri="{FF2B5EF4-FFF2-40B4-BE49-F238E27FC236}">
                <a16:creationId xmlns:a16="http://schemas.microsoft.com/office/drawing/2014/main" id="{DE91365F-9904-7EAF-6C37-94F810202867}"/>
              </a:ext>
            </a:extLst>
          </p:cNvPr>
          <p:cNvSpPr txBox="1"/>
          <p:nvPr/>
        </p:nvSpPr>
        <p:spPr>
          <a:xfrm>
            <a:off x="8904312" y="541628"/>
            <a:ext cx="2574744" cy="46166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kumimoji="1" lang="ja-JP" altLang="en-US" sz="1200" dirty="0">
                <a:latin typeface="Meiryo UI" panose="020B0604030504040204" pitchFamily="50" charset="-128"/>
                <a:ea typeface="Meiryo UI" panose="020B0604030504040204" pitchFamily="50" charset="-128"/>
              </a:rPr>
              <a:t>オープンソースライセンス研究所より</a:t>
            </a:r>
            <a:r>
              <a:rPr lang="ja-JP" altLang="en-US" sz="1200" dirty="0">
                <a:latin typeface="Meiryo UI" panose="020B0604030504040204" pitchFamily="50" charset="-128"/>
                <a:ea typeface="Meiryo UI" panose="020B0604030504040204" pitchFamily="50" charset="-128"/>
              </a:rPr>
              <a:t>公開</a:t>
            </a:r>
            <a:endParaRPr lang="en-US" altLang="ja-JP" sz="1200" dirty="0">
              <a:latin typeface="Meiryo UI" panose="020B0604030504040204" pitchFamily="50" charset="-128"/>
              <a:ea typeface="Meiryo UI" panose="020B0604030504040204" pitchFamily="50" charset="-128"/>
            </a:endParaRPr>
          </a:p>
          <a:p>
            <a:pPr algn="l"/>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ライセンス簡単</a:t>
            </a:r>
            <a:r>
              <a:rPr kumimoji="1" lang="en-US" altLang="ja-JP" sz="1200" dirty="0">
                <a:latin typeface="Meiryo UI" panose="020B0604030504040204" pitchFamily="50" charset="-128"/>
                <a:ea typeface="Meiryo UI" panose="020B0604030504040204" pitchFamily="50" charset="-128"/>
              </a:rPr>
              <a:t>FAQ</a:t>
            </a:r>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P6</a:t>
            </a:r>
            <a:endParaRPr kumimoji="1" lang="ja-JP" altLang="en-US"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35929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816328-5B03-8DD0-B89B-698D53E03AEA}"/>
            </a:ext>
          </a:extLst>
        </p:cNvPr>
        <p:cNvGrpSpPr/>
        <p:nvPr/>
      </p:nvGrpSpPr>
      <p:grpSpPr>
        <a:xfrm>
          <a:off x="0" y="0"/>
          <a:ext cx="0" cy="0"/>
          <a:chOff x="0" y="0"/>
          <a:chExt cx="0" cy="0"/>
        </a:xfrm>
      </p:grpSpPr>
      <p:sp>
        <p:nvSpPr>
          <p:cNvPr id="2" name="字幕 1">
            <a:extLst>
              <a:ext uri="{FF2B5EF4-FFF2-40B4-BE49-F238E27FC236}">
                <a16:creationId xmlns:a16="http://schemas.microsoft.com/office/drawing/2014/main" id="{3F4F12EF-2B6E-D7A3-45F2-12911568C5C5}"/>
              </a:ext>
            </a:extLst>
          </p:cNvPr>
          <p:cNvSpPr>
            <a:spLocks noGrp="1"/>
          </p:cNvSpPr>
          <p:nvPr>
            <p:ph idx="1"/>
          </p:nvPr>
        </p:nvSpPr>
        <p:spPr>
          <a:xfrm>
            <a:off x="838200" y="621189"/>
            <a:ext cx="10515600" cy="2519779"/>
          </a:xfrm>
        </p:spPr>
        <p:txBody>
          <a:bodyPr/>
          <a:lstStyle/>
          <a:p>
            <a:r>
              <a:rPr kumimoji="1" lang="ja-JP" altLang="en-US" sz="3200" dirty="0"/>
              <a:t>本日のポイント</a:t>
            </a:r>
            <a:endParaRPr kumimoji="1" lang="en-US" altLang="ja-JP" sz="3200" dirty="0"/>
          </a:p>
          <a:p>
            <a:pPr lvl="1"/>
            <a:r>
              <a:rPr kumimoji="1" lang="en-US" altLang="ja-JP" sz="2800" dirty="0"/>
              <a:t>OSS</a:t>
            </a:r>
            <a:r>
              <a:rPr kumimoji="1" lang="ja-JP" altLang="en-US" sz="2800" dirty="0"/>
              <a:t>にはライセンス（利用時の条件）がある</a:t>
            </a:r>
            <a:endParaRPr kumimoji="1" lang="en-US" altLang="ja-JP" sz="2800" dirty="0"/>
          </a:p>
          <a:p>
            <a:pPr lvl="1"/>
            <a:r>
              <a:rPr lang="ja-JP" altLang="en-US" sz="2800" dirty="0"/>
              <a:t>ソフトウェア利用時には何を使うか把握することが大事</a:t>
            </a:r>
            <a:endParaRPr kumimoji="1" lang="en-US" altLang="ja-JP" sz="2800" dirty="0"/>
          </a:p>
          <a:p>
            <a:pPr lvl="1"/>
            <a:endParaRPr kumimoji="1" lang="en-US" altLang="ja-JP" sz="2800" dirty="0"/>
          </a:p>
        </p:txBody>
      </p:sp>
      <p:sp>
        <p:nvSpPr>
          <p:cNvPr id="4" name="スライド番号プレースホルダー 3">
            <a:extLst>
              <a:ext uri="{FF2B5EF4-FFF2-40B4-BE49-F238E27FC236}">
                <a16:creationId xmlns:a16="http://schemas.microsoft.com/office/drawing/2014/main" id="{2F97B212-4CB5-7BE2-B3B0-8439760EDA90}"/>
              </a:ext>
            </a:extLst>
          </p:cNvPr>
          <p:cNvSpPr>
            <a:spLocks noGrp="1"/>
          </p:cNvSpPr>
          <p:nvPr>
            <p:ph type="sldNum" sz="quarter" idx="12"/>
          </p:nvPr>
        </p:nvSpPr>
        <p:spPr/>
        <p:txBody>
          <a:bodyPr/>
          <a:lstStyle/>
          <a:p>
            <a:fld id="{E5C4FF1C-8F5E-4BC8-BCAF-207649A9C157}" type="slidenum">
              <a:rPr lang="de-DE" altLang="ja-JP" smtClean="0"/>
              <a:pPr/>
              <a:t>3</a:t>
            </a:fld>
            <a:endParaRPr lang="de-DE" altLang="ja-JP"/>
          </a:p>
        </p:txBody>
      </p:sp>
      <p:sp>
        <p:nvSpPr>
          <p:cNvPr id="3" name="四角形: 角を丸くする 2">
            <a:extLst>
              <a:ext uri="{FF2B5EF4-FFF2-40B4-BE49-F238E27FC236}">
                <a16:creationId xmlns:a16="http://schemas.microsoft.com/office/drawing/2014/main" id="{AE394B41-7C83-1B3C-AEE2-76CF13348019}"/>
              </a:ext>
            </a:extLst>
          </p:cNvPr>
          <p:cNvSpPr/>
          <p:nvPr/>
        </p:nvSpPr>
        <p:spPr bwMode="gray">
          <a:xfrm>
            <a:off x="1055440" y="3645024"/>
            <a:ext cx="10081120" cy="2392565"/>
          </a:xfrm>
          <a:prstGeom prst="roundRect">
            <a:avLst>
              <a:gd name="adj" fmla="val 10053"/>
            </a:avLst>
          </a:prstGeom>
          <a:solidFill>
            <a:schemeClr val="accent1">
              <a:lumMod val="20000"/>
              <a:lumOff val="80000"/>
            </a:schemeClr>
          </a:solidFill>
          <a:ln>
            <a:solidFill>
              <a:schemeClr val="accent1">
                <a:lumMod val="20000"/>
                <a:lumOff val="80000"/>
              </a:schemeClr>
            </a:solidFill>
            <a:headEnd type="none" w="med" len="med"/>
            <a:tailEnd type="none" w="med" len="med"/>
          </a:ln>
        </p:spPr>
        <p:style>
          <a:lnRef idx="2">
            <a:schemeClr val="accent4">
              <a:shade val="15000"/>
            </a:schemeClr>
          </a:lnRef>
          <a:fillRef idx="1">
            <a:schemeClr val="accent4"/>
          </a:fillRef>
          <a:effectRef idx="0">
            <a:schemeClr val="accent4"/>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180975" marR="0" algn="l" defTabSz="914400" rtl="0" eaLnBrk="1" fontAlgn="ctr" latinLnBrk="0" hangingPunct="1">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本日の質問は、アンケートに記入をお願いします。</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endParaRPr>
          </a:p>
          <a:p>
            <a:pPr marL="180975" marR="0" algn="l" defTabSz="914400" rtl="0" eaLnBrk="1" fontAlgn="ctr" latinLnBrk="0" hangingPunct="1">
              <a:lnSpc>
                <a:spcPct val="100000"/>
              </a:lnSpc>
              <a:spcBef>
                <a:spcPct val="0"/>
              </a:spcBef>
              <a:spcAft>
                <a:spcPct val="0"/>
              </a:spcAft>
              <a:buClrTx/>
              <a:buSzTx/>
              <a:buFontTx/>
              <a:buNone/>
              <a:tabLst/>
            </a:pPr>
            <a:r>
              <a:rPr lang="ja-JP" altLang="en-US" sz="2000" dirty="0">
                <a:solidFill>
                  <a:schemeClr val="tx1"/>
                </a:solidFill>
                <a:latin typeface="Meiryo UI" panose="020B0604030504040204" pitchFamily="50" charset="-128"/>
                <a:ea typeface="Meiryo UI" panose="020B0604030504040204" pitchFamily="50" charset="-128"/>
              </a:rPr>
              <a:t>後日、資料公開と共に回答します。</a:t>
            </a:r>
            <a:endParaRPr lang="en-US" altLang="ja-JP" sz="2000" dirty="0">
              <a:solidFill>
                <a:schemeClr val="tx1"/>
              </a:solidFill>
              <a:latin typeface="Meiryo UI" panose="020B0604030504040204" pitchFamily="50" charset="-128"/>
              <a:ea typeface="Meiryo UI" panose="020B0604030504040204" pitchFamily="50" charset="-128"/>
            </a:endParaRPr>
          </a:p>
          <a:p>
            <a:pPr marL="180975" marR="0" algn="l" defTabSz="914400" rtl="0" eaLnBrk="1" fontAlgn="ctr" latinLnBrk="0" hangingPunct="1">
              <a:lnSpc>
                <a:spcPct val="100000"/>
              </a:lnSpc>
              <a:spcBef>
                <a:spcPct val="0"/>
              </a:spcBef>
              <a:spcAft>
                <a:spcPct val="0"/>
              </a:spcAft>
              <a:buClrTx/>
              <a:buSzTx/>
              <a:buFontTx/>
              <a:buNone/>
              <a:tabLst/>
            </a:pPr>
            <a:r>
              <a:rPr kumimoji="1" lang="ja-JP" altLang="en-US" sz="2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→アンケートで頂いたご意見・ご質問は</a:t>
            </a:r>
            <a:endParaRPr lang="en-US" altLang="ja-JP" sz="2800" dirty="0">
              <a:solidFill>
                <a:schemeClr val="tx1"/>
              </a:solidFill>
              <a:latin typeface="Meiryo UI" panose="020B0604030504040204" pitchFamily="50" charset="-128"/>
              <a:ea typeface="Meiryo UI" panose="020B0604030504040204" pitchFamily="50" charset="-128"/>
            </a:endParaRPr>
          </a:p>
          <a:p>
            <a:pPr marL="180975" marR="0" algn="l" defTabSz="914400" rtl="0" eaLnBrk="1" fontAlgn="ctr" latinLnBrk="0" hangingPunct="1">
              <a:lnSpc>
                <a:spcPct val="100000"/>
              </a:lnSpc>
              <a:spcBef>
                <a:spcPct val="0"/>
              </a:spcBef>
              <a:spcAft>
                <a:spcPct val="0"/>
              </a:spcAft>
              <a:buClrTx/>
              <a:buSzTx/>
              <a:buFontTx/>
              <a:buNone/>
              <a:tabLst/>
            </a:pPr>
            <a:r>
              <a:rPr kumimoji="1" lang="ja-JP" altLang="en-US" sz="2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　</a:t>
            </a:r>
            <a:r>
              <a:rPr kumimoji="1" lang="en-US" altLang="ja-JP" sz="28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rPr>
              <a:t>OpenChain</a:t>
            </a:r>
            <a:r>
              <a:rPr kumimoji="1" lang="en-US" altLang="ja-JP" sz="2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 Japan Work Group FAQ</a:t>
            </a:r>
            <a:r>
              <a:rPr kumimoji="1" lang="ja-JP" altLang="en-US" sz="2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サブグループにて、</a:t>
            </a:r>
            <a:br>
              <a:rPr lang="en-US" altLang="ja-JP" sz="2800" dirty="0">
                <a:solidFill>
                  <a:schemeClr val="tx1"/>
                </a:solidFill>
                <a:latin typeface="Meiryo UI" panose="020B0604030504040204" pitchFamily="50" charset="-128"/>
                <a:ea typeface="Meiryo UI" panose="020B0604030504040204" pitchFamily="50" charset="-128"/>
              </a:rPr>
            </a:br>
            <a:r>
              <a:rPr lang="ja-JP" altLang="en-US" sz="2800" dirty="0">
                <a:solidFill>
                  <a:schemeClr val="tx1"/>
                </a:solidFill>
                <a:latin typeface="Meiryo UI" panose="020B0604030504040204" pitchFamily="50" charset="-128"/>
                <a:ea typeface="Meiryo UI" panose="020B0604030504040204" pitchFamily="50" charset="-128"/>
              </a:rPr>
              <a:t>　</a:t>
            </a:r>
            <a:r>
              <a:rPr lang="en-US" altLang="ja-JP" sz="2800" dirty="0">
                <a:solidFill>
                  <a:schemeClr val="tx1"/>
                </a:solidFill>
                <a:latin typeface="Meiryo UI" panose="020B0604030504040204" pitchFamily="50" charset="-128"/>
                <a:ea typeface="Meiryo UI" panose="020B0604030504040204" pitchFamily="50" charset="-128"/>
              </a:rPr>
              <a:t>QA</a:t>
            </a:r>
            <a:r>
              <a:rPr lang="ja-JP" altLang="en-US" sz="2800" dirty="0">
                <a:solidFill>
                  <a:schemeClr val="tx1"/>
                </a:solidFill>
                <a:latin typeface="Meiryo UI" panose="020B0604030504040204" pitchFamily="50" charset="-128"/>
                <a:ea typeface="Meiryo UI" panose="020B0604030504040204" pitchFamily="50" charset="-128"/>
              </a:rPr>
              <a:t>に反映できないか</a:t>
            </a:r>
            <a:r>
              <a:rPr kumimoji="1" lang="ja-JP" altLang="en-US" sz="28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rPr>
              <a:t>検討させていただきます</a:t>
            </a:r>
          </a:p>
        </p:txBody>
      </p:sp>
    </p:spTree>
    <p:extLst>
      <p:ext uri="{BB962C8B-B14F-4D97-AF65-F5344CB8AC3E}">
        <p14:creationId xmlns:p14="http://schemas.microsoft.com/office/powerpoint/2010/main" val="21024645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40A31-A30E-9293-82B7-1D92705C9D9F}"/>
            </a:ext>
          </a:extLst>
        </p:cNvPr>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606A5D7A-33E1-29D0-717E-40879F0084F4}"/>
              </a:ext>
            </a:extLst>
          </p:cNvPr>
          <p:cNvSpPr>
            <a:spLocks noGrp="1"/>
          </p:cNvSpPr>
          <p:nvPr>
            <p:ph type="sldNum" sz="quarter" idx="12"/>
          </p:nvPr>
        </p:nvSpPr>
        <p:spPr/>
        <p:txBody>
          <a:bodyPr/>
          <a:lstStyle/>
          <a:p>
            <a:fld id="{E5C4FF1C-8F5E-4BC8-BCAF-207649A9C157}" type="slidenum">
              <a:rPr lang="de-DE" altLang="ja-JP" smtClean="0"/>
              <a:pPr/>
              <a:t>39</a:t>
            </a:fld>
            <a:endParaRPr lang="de-DE" altLang="ja-JP"/>
          </a:p>
        </p:txBody>
      </p:sp>
      <p:grpSp>
        <p:nvGrpSpPr>
          <p:cNvPr id="5" name="グループ化 4">
            <a:extLst>
              <a:ext uri="{FF2B5EF4-FFF2-40B4-BE49-F238E27FC236}">
                <a16:creationId xmlns:a16="http://schemas.microsoft.com/office/drawing/2014/main" id="{72DCA1EE-C606-55C4-C2C3-7425FEADFB12}"/>
              </a:ext>
            </a:extLst>
          </p:cNvPr>
          <p:cNvGrpSpPr/>
          <p:nvPr/>
        </p:nvGrpSpPr>
        <p:grpSpPr>
          <a:xfrm>
            <a:off x="1127448" y="764704"/>
            <a:ext cx="7730394" cy="5709794"/>
            <a:chOff x="1127448" y="764704"/>
            <a:chExt cx="7730394" cy="5709794"/>
          </a:xfrm>
        </p:grpSpPr>
        <p:pic>
          <p:nvPicPr>
            <p:cNvPr id="2" name="図 1">
              <a:extLst>
                <a:ext uri="{FF2B5EF4-FFF2-40B4-BE49-F238E27FC236}">
                  <a16:creationId xmlns:a16="http://schemas.microsoft.com/office/drawing/2014/main" id="{03B77CA6-8BFF-393C-950B-04B1098B5045}"/>
                </a:ext>
              </a:extLst>
            </p:cNvPr>
            <p:cNvPicPr>
              <a:picLocks noChangeAspect="1"/>
            </p:cNvPicPr>
            <p:nvPr/>
          </p:nvPicPr>
          <p:blipFill>
            <a:blip r:embed="rId3"/>
            <a:srcRect t="3532"/>
            <a:stretch/>
          </p:blipFill>
          <p:spPr>
            <a:xfrm>
              <a:off x="1127448" y="764704"/>
              <a:ext cx="7730394" cy="5709794"/>
            </a:xfrm>
            <a:prstGeom prst="rect">
              <a:avLst/>
            </a:prstGeom>
            <a:ln>
              <a:solidFill>
                <a:schemeClr val="tx1"/>
              </a:solidFill>
            </a:ln>
          </p:spPr>
        </p:pic>
        <p:sp>
          <p:nvSpPr>
            <p:cNvPr id="7" name="正方形/長方形 6">
              <a:extLst>
                <a:ext uri="{FF2B5EF4-FFF2-40B4-BE49-F238E27FC236}">
                  <a16:creationId xmlns:a16="http://schemas.microsoft.com/office/drawing/2014/main" id="{B41AB4B5-079C-7E5B-0DCD-261BE8DEC6F6}"/>
                </a:ext>
              </a:extLst>
            </p:cNvPr>
            <p:cNvSpPr/>
            <p:nvPr/>
          </p:nvSpPr>
          <p:spPr bwMode="gray">
            <a:xfrm>
              <a:off x="1449551" y="3390077"/>
              <a:ext cx="7128792" cy="2304256"/>
            </a:xfrm>
            <a:prstGeom prst="rect">
              <a:avLst/>
            </a:prstGeom>
            <a:solidFill>
              <a:srgbClr val="FFFFCC"/>
            </a:solidFill>
            <a:ln w="9525" cap="flat" cmpd="sng" algn="ctr">
              <a:solidFill>
                <a:srgbClr val="FFFFC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10" name="正方形/長方形 9">
              <a:extLst>
                <a:ext uri="{FF2B5EF4-FFF2-40B4-BE49-F238E27FC236}">
                  <a16:creationId xmlns:a16="http://schemas.microsoft.com/office/drawing/2014/main" id="{76F04CAD-4779-7B3C-478A-F8201A5DAE61}"/>
                </a:ext>
              </a:extLst>
            </p:cNvPr>
            <p:cNvSpPr/>
            <p:nvPr/>
          </p:nvSpPr>
          <p:spPr bwMode="gray">
            <a:xfrm>
              <a:off x="3698825" y="2735914"/>
              <a:ext cx="2414590" cy="781146"/>
            </a:xfrm>
            <a:prstGeom prst="rect">
              <a:avLst/>
            </a:prstGeom>
            <a:solidFill>
              <a:srgbClr val="FFFFCC"/>
            </a:solidFill>
            <a:ln w="9525" cap="flat" cmpd="sng" algn="ctr">
              <a:solidFill>
                <a:srgbClr val="FFFFC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11" name="四角形: 角を丸くする 10">
              <a:extLst>
                <a:ext uri="{FF2B5EF4-FFF2-40B4-BE49-F238E27FC236}">
                  <a16:creationId xmlns:a16="http://schemas.microsoft.com/office/drawing/2014/main" id="{BFA8F855-1499-3730-E028-F1A358941A34}"/>
                </a:ext>
              </a:extLst>
            </p:cNvPr>
            <p:cNvSpPr/>
            <p:nvPr/>
          </p:nvSpPr>
          <p:spPr bwMode="gray">
            <a:xfrm>
              <a:off x="1665575" y="3174053"/>
              <a:ext cx="6624736" cy="2472714"/>
            </a:xfrm>
            <a:prstGeom prst="roundRect">
              <a:avLst>
                <a:gd name="adj" fmla="val 5917"/>
              </a:avLst>
            </a:prstGeom>
            <a:solidFill>
              <a:srgbClr val="CCFFFF"/>
            </a:solidFill>
            <a:ln w="9525" cap="flat" cmpd="sng" algn="ctr">
              <a:solidFill>
                <a:srgbClr val="CC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sz="5400" dirty="0">
                  <a:latin typeface="Meiryo UI" panose="020B0604030504040204" pitchFamily="50" charset="-128"/>
                  <a:ea typeface="Meiryo UI" panose="020B0604030504040204" pitchFamily="50" charset="-128"/>
                </a:rPr>
                <a:t>はい、いいえ</a:t>
              </a:r>
              <a:endParaRPr lang="en-US" altLang="ja-JP" sz="5400" dirty="0">
                <a:latin typeface="Meiryo UI" panose="020B0604030504040204" pitchFamily="50" charset="-128"/>
                <a:ea typeface="Meiryo UI" panose="020B060403050404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5400" b="0" i="0" u="none" strike="noStrike" cap="none" normalizeH="0" baseline="0" dirty="0">
                  <a:ln>
                    <a:noFill/>
                  </a:ln>
                  <a:effectLst/>
                  <a:latin typeface="Meiryo UI" panose="020B0604030504040204" pitchFamily="50" charset="-128"/>
                  <a:ea typeface="Meiryo UI" panose="020B0604030504040204" pitchFamily="50" charset="-128"/>
                </a:rPr>
                <a:t>どちらでしょう？</a:t>
              </a:r>
            </a:p>
          </p:txBody>
        </p:sp>
      </p:grpSp>
      <p:sp>
        <p:nvSpPr>
          <p:cNvPr id="3" name="テキスト ボックス 2">
            <a:extLst>
              <a:ext uri="{FF2B5EF4-FFF2-40B4-BE49-F238E27FC236}">
                <a16:creationId xmlns:a16="http://schemas.microsoft.com/office/drawing/2014/main" id="{F7FD219E-A82C-8810-B955-E6ADA0F6BDAC}"/>
              </a:ext>
            </a:extLst>
          </p:cNvPr>
          <p:cNvSpPr txBox="1"/>
          <p:nvPr/>
        </p:nvSpPr>
        <p:spPr>
          <a:xfrm>
            <a:off x="8904312" y="541628"/>
            <a:ext cx="2574744" cy="46166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kumimoji="1" lang="ja-JP" altLang="en-US" sz="1200" dirty="0">
                <a:latin typeface="Meiryo UI" panose="020B0604030504040204" pitchFamily="50" charset="-128"/>
                <a:ea typeface="Meiryo UI" panose="020B0604030504040204" pitchFamily="50" charset="-128"/>
              </a:rPr>
              <a:t>オープンソースライセンス研究所より</a:t>
            </a:r>
            <a:r>
              <a:rPr lang="ja-JP" altLang="en-US" sz="1200" dirty="0">
                <a:latin typeface="Meiryo UI" panose="020B0604030504040204" pitchFamily="50" charset="-128"/>
                <a:ea typeface="Meiryo UI" panose="020B0604030504040204" pitchFamily="50" charset="-128"/>
              </a:rPr>
              <a:t>公開</a:t>
            </a:r>
            <a:endParaRPr lang="en-US" altLang="ja-JP" sz="1200" dirty="0">
              <a:latin typeface="Meiryo UI" panose="020B0604030504040204" pitchFamily="50" charset="-128"/>
              <a:ea typeface="Meiryo UI" panose="020B0604030504040204" pitchFamily="50" charset="-128"/>
            </a:endParaRPr>
          </a:p>
          <a:p>
            <a:pPr algn="l"/>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ライセンス簡単</a:t>
            </a:r>
            <a:r>
              <a:rPr kumimoji="1" lang="en-US" altLang="ja-JP" sz="1200" dirty="0">
                <a:latin typeface="Meiryo UI" panose="020B0604030504040204" pitchFamily="50" charset="-128"/>
                <a:ea typeface="Meiryo UI" panose="020B0604030504040204" pitchFamily="50" charset="-128"/>
              </a:rPr>
              <a:t>FAQ</a:t>
            </a:r>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P9</a:t>
            </a:r>
            <a:endParaRPr kumimoji="1" lang="ja-JP" altLang="en-US"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279166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C0151-E810-D7FB-4DA0-6DBB1D9A3C29}"/>
            </a:ext>
          </a:extLst>
        </p:cNvPr>
        <p:cNvGrpSpPr/>
        <p:nvPr/>
      </p:nvGrpSpPr>
      <p:grpSpPr>
        <a:xfrm>
          <a:off x="0" y="0"/>
          <a:ext cx="0" cy="0"/>
          <a:chOff x="0" y="0"/>
          <a:chExt cx="0" cy="0"/>
        </a:xfrm>
      </p:grpSpPr>
      <p:pic>
        <p:nvPicPr>
          <p:cNvPr id="2" name="図 1">
            <a:extLst>
              <a:ext uri="{FF2B5EF4-FFF2-40B4-BE49-F238E27FC236}">
                <a16:creationId xmlns:a16="http://schemas.microsoft.com/office/drawing/2014/main" id="{FC40BC06-6849-B768-35A9-D316132F6E73}"/>
              </a:ext>
            </a:extLst>
          </p:cNvPr>
          <p:cNvPicPr>
            <a:picLocks noChangeAspect="1"/>
          </p:cNvPicPr>
          <p:nvPr/>
        </p:nvPicPr>
        <p:blipFill>
          <a:blip r:embed="rId3"/>
          <a:srcRect t="3532"/>
          <a:stretch/>
        </p:blipFill>
        <p:spPr>
          <a:xfrm>
            <a:off x="1127448" y="764704"/>
            <a:ext cx="7730394" cy="5709794"/>
          </a:xfrm>
          <a:prstGeom prst="rect">
            <a:avLst/>
          </a:prstGeom>
          <a:ln>
            <a:solidFill>
              <a:schemeClr val="tx1"/>
            </a:solidFill>
          </a:ln>
        </p:spPr>
      </p:pic>
      <p:sp>
        <p:nvSpPr>
          <p:cNvPr id="4" name="スライド番号プレースホルダー 3">
            <a:extLst>
              <a:ext uri="{FF2B5EF4-FFF2-40B4-BE49-F238E27FC236}">
                <a16:creationId xmlns:a16="http://schemas.microsoft.com/office/drawing/2014/main" id="{6C8A244B-983B-2741-7435-E389082011B1}"/>
              </a:ext>
            </a:extLst>
          </p:cNvPr>
          <p:cNvSpPr>
            <a:spLocks noGrp="1"/>
          </p:cNvSpPr>
          <p:nvPr>
            <p:ph type="sldNum" sz="quarter" idx="12"/>
          </p:nvPr>
        </p:nvSpPr>
        <p:spPr/>
        <p:txBody>
          <a:bodyPr/>
          <a:lstStyle/>
          <a:p>
            <a:fld id="{E5C4FF1C-8F5E-4BC8-BCAF-207649A9C157}" type="slidenum">
              <a:rPr lang="de-DE" altLang="ja-JP" smtClean="0"/>
              <a:pPr/>
              <a:t>40</a:t>
            </a:fld>
            <a:endParaRPr lang="de-DE" altLang="ja-JP"/>
          </a:p>
        </p:txBody>
      </p:sp>
      <p:sp>
        <p:nvSpPr>
          <p:cNvPr id="3" name="テキスト ボックス 2">
            <a:extLst>
              <a:ext uri="{FF2B5EF4-FFF2-40B4-BE49-F238E27FC236}">
                <a16:creationId xmlns:a16="http://schemas.microsoft.com/office/drawing/2014/main" id="{7449BCC7-F182-55A2-DE60-24D7140DBEA1}"/>
              </a:ext>
            </a:extLst>
          </p:cNvPr>
          <p:cNvSpPr txBox="1"/>
          <p:nvPr/>
        </p:nvSpPr>
        <p:spPr>
          <a:xfrm>
            <a:off x="8904312" y="541628"/>
            <a:ext cx="2574744" cy="46166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kumimoji="1" lang="ja-JP" altLang="en-US" sz="1200" dirty="0">
                <a:latin typeface="Meiryo UI" panose="020B0604030504040204" pitchFamily="50" charset="-128"/>
                <a:ea typeface="Meiryo UI" panose="020B0604030504040204" pitchFamily="50" charset="-128"/>
              </a:rPr>
              <a:t>オープンソースライセンス研究所より</a:t>
            </a:r>
            <a:r>
              <a:rPr lang="ja-JP" altLang="en-US" sz="1200" dirty="0">
                <a:latin typeface="Meiryo UI" panose="020B0604030504040204" pitchFamily="50" charset="-128"/>
                <a:ea typeface="Meiryo UI" panose="020B0604030504040204" pitchFamily="50" charset="-128"/>
              </a:rPr>
              <a:t>公開</a:t>
            </a:r>
            <a:endParaRPr lang="en-US" altLang="ja-JP" sz="1200" dirty="0">
              <a:latin typeface="Meiryo UI" panose="020B0604030504040204" pitchFamily="50" charset="-128"/>
              <a:ea typeface="Meiryo UI" panose="020B0604030504040204" pitchFamily="50" charset="-128"/>
            </a:endParaRPr>
          </a:p>
          <a:p>
            <a:pPr algn="l"/>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ライセンス簡単</a:t>
            </a:r>
            <a:r>
              <a:rPr kumimoji="1" lang="en-US" altLang="ja-JP" sz="1200" dirty="0">
                <a:latin typeface="Meiryo UI" panose="020B0604030504040204" pitchFamily="50" charset="-128"/>
                <a:ea typeface="Meiryo UI" panose="020B0604030504040204" pitchFamily="50" charset="-128"/>
              </a:rPr>
              <a:t>FAQ</a:t>
            </a:r>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P9</a:t>
            </a:r>
            <a:endParaRPr kumimoji="1" lang="ja-JP" altLang="en-US"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950011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E9D8B-DD69-9E48-C3EE-9691C594E9AB}"/>
            </a:ext>
          </a:extLst>
        </p:cNvPr>
        <p:cNvGrpSpPr/>
        <p:nvPr/>
      </p:nvGrpSpPr>
      <p:grpSpPr>
        <a:xfrm>
          <a:off x="0" y="0"/>
          <a:ext cx="0" cy="0"/>
          <a:chOff x="0" y="0"/>
          <a:chExt cx="0" cy="0"/>
        </a:xfrm>
      </p:grpSpPr>
      <p:pic>
        <p:nvPicPr>
          <p:cNvPr id="5" name="図 4">
            <a:extLst>
              <a:ext uri="{FF2B5EF4-FFF2-40B4-BE49-F238E27FC236}">
                <a16:creationId xmlns:a16="http://schemas.microsoft.com/office/drawing/2014/main" id="{1083F410-F898-93B5-4233-0132DF52B6F6}"/>
              </a:ext>
            </a:extLst>
          </p:cNvPr>
          <p:cNvPicPr>
            <a:picLocks noChangeAspect="1"/>
          </p:cNvPicPr>
          <p:nvPr/>
        </p:nvPicPr>
        <p:blipFill>
          <a:blip r:embed="rId3"/>
          <a:srcRect t="3570"/>
          <a:stretch/>
        </p:blipFill>
        <p:spPr>
          <a:xfrm>
            <a:off x="1134048" y="548680"/>
            <a:ext cx="7759798" cy="5827184"/>
          </a:xfrm>
          <a:prstGeom prst="rect">
            <a:avLst/>
          </a:prstGeom>
          <a:ln>
            <a:solidFill>
              <a:schemeClr val="tx1"/>
            </a:solidFill>
          </a:ln>
        </p:spPr>
      </p:pic>
      <p:sp>
        <p:nvSpPr>
          <p:cNvPr id="4" name="スライド番号プレースホルダー 3">
            <a:extLst>
              <a:ext uri="{FF2B5EF4-FFF2-40B4-BE49-F238E27FC236}">
                <a16:creationId xmlns:a16="http://schemas.microsoft.com/office/drawing/2014/main" id="{D5A4ABAB-9113-29E6-0EE6-C30AFA573B62}"/>
              </a:ext>
            </a:extLst>
          </p:cNvPr>
          <p:cNvSpPr>
            <a:spLocks noGrp="1"/>
          </p:cNvSpPr>
          <p:nvPr>
            <p:ph type="sldNum" sz="quarter" idx="12"/>
          </p:nvPr>
        </p:nvSpPr>
        <p:spPr/>
        <p:txBody>
          <a:bodyPr/>
          <a:lstStyle/>
          <a:p>
            <a:fld id="{E5C4FF1C-8F5E-4BC8-BCAF-207649A9C157}" type="slidenum">
              <a:rPr lang="de-DE" altLang="ja-JP" smtClean="0"/>
              <a:pPr/>
              <a:t>41</a:t>
            </a:fld>
            <a:endParaRPr lang="de-DE" altLang="ja-JP"/>
          </a:p>
        </p:txBody>
      </p:sp>
      <p:grpSp>
        <p:nvGrpSpPr>
          <p:cNvPr id="6" name="グループ化 5">
            <a:extLst>
              <a:ext uri="{FF2B5EF4-FFF2-40B4-BE49-F238E27FC236}">
                <a16:creationId xmlns:a16="http://schemas.microsoft.com/office/drawing/2014/main" id="{FA5EEBAE-A5D2-FB38-A4A2-7606718EAFAE}"/>
              </a:ext>
            </a:extLst>
          </p:cNvPr>
          <p:cNvGrpSpPr/>
          <p:nvPr/>
        </p:nvGrpSpPr>
        <p:grpSpPr>
          <a:xfrm>
            <a:off x="1449551" y="2804533"/>
            <a:ext cx="7128792" cy="2869378"/>
            <a:chOff x="1449551" y="2804533"/>
            <a:chExt cx="7128792" cy="2869378"/>
          </a:xfrm>
        </p:grpSpPr>
        <p:sp>
          <p:nvSpPr>
            <p:cNvPr id="7" name="正方形/長方形 6">
              <a:extLst>
                <a:ext uri="{FF2B5EF4-FFF2-40B4-BE49-F238E27FC236}">
                  <a16:creationId xmlns:a16="http://schemas.microsoft.com/office/drawing/2014/main" id="{252EB784-0EE5-3F8D-D601-546E8C9524E8}"/>
                </a:ext>
              </a:extLst>
            </p:cNvPr>
            <p:cNvSpPr/>
            <p:nvPr/>
          </p:nvSpPr>
          <p:spPr bwMode="gray">
            <a:xfrm>
              <a:off x="1449551" y="3585679"/>
              <a:ext cx="7128792" cy="2088232"/>
            </a:xfrm>
            <a:prstGeom prst="rect">
              <a:avLst/>
            </a:prstGeom>
            <a:solidFill>
              <a:srgbClr val="FFFFCC"/>
            </a:solidFill>
            <a:ln w="9525" cap="flat" cmpd="sng" algn="ctr">
              <a:solidFill>
                <a:srgbClr val="FFFFC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10" name="正方形/長方形 9">
              <a:extLst>
                <a:ext uri="{FF2B5EF4-FFF2-40B4-BE49-F238E27FC236}">
                  <a16:creationId xmlns:a16="http://schemas.microsoft.com/office/drawing/2014/main" id="{EBE9F745-BC04-7FFE-4971-78B4A5BAC501}"/>
                </a:ext>
              </a:extLst>
            </p:cNvPr>
            <p:cNvSpPr/>
            <p:nvPr/>
          </p:nvSpPr>
          <p:spPr bwMode="gray">
            <a:xfrm>
              <a:off x="3715481" y="2804533"/>
              <a:ext cx="2414590" cy="781146"/>
            </a:xfrm>
            <a:prstGeom prst="rect">
              <a:avLst/>
            </a:prstGeom>
            <a:solidFill>
              <a:srgbClr val="FFFFCC"/>
            </a:solidFill>
            <a:ln w="9525" cap="flat" cmpd="sng" algn="ctr">
              <a:solidFill>
                <a:srgbClr val="FFFFC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11" name="四角形: 角を丸くする 10">
              <a:extLst>
                <a:ext uri="{FF2B5EF4-FFF2-40B4-BE49-F238E27FC236}">
                  <a16:creationId xmlns:a16="http://schemas.microsoft.com/office/drawing/2014/main" id="{F84A8BE3-8449-3506-FF3E-824FF141CC00}"/>
                </a:ext>
              </a:extLst>
            </p:cNvPr>
            <p:cNvSpPr/>
            <p:nvPr/>
          </p:nvSpPr>
          <p:spPr bwMode="gray">
            <a:xfrm>
              <a:off x="1665575" y="3369655"/>
              <a:ext cx="6624736" cy="2304256"/>
            </a:xfrm>
            <a:prstGeom prst="roundRect">
              <a:avLst>
                <a:gd name="adj" fmla="val 5917"/>
              </a:avLst>
            </a:prstGeom>
            <a:solidFill>
              <a:srgbClr val="CCFFFF"/>
            </a:solidFill>
            <a:ln w="9525" cap="flat" cmpd="sng" algn="ctr">
              <a:solidFill>
                <a:srgbClr val="CC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sz="5400" dirty="0">
                  <a:latin typeface="Meiryo UI" panose="020B0604030504040204" pitchFamily="50" charset="-128"/>
                  <a:ea typeface="Meiryo UI" panose="020B0604030504040204" pitchFamily="50" charset="-128"/>
                </a:rPr>
                <a:t>はい、いいえ</a:t>
              </a:r>
              <a:endParaRPr lang="en-US" altLang="ja-JP" sz="5400" dirty="0">
                <a:latin typeface="Meiryo UI" panose="020B0604030504040204" pitchFamily="50" charset="-128"/>
                <a:ea typeface="Meiryo UI" panose="020B060403050404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5400" b="0" i="0" u="none" strike="noStrike" cap="none" normalizeH="0" baseline="0" dirty="0">
                  <a:ln>
                    <a:noFill/>
                  </a:ln>
                  <a:effectLst/>
                  <a:latin typeface="Meiryo UI" panose="020B0604030504040204" pitchFamily="50" charset="-128"/>
                  <a:ea typeface="Meiryo UI" panose="020B0604030504040204" pitchFamily="50" charset="-128"/>
                </a:rPr>
                <a:t>どちらでしょう？</a:t>
              </a:r>
            </a:p>
          </p:txBody>
        </p:sp>
      </p:grpSp>
      <p:sp>
        <p:nvSpPr>
          <p:cNvPr id="2" name="テキスト ボックス 1">
            <a:extLst>
              <a:ext uri="{FF2B5EF4-FFF2-40B4-BE49-F238E27FC236}">
                <a16:creationId xmlns:a16="http://schemas.microsoft.com/office/drawing/2014/main" id="{BF315DD4-CE16-7189-C698-D5084BE05AA4}"/>
              </a:ext>
            </a:extLst>
          </p:cNvPr>
          <p:cNvSpPr txBox="1"/>
          <p:nvPr/>
        </p:nvSpPr>
        <p:spPr>
          <a:xfrm>
            <a:off x="8904312" y="541628"/>
            <a:ext cx="2574744" cy="46166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kumimoji="1" lang="ja-JP" altLang="en-US" sz="1200" dirty="0">
                <a:latin typeface="Meiryo UI" panose="020B0604030504040204" pitchFamily="50" charset="-128"/>
                <a:ea typeface="Meiryo UI" panose="020B0604030504040204" pitchFamily="50" charset="-128"/>
              </a:rPr>
              <a:t>オープンソースライセンス研究所より</a:t>
            </a:r>
            <a:r>
              <a:rPr lang="ja-JP" altLang="en-US" sz="1200" dirty="0">
                <a:latin typeface="Meiryo UI" panose="020B0604030504040204" pitchFamily="50" charset="-128"/>
                <a:ea typeface="Meiryo UI" panose="020B0604030504040204" pitchFamily="50" charset="-128"/>
              </a:rPr>
              <a:t>公開</a:t>
            </a:r>
            <a:endParaRPr lang="en-US" altLang="ja-JP" sz="1200" dirty="0">
              <a:latin typeface="Meiryo UI" panose="020B0604030504040204" pitchFamily="50" charset="-128"/>
              <a:ea typeface="Meiryo UI" panose="020B0604030504040204" pitchFamily="50" charset="-128"/>
            </a:endParaRPr>
          </a:p>
          <a:p>
            <a:pPr algn="l"/>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ライセンス簡単</a:t>
            </a:r>
            <a:r>
              <a:rPr kumimoji="1" lang="en-US" altLang="ja-JP" sz="1200" dirty="0">
                <a:latin typeface="Meiryo UI" panose="020B0604030504040204" pitchFamily="50" charset="-128"/>
                <a:ea typeface="Meiryo UI" panose="020B0604030504040204" pitchFamily="50" charset="-128"/>
              </a:rPr>
              <a:t>FAQ</a:t>
            </a:r>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P10</a:t>
            </a:r>
            <a:endParaRPr kumimoji="1" lang="ja-JP" altLang="en-US"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647831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2F9A2-7BD8-C553-AAE6-75EEEB291247}"/>
            </a:ext>
          </a:extLst>
        </p:cNvPr>
        <p:cNvGrpSpPr/>
        <p:nvPr/>
      </p:nvGrpSpPr>
      <p:grpSpPr>
        <a:xfrm>
          <a:off x="0" y="0"/>
          <a:ext cx="0" cy="0"/>
          <a:chOff x="0" y="0"/>
          <a:chExt cx="0" cy="0"/>
        </a:xfrm>
      </p:grpSpPr>
      <p:pic>
        <p:nvPicPr>
          <p:cNvPr id="5" name="図 4">
            <a:extLst>
              <a:ext uri="{FF2B5EF4-FFF2-40B4-BE49-F238E27FC236}">
                <a16:creationId xmlns:a16="http://schemas.microsoft.com/office/drawing/2014/main" id="{7560802C-92A5-D99A-7EDA-811DD164F047}"/>
              </a:ext>
            </a:extLst>
          </p:cNvPr>
          <p:cNvPicPr>
            <a:picLocks noChangeAspect="1"/>
          </p:cNvPicPr>
          <p:nvPr/>
        </p:nvPicPr>
        <p:blipFill>
          <a:blip r:embed="rId3"/>
          <a:srcRect t="3570"/>
          <a:stretch/>
        </p:blipFill>
        <p:spPr>
          <a:xfrm>
            <a:off x="1134048" y="548680"/>
            <a:ext cx="7759798" cy="5827184"/>
          </a:xfrm>
          <a:prstGeom prst="rect">
            <a:avLst/>
          </a:prstGeom>
          <a:ln>
            <a:solidFill>
              <a:schemeClr val="tx1"/>
            </a:solidFill>
          </a:ln>
        </p:spPr>
      </p:pic>
      <p:sp>
        <p:nvSpPr>
          <p:cNvPr id="4" name="スライド番号プレースホルダー 3">
            <a:extLst>
              <a:ext uri="{FF2B5EF4-FFF2-40B4-BE49-F238E27FC236}">
                <a16:creationId xmlns:a16="http://schemas.microsoft.com/office/drawing/2014/main" id="{6067C9D3-4B16-7636-FF77-A4B60CFB9987}"/>
              </a:ext>
            </a:extLst>
          </p:cNvPr>
          <p:cNvSpPr>
            <a:spLocks noGrp="1"/>
          </p:cNvSpPr>
          <p:nvPr>
            <p:ph type="sldNum" sz="quarter" idx="12"/>
          </p:nvPr>
        </p:nvSpPr>
        <p:spPr/>
        <p:txBody>
          <a:bodyPr/>
          <a:lstStyle/>
          <a:p>
            <a:fld id="{E5C4FF1C-8F5E-4BC8-BCAF-207649A9C157}" type="slidenum">
              <a:rPr lang="de-DE" altLang="ja-JP" smtClean="0"/>
              <a:pPr/>
              <a:t>42</a:t>
            </a:fld>
            <a:endParaRPr lang="de-DE" altLang="ja-JP"/>
          </a:p>
        </p:txBody>
      </p:sp>
      <p:sp>
        <p:nvSpPr>
          <p:cNvPr id="2" name="テキスト ボックス 1">
            <a:extLst>
              <a:ext uri="{FF2B5EF4-FFF2-40B4-BE49-F238E27FC236}">
                <a16:creationId xmlns:a16="http://schemas.microsoft.com/office/drawing/2014/main" id="{8DB46DF1-186A-506D-9040-AA68F177AF6F}"/>
              </a:ext>
            </a:extLst>
          </p:cNvPr>
          <p:cNvSpPr txBox="1"/>
          <p:nvPr/>
        </p:nvSpPr>
        <p:spPr>
          <a:xfrm>
            <a:off x="8904312" y="541628"/>
            <a:ext cx="2574744" cy="46166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kumimoji="1" lang="ja-JP" altLang="en-US" sz="1200" dirty="0">
                <a:latin typeface="Meiryo UI" panose="020B0604030504040204" pitchFamily="50" charset="-128"/>
                <a:ea typeface="Meiryo UI" panose="020B0604030504040204" pitchFamily="50" charset="-128"/>
              </a:rPr>
              <a:t>オープンソースライセンス研究所より</a:t>
            </a:r>
            <a:r>
              <a:rPr lang="ja-JP" altLang="en-US" sz="1200" dirty="0">
                <a:latin typeface="Meiryo UI" panose="020B0604030504040204" pitchFamily="50" charset="-128"/>
                <a:ea typeface="Meiryo UI" panose="020B0604030504040204" pitchFamily="50" charset="-128"/>
              </a:rPr>
              <a:t>公開</a:t>
            </a:r>
            <a:endParaRPr lang="en-US" altLang="ja-JP" sz="1200" dirty="0">
              <a:latin typeface="Meiryo UI" panose="020B0604030504040204" pitchFamily="50" charset="-128"/>
              <a:ea typeface="Meiryo UI" panose="020B0604030504040204" pitchFamily="50" charset="-128"/>
            </a:endParaRPr>
          </a:p>
          <a:p>
            <a:pPr algn="l"/>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ライセンス簡単</a:t>
            </a:r>
            <a:r>
              <a:rPr kumimoji="1" lang="en-US" altLang="ja-JP" sz="1200" dirty="0">
                <a:latin typeface="Meiryo UI" panose="020B0604030504040204" pitchFamily="50" charset="-128"/>
                <a:ea typeface="Meiryo UI" panose="020B0604030504040204" pitchFamily="50" charset="-128"/>
              </a:rPr>
              <a:t>FAQ</a:t>
            </a:r>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P10</a:t>
            </a:r>
            <a:endParaRPr kumimoji="1" lang="ja-JP" altLang="en-US"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232898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6FFE4-6310-228D-DCB1-652B0C5ACFF4}"/>
            </a:ext>
          </a:extLst>
        </p:cNvPr>
        <p:cNvGrpSpPr/>
        <p:nvPr/>
      </p:nvGrpSpPr>
      <p:grpSpPr>
        <a:xfrm>
          <a:off x="0" y="0"/>
          <a:ext cx="0" cy="0"/>
          <a:chOff x="0" y="0"/>
          <a:chExt cx="0" cy="0"/>
        </a:xfrm>
      </p:grpSpPr>
      <p:pic>
        <p:nvPicPr>
          <p:cNvPr id="6" name="図 5">
            <a:extLst>
              <a:ext uri="{FF2B5EF4-FFF2-40B4-BE49-F238E27FC236}">
                <a16:creationId xmlns:a16="http://schemas.microsoft.com/office/drawing/2014/main" id="{2A933030-2EAC-4617-55A4-715BA14864C0}"/>
              </a:ext>
            </a:extLst>
          </p:cNvPr>
          <p:cNvPicPr>
            <a:picLocks noChangeAspect="1"/>
          </p:cNvPicPr>
          <p:nvPr/>
        </p:nvPicPr>
        <p:blipFill>
          <a:blip r:embed="rId3"/>
          <a:srcRect t="2973"/>
          <a:stretch/>
        </p:blipFill>
        <p:spPr>
          <a:xfrm>
            <a:off x="1098043" y="620688"/>
            <a:ext cx="7855759" cy="5832648"/>
          </a:xfrm>
          <a:prstGeom prst="rect">
            <a:avLst/>
          </a:prstGeom>
        </p:spPr>
      </p:pic>
      <p:sp>
        <p:nvSpPr>
          <p:cNvPr id="4" name="スライド番号プレースホルダー 3">
            <a:extLst>
              <a:ext uri="{FF2B5EF4-FFF2-40B4-BE49-F238E27FC236}">
                <a16:creationId xmlns:a16="http://schemas.microsoft.com/office/drawing/2014/main" id="{B3EFFE68-8F34-7D93-59F7-80278A247D52}"/>
              </a:ext>
            </a:extLst>
          </p:cNvPr>
          <p:cNvSpPr>
            <a:spLocks noGrp="1"/>
          </p:cNvSpPr>
          <p:nvPr>
            <p:ph type="sldNum" sz="quarter" idx="12"/>
          </p:nvPr>
        </p:nvSpPr>
        <p:spPr/>
        <p:txBody>
          <a:bodyPr/>
          <a:lstStyle/>
          <a:p>
            <a:fld id="{E5C4FF1C-8F5E-4BC8-BCAF-207649A9C157}" type="slidenum">
              <a:rPr lang="de-DE" altLang="ja-JP" smtClean="0"/>
              <a:pPr/>
              <a:t>43</a:t>
            </a:fld>
            <a:endParaRPr lang="de-DE" altLang="ja-JP"/>
          </a:p>
        </p:txBody>
      </p:sp>
      <p:sp>
        <p:nvSpPr>
          <p:cNvPr id="7" name="正方形/長方形 6">
            <a:extLst>
              <a:ext uri="{FF2B5EF4-FFF2-40B4-BE49-F238E27FC236}">
                <a16:creationId xmlns:a16="http://schemas.microsoft.com/office/drawing/2014/main" id="{2045BC0D-2103-5665-B71F-6267ED639FF4}"/>
              </a:ext>
            </a:extLst>
          </p:cNvPr>
          <p:cNvSpPr/>
          <p:nvPr/>
        </p:nvSpPr>
        <p:spPr bwMode="gray">
          <a:xfrm>
            <a:off x="1449551" y="3975588"/>
            <a:ext cx="7128792" cy="1973692"/>
          </a:xfrm>
          <a:prstGeom prst="rect">
            <a:avLst/>
          </a:prstGeom>
          <a:solidFill>
            <a:srgbClr val="FFFFCC"/>
          </a:solidFill>
          <a:ln w="9525" cap="flat" cmpd="sng" algn="ctr">
            <a:solidFill>
              <a:srgbClr val="FFFFC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10" name="正方形/長方形 9">
            <a:extLst>
              <a:ext uri="{FF2B5EF4-FFF2-40B4-BE49-F238E27FC236}">
                <a16:creationId xmlns:a16="http://schemas.microsoft.com/office/drawing/2014/main" id="{61C8D517-FE40-50DC-32F9-8D6A083DB9FF}"/>
              </a:ext>
            </a:extLst>
          </p:cNvPr>
          <p:cNvSpPr/>
          <p:nvPr/>
        </p:nvSpPr>
        <p:spPr bwMode="gray">
          <a:xfrm>
            <a:off x="3715481" y="3194442"/>
            <a:ext cx="2414590" cy="781146"/>
          </a:xfrm>
          <a:prstGeom prst="rect">
            <a:avLst/>
          </a:prstGeom>
          <a:solidFill>
            <a:srgbClr val="FFFFCC"/>
          </a:solidFill>
          <a:ln w="9525" cap="flat" cmpd="sng" algn="ctr">
            <a:solidFill>
              <a:srgbClr val="FFFFC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11" name="四角形: 角を丸くする 10">
            <a:extLst>
              <a:ext uri="{FF2B5EF4-FFF2-40B4-BE49-F238E27FC236}">
                <a16:creationId xmlns:a16="http://schemas.microsoft.com/office/drawing/2014/main" id="{BC5FF96B-2BA3-51C6-156D-7DA17D2BA062}"/>
              </a:ext>
            </a:extLst>
          </p:cNvPr>
          <p:cNvSpPr/>
          <p:nvPr/>
        </p:nvSpPr>
        <p:spPr bwMode="gray">
          <a:xfrm>
            <a:off x="1665575" y="3759564"/>
            <a:ext cx="6624736" cy="1973692"/>
          </a:xfrm>
          <a:prstGeom prst="roundRect">
            <a:avLst>
              <a:gd name="adj" fmla="val 5917"/>
            </a:avLst>
          </a:prstGeom>
          <a:solidFill>
            <a:srgbClr val="CCFFFF"/>
          </a:solidFill>
          <a:ln w="9525" cap="flat" cmpd="sng" algn="ctr">
            <a:solidFill>
              <a:srgbClr val="CC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lang="ja-JP" altLang="en-US" sz="5400" dirty="0">
                <a:latin typeface="Meiryo UI" panose="020B0604030504040204" pitchFamily="50" charset="-128"/>
                <a:ea typeface="Meiryo UI" panose="020B0604030504040204" pitchFamily="50" charset="-128"/>
              </a:rPr>
              <a:t>はい、いいえ</a:t>
            </a:r>
            <a:endParaRPr lang="en-US" altLang="ja-JP" sz="5400" dirty="0">
              <a:latin typeface="Meiryo UI" panose="020B0604030504040204" pitchFamily="50" charset="-128"/>
              <a:ea typeface="Meiryo UI" panose="020B060403050404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5400" b="0" i="0" u="none" strike="noStrike" cap="none" normalizeH="0" baseline="0" dirty="0">
                <a:ln>
                  <a:noFill/>
                </a:ln>
                <a:effectLst/>
                <a:latin typeface="Meiryo UI" panose="020B0604030504040204" pitchFamily="50" charset="-128"/>
                <a:ea typeface="Meiryo UI" panose="020B0604030504040204" pitchFamily="50" charset="-128"/>
              </a:rPr>
              <a:t>どちらでしょう？</a:t>
            </a:r>
          </a:p>
        </p:txBody>
      </p:sp>
      <p:sp>
        <p:nvSpPr>
          <p:cNvPr id="2" name="テキスト ボックス 1">
            <a:extLst>
              <a:ext uri="{FF2B5EF4-FFF2-40B4-BE49-F238E27FC236}">
                <a16:creationId xmlns:a16="http://schemas.microsoft.com/office/drawing/2014/main" id="{A8BFE7D5-E1E8-E5DC-A02A-B8FFBA2B7F70}"/>
              </a:ext>
            </a:extLst>
          </p:cNvPr>
          <p:cNvSpPr txBox="1"/>
          <p:nvPr/>
        </p:nvSpPr>
        <p:spPr>
          <a:xfrm>
            <a:off x="8904312" y="541628"/>
            <a:ext cx="2574744" cy="46166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kumimoji="1" lang="ja-JP" altLang="en-US" sz="1200" dirty="0">
                <a:latin typeface="Meiryo UI" panose="020B0604030504040204" pitchFamily="50" charset="-128"/>
                <a:ea typeface="Meiryo UI" panose="020B0604030504040204" pitchFamily="50" charset="-128"/>
              </a:rPr>
              <a:t>オープンソースライセンス研究所より</a:t>
            </a:r>
            <a:r>
              <a:rPr lang="ja-JP" altLang="en-US" sz="1200" dirty="0">
                <a:latin typeface="Meiryo UI" panose="020B0604030504040204" pitchFamily="50" charset="-128"/>
                <a:ea typeface="Meiryo UI" panose="020B0604030504040204" pitchFamily="50" charset="-128"/>
              </a:rPr>
              <a:t>公開</a:t>
            </a:r>
            <a:endParaRPr lang="en-US" altLang="ja-JP" sz="1200" dirty="0">
              <a:latin typeface="Meiryo UI" panose="020B0604030504040204" pitchFamily="50" charset="-128"/>
              <a:ea typeface="Meiryo UI" panose="020B0604030504040204" pitchFamily="50" charset="-128"/>
            </a:endParaRPr>
          </a:p>
          <a:p>
            <a:pPr algn="l"/>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ライセンス簡単</a:t>
            </a:r>
            <a:r>
              <a:rPr kumimoji="1" lang="en-US" altLang="ja-JP" sz="1200" dirty="0">
                <a:latin typeface="Meiryo UI" panose="020B0604030504040204" pitchFamily="50" charset="-128"/>
                <a:ea typeface="Meiryo UI" panose="020B0604030504040204" pitchFamily="50" charset="-128"/>
              </a:rPr>
              <a:t>FAQ</a:t>
            </a:r>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P47</a:t>
            </a:r>
            <a:endParaRPr kumimoji="1" lang="ja-JP" altLang="en-US"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950141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178B8-57B5-FF37-53D5-3152440E9A13}"/>
            </a:ext>
          </a:extLst>
        </p:cNvPr>
        <p:cNvGrpSpPr/>
        <p:nvPr/>
      </p:nvGrpSpPr>
      <p:grpSpPr>
        <a:xfrm>
          <a:off x="0" y="0"/>
          <a:ext cx="0" cy="0"/>
          <a:chOff x="0" y="0"/>
          <a:chExt cx="0" cy="0"/>
        </a:xfrm>
      </p:grpSpPr>
      <p:pic>
        <p:nvPicPr>
          <p:cNvPr id="6" name="図 5">
            <a:extLst>
              <a:ext uri="{FF2B5EF4-FFF2-40B4-BE49-F238E27FC236}">
                <a16:creationId xmlns:a16="http://schemas.microsoft.com/office/drawing/2014/main" id="{2A5E73C6-068A-CFC5-5E05-D79221E34A65}"/>
              </a:ext>
            </a:extLst>
          </p:cNvPr>
          <p:cNvPicPr>
            <a:picLocks noChangeAspect="1"/>
          </p:cNvPicPr>
          <p:nvPr/>
        </p:nvPicPr>
        <p:blipFill>
          <a:blip r:embed="rId3"/>
          <a:srcRect t="2973"/>
          <a:stretch/>
        </p:blipFill>
        <p:spPr>
          <a:xfrm>
            <a:off x="1098043" y="620688"/>
            <a:ext cx="7855759" cy="5832648"/>
          </a:xfrm>
          <a:prstGeom prst="rect">
            <a:avLst/>
          </a:prstGeom>
        </p:spPr>
      </p:pic>
      <p:sp>
        <p:nvSpPr>
          <p:cNvPr id="4" name="スライド番号プレースホルダー 3">
            <a:extLst>
              <a:ext uri="{FF2B5EF4-FFF2-40B4-BE49-F238E27FC236}">
                <a16:creationId xmlns:a16="http://schemas.microsoft.com/office/drawing/2014/main" id="{921FEAFD-528A-C3B4-420B-6399B3A16C8E}"/>
              </a:ext>
            </a:extLst>
          </p:cNvPr>
          <p:cNvSpPr>
            <a:spLocks noGrp="1"/>
          </p:cNvSpPr>
          <p:nvPr>
            <p:ph type="sldNum" sz="quarter" idx="12"/>
          </p:nvPr>
        </p:nvSpPr>
        <p:spPr/>
        <p:txBody>
          <a:bodyPr/>
          <a:lstStyle/>
          <a:p>
            <a:fld id="{E5C4FF1C-8F5E-4BC8-BCAF-207649A9C157}" type="slidenum">
              <a:rPr lang="de-DE" altLang="ja-JP" smtClean="0"/>
              <a:pPr/>
              <a:t>44</a:t>
            </a:fld>
            <a:endParaRPr lang="de-DE" altLang="ja-JP"/>
          </a:p>
        </p:txBody>
      </p:sp>
      <p:sp>
        <p:nvSpPr>
          <p:cNvPr id="2" name="テキスト ボックス 1">
            <a:extLst>
              <a:ext uri="{FF2B5EF4-FFF2-40B4-BE49-F238E27FC236}">
                <a16:creationId xmlns:a16="http://schemas.microsoft.com/office/drawing/2014/main" id="{68B56E5E-E4F6-1223-65B9-6AA93322DD64}"/>
              </a:ext>
            </a:extLst>
          </p:cNvPr>
          <p:cNvSpPr txBox="1"/>
          <p:nvPr/>
        </p:nvSpPr>
        <p:spPr>
          <a:xfrm>
            <a:off x="8904312" y="541628"/>
            <a:ext cx="2574744" cy="461665"/>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kumimoji="1" lang="ja-JP" altLang="en-US" sz="1200" dirty="0">
                <a:latin typeface="Meiryo UI" panose="020B0604030504040204" pitchFamily="50" charset="-128"/>
                <a:ea typeface="Meiryo UI" panose="020B0604030504040204" pitchFamily="50" charset="-128"/>
              </a:rPr>
              <a:t>オープンソースライセンス研究所より</a:t>
            </a:r>
            <a:r>
              <a:rPr lang="ja-JP" altLang="en-US" sz="1200" dirty="0">
                <a:latin typeface="Meiryo UI" panose="020B0604030504040204" pitchFamily="50" charset="-128"/>
                <a:ea typeface="Meiryo UI" panose="020B0604030504040204" pitchFamily="50" charset="-128"/>
              </a:rPr>
              <a:t>公開</a:t>
            </a:r>
            <a:endParaRPr lang="en-US" altLang="ja-JP" sz="1200" dirty="0">
              <a:latin typeface="Meiryo UI" panose="020B0604030504040204" pitchFamily="50" charset="-128"/>
              <a:ea typeface="Meiryo UI" panose="020B0604030504040204" pitchFamily="50" charset="-128"/>
            </a:endParaRPr>
          </a:p>
          <a:p>
            <a:pPr algn="l"/>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OSS</a:t>
            </a:r>
            <a:r>
              <a:rPr kumimoji="1" lang="ja-JP" altLang="en-US" sz="1200" dirty="0">
                <a:latin typeface="Meiryo UI" panose="020B0604030504040204" pitchFamily="50" charset="-128"/>
                <a:ea typeface="Meiryo UI" panose="020B0604030504040204" pitchFamily="50" charset="-128"/>
              </a:rPr>
              <a:t>ライセンス簡単</a:t>
            </a:r>
            <a:r>
              <a:rPr kumimoji="1" lang="en-US" altLang="ja-JP" sz="1200" dirty="0">
                <a:latin typeface="Meiryo UI" panose="020B0604030504040204" pitchFamily="50" charset="-128"/>
                <a:ea typeface="Meiryo UI" panose="020B0604030504040204" pitchFamily="50" charset="-128"/>
              </a:rPr>
              <a:t>FAQ</a:t>
            </a:r>
            <a:r>
              <a:rPr kumimoji="1" lang="ja-JP" altLang="en-US" sz="1200" dirty="0">
                <a:latin typeface="Meiryo UI" panose="020B0604030504040204" pitchFamily="50" charset="-128"/>
                <a:ea typeface="Meiryo UI" panose="020B0604030504040204" pitchFamily="50" charset="-128"/>
              </a:rPr>
              <a:t>」</a:t>
            </a:r>
            <a:r>
              <a:rPr kumimoji="1" lang="en-US" altLang="ja-JP" sz="1200" dirty="0">
                <a:latin typeface="Meiryo UI" panose="020B0604030504040204" pitchFamily="50" charset="-128"/>
                <a:ea typeface="Meiryo UI" panose="020B0604030504040204" pitchFamily="50" charset="-128"/>
              </a:rPr>
              <a:t>P47</a:t>
            </a:r>
            <a:endParaRPr kumimoji="1" lang="ja-JP" altLang="en-US"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17154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7CBF7-C3C5-BA1E-14AC-189CB07124A2}"/>
            </a:ext>
          </a:extLst>
        </p:cNvPr>
        <p:cNvGrpSpPr/>
        <p:nvPr/>
      </p:nvGrpSpPr>
      <p:grpSpPr>
        <a:xfrm>
          <a:off x="0" y="0"/>
          <a:ext cx="0" cy="0"/>
          <a:chOff x="0" y="0"/>
          <a:chExt cx="0" cy="0"/>
        </a:xfrm>
      </p:grpSpPr>
      <p:sp>
        <p:nvSpPr>
          <p:cNvPr id="2" name="字幕 1">
            <a:extLst>
              <a:ext uri="{FF2B5EF4-FFF2-40B4-BE49-F238E27FC236}">
                <a16:creationId xmlns:a16="http://schemas.microsoft.com/office/drawing/2014/main" id="{AEC74A24-83E6-51C4-0C4D-C420D4235306}"/>
              </a:ext>
            </a:extLst>
          </p:cNvPr>
          <p:cNvSpPr>
            <a:spLocks noGrp="1"/>
          </p:cNvSpPr>
          <p:nvPr>
            <p:ph idx="1"/>
          </p:nvPr>
        </p:nvSpPr>
        <p:spPr>
          <a:xfrm>
            <a:off x="263525" y="417021"/>
            <a:ext cx="10515600" cy="1427803"/>
          </a:xfrm>
        </p:spPr>
        <p:txBody>
          <a:bodyPr/>
          <a:lstStyle/>
          <a:p>
            <a:r>
              <a:rPr lang="en-US" altLang="ja-JP" sz="3200" dirty="0"/>
              <a:t>OSS</a:t>
            </a:r>
            <a:r>
              <a:rPr lang="ja-JP" altLang="en-US" sz="3200" dirty="0"/>
              <a:t>ライセンス簡単</a:t>
            </a:r>
            <a:r>
              <a:rPr kumimoji="1" lang="en-US" altLang="ja-JP" sz="3200" dirty="0"/>
              <a:t>FAQ</a:t>
            </a:r>
          </a:p>
        </p:txBody>
      </p:sp>
      <p:sp>
        <p:nvSpPr>
          <p:cNvPr id="4" name="スライド番号プレースホルダー 3">
            <a:extLst>
              <a:ext uri="{FF2B5EF4-FFF2-40B4-BE49-F238E27FC236}">
                <a16:creationId xmlns:a16="http://schemas.microsoft.com/office/drawing/2014/main" id="{A149580B-ED07-C65F-3BFC-2D5FDF1976FB}"/>
              </a:ext>
            </a:extLst>
          </p:cNvPr>
          <p:cNvSpPr>
            <a:spLocks noGrp="1"/>
          </p:cNvSpPr>
          <p:nvPr>
            <p:ph type="sldNum" sz="quarter" idx="12"/>
          </p:nvPr>
        </p:nvSpPr>
        <p:spPr/>
        <p:txBody>
          <a:bodyPr/>
          <a:lstStyle/>
          <a:p>
            <a:fld id="{E5C4FF1C-8F5E-4BC8-BCAF-207649A9C157}" type="slidenum">
              <a:rPr lang="de-DE" altLang="ja-JP" smtClean="0"/>
              <a:pPr/>
              <a:t>45</a:t>
            </a:fld>
            <a:endParaRPr lang="de-DE" altLang="ja-JP"/>
          </a:p>
        </p:txBody>
      </p:sp>
      <p:pic>
        <p:nvPicPr>
          <p:cNvPr id="5" name="図 4">
            <a:extLst>
              <a:ext uri="{FF2B5EF4-FFF2-40B4-BE49-F238E27FC236}">
                <a16:creationId xmlns:a16="http://schemas.microsoft.com/office/drawing/2014/main" id="{4E982A76-5C2A-5E10-9D94-1EDFE3A57E06}"/>
              </a:ext>
            </a:extLst>
          </p:cNvPr>
          <p:cNvPicPr>
            <a:picLocks noChangeAspect="1"/>
          </p:cNvPicPr>
          <p:nvPr/>
        </p:nvPicPr>
        <p:blipFill>
          <a:blip r:embed="rId3"/>
          <a:stretch>
            <a:fillRect/>
          </a:stretch>
        </p:blipFill>
        <p:spPr>
          <a:xfrm>
            <a:off x="119336" y="874713"/>
            <a:ext cx="4838125" cy="4012548"/>
          </a:xfrm>
          <a:prstGeom prst="rect">
            <a:avLst/>
          </a:prstGeom>
        </p:spPr>
      </p:pic>
      <p:sp>
        <p:nvSpPr>
          <p:cNvPr id="10" name="テキスト ボックス 9">
            <a:extLst>
              <a:ext uri="{FF2B5EF4-FFF2-40B4-BE49-F238E27FC236}">
                <a16:creationId xmlns:a16="http://schemas.microsoft.com/office/drawing/2014/main" id="{3046104F-BEFB-8597-8F41-B926AAA5C8C8}"/>
              </a:ext>
            </a:extLst>
          </p:cNvPr>
          <p:cNvSpPr txBox="1"/>
          <p:nvPr/>
        </p:nvSpPr>
        <p:spPr>
          <a:xfrm>
            <a:off x="258763" y="4822355"/>
            <a:ext cx="8640960" cy="1692771"/>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lang="en-US" altLang="ja-JP" sz="2000" dirty="0" err="1">
                <a:latin typeface="Meiryo UI" panose="020B0604030504040204" pitchFamily="50" charset="-128"/>
                <a:ea typeface="Meiryo UI" panose="020B0604030504040204" pitchFamily="50" charset="-128"/>
              </a:rPr>
              <a:t>OpenChainJapanWG</a:t>
            </a:r>
            <a:r>
              <a:rPr lang="en-US" altLang="ja-JP" sz="2000" dirty="0">
                <a:latin typeface="Meiryo UI" panose="020B0604030504040204" pitchFamily="50" charset="-128"/>
                <a:ea typeface="Meiryo UI" panose="020B0604030504040204" pitchFamily="50" charset="-128"/>
              </a:rPr>
              <a:t> </a:t>
            </a:r>
            <a:r>
              <a:rPr kumimoji="1" lang="en-US" altLang="ja-JP" sz="2000" dirty="0">
                <a:latin typeface="Meiryo UI" panose="020B0604030504040204" pitchFamily="50" charset="-128"/>
                <a:ea typeface="Meiryo UI" panose="020B0604030504040204" pitchFamily="50" charset="-128"/>
              </a:rPr>
              <a:t>FAQ</a:t>
            </a:r>
            <a:r>
              <a:rPr kumimoji="1" lang="ja-JP" altLang="en-US" sz="2000" dirty="0">
                <a:latin typeface="Meiryo UI" panose="020B0604030504040204" pitchFamily="50" charset="-128"/>
                <a:ea typeface="Meiryo UI" panose="020B0604030504040204" pitchFamily="50" charset="-128"/>
              </a:rPr>
              <a:t>サブグループ</a:t>
            </a:r>
            <a:endParaRPr kumimoji="1"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ライセンス関連でよくある誤解</a:t>
            </a:r>
            <a:endParaRPr lang="en-US" altLang="ja-JP" sz="2000" dirty="0">
              <a:latin typeface="Meiryo UI" panose="020B0604030504040204" pitchFamily="50" charset="-128"/>
              <a:ea typeface="Meiryo UI" panose="020B0604030504040204" pitchFamily="50" charset="-128"/>
            </a:endParaRPr>
          </a:p>
          <a:p>
            <a:pPr indent="266700" algn="l"/>
            <a:r>
              <a:rPr lang="en-US" altLang="ja-JP" sz="1200" dirty="0">
                <a:latin typeface="Meiryo UI" panose="020B0604030504040204" pitchFamily="50" charset="-128"/>
                <a:ea typeface="Meiryo UI" panose="020B0604030504040204" pitchFamily="50" charset="-128"/>
                <a:hlinkClick r:id="rId4"/>
              </a:rPr>
              <a:t>https://github.com/OpenChain-Project/OpenChain-JWG/tree/master/Education_Material/FAQ</a:t>
            </a:r>
            <a:endParaRPr lang="en-US" altLang="ja-JP" sz="1200" dirty="0">
              <a:latin typeface="Meiryo UI" panose="020B0604030504040204" pitchFamily="50" charset="-128"/>
              <a:ea typeface="Meiryo UI" panose="020B0604030504040204" pitchFamily="50" charset="-128"/>
            </a:endParaRPr>
          </a:p>
          <a:p>
            <a:pPr algn="l"/>
            <a:r>
              <a:rPr kumimoji="1" lang="ja-JP" altLang="en-US" sz="2000" dirty="0">
                <a:latin typeface="Meiryo UI" panose="020B0604030504040204" pitchFamily="50" charset="-128"/>
                <a:ea typeface="Meiryo UI" panose="020B0604030504040204" pitchFamily="50" charset="-128"/>
              </a:rPr>
              <a:t>オープンソースライセンス研究所</a:t>
            </a:r>
            <a:endParaRPr kumimoji="1"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a:t>
            </a:r>
            <a:r>
              <a:rPr kumimoji="1" lang="en-US" altLang="ja-JP" sz="2000" dirty="0">
                <a:latin typeface="Meiryo UI" panose="020B0604030504040204" pitchFamily="50" charset="-128"/>
                <a:ea typeface="Meiryo UI" panose="020B0604030504040204" pitchFamily="50" charset="-128"/>
              </a:rPr>
              <a:t>OSS</a:t>
            </a:r>
            <a:r>
              <a:rPr kumimoji="1" lang="ja-JP" altLang="en-US" sz="2000" dirty="0">
                <a:latin typeface="Meiryo UI" panose="020B0604030504040204" pitchFamily="50" charset="-128"/>
                <a:ea typeface="Meiryo UI" panose="020B0604030504040204" pitchFamily="50" charset="-128"/>
              </a:rPr>
              <a:t>ライセンス簡単</a:t>
            </a:r>
            <a:r>
              <a:rPr kumimoji="1" lang="en-US" altLang="ja-JP" sz="2000" dirty="0">
                <a:latin typeface="Meiryo UI" panose="020B0604030504040204" pitchFamily="50" charset="-128"/>
                <a:ea typeface="Meiryo UI" panose="020B0604030504040204" pitchFamily="50" charset="-128"/>
              </a:rPr>
              <a:t>FAQ</a:t>
            </a:r>
          </a:p>
          <a:p>
            <a:pPr indent="177800" algn="l"/>
            <a:r>
              <a:rPr kumimoji="1" lang="en-US" altLang="ja-JP" sz="1200" dirty="0">
                <a:latin typeface="Meiryo UI" panose="020B0604030504040204" pitchFamily="50" charset="-128"/>
                <a:ea typeface="Meiryo UI" panose="020B0604030504040204" pitchFamily="50" charset="-128"/>
                <a:hlinkClick r:id="rId5"/>
              </a:rPr>
              <a:t>https://www.osll.jp/outline/reference/</a:t>
            </a:r>
            <a:endParaRPr kumimoji="1" lang="ja-JP" altLang="en-US" sz="120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73BB9F7F-44CB-2746-4811-76CEA677DE33}"/>
              </a:ext>
            </a:extLst>
          </p:cNvPr>
          <p:cNvSpPr txBox="1"/>
          <p:nvPr/>
        </p:nvSpPr>
        <p:spPr>
          <a:xfrm>
            <a:off x="5491437" y="540210"/>
            <a:ext cx="4132955" cy="2123658"/>
          </a:xfrm>
          <a:prstGeom prst="wedgeRectCallout">
            <a:avLst>
              <a:gd name="adj1" fmla="val -60507"/>
              <a:gd name="adj2" fmla="val -19484"/>
            </a:avLst>
          </a:prstGeom>
          <a:solidFill>
            <a:schemeClr val="tx2">
              <a:lumMod val="10000"/>
              <a:lumOff val="90000"/>
            </a:schemeClr>
          </a:solidFill>
          <a:ln>
            <a:solidFill>
              <a:schemeClr val="tx2">
                <a:lumMod val="10000"/>
                <a:lumOff val="9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r>
              <a:rPr kumimoji="1" lang="en-US" altLang="ja-JP" sz="1600" dirty="0">
                <a:latin typeface="Meiryo UI" panose="020B0604030504040204" pitchFamily="50" charset="-128"/>
                <a:ea typeface="Meiryo UI" panose="020B0604030504040204" pitchFamily="50" charset="-128"/>
              </a:rPr>
              <a:t>110</a:t>
            </a:r>
            <a:r>
              <a:rPr kumimoji="1" lang="ja-JP" altLang="en-US" sz="1600" dirty="0">
                <a:latin typeface="Meiryo UI" panose="020B0604030504040204" pitchFamily="50" charset="-128"/>
                <a:ea typeface="Meiryo UI" panose="020B0604030504040204" pitchFamily="50" charset="-128"/>
              </a:rPr>
              <a:t>件掲載</a:t>
            </a:r>
            <a:endParaRPr kumimoji="1" lang="en-US" altLang="ja-JP" sz="1600" dirty="0">
              <a:latin typeface="Meiryo UI" panose="020B0604030504040204" pitchFamily="50" charset="-128"/>
              <a:ea typeface="Meiryo UI" panose="020B0604030504040204" pitchFamily="50" charset="-128"/>
            </a:endParaRPr>
          </a:p>
          <a:p>
            <a:pPr algn="l"/>
            <a:r>
              <a:rPr kumimoji="1" lang="ja-JP" altLang="en-US" sz="1600" dirty="0">
                <a:latin typeface="Meiryo UI" panose="020B0604030504040204" pitchFamily="50" charset="-128"/>
                <a:ea typeface="Meiryo UI" panose="020B0604030504040204" pitchFamily="50" charset="-128"/>
              </a:rPr>
              <a:t>一般的な</a:t>
            </a:r>
            <a:r>
              <a:rPr kumimoji="1" lang="en-US" altLang="ja-JP" sz="1600" dirty="0">
                <a:latin typeface="Meiryo UI" panose="020B0604030504040204" pitchFamily="50" charset="-128"/>
                <a:ea typeface="Meiryo UI" panose="020B0604030504040204" pitchFamily="50" charset="-128"/>
              </a:rPr>
              <a:t>QA(</a:t>
            </a:r>
            <a:r>
              <a:rPr kumimoji="1" lang="ja-JP" altLang="en-US" sz="1600" dirty="0">
                <a:latin typeface="Meiryo UI" panose="020B0604030504040204" pitchFamily="50" charset="-128"/>
                <a:ea typeface="Meiryo UI" panose="020B0604030504040204" pitchFamily="50" charset="-128"/>
              </a:rPr>
              <a:t>ライセンス共通）　</a:t>
            </a:r>
            <a:r>
              <a:rPr kumimoji="1" lang="en-US" altLang="ja-JP" sz="1600" dirty="0">
                <a:latin typeface="Meiryo UI" panose="020B0604030504040204" pitchFamily="50" charset="-128"/>
                <a:ea typeface="Meiryo UI" panose="020B0604030504040204" pitchFamily="50" charset="-128"/>
              </a:rPr>
              <a:t>[69</a:t>
            </a:r>
            <a:r>
              <a:rPr kumimoji="1" lang="ja-JP" altLang="en-US" sz="1600" dirty="0">
                <a:latin typeface="Meiryo UI" panose="020B0604030504040204" pitchFamily="50" charset="-128"/>
                <a:ea typeface="Meiryo UI" panose="020B0604030504040204" pitchFamily="50" charset="-128"/>
              </a:rPr>
              <a:t>件</a:t>
            </a:r>
            <a:r>
              <a:rPr kumimoji="1" lang="en-US" altLang="ja-JP" sz="1600" dirty="0">
                <a:latin typeface="Meiryo UI" panose="020B0604030504040204" pitchFamily="50" charset="-128"/>
                <a:ea typeface="Meiryo UI" panose="020B0604030504040204" pitchFamily="50" charset="-128"/>
              </a:rPr>
              <a:t>]</a:t>
            </a:r>
          </a:p>
          <a:p>
            <a:pPr algn="l"/>
            <a:r>
              <a:rPr kumimoji="1" lang="ja-JP" altLang="en-US" sz="1600" dirty="0">
                <a:latin typeface="Meiryo UI" panose="020B0604030504040204" pitchFamily="50" charset="-128"/>
                <a:ea typeface="Meiryo UI" panose="020B0604030504040204" pitchFamily="50" charset="-128"/>
              </a:rPr>
              <a:t>　　　＋</a:t>
            </a:r>
            <a:endParaRPr kumimoji="1" lang="en-US" altLang="ja-JP" sz="1600" dirty="0">
              <a:latin typeface="Meiryo UI" panose="020B0604030504040204" pitchFamily="50" charset="-128"/>
              <a:ea typeface="Meiryo UI" panose="020B0604030504040204" pitchFamily="50" charset="-128"/>
            </a:endParaRPr>
          </a:p>
          <a:p>
            <a:pPr algn="l"/>
            <a:r>
              <a:rPr kumimoji="1" lang="en-US" altLang="ja-JP" sz="1600" dirty="0">
                <a:latin typeface="Meiryo UI" panose="020B0604030504040204" pitchFamily="50" charset="-128"/>
                <a:ea typeface="Meiryo UI" panose="020B0604030504040204" pitchFamily="50" charset="-128"/>
              </a:rPr>
              <a:t>BSD License</a:t>
            </a:r>
            <a:r>
              <a:rPr kumimoji="1" lang="ja-JP" altLang="en-US" sz="1600" dirty="0">
                <a:latin typeface="Meiryo UI" panose="020B0604030504040204" pitchFamily="50" charset="-128"/>
                <a:ea typeface="Meiryo UI" panose="020B0604030504040204" pitchFamily="50" charset="-128"/>
              </a:rPr>
              <a:t>関連　</a:t>
            </a:r>
            <a:r>
              <a:rPr kumimoji="1" lang="en-US" altLang="ja-JP" sz="1600" dirty="0">
                <a:latin typeface="Meiryo UI" panose="020B0604030504040204" pitchFamily="50" charset="-128"/>
                <a:ea typeface="Meiryo UI" panose="020B0604030504040204" pitchFamily="50" charset="-128"/>
              </a:rPr>
              <a:t>[2</a:t>
            </a:r>
            <a:r>
              <a:rPr kumimoji="1" lang="ja-JP" altLang="en-US" sz="1600" dirty="0">
                <a:latin typeface="Meiryo UI" panose="020B0604030504040204" pitchFamily="50" charset="-128"/>
                <a:ea typeface="Meiryo UI" panose="020B0604030504040204" pitchFamily="50" charset="-128"/>
              </a:rPr>
              <a:t>件</a:t>
            </a:r>
            <a:r>
              <a:rPr kumimoji="1" lang="en-US" altLang="ja-JP" sz="1600" dirty="0">
                <a:latin typeface="Meiryo UI" panose="020B0604030504040204" pitchFamily="50" charset="-128"/>
                <a:ea typeface="Meiryo UI" panose="020B0604030504040204" pitchFamily="50" charset="-128"/>
              </a:rPr>
              <a:t>]</a:t>
            </a:r>
          </a:p>
          <a:p>
            <a:pPr algn="l"/>
            <a:r>
              <a:rPr lang="en-US" altLang="ja-JP" sz="1600" dirty="0">
                <a:latin typeface="Meiryo UI" panose="020B0604030504040204" pitchFamily="50" charset="-128"/>
                <a:ea typeface="Meiryo UI" panose="020B0604030504040204" pitchFamily="50" charset="-128"/>
              </a:rPr>
              <a:t>Apache License </a:t>
            </a:r>
            <a:r>
              <a:rPr lang="ja-JP" altLang="en-US" sz="1600" dirty="0">
                <a:latin typeface="Meiryo UI" panose="020B0604030504040204" pitchFamily="50" charset="-128"/>
                <a:ea typeface="Meiryo UI" panose="020B0604030504040204" pitchFamily="50" charset="-128"/>
              </a:rPr>
              <a:t>関連 </a:t>
            </a:r>
            <a:r>
              <a:rPr lang="en-US" altLang="ja-JP" sz="1600" dirty="0">
                <a:latin typeface="Meiryo UI" panose="020B0604030504040204" pitchFamily="50" charset="-128"/>
                <a:ea typeface="Meiryo UI" panose="020B0604030504040204" pitchFamily="50" charset="-128"/>
              </a:rPr>
              <a:t>[5</a:t>
            </a:r>
            <a:r>
              <a:rPr lang="ja-JP" altLang="en-US" sz="1600" dirty="0">
                <a:latin typeface="Meiryo UI" panose="020B0604030504040204" pitchFamily="50" charset="-128"/>
                <a:ea typeface="Meiryo UI" panose="020B0604030504040204" pitchFamily="50" charset="-128"/>
              </a:rPr>
              <a:t>件</a:t>
            </a:r>
            <a:r>
              <a:rPr lang="en-US" altLang="ja-JP" sz="1600" dirty="0">
                <a:latin typeface="Meiryo UI" panose="020B0604030504040204" pitchFamily="50" charset="-128"/>
                <a:ea typeface="Meiryo UI" panose="020B0604030504040204" pitchFamily="50" charset="-128"/>
              </a:rPr>
              <a:t>]</a:t>
            </a:r>
          </a:p>
          <a:p>
            <a:pPr algn="l"/>
            <a:r>
              <a:rPr kumimoji="1" lang="en-US" altLang="ja-JP" sz="1600" dirty="0">
                <a:latin typeface="Meiryo UI" panose="020B0604030504040204" pitchFamily="50" charset="-128"/>
                <a:ea typeface="Meiryo UI" panose="020B0604030504040204" pitchFamily="50" charset="-128"/>
              </a:rPr>
              <a:t>GPL</a:t>
            </a:r>
            <a:r>
              <a:rPr kumimoji="1" lang="ja-JP" altLang="en-US" sz="1600" dirty="0">
                <a:latin typeface="Meiryo UI" panose="020B0604030504040204" pitchFamily="50" charset="-128"/>
                <a:ea typeface="Meiryo UI" panose="020B0604030504040204" pitchFamily="50" charset="-128"/>
              </a:rPr>
              <a:t>関連 </a:t>
            </a:r>
            <a:r>
              <a:rPr kumimoji="1" lang="en-US" altLang="ja-JP" sz="1600" dirty="0">
                <a:latin typeface="Meiryo UI" panose="020B0604030504040204" pitchFamily="50" charset="-128"/>
                <a:ea typeface="Meiryo UI" panose="020B0604030504040204" pitchFamily="50" charset="-128"/>
              </a:rPr>
              <a:t>[22</a:t>
            </a:r>
            <a:r>
              <a:rPr kumimoji="1" lang="ja-JP" altLang="en-US" sz="1600" dirty="0">
                <a:latin typeface="Meiryo UI" panose="020B0604030504040204" pitchFamily="50" charset="-128"/>
                <a:ea typeface="Meiryo UI" panose="020B0604030504040204" pitchFamily="50" charset="-128"/>
              </a:rPr>
              <a:t>件</a:t>
            </a:r>
            <a:r>
              <a:rPr kumimoji="1" lang="en-US" altLang="ja-JP" sz="1600" dirty="0">
                <a:latin typeface="Meiryo UI" panose="020B0604030504040204" pitchFamily="50" charset="-128"/>
                <a:ea typeface="Meiryo UI" panose="020B0604030504040204" pitchFamily="50" charset="-128"/>
              </a:rPr>
              <a:t>]</a:t>
            </a:r>
          </a:p>
          <a:p>
            <a:pPr algn="l"/>
            <a:r>
              <a:rPr kumimoji="1" lang="en-US" altLang="ja-JP" sz="1600" dirty="0">
                <a:latin typeface="Meiryo UI" panose="020B0604030504040204" pitchFamily="50" charset="-128"/>
                <a:ea typeface="Meiryo UI" panose="020B0604030504040204" pitchFamily="50" charset="-128"/>
              </a:rPr>
              <a:t>LGPL</a:t>
            </a:r>
            <a:r>
              <a:rPr kumimoji="1" lang="ja-JP" altLang="en-US" sz="1600" dirty="0">
                <a:latin typeface="Meiryo UI" panose="020B0604030504040204" pitchFamily="50" charset="-128"/>
                <a:ea typeface="Meiryo UI" panose="020B0604030504040204" pitchFamily="50" charset="-128"/>
              </a:rPr>
              <a:t>関連 </a:t>
            </a:r>
            <a:r>
              <a:rPr kumimoji="1" lang="en-US" altLang="ja-JP" sz="1600" dirty="0">
                <a:latin typeface="Meiryo UI" panose="020B0604030504040204" pitchFamily="50" charset="-128"/>
                <a:ea typeface="Meiryo UI" panose="020B0604030504040204" pitchFamily="50" charset="-128"/>
              </a:rPr>
              <a:t>[10</a:t>
            </a:r>
            <a:r>
              <a:rPr kumimoji="1" lang="ja-JP" altLang="en-US" sz="1600" dirty="0">
                <a:latin typeface="Meiryo UI" panose="020B0604030504040204" pitchFamily="50" charset="-128"/>
                <a:ea typeface="Meiryo UI" panose="020B0604030504040204" pitchFamily="50" charset="-128"/>
              </a:rPr>
              <a:t>件</a:t>
            </a:r>
            <a:r>
              <a:rPr kumimoji="1" lang="en-US" altLang="ja-JP" sz="1600" dirty="0">
                <a:latin typeface="Meiryo UI" panose="020B0604030504040204" pitchFamily="50" charset="-128"/>
                <a:ea typeface="Meiryo UI" panose="020B0604030504040204" pitchFamily="50" charset="-128"/>
              </a:rPr>
              <a:t>]</a:t>
            </a:r>
          </a:p>
          <a:p>
            <a:pPr algn="l"/>
            <a:r>
              <a:rPr kumimoji="1" lang="en-US" altLang="ja-JP" sz="1600" dirty="0">
                <a:latin typeface="Meiryo UI" panose="020B0604030504040204" pitchFamily="50" charset="-128"/>
                <a:ea typeface="Meiryo UI" panose="020B0604030504040204" pitchFamily="50" charset="-128"/>
              </a:rPr>
              <a:t>AGPL</a:t>
            </a:r>
            <a:r>
              <a:rPr kumimoji="1" lang="ja-JP" altLang="en-US" sz="1600" dirty="0">
                <a:latin typeface="Meiryo UI" panose="020B0604030504040204" pitchFamily="50" charset="-128"/>
                <a:ea typeface="Meiryo UI" panose="020B0604030504040204" pitchFamily="50" charset="-128"/>
              </a:rPr>
              <a:t>関連 </a:t>
            </a:r>
            <a:r>
              <a:rPr kumimoji="1" lang="en-US" altLang="ja-JP" sz="1600" dirty="0">
                <a:latin typeface="Meiryo UI" panose="020B0604030504040204" pitchFamily="50" charset="-128"/>
                <a:ea typeface="Meiryo UI" panose="020B0604030504040204" pitchFamily="50" charset="-128"/>
              </a:rPr>
              <a:t>[2</a:t>
            </a:r>
            <a:r>
              <a:rPr kumimoji="1" lang="ja-JP" altLang="en-US" sz="1600" dirty="0">
                <a:latin typeface="Meiryo UI" panose="020B0604030504040204" pitchFamily="50" charset="-128"/>
                <a:ea typeface="Meiryo UI" panose="020B0604030504040204" pitchFamily="50" charset="-128"/>
              </a:rPr>
              <a:t>件</a:t>
            </a:r>
            <a:r>
              <a:rPr kumimoji="1" lang="en-US" altLang="ja-JP" sz="1600" dirty="0">
                <a:latin typeface="Meiryo UI" panose="020B0604030504040204" pitchFamily="50" charset="-128"/>
                <a:ea typeface="Meiryo UI" panose="020B0604030504040204" pitchFamily="50" charset="-128"/>
              </a:rPr>
              <a:t>]</a:t>
            </a:r>
            <a:endParaRPr kumimoji="1" lang="ja-JP" altLang="en-US" sz="16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BE1A05B0-4F0B-A6CA-8B46-F3460D2E5068}"/>
              </a:ext>
            </a:extLst>
          </p:cNvPr>
          <p:cNvSpPr txBox="1"/>
          <p:nvPr/>
        </p:nvSpPr>
        <p:spPr>
          <a:xfrm>
            <a:off x="5524698" y="3098175"/>
            <a:ext cx="6408539" cy="1938992"/>
          </a:xfrm>
          <a:prstGeom prst="rect">
            <a:avLst/>
          </a:prstGeom>
          <a:solidFill>
            <a:schemeClr val="tx2">
              <a:lumMod val="10000"/>
              <a:lumOff val="90000"/>
            </a:schemeClr>
          </a:solidFill>
          <a:ln>
            <a:solidFill>
              <a:schemeClr val="tx2">
                <a:lumMod val="10000"/>
                <a:lumOff val="9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ライセンスについて疑問や相談があれば</a:t>
            </a:r>
            <a:endParaRPr lang="en-US" altLang="ja-JP" sz="2000" dirty="0">
              <a:latin typeface="Meiryo UI" panose="020B0604030504040204" pitchFamily="50" charset="-128"/>
              <a:ea typeface="Meiryo UI" panose="020B0604030504040204" pitchFamily="50" charset="-128"/>
            </a:endParaRPr>
          </a:p>
          <a:p>
            <a:pPr algn="l"/>
            <a:r>
              <a:rPr lang="en-US" altLang="ja-JP" sz="2000" dirty="0" err="1">
                <a:latin typeface="Meiryo UI" panose="020B0604030504040204" pitchFamily="50" charset="-128"/>
                <a:ea typeface="Meiryo UI" panose="020B0604030504040204" pitchFamily="50" charset="-128"/>
              </a:rPr>
              <a:t>OpenChainJapanWG</a:t>
            </a:r>
            <a:r>
              <a:rPr lang="en-US" altLang="ja-JP" sz="2000" dirty="0">
                <a:latin typeface="Meiryo UI" panose="020B0604030504040204" pitchFamily="50" charset="-128"/>
                <a:ea typeface="Meiryo UI" panose="020B0604030504040204" pitchFamily="50" charset="-128"/>
              </a:rPr>
              <a:t> FAQ</a:t>
            </a:r>
            <a:r>
              <a:rPr lang="ja-JP" altLang="en-US" sz="2000" dirty="0">
                <a:latin typeface="Meiryo UI" panose="020B0604030504040204" pitchFamily="50" charset="-128"/>
                <a:ea typeface="Meiryo UI" panose="020B0604030504040204" pitchFamily="50" charset="-128"/>
              </a:rPr>
              <a:t>サブグループに参加しよう！</a:t>
            </a:r>
            <a:endParaRPr lang="en-US" altLang="ja-JP" sz="2000" dirty="0">
              <a:latin typeface="Meiryo UI" panose="020B0604030504040204" pitchFamily="50" charset="-128"/>
              <a:ea typeface="Meiryo UI" panose="020B0604030504040204" pitchFamily="50" charset="-128"/>
            </a:endParaRPr>
          </a:p>
          <a:p>
            <a:pPr algn="l"/>
            <a:r>
              <a:rPr kumimoji="1" lang="ja-JP" altLang="en-US" sz="2000" dirty="0">
                <a:latin typeface="Meiryo UI" panose="020B0604030504040204" pitchFamily="50" charset="-128"/>
                <a:ea typeface="Meiryo UI" panose="020B0604030504040204" pitchFamily="50" charset="-128"/>
              </a:rPr>
              <a:t>ただし、チャタムハウスルール</a:t>
            </a:r>
            <a:r>
              <a:rPr kumimoji="1"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なので注意</a:t>
            </a:r>
            <a:endParaRPr kumimoji="1" lang="en-US" altLang="ja-JP" sz="2000" dirty="0">
              <a:latin typeface="Meiryo UI" panose="020B0604030504040204" pitchFamily="50" charset="-128"/>
              <a:ea typeface="Meiryo UI" panose="020B0604030504040204" pitchFamily="50" charset="-128"/>
            </a:endParaRPr>
          </a:p>
          <a:p>
            <a:pPr algn="l"/>
            <a:endParaRPr lang="en-US" altLang="ja-JP" sz="2000" dirty="0">
              <a:latin typeface="Meiryo UI" panose="020B0604030504040204" pitchFamily="50" charset="-128"/>
              <a:ea typeface="Meiryo UI" panose="020B0604030504040204" pitchFamily="50" charset="-128"/>
            </a:endParaRPr>
          </a:p>
          <a:p>
            <a:pPr algn="l"/>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会議で得た情報を自由に利用できる一方で、発言者や所属を</a:t>
            </a:r>
            <a:endParaRPr lang="en-US" altLang="ja-JP" dirty="0">
              <a:latin typeface="Meiryo UI" panose="020B0604030504040204" pitchFamily="50" charset="-128"/>
              <a:ea typeface="Meiryo UI" panose="020B0604030504040204" pitchFamily="50" charset="-128"/>
            </a:endParaRPr>
          </a:p>
          <a:p>
            <a:pPr algn="l"/>
            <a:r>
              <a:rPr lang="ja-JP" altLang="en-US" dirty="0">
                <a:latin typeface="Meiryo UI" panose="020B0604030504040204" pitchFamily="50" charset="-128"/>
                <a:ea typeface="Meiryo UI" panose="020B0604030504040204" pitchFamily="50" charset="-128"/>
              </a:rPr>
              <a:t>　特定してはならないというルール</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843936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5F1FE-6289-B855-E7F5-E35DCA55A461}"/>
            </a:ext>
          </a:extLst>
        </p:cNvPr>
        <p:cNvGrpSpPr/>
        <p:nvPr/>
      </p:nvGrpSpPr>
      <p:grpSpPr>
        <a:xfrm>
          <a:off x="0" y="0"/>
          <a:ext cx="0" cy="0"/>
          <a:chOff x="0" y="0"/>
          <a:chExt cx="0" cy="0"/>
        </a:xfrm>
      </p:grpSpPr>
      <p:sp>
        <p:nvSpPr>
          <p:cNvPr id="2" name="字幕 1">
            <a:extLst>
              <a:ext uri="{FF2B5EF4-FFF2-40B4-BE49-F238E27FC236}">
                <a16:creationId xmlns:a16="http://schemas.microsoft.com/office/drawing/2014/main" id="{F6B86FA4-0A00-2963-56F3-8A468259E8F4}"/>
              </a:ext>
            </a:extLst>
          </p:cNvPr>
          <p:cNvSpPr>
            <a:spLocks noGrp="1"/>
          </p:cNvSpPr>
          <p:nvPr>
            <p:ph idx="1"/>
          </p:nvPr>
        </p:nvSpPr>
        <p:spPr>
          <a:xfrm>
            <a:off x="838200" y="621189"/>
            <a:ext cx="10515600" cy="863595"/>
          </a:xfrm>
        </p:spPr>
        <p:txBody>
          <a:bodyPr/>
          <a:lstStyle/>
          <a:p>
            <a:r>
              <a:rPr kumimoji="1" lang="en-US" altLang="ja-JP" sz="3200" dirty="0"/>
              <a:t>OSS</a:t>
            </a:r>
            <a:r>
              <a:rPr kumimoji="1" lang="ja-JP" altLang="en-US" sz="3200" dirty="0"/>
              <a:t>ライセンスに出てくる</a:t>
            </a:r>
            <a:r>
              <a:rPr kumimoji="1" lang="en-US" altLang="ja-JP" sz="3200" dirty="0"/>
              <a:t>IT</a:t>
            </a:r>
            <a:r>
              <a:rPr kumimoji="1" lang="ja-JP" altLang="en-US" sz="3200" dirty="0"/>
              <a:t>用語がよくわからないな・・・</a:t>
            </a:r>
            <a:endParaRPr lang="en-US" altLang="ja-JP" sz="3200" dirty="0"/>
          </a:p>
        </p:txBody>
      </p:sp>
      <p:sp>
        <p:nvSpPr>
          <p:cNvPr id="4" name="スライド番号プレースホルダー 3">
            <a:extLst>
              <a:ext uri="{FF2B5EF4-FFF2-40B4-BE49-F238E27FC236}">
                <a16:creationId xmlns:a16="http://schemas.microsoft.com/office/drawing/2014/main" id="{9ACE1DE0-BE68-EECD-66E6-152CDEB8DB42}"/>
              </a:ext>
            </a:extLst>
          </p:cNvPr>
          <p:cNvSpPr>
            <a:spLocks noGrp="1"/>
          </p:cNvSpPr>
          <p:nvPr>
            <p:ph type="sldNum" sz="quarter" idx="12"/>
          </p:nvPr>
        </p:nvSpPr>
        <p:spPr/>
        <p:txBody>
          <a:bodyPr/>
          <a:lstStyle/>
          <a:p>
            <a:fld id="{E5C4FF1C-8F5E-4BC8-BCAF-207649A9C157}" type="slidenum">
              <a:rPr lang="de-DE" altLang="ja-JP" smtClean="0"/>
              <a:pPr/>
              <a:t>46</a:t>
            </a:fld>
            <a:endParaRPr lang="de-DE" altLang="ja-JP"/>
          </a:p>
        </p:txBody>
      </p:sp>
      <p:pic>
        <p:nvPicPr>
          <p:cNvPr id="5" name="図 4">
            <a:extLst>
              <a:ext uri="{FF2B5EF4-FFF2-40B4-BE49-F238E27FC236}">
                <a16:creationId xmlns:a16="http://schemas.microsoft.com/office/drawing/2014/main" id="{1E97AFC5-81FB-0D0F-9396-472215925E6B}"/>
              </a:ext>
            </a:extLst>
          </p:cNvPr>
          <p:cNvPicPr>
            <a:picLocks noChangeAspect="1"/>
          </p:cNvPicPr>
          <p:nvPr/>
        </p:nvPicPr>
        <p:blipFill>
          <a:blip r:embed="rId3"/>
          <a:stretch>
            <a:fillRect/>
          </a:stretch>
        </p:blipFill>
        <p:spPr>
          <a:xfrm>
            <a:off x="262930" y="1124744"/>
            <a:ext cx="6758801" cy="4655296"/>
          </a:xfrm>
          <a:prstGeom prst="rect">
            <a:avLst/>
          </a:prstGeom>
        </p:spPr>
      </p:pic>
      <p:pic>
        <p:nvPicPr>
          <p:cNvPr id="7" name="図 6">
            <a:extLst>
              <a:ext uri="{FF2B5EF4-FFF2-40B4-BE49-F238E27FC236}">
                <a16:creationId xmlns:a16="http://schemas.microsoft.com/office/drawing/2014/main" id="{00EBFBBA-70C1-E3BC-03A5-AA1F630D99DD}"/>
              </a:ext>
            </a:extLst>
          </p:cNvPr>
          <p:cNvPicPr>
            <a:picLocks noChangeAspect="1"/>
          </p:cNvPicPr>
          <p:nvPr/>
        </p:nvPicPr>
        <p:blipFill>
          <a:blip r:embed="rId4"/>
          <a:stretch>
            <a:fillRect/>
          </a:stretch>
        </p:blipFill>
        <p:spPr>
          <a:xfrm>
            <a:off x="7056358" y="1268760"/>
            <a:ext cx="4913902" cy="3263656"/>
          </a:xfrm>
          <a:prstGeom prst="rect">
            <a:avLst/>
          </a:prstGeom>
        </p:spPr>
      </p:pic>
      <p:sp>
        <p:nvSpPr>
          <p:cNvPr id="8" name="テキスト ボックス 7">
            <a:extLst>
              <a:ext uri="{FF2B5EF4-FFF2-40B4-BE49-F238E27FC236}">
                <a16:creationId xmlns:a16="http://schemas.microsoft.com/office/drawing/2014/main" id="{94C0405F-4C89-6DB5-87C9-36B92BD0C196}"/>
              </a:ext>
            </a:extLst>
          </p:cNvPr>
          <p:cNvSpPr txBox="1"/>
          <p:nvPr/>
        </p:nvSpPr>
        <p:spPr>
          <a:xfrm>
            <a:off x="119336" y="6016571"/>
            <a:ext cx="4288353" cy="400110"/>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kumimoji="1" lang="ja-JP" altLang="en-US" sz="2000" dirty="0">
                <a:latin typeface="Meiryo UI" panose="020B0604030504040204" pitchFamily="50" charset="-128"/>
                <a:ea typeface="Meiryo UI" panose="020B0604030504040204" pitchFamily="50" charset="-128"/>
              </a:rPr>
              <a:t>オープンソースライセンス研究所で公開中</a:t>
            </a:r>
          </a:p>
        </p:txBody>
      </p:sp>
    </p:spTree>
    <p:extLst>
      <p:ext uri="{BB962C8B-B14F-4D97-AF65-F5344CB8AC3E}">
        <p14:creationId xmlns:p14="http://schemas.microsoft.com/office/powerpoint/2010/main" val="32251555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3DA87-38C1-EA52-1839-7925A0D708E2}"/>
            </a:ext>
          </a:extLst>
        </p:cNvPr>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AD5F62B3-7910-9246-7347-0A15CD1336DB}"/>
              </a:ext>
            </a:extLst>
          </p:cNvPr>
          <p:cNvSpPr>
            <a:spLocks noGrp="1"/>
          </p:cNvSpPr>
          <p:nvPr>
            <p:ph type="sldNum" sz="quarter" idx="12"/>
          </p:nvPr>
        </p:nvSpPr>
        <p:spPr/>
        <p:txBody>
          <a:bodyPr/>
          <a:lstStyle/>
          <a:p>
            <a:fld id="{E5C4FF1C-8F5E-4BC8-BCAF-207649A9C157}" type="slidenum">
              <a:rPr lang="de-DE" altLang="ja-JP" smtClean="0"/>
              <a:pPr/>
              <a:t>47</a:t>
            </a:fld>
            <a:endParaRPr lang="de-DE" altLang="ja-JP"/>
          </a:p>
        </p:txBody>
      </p:sp>
      <p:pic>
        <p:nvPicPr>
          <p:cNvPr id="5" name="図 4">
            <a:extLst>
              <a:ext uri="{FF2B5EF4-FFF2-40B4-BE49-F238E27FC236}">
                <a16:creationId xmlns:a16="http://schemas.microsoft.com/office/drawing/2014/main" id="{D2750963-C70A-E148-85C5-A317A18D41F8}"/>
              </a:ext>
            </a:extLst>
          </p:cNvPr>
          <p:cNvPicPr>
            <a:picLocks noChangeAspect="1"/>
          </p:cNvPicPr>
          <p:nvPr/>
        </p:nvPicPr>
        <p:blipFill>
          <a:blip r:embed="rId3"/>
          <a:stretch>
            <a:fillRect/>
          </a:stretch>
        </p:blipFill>
        <p:spPr>
          <a:xfrm>
            <a:off x="144624" y="371351"/>
            <a:ext cx="5334973" cy="5984999"/>
          </a:xfrm>
          <a:prstGeom prst="rect">
            <a:avLst/>
          </a:prstGeom>
          <a:ln>
            <a:solidFill>
              <a:schemeClr val="tx1"/>
            </a:solidFill>
          </a:ln>
        </p:spPr>
      </p:pic>
      <p:pic>
        <p:nvPicPr>
          <p:cNvPr id="9" name="図 8">
            <a:extLst>
              <a:ext uri="{FF2B5EF4-FFF2-40B4-BE49-F238E27FC236}">
                <a16:creationId xmlns:a16="http://schemas.microsoft.com/office/drawing/2014/main" id="{BAF06F05-339A-447F-D900-85709A155ECE}"/>
              </a:ext>
            </a:extLst>
          </p:cNvPr>
          <p:cNvPicPr>
            <a:picLocks noChangeAspect="1"/>
          </p:cNvPicPr>
          <p:nvPr/>
        </p:nvPicPr>
        <p:blipFill>
          <a:blip r:embed="rId4"/>
          <a:stretch>
            <a:fillRect/>
          </a:stretch>
        </p:blipFill>
        <p:spPr>
          <a:xfrm>
            <a:off x="5807969" y="383305"/>
            <a:ext cx="5091072" cy="5973045"/>
          </a:xfrm>
          <a:prstGeom prst="rect">
            <a:avLst/>
          </a:prstGeom>
          <a:ln>
            <a:solidFill>
              <a:schemeClr val="tx1"/>
            </a:solidFill>
          </a:ln>
        </p:spPr>
      </p:pic>
      <p:sp>
        <p:nvSpPr>
          <p:cNvPr id="10" name="テキスト ボックス 9">
            <a:extLst>
              <a:ext uri="{FF2B5EF4-FFF2-40B4-BE49-F238E27FC236}">
                <a16:creationId xmlns:a16="http://schemas.microsoft.com/office/drawing/2014/main" id="{890C68EB-9E73-3F0F-2130-3E6DC2427A79}"/>
              </a:ext>
            </a:extLst>
          </p:cNvPr>
          <p:cNvSpPr txBox="1"/>
          <p:nvPr/>
        </p:nvSpPr>
        <p:spPr>
          <a:xfrm>
            <a:off x="9746305" y="5846713"/>
            <a:ext cx="2305471" cy="461665"/>
          </a:xfrm>
          <a:prstGeom prst="rect">
            <a:avLst/>
          </a:prstGeom>
          <a:solidFill>
            <a:srgbClr val="CCFFFF"/>
          </a:solidFill>
        </p:spPr>
        <p:txBody>
          <a:bodyPr wrap="square" rtlCol="0">
            <a:spAutoFit/>
          </a:bodyPr>
          <a:lstStyle/>
          <a:p>
            <a:pPr algn="l"/>
            <a:r>
              <a:rPr lang="ja-JP" altLang="en-US" sz="1200" dirty="0">
                <a:latin typeface="Meiryo UI" panose="020B0604030504040204" pitchFamily="50" charset="-128"/>
                <a:ea typeface="Meiryo UI" panose="020B0604030504040204" pitchFamily="50" charset="-128"/>
              </a:rPr>
              <a:t>非開発者が読むことを想定しているので、開発者には物足りないかも</a:t>
            </a:r>
            <a:endParaRPr kumimoji="1" lang="ja-JP" altLang="en-US" sz="1200" dirty="0">
              <a:latin typeface="Meiryo UI" panose="020B0604030504040204" pitchFamily="50" charset="-128"/>
              <a:ea typeface="Meiryo UI" panose="020B0604030504040204" pitchFamily="50" charset="-128"/>
            </a:endParaRPr>
          </a:p>
        </p:txBody>
      </p:sp>
      <p:sp>
        <p:nvSpPr>
          <p:cNvPr id="7" name="正方形/長方形 6">
            <a:extLst>
              <a:ext uri="{FF2B5EF4-FFF2-40B4-BE49-F238E27FC236}">
                <a16:creationId xmlns:a16="http://schemas.microsoft.com/office/drawing/2014/main" id="{0C99B74E-4FF3-E3CA-E682-592D6781C215}"/>
              </a:ext>
            </a:extLst>
          </p:cNvPr>
          <p:cNvSpPr/>
          <p:nvPr/>
        </p:nvSpPr>
        <p:spPr bwMode="gray">
          <a:xfrm>
            <a:off x="138314" y="6386785"/>
            <a:ext cx="10134150" cy="273076"/>
          </a:xfrm>
          <a:prstGeom prst="rect">
            <a:avLst/>
          </a:prstGeom>
          <a:noFill/>
          <a:ln w="9525"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kumimoji="1" lang="ja-JP" altLang="en-US" sz="1200" b="0" i="0" u="none" strike="noStrike" cap="none" normalizeH="0" baseline="0" dirty="0">
                <a:ln>
                  <a:noFill/>
                </a:ln>
                <a:effectLst/>
                <a:latin typeface="Meiryo UI" panose="020B0604030504040204" pitchFamily="50" charset="-128"/>
                <a:ea typeface="Meiryo UI" panose="020B0604030504040204" pitchFamily="50" charset="-128"/>
              </a:rPr>
              <a:t>「</a:t>
            </a:r>
            <a:r>
              <a:rPr kumimoji="1" lang="en-US" altLang="ja-JP" sz="1200" b="0" i="0" u="none" strike="noStrike" cap="none" normalizeH="0" baseline="0" dirty="0">
                <a:ln>
                  <a:noFill/>
                </a:ln>
                <a:effectLst/>
                <a:latin typeface="Meiryo UI" panose="020B0604030504040204" pitchFamily="50" charset="-128"/>
                <a:ea typeface="Meiryo UI" panose="020B0604030504040204" pitchFamily="50" charset="-128"/>
              </a:rPr>
              <a:t>OSS</a:t>
            </a:r>
            <a:r>
              <a:rPr kumimoji="1" lang="ja-JP" altLang="en-US" sz="1200" b="0" i="0" u="none" strike="noStrike" cap="none" normalizeH="0" baseline="0" dirty="0">
                <a:ln>
                  <a:noFill/>
                </a:ln>
                <a:effectLst/>
                <a:latin typeface="Meiryo UI" panose="020B0604030504040204" pitchFamily="50" charset="-128"/>
                <a:ea typeface="Meiryo UI" panose="020B0604030504040204" pitchFamily="50" charset="-128"/>
              </a:rPr>
              <a:t>ライセンスを理解するためのＩＴ用語の基礎知識」</a:t>
            </a:r>
            <a:r>
              <a:rPr lang="en-US" altLang="ja-JP" sz="1200" dirty="0">
                <a:latin typeface="Meiryo UI" panose="020B0604030504040204" pitchFamily="50" charset="-128"/>
                <a:ea typeface="Meiryo UI" panose="020B0604030504040204" pitchFamily="50" charset="-128"/>
              </a:rPr>
              <a:t>P8</a:t>
            </a: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P23</a:t>
            </a:r>
            <a:r>
              <a:rPr lang="ja-JP" altLang="en-US" sz="1200" dirty="0">
                <a:latin typeface="Meiryo UI" panose="020B0604030504040204" pitchFamily="50" charset="-128"/>
                <a:ea typeface="Meiryo UI" panose="020B0604030504040204" pitchFamily="50" charset="-128"/>
              </a:rPr>
              <a:t>より引用。資料は</a:t>
            </a:r>
            <a:r>
              <a:rPr kumimoji="1" lang="en-US" altLang="ja-JP" sz="1200" b="0" i="0" u="none" strike="noStrike" cap="none" normalizeH="0" baseline="0" dirty="0">
                <a:ln>
                  <a:noFill/>
                </a:ln>
                <a:effectLst/>
                <a:latin typeface="Meiryo UI" panose="020B0604030504040204" pitchFamily="50" charset="-128"/>
                <a:ea typeface="Meiryo UI" panose="020B0604030504040204" pitchFamily="50" charset="-128"/>
              </a:rPr>
              <a:t>CC BY 4.0</a:t>
            </a:r>
            <a:r>
              <a:rPr lang="ja-JP" altLang="en-US" sz="1200" dirty="0">
                <a:latin typeface="Meiryo UI" panose="020B0604030504040204" pitchFamily="50" charset="-128"/>
                <a:ea typeface="Meiryo UI" panose="020B0604030504040204" pitchFamily="50" charset="-128"/>
              </a:rPr>
              <a:t>で一般社団法人オープンソースライセンス研究所から公開されています</a:t>
            </a:r>
            <a:endParaRPr kumimoji="1" lang="ja-JP" altLang="en-US" sz="1200" b="0" i="0" u="none" strike="noStrike" cap="none" normalizeH="0" baseline="0" dirty="0">
              <a:ln>
                <a:noFill/>
              </a:ln>
              <a:effectLst/>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642708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53096-1AC4-CF92-3078-69159C23527B}"/>
            </a:ext>
          </a:extLst>
        </p:cNvPr>
        <p:cNvGrpSpPr/>
        <p:nvPr/>
      </p:nvGrpSpPr>
      <p:grpSpPr>
        <a:xfrm>
          <a:off x="0" y="0"/>
          <a:ext cx="0" cy="0"/>
          <a:chOff x="0" y="0"/>
          <a:chExt cx="0" cy="0"/>
        </a:xfrm>
      </p:grpSpPr>
      <p:sp>
        <p:nvSpPr>
          <p:cNvPr id="2" name="字幕 1">
            <a:extLst>
              <a:ext uri="{FF2B5EF4-FFF2-40B4-BE49-F238E27FC236}">
                <a16:creationId xmlns:a16="http://schemas.microsoft.com/office/drawing/2014/main" id="{CD1E6D4C-3EEB-8BEE-B775-057148A82A42}"/>
              </a:ext>
            </a:extLst>
          </p:cNvPr>
          <p:cNvSpPr>
            <a:spLocks noGrp="1"/>
          </p:cNvSpPr>
          <p:nvPr>
            <p:ph idx="1"/>
          </p:nvPr>
        </p:nvSpPr>
        <p:spPr>
          <a:xfrm>
            <a:off x="258763" y="469567"/>
            <a:ext cx="10515600" cy="5555774"/>
          </a:xfrm>
        </p:spPr>
        <p:txBody>
          <a:bodyPr/>
          <a:lstStyle/>
          <a:p>
            <a:r>
              <a:rPr lang="en-US" altLang="ja-JP" sz="3200" dirty="0"/>
              <a:t>OSS</a:t>
            </a:r>
            <a:r>
              <a:rPr lang="ja-JP" altLang="en-US" sz="3200" dirty="0"/>
              <a:t>ライセンスを理解するための</a:t>
            </a:r>
            <a:r>
              <a:rPr lang="en-US" altLang="ja-JP" sz="3200" dirty="0"/>
              <a:t>IT</a:t>
            </a:r>
            <a:r>
              <a:rPr lang="ja-JP" altLang="en-US" sz="3200" dirty="0"/>
              <a:t>用語の基礎知識</a:t>
            </a:r>
            <a:endParaRPr lang="en-US" altLang="ja-JP" sz="3200" dirty="0"/>
          </a:p>
        </p:txBody>
      </p:sp>
      <p:sp>
        <p:nvSpPr>
          <p:cNvPr id="4" name="スライド番号プレースホルダー 3">
            <a:extLst>
              <a:ext uri="{FF2B5EF4-FFF2-40B4-BE49-F238E27FC236}">
                <a16:creationId xmlns:a16="http://schemas.microsoft.com/office/drawing/2014/main" id="{509EDC2B-78E3-051D-2611-3E586DB0D992}"/>
              </a:ext>
            </a:extLst>
          </p:cNvPr>
          <p:cNvSpPr>
            <a:spLocks noGrp="1"/>
          </p:cNvSpPr>
          <p:nvPr>
            <p:ph type="sldNum" sz="quarter" idx="12"/>
          </p:nvPr>
        </p:nvSpPr>
        <p:spPr/>
        <p:txBody>
          <a:bodyPr/>
          <a:lstStyle/>
          <a:p>
            <a:fld id="{E5C4FF1C-8F5E-4BC8-BCAF-207649A9C157}" type="slidenum">
              <a:rPr lang="de-DE" altLang="ja-JP" smtClean="0"/>
              <a:pPr/>
              <a:t>48</a:t>
            </a:fld>
            <a:endParaRPr lang="de-DE" altLang="ja-JP"/>
          </a:p>
        </p:txBody>
      </p:sp>
      <p:pic>
        <p:nvPicPr>
          <p:cNvPr id="5" name="図 4">
            <a:extLst>
              <a:ext uri="{FF2B5EF4-FFF2-40B4-BE49-F238E27FC236}">
                <a16:creationId xmlns:a16="http://schemas.microsoft.com/office/drawing/2014/main" id="{8591AAE8-8114-C8BA-09FF-49DFA4462504}"/>
              </a:ext>
            </a:extLst>
          </p:cNvPr>
          <p:cNvPicPr>
            <a:picLocks noChangeAspect="1"/>
          </p:cNvPicPr>
          <p:nvPr/>
        </p:nvPicPr>
        <p:blipFill>
          <a:blip r:embed="rId3"/>
          <a:stretch>
            <a:fillRect/>
          </a:stretch>
        </p:blipFill>
        <p:spPr>
          <a:xfrm>
            <a:off x="82193" y="1101352"/>
            <a:ext cx="6758801" cy="4655296"/>
          </a:xfrm>
          <a:prstGeom prst="rect">
            <a:avLst/>
          </a:prstGeom>
        </p:spPr>
      </p:pic>
      <p:pic>
        <p:nvPicPr>
          <p:cNvPr id="7" name="図 6">
            <a:extLst>
              <a:ext uri="{FF2B5EF4-FFF2-40B4-BE49-F238E27FC236}">
                <a16:creationId xmlns:a16="http://schemas.microsoft.com/office/drawing/2014/main" id="{9E8A2664-A4A0-7BF4-D1E6-75CE6197A551}"/>
              </a:ext>
            </a:extLst>
          </p:cNvPr>
          <p:cNvPicPr>
            <a:picLocks noChangeAspect="1"/>
          </p:cNvPicPr>
          <p:nvPr/>
        </p:nvPicPr>
        <p:blipFill>
          <a:blip r:embed="rId4"/>
          <a:stretch>
            <a:fillRect/>
          </a:stretch>
        </p:blipFill>
        <p:spPr>
          <a:xfrm>
            <a:off x="6852007" y="1268760"/>
            <a:ext cx="4913902" cy="3263656"/>
          </a:xfrm>
          <a:prstGeom prst="rect">
            <a:avLst/>
          </a:prstGeom>
        </p:spPr>
      </p:pic>
      <p:sp>
        <p:nvSpPr>
          <p:cNvPr id="8" name="テキスト ボックス 7">
            <a:extLst>
              <a:ext uri="{FF2B5EF4-FFF2-40B4-BE49-F238E27FC236}">
                <a16:creationId xmlns:a16="http://schemas.microsoft.com/office/drawing/2014/main" id="{5C8C17B7-A75D-AB0D-BAB8-DDFC7EDB8CDB}"/>
              </a:ext>
            </a:extLst>
          </p:cNvPr>
          <p:cNvSpPr txBox="1"/>
          <p:nvPr/>
        </p:nvSpPr>
        <p:spPr>
          <a:xfrm>
            <a:off x="119336" y="6016571"/>
            <a:ext cx="4288353" cy="40011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kumimoji="1" lang="ja-JP" altLang="en-US" sz="2000" dirty="0">
                <a:latin typeface="Meiryo UI" panose="020B0604030504040204" pitchFamily="50" charset="-128"/>
                <a:ea typeface="Meiryo UI" panose="020B0604030504040204" pitchFamily="50" charset="-128"/>
              </a:rPr>
              <a:t>オープンソースライセンス研究所で公開中</a:t>
            </a:r>
          </a:p>
        </p:txBody>
      </p:sp>
      <p:sp>
        <p:nvSpPr>
          <p:cNvPr id="3" name="テキスト ボックス 2">
            <a:extLst>
              <a:ext uri="{FF2B5EF4-FFF2-40B4-BE49-F238E27FC236}">
                <a16:creationId xmlns:a16="http://schemas.microsoft.com/office/drawing/2014/main" id="{8D59619D-3180-C3E5-74FE-E0165F70172E}"/>
              </a:ext>
            </a:extLst>
          </p:cNvPr>
          <p:cNvSpPr txBox="1"/>
          <p:nvPr/>
        </p:nvSpPr>
        <p:spPr>
          <a:xfrm>
            <a:off x="6855405" y="5557436"/>
            <a:ext cx="5217259" cy="830997"/>
          </a:xfrm>
          <a:prstGeom prst="rect">
            <a:avLst/>
          </a:prstGeom>
          <a:solidFill>
            <a:schemeClr val="tx2">
              <a:lumMod val="10000"/>
              <a:lumOff val="90000"/>
            </a:schemeClr>
          </a:solidFill>
          <a:ln>
            <a:solidFill>
              <a:schemeClr val="tx2">
                <a:lumMod val="10000"/>
                <a:lumOff val="90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kumimoji="1" lang="en-US" altLang="ja-JP" sz="1600" dirty="0">
                <a:latin typeface="Meiryo UI" panose="020B0604030504040204" pitchFamily="50" charset="-128"/>
                <a:ea typeface="Meiryo UI" panose="020B0604030504040204" pitchFamily="50" charset="-128"/>
              </a:rPr>
              <a:t>OSS</a:t>
            </a:r>
            <a:r>
              <a:rPr kumimoji="1" lang="ja-JP" altLang="en-US" sz="1600" dirty="0">
                <a:latin typeface="Meiryo UI" panose="020B0604030504040204" pitchFamily="50" charset="-128"/>
                <a:ea typeface="Meiryo UI" panose="020B0604030504040204" pitchFamily="50" charset="-128"/>
              </a:rPr>
              <a:t>ライセンスを読むうえで解説が欲しい用語</a:t>
            </a:r>
            <a:r>
              <a:rPr lang="ja-JP" altLang="en-US" sz="1600" dirty="0">
                <a:latin typeface="Meiryo UI" panose="020B0604030504040204" pitchFamily="50" charset="-128"/>
                <a:ea typeface="Meiryo UI" panose="020B0604030504040204" pitchFamily="50" charset="-128"/>
              </a:rPr>
              <a:t>がある方</a:t>
            </a:r>
            <a:r>
              <a:rPr kumimoji="1" lang="ja-JP" altLang="en-US" sz="1600" dirty="0">
                <a:latin typeface="Meiryo UI" panose="020B0604030504040204" pitchFamily="50" charset="-128"/>
                <a:ea typeface="Meiryo UI" panose="020B0604030504040204" pitchFamily="50" charset="-128"/>
              </a:rPr>
              <a:t>！</a:t>
            </a:r>
            <a:br>
              <a:rPr kumimoji="1" lang="en-US" altLang="ja-JP" sz="1600" dirty="0">
                <a:latin typeface="Meiryo UI" panose="020B0604030504040204" pitchFamily="50" charset="-128"/>
                <a:ea typeface="Meiryo UI" panose="020B0604030504040204" pitchFamily="50" charset="-128"/>
              </a:rPr>
            </a:br>
            <a:r>
              <a:rPr kumimoji="1" lang="ja-JP" altLang="en-US" sz="1600" dirty="0">
                <a:latin typeface="Meiryo UI" panose="020B0604030504040204" pitchFamily="50" charset="-128"/>
                <a:ea typeface="Meiryo UI" panose="020B0604030504040204" pitchFamily="50" charset="-128"/>
              </a:rPr>
              <a:t>オープンソースライセンス研究所にお問い合わせください。</a:t>
            </a:r>
            <a:endParaRPr kumimoji="1" lang="en-US" altLang="ja-JP" sz="1600" dirty="0">
              <a:latin typeface="Meiryo UI" panose="020B0604030504040204" pitchFamily="50" charset="-128"/>
              <a:ea typeface="Meiryo UI" panose="020B0604030504040204" pitchFamily="50" charset="-128"/>
            </a:endParaRPr>
          </a:p>
          <a:p>
            <a:pPr algn="l"/>
            <a:r>
              <a:rPr lang="ja-JP" altLang="en-US" sz="1600" dirty="0">
                <a:latin typeface="Meiryo UI" panose="020B0604030504040204" pitchFamily="50" charset="-128"/>
                <a:ea typeface="Meiryo UI" panose="020B0604030504040204" pitchFamily="50" charset="-128"/>
              </a:rPr>
              <a:t>約束できませんが、用語が採用されたら一緒に作成しましょう！</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96058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5256C-3AE3-4201-7B2E-5F04D9782F85}"/>
            </a:ext>
          </a:extLst>
        </p:cNvPr>
        <p:cNvGrpSpPr/>
        <p:nvPr/>
      </p:nvGrpSpPr>
      <p:grpSpPr>
        <a:xfrm>
          <a:off x="0" y="0"/>
          <a:ext cx="0" cy="0"/>
          <a:chOff x="0" y="0"/>
          <a:chExt cx="0" cy="0"/>
        </a:xfrm>
      </p:grpSpPr>
      <p:sp>
        <p:nvSpPr>
          <p:cNvPr id="23557" name="Rectangle 5">
            <a:extLst>
              <a:ext uri="{FF2B5EF4-FFF2-40B4-BE49-F238E27FC236}">
                <a16:creationId xmlns:a16="http://schemas.microsoft.com/office/drawing/2014/main" id="{486BF1F5-8CA3-FF5E-3822-851FE9C81567}"/>
              </a:ext>
            </a:extLst>
          </p:cNvPr>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a:lnSpc>
                <a:spcPct val="150000"/>
              </a:lnSpc>
            </a:pPr>
            <a:r>
              <a:rPr lang="ja-JP" altLang="en-US" sz="4400" b="1" dirty="0">
                <a:solidFill>
                  <a:schemeClr val="tx2"/>
                </a:solidFill>
                <a:latin typeface="Meiryo UI" panose="020B0604030504040204" pitchFamily="50" charset="-128"/>
                <a:ea typeface="Meiryo UI" panose="020B0604030504040204" pitchFamily="50" charset="-128"/>
              </a:rPr>
              <a:t>第１章．</a:t>
            </a:r>
            <a:endParaRPr lang="en-US" altLang="ja-JP" sz="4400" b="1" dirty="0">
              <a:solidFill>
                <a:schemeClr val="tx2"/>
              </a:solidFill>
              <a:latin typeface="Meiryo UI" panose="020B0604030504040204" pitchFamily="50" charset="-128"/>
              <a:ea typeface="Meiryo UI" panose="020B0604030504040204" pitchFamily="50" charset="-128"/>
            </a:endParaRPr>
          </a:p>
          <a:p>
            <a:pPr algn="l">
              <a:lnSpc>
                <a:spcPct val="150000"/>
              </a:lnSpc>
            </a:pPr>
            <a:r>
              <a:rPr lang="en-US" altLang="ja-JP" sz="4400" b="1" dirty="0">
                <a:solidFill>
                  <a:schemeClr val="tx2"/>
                </a:solidFill>
                <a:latin typeface="Meiryo UI" panose="020B0604030504040204" pitchFamily="50" charset="-128"/>
                <a:ea typeface="Meiryo UI" panose="020B0604030504040204" pitchFamily="50" charset="-128"/>
              </a:rPr>
              <a:t>OSS</a:t>
            </a:r>
            <a:r>
              <a:rPr lang="ja-JP" altLang="en-US" sz="4400" b="1" dirty="0">
                <a:solidFill>
                  <a:schemeClr val="tx2"/>
                </a:solidFill>
                <a:latin typeface="Meiryo UI" panose="020B0604030504040204" pitchFamily="50" charset="-128"/>
                <a:ea typeface="Meiryo UI" panose="020B0604030504040204" pitchFamily="50" charset="-128"/>
              </a:rPr>
              <a:t>と知的財産権の基礎</a:t>
            </a:r>
            <a:endParaRPr lang="en-US" altLang="ja-JP" sz="4400" b="1" dirty="0">
              <a:solidFill>
                <a:schemeClr val="tx2"/>
              </a:solidFill>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737398F9-E165-5749-C400-5749DA0AA246}"/>
              </a:ext>
            </a:extLst>
          </p:cNvPr>
          <p:cNvSpPr>
            <a:spLocks noGrp="1"/>
          </p:cNvSpPr>
          <p:nvPr>
            <p:ph type="sldNum" sz="quarter" idx="10"/>
          </p:nvPr>
        </p:nvSpPr>
        <p:spPr/>
        <p:txBody>
          <a:bodyPr/>
          <a:lstStyle/>
          <a:p>
            <a:fld id="{E8E9CBD9-E97A-4244-BA2F-A59041725FCD}" type="slidenum">
              <a:rPr lang="de-DE" altLang="ja-JP" smtClean="0"/>
              <a:pPr/>
              <a:t>4</a:t>
            </a:fld>
            <a:endParaRPr lang="de-DE" altLang="ja-JP"/>
          </a:p>
        </p:txBody>
      </p:sp>
      <p:sp>
        <p:nvSpPr>
          <p:cNvPr id="5" name="正方形/長方形 4">
            <a:extLst>
              <a:ext uri="{FF2B5EF4-FFF2-40B4-BE49-F238E27FC236}">
                <a16:creationId xmlns:a16="http://schemas.microsoft.com/office/drawing/2014/main" id="{7A5B0D8D-7656-BD50-0124-DD2F39573611}"/>
              </a:ext>
            </a:extLst>
          </p:cNvPr>
          <p:cNvSpPr/>
          <p:nvPr/>
        </p:nvSpPr>
        <p:spPr bwMode="gray">
          <a:xfrm>
            <a:off x="2015982" y="3511266"/>
            <a:ext cx="6960338" cy="2644249"/>
          </a:xfrm>
          <a:prstGeom prst="rect">
            <a:avLst/>
          </a:prstGeom>
          <a:noFill/>
          <a:ln w="28575" cap="flat" cmpd="sng" algn="ctr">
            <a:solidFill>
              <a:srgbClr val="D2E8FA"/>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55" name="Rectangle 6">
            <a:extLst>
              <a:ext uri="{FF2B5EF4-FFF2-40B4-BE49-F238E27FC236}">
                <a16:creationId xmlns:a16="http://schemas.microsoft.com/office/drawing/2014/main" id="{BD080D09-B74E-263A-9D6A-DCE077CA900F}"/>
              </a:ext>
            </a:extLst>
          </p:cNvPr>
          <p:cNvSpPr>
            <a:spLocks noChangeArrowheads="1"/>
          </p:cNvSpPr>
          <p:nvPr/>
        </p:nvSpPr>
        <p:spPr bwMode="auto">
          <a:xfrm>
            <a:off x="2148503" y="3501008"/>
            <a:ext cx="6263249" cy="567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l" defTabSz="457200" fontAlgn="base">
              <a:spcBef>
                <a:spcPct val="10000"/>
              </a:spcBef>
              <a:spcAft>
                <a:spcPct val="10000"/>
              </a:spcAft>
              <a:buClr>
                <a:srgbClr val="87867E"/>
              </a:buClr>
            </a:pPr>
            <a:r>
              <a:rPr lang="ja-JP" altLang="en-US" dirty="0">
                <a:solidFill>
                  <a:schemeClr val="tx1"/>
                </a:solidFill>
                <a:latin typeface="Meiryo UI" panose="020B0604030504040204" pitchFamily="50" charset="-128"/>
                <a:ea typeface="Meiryo UI" panose="020B0604030504040204" pitchFamily="50" charset="-128"/>
              </a:rPr>
              <a:t>知的財産権とは、アイデアや作品などの</a:t>
            </a:r>
            <a:r>
              <a:rPr lang="ja-JP" altLang="en-US" u="sng" dirty="0">
                <a:solidFill>
                  <a:schemeClr val="tx1"/>
                </a:solidFill>
                <a:latin typeface="Meiryo UI" panose="020B0604030504040204" pitchFamily="50" charset="-128"/>
                <a:ea typeface="Meiryo UI" panose="020B0604030504040204" pitchFamily="50" charset="-128"/>
              </a:rPr>
              <a:t>知的な成果</a:t>
            </a:r>
            <a:r>
              <a:rPr lang="ja-JP" altLang="en-US" dirty="0">
                <a:solidFill>
                  <a:schemeClr val="tx1"/>
                </a:solidFill>
                <a:latin typeface="Meiryo UI" panose="020B0604030504040204" pitchFamily="50" charset="-128"/>
                <a:ea typeface="Meiryo UI" panose="020B0604030504040204" pitchFamily="50" charset="-128"/>
              </a:rPr>
              <a:t>を守る権利です。</a:t>
            </a:r>
            <a:endParaRPr lang="en-US" altLang="ja-JP" dirty="0">
              <a:solidFill>
                <a:schemeClr val="tx1"/>
              </a:solidFill>
              <a:latin typeface="Meiryo UI" panose="020B0604030504040204" pitchFamily="50" charset="-128"/>
              <a:ea typeface="Meiryo UI" panose="020B0604030504040204" pitchFamily="50" charset="-128"/>
            </a:endParaRPr>
          </a:p>
        </p:txBody>
      </p:sp>
      <p:sp>
        <p:nvSpPr>
          <p:cNvPr id="23553" name="テキスト ボックス 23552">
            <a:extLst>
              <a:ext uri="{FF2B5EF4-FFF2-40B4-BE49-F238E27FC236}">
                <a16:creationId xmlns:a16="http://schemas.microsoft.com/office/drawing/2014/main" id="{B6DD3FD9-ABA0-C4D7-4DB8-9298E10C8219}"/>
              </a:ext>
            </a:extLst>
          </p:cNvPr>
          <p:cNvSpPr txBox="1"/>
          <p:nvPr/>
        </p:nvSpPr>
        <p:spPr>
          <a:xfrm>
            <a:off x="3092563" y="5779405"/>
            <a:ext cx="5191868" cy="276999"/>
          </a:xfrm>
          <a:prstGeom prst="rect">
            <a:avLst/>
          </a:prstGeom>
          <a:noFill/>
        </p:spPr>
        <p:txBody>
          <a:bodyPr wrap="square" rtlCol="0">
            <a:spAutoFit/>
          </a:bodyPr>
          <a:lstStyle/>
          <a:p>
            <a:r>
              <a:rPr kumimoji="1" lang="ja-JP" altLang="en-US" sz="1200" dirty="0">
                <a:latin typeface="Meiryo UI" panose="020B0604030504040204" pitchFamily="50" charset="-128"/>
                <a:ea typeface="Meiryo UI" panose="020B0604030504040204" pitchFamily="50" charset="-128"/>
              </a:rPr>
              <a:t>（知的財産権について詳しく知りたい方は、</a:t>
            </a:r>
            <a:r>
              <a:rPr lang="ja-JP" altLang="en-US" sz="1200" dirty="0">
                <a:latin typeface="Meiryo UI" panose="020B0604030504040204" pitchFamily="50" charset="-128"/>
                <a:ea typeface="Meiryo UI" panose="020B0604030504040204" pitchFamily="50" charset="-128"/>
              </a:rPr>
              <a:t>文化庁</a:t>
            </a:r>
            <a:r>
              <a:rPr kumimoji="1" lang="ja-JP" altLang="en-US" sz="1200" dirty="0">
                <a:latin typeface="Meiryo UI" panose="020B0604030504040204" pitchFamily="50" charset="-128"/>
                <a:ea typeface="Meiryo UI" panose="020B0604030504040204" pitchFamily="50" charset="-128"/>
              </a:rPr>
              <a:t>などのページをご</a:t>
            </a:r>
            <a:r>
              <a:rPr lang="ja-JP" altLang="en-US" sz="1200" dirty="0">
                <a:latin typeface="Meiryo UI" panose="020B0604030504040204" pitchFamily="50" charset="-128"/>
                <a:ea typeface="Meiryo UI" panose="020B0604030504040204" pitchFamily="50" charset="-128"/>
              </a:rPr>
              <a:t>参照ください）</a:t>
            </a:r>
            <a:endParaRPr kumimoji="1" lang="ja-JP" altLang="en-US" sz="120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DCA550EC-C688-6D23-B9B5-0560302B7DF6}"/>
              </a:ext>
            </a:extLst>
          </p:cNvPr>
          <p:cNvSpPr txBox="1"/>
          <p:nvPr/>
        </p:nvSpPr>
        <p:spPr>
          <a:xfrm>
            <a:off x="9552384" y="6652392"/>
            <a:ext cx="2592000" cy="180000"/>
          </a:xfrm>
          <a:prstGeom prst="rect">
            <a:avLst/>
          </a:prstGeom>
          <a:solidFill>
            <a:schemeClr val="bg1"/>
          </a:solidFill>
          <a:ln>
            <a:solidFill>
              <a:schemeClr val="bg1"/>
            </a:solidFill>
          </a:ln>
        </p:spPr>
        <p:txBody>
          <a:bodyPr wrap="square">
            <a:spAutoFit/>
          </a:bodyPr>
          <a:lstStyle/>
          <a:p>
            <a:r>
              <a:rPr lang="de-DE" altLang="ja-JP" sz="800" dirty="0">
                <a:latin typeface="Meiryo UI" panose="020B0604030504040204" pitchFamily="50" charset="-128"/>
                <a:ea typeface="Meiryo UI" panose="020B0604030504040204" pitchFamily="50" charset="-128"/>
              </a:rPr>
              <a:t>20</a:t>
            </a:r>
            <a:r>
              <a:rPr lang="en-US" altLang="ja-JP" sz="800" dirty="0">
                <a:latin typeface="Meiryo UI" panose="020B0604030504040204" pitchFamily="50" charset="-128"/>
                <a:ea typeface="Meiryo UI" panose="020B0604030504040204" pitchFamily="50" charset="-128"/>
              </a:rPr>
              <a:t>22-2025</a:t>
            </a:r>
            <a:r>
              <a:rPr lang="de-DE" altLang="ja-JP" sz="800" dirty="0">
                <a:latin typeface="Meiryo UI" panose="020B0604030504040204" pitchFamily="50" charset="-128"/>
                <a:ea typeface="Meiryo UI" panose="020B0604030504040204" pitchFamily="50" charset="-128"/>
              </a:rPr>
              <a:t> OpenChain Japan Work Group</a:t>
            </a:r>
          </a:p>
        </p:txBody>
      </p:sp>
      <p:grpSp>
        <p:nvGrpSpPr>
          <p:cNvPr id="10" name="グループ化 9">
            <a:extLst>
              <a:ext uri="{FF2B5EF4-FFF2-40B4-BE49-F238E27FC236}">
                <a16:creationId xmlns:a16="http://schemas.microsoft.com/office/drawing/2014/main" id="{D0B41681-FA3A-CC88-D9D5-BED3707B3E08}"/>
              </a:ext>
            </a:extLst>
          </p:cNvPr>
          <p:cNvGrpSpPr/>
          <p:nvPr/>
        </p:nvGrpSpPr>
        <p:grpSpPr>
          <a:xfrm>
            <a:off x="3092563" y="4144971"/>
            <a:ext cx="5309418" cy="1413735"/>
            <a:chOff x="3092563" y="4144971"/>
            <a:chExt cx="5309418" cy="1413735"/>
          </a:xfrm>
        </p:grpSpPr>
        <p:grpSp>
          <p:nvGrpSpPr>
            <p:cNvPr id="23597" name="グループ化 23596">
              <a:extLst>
                <a:ext uri="{FF2B5EF4-FFF2-40B4-BE49-F238E27FC236}">
                  <a16:creationId xmlns:a16="http://schemas.microsoft.com/office/drawing/2014/main" id="{BD31CDEA-5BC1-7490-E6B5-C02EC50B1CA6}"/>
                </a:ext>
              </a:extLst>
            </p:cNvPr>
            <p:cNvGrpSpPr/>
            <p:nvPr/>
          </p:nvGrpSpPr>
          <p:grpSpPr>
            <a:xfrm>
              <a:off x="3092563" y="4144971"/>
              <a:ext cx="4375128" cy="1413735"/>
              <a:chOff x="2584968" y="4293096"/>
              <a:chExt cx="4375128" cy="1413735"/>
            </a:xfrm>
          </p:grpSpPr>
          <p:sp>
            <p:nvSpPr>
              <p:cNvPr id="23558" name="Rectangle 6">
                <a:extLst>
                  <a:ext uri="{FF2B5EF4-FFF2-40B4-BE49-F238E27FC236}">
                    <a16:creationId xmlns:a16="http://schemas.microsoft.com/office/drawing/2014/main" id="{4964C4FA-3E95-1141-6BBE-056667E0849E}"/>
                  </a:ext>
                </a:extLst>
              </p:cNvPr>
              <p:cNvSpPr>
                <a:spLocks noChangeArrowheads="1"/>
              </p:cNvSpPr>
              <p:nvPr/>
            </p:nvSpPr>
            <p:spPr bwMode="auto">
              <a:xfrm>
                <a:off x="4762503" y="4293096"/>
                <a:ext cx="1248952" cy="567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l" defTabSz="457200" fontAlgn="base">
                  <a:spcBef>
                    <a:spcPct val="10000"/>
                  </a:spcBef>
                  <a:spcAft>
                    <a:spcPct val="10000"/>
                  </a:spcAft>
                  <a:buClr>
                    <a:srgbClr val="87867E"/>
                  </a:buClr>
                </a:pPr>
                <a:r>
                  <a:rPr lang="ja-JP" altLang="en-US" dirty="0">
                    <a:solidFill>
                      <a:schemeClr val="tx1"/>
                    </a:solidFill>
                    <a:latin typeface="Meiryo UI" panose="020B0604030504040204" pitchFamily="50" charset="-128"/>
                    <a:ea typeface="Meiryo UI" panose="020B0604030504040204" pitchFamily="50" charset="-128"/>
                  </a:rPr>
                  <a:t>知的財産権</a:t>
                </a:r>
                <a:endParaRPr lang="ja-JP" altLang="de-DE" dirty="0">
                  <a:solidFill>
                    <a:schemeClr val="tx1"/>
                  </a:solidFill>
                  <a:latin typeface="Meiryo UI" panose="020B0604030504040204" pitchFamily="50" charset="-128"/>
                  <a:ea typeface="Meiryo UI" panose="020B0604030504040204" pitchFamily="50" charset="-128"/>
                </a:endParaRPr>
              </a:p>
            </p:txBody>
          </p:sp>
          <p:sp>
            <p:nvSpPr>
              <p:cNvPr id="8" name="Rectangle 6">
                <a:extLst>
                  <a:ext uri="{FF2B5EF4-FFF2-40B4-BE49-F238E27FC236}">
                    <a16:creationId xmlns:a16="http://schemas.microsoft.com/office/drawing/2014/main" id="{BBA2DD20-5BB0-B91A-A063-E3418E6C6897}"/>
                  </a:ext>
                </a:extLst>
              </p:cNvPr>
              <p:cNvSpPr>
                <a:spLocks noChangeArrowheads="1"/>
              </p:cNvSpPr>
              <p:nvPr/>
            </p:nvSpPr>
            <p:spPr bwMode="auto">
              <a:xfrm>
                <a:off x="4990979" y="5139002"/>
                <a:ext cx="792000" cy="567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l" defTabSz="457200" fontAlgn="base">
                  <a:spcBef>
                    <a:spcPct val="10000"/>
                  </a:spcBef>
                  <a:spcAft>
                    <a:spcPct val="10000"/>
                  </a:spcAft>
                  <a:buClr>
                    <a:srgbClr val="87867E"/>
                  </a:buClr>
                </a:pPr>
                <a:r>
                  <a:rPr lang="ja-JP" altLang="en-US" dirty="0">
                    <a:solidFill>
                      <a:schemeClr val="tx1"/>
                    </a:solidFill>
                    <a:latin typeface="Meiryo UI" panose="020B0604030504040204" pitchFamily="50" charset="-128"/>
                    <a:ea typeface="Meiryo UI" panose="020B0604030504040204" pitchFamily="50" charset="-128"/>
                  </a:rPr>
                  <a:t>特許権</a:t>
                </a:r>
                <a:endParaRPr lang="ja-JP" altLang="de-DE" dirty="0">
                  <a:solidFill>
                    <a:schemeClr val="tx1"/>
                  </a:solidFill>
                  <a:latin typeface="Meiryo UI" panose="020B0604030504040204" pitchFamily="50" charset="-128"/>
                  <a:ea typeface="Meiryo UI" panose="020B0604030504040204" pitchFamily="50" charset="-128"/>
                </a:endParaRPr>
              </a:p>
            </p:txBody>
          </p:sp>
          <p:sp>
            <p:nvSpPr>
              <p:cNvPr id="11" name="Rectangle 6">
                <a:extLst>
                  <a:ext uri="{FF2B5EF4-FFF2-40B4-BE49-F238E27FC236}">
                    <a16:creationId xmlns:a16="http://schemas.microsoft.com/office/drawing/2014/main" id="{D7F02101-41BA-5A7C-6736-0A51EDDC841D}"/>
                  </a:ext>
                </a:extLst>
              </p:cNvPr>
              <p:cNvSpPr>
                <a:spLocks noChangeArrowheads="1"/>
              </p:cNvSpPr>
              <p:nvPr/>
            </p:nvSpPr>
            <p:spPr bwMode="auto">
              <a:xfrm>
                <a:off x="6168096" y="5139002"/>
                <a:ext cx="792000" cy="567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l" defTabSz="457200" fontAlgn="base">
                  <a:spcBef>
                    <a:spcPct val="10000"/>
                  </a:spcBef>
                  <a:spcAft>
                    <a:spcPct val="10000"/>
                  </a:spcAft>
                  <a:buClr>
                    <a:srgbClr val="87867E"/>
                  </a:buClr>
                </a:pPr>
                <a:r>
                  <a:rPr lang="ja-JP" altLang="en-US" dirty="0">
                    <a:solidFill>
                      <a:schemeClr val="tx1"/>
                    </a:solidFill>
                    <a:latin typeface="Meiryo UI" panose="020B0604030504040204" pitchFamily="50" charset="-128"/>
                    <a:ea typeface="Meiryo UI" panose="020B0604030504040204" pitchFamily="50" charset="-128"/>
                  </a:rPr>
                  <a:t>商標権</a:t>
                </a:r>
                <a:endParaRPr lang="ja-JP" altLang="de-DE" dirty="0">
                  <a:solidFill>
                    <a:schemeClr val="tx1"/>
                  </a:solidFill>
                  <a:latin typeface="Meiryo UI" panose="020B0604030504040204" pitchFamily="50" charset="-128"/>
                  <a:ea typeface="Meiryo UI" panose="020B0604030504040204" pitchFamily="50" charset="-128"/>
                </a:endParaRPr>
              </a:p>
            </p:txBody>
          </p:sp>
          <p:sp>
            <p:nvSpPr>
              <p:cNvPr id="13" name="Rectangle 6">
                <a:extLst>
                  <a:ext uri="{FF2B5EF4-FFF2-40B4-BE49-F238E27FC236}">
                    <a16:creationId xmlns:a16="http://schemas.microsoft.com/office/drawing/2014/main" id="{BB3C1A6A-254C-8776-96AB-FDFA480FE30A}"/>
                  </a:ext>
                </a:extLst>
              </p:cNvPr>
              <p:cNvSpPr>
                <a:spLocks noChangeArrowheads="1"/>
              </p:cNvSpPr>
              <p:nvPr/>
            </p:nvSpPr>
            <p:spPr bwMode="auto">
              <a:xfrm>
                <a:off x="2584968" y="5139002"/>
                <a:ext cx="1080000" cy="567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l" defTabSz="457200" fontAlgn="base">
                  <a:spcBef>
                    <a:spcPct val="10000"/>
                  </a:spcBef>
                  <a:spcAft>
                    <a:spcPct val="10000"/>
                  </a:spcAft>
                  <a:buClr>
                    <a:srgbClr val="87867E"/>
                  </a:buClr>
                </a:pPr>
                <a:r>
                  <a:rPr lang="ja-JP" altLang="en-US" dirty="0">
                    <a:solidFill>
                      <a:schemeClr val="tx1"/>
                    </a:solidFill>
                    <a:latin typeface="Meiryo UI" panose="020B0604030504040204" pitchFamily="50" charset="-128"/>
                    <a:ea typeface="Meiryo UI" panose="020B0604030504040204" pitchFamily="50" charset="-128"/>
                  </a:rPr>
                  <a:t>主な権利</a:t>
                </a:r>
                <a:endParaRPr lang="ja-JP" altLang="de-DE" dirty="0">
                  <a:solidFill>
                    <a:schemeClr val="tx1"/>
                  </a:solidFill>
                  <a:latin typeface="Meiryo UI" panose="020B0604030504040204" pitchFamily="50" charset="-128"/>
                  <a:ea typeface="Meiryo UI" panose="020B0604030504040204" pitchFamily="50" charset="-128"/>
                </a:endParaRPr>
              </a:p>
            </p:txBody>
          </p:sp>
          <p:sp>
            <p:nvSpPr>
              <p:cNvPr id="33" name="Rectangle 6">
                <a:extLst>
                  <a:ext uri="{FF2B5EF4-FFF2-40B4-BE49-F238E27FC236}">
                    <a16:creationId xmlns:a16="http://schemas.microsoft.com/office/drawing/2014/main" id="{D9B457E6-809E-BFC4-CE37-9AC9822DD744}"/>
                  </a:ext>
                </a:extLst>
              </p:cNvPr>
              <p:cNvSpPr>
                <a:spLocks noChangeArrowheads="1"/>
              </p:cNvSpPr>
              <p:nvPr/>
            </p:nvSpPr>
            <p:spPr bwMode="auto">
              <a:xfrm>
                <a:off x="3813861" y="5139002"/>
                <a:ext cx="792000" cy="567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l" defTabSz="457200" fontAlgn="base">
                  <a:spcBef>
                    <a:spcPct val="10000"/>
                  </a:spcBef>
                  <a:spcAft>
                    <a:spcPct val="10000"/>
                  </a:spcAft>
                  <a:buClr>
                    <a:srgbClr val="87867E"/>
                  </a:buClr>
                </a:pPr>
                <a:r>
                  <a:rPr lang="ja-JP" altLang="en-US" dirty="0">
                    <a:solidFill>
                      <a:schemeClr val="tx1"/>
                    </a:solidFill>
                    <a:latin typeface="Meiryo UI" panose="020B0604030504040204" pitchFamily="50" charset="-128"/>
                    <a:ea typeface="Meiryo UI" panose="020B0604030504040204" pitchFamily="50" charset="-128"/>
                  </a:rPr>
                  <a:t>著作権</a:t>
                </a:r>
                <a:endParaRPr lang="ja-JP" altLang="de-DE" dirty="0">
                  <a:solidFill>
                    <a:schemeClr val="tx1"/>
                  </a:solidFill>
                  <a:latin typeface="Meiryo UI" panose="020B0604030504040204" pitchFamily="50" charset="-128"/>
                  <a:ea typeface="Meiryo UI" panose="020B0604030504040204" pitchFamily="50" charset="-128"/>
                </a:endParaRPr>
              </a:p>
            </p:txBody>
          </p:sp>
          <p:cxnSp>
            <p:nvCxnSpPr>
              <p:cNvPr id="45" name="コネクタ: カギ線 44">
                <a:extLst>
                  <a:ext uri="{FF2B5EF4-FFF2-40B4-BE49-F238E27FC236}">
                    <a16:creationId xmlns:a16="http://schemas.microsoft.com/office/drawing/2014/main" id="{3BB57399-6D66-2427-AA0B-0B2DBE742128}"/>
                  </a:ext>
                </a:extLst>
              </p:cNvPr>
              <p:cNvCxnSpPr>
                <a:stCxn id="23558" idx="2"/>
                <a:endCxn id="33" idx="0"/>
              </p:cNvCxnSpPr>
              <p:nvPr/>
            </p:nvCxnSpPr>
            <p:spPr bwMode="auto">
              <a:xfrm rot="5400000">
                <a:off x="4659382" y="4411404"/>
                <a:ext cx="278077" cy="1177118"/>
              </a:xfrm>
              <a:prstGeom prst="bentConnector3">
                <a:avLst>
                  <a:gd name="adj1" fmla="val 5000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61" name="コネクタ: カギ線 60">
                <a:extLst>
                  <a:ext uri="{FF2B5EF4-FFF2-40B4-BE49-F238E27FC236}">
                    <a16:creationId xmlns:a16="http://schemas.microsoft.com/office/drawing/2014/main" id="{7BDE948D-8DD2-E5E2-FD71-10B37FCA662D}"/>
                  </a:ext>
                </a:extLst>
              </p:cNvPr>
              <p:cNvCxnSpPr>
                <a:stCxn id="23558" idx="2"/>
                <a:endCxn id="11" idx="0"/>
              </p:cNvCxnSpPr>
              <p:nvPr/>
            </p:nvCxnSpPr>
            <p:spPr bwMode="auto">
              <a:xfrm rot="16200000" flipH="1">
                <a:off x="5836499" y="4411404"/>
                <a:ext cx="278077" cy="1177117"/>
              </a:xfrm>
              <a:prstGeom prst="bentConnector3">
                <a:avLst>
                  <a:gd name="adj1" fmla="val 5000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3596" name="直線コネクタ 23595">
                <a:extLst>
                  <a:ext uri="{FF2B5EF4-FFF2-40B4-BE49-F238E27FC236}">
                    <a16:creationId xmlns:a16="http://schemas.microsoft.com/office/drawing/2014/main" id="{E65B5D58-3EFE-C8C7-DC09-EF133A180578}"/>
                  </a:ext>
                </a:extLst>
              </p:cNvPr>
              <p:cNvCxnSpPr>
                <a:stCxn id="23558" idx="2"/>
                <a:endCxn id="8" idx="0"/>
              </p:cNvCxnSpPr>
              <p:nvPr/>
            </p:nvCxnSpPr>
            <p:spPr bwMode="auto">
              <a:xfrm>
                <a:off x="5386979" y="4860925"/>
                <a:ext cx="0" cy="278077"/>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grpSp>
        <p:sp>
          <p:nvSpPr>
            <p:cNvPr id="2" name="Rectangle 6">
              <a:extLst>
                <a:ext uri="{FF2B5EF4-FFF2-40B4-BE49-F238E27FC236}">
                  <a16:creationId xmlns:a16="http://schemas.microsoft.com/office/drawing/2014/main" id="{D382F2D8-09E2-A651-BA44-90CA4BB34903}"/>
                </a:ext>
              </a:extLst>
            </p:cNvPr>
            <p:cNvSpPr>
              <a:spLocks noChangeArrowheads="1"/>
            </p:cNvSpPr>
            <p:nvPr/>
          </p:nvSpPr>
          <p:spPr bwMode="auto">
            <a:xfrm>
              <a:off x="7609981" y="4990877"/>
              <a:ext cx="792000" cy="567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gn="l" defTabSz="457200" fontAlgn="base">
                <a:spcBef>
                  <a:spcPct val="10000"/>
                </a:spcBef>
                <a:spcAft>
                  <a:spcPct val="10000"/>
                </a:spcAft>
                <a:buClr>
                  <a:srgbClr val="87867E"/>
                </a:buClr>
              </a:pPr>
              <a:r>
                <a:rPr lang="ja-JP" altLang="en-US" dirty="0">
                  <a:solidFill>
                    <a:schemeClr val="tx1"/>
                  </a:solidFill>
                  <a:latin typeface="Meiryo UI" panose="020B0604030504040204" pitchFamily="50" charset="-128"/>
                  <a:ea typeface="Meiryo UI" panose="020B0604030504040204" pitchFamily="50" charset="-128"/>
                </a:rPr>
                <a:t>意匠権</a:t>
              </a:r>
              <a:endParaRPr lang="ja-JP" altLang="de-DE" dirty="0">
                <a:solidFill>
                  <a:schemeClr val="tx1"/>
                </a:solidFill>
                <a:latin typeface="Meiryo UI" panose="020B0604030504040204" pitchFamily="50" charset="-128"/>
                <a:ea typeface="Meiryo UI" panose="020B0604030504040204" pitchFamily="50" charset="-128"/>
              </a:endParaRPr>
            </a:p>
          </p:txBody>
        </p:sp>
      </p:grpSp>
      <p:cxnSp>
        <p:nvCxnSpPr>
          <p:cNvPr id="4" name="コネクタ: カギ線 3">
            <a:extLst>
              <a:ext uri="{FF2B5EF4-FFF2-40B4-BE49-F238E27FC236}">
                <a16:creationId xmlns:a16="http://schemas.microsoft.com/office/drawing/2014/main" id="{DA0E9310-4463-18CF-BD67-4BEFCE1CEA44}"/>
              </a:ext>
            </a:extLst>
          </p:cNvPr>
          <p:cNvCxnSpPr>
            <a:stCxn id="23558" idx="2"/>
            <a:endCxn id="2" idx="0"/>
          </p:cNvCxnSpPr>
          <p:nvPr/>
        </p:nvCxnSpPr>
        <p:spPr bwMode="auto">
          <a:xfrm rot="16200000" flipH="1">
            <a:off x="6811239" y="3796134"/>
            <a:ext cx="278077" cy="2111407"/>
          </a:xfrm>
          <a:prstGeom prst="bentConnector3">
            <a:avLst>
              <a:gd name="adj1" fmla="val 50000"/>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Tree>
    <p:extLst>
      <p:ext uri="{BB962C8B-B14F-4D97-AF65-F5344CB8AC3E}">
        <p14:creationId xmlns:p14="http://schemas.microsoft.com/office/powerpoint/2010/main" val="37501172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3C91EB2B-D766-8A7B-6AF7-802837B2FEED}"/>
              </a:ext>
            </a:extLst>
          </p:cNvPr>
          <p:cNvSpPr>
            <a:spLocks noGrp="1"/>
          </p:cNvSpPr>
          <p:nvPr>
            <p:ph type="sldNum" sz="quarter" idx="12"/>
          </p:nvPr>
        </p:nvSpPr>
        <p:spPr/>
        <p:txBody>
          <a:bodyPr/>
          <a:lstStyle/>
          <a:p>
            <a:fld id="{E5C4FF1C-8F5E-4BC8-BCAF-207649A9C157}" type="slidenum">
              <a:rPr lang="de-DE" altLang="ja-JP" smtClean="0"/>
              <a:pPr/>
              <a:t>49</a:t>
            </a:fld>
            <a:endParaRPr lang="de-DE" altLang="ja-JP"/>
          </a:p>
        </p:txBody>
      </p:sp>
      <p:sp>
        <p:nvSpPr>
          <p:cNvPr id="7" name="正方形/長方形 6">
            <a:extLst>
              <a:ext uri="{FF2B5EF4-FFF2-40B4-BE49-F238E27FC236}">
                <a16:creationId xmlns:a16="http://schemas.microsoft.com/office/drawing/2014/main" id="{0739DC42-2D20-C5AE-C35E-EC29B167A6EF}"/>
              </a:ext>
            </a:extLst>
          </p:cNvPr>
          <p:cNvSpPr/>
          <p:nvPr/>
        </p:nvSpPr>
        <p:spPr bwMode="gray">
          <a:xfrm>
            <a:off x="335360" y="1755714"/>
            <a:ext cx="10801200" cy="3401478"/>
          </a:xfrm>
          <a:prstGeom prst="rect">
            <a:avLst/>
          </a:prstGeom>
          <a:no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en-US" altLang="ja-JP" sz="4400" b="0" i="0" u="none" strike="noStrike" cap="none" normalizeH="0" baseline="0" dirty="0">
                <a:ln>
                  <a:noFill/>
                </a:ln>
                <a:effectLst/>
                <a:latin typeface="Meiryo UI" panose="020B0604030504040204" pitchFamily="50" charset="-128"/>
                <a:ea typeface="Meiryo UI" panose="020B0604030504040204" pitchFamily="50" charset="-128"/>
              </a:rPr>
              <a:t>10</a:t>
            </a:r>
            <a:r>
              <a:rPr kumimoji="1" lang="ja-JP" altLang="en-US" sz="4400" b="0" i="0" u="none" strike="noStrike" cap="none" normalizeH="0" baseline="0" dirty="0">
                <a:ln>
                  <a:noFill/>
                </a:ln>
                <a:effectLst/>
                <a:latin typeface="Meiryo UI" panose="020B0604030504040204" pitchFamily="50" charset="-128"/>
                <a:ea typeface="Meiryo UI" panose="020B0604030504040204" pitchFamily="50" charset="-128"/>
              </a:rPr>
              <a:t>分間休憩！</a:t>
            </a:r>
            <a:endParaRPr kumimoji="1" lang="en-US" altLang="ja-JP" sz="4400" b="0" i="0" u="none" strike="noStrike" cap="none" normalizeH="0" baseline="0" dirty="0">
              <a:ln>
                <a:noFill/>
              </a:ln>
              <a:effectLst/>
              <a:latin typeface="Meiryo UI" panose="020B0604030504040204" pitchFamily="50" charset="-128"/>
              <a:ea typeface="Meiryo UI" panose="020B060403050404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endParaRPr lang="en-US" altLang="ja-JP" sz="4400" dirty="0">
              <a:latin typeface="Meiryo UI" panose="020B0604030504040204" pitchFamily="50" charset="-128"/>
              <a:ea typeface="Meiryo UI" panose="020B0604030504040204" pitchFamily="50" charset="-128"/>
            </a:endParaRPr>
          </a:p>
          <a:p>
            <a:pPr marL="0" marR="0" indent="0" algn="ctr" defTabSz="914400" rtl="0" eaLnBrk="1" fontAlgn="ctr" latinLnBrk="0" hangingPunct="1">
              <a:lnSpc>
                <a:spcPct val="100000"/>
              </a:lnSpc>
              <a:spcBef>
                <a:spcPct val="0"/>
              </a:spcBef>
              <a:spcAft>
                <a:spcPct val="0"/>
              </a:spcAft>
              <a:buClrTx/>
              <a:buSzTx/>
              <a:buFontTx/>
              <a:buNone/>
              <a:tabLst/>
            </a:pPr>
            <a:endParaRPr kumimoji="1" lang="en-US" altLang="ja-JP" sz="4400" b="0" i="0" u="none" strike="noStrike" cap="none" normalizeH="0" baseline="0" dirty="0">
              <a:ln>
                <a:noFill/>
              </a:ln>
              <a:effectLst/>
              <a:latin typeface="Meiryo UI" panose="020B0604030504040204" pitchFamily="50" charset="-128"/>
              <a:ea typeface="Meiryo UI" panose="020B0604030504040204" pitchFamily="50" charset="-128"/>
            </a:endParaRPr>
          </a:p>
        </p:txBody>
      </p:sp>
      <p:pic>
        <p:nvPicPr>
          <p:cNvPr id="10" name="図 9" descr="ロゴ, アイコン&#10;&#10;AI によって生成されたコンテンツは間違っている可能性があります。">
            <a:extLst>
              <a:ext uri="{FF2B5EF4-FFF2-40B4-BE49-F238E27FC236}">
                <a16:creationId xmlns:a16="http://schemas.microsoft.com/office/drawing/2014/main" id="{27BB3759-7A51-CEE7-CE16-61988AEB0A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68208" y="1916832"/>
            <a:ext cx="1862336" cy="1862336"/>
          </a:xfrm>
          <a:prstGeom prst="rect">
            <a:avLst/>
          </a:prstGeom>
        </p:spPr>
      </p:pic>
    </p:spTree>
    <p:extLst>
      <p:ext uri="{BB962C8B-B14F-4D97-AF65-F5344CB8AC3E}">
        <p14:creationId xmlns:p14="http://schemas.microsoft.com/office/powerpoint/2010/main" val="252082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1DB30-74CA-A503-40A8-76DC6BFC101E}"/>
            </a:ext>
          </a:extLst>
        </p:cNvPr>
        <p:cNvGrpSpPr/>
        <p:nvPr/>
      </p:nvGrpSpPr>
      <p:grpSpPr>
        <a:xfrm>
          <a:off x="0" y="0"/>
          <a:ext cx="0" cy="0"/>
          <a:chOff x="0" y="0"/>
          <a:chExt cx="0" cy="0"/>
        </a:xfrm>
      </p:grpSpPr>
      <p:sp>
        <p:nvSpPr>
          <p:cNvPr id="23557" name="Rectangle 5">
            <a:extLst>
              <a:ext uri="{FF2B5EF4-FFF2-40B4-BE49-F238E27FC236}">
                <a16:creationId xmlns:a16="http://schemas.microsoft.com/office/drawing/2014/main" id="{7CBC90A7-4B20-2901-14C5-61A973326301}"/>
              </a:ext>
            </a:extLst>
          </p:cNvPr>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fontAlgn="base">
              <a:tabLst>
                <a:tab pos="3676650" algn="l"/>
              </a:tabLst>
            </a:pPr>
            <a:r>
              <a:rPr lang="ja-JP" altLang="en-US" sz="4400" b="1" dirty="0">
                <a:solidFill>
                  <a:schemeClr val="tx1"/>
                </a:solidFill>
                <a:latin typeface="Meiryo UI" panose="020B0604030504040204" pitchFamily="50" charset="-128"/>
                <a:ea typeface="Meiryo UI" panose="020B0604030504040204" pitchFamily="50" charset="-128"/>
              </a:rPr>
              <a:t>第３章．</a:t>
            </a:r>
            <a:endParaRPr lang="en-US" altLang="ja-JP" sz="4400" b="1" dirty="0">
              <a:solidFill>
                <a:schemeClr val="tx1"/>
              </a:solidFill>
              <a:latin typeface="Meiryo UI" panose="020B0604030504040204" pitchFamily="50" charset="-128"/>
              <a:ea typeface="Meiryo UI" panose="020B0604030504040204" pitchFamily="50" charset="-128"/>
            </a:endParaRPr>
          </a:p>
          <a:p>
            <a:pPr algn="l" fontAlgn="base">
              <a:tabLst>
                <a:tab pos="3676650" algn="l"/>
              </a:tabLst>
            </a:pPr>
            <a:r>
              <a:rPr lang="ja-JP" altLang="en-US" sz="4400" b="1" dirty="0">
                <a:solidFill>
                  <a:schemeClr val="tx1"/>
                </a:solidFill>
                <a:latin typeface="Meiryo UI" panose="020B0604030504040204" pitchFamily="50" charset="-128"/>
                <a:ea typeface="Meiryo UI" panose="020B0604030504040204" pitchFamily="50" charset="-128"/>
              </a:rPr>
              <a:t>ライセンス違反の事例</a:t>
            </a:r>
          </a:p>
        </p:txBody>
      </p:sp>
      <p:sp>
        <p:nvSpPr>
          <p:cNvPr id="23558" name="Rectangle 6">
            <a:extLst>
              <a:ext uri="{FF2B5EF4-FFF2-40B4-BE49-F238E27FC236}">
                <a16:creationId xmlns:a16="http://schemas.microsoft.com/office/drawing/2014/main" id="{B00194D0-914C-A1CF-A938-07B6FA9D0FB2}"/>
              </a:ext>
            </a:extLst>
          </p:cNvPr>
          <p:cNvSpPr>
            <a:spLocks noChangeArrowheads="1"/>
          </p:cNvSpPr>
          <p:nvPr/>
        </p:nvSpPr>
        <p:spPr bwMode="auto">
          <a:xfrm>
            <a:off x="1847851" y="3697288"/>
            <a:ext cx="6840437" cy="1747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9" name="スライド番号プレースホルダー 8">
            <a:extLst>
              <a:ext uri="{FF2B5EF4-FFF2-40B4-BE49-F238E27FC236}">
                <a16:creationId xmlns:a16="http://schemas.microsoft.com/office/drawing/2014/main" id="{A6B6999D-4BE2-91F7-ED92-F84132AEC20B}"/>
              </a:ext>
            </a:extLst>
          </p:cNvPr>
          <p:cNvSpPr>
            <a:spLocks noGrp="1"/>
          </p:cNvSpPr>
          <p:nvPr>
            <p:ph type="sldNum" sz="quarter" idx="10"/>
          </p:nvPr>
        </p:nvSpPr>
        <p:spPr/>
        <p:txBody>
          <a:bodyPr/>
          <a:lstStyle/>
          <a:p>
            <a:fld id="{E8E9CBD9-E97A-4244-BA2F-A59041725FCD}" type="slidenum">
              <a:rPr lang="de-DE" altLang="ja-JP" smtClean="0"/>
              <a:pPr/>
              <a:t>50</a:t>
            </a:fld>
            <a:endParaRPr lang="de-DE" altLang="ja-JP"/>
          </a:p>
        </p:txBody>
      </p:sp>
      <p:sp>
        <p:nvSpPr>
          <p:cNvPr id="3" name="正方形/長方形 2">
            <a:extLst>
              <a:ext uri="{FF2B5EF4-FFF2-40B4-BE49-F238E27FC236}">
                <a16:creationId xmlns:a16="http://schemas.microsoft.com/office/drawing/2014/main" id="{4C0942DF-30F9-0BFF-2D24-E6108584860B}"/>
              </a:ext>
            </a:extLst>
          </p:cNvPr>
          <p:cNvSpPr/>
          <p:nvPr/>
        </p:nvSpPr>
        <p:spPr bwMode="gray">
          <a:xfrm>
            <a:off x="1799958" y="3511267"/>
            <a:ext cx="5736202" cy="2149982"/>
          </a:xfrm>
          <a:prstGeom prst="rect">
            <a:avLst/>
          </a:prstGeom>
          <a:noFill/>
          <a:ln w="28575" cap="flat" cmpd="sng" algn="ctr">
            <a:solidFill>
              <a:srgbClr val="D2E8FA"/>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4" name="テキスト ボックス 3">
            <a:extLst>
              <a:ext uri="{FF2B5EF4-FFF2-40B4-BE49-F238E27FC236}">
                <a16:creationId xmlns:a16="http://schemas.microsoft.com/office/drawing/2014/main" id="{20E65F39-E165-3B7B-D6F7-82B07AD1E6E3}"/>
              </a:ext>
            </a:extLst>
          </p:cNvPr>
          <p:cNvSpPr txBox="1"/>
          <p:nvPr/>
        </p:nvSpPr>
        <p:spPr>
          <a:xfrm>
            <a:off x="2003763" y="4077072"/>
            <a:ext cx="6120680" cy="1200329"/>
          </a:xfrm>
          <a:prstGeom prst="rect">
            <a:avLst/>
          </a:prstGeom>
          <a:noFill/>
        </p:spPr>
        <p:txBody>
          <a:bodyPr wrap="square" rtlCol="0">
            <a:spAutoFit/>
          </a:bodyPr>
          <a:lstStyle/>
          <a:p>
            <a:pPr algn="l"/>
            <a:r>
              <a:rPr lang="en-US" altLang="ja-JP" sz="2400" dirty="0">
                <a:latin typeface="Meiryo UI" panose="020B0604030504040204" pitchFamily="50" charset="-128"/>
                <a:ea typeface="Meiryo UI" panose="020B0604030504040204" pitchFamily="50" charset="-128"/>
              </a:rPr>
              <a:t>Day1</a:t>
            </a:r>
            <a:r>
              <a:rPr lang="ja-JP" altLang="en-US" sz="2400" dirty="0">
                <a:latin typeface="Meiryo UI" panose="020B0604030504040204" pitchFamily="50" charset="-128"/>
                <a:ea typeface="Meiryo UI" panose="020B0604030504040204" pitchFamily="50" charset="-128"/>
              </a:rPr>
              <a:t>でオープンソースライセンス研究所の</a:t>
            </a:r>
            <a:endParaRPr lang="en-US" altLang="ja-JP" sz="2400" dirty="0">
              <a:latin typeface="Meiryo UI" panose="020B0604030504040204" pitchFamily="50" charset="-128"/>
              <a:ea typeface="Meiryo UI" panose="020B0604030504040204" pitchFamily="50" charset="-128"/>
            </a:endParaRPr>
          </a:p>
          <a:p>
            <a:pPr algn="l"/>
            <a:r>
              <a:rPr lang="ja-JP" altLang="en-US" sz="2400" dirty="0">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rPr>
              <a:t>ライセンスうっかりミス防止研究会」が</a:t>
            </a:r>
            <a:endParaRPr lang="en-US" altLang="ja-JP" sz="2400" dirty="0">
              <a:latin typeface="Meiryo UI" panose="020B0604030504040204" pitchFamily="50" charset="-128"/>
              <a:ea typeface="Meiryo UI" panose="020B0604030504040204" pitchFamily="50" charset="-128"/>
            </a:endParaRPr>
          </a:p>
          <a:p>
            <a:pPr algn="l"/>
            <a:r>
              <a:rPr kumimoji="1" lang="ja-JP" altLang="en-US" sz="2400" dirty="0">
                <a:latin typeface="Meiryo UI" panose="020B0604030504040204" pitchFamily="50" charset="-128"/>
                <a:ea typeface="Meiryo UI" panose="020B0604030504040204" pitchFamily="50" charset="-128"/>
              </a:rPr>
              <a:t>扱った事例とは別の事例を紹介します。</a:t>
            </a:r>
          </a:p>
        </p:txBody>
      </p:sp>
    </p:spTree>
    <p:extLst>
      <p:ext uri="{BB962C8B-B14F-4D97-AF65-F5344CB8AC3E}">
        <p14:creationId xmlns:p14="http://schemas.microsoft.com/office/powerpoint/2010/main" val="12028939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B02BC-7476-6394-FE46-7D1423052EF8}"/>
            </a:ext>
          </a:extLst>
        </p:cNvPr>
        <p:cNvGrpSpPr/>
        <p:nvPr/>
      </p:nvGrpSpPr>
      <p:grpSpPr>
        <a:xfrm>
          <a:off x="0" y="0"/>
          <a:ext cx="0" cy="0"/>
          <a:chOff x="0" y="0"/>
          <a:chExt cx="0" cy="0"/>
        </a:xfrm>
      </p:grpSpPr>
      <p:sp>
        <p:nvSpPr>
          <p:cNvPr id="24" name="正方形/長方形 23">
            <a:extLst>
              <a:ext uri="{FF2B5EF4-FFF2-40B4-BE49-F238E27FC236}">
                <a16:creationId xmlns:a16="http://schemas.microsoft.com/office/drawing/2014/main" id="{C4EAFD6D-736D-E52E-A324-68A3B5CEC9FF}"/>
              </a:ext>
            </a:extLst>
          </p:cNvPr>
          <p:cNvSpPr/>
          <p:nvPr/>
        </p:nvSpPr>
        <p:spPr>
          <a:xfrm>
            <a:off x="0" y="6645462"/>
            <a:ext cx="12192000" cy="1875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四角形: 角を丸くする 29">
            <a:extLst>
              <a:ext uri="{FF2B5EF4-FFF2-40B4-BE49-F238E27FC236}">
                <a16:creationId xmlns:a16="http://schemas.microsoft.com/office/drawing/2014/main" id="{778384D2-FA81-E226-139A-2F21C7F97FBF}"/>
              </a:ext>
            </a:extLst>
          </p:cNvPr>
          <p:cNvSpPr/>
          <p:nvPr/>
        </p:nvSpPr>
        <p:spPr>
          <a:xfrm>
            <a:off x="9372496" y="2059791"/>
            <a:ext cx="1400479" cy="649129"/>
          </a:xfrm>
          <a:prstGeom prst="roundRect">
            <a:avLst/>
          </a:prstGeom>
          <a:solidFill>
            <a:schemeClr val="bg1"/>
          </a:solid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矢印: 右 61">
            <a:extLst>
              <a:ext uri="{FF2B5EF4-FFF2-40B4-BE49-F238E27FC236}">
                <a16:creationId xmlns:a16="http://schemas.microsoft.com/office/drawing/2014/main" id="{1DA2A2FD-DF93-98BC-5512-EAB88F0BC019}"/>
              </a:ext>
            </a:extLst>
          </p:cNvPr>
          <p:cNvSpPr/>
          <p:nvPr/>
        </p:nvSpPr>
        <p:spPr>
          <a:xfrm rot="7716235">
            <a:off x="10568363" y="1696908"/>
            <a:ext cx="613151" cy="436686"/>
          </a:xfrm>
          <a:prstGeom prst="right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D6575C5E-D213-B619-B857-06F6F1B69947}"/>
              </a:ext>
            </a:extLst>
          </p:cNvPr>
          <p:cNvSpPr/>
          <p:nvPr/>
        </p:nvSpPr>
        <p:spPr>
          <a:xfrm>
            <a:off x="6147505" y="898312"/>
            <a:ext cx="5938810" cy="2434172"/>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3" name="楕円 52">
            <a:extLst>
              <a:ext uri="{FF2B5EF4-FFF2-40B4-BE49-F238E27FC236}">
                <a16:creationId xmlns:a16="http://schemas.microsoft.com/office/drawing/2014/main" id="{6670EC37-4E41-86AD-0733-7C8FAA993698}"/>
              </a:ext>
            </a:extLst>
          </p:cNvPr>
          <p:cNvSpPr/>
          <p:nvPr/>
        </p:nvSpPr>
        <p:spPr>
          <a:xfrm>
            <a:off x="9750992" y="1585840"/>
            <a:ext cx="2304040" cy="188720"/>
          </a:xfrm>
          <a:prstGeom prst="ellipse">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id="{7E221948-07F0-1464-BA25-A9E4975B2A92}"/>
              </a:ext>
            </a:extLst>
          </p:cNvPr>
          <p:cNvSpPr/>
          <p:nvPr/>
        </p:nvSpPr>
        <p:spPr>
          <a:xfrm>
            <a:off x="121565" y="898312"/>
            <a:ext cx="5938810" cy="24341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 name="スライド番号プレースホルダー 8">
            <a:extLst>
              <a:ext uri="{FF2B5EF4-FFF2-40B4-BE49-F238E27FC236}">
                <a16:creationId xmlns:a16="http://schemas.microsoft.com/office/drawing/2014/main" id="{CAD4DAE3-7885-7E69-7B39-238D76A80E4A}"/>
              </a:ext>
            </a:extLst>
          </p:cNvPr>
          <p:cNvSpPr>
            <a:spLocks noGrp="1"/>
          </p:cNvSpPr>
          <p:nvPr>
            <p:ph type="sldNum" sz="quarter" idx="12"/>
          </p:nvPr>
        </p:nvSpPr>
        <p:spPr>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eiryo UI" panose="020B0604030504040204" pitchFamily="50" charset="-128"/>
                <a:ea typeface="Meiryo UI" panose="020B0604030504040204" pitchFamily="50" charset="-128"/>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895427C-9D4D-4825-80E2-106059720D9C}" type="slidenum">
              <a:rPr kumimoji="1" lang="ja-JP" altLang="en-US" smtClean="0"/>
              <a:pPr/>
              <a:t>51</a:t>
            </a:fld>
            <a:endParaRPr kumimoji="1" lang="ja-JP" altLang="en-US" dirty="0"/>
          </a:p>
        </p:txBody>
      </p:sp>
      <p:sp>
        <p:nvSpPr>
          <p:cNvPr id="2" name="タイトル 1">
            <a:extLst>
              <a:ext uri="{FF2B5EF4-FFF2-40B4-BE49-F238E27FC236}">
                <a16:creationId xmlns:a16="http://schemas.microsoft.com/office/drawing/2014/main" id="{1EC3A0EB-57FA-2470-ACFD-E1418E355C83}"/>
              </a:ext>
            </a:extLst>
          </p:cNvPr>
          <p:cNvSpPr>
            <a:spLocks noGrp="1"/>
          </p:cNvSpPr>
          <p:nvPr>
            <p:ph type="title" idx="4294967295"/>
          </p:nvPr>
        </p:nvSpPr>
        <p:spPr>
          <a:xfrm>
            <a:off x="281917" y="389370"/>
            <a:ext cx="5814083" cy="560388"/>
          </a:xfrm>
          <a:prstGeom prst="rect">
            <a:avLst/>
          </a:prstGeom>
          <a:noFill/>
          <a:ln>
            <a:noFill/>
          </a:ln>
        </p:spPr>
        <p:txBody>
          <a:bodyPr>
            <a:noAutofit/>
          </a:bodyPr>
          <a:lstStyle/>
          <a:p>
            <a:r>
              <a:rPr lang="ja-JP" altLang="en-US" sz="2600" dirty="0">
                <a:solidFill>
                  <a:srgbClr val="111111"/>
                </a:solidFill>
                <a:latin typeface="Meiryo UI" panose="020B0604030504040204" pitchFamily="50" charset="-128"/>
                <a:ea typeface="Meiryo UI" panose="020B0604030504040204" pitchFamily="50" charset="-128"/>
              </a:rPr>
              <a:t>電気自動メーカーの</a:t>
            </a:r>
            <a:r>
              <a:rPr lang="en-US" altLang="ja-JP" sz="2600" dirty="0">
                <a:solidFill>
                  <a:srgbClr val="111111"/>
                </a:solidFill>
                <a:latin typeface="Meiryo UI" panose="020B0604030504040204" pitchFamily="50" charset="-128"/>
                <a:ea typeface="Meiryo UI" panose="020B0604030504040204" pitchFamily="50" charset="-128"/>
              </a:rPr>
              <a:t>GPL</a:t>
            </a:r>
            <a:r>
              <a:rPr lang="ja-JP" altLang="en-US" sz="2600" dirty="0">
                <a:solidFill>
                  <a:srgbClr val="111111"/>
                </a:solidFill>
                <a:latin typeface="Meiryo UI" panose="020B0604030504040204" pitchFamily="50" charset="-128"/>
                <a:ea typeface="Meiryo UI" panose="020B0604030504040204" pitchFamily="50" charset="-128"/>
              </a:rPr>
              <a:t>違反事例</a:t>
            </a:r>
            <a:endParaRPr lang="ja-JP" altLang="en-US" sz="2600" dirty="0">
              <a:latin typeface="Meiryo UI" panose="020B0604030504040204" pitchFamily="50" charset="-128"/>
              <a:ea typeface="Meiryo UI" panose="020B0604030504040204" pitchFamily="50" charset="-128"/>
            </a:endParaRPr>
          </a:p>
        </p:txBody>
      </p:sp>
      <p:sp>
        <p:nvSpPr>
          <p:cNvPr id="5" name="正方形/長方形 4">
            <a:extLst>
              <a:ext uri="{FF2B5EF4-FFF2-40B4-BE49-F238E27FC236}">
                <a16:creationId xmlns:a16="http://schemas.microsoft.com/office/drawing/2014/main" id="{CCE3DC81-7E4C-A4E7-B7FF-4502D8A0495E}"/>
              </a:ext>
            </a:extLst>
          </p:cNvPr>
          <p:cNvSpPr/>
          <p:nvPr/>
        </p:nvSpPr>
        <p:spPr>
          <a:xfrm>
            <a:off x="6147505" y="3429000"/>
            <a:ext cx="5938810" cy="24341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F90BFC1-7717-830F-5329-36EDE1A424B9}"/>
              </a:ext>
            </a:extLst>
          </p:cNvPr>
          <p:cNvSpPr txBox="1"/>
          <p:nvPr/>
        </p:nvSpPr>
        <p:spPr>
          <a:xfrm>
            <a:off x="121565" y="898312"/>
            <a:ext cx="4301883" cy="400110"/>
          </a:xfrm>
          <a:prstGeom prst="rect">
            <a:avLst/>
          </a:prstGeom>
          <a:noFill/>
        </p:spPr>
        <p:txBody>
          <a:bodyPr wrap="none" rtlCol="0">
            <a:spAutoFit/>
          </a:bodyPr>
          <a:lstStyle/>
          <a:p>
            <a:pPr algn="l"/>
            <a:r>
              <a:rPr lang="ja-JP" altLang="en-US" sz="2000" dirty="0">
                <a:latin typeface="Meiryo UI" panose="020B0604030504040204" pitchFamily="50" charset="-128"/>
                <a:ea typeface="Meiryo UI" panose="020B0604030504040204" pitchFamily="50" charset="-128"/>
              </a:rPr>
              <a:t>①</a:t>
            </a:r>
            <a:r>
              <a:rPr lang="en-US" altLang="ja-JP" sz="2000" dirty="0">
                <a:latin typeface="Meiryo UI" panose="020B0604030504040204" pitchFamily="50" charset="-128"/>
                <a:ea typeface="Meiryo UI" panose="020B0604030504040204" pitchFamily="50" charset="-128"/>
              </a:rPr>
              <a:t>GPL</a:t>
            </a:r>
            <a:r>
              <a:rPr lang="ja-JP" altLang="en-US" sz="2000" dirty="0">
                <a:latin typeface="Meiryo UI" panose="020B0604030504040204" pitchFamily="50" charset="-128"/>
                <a:ea typeface="Meiryo UI" panose="020B0604030504040204" pitchFamily="50" charset="-128"/>
              </a:rPr>
              <a:t>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を含む電気自動車を販売</a:t>
            </a:r>
            <a:endParaRPr lang="en-US" altLang="ja-JP" sz="20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8EAB9B5A-2C73-BCE4-7DA4-F94CAFD29FBF}"/>
              </a:ext>
            </a:extLst>
          </p:cNvPr>
          <p:cNvSpPr txBox="1"/>
          <p:nvPr/>
        </p:nvSpPr>
        <p:spPr>
          <a:xfrm>
            <a:off x="6082352" y="898312"/>
            <a:ext cx="4802918" cy="400110"/>
          </a:xfrm>
          <a:prstGeom prst="rect">
            <a:avLst/>
          </a:prstGeom>
          <a:noFill/>
        </p:spPr>
        <p:txBody>
          <a:bodyPr wrap="none" rtlCol="0">
            <a:spAutoFit/>
          </a:bodyPr>
          <a:lstStyle/>
          <a:p>
            <a:pPr algn="l"/>
            <a:r>
              <a:rPr lang="ja-JP" altLang="en-US" sz="2000" dirty="0">
                <a:latin typeface="Meiryo UI" panose="020B0604030504040204" pitchFamily="50" charset="-128"/>
                <a:ea typeface="Meiryo UI" panose="020B0604030504040204" pitchFamily="50" charset="-128"/>
              </a:rPr>
              <a:t>②</a:t>
            </a:r>
            <a:r>
              <a:rPr lang="en-US" altLang="ja-JP" sz="2000" dirty="0">
                <a:latin typeface="Meiryo UI" panose="020B0604030504040204" pitchFamily="50" charset="-128"/>
                <a:ea typeface="Meiryo UI" panose="020B0604030504040204" pitchFamily="50" charset="-128"/>
              </a:rPr>
              <a:t>SFC</a:t>
            </a:r>
            <a:r>
              <a:rPr lang="ja-JP" altLang="en-US" sz="2000" dirty="0">
                <a:latin typeface="Meiryo UI" panose="020B0604030504040204" pitchFamily="50" charset="-128"/>
                <a:ea typeface="Meiryo UI" panose="020B0604030504040204" pitchFamily="50" charset="-128"/>
              </a:rPr>
              <a:t>が</a:t>
            </a:r>
            <a:r>
              <a:rPr lang="en-US" altLang="ja-JP" sz="2000" dirty="0">
                <a:latin typeface="Meiryo UI" panose="020B0604030504040204" pitchFamily="50" charset="-128"/>
                <a:ea typeface="Meiryo UI" panose="020B0604030504040204" pitchFamily="50" charset="-128"/>
              </a:rPr>
              <a:t>GPL</a:t>
            </a:r>
            <a:r>
              <a:rPr lang="ja-JP" altLang="en-US" sz="2000" dirty="0">
                <a:latin typeface="Meiryo UI" panose="020B0604030504040204" pitchFamily="50" charset="-128"/>
                <a:ea typeface="Meiryo UI" panose="020B0604030504040204" pitchFamily="50" charset="-128"/>
              </a:rPr>
              <a:t>準拠を求める（</a:t>
            </a:r>
            <a:r>
              <a:rPr lang="en-US" altLang="ja-JP" sz="2000" dirty="0">
                <a:latin typeface="Meiryo UI" panose="020B0604030504040204" pitchFamily="50" charset="-128"/>
                <a:ea typeface="Meiryo UI" panose="020B0604030504040204" pitchFamily="50" charset="-128"/>
              </a:rPr>
              <a:t>2013</a:t>
            </a:r>
            <a:r>
              <a:rPr lang="ja-JP" altLang="en-US" sz="2000" dirty="0">
                <a:latin typeface="Meiryo UI" panose="020B0604030504040204" pitchFamily="50" charset="-128"/>
                <a:ea typeface="Meiryo UI" panose="020B0604030504040204" pitchFamily="50" charset="-128"/>
              </a:rPr>
              <a:t>年</a:t>
            </a:r>
            <a:r>
              <a:rPr lang="en-US" altLang="ja-JP" sz="2000" dirty="0">
                <a:latin typeface="Meiryo UI" panose="020B0604030504040204" pitchFamily="50" charset="-128"/>
                <a:ea typeface="Meiryo UI" panose="020B0604030504040204" pitchFamily="50" charset="-128"/>
              </a:rPr>
              <a:t>6</a:t>
            </a:r>
            <a:r>
              <a:rPr lang="ja-JP" altLang="en-US" sz="2000" dirty="0">
                <a:latin typeface="Meiryo UI" panose="020B0604030504040204" pitchFamily="50" charset="-128"/>
                <a:ea typeface="Meiryo UI" panose="020B0604030504040204" pitchFamily="50" charset="-128"/>
              </a:rPr>
              <a:t>月）</a:t>
            </a:r>
            <a:endParaRPr lang="en-US" altLang="ja-JP" sz="2000"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A25252F8-A71D-C30C-7432-91E3A37E2951}"/>
              </a:ext>
            </a:extLst>
          </p:cNvPr>
          <p:cNvSpPr txBox="1"/>
          <p:nvPr/>
        </p:nvSpPr>
        <p:spPr>
          <a:xfrm>
            <a:off x="6155062" y="3429000"/>
            <a:ext cx="4711546" cy="369332"/>
          </a:xfrm>
          <a:prstGeom prst="rect">
            <a:avLst/>
          </a:prstGeom>
          <a:noFill/>
        </p:spPr>
        <p:txBody>
          <a:bodyPr wrap="none" rtlCol="0">
            <a:spAutoFit/>
          </a:bodyPr>
          <a:lstStyle/>
          <a:p>
            <a:pPr algn="l"/>
            <a:r>
              <a:rPr lang="ja-JP" altLang="en-US" dirty="0">
                <a:latin typeface="Meiryo UI" panose="020B0604030504040204" pitchFamily="50" charset="-128"/>
                <a:ea typeface="Meiryo UI" panose="020B0604030504040204" pitchFamily="50" charset="-128"/>
              </a:rPr>
              <a:t>④</a:t>
            </a:r>
            <a:r>
              <a:rPr lang="en-US" altLang="ja-JP" dirty="0">
                <a:latin typeface="Meiryo UI" panose="020B0604030504040204" pitchFamily="50" charset="-128"/>
                <a:ea typeface="Meiryo UI" panose="020B0604030504040204" pitchFamily="50" charset="-128"/>
              </a:rPr>
              <a:t>GitHub</a:t>
            </a:r>
            <a:r>
              <a:rPr lang="ja-JP" altLang="en-US" dirty="0">
                <a:latin typeface="Meiryo UI" panose="020B0604030504040204" pitchFamily="50" charset="-128"/>
                <a:ea typeface="Meiryo UI" panose="020B0604030504040204" pitchFamily="50" charset="-128"/>
              </a:rPr>
              <a:t>に一部のソースコードを公開</a:t>
            </a:r>
            <a:r>
              <a:rPr lang="en-US" altLang="ja-JP" dirty="0">
                <a:latin typeface="Meiryo UI" panose="020B0604030504040204" pitchFamily="50" charset="-128"/>
                <a:ea typeface="Meiryo UI" panose="020B0604030504040204" pitchFamily="50" charset="-128"/>
              </a:rPr>
              <a:t>[2018</a:t>
            </a:r>
            <a:r>
              <a:rPr lang="ja-JP" altLang="en-US" dirty="0">
                <a:latin typeface="Meiryo UI" panose="020B0604030504040204" pitchFamily="50" charset="-128"/>
                <a:ea typeface="Meiryo UI" panose="020B0604030504040204" pitchFamily="50" charset="-128"/>
              </a:rPr>
              <a:t>年</a:t>
            </a:r>
            <a:r>
              <a:rPr lang="en-US" altLang="ja-JP" dirty="0">
                <a:latin typeface="Meiryo UI" panose="020B0604030504040204" pitchFamily="50" charset="-128"/>
                <a:ea typeface="Meiryo UI" panose="020B0604030504040204" pitchFamily="50" charset="-128"/>
              </a:rPr>
              <a:t>]</a:t>
            </a:r>
          </a:p>
        </p:txBody>
      </p:sp>
      <p:pic>
        <p:nvPicPr>
          <p:cNvPr id="13" name="図 12" descr="アイコン&#10;&#10;AI によって生成されたコンテンツは間違っている可能性があります。">
            <a:extLst>
              <a:ext uri="{FF2B5EF4-FFF2-40B4-BE49-F238E27FC236}">
                <a16:creationId xmlns:a16="http://schemas.microsoft.com/office/drawing/2014/main" id="{988617E0-4180-E262-9E29-8E9091E295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7051" y="1647636"/>
            <a:ext cx="1004831" cy="1004831"/>
          </a:xfrm>
          <a:prstGeom prst="rect">
            <a:avLst/>
          </a:prstGeom>
        </p:spPr>
      </p:pic>
      <p:sp>
        <p:nvSpPr>
          <p:cNvPr id="14" name="テキスト ボックス 13">
            <a:extLst>
              <a:ext uri="{FF2B5EF4-FFF2-40B4-BE49-F238E27FC236}">
                <a16:creationId xmlns:a16="http://schemas.microsoft.com/office/drawing/2014/main" id="{C1121DF2-4E2E-4F31-6084-2475492966F3}"/>
              </a:ext>
            </a:extLst>
          </p:cNvPr>
          <p:cNvSpPr txBox="1"/>
          <p:nvPr/>
        </p:nvSpPr>
        <p:spPr>
          <a:xfrm>
            <a:off x="191560" y="1317828"/>
            <a:ext cx="1511952" cy="369332"/>
          </a:xfrm>
          <a:prstGeom prst="rect">
            <a:avLst/>
          </a:prstGeom>
          <a:noFill/>
        </p:spPr>
        <p:txBody>
          <a:bodyPr wrap="none" rtlCol="0">
            <a:spAutoFit/>
          </a:bodyPr>
          <a:lstStyle/>
          <a:p>
            <a:r>
              <a:rPr kumimoji="1" lang="ja-JP" altLang="en-US" b="1" dirty="0">
                <a:latin typeface="Meiryo UI" panose="020B0604030504040204" pitchFamily="50" charset="-128"/>
                <a:ea typeface="Meiryo UI" panose="020B0604030504040204" pitchFamily="50" charset="-128"/>
              </a:rPr>
              <a:t>エンドユーザー</a:t>
            </a:r>
          </a:p>
        </p:txBody>
      </p:sp>
      <p:sp>
        <p:nvSpPr>
          <p:cNvPr id="15" name="テキスト ボックス 14">
            <a:extLst>
              <a:ext uri="{FF2B5EF4-FFF2-40B4-BE49-F238E27FC236}">
                <a16:creationId xmlns:a16="http://schemas.microsoft.com/office/drawing/2014/main" id="{170EA1C0-FA6F-549C-28DD-7C347341D369}"/>
              </a:ext>
            </a:extLst>
          </p:cNvPr>
          <p:cNvSpPr txBox="1"/>
          <p:nvPr/>
        </p:nvSpPr>
        <p:spPr>
          <a:xfrm>
            <a:off x="3210108" y="1268760"/>
            <a:ext cx="2334292" cy="400110"/>
          </a:xfrm>
          <a:prstGeom prst="rect">
            <a:avLst/>
          </a:prstGeom>
          <a:noFill/>
        </p:spPr>
        <p:txBody>
          <a:bodyPr wrap="none" rtlCol="0">
            <a:spAutoFit/>
          </a:bodyPr>
          <a:lstStyle/>
          <a:p>
            <a:r>
              <a:rPr lang="ja-JP" altLang="en-US" sz="2000" b="1" dirty="0">
                <a:solidFill>
                  <a:srgbClr val="333333"/>
                </a:solidFill>
                <a:latin typeface="Meiryo UI" panose="020B0604030504040204" pitchFamily="50" charset="-128"/>
                <a:ea typeface="Meiryo UI" panose="020B0604030504040204" pitchFamily="50" charset="-128"/>
              </a:rPr>
              <a:t>電気自動車メーカー</a:t>
            </a:r>
            <a:endParaRPr lang="ja-JP" altLang="en-US" sz="2000" b="1" dirty="0">
              <a:latin typeface="Meiryo UI" panose="020B0604030504040204" pitchFamily="50" charset="-128"/>
              <a:ea typeface="Meiryo UI" panose="020B0604030504040204" pitchFamily="50" charset="-128"/>
            </a:endParaRPr>
          </a:p>
        </p:txBody>
      </p:sp>
      <p:pic>
        <p:nvPicPr>
          <p:cNvPr id="16" name="図 15">
            <a:extLst>
              <a:ext uri="{FF2B5EF4-FFF2-40B4-BE49-F238E27FC236}">
                <a16:creationId xmlns:a16="http://schemas.microsoft.com/office/drawing/2014/main" id="{809606F6-DEB6-E0EF-F978-5D12A51D63EC}"/>
              </a:ext>
            </a:extLst>
          </p:cNvPr>
          <p:cNvPicPr>
            <a:picLocks noChangeAspect="1"/>
          </p:cNvPicPr>
          <p:nvPr/>
        </p:nvPicPr>
        <p:blipFill>
          <a:blip r:embed="rId4" cstate="print">
            <a:extLst>
              <a:ext uri="{28A0092B-C50C-407E-A947-70E740481C1C}">
                <a14:useLocalDpi xmlns:a14="http://schemas.microsoft.com/office/drawing/2010/main" val="0"/>
              </a:ext>
            </a:extLst>
          </a:blip>
          <a:srcRect t="19632" b="23083"/>
          <a:stretch/>
        </p:blipFill>
        <p:spPr>
          <a:xfrm>
            <a:off x="3419834" y="1559269"/>
            <a:ext cx="1445421" cy="828000"/>
          </a:xfrm>
          <a:prstGeom prst="rect">
            <a:avLst/>
          </a:prstGeom>
        </p:spPr>
      </p:pic>
      <p:cxnSp>
        <p:nvCxnSpPr>
          <p:cNvPr id="17" name="直線コネクタ 16">
            <a:extLst>
              <a:ext uri="{FF2B5EF4-FFF2-40B4-BE49-F238E27FC236}">
                <a16:creationId xmlns:a16="http://schemas.microsoft.com/office/drawing/2014/main" id="{42F19879-5A30-B77E-CF84-83044A672389}"/>
              </a:ext>
            </a:extLst>
          </p:cNvPr>
          <p:cNvCxnSpPr/>
          <p:nvPr/>
        </p:nvCxnSpPr>
        <p:spPr>
          <a:xfrm flipV="1">
            <a:off x="4245128" y="2204864"/>
            <a:ext cx="0" cy="369332"/>
          </a:xfrm>
          <a:prstGeom prst="line">
            <a:avLst/>
          </a:prstGeom>
        </p:spPr>
        <p:style>
          <a:lnRef idx="2">
            <a:schemeClr val="accent1"/>
          </a:lnRef>
          <a:fillRef idx="0">
            <a:schemeClr val="accent1"/>
          </a:fillRef>
          <a:effectRef idx="1">
            <a:schemeClr val="accent1"/>
          </a:effectRef>
          <a:fontRef idx="minor">
            <a:schemeClr val="tx1"/>
          </a:fontRef>
        </p:style>
      </p:cxnSp>
      <p:grpSp>
        <p:nvGrpSpPr>
          <p:cNvPr id="18" name="グループ化 17">
            <a:extLst>
              <a:ext uri="{FF2B5EF4-FFF2-40B4-BE49-F238E27FC236}">
                <a16:creationId xmlns:a16="http://schemas.microsoft.com/office/drawing/2014/main" id="{36657ADF-D318-3BD3-5E86-5AB57DB5E4D5}"/>
              </a:ext>
            </a:extLst>
          </p:cNvPr>
          <p:cNvGrpSpPr/>
          <p:nvPr/>
        </p:nvGrpSpPr>
        <p:grpSpPr>
          <a:xfrm>
            <a:off x="2876236" y="2367932"/>
            <a:ext cx="3131886" cy="828000"/>
            <a:chOff x="2273722" y="3139714"/>
            <a:chExt cx="3131886" cy="828000"/>
          </a:xfrm>
        </p:grpSpPr>
        <p:sp>
          <p:nvSpPr>
            <p:cNvPr id="19" name="正方形/長方形 18">
              <a:extLst>
                <a:ext uri="{FF2B5EF4-FFF2-40B4-BE49-F238E27FC236}">
                  <a16:creationId xmlns:a16="http://schemas.microsoft.com/office/drawing/2014/main" id="{7D34BAA0-4793-6FD2-5EBA-A4D6E7E0DA49}"/>
                </a:ext>
              </a:extLst>
            </p:cNvPr>
            <p:cNvSpPr/>
            <p:nvPr/>
          </p:nvSpPr>
          <p:spPr>
            <a:xfrm>
              <a:off x="2279576" y="3139714"/>
              <a:ext cx="3126032" cy="82800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ja-JP" altLang="en-US" dirty="0">
                  <a:solidFill>
                    <a:schemeClr val="tx1"/>
                  </a:solidFill>
                  <a:latin typeface="Meiryo UI" panose="020B0604030504040204" pitchFamily="50" charset="-128"/>
                  <a:ea typeface="Meiryo UI" panose="020B0604030504040204" pitchFamily="50" charset="-128"/>
                </a:rPr>
                <a:t>車載システムに</a:t>
              </a:r>
              <a:r>
                <a:rPr kumimoji="1" lang="en-US" altLang="ja-JP" dirty="0">
                  <a:solidFill>
                    <a:schemeClr val="tx1"/>
                  </a:solidFill>
                  <a:latin typeface="Meiryo UI" panose="020B0604030504040204" pitchFamily="50" charset="-128"/>
                  <a:ea typeface="Meiryo UI" panose="020B0604030504040204" pitchFamily="50" charset="-128"/>
                </a:rPr>
                <a:t>OSS</a:t>
              </a:r>
              <a:r>
                <a:rPr kumimoji="1" lang="ja-JP" altLang="en-US" dirty="0">
                  <a:solidFill>
                    <a:schemeClr val="tx1"/>
                  </a:solidFill>
                  <a:latin typeface="Meiryo UI" panose="020B0604030504040204" pitchFamily="50" charset="-128"/>
                  <a:ea typeface="Meiryo UI" panose="020B0604030504040204" pitchFamily="50" charset="-128"/>
                </a:rPr>
                <a:t>多数利用</a:t>
              </a:r>
              <a:endParaRPr kumimoji="1" lang="en-US" altLang="ja-JP" dirty="0">
                <a:solidFill>
                  <a:schemeClr val="tx1"/>
                </a:solidFill>
                <a:latin typeface="Meiryo UI" panose="020B0604030504040204" pitchFamily="50" charset="-128"/>
                <a:ea typeface="Meiryo UI" panose="020B0604030504040204" pitchFamily="50" charset="-128"/>
              </a:endParaRPr>
            </a:p>
            <a:p>
              <a:pPr algn="ct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20" name="楕円 19">
              <a:extLst>
                <a:ext uri="{FF2B5EF4-FFF2-40B4-BE49-F238E27FC236}">
                  <a16:creationId xmlns:a16="http://schemas.microsoft.com/office/drawing/2014/main" id="{C1921E2A-8464-FC7E-4998-F1F9E3CE24C9}"/>
                </a:ext>
              </a:extLst>
            </p:cNvPr>
            <p:cNvSpPr/>
            <p:nvPr/>
          </p:nvSpPr>
          <p:spPr>
            <a:xfrm>
              <a:off x="3786997" y="3506220"/>
              <a:ext cx="1491997" cy="385674"/>
            </a:xfrm>
            <a:prstGeom prst="ellipse">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Meiryo UI" panose="020B0604030504040204" pitchFamily="50" charset="-128"/>
                  <a:ea typeface="Meiryo UI" panose="020B0604030504040204" pitchFamily="50" charset="-128"/>
                </a:rPr>
                <a:t>GPL</a:t>
              </a:r>
              <a:endParaRPr kumimoji="1" lang="ja-JP" altLang="en-US" dirty="0">
                <a:latin typeface="Meiryo UI" panose="020B0604030504040204" pitchFamily="50" charset="-128"/>
                <a:ea typeface="Meiryo UI" panose="020B0604030504040204" pitchFamily="50" charset="-128"/>
              </a:endParaRPr>
            </a:p>
          </p:txBody>
        </p:sp>
        <p:sp>
          <p:nvSpPr>
            <p:cNvPr id="21" name="テキスト ボックス 20">
              <a:extLst>
                <a:ext uri="{FF2B5EF4-FFF2-40B4-BE49-F238E27FC236}">
                  <a16:creationId xmlns:a16="http://schemas.microsoft.com/office/drawing/2014/main" id="{EBFAED6B-35C4-2CF1-50CD-63A67A2515A1}"/>
                </a:ext>
              </a:extLst>
            </p:cNvPr>
            <p:cNvSpPr txBox="1"/>
            <p:nvPr/>
          </p:nvSpPr>
          <p:spPr>
            <a:xfrm>
              <a:off x="2273722" y="3447229"/>
              <a:ext cx="1590362" cy="432000"/>
            </a:xfrm>
            <a:prstGeom prst="rect">
              <a:avLst/>
            </a:prstGeom>
            <a:noFill/>
          </p:spPr>
          <p:txBody>
            <a:bodyPr wrap="square">
              <a:spAutoFit/>
            </a:bodyPr>
            <a:lstStyle/>
            <a:p>
              <a:r>
                <a:rPr lang="en-US" altLang="ja-JP" sz="1200" dirty="0">
                  <a:latin typeface="Meiryo UI" panose="020B0604030504040204" pitchFamily="50" charset="-128"/>
                  <a:ea typeface="Meiryo UI" panose="020B0604030504040204" pitchFamily="50" charset="-128"/>
                </a:rPr>
                <a:t>Linux</a:t>
              </a:r>
              <a:r>
                <a:rPr lang="ja-JP" altLang="en-US" sz="1200" dirty="0">
                  <a:latin typeface="Meiryo UI" panose="020B0604030504040204" pitchFamily="50" charset="-128"/>
                  <a:ea typeface="Meiryo UI" panose="020B0604030504040204" pitchFamily="50" charset="-128"/>
                </a:rPr>
                <a:t>カーネル</a:t>
              </a:r>
              <a:endParaRPr lang="en-US" altLang="ja-JP" sz="1200" dirty="0">
                <a:latin typeface="Meiryo UI" panose="020B0604030504040204" pitchFamily="50" charset="-128"/>
                <a:ea typeface="Meiryo UI" panose="020B0604030504040204" pitchFamily="50" charset="-128"/>
              </a:endParaRPr>
            </a:p>
            <a:p>
              <a:r>
                <a:rPr lang="en-US" altLang="ja-JP" sz="1200" dirty="0" err="1">
                  <a:latin typeface="Meiryo UI" panose="020B0604030504040204" pitchFamily="50" charset="-128"/>
                  <a:ea typeface="Meiryo UI" panose="020B0604030504040204" pitchFamily="50" charset="-128"/>
                </a:rPr>
                <a:t>Buildroot</a:t>
              </a:r>
              <a:endParaRPr lang="en-US" altLang="ja-JP" sz="1200" dirty="0">
                <a:latin typeface="Meiryo UI" panose="020B0604030504040204" pitchFamily="50" charset="-128"/>
                <a:ea typeface="Meiryo UI" panose="020B0604030504040204" pitchFamily="50" charset="-128"/>
              </a:endParaRPr>
            </a:p>
          </p:txBody>
        </p:sp>
      </p:grpSp>
      <p:sp>
        <p:nvSpPr>
          <p:cNvPr id="22" name="テキスト ボックス 21">
            <a:extLst>
              <a:ext uri="{FF2B5EF4-FFF2-40B4-BE49-F238E27FC236}">
                <a16:creationId xmlns:a16="http://schemas.microsoft.com/office/drawing/2014/main" id="{AB51A574-67AF-FA33-3868-D21CA0D2FCFA}"/>
              </a:ext>
            </a:extLst>
          </p:cNvPr>
          <p:cNvSpPr txBox="1"/>
          <p:nvPr/>
        </p:nvSpPr>
        <p:spPr>
          <a:xfrm>
            <a:off x="1693667" y="2271200"/>
            <a:ext cx="1285676" cy="738664"/>
          </a:xfrm>
          <a:prstGeom prst="rect">
            <a:avLst/>
          </a:prstGeom>
          <a:noFill/>
        </p:spPr>
        <p:txBody>
          <a:bodyPr wrap="square" rtlCol="0">
            <a:spAutoFit/>
          </a:bodyPr>
          <a:lstStyle/>
          <a:p>
            <a:r>
              <a:rPr lang="en-US" altLang="ja-JP" sz="1400" dirty="0">
                <a:solidFill>
                  <a:srgbClr val="FF0000"/>
                </a:solidFill>
                <a:latin typeface="Meiryo UI" panose="020B0604030504040204" pitchFamily="50" charset="-128"/>
                <a:ea typeface="Meiryo UI" panose="020B0604030504040204" pitchFamily="50" charset="-128"/>
              </a:rPr>
              <a:t>GPL</a:t>
            </a:r>
            <a:r>
              <a:rPr lang="ja-JP" altLang="en-US" sz="1400" dirty="0">
                <a:solidFill>
                  <a:srgbClr val="FF0000"/>
                </a:solidFill>
                <a:latin typeface="Meiryo UI" panose="020B0604030504040204" pitchFamily="50" charset="-128"/>
                <a:ea typeface="Meiryo UI" panose="020B0604030504040204" pitchFamily="50" charset="-128"/>
              </a:rPr>
              <a:t>で必要な</a:t>
            </a:r>
            <a:endParaRPr lang="en-US" altLang="ja-JP" sz="1400" dirty="0">
              <a:solidFill>
                <a:srgbClr val="FF0000"/>
              </a:solidFill>
              <a:latin typeface="Meiryo UI" panose="020B0604030504040204" pitchFamily="50" charset="-128"/>
              <a:ea typeface="Meiryo UI" panose="020B0604030504040204" pitchFamily="50" charset="-128"/>
            </a:endParaRPr>
          </a:p>
          <a:p>
            <a:r>
              <a:rPr lang="ja-JP" altLang="en-US" sz="1400" dirty="0">
                <a:solidFill>
                  <a:srgbClr val="FF0000"/>
                </a:solidFill>
                <a:latin typeface="Meiryo UI" panose="020B0604030504040204" pitchFamily="50" charset="-128"/>
                <a:ea typeface="Meiryo UI" panose="020B0604030504040204" pitchFamily="50" charset="-128"/>
              </a:rPr>
              <a:t>ソース提供等の</a:t>
            </a:r>
            <a:endParaRPr lang="en-US" altLang="ja-JP" sz="1400" dirty="0">
              <a:solidFill>
                <a:srgbClr val="FF0000"/>
              </a:solidFill>
              <a:latin typeface="Meiryo UI" panose="020B0604030504040204" pitchFamily="50" charset="-128"/>
              <a:ea typeface="Meiryo UI" panose="020B0604030504040204" pitchFamily="50" charset="-128"/>
            </a:endParaRPr>
          </a:p>
          <a:p>
            <a:r>
              <a:rPr lang="ja-JP" altLang="en-US" sz="1400" dirty="0">
                <a:solidFill>
                  <a:srgbClr val="FF0000"/>
                </a:solidFill>
                <a:latin typeface="Meiryo UI" panose="020B0604030504040204" pitchFamily="50" charset="-128"/>
                <a:ea typeface="Meiryo UI" panose="020B0604030504040204" pitchFamily="50" charset="-128"/>
              </a:rPr>
              <a:t>情報なし</a:t>
            </a:r>
          </a:p>
        </p:txBody>
      </p:sp>
      <p:sp>
        <p:nvSpPr>
          <p:cNvPr id="23" name="矢印: 左 22">
            <a:extLst>
              <a:ext uri="{FF2B5EF4-FFF2-40B4-BE49-F238E27FC236}">
                <a16:creationId xmlns:a16="http://schemas.microsoft.com/office/drawing/2014/main" id="{A7639C6B-5EAE-708B-BADF-00537C873D5F}"/>
              </a:ext>
            </a:extLst>
          </p:cNvPr>
          <p:cNvSpPr/>
          <p:nvPr/>
        </p:nvSpPr>
        <p:spPr>
          <a:xfrm>
            <a:off x="1471196" y="1713664"/>
            <a:ext cx="1730618" cy="6444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atin typeface="Meiryo UI" panose="020B0604030504040204" pitchFamily="50" charset="-128"/>
              <a:ea typeface="Meiryo UI" panose="020B0604030504040204" pitchFamily="50" charset="-128"/>
            </a:endParaRPr>
          </a:p>
        </p:txBody>
      </p:sp>
      <p:sp>
        <p:nvSpPr>
          <p:cNvPr id="26" name="テキスト ボックス 25">
            <a:extLst>
              <a:ext uri="{FF2B5EF4-FFF2-40B4-BE49-F238E27FC236}">
                <a16:creationId xmlns:a16="http://schemas.microsoft.com/office/drawing/2014/main" id="{EF0462E4-5621-D7C7-4CE0-F70A8E31E6B2}"/>
              </a:ext>
            </a:extLst>
          </p:cNvPr>
          <p:cNvSpPr txBox="1"/>
          <p:nvPr/>
        </p:nvSpPr>
        <p:spPr>
          <a:xfrm>
            <a:off x="6177044" y="1448579"/>
            <a:ext cx="2334292" cy="400110"/>
          </a:xfrm>
          <a:prstGeom prst="rect">
            <a:avLst/>
          </a:prstGeom>
          <a:noFill/>
        </p:spPr>
        <p:txBody>
          <a:bodyPr wrap="none" rtlCol="0">
            <a:spAutoFit/>
          </a:bodyPr>
          <a:lstStyle/>
          <a:p>
            <a:r>
              <a:rPr lang="ja-JP" altLang="en-US" sz="2000" b="1" dirty="0">
                <a:solidFill>
                  <a:srgbClr val="333333"/>
                </a:solidFill>
                <a:latin typeface="Meiryo UI" panose="020B0604030504040204" pitchFamily="50" charset="-128"/>
                <a:ea typeface="Meiryo UI" panose="020B0604030504040204" pitchFamily="50" charset="-128"/>
              </a:rPr>
              <a:t>電気自動車メーカー</a:t>
            </a:r>
            <a:endParaRPr lang="ja-JP" altLang="en-US" sz="2000" b="1" dirty="0">
              <a:latin typeface="Meiryo UI" panose="020B0604030504040204" pitchFamily="50" charset="-128"/>
              <a:ea typeface="Meiryo UI" panose="020B0604030504040204" pitchFamily="50" charset="-128"/>
            </a:endParaRPr>
          </a:p>
        </p:txBody>
      </p:sp>
      <p:pic>
        <p:nvPicPr>
          <p:cNvPr id="28" name="図 27">
            <a:extLst>
              <a:ext uri="{FF2B5EF4-FFF2-40B4-BE49-F238E27FC236}">
                <a16:creationId xmlns:a16="http://schemas.microsoft.com/office/drawing/2014/main" id="{493CD214-6245-9216-171E-D2C08DC82119}"/>
              </a:ext>
            </a:extLst>
          </p:cNvPr>
          <p:cNvPicPr>
            <a:picLocks noChangeAspect="1"/>
          </p:cNvPicPr>
          <p:nvPr/>
        </p:nvPicPr>
        <p:blipFill>
          <a:blip r:embed="rId4" cstate="print">
            <a:extLst>
              <a:ext uri="{28A0092B-C50C-407E-A947-70E740481C1C}">
                <a14:useLocalDpi xmlns:a14="http://schemas.microsoft.com/office/drawing/2010/main" val="0"/>
              </a:ext>
            </a:extLst>
          </a:blip>
          <a:srcRect t="19632" b="23083"/>
          <a:stretch/>
        </p:blipFill>
        <p:spPr>
          <a:xfrm>
            <a:off x="6362407" y="1906438"/>
            <a:ext cx="1445421" cy="828000"/>
          </a:xfrm>
          <a:prstGeom prst="rect">
            <a:avLst/>
          </a:prstGeom>
        </p:spPr>
      </p:pic>
      <p:sp>
        <p:nvSpPr>
          <p:cNvPr id="59" name="テキスト ボックス 58">
            <a:extLst>
              <a:ext uri="{FF2B5EF4-FFF2-40B4-BE49-F238E27FC236}">
                <a16:creationId xmlns:a16="http://schemas.microsoft.com/office/drawing/2014/main" id="{A1948C36-BCE5-9D4B-A148-04917253C2F6}"/>
              </a:ext>
            </a:extLst>
          </p:cNvPr>
          <p:cNvSpPr txBox="1"/>
          <p:nvPr/>
        </p:nvSpPr>
        <p:spPr>
          <a:xfrm>
            <a:off x="7856942" y="2786177"/>
            <a:ext cx="4044601" cy="738664"/>
          </a:xfrm>
          <a:prstGeom prst="rect">
            <a:avLst/>
          </a:prstGeom>
          <a:noFill/>
        </p:spPr>
        <p:txBody>
          <a:bodyPr wrap="square" rtlCol="0">
            <a:spAutoFit/>
          </a:bodyPr>
          <a:lstStyle/>
          <a:p>
            <a:pPr marL="627063" indent="-627063" algn="l"/>
            <a:r>
              <a:rPr lang="en-US" altLang="ja-JP" sz="1400" dirty="0" err="1">
                <a:solidFill>
                  <a:srgbClr val="333333"/>
                </a:solidFill>
                <a:latin typeface="Meiryo UI" panose="020B0604030504040204" pitchFamily="50" charset="-128"/>
                <a:ea typeface="Meiryo UI" panose="020B0604030504040204" pitchFamily="50" charset="-128"/>
              </a:rPr>
              <a:t>SFC</a:t>
            </a:r>
            <a:r>
              <a:rPr lang="en-US" altLang="ja-JP" sz="1400" dirty="0">
                <a:solidFill>
                  <a:srgbClr val="333333"/>
                </a:solidFill>
                <a:latin typeface="Meiryo UI" panose="020B0604030504040204" pitchFamily="50" charset="-128"/>
                <a:ea typeface="Meiryo UI" panose="020B0604030504040204" pitchFamily="50" charset="-128"/>
              </a:rPr>
              <a:t> </a:t>
            </a:r>
            <a:r>
              <a:rPr lang="ja-JP" altLang="en-US" sz="1400" dirty="0">
                <a:solidFill>
                  <a:srgbClr val="333333"/>
                </a:solidFill>
                <a:latin typeface="Meiryo UI" panose="020B0604030504040204" pitchFamily="50" charset="-128"/>
                <a:ea typeface="Meiryo UI" panose="020B0604030504040204" pitchFamily="50" charset="-128"/>
              </a:rPr>
              <a:t>：</a:t>
            </a:r>
            <a:r>
              <a:rPr lang="en-US" altLang="ja-JP" sz="1400" dirty="0">
                <a:solidFill>
                  <a:srgbClr val="333333"/>
                </a:solidFill>
                <a:latin typeface="Meiryo UI" panose="020B0604030504040204" pitchFamily="50" charset="-128"/>
                <a:ea typeface="Meiryo UI" panose="020B0604030504040204" pitchFamily="50" charset="-128"/>
              </a:rPr>
              <a:t>Software Freedom Conservancy</a:t>
            </a:r>
            <a:br>
              <a:rPr lang="en-US" altLang="ja-JP" sz="1400" dirty="0">
                <a:solidFill>
                  <a:srgbClr val="333333"/>
                </a:solidFill>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OSS</a:t>
            </a:r>
            <a:r>
              <a:rPr lang="ja-JP" altLang="en-US" sz="1400" dirty="0">
                <a:latin typeface="Meiryo UI" panose="020B0604030504040204" pitchFamily="50" charset="-128"/>
                <a:ea typeface="Meiryo UI" panose="020B0604030504040204" pitchFamily="50" charset="-128"/>
              </a:rPr>
              <a:t>ライセンスの遵守を支援する非営利団体</a:t>
            </a:r>
          </a:p>
          <a:p>
            <a:endParaRPr lang="en-US" altLang="ja-JP" sz="1400" dirty="0">
              <a:solidFill>
                <a:srgbClr val="333333"/>
              </a:solidFill>
              <a:latin typeface="Meiryo UI" panose="020B0604030504040204" pitchFamily="50" charset="-128"/>
              <a:ea typeface="Meiryo UI" panose="020B0604030504040204" pitchFamily="50" charset="-128"/>
            </a:endParaRPr>
          </a:p>
        </p:txBody>
      </p:sp>
      <p:sp>
        <p:nvSpPr>
          <p:cNvPr id="35" name="テキスト ボックス 34">
            <a:extLst>
              <a:ext uri="{FF2B5EF4-FFF2-40B4-BE49-F238E27FC236}">
                <a16:creationId xmlns:a16="http://schemas.microsoft.com/office/drawing/2014/main" id="{DD395F6F-A9D0-01D0-845D-AD441B35C952}"/>
              </a:ext>
            </a:extLst>
          </p:cNvPr>
          <p:cNvSpPr txBox="1"/>
          <p:nvPr/>
        </p:nvSpPr>
        <p:spPr>
          <a:xfrm>
            <a:off x="8188337" y="1728115"/>
            <a:ext cx="979755" cy="584775"/>
          </a:xfrm>
          <a:prstGeom prst="rect">
            <a:avLst/>
          </a:prstGeom>
          <a:noFill/>
        </p:spPr>
        <p:txBody>
          <a:bodyPr wrap="none" rtlCol="0">
            <a:spAutoFit/>
          </a:bodyPr>
          <a:lstStyle/>
          <a:p>
            <a:r>
              <a:rPr kumimoji="1" lang="en-US" altLang="ja-JP" sz="1600" dirty="0">
                <a:latin typeface="Meiryo UI" panose="020B0604030504040204" pitchFamily="50" charset="-128"/>
                <a:ea typeface="Meiryo UI" panose="020B0604030504040204" pitchFamily="50" charset="-128"/>
              </a:rPr>
              <a:t>GPL</a:t>
            </a:r>
            <a:r>
              <a:rPr kumimoji="1" lang="ja-JP" altLang="en-US" sz="1600" dirty="0">
                <a:latin typeface="Meiryo UI" panose="020B0604030504040204" pitchFamily="50" charset="-128"/>
                <a:ea typeface="Meiryo UI" panose="020B0604030504040204" pitchFamily="50" charset="-128"/>
              </a:rPr>
              <a:t>準拠</a:t>
            </a:r>
            <a:endParaRPr kumimoji="1" lang="en-US" altLang="ja-JP" sz="1600" dirty="0">
              <a:latin typeface="Meiryo UI" panose="020B0604030504040204" pitchFamily="50" charset="-128"/>
              <a:ea typeface="Meiryo UI" panose="020B0604030504040204" pitchFamily="50" charset="-128"/>
            </a:endParaRPr>
          </a:p>
          <a:p>
            <a:r>
              <a:rPr kumimoji="1" lang="ja-JP" altLang="en-US" sz="1600" dirty="0">
                <a:latin typeface="Meiryo UI" panose="020B0604030504040204" pitchFamily="50" charset="-128"/>
                <a:ea typeface="Meiryo UI" panose="020B0604030504040204" pitchFamily="50" charset="-128"/>
              </a:rPr>
              <a:t>求める</a:t>
            </a:r>
          </a:p>
        </p:txBody>
      </p:sp>
      <p:sp>
        <p:nvSpPr>
          <p:cNvPr id="36" name="テキスト ボックス 35">
            <a:extLst>
              <a:ext uri="{FF2B5EF4-FFF2-40B4-BE49-F238E27FC236}">
                <a16:creationId xmlns:a16="http://schemas.microsoft.com/office/drawing/2014/main" id="{FC758711-E5BD-C616-2417-069AE419EEEE}"/>
              </a:ext>
            </a:extLst>
          </p:cNvPr>
          <p:cNvSpPr txBox="1"/>
          <p:nvPr/>
        </p:nvSpPr>
        <p:spPr>
          <a:xfrm>
            <a:off x="9627780" y="2082860"/>
            <a:ext cx="955711" cy="584775"/>
          </a:xfrm>
          <a:prstGeom prst="rect">
            <a:avLst/>
          </a:prstGeom>
          <a:noFill/>
        </p:spPr>
        <p:txBody>
          <a:bodyPr wrap="none" rtlCol="0">
            <a:spAutoFit/>
          </a:bodyPr>
          <a:lstStyle/>
          <a:p>
            <a:r>
              <a:rPr kumimoji="1" lang="en-US" altLang="ja-JP" sz="3200" dirty="0">
                <a:latin typeface="Meiryo UI" panose="020B0604030504040204" pitchFamily="50" charset="-128"/>
                <a:ea typeface="Meiryo UI" panose="020B0604030504040204" pitchFamily="50" charset="-128"/>
              </a:rPr>
              <a:t>SFC</a:t>
            </a:r>
            <a:endParaRPr kumimoji="1" lang="ja-JP" altLang="en-US" sz="3200" dirty="0">
              <a:latin typeface="Meiryo UI" panose="020B0604030504040204" pitchFamily="50" charset="-128"/>
              <a:ea typeface="Meiryo UI" panose="020B0604030504040204" pitchFamily="50" charset="-128"/>
            </a:endParaRPr>
          </a:p>
        </p:txBody>
      </p:sp>
      <p:sp>
        <p:nvSpPr>
          <p:cNvPr id="40" name="矢印: 左 39">
            <a:extLst>
              <a:ext uri="{FF2B5EF4-FFF2-40B4-BE49-F238E27FC236}">
                <a16:creationId xmlns:a16="http://schemas.microsoft.com/office/drawing/2014/main" id="{7A71244A-07A4-856B-4AF5-C246C3961F51}"/>
              </a:ext>
            </a:extLst>
          </p:cNvPr>
          <p:cNvSpPr/>
          <p:nvPr/>
        </p:nvSpPr>
        <p:spPr>
          <a:xfrm>
            <a:off x="7872981" y="2157902"/>
            <a:ext cx="1412385" cy="6444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atin typeface="Meiryo UI" panose="020B0604030504040204" pitchFamily="50" charset="-128"/>
              <a:ea typeface="Meiryo UI" panose="020B0604030504040204" pitchFamily="50" charset="-128"/>
            </a:endParaRPr>
          </a:p>
        </p:txBody>
      </p:sp>
      <p:sp>
        <p:nvSpPr>
          <p:cNvPr id="41" name="テキスト ボックス 40">
            <a:extLst>
              <a:ext uri="{FF2B5EF4-FFF2-40B4-BE49-F238E27FC236}">
                <a16:creationId xmlns:a16="http://schemas.microsoft.com/office/drawing/2014/main" id="{6290B9D6-3046-6D33-157D-FD52A1604C9C}"/>
              </a:ext>
            </a:extLst>
          </p:cNvPr>
          <p:cNvSpPr txBox="1"/>
          <p:nvPr/>
        </p:nvSpPr>
        <p:spPr>
          <a:xfrm>
            <a:off x="2097310" y="1497802"/>
            <a:ext cx="595035" cy="338554"/>
          </a:xfrm>
          <a:prstGeom prst="rect">
            <a:avLst/>
          </a:prstGeom>
          <a:noFill/>
        </p:spPr>
        <p:txBody>
          <a:bodyPr wrap="none" rtlCol="0">
            <a:spAutoFit/>
          </a:bodyPr>
          <a:lstStyle/>
          <a:p>
            <a:r>
              <a:rPr kumimoji="1" lang="ja-JP" altLang="en-US" sz="1600" dirty="0">
                <a:latin typeface="Meiryo UI" panose="020B0604030504040204" pitchFamily="50" charset="-128"/>
                <a:ea typeface="Meiryo UI" panose="020B0604030504040204" pitchFamily="50" charset="-128"/>
              </a:rPr>
              <a:t>販売</a:t>
            </a:r>
          </a:p>
        </p:txBody>
      </p:sp>
      <p:pic>
        <p:nvPicPr>
          <p:cNvPr id="45" name="図 44">
            <a:extLst>
              <a:ext uri="{FF2B5EF4-FFF2-40B4-BE49-F238E27FC236}">
                <a16:creationId xmlns:a16="http://schemas.microsoft.com/office/drawing/2014/main" id="{CA4FA736-F8DF-E9BC-FA4A-6BEFE8D024C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578869" y="1306649"/>
            <a:ext cx="404371" cy="404371"/>
          </a:xfrm>
          <a:prstGeom prst="rect">
            <a:avLst/>
          </a:prstGeom>
        </p:spPr>
      </p:pic>
      <p:pic>
        <p:nvPicPr>
          <p:cNvPr id="47" name="図 46" descr="アイコン&#10;&#10;AI によって生成されたコンテンツは間違っている可能性があります。">
            <a:extLst>
              <a:ext uri="{FF2B5EF4-FFF2-40B4-BE49-F238E27FC236}">
                <a16:creationId xmlns:a16="http://schemas.microsoft.com/office/drawing/2014/main" id="{E5376B16-424E-EEA7-FD89-1D43581FE4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02047" y="1306648"/>
            <a:ext cx="413603" cy="404371"/>
          </a:xfrm>
          <a:prstGeom prst="rect">
            <a:avLst/>
          </a:prstGeom>
        </p:spPr>
      </p:pic>
      <p:sp>
        <p:nvSpPr>
          <p:cNvPr id="49" name="吹き出し: 四角形 48">
            <a:extLst>
              <a:ext uri="{FF2B5EF4-FFF2-40B4-BE49-F238E27FC236}">
                <a16:creationId xmlns:a16="http://schemas.microsoft.com/office/drawing/2014/main" id="{D8B3FA57-F89C-50A2-F93C-3F9C55C72854}"/>
              </a:ext>
            </a:extLst>
          </p:cNvPr>
          <p:cNvSpPr/>
          <p:nvPr/>
        </p:nvSpPr>
        <p:spPr>
          <a:xfrm>
            <a:off x="9952699" y="1302465"/>
            <a:ext cx="1289917" cy="373868"/>
          </a:xfrm>
          <a:prstGeom prst="wedgeRectCallout">
            <a:avLst>
              <a:gd name="adj1" fmla="val 54917"/>
              <a:gd name="adj2" fmla="val -17788"/>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45329AFC-6F96-0575-0E21-101FC46EC890}"/>
              </a:ext>
            </a:extLst>
          </p:cNvPr>
          <p:cNvSpPr txBox="1"/>
          <p:nvPr/>
        </p:nvSpPr>
        <p:spPr>
          <a:xfrm>
            <a:off x="9897759" y="1324750"/>
            <a:ext cx="1407758" cy="276999"/>
          </a:xfrm>
          <a:prstGeom prst="rect">
            <a:avLst/>
          </a:prstGeom>
          <a:noFill/>
        </p:spPr>
        <p:txBody>
          <a:bodyPr wrap="none" rtlCol="0">
            <a:spAutoFit/>
          </a:bodyPr>
          <a:lstStyle/>
          <a:p>
            <a:r>
              <a:rPr kumimoji="1" lang="en-US" altLang="ja-JP" sz="1200" dirty="0">
                <a:latin typeface="Meiryo UI" panose="020B0604030504040204" pitchFamily="50" charset="-128"/>
                <a:ea typeface="Meiryo UI" panose="020B0604030504040204" pitchFamily="50" charset="-128"/>
              </a:rPr>
              <a:t>GPL</a:t>
            </a:r>
            <a:r>
              <a:rPr kumimoji="1" lang="ja-JP" altLang="en-US" sz="1200" dirty="0">
                <a:latin typeface="Meiryo UI" panose="020B0604030504040204" pitchFamily="50" charset="-128"/>
                <a:ea typeface="Meiryo UI" panose="020B0604030504040204" pitchFamily="50" charset="-128"/>
              </a:rPr>
              <a:t>違反じゃない？</a:t>
            </a:r>
            <a:endParaRPr lang="en-US" altLang="ja-JP" sz="1200" dirty="0">
              <a:latin typeface="Meiryo UI" panose="020B0604030504040204" pitchFamily="50" charset="-128"/>
              <a:ea typeface="Meiryo UI" panose="020B0604030504040204" pitchFamily="50" charset="-128"/>
            </a:endParaRPr>
          </a:p>
        </p:txBody>
      </p:sp>
      <p:sp>
        <p:nvSpPr>
          <p:cNvPr id="61" name="テキスト ボックス 60">
            <a:extLst>
              <a:ext uri="{FF2B5EF4-FFF2-40B4-BE49-F238E27FC236}">
                <a16:creationId xmlns:a16="http://schemas.microsoft.com/office/drawing/2014/main" id="{8210E0AF-0642-B6F6-6426-8CF1F31FEFA0}"/>
              </a:ext>
            </a:extLst>
          </p:cNvPr>
          <p:cNvSpPr txBox="1"/>
          <p:nvPr/>
        </p:nvSpPr>
        <p:spPr>
          <a:xfrm>
            <a:off x="10606627" y="1707089"/>
            <a:ext cx="1536969" cy="369332"/>
          </a:xfrm>
          <a:prstGeom prst="rect">
            <a:avLst/>
          </a:prstGeom>
          <a:noFill/>
        </p:spPr>
        <p:txBody>
          <a:bodyPr wrap="square">
            <a:spAutoFit/>
          </a:bodyPr>
          <a:lstStyle/>
          <a:p>
            <a:r>
              <a:rPr kumimoji="1" lang="en-US" altLang="ja-JP" sz="1800" dirty="0">
                <a:latin typeface="Meiryo UI" panose="020B0604030504040204" pitchFamily="50" charset="-128"/>
                <a:ea typeface="Meiryo UI" panose="020B0604030504040204" pitchFamily="50" charset="-128"/>
              </a:rPr>
              <a:t>SFC</a:t>
            </a:r>
            <a:r>
              <a:rPr kumimoji="1" lang="ja-JP" altLang="en-US" sz="1800" dirty="0">
                <a:latin typeface="Meiryo UI" panose="020B0604030504040204" pitchFamily="50" charset="-128"/>
                <a:ea typeface="Meiryo UI" panose="020B0604030504040204" pitchFamily="50" charset="-128"/>
              </a:rPr>
              <a:t>へ報告</a:t>
            </a:r>
            <a:endParaRPr kumimoji="1" lang="en-US" altLang="ja-JP" sz="1800" dirty="0">
              <a:latin typeface="Meiryo UI" panose="020B0604030504040204" pitchFamily="50" charset="-128"/>
              <a:ea typeface="Meiryo UI" panose="020B0604030504040204" pitchFamily="50" charset="-128"/>
            </a:endParaRPr>
          </a:p>
        </p:txBody>
      </p:sp>
      <p:pic>
        <p:nvPicPr>
          <p:cNvPr id="63" name="図 62" descr="アイコン&#10;&#10;AI によって生成されたコンテンツは間違っている可能性があります。">
            <a:extLst>
              <a:ext uri="{FF2B5EF4-FFF2-40B4-BE49-F238E27FC236}">
                <a16:creationId xmlns:a16="http://schemas.microsoft.com/office/drawing/2014/main" id="{3860C993-0AB4-2380-1EBA-4F675CE65A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8857" y="4088443"/>
            <a:ext cx="1004831" cy="1004831"/>
          </a:xfrm>
          <a:prstGeom prst="rect">
            <a:avLst/>
          </a:prstGeom>
        </p:spPr>
      </p:pic>
      <p:sp>
        <p:nvSpPr>
          <p:cNvPr id="64" name="テキスト ボックス 63">
            <a:extLst>
              <a:ext uri="{FF2B5EF4-FFF2-40B4-BE49-F238E27FC236}">
                <a16:creationId xmlns:a16="http://schemas.microsoft.com/office/drawing/2014/main" id="{BEF25531-E67C-6818-A44F-290461695862}"/>
              </a:ext>
            </a:extLst>
          </p:cNvPr>
          <p:cNvSpPr txBox="1"/>
          <p:nvPr/>
        </p:nvSpPr>
        <p:spPr>
          <a:xfrm>
            <a:off x="9171914" y="3764159"/>
            <a:ext cx="2334292" cy="400110"/>
          </a:xfrm>
          <a:prstGeom prst="rect">
            <a:avLst/>
          </a:prstGeom>
          <a:noFill/>
        </p:spPr>
        <p:txBody>
          <a:bodyPr wrap="none" rtlCol="0">
            <a:spAutoFit/>
          </a:bodyPr>
          <a:lstStyle/>
          <a:p>
            <a:r>
              <a:rPr lang="ja-JP" altLang="en-US" sz="2000" b="1" dirty="0">
                <a:solidFill>
                  <a:srgbClr val="333333"/>
                </a:solidFill>
                <a:latin typeface="Meiryo UI" panose="020B0604030504040204" pitchFamily="50" charset="-128"/>
                <a:ea typeface="Meiryo UI" panose="020B0604030504040204" pitchFamily="50" charset="-128"/>
              </a:rPr>
              <a:t>電気自動車メーカー</a:t>
            </a:r>
            <a:endParaRPr lang="ja-JP" altLang="en-US" sz="2000" b="1" dirty="0">
              <a:latin typeface="Meiryo UI" panose="020B0604030504040204" pitchFamily="50" charset="-128"/>
              <a:ea typeface="Meiryo UI" panose="020B0604030504040204" pitchFamily="50" charset="-128"/>
            </a:endParaRPr>
          </a:p>
        </p:txBody>
      </p:sp>
      <p:pic>
        <p:nvPicPr>
          <p:cNvPr id="65" name="図 64">
            <a:extLst>
              <a:ext uri="{FF2B5EF4-FFF2-40B4-BE49-F238E27FC236}">
                <a16:creationId xmlns:a16="http://schemas.microsoft.com/office/drawing/2014/main" id="{CFB3A959-1161-3DBE-0617-611AECE04BBA}"/>
              </a:ext>
            </a:extLst>
          </p:cNvPr>
          <p:cNvPicPr>
            <a:picLocks noChangeAspect="1"/>
          </p:cNvPicPr>
          <p:nvPr/>
        </p:nvPicPr>
        <p:blipFill>
          <a:blip r:embed="rId4" cstate="print">
            <a:extLst>
              <a:ext uri="{28A0092B-C50C-407E-A947-70E740481C1C}">
                <a14:useLocalDpi xmlns:a14="http://schemas.microsoft.com/office/drawing/2010/main" val="0"/>
              </a:ext>
            </a:extLst>
          </a:blip>
          <a:srcRect t="19632" b="23083"/>
          <a:stretch/>
        </p:blipFill>
        <p:spPr>
          <a:xfrm>
            <a:off x="9381640" y="4000076"/>
            <a:ext cx="1445421" cy="828000"/>
          </a:xfrm>
          <a:prstGeom prst="rect">
            <a:avLst/>
          </a:prstGeom>
        </p:spPr>
      </p:pic>
      <p:cxnSp>
        <p:nvCxnSpPr>
          <p:cNvPr id="66" name="直線コネクタ 65">
            <a:extLst>
              <a:ext uri="{FF2B5EF4-FFF2-40B4-BE49-F238E27FC236}">
                <a16:creationId xmlns:a16="http://schemas.microsoft.com/office/drawing/2014/main" id="{43689E94-24BE-B7C8-9753-BF5285A54F65}"/>
              </a:ext>
            </a:extLst>
          </p:cNvPr>
          <p:cNvCxnSpPr/>
          <p:nvPr/>
        </p:nvCxnSpPr>
        <p:spPr>
          <a:xfrm flipV="1">
            <a:off x="10206934" y="4645671"/>
            <a:ext cx="0" cy="369332"/>
          </a:xfrm>
          <a:prstGeom prst="line">
            <a:avLst/>
          </a:prstGeom>
        </p:spPr>
        <p:style>
          <a:lnRef idx="2">
            <a:schemeClr val="accent1"/>
          </a:lnRef>
          <a:fillRef idx="0">
            <a:schemeClr val="accent1"/>
          </a:fillRef>
          <a:effectRef idx="1">
            <a:schemeClr val="accent1"/>
          </a:effectRef>
          <a:fontRef idx="minor">
            <a:schemeClr val="tx1"/>
          </a:fontRef>
        </p:style>
      </p:cxnSp>
      <p:grpSp>
        <p:nvGrpSpPr>
          <p:cNvPr id="67" name="グループ化 66">
            <a:extLst>
              <a:ext uri="{FF2B5EF4-FFF2-40B4-BE49-F238E27FC236}">
                <a16:creationId xmlns:a16="http://schemas.microsoft.com/office/drawing/2014/main" id="{A71640FE-5460-ADFC-2FCB-BF94C9B73D44}"/>
              </a:ext>
            </a:extLst>
          </p:cNvPr>
          <p:cNvGrpSpPr/>
          <p:nvPr/>
        </p:nvGrpSpPr>
        <p:grpSpPr>
          <a:xfrm>
            <a:off x="8898307" y="4808739"/>
            <a:ext cx="3131886" cy="828000"/>
            <a:chOff x="2273722" y="3139714"/>
            <a:chExt cx="3131886" cy="828000"/>
          </a:xfrm>
        </p:grpSpPr>
        <p:sp>
          <p:nvSpPr>
            <p:cNvPr id="68" name="正方形/長方形 67">
              <a:extLst>
                <a:ext uri="{FF2B5EF4-FFF2-40B4-BE49-F238E27FC236}">
                  <a16:creationId xmlns:a16="http://schemas.microsoft.com/office/drawing/2014/main" id="{09626A63-C870-CD53-28AA-87EC875BE20A}"/>
                </a:ext>
              </a:extLst>
            </p:cNvPr>
            <p:cNvSpPr/>
            <p:nvPr/>
          </p:nvSpPr>
          <p:spPr>
            <a:xfrm>
              <a:off x="2279576" y="3139714"/>
              <a:ext cx="3126032" cy="828000"/>
            </a:xfrm>
            <a:prstGeom prst="rect">
              <a:avLst/>
            </a:prstGeom>
            <a:solidFill>
              <a:schemeClr val="accent1">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kumimoji="1" lang="ja-JP" altLang="en-US" dirty="0">
                  <a:solidFill>
                    <a:schemeClr val="tx1"/>
                  </a:solidFill>
                  <a:latin typeface="Meiryo UI" panose="020B0604030504040204" pitchFamily="50" charset="-128"/>
                  <a:ea typeface="Meiryo UI" panose="020B0604030504040204" pitchFamily="50" charset="-128"/>
                </a:rPr>
                <a:t>車載システムに</a:t>
              </a:r>
              <a:r>
                <a:rPr kumimoji="1" lang="en-US" altLang="ja-JP" dirty="0">
                  <a:solidFill>
                    <a:schemeClr val="tx1"/>
                  </a:solidFill>
                  <a:latin typeface="Meiryo UI" panose="020B0604030504040204" pitchFamily="50" charset="-128"/>
                  <a:ea typeface="Meiryo UI" panose="020B0604030504040204" pitchFamily="50" charset="-128"/>
                </a:rPr>
                <a:t>OSS</a:t>
              </a:r>
              <a:r>
                <a:rPr kumimoji="1" lang="ja-JP" altLang="en-US" dirty="0">
                  <a:solidFill>
                    <a:schemeClr val="tx1"/>
                  </a:solidFill>
                  <a:latin typeface="Meiryo UI" panose="020B0604030504040204" pitchFamily="50" charset="-128"/>
                  <a:ea typeface="Meiryo UI" panose="020B0604030504040204" pitchFamily="50" charset="-128"/>
                </a:rPr>
                <a:t>多数利用</a:t>
              </a:r>
              <a:endParaRPr kumimoji="1" lang="en-US" altLang="ja-JP" dirty="0">
                <a:solidFill>
                  <a:schemeClr val="tx1"/>
                </a:solidFill>
                <a:latin typeface="Meiryo UI" panose="020B0604030504040204" pitchFamily="50" charset="-128"/>
                <a:ea typeface="Meiryo UI" panose="020B0604030504040204" pitchFamily="50" charset="-128"/>
              </a:endParaRPr>
            </a:p>
            <a:p>
              <a:pPr algn="ctr"/>
              <a:endParaRPr kumimoji="1" lang="ja-JP" altLang="en-US" dirty="0">
                <a:solidFill>
                  <a:schemeClr val="tx1"/>
                </a:solidFill>
                <a:latin typeface="Meiryo UI" panose="020B0604030504040204" pitchFamily="50" charset="-128"/>
                <a:ea typeface="Meiryo UI" panose="020B0604030504040204" pitchFamily="50" charset="-128"/>
              </a:endParaRPr>
            </a:p>
          </p:txBody>
        </p:sp>
        <p:sp>
          <p:nvSpPr>
            <p:cNvPr id="69" name="楕円 68">
              <a:extLst>
                <a:ext uri="{FF2B5EF4-FFF2-40B4-BE49-F238E27FC236}">
                  <a16:creationId xmlns:a16="http://schemas.microsoft.com/office/drawing/2014/main" id="{DF970AF7-908F-7034-727C-2E34F455CB3F}"/>
                </a:ext>
              </a:extLst>
            </p:cNvPr>
            <p:cNvSpPr/>
            <p:nvPr/>
          </p:nvSpPr>
          <p:spPr>
            <a:xfrm>
              <a:off x="3786997" y="3506220"/>
              <a:ext cx="1491997" cy="385674"/>
            </a:xfrm>
            <a:prstGeom prst="ellipse">
              <a:avLst/>
            </a:prstGeom>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latin typeface="Meiryo UI" panose="020B0604030504040204" pitchFamily="50" charset="-128"/>
                  <a:ea typeface="Meiryo UI" panose="020B0604030504040204" pitchFamily="50" charset="-128"/>
                </a:rPr>
                <a:t>GPL</a:t>
              </a:r>
              <a:endParaRPr kumimoji="1" lang="ja-JP" altLang="en-US" dirty="0">
                <a:latin typeface="Meiryo UI" panose="020B0604030504040204" pitchFamily="50" charset="-128"/>
                <a:ea typeface="Meiryo UI" panose="020B0604030504040204" pitchFamily="50" charset="-128"/>
              </a:endParaRPr>
            </a:p>
          </p:txBody>
        </p:sp>
        <p:sp>
          <p:nvSpPr>
            <p:cNvPr id="70" name="テキスト ボックス 69">
              <a:extLst>
                <a:ext uri="{FF2B5EF4-FFF2-40B4-BE49-F238E27FC236}">
                  <a16:creationId xmlns:a16="http://schemas.microsoft.com/office/drawing/2014/main" id="{7D52CA3A-1FE0-8ECD-5C4E-1A03E7EBD975}"/>
                </a:ext>
              </a:extLst>
            </p:cNvPr>
            <p:cNvSpPr txBox="1"/>
            <p:nvPr/>
          </p:nvSpPr>
          <p:spPr>
            <a:xfrm>
              <a:off x="2273722" y="3447229"/>
              <a:ext cx="1590362" cy="432000"/>
            </a:xfrm>
            <a:prstGeom prst="rect">
              <a:avLst/>
            </a:prstGeom>
            <a:noFill/>
          </p:spPr>
          <p:txBody>
            <a:bodyPr wrap="square">
              <a:spAutoFit/>
            </a:bodyPr>
            <a:lstStyle/>
            <a:p>
              <a:r>
                <a:rPr lang="en-US" altLang="ja-JP" sz="1200" dirty="0">
                  <a:latin typeface="Meiryo UI" panose="020B0604030504040204" pitchFamily="50" charset="-128"/>
                  <a:ea typeface="Meiryo UI" panose="020B0604030504040204" pitchFamily="50" charset="-128"/>
                </a:rPr>
                <a:t>Linux</a:t>
              </a:r>
              <a:r>
                <a:rPr lang="ja-JP" altLang="en-US" sz="1200" dirty="0">
                  <a:latin typeface="Meiryo UI" panose="020B0604030504040204" pitchFamily="50" charset="-128"/>
                  <a:ea typeface="Meiryo UI" panose="020B0604030504040204" pitchFamily="50" charset="-128"/>
                </a:rPr>
                <a:t>カーネル</a:t>
              </a:r>
              <a:endParaRPr lang="en-US" altLang="ja-JP" sz="1200" dirty="0">
                <a:latin typeface="Meiryo UI" panose="020B0604030504040204" pitchFamily="50" charset="-128"/>
                <a:ea typeface="Meiryo UI" panose="020B0604030504040204" pitchFamily="50" charset="-128"/>
              </a:endParaRPr>
            </a:p>
            <a:p>
              <a:r>
                <a:rPr lang="en-US" altLang="ja-JP" sz="1200" dirty="0" err="1">
                  <a:latin typeface="Meiryo UI" panose="020B0604030504040204" pitchFamily="50" charset="-128"/>
                  <a:ea typeface="Meiryo UI" panose="020B0604030504040204" pitchFamily="50" charset="-128"/>
                </a:rPr>
                <a:t>Buildroot</a:t>
              </a:r>
              <a:endParaRPr lang="en-US" altLang="ja-JP" sz="1200" dirty="0">
                <a:latin typeface="Meiryo UI" panose="020B0604030504040204" pitchFamily="50" charset="-128"/>
                <a:ea typeface="Meiryo UI" panose="020B0604030504040204" pitchFamily="50" charset="-128"/>
              </a:endParaRPr>
            </a:p>
          </p:txBody>
        </p:sp>
      </p:grpSp>
      <p:sp>
        <p:nvSpPr>
          <p:cNvPr id="72" name="矢印: 左 71">
            <a:extLst>
              <a:ext uri="{FF2B5EF4-FFF2-40B4-BE49-F238E27FC236}">
                <a16:creationId xmlns:a16="http://schemas.microsoft.com/office/drawing/2014/main" id="{5D33C2B0-E550-312C-62F3-9BA65B7ADBB6}"/>
              </a:ext>
            </a:extLst>
          </p:cNvPr>
          <p:cNvSpPr/>
          <p:nvPr/>
        </p:nvSpPr>
        <p:spPr>
          <a:xfrm>
            <a:off x="7433002" y="4154471"/>
            <a:ext cx="1730618" cy="6444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atin typeface="Meiryo UI" panose="020B0604030504040204" pitchFamily="50" charset="-128"/>
              <a:ea typeface="Meiryo UI" panose="020B0604030504040204" pitchFamily="50" charset="-128"/>
            </a:endParaRPr>
          </a:p>
        </p:txBody>
      </p:sp>
      <p:sp>
        <p:nvSpPr>
          <p:cNvPr id="73" name="テキスト ボックス 72">
            <a:extLst>
              <a:ext uri="{FF2B5EF4-FFF2-40B4-BE49-F238E27FC236}">
                <a16:creationId xmlns:a16="http://schemas.microsoft.com/office/drawing/2014/main" id="{C3BD1513-0A01-EF14-F774-4E888EAF9E1B}"/>
              </a:ext>
            </a:extLst>
          </p:cNvPr>
          <p:cNvSpPr txBox="1"/>
          <p:nvPr/>
        </p:nvSpPr>
        <p:spPr>
          <a:xfrm>
            <a:off x="8059114" y="3938609"/>
            <a:ext cx="595035" cy="338554"/>
          </a:xfrm>
          <a:prstGeom prst="rect">
            <a:avLst/>
          </a:prstGeom>
          <a:noFill/>
        </p:spPr>
        <p:txBody>
          <a:bodyPr wrap="none" rtlCol="0">
            <a:spAutoFit/>
          </a:bodyPr>
          <a:lstStyle/>
          <a:p>
            <a:r>
              <a:rPr kumimoji="1" lang="ja-JP" altLang="en-US" sz="1600" dirty="0">
                <a:latin typeface="Meiryo UI" panose="020B0604030504040204" pitchFamily="50" charset="-128"/>
                <a:ea typeface="Meiryo UI" panose="020B0604030504040204" pitchFamily="50" charset="-128"/>
              </a:rPr>
              <a:t>通知</a:t>
            </a:r>
          </a:p>
        </p:txBody>
      </p:sp>
      <p:sp>
        <p:nvSpPr>
          <p:cNvPr id="74" name="テキスト ボックス 73">
            <a:extLst>
              <a:ext uri="{FF2B5EF4-FFF2-40B4-BE49-F238E27FC236}">
                <a16:creationId xmlns:a16="http://schemas.microsoft.com/office/drawing/2014/main" id="{DF1CE772-F080-220F-54D2-B5A4FC9DBC6A}"/>
              </a:ext>
            </a:extLst>
          </p:cNvPr>
          <p:cNvSpPr txBox="1"/>
          <p:nvPr/>
        </p:nvSpPr>
        <p:spPr>
          <a:xfrm>
            <a:off x="6183420" y="3764159"/>
            <a:ext cx="1511952" cy="369332"/>
          </a:xfrm>
          <a:prstGeom prst="rect">
            <a:avLst/>
          </a:prstGeom>
          <a:noFill/>
        </p:spPr>
        <p:txBody>
          <a:bodyPr wrap="none" rtlCol="0">
            <a:spAutoFit/>
          </a:bodyPr>
          <a:lstStyle/>
          <a:p>
            <a:r>
              <a:rPr kumimoji="1" lang="ja-JP" altLang="en-US" b="1" dirty="0">
                <a:latin typeface="Meiryo UI" panose="020B0604030504040204" pitchFamily="50" charset="-128"/>
                <a:ea typeface="Meiryo UI" panose="020B0604030504040204" pitchFamily="50" charset="-128"/>
              </a:rPr>
              <a:t>エンドユーザー</a:t>
            </a:r>
          </a:p>
        </p:txBody>
      </p:sp>
      <p:sp>
        <p:nvSpPr>
          <p:cNvPr id="75" name="テキスト ボックス 74">
            <a:extLst>
              <a:ext uri="{FF2B5EF4-FFF2-40B4-BE49-F238E27FC236}">
                <a16:creationId xmlns:a16="http://schemas.microsoft.com/office/drawing/2014/main" id="{37C5E089-667C-5639-D3F5-FD54F010F722}"/>
              </a:ext>
            </a:extLst>
          </p:cNvPr>
          <p:cNvSpPr txBox="1"/>
          <p:nvPr/>
        </p:nvSpPr>
        <p:spPr>
          <a:xfrm>
            <a:off x="6944921" y="4772643"/>
            <a:ext cx="2003118" cy="954107"/>
          </a:xfrm>
          <a:prstGeom prst="rect">
            <a:avLst/>
          </a:prstGeom>
          <a:noFill/>
        </p:spPr>
        <p:txBody>
          <a:bodyPr wrap="square" rtlCol="0">
            <a:spAutoFit/>
          </a:bodyPr>
          <a:lstStyle/>
          <a:p>
            <a:r>
              <a:rPr lang="en-US" altLang="ja-JP" sz="1400" dirty="0">
                <a:solidFill>
                  <a:srgbClr val="0000CC"/>
                </a:solidFill>
                <a:latin typeface="Meiryo UI" panose="020B0604030504040204" pitchFamily="50" charset="-128"/>
                <a:ea typeface="Meiryo UI" panose="020B0604030504040204" pitchFamily="50" charset="-128"/>
              </a:rPr>
              <a:t>GitHub</a:t>
            </a:r>
            <a:r>
              <a:rPr lang="ja-JP" altLang="en-US" sz="1400" dirty="0">
                <a:solidFill>
                  <a:srgbClr val="0000CC"/>
                </a:solidFill>
                <a:latin typeface="Meiryo UI" panose="020B0604030504040204" pitchFamily="50" charset="-128"/>
                <a:ea typeface="Meiryo UI" panose="020B0604030504040204" pitchFamily="50" charset="-128"/>
              </a:rPr>
              <a:t>で一部の</a:t>
            </a:r>
            <a:endParaRPr lang="en-US" altLang="ja-JP" sz="1400" dirty="0">
              <a:solidFill>
                <a:srgbClr val="0000CC"/>
              </a:solidFill>
              <a:latin typeface="Meiryo UI" panose="020B0604030504040204" pitchFamily="50" charset="-128"/>
              <a:ea typeface="Meiryo UI" panose="020B0604030504040204" pitchFamily="50" charset="-128"/>
            </a:endParaRPr>
          </a:p>
          <a:p>
            <a:r>
              <a:rPr lang="ja-JP" altLang="en-US" sz="1400" dirty="0">
                <a:solidFill>
                  <a:srgbClr val="0000CC"/>
                </a:solidFill>
                <a:latin typeface="Meiryo UI" panose="020B0604030504040204" pitchFamily="50" charset="-128"/>
                <a:ea typeface="Meiryo UI" panose="020B0604030504040204" pitchFamily="50" charset="-128"/>
              </a:rPr>
              <a:t>ソースコード公開</a:t>
            </a:r>
            <a:endParaRPr lang="en-US" altLang="ja-JP" sz="1400" dirty="0">
              <a:solidFill>
                <a:srgbClr val="0000CC"/>
              </a:solidFill>
              <a:latin typeface="Meiryo UI" panose="020B0604030504040204" pitchFamily="50" charset="-128"/>
              <a:ea typeface="Meiryo UI" panose="020B0604030504040204" pitchFamily="50" charset="-128"/>
            </a:endParaRPr>
          </a:p>
          <a:p>
            <a:r>
              <a:rPr lang="ja-JP" altLang="en-US" sz="1400" dirty="0">
                <a:solidFill>
                  <a:srgbClr val="FF0000"/>
                </a:solidFill>
                <a:latin typeface="Meiryo UI" panose="020B0604030504040204" pitchFamily="50" charset="-128"/>
                <a:ea typeface="Meiryo UI" panose="020B0604030504040204" pitchFamily="50" charset="-128"/>
              </a:rPr>
              <a:t>ただし、まだ完全なソースコードは公開されていない</a:t>
            </a:r>
          </a:p>
        </p:txBody>
      </p:sp>
      <p:sp>
        <p:nvSpPr>
          <p:cNvPr id="89" name="正方形/長方形 88">
            <a:extLst>
              <a:ext uri="{FF2B5EF4-FFF2-40B4-BE49-F238E27FC236}">
                <a16:creationId xmlns:a16="http://schemas.microsoft.com/office/drawing/2014/main" id="{8AA0C19D-6481-3799-0C52-B3933F22F08A}"/>
              </a:ext>
            </a:extLst>
          </p:cNvPr>
          <p:cNvSpPr/>
          <p:nvPr/>
        </p:nvSpPr>
        <p:spPr>
          <a:xfrm>
            <a:off x="121565" y="3429000"/>
            <a:ext cx="5938810" cy="243417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F000CC2D-0724-3EC4-29FE-2C6BAEE6EF70}"/>
              </a:ext>
            </a:extLst>
          </p:cNvPr>
          <p:cNvSpPr txBox="1"/>
          <p:nvPr/>
        </p:nvSpPr>
        <p:spPr>
          <a:xfrm>
            <a:off x="121565" y="3429000"/>
            <a:ext cx="2678938" cy="369332"/>
          </a:xfrm>
          <a:prstGeom prst="rect">
            <a:avLst/>
          </a:prstGeom>
          <a:noFill/>
        </p:spPr>
        <p:txBody>
          <a:bodyPr wrap="none" rtlCol="0">
            <a:spAutoFit/>
          </a:bodyPr>
          <a:lstStyle/>
          <a:p>
            <a:pPr algn="l"/>
            <a:r>
              <a:rPr lang="ja-JP" altLang="en-US" b="1" dirty="0">
                <a:solidFill>
                  <a:srgbClr val="0000CC"/>
                </a:solidFill>
                <a:latin typeface="Meiryo UI" panose="020B0604030504040204" pitchFamily="50" charset="-128"/>
                <a:ea typeface="Meiryo UI" panose="020B0604030504040204" pitchFamily="50" charset="-128"/>
              </a:rPr>
              <a:t>③</a:t>
            </a:r>
            <a:r>
              <a:rPr lang="en-US" altLang="ja-JP" b="1" dirty="0">
                <a:solidFill>
                  <a:srgbClr val="0000CC"/>
                </a:solidFill>
                <a:latin typeface="Meiryo UI" panose="020B0604030504040204" pitchFamily="50" charset="-128"/>
                <a:ea typeface="Meiryo UI" panose="020B0604030504040204" pitchFamily="50" charset="-128"/>
              </a:rPr>
              <a:t>SFC</a:t>
            </a:r>
            <a:r>
              <a:rPr lang="ja-JP" altLang="en-US" b="1" dirty="0">
                <a:solidFill>
                  <a:srgbClr val="0000CC"/>
                </a:solidFill>
                <a:latin typeface="Meiryo UI" panose="020B0604030504040204" pitchFamily="50" charset="-128"/>
                <a:ea typeface="Meiryo UI" panose="020B0604030504040204" pitchFamily="50" charset="-128"/>
              </a:rPr>
              <a:t>が</a:t>
            </a:r>
            <a:r>
              <a:rPr lang="en-US" altLang="ja-JP" b="1" dirty="0">
                <a:solidFill>
                  <a:srgbClr val="0000CC"/>
                </a:solidFill>
                <a:latin typeface="Meiryo UI" panose="020B0604030504040204" pitchFamily="50" charset="-128"/>
                <a:ea typeface="Meiryo UI" panose="020B0604030504040204" pitchFamily="50" charset="-128"/>
              </a:rPr>
              <a:t>GPL</a:t>
            </a:r>
            <a:r>
              <a:rPr lang="ja-JP" altLang="en-US" b="1" dirty="0">
                <a:solidFill>
                  <a:srgbClr val="0000CC"/>
                </a:solidFill>
                <a:latin typeface="Meiryo UI" panose="020B0604030504040204" pitchFamily="50" charset="-128"/>
                <a:ea typeface="Meiryo UI" panose="020B0604030504040204" pitchFamily="50" charset="-128"/>
              </a:rPr>
              <a:t>準拠に協力</a:t>
            </a:r>
            <a:endParaRPr lang="en-US" altLang="ja-JP" b="1" dirty="0">
              <a:solidFill>
                <a:srgbClr val="0000CC"/>
              </a:solidFill>
              <a:latin typeface="Meiryo UI" panose="020B0604030504040204" pitchFamily="50" charset="-128"/>
              <a:ea typeface="Meiryo UI" panose="020B0604030504040204" pitchFamily="50" charset="-128"/>
            </a:endParaRPr>
          </a:p>
        </p:txBody>
      </p:sp>
      <p:sp>
        <p:nvSpPr>
          <p:cNvPr id="96" name="テキスト ボックス 95">
            <a:extLst>
              <a:ext uri="{FF2B5EF4-FFF2-40B4-BE49-F238E27FC236}">
                <a16:creationId xmlns:a16="http://schemas.microsoft.com/office/drawing/2014/main" id="{953E3803-909C-84D2-BA8C-DE707B3A4548}"/>
              </a:ext>
            </a:extLst>
          </p:cNvPr>
          <p:cNvSpPr txBox="1"/>
          <p:nvPr/>
        </p:nvSpPr>
        <p:spPr>
          <a:xfrm>
            <a:off x="194059" y="3858574"/>
            <a:ext cx="2334292" cy="400110"/>
          </a:xfrm>
          <a:prstGeom prst="rect">
            <a:avLst/>
          </a:prstGeom>
          <a:noFill/>
        </p:spPr>
        <p:txBody>
          <a:bodyPr wrap="none" rtlCol="0">
            <a:spAutoFit/>
          </a:bodyPr>
          <a:lstStyle/>
          <a:p>
            <a:r>
              <a:rPr lang="ja-JP" altLang="en-US" sz="2000" b="1" dirty="0">
                <a:solidFill>
                  <a:srgbClr val="333333"/>
                </a:solidFill>
                <a:latin typeface="Meiryo UI" panose="020B0604030504040204" pitchFamily="50" charset="-128"/>
                <a:ea typeface="Meiryo UI" panose="020B0604030504040204" pitchFamily="50" charset="-128"/>
              </a:rPr>
              <a:t>電気自動車メーカー</a:t>
            </a:r>
            <a:endParaRPr lang="ja-JP" altLang="en-US" sz="2000" b="1" dirty="0">
              <a:latin typeface="Meiryo UI" panose="020B0604030504040204" pitchFamily="50" charset="-128"/>
              <a:ea typeface="Meiryo UI" panose="020B0604030504040204" pitchFamily="50" charset="-128"/>
            </a:endParaRPr>
          </a:p>
        </p:txBody>
      </p:sp>
      <p:pic>
        <p:nvPicPr>
          <p:cNvPr id="97" name="図 96">
            <a:extLst>
              <a:ext uri="{FF2B5EF4-FFF2-40B4-BE49-F238E27FC236}">
                <a16:creationId xmlns:a16="http://schemas.microsoft.com/office/drawing/2014/main" id="{260CAE5C-F29A-CB56-86BD-650FF86D0552}"/>
              </a:ext>
            </a:extLst>
          </p:cNvPr>
          <p:cNvPicPr>
            <a:picLocks noChangeAspect="1"/>
          </p:cNvPicPr>
          <p:nvPr/>
        </p:nvPicPr>
        <p:blipFill>
          <a:blip r:embed="rId4" cstate="print">
            <a:extLst>
              <a:ext uri="{28A0092B-C50C-407E-A947-70E740481C1C}">
                <a14:useLocalDpi xmlns:a14="http://schemas.microsoft.com/office/drawing/2010/main" val="0"/>
              </a:ext>
            </a:extLst>
          </a:blip>
          <a:srcRect t="19632" b="23083"/>
          <a:stretch/>
        </p:blipFill>
        <p:spPr>
          <a:xfrm>
            <a:off x="748485" y="4231671"/>
            <a:ext cx="1445421" cy="828000"/>
          </a:xfrm>
          <a:prstGeom prst="rect">
            <a:avLst/>
          </a:prstGeom>
        </p:spPr>
      </p:pic>
      <p:sp>
        <p:nvSpPr>
          <p:cNvPr id="103" name="四角形: 角を丸くする 102">
            <a:extLst>
              <a:ext uri="{FF2B5EF4-FFF2-40B4-BE49-F238E27FC236}">
                <a16:creationId xmlns:a16="http://schemas.microsoft.com/office/drawing/2014/main" id="{631442F4-1701-BABC-BE78-3B7BEF9FB07A}"/>
              </a:ext>
            </a:extLst>
          </p:cNvPr>
          <p:cNvSpPr/>
          <p:nvPr/>
        </p:nvSpPr>
        <p:spPr>
          <a:xfrm>
            <a:off x="341846" y="5267407"/>
            <a:ext cx="2334292" cy="474996"/>
          </a:xfrm>
          <a:prstGeom prst="roundRect">
            <a:avLst/>
          </a:prstGeom>
          <a:solidFill>
            <a:schemeClr val="bg1"/>
          </a:solidFill>
          <a:ln w="57150">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テキスト ボックス 101">
            <a:extLst>
              <a:ext uri="{FF2B5EF4-FFF2-40B4-BE49-F238E27FC236}">
                <a16:creationId xmlns:a16="http://schemas.microsoft.com/office/drawing/2014/main" id="{6DB1BDAA-2894-2E74-149A-3A327C67F630}"/>
              </a:ext>
            </a:extLst>
          </p:cNvPr>
          <p:cNvSpPr txBox="1"/>
          <p:nvPr/>
        </p:nvSpPr>
        <p:spPr>
          <a:xfrm>
            <a:off x="356192" y="5298185"/>
            <a:ext cx="2187557" cy="369332"/>
          </a:xfrm>
          <a:prstGeom prst="rect">
            <a:avLst/>
          </a:prstGeom>
          <a:noFill/>
        </p:spPr>
        <p:txBody>
          <a:bodyPr wrap="square">
            <a:spAutoFit/>
          </a:bodyPr>
          <a:lstStyle/>
          <a:p>
            <a:r>
              <a:rPr lang="ja-JP" altLang="en-US" sz="1800" dirty="0">
                <a:latin typeface="Meiryo UI" panose="020B0604030504040204" pitchFamily="50" charset="-128"/>
                <a:ea typeface="Meiryo UI" panose="020B0604030504040204" pitchFamily="50" charset="-128"/>
              </a:rPr>
              <a:t>ソフトウェアの供給元</a:t>
            </a:r>
            <a:endParaRPr lang="ja-JP" altLang="en-US" dirty="0"/>
          </a:p>
        </p:txBody>
      </p:sp>
      <p:sp>
        <p:nvSpPr>
          <p:cNvPr id="104" name="四角形: 角を丸くする 103">
            <a:extLst>
              <a:ext uri="{FF2B5EF4-FFF2-40B4-BE49-F238E27FC236}">
                <a16:creationId xmlns:a16="http://schemas.microsoft.com/office/drawing/2014/main" id="{CBFED3F6-EC1C-8F5E-4764-4A64787384FE}"/>
              </a:ext>
            </a:extLst>
          </p:cNvPr>
          <p:cNvSpPr/>
          <p:nvPr/>
        </p:nvSpPr>
        <p:spPr>
          <a:xfrm>
            <a:off x="4036749" y="4258154"/>
            <a:ext cx="1400479" cy="649129"/>
          </a:xfrm>
          <a:prstGeom prst="roundRect">
            <a:avLst/>
          </a:prstGeom>
          <a:solidFill>
            <a:schemeClr val="bg1"/>
          </a:solid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テキスト ボックス 104">
            <a:extLst>
              <a:ext uri="{FF2B5EF4-FFF2-40B4-BE49-F238E27FC236}">
                <a16:creationId xmlns:a16="http://schemas.microsoft.com/office/drawing/2014/main" id="{20537021-D984-87DD-C8DC-E1A4772B8C00}"/>
              </a:ext>
            </a:extLst>
          </p:cNvPr>
          <p:cNvSpPr txBox="1"/>
          <p:nvPr/>
        </p:nvSpPr>
        <p:spPr>
          <a:xfrm>
            <a:off x="4292033" y="4281223"/>
            <a:ext cx="955711" cy="584775"/>
          </a:xfrm>
          <a:prstGeom prst="rect">
            <a:avLst/>
          </a:prstGeom>
          <a:noFill/>
        </p:spPr>
        <p:txBody>
          <a:bodyPr wrap="none" rtlCol="0">
            <a:spAutoFit/>
          </a:bodyPr>
          <a:lstStyle/>
          <a:p>
            <a:r>
              <a:rPr kumimoji="1" lang="en-US" altLang="ja-JP" sz="3200" dirty="0">
                <a:latin typeface="Meiryo UI" panose="020B0604030504040204" pitchFamily="50" charset="-128"/>
                <a:ea typeface="Meiryo UI" panose="020B0604030504040204" pitchFamily="50" charset="-128"/>
              </a:rPr>
              <a:t>SFC</a:t>
            </a:r>
            <a:endParaRPr kumimoji="1" lang="ja-JP" altLang="en-US" sz="3200" dirty="0">
              <a:latin typeface="Meiryo UI" panose="020B0604030504040204" pitchFamily="50" charset="-128"/>
              <a:ea typeface="Meiryo UI" panose="020B0604030504040204" pitchFamily="50" charset="-128"/>
            </a:endParaRPr>
          </a:p>
        </p:txBody>
      </p:sp>
      <p:sp>
        <p:nvSpPr>
          <p:cNvPr id="106" name="矢印: 左 105">
            <a:extLst>
              <a:ext uri="{FF2B5EF4-FFF2-40B4-BE49-F238E27FC236}">
                <a16:creationId xmlns:a16="http://schemas.microsoft.com/office/drawing/2014/main" id="{BDD1333B-E816-82B3-135C-C677286BDDA1}"/>
              </a:ext>
            </a:extLst>
          </p:cNvPr>
          <p:cNvSpPr/>
          <p:nvPr/>
        </p:nvSpPr>
        <p:spPr>
          <a:xfrm>
            <a:off x="2537234" y="4356265"/>
            <a:ext cx="1412385" cy="64443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latin typeface="Meiryo UI" panose="020B0604030504040204" pitchFamily="50" charset="-128"/>
              <a:ea typeface="Meiryo UI" panose="020B0604030504040204" pitchFamily="50" charset="-128"/>
            </a:endParaRPr>
          </a:p>
        </p:txBody>
      </p:sp>
      <p:sp>
        <p:nvSpPr>
          <p:cNvPr id="107" name="テキスト ボックス 106">
            <a:extLst>
              <a:ext uri="{FF2B5EF4-FFF2-40B4-BE49-F238E27FC236}">
                <a16:creationId xmlns:a16="http://schemas.microsoft.com/office/drawing/2014/main" id="{0FF6505E-F83C-F084-6292-45A507DB24B8}"/>
              </a:ext>
            </a:extLst>
          </p:cNvPr>
          <p:cNvSpPr txBox="1"/>
          <p:nvPr/>
        </p:nvSpPr>
        <p:spPr>
          <a:xfrm>
            <a:off x="2972351" y="4058858"/>
            <a:ext cx="800219" cy="461665"/>
          </a:xfrm>
          <a:prstGeom prst="rect">
            <a:avLst/>
          </a:prstGeom>
          <a:noFill/>
        </p:spPr>
        <p:txBody>
          <a:bodyPr wrap="none" rtlCol="0">
            <a:spAutoFit/>
          </a:bodyPr>
          <a:lstStyle/>
          <a:p>
            <a:r>
              <a:rPr kumimoji="1" lang="ja-JP" altLang="en-US" sz="2400" dirty="0">
                <a:latin typeface="Meiryo UI" panose="020B0604030504040204" pitchFamily="50" charset="-128"/>
                <a:ea typeface="Meiryo UI" panose="020B0604030504040204" pitchFamily="50" charset="-128"/>
              </a:rPr>
              <a:t>協力</a:t>
            </a:r>
          </a:p>
        </p:txBody>
      </p:sp>
      <p:sp>
        <p:nvSpPr>
          <p:cNvPr id="112" name="吹き出し: 四角形 111">
            <a:extLst>
              <a:ext uri="{FF2B5EF4-FFF2-40B4-BE49-F238E27FC236}">
                <a16:creationId xmlns:a16="http://schemas.microsoft.com/office/drawing/2014/main" id="{8B60A50E-90A0-9014-9A48-97E104006B63}"/>
              </a:ext>
            </a:extLst>
          </p:cNvPr>
          <p:cNvSpPr/>
          <p:nvPr/>
        </p:nvSpPr>
        <p:spPr>
          <a:xfrm>
            <a:off x="4004893" y="3495339"/>
            <a:ext cx="1935367" cy="593104"/>
          </a:xfrm>
          <a:prstGeom prst="wedgeRectCallout">
            <a:avLst>
              <a:gd name="adj1" fmla="val -22814"/>
              <a:gd name="adj2" fmla="val 8113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14" name="テキスト ボックス 113">
            <a:extLst>
              <a:ext uri="{FF2B5EF4-FFF2-40B4-BE49-F238E27FC236}">
                <a16:creationId xmlns:a16="http://schemas.microsoft.com/office/drawing/2014/main" id="{ED4E3DAD-5567-C56E-EC70-77CA73FF4538}"/>
              </a:ext>
            </a:extLst>
          </p:cNvPr>
          <p:cNvSpPr txBox="1"/>
          <p:nvPr/>
        </p:nvSpPr>
        <p:spPr>
          <a:xfrm>
            <a:off x="3948789" y="3524145"/>
            <a:ext cx="1935367" cy="523220"/>
          </a:xfrm>
          <a:prstGeom prst="rect">
            <a:avLst/>
          </a:prstGeom>
          <a:noFill/>
        </p:spPr>
        <p:txBody>
          <a:bodyPr wrap="square">
            <a:spAutoFit/>
          </a:bodyPr>
          <a:lstStyle/>
          <a:p>
            <a:r>
              <a:rPr lang="ja-JP" altLang="en-US" sz="1400" dirty="0">
                <a:latin typeface="Meiryo UI" panose="020B0604030504040204" pitchFamily="50" charset="-128"/>
                <a:ea typeface="Meiryo UI" panose="020B0604030504040204" pitchFamily="50" charset="-128"/>
              </a:rPr>
              <a:t>“完全なソースコード”を提供できるよう助言</a:t>
            </a:r>
          </a:p>
        </p:txBody>
      </p:sp>
      <p:sp>
        <p:nvSpPr>
          <p:cNvPr id="12" name="吹き出し: 四角形 11">
            <a:extLst>
              <a:ext uri="{FF2B5EF4-FFF2-40B4-BE49-F238E27FC236}">
                <a16:creationId xmlns:a16="http://schemas.microsoft.com/office/drawing/2014/main" id="{CBC26226-7923-F170-CB62-1D42D36B4E0F}"/>
              </a:ext>
            </a:extLst>
          </p:cNvPr>
          <p:cNvSpPr/>
          <p:nvPr/>
        </p:nvSpPr>
        <p:spPr>
          <a:xfrm>
            <a:off x="8800084" y="5955430"/>
            <a:ext cx="1935367" cy="691715"/>
          </a:xfrm>
          <a:prstGeom prst="wedgeRectCallout">
            <a:avLst>
              <a:gd name="adj1" fmla="val -62601"/>
              <a:gd name="adj2" fmla="val -1826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65760D59-435E-42BC-A801-2AC578DF2D2C}"/>
              </a:ext>
            </a:extLst>
          </p:cNvPr>
          <p:cNvSpPr txBox="1"/>
          <p:nvPr/>
        </p:nvSpPr>
        <p:spPr>
          <a:xfrm>
            <a:off x="8825776" y="6049036"/>
            <a:ext cx="2040832" cy="523220"/>
          </a:xfrm>
          <a:prstGeom prst="rect">
            <a:avLst/>
          </a:prstGeom>
          <a:noFill/>
        </p:spPr>
        <p:txBody>
          <a:bodyPr wrap="square">
            <a:spAutoFit/>
          </a:bodyPr>
          <a:lstStyle/>
          <a:p>
            <a:pPr algn="l"/>
            <a:r>
              <a:rPr lang="ja-JP" altLang="en-US" sz="1400" dirty="0">
                <a:solidFill>
                  <a:schemeClr val="tx1"/>
                </a:solidFill>
                <a:latin typeface="Meiryo UI" panose="020B0604030504040204" pitchFamily="50" charset="-128"/>
                <a:ea typeface="Meiryo UI" panose="020B0604030504040204" pitchFamily="50" charset="-128"/>
              </a:rPr>
              <a:t>まだ不十分だが、</a:t>
            </a:r>
            <a:endParaRPr lang="en-US" altLang="ja-JP" sz="1400" dirty="0">
              <a:solidFill>
                <a:schemeClr val="tx1"/>
              </a:solidFill>
              <a:latin typeface="Meiryo UI" panose="020B0604030504040204" pitchFamily="50" charset="-128"/>
              <a:ea typeface="Meiryo UI" panose="020B0604030504040204" pitchFamily="50" charset="-128"/>
            </a:endParaRPr>
          </a:p>
          <a:p>
            <a:pPr algn="l"/>
            <a:r>
              <a:rPr lang="ja-JP" altLang="en-US" sz="1400" dirty="0">
                <a:solidFill>
                  <a:schemeClr val="tx1"/>
                </a:solidFill>
                <a:latin typeface="Meiryo UI" panose="020B0604030504040204" pitchFamily="50" charset="-128"/>
                <a:ea typeface="Meiryo UI" panose="020B0604030504040204" pitchFamily="50" charset="-128"/>
              </a:rPr>
              <a:t>ソースコード公開を歓迎</a:t>
            </a:r>
            <a:endParaRPr lang="en-US" altLang="ja-JP" sz="1400" dirty="0">
              <a:solidFill>
                <a:schemeClr val="tx1"/>
              </a:solidFill>
              <a:latin typeface="Meiryo UI" panose="020B0604030504040204" pitchFamily="50" charset="-128"/>
              <a:ea typeface="Meiryo UI" panose="020B0604030504040204" pitchFamily="50" charset="-128"/>
            </a:endParaRPr>
          </a:p>
        </p:txBody>
      </p:sp>
      <p:cxnSp>
        <p:nvCxnSpPr>
          <p:cNvPr id="29" name="直線矢印コネクタ 28">
            <a:extLst>
              <a:ext uri="{FF2B5EF4-FFF2-40B4-BE49-F238E27FC236}">
                <a16:creationId xmlns:a16="http://schemas.microsoft.com/office/drawing/2014/main" id="{B5E3F898-56B0-9D1A-5F3C-11D256F0361D}"/>
              </a:ext>
            </a:extLst>
          </p:cNvPr>
          <p:cNvCxnSpPr/>
          <p:nvPr/>
        </p:nvCxnSpPr>
        <p:spPr>
          <a:xfrm flipV="1">
            <a:off x="7945661" y="5636739"/>
            <a:ext cx="0" cy="623176"/>
          </a:xfrm>
          <a:prstGeom prst="straightConnector1">
            <a:avLst/>
          </a:prstGeom>
          <a:ln w="38100">
            <a:tailEnd type="triangle"/>
          </a:ln>
        </p:spPr>
        <p:style>
          <a:lnRef idx="2">
            <a:schemeClr val="accent6"/>
          </a:lnRef>
          <a:fillRef idx="0">
            <a:schemeClr val="accent6"/>
          </a:fillRef>
          <a:effectRef idx="1">
            <a:schemeClr val="accent6"/>
          </a:effectRef>
          <a:fontRef idx="minor">
            <a:schemeClr val="tx1"/>
          </a:fontRef>
        </p:style>
      </p:cxnSp>
      <p:sp>
        <p:nvSpPr>
          <p:cNvPr id="6" name="四角形: 角を丸くする 5">
            <a:extLst>
              <a:ext uri="{FF2B5EF4-FFF2-40B4-BE49-F238E27FC236}">
                <a16:creationId xmlns:a16="http://schemas.microsoft.com/office/drawing/2014/main" id="{8D55537B-C4F1-EE87-2E8D-2FD2EB5B5FF8}"/>
              </a:ext>
            </a:extLst>
          </p:cNvPr>
          <p:cNvSpPr/>
          <p:nvPr/>
        </p:nvSpPr>
        <p:spPr>
          <a:xfrm>
            <a:off x="7212522" y="6002530"/>
            <a:ext cx="1400479" cy="649129"/>
          </a:xfrm>
          <a:prstGeom prst="roundRect">
            <a:avLst/>
          </a:prstGeom>
          <a:solidFill>
            <a:schemeClr val="bg1"/>
          </a:solid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EB51C08-A8F2-D398-9309-AD10701F4233}"/>
              </a:ext>
            </a:extLst>
          </p:cNvPr>
          <p:cNvSpPr txBox="1"/>
          <p:nvPr/>
        </p:nvSpPr>
        <p:spPr>
          <a:xfrm>
            <a:off x="7467806" y="6025599"/>
            <a:ext cx="955711" cy="584775"/>
          </a:xfrm>
          <a:prstGeom prst="rect">
            <a:avLst/>
          </a:prstGeom>
          <a:noFill/>
        </p:spPr>
        <p:txBody>
          <a:bodyPr wrap="none" rtlCol="0">
            <a:spAutoFit/>
          </a:bodyPr>
          <a:lstStyle/>
          <a:p>
            <a:r>
              <a:rPr kumimoji="1" lang="en-US" altLang="ja-JP" sz="3200" dirty="0">
                <a:latin typeface="Meiryo UI" panose="020B0604030504040204" pitchFamily="50" charset="-128"/>
                <a:ea typeface="Meiryo UI" panose="020B0604030504040204" pitchFamily="50" charset="-128"/>
              </a:rPr>
              <a:t>SFC</a:t>
            </a:r>
            <a:endParaRPr kumimoji="1" lang="ja-JP" altLang="en-US" sz="3200" dirty="0">
              <a:latin typeface="Meiryo UI" panose="020B0604030504040204" pitchFamily="50" charset="-128"/>
              <a:ea typeface="Meiryo UI" panose="020B0604030504040204" pitchFamily="50" charset="-128"/>
            </a:endParaRPr>
          </a:p>
        </p:txBody>
      </p:sp>
      <p:sp>
        <p:nvSpPr>
          <p:cNvPr id="3" name="フッター プレースホルダー 5">
            <a:extLst>
              <a:ext uri="{FF2B5EF4-FFF2-40B4-BE49-F238E27FC236}">
                <a16:creationId xmlns:a16="http://schemas.microsoft.com/office/drawing/2014/main" id="{2EE9E88D-A27B-79B2-07A1-04697FF82D94}"/>
              </a:ext>
            </a:extLst>
          </p:cNvPr>
          <p:cNvSpPr>
            <a:spLocks noGrp="1"/>
          </p:cNvSpPr>
          <p:nvPr>
            <p:ph type="ftr" sz="quarter" idx="11"/>
          </p:nvPr>
        </p:nvSpPr>
        <p:spPr>
          <a:xfrm>
            <a:off x="300454" y="6538912"/>
            <a:ext cx="4564801" cy="276998"/>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eiryo UI" panose="020B0604030504040204" pitchFamily="50" charset="-128"/>
                <a:ea typeface="Meiryo UI" panose="020B0604030504040204" pitchFamily="50" charset="-128"/>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dirty="0">
                <a:solidFill>
                  <a:schemeClr val="tx1"/>
                </a:solidFill>
              </a:rPr>
              <a:t>CC BY 4.0</a:t>
            </a:r>
            <a:r>
              <a:rPr kumimoji="1" lang="ja-JP" altLang="en-US" dirty="0">
                <a:solidFill>
                  <a:schemeClr val="tx1"/>
                </a:solidFill>
              </a:rPr>
              <a:t>　一般社団法人オープンソースライセンス研究所</a:t>
            </a:r>
          </a:p>
        </p:txBody>
      </p:sp>
    </p:spTree>
    <p:extLst>
      <p:ext uri="{BB962C8B-B14F-4D97-AF65-F5344CB8AC3E}">
        <p14:creationId xmlns:p14="http://schemas.microsoft.com/office/powerpoint/2010/main" val="38542499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531AB-458A-0ECC-3681-B59E3FA0AE70}"/>
            </a:ext>
          </a:extLst>
        </p:cNvPr>
        <p:cNvGrpSpPr/>
        <p:nvPr/>
      </p:nvGrpSpPr>
      <p:grpSpPr>
        <a:xfrm>
          <a:off x="0" y="0"/>
          <a:ext cx="0" cy="0"/>
          <a:chOff x="0" y="0"/>
          <a:chExt cx="0" cy="0"/>
        </a:xfrm>
      </p:grpSpPr>
      <p:cxnSp>
        <p:nvCxnSpPr>
          <p:cNvPr id="56" name="直線矢印コネクタ 55">
            <a:extLst>
              <a:ext uri="{FF2B5EF4-FFF2-40B4-BE49-F238E27FC236}">
                <a16:creationId xmlns:a16="http://schemas.microsoft.com/office/drawing/2014/main" id="{C94517F0-A56E-9A7F-88B9-B016D6D5556D}"/>
              </a:ext>
            </a:extLst>
          </p:cNvPr>
          <p:cNvCxnSpPr>
            <a:cxnSpLocks/>
          </p:cNvCxnSpPr>
          <p:nvPr/>
        </p:nvCxnSpPr>
        <p:spPr>
          <a:xfrm flipH="1">
            <a:off x="4446354" y="5138187"/>
            <a:ext cx="32565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正方形/長方形 50">
            <a:extLst>
              <a:ext uri="{FF2B5EF4-FFF2-40B4-BE49-F238E27FC236}">
                <a16:creationId xmlns:a16="http://schemas.microsoft.com/office/drawing/2014/main" id="{CA7FD5AE-48D0-81ED-2E33-797B8915510B}"/>
              </a:ext>
            </a:extLst>
          </p:cNvPr>
          <p:cNvSpPr/>
          <p:nvPr/>
        </p:nvSpPr>
        <p:spPr>
          <a:xfrm>
            <a:off x="7856793" y="548680"/>
            <a:ext cx="4230304" cy="1080000"/>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3D0662F8-EACC-7CA7-6D10-C84A0702BD75}"/>
              </a:ext>
            </a:extLst>
          </p:cNvPr>
          <p:cNvSpPr/>
          <p:nvPr/>
        </p:nvSpPr>
        <p:spPr>
          <a:xfrm>
            <a:off x="175856" y="980729"/>
            <a:ext cx="4126974" cy="2016154"/>
          </a:xfrm>
          <a:prstGeom prst="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スライド番号プレースホルダー 20">
            <a:extLst>
              <a:ext uri="{FF2B5EF4-FFF2-40B4-BE49-F238E27FC236}">
                <a16:creationId xmlns:a16="http://schemas.microsoft.com/office/drawing/2014/main" id="{E6581CA2-BF8A-BC37-E7F7-04A5EB1E0A35}"/>
              </a:ext>
            </a:extLst>
          </p:cNvPr>
          <p:cNvSpPr>
            <a:spLocks noGrp="1"/>
          </p:cNvSpPr>
          <p:nvPr>
            <p:ph type="sldNum" sz="quarter" idx="12"/>
          </p:nvPr>
        </p:nvSpPr>
        <p:spPr>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eiryo UI" panose="020B0604030504040204" pitchFamily="50" charset="-128"/>
                <a:ea typeface="Meiryo UI" panose="020B0604030504040204" pitchFamily="50" charset="-128"/>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895427C-9D4D-4825-80E2-106059720D9C}" type="slidenum">
              <a:rPr kumimoji="1" lang="ja-JP" altLang="en-US" smtClean="0"/>
              <a:pPr/>
              <a:t>52</a:t>
            </a:fld>
            <a:endParaRPr kumimoji="1" lang="ja-JP" altLang="en-US"/>
          </a:p>
        </p:txBody>
      </p:sp>
      <p:sp>
        <p:nvSpPr>
          <p:cNvPr id="2" name="タイトル 1">
            <a:extLst>
              <a:ext uri="{FF2B5EF4-FFF2-40B4-BE49-F238E27FC236}">
                <a16:creationId xmlns:a16="http://schemas.microsoft.com/office/drawing/2014/main" id="{98DF12BF-8BA4-9475-239A-E70132DAA060}"/>
              </a:ext>
            </a:extLst>
          </p:cNvPr>
          <p:cNvSpPr>
            <a:spLocks noGrp="1"/>
          </p:cNvSpPr>
          <p:nvPr>
            <p:ph type="title" idx="4294967295"/>
          </p:nvPr>
        </p:nvSpPr>
        <p:spPr>
          <a:xfrm>
            <a:off x="258763" y="465779"/>
            <a:ext cx="6341293" cy="495247"/>
          </a:xfrm>
        </p:spPr>
        <p:txBody>
          <a:bodyPr>
            <a:noAutofit/>
          </a:bodyPr>
          <a:lstStyle/>
          <a:p>
            <a:r>
              <a:rPr lang="en-US" altLang="ja-JP" sz="2400" dirty="0">
                <a:latin typeface="Meiryo UI" panose="020B0604030504040204" pitchFamily="50" charset="-128"/>
                <a:ea typeface="Meiryo UI" panose="020B0604030504040204" pitchFamily="50" charset="-128"/>
              </a:rPr>
              <a:t>GPL</a:t>
            </a:r>
            <a:r>
              <a:rPr lang="ja-JP" altLang="en-US" sz="2400" dirty="0">
                <a:latin typeface="Meiryo UI" panose="020B0604030504040204" pitchFamily="50" charset="-128"/>
                <a:ea typeface="Meiryo UI" panose="020B0604030504040204" pitchFamily="50" charset="-128"/>
              </a:rPr>
              <a:t>違反のトラブルに巻き込まれた事例</a:t>
            </a:r>
          </a:p>
        </p:txBody>
      </p:sp>
      <p:pic>
        <p:nvPicPr>
          <p:cNvPr id="25" name="図 24">
            <a:extLst>
              <a:ext uri="{FF2B5EF4-FFF2-40B4-BE49-F238E27FC236}">
                <a16:creationId xmlns:a16="http://schemas.microsoft.com/office/drawing/2014/main" id="{FDFD9951-0DE2-23C8-5388-09837F7EE0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5288" y="2086866"/>
            <a:ext cx="1061579" cy="1061579"/>
          </a:xfrm>
          <a:prstGeom prst="rect">
            <a:avLst/>
          </a:prstGeom>
        </p:spPr>
      </p:pic>
      <p:pic>
        <p:nvPicPr>
          <p:cNvPr id="29" name="図 28">
            <a:extLst>
              <a:ext uri="{FF2B5EF4-FFF2-40B4-BE49-F238E27FC236}">
                <a16:creationId xmlns:a16="http://schemas.microsoft.com/office/drawing/2014/main" id="{AE12B281-1159-E6D6-246F-AEED2DA4B3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087" y="1673319"/>
            <a:ext cx="900000" cy="900000"/>
          </a:xfrm>
          <a:prstGeom prst="rect">
            <a:avLst/>
          </a:prstGeom>
        </p:spPr>
      </p:pic>
      <p:sp>
        <p:nvSpPr>
          <p:cNvPr id="30" name="テキスト ボックス 29">
            <a:extLst>
              <a:ext uri="{FF2B5EF4-FFF2-40B4-BE49-F238E27FC236}">
                <a16:creationId xmlns:a16="http://schemas.microsoft.com/office/drawing/2014/main" id="{B84C5331-AF27-B5A3-3351-3C7D26887910}"/>
              </a:ext>
            </a:extLst>
          </p:cNvPr>
          <p:cNvSpPr txBox="1"/>
          <p:nvPr/>
        </p:nvSpPr>
        <p:spPr>
          <a:xfrm>
            <a:off x="224387" y="1058400"/>
            <a:ext cx="3711373" cy="584775"/>
          </a:xfrm>
          <a:prstGeom prst="rect">
            <a:avLst/>
          </a:prstGeom>
          <a:noFill/>
        </p:spPr>
        <p:txBody>
          <a:bodyPr wrap="square" rtlCol="0">
            <a:spAutoFit/>
          </a:bodyPr>
          <a:lstStyle/>
          <a:p>
            <a:pPr marL="177800" indent="-177800" algn="l"/>
            <a:r>
              <a:rPr lang="ja-JP" altLang="en-US" sz="1600" dirty="0">
                <a:latin typeface="Meiryo UI" panose="020B0604030504040204" pitchFamily="50" charset="-128"/>
                <a:ea typeface="Meiryo UI" panose="020B0604030504040204" pitchFamily="50" charset="-128"/>
              </a:rPr>
              <a:t>①自動車</a:t>
            </a:r>
            <a:r>
              <a:rPr kumimoji="1" lang="ja-JP" altLang="en-US" sz="1600" dirty="0">
                <a:latin typeface="Meiryo UI" panose="020B0604030504040204" pitchFamily="50" charset="-128"/>
                <a:ea typeface="Meiryo UI" panose="020B0604030504040204" pitchFamily="50" charset="-128"/>
              </a:rPr>
              <a:t>のファームウェアを解読し、</a:t>
            </a:r>
            <a:br>
              <a:rPr kumimoji="1" lang="en-US" altLang="ja-JP" sz="1600" dirty="0">
                <a:latin typeface="Meiryo UI" panose="020B0604030504040204" pitchFamily="50" charset="-128"/>
                <a:ea typeface="Meiryo UI" panose="020B0604030504040204" pitchFamily="50" charset="-128"/>
              </a:rPr>
            </a:br>
            <a:r>
              <a:rPr kumimoji="1" lang="ja-JP" altLang="en-US" sz="1600" dirty="0">
                <a:latin typeface="Meiryo UI" panose="020B0604030504040204" pitchFamily="50" charset="-128"/>
                <a:ea typeface="Meiryo UI" panose="020B0604030504040204" pitchFamily="50" charset="-128"/>
              </a:rPr>
              <a:t>ブログに購入した自動車のレビューを投稿</a:t>
            </a:r>
          </a:p>
        </p:txBody>
      </p:sp>
      <p:sp>
        <p:nvSpPr>
          <p:cNvPr id="33" name="テキスト ボックス 32">
            <a:extLst>
              <a:ext uri="{FF2B5EF4-FFF2-40B4-BE49-F238E27FC236}">
                <a16:creationId xmlns:a16="http://schemas.microsoft.com/office/drawing/2014/main" id="{B1033611-FA04-EA92-EB80-BF5D2F8EB32D}"/>
              </a:ext>
            </a:extLst>
          </p:cNvPr>
          <p:cNvSpPr txBox="1"/>
          <p:nvPr/>
        </p:nvSpPr>
        <p:spPr>
          <a:xfrm>
            <a:off x="160629" y="2595853"/>
            <a:ext cx="1593841" cy="307777"/>
          </a:xfrm>
          <a:prstGeom prst="rect">
            <a:avLst/>
          </a:prstGeom>
          <a:noFill/>
        </p:spPr>
        <p:txBody>
          <a:bodyPr wrap="square">
            <a:spAutoFit/>
          </a:bodyPr>
          <a:lstStyle/>
          <a:p>
            <a:r>
              <a:rPr kumimoji="1" lang="ja-JP" altLang="en-US" sz="1400" dirty="0">
                <a:latin typeface="Meiryo UI" panose="020B0604030504040204" pitchFamily="50" charset="-128"/>
                <a:ea typeface="Meiryo UI" panose="020B0604030504040204" pitchFamily="50" charset="-128"/>
              </a:rPr>
              <a:t>自動車の購入者</a:t>
            </a:r>
            <a:endParaRPr lang="ja-JP" altLang="en-US" sz="1400" dirty="0">
              <a:latin typeface="Meiryo UI" panose="020B0604030504040204" pitchFamily="50" charset="-128"/>
              <a:ea typeface="Meiryo UI" panose="020B0604030504040204" pitchFamily="50" charset="-128"/>
            </a:endParaRPr>
          </a:p>
        </p:txBody>
      </p:sp>
      <p:sp>
        <p:nvSpPr>
          <p:cNvPr id="38" name="正方形/長方形 37">
            <a:extLst>
              <a:ext uri="{FF2B5EF4-FFF2-40B4-BE49-F238E27FC236}">
                <a16:creationId xmlns:a16="http://schemas.microsoft.com/office/drawing/2014/main" id="{20A1153C-A31B-AEB1-58FB-E625BB65FA55}"/>
              </a:ext>
            </a:extLst>
          </p:cNvPr>
          <p:cNvSpPr/>
          <p:nvPr/>
        </p:nvSpPr>
        <p:spPr>
          <a:xfrm>
            <a:off x="4869025" y="931457"/>
            <a:ext cx="2574593" cy="1489431"/>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lgn="l"/>
            <a:r>
              <a:rPr lang="en-US" altLang="ja-JP" sz="1600" dirty="0">
                <a:solidFill>
                  <a:schemeClr val="tx1"/>
                </a:solidFill>
                <a:latin typeface="Meiryo UI" panose="020B0604030504040204" pitchFamily="50" charset="-128"/>
                <a:ea typeface="Meiryo UI" panose="020B0604030504040204" pitchFamily="50" charset="-128"/>
              </a:rPr>
              <a:t>【</a:t>
            </a:r>
            <a:r>
              <a:rPr lang="ja-JP" altLang="en-US" sz="1600" dirty="0">
                <a:solidFill>
                  <a:schemeClr val="tx1"/>
                </a:solidFill>
                <a:latin typeface="Meiryo UI" panose="020B0604030504040204" pitchFamily="50" charset="-128"/>
                <a:ea typeface="Meiryo UI" panose="020B0604030504040204" pitchFamily="50" charset="-128"/>
              </a:rPr>
              <a:t>ブログ</a:t>
            </a:r>
            <a:r>
              <a:rPr lang="en-US" altLang="ja-JP" sz="1600" dirty="0">
                <a:solidFill>
                  <a:schemeClr val="tx1"/>
                </a:solidFill>
                <a:latin typeface="Meiryo UI" panose="020B0604030504040204" pitchFamily="50" charset="-128"/>
                <a:ea typeface="Meiryo UI" panose="020B0604030504040204" pitchFamily="50" charset="-128"/>
              </a:rPr>
              <a:t>】</a:t>
            </a:r>
          </a:p>
          <a:p>
            <a:pPr marL="177800" indent="-177800" algn="l"/>
            <a:r>
              <a:rPr lang="ja-JP" altLang="en-US" sz="1600" dirty="0">
                <a:solidFill>
                  <a:schemeClr val="tx1"/>
                </a:solidFill>
                <a:latin typeface="Meiryo UI" panose="020B0604030504040204" pitchFamily="50" charset="-128"/>
                <a:ea typeface="Meiryo UI" panose="020B0604030504040204" pitchFamily="50" charset="-128"/>
              </a:rPr>
              <a:t>暗号化していないのは</a:t>
            </a:r>
            <a:endParaRPr lang="en-US" altLang="ja-JP" sz="1600" dirty="0">
              <a:solidFill>
                <a:schemeClr val="tx1"/>
              </a:solidFill>
              <a:latin typeface="Meiryo UI" panose="020B0604030504040204" pitchFamily="50" charset="-128"/>
              <a:ea typeface="Meiryo UI" panose="020B0604030504040204" pitchFamily="50" charset="-128"/>
            </a:endParaRPr>
          </a:p>
          <a:p>
            <a:pPr marL="177800" indent="-177800" algn="l"/>
            <a:r>
              <a:rPr lang="ja-JP" altLang="en-US" sz="1600" dirty="0">
                <a:solidFill>
                  <a:schemeClr val="tx1"/>
                </a:solidFill>
                <a:latin typeface="Meiryo UI" panose="020B0604030504040204" pitchFamily="50" charset="-128"/>
                <a:ea typeface="Meiryo UI" panose="020B0604030504040204" pitchFamily="50" charset="-128"/>
              </a:rPr>
              <a:t>「</a:t>
            </a:r>
            <a:r>
              <a:rPr lang="en-US" altLang="ja-JP" sz="1600" dirty="0">
                <a:solidFill>
                  <a:schemeClr val="tx1"/>
                </a:solidFill>
                <a:latin typeface="Meiryo UI" panose="020B0604030504040204" pitchFamily="50" charset="-128"/>
                <a:ea typeface="Meiryo UI" panose="020B0604030504040204" pitchFamily="50" charset="-128"/>
              </a:rPr>
              <a:t>GPL</a:t>
            </a:r>
            <a:r>
              <a:rPr lang="ja-JP" altLang="en-US" sz="1600" dirty="0">
                <a:solidFill>
                  <a:schemeClr val="tx1"/>
                </a:solidFill>
                <a:latin typeface="Meiryo UI" panose="020B0604030504040204" pitchFamily="50" charset="-128"/>
                <a:ea typeface="Meiryo UI" panose="020B0604030504040204" pitchFamily="50" charset="-128"/>
              </a:rPr>
              <a:t>を尊重しているのか？」</a:t>
            </a:r>
            <a:r>
              <a:rPr kumimoji="1" lang="ja-JP" altLang="en-US" sz="1600" dirty="0">
                <a:solidFill>
                  <a:schemeClr val="tx1"/>
                </a:solidFill>
                <a:latin typeface="Meiryo UI" panose="020B0604030504040204" pitchFamily="50" charset="-128"/>
                <a:ea typeface="Meiryo UI" panose="020B0604030504040204" pitchFamily="50" charset="-128"/>
              </a:rPr>
              <a:t>（憶測）</a:t>
            </a:r>
          </a:p>
        </p:txBody>
      </p:sp>
      <p:pic>
        <p:nvPicPr>
          <p:cNvPr id="49" name="図 48">
            <a:extLst>
              <a:ext uri="{FF2B5EF4-FFF2-40B4-BE49-F238E27FC236}">
                <a16:creationId xmlns:a16="http://schemas.microsoft.com/office/drawing/2014/main" id="{BDF72F05-35E7-2EF2-4726-A1D4AEE5CB5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53973" y="620687"/>
            <a:ext cx="648000" cy="648000"/>
          </a:xfrm>
          <a:prstGeom prst="rect">
            <a:avLst/>
          </a:prstGeom>
        </p:spPr>
      </p:pic>
      <p:sp>
        <p:nvSpPr>
          <p:cNvPr id="57" name="テキスト ボックス 56">
            <a:extLst>
              <a:ext uri="{FF2B5EF4-FFF2-40B4-BE49-F238E27FC236}">
                <a16:creationId xmlns:a16="http://schemas.microsoft.com/office/drawing/2014/main" id="{EB3B7EB6-2992-7427-C4CF-A0BCFD4720DB}"/>
              </a:ext>
            </a:extLst>
          </p:cNvPr>
          <p:cNvSpPr txBox="1"/>
          <p:nvPr/>
        </p:nvSpPr>
        <p:spPr>
          <a:xfrm>
            <a:off x="9067505" y="620123"/>
            <a:ext cx="2958139" cy="830997"/>
          </a:xfrm>
          <a:prstGeom prst="rect">
            <a:avLst/>
          </a:prstGeom>
          <a:noFill/>
        </p:spPr>
        <p:txBody>
          <a:bodyPr wrap="square" rtlCol="0">
            <a:spAutoFit/>
          </a:bodyPr>
          <a:lstStyle/>
          <a:p>
            <a:pPr marL="177800" indent="-177800" algn="l"/>
            <a:r>
              <a:rPr lang="ja-JP" altLang="en-US" sz="1600" dirty="0">
                <a:latin typeface="Meiryo UI" panose="020B0604030504040204" pitchFamily="50" charset="-128"/>
                <a:ea typeface="Meiryo UI" panose="020B0604030504040204" pitchFamily="50" charset="-128"/>
              </a:rPr>
              <a:t>②ブログを閲覧し、自動車会社の</a:t>
            </a:r>
            <a:r>
              <a:rPr kumimoji="1" lang="ja-JP" altLang="en-US" sz="1600" dirty="0">
                <a:latin typeface="Meiryo UI" panose="020B0604030504040204" pitchFamily="50" charset="-128"/>
                <a:ea typeface="Meiryo UI" panose="020B0604030504040204" pitchFamily="50" charset="-128"/>
              </a:rPr>
              <a:t>オーストラリアのカスタマーに</a:t>
            </a:r>
            <a:br>
              <a:rPr kumimoji="1" lang="en-US" altLang="ja-JP"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ソースコードを要求</a:t>
            </a:r>
            <a:endParaRPr kumimoji="1" lang="ja-JP" altLang="en-US" sz="1600" dirty="0">
              <a:latin typeface="Meiryo UI" panose="020B0604030504040204" pitchFamily="50" charset="-128"/>
              <a:ea typeface="Meiryo UI" panose="020B0604030504040204" pitchFamily="50" charset="-128"/>
            </a:endParaRPr>
          </a:p>
        </p:txBody>
      </p:sp>
      <p:sp>
        <p:nvSpPr>
          <p:cNvPr id="61" name="テキスト ボックス 60">
            <a:extLst>
              <a:ext uri="{FF2B5EF4-FFF2-40B4-BE49-F238E27FC236}">
                <a16:creationId xmlns:a16="http://schemas.microsoft.com/office/drawing/2014/main" id="{2E76CD9B-9607-B8A8-ED4F-2FDCC98423EF}"/>
              </a:ext>
            </a:extLst>
          </p:cNvPr>
          <p:cNvSpPr txBox="1"/>
          <p:nvPr/>
        </p:nvSpPr>
        <p:spPr>
          <a:xfrm>
            <a:off x="7689293" y="1232123"/>
            <a:ext cx="1674732" cy="307777"/>
          </a:xfrm>
          <a:prstGeom prst="rect">
            <a:avLst/>
          </a:prstGeom>
          <a:noFill/>
        </p:spPr>
        <p:txBody>
          <a:bodyPr wrap="square">
            <a:spAutoFit/>
          </a:bodyPr>
          <a:lstStyle/>
          <a:p>
            <a:r>
              <a:rPr kumimoji="1" lang="ja-JP" altLang="en-US" sz="1400" dirty="0">
                <a:latin typeface="Meiryo UI" panose="020B0604030504040204" pitchFamily="50" charset="-128"/>
                <a:ea typeface="Meiryo UI" panose="020B0604030504040204" pitchFamily="50" charset="-128"/>
              </a:rPr>
              <a:t>ブログの閲覧者</a:t>
            </a:r>
            <a:endParaRPr lang="ja-JP" altLang="en-US" sz="1400" dirty="0">
              <a:latin typeface="Meiryo UI" panose="020B0604030504040204" pitchFamily="50" charset="-128"/>
              <a:ea typeface="Meiryo UI" panose="020B0604030504040204" pitchFamily="50" charset="-128"/>
            </a:endParaRPr>
          </a:p>
        </p:txBody>
      </p:sp>
      <p:pic>
        <p:nvPicPr>
          <p:cNvPr id="65" name="図 64">
            <a:extLst>
              <a:ext uri="{FF2B5EF4-FFF2-40B4-BE49-F238E27FC236}">
                <a16:creationId xmlns:a16="http://schemas.microsoft.com/office/drawing/2014/main" id="{41893553-C132-0E76-6973-92F64F60E55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57542" y="1831247"/>
            <a:ext cx="648000" cy="648000"/>
          </a:xfrm>
          <a:prstGeom prst="rect">
            <a:avLst/>
          </a:prstGeom>
        </p:spPr>
      </p:pic>
      <p:sp>
        <p:nvSpPr>
          <p:cNvPr id="83" name="テキスト ボックス 82">
            <a:extLst>
              <a:ext uri="{FF2B5EF4-FFF2-40B4-BE49-F238E27FC236}">
                <a16:creationId xmlns:a16="http://schemas.microsoft.com/office/drawing/2014/main" id="{EE8D04EA-050E-CDDE-1A1E-E58C8E2FFE6B}"/>
              </a:ext>
            </a:extLst>
          </p:cNvPr>
          <p:cNvSpPr txBox="1"/>
          <p:nvPr/>
        </p:nvSpPr>
        <p:spPr>
          <a:xfrm>
            <a:off x="9060368" y="1897476"/>
            <a:ext cx="2936809" cy="584775"/>
          </a:xfrm>
          <a:prstGeom prst="rect">
            <a:avLst/>
          </a:prstGeom>
          <a:noFill/>
        </p:spPr>
        <p:txBody>
          <a:bodyPr wrap="square" rtlCol="0">
            <a:spAutoFit/>
          </a:bodyPr>
          <a:lstStyle/>
          <a:p>
            <a:pPr marL="177800" indent="-177800" algn="l"/>
            <a:r>
              <a:rPr lang="ja-JP" altLang="en-US" sz="1600" dirty="0">
                <a:latin typeface="Meiryo UI" panose="020B0604030504040204" pitchFamily="50" charset="-128"/>
                <a:ea typeface="Meiryo UI" panose="020B0604030504040204" pitchFamily="50" charset="-128"/>
              </a:rPr>
              <a:t>③アクセスキー（</a:t>
            </a:r>
            <a:r>
              <a:rPr lang="en-US" altLang="ja-JP" sz="1600" dirty="0">
                <a:latin typeface="Meiryo UI" panose="020B0604030504040204" pitchFamily="50" charset="-128"/>
                <a:ea typeface="Meiryo UI" panose="020B0604030504040204" pitchFamily="50" charset="-128"/>
              </a:rPr>
              <a:t>VIN</a:t>
            </a:r>
            <a:r>
              <a:rPr lang="ja-JP" altLang="en-US" sz="1600" dirty="0">
                <a:latin typeface="Meiryo UI" panose="020B0604030504040204" pitchFamily="50" charset="-128"/>
                <a:ea typeface="Meiryo UI" panose="020B0604030504040204" pitchFamily="50" charset="-128"/>
              </a:rPr>
              <a:t>）と</a:t>
            </a:r>
            <a:endParaRPr lang="en-US" altLang="ja-JP" sz="1600" dirty="0">
              <a:latin typeface="Meiryo UI" panose="020B0604030504040204" pitchFamily="50" charset="-128"/>
              <a:ea typeface="Meiryo UI" panose="020B0604030504040204" pitchFamily="50" charset="-128"/>
            </a:endParaRPr>
          </a:p>
          <a:p>
            <a:pPr marL="177800" indent="-177800" algn="l"/>
            <a:r>
              <a:rPr lang="ja-JP" altLang="en-US" sz="1600" dirty="0">
                <a:latin typeface="Meiryo UI" panose="020B0604030504040204" pitchFamily="50" charset="-128"/>
                <a:ea typeface="Meiryo UI" panose="020B0604030504040204" pitchFamily="50" charset="-128"/>
              </a:rPr>
              <a:t>　使用権契約書への同意を要求</a:t>
            </a:r>
            <a:endParaRPr kumimoji="1" lang="ja-JP" altLang="en-US" sz="1600" dirty="0">
              <a:latin typeface="Meiryo UI" panose="020B0604030504040204" pitchFamily="50" charset="-128"/>
              <a:ea typeface="Meiryo UI" panose="020B0604030504040204" pitchFamily="50" charset="-128"/>
            </a:endParaRPr>
          </a:p>
        </p:txBody>
      </p:sp>
      <p:sp>
        <p:nvSpPr>
          <p:cNvPr id="84" name="テキスト ボックス 83">
            <a:extLst>
              <a:ext uri="{FF2B5EF4-FFF2-40B4-BE49-F238E27FC236}">
                <a16:creationId xmlns:a16="http://schemas.microsoft.com/office/drawing/2014/main" id="{A097D492-7612-5EC6-D409-F043202819D2}"/>
              </a:ext>
            </a:extLst>
          </p:cNvPr>
          <p:cNvSpPr txBox="1"/>
          <p:nvPr/>
        </p:nvSpPr>
        <p:spPr>
          <a:xfrm>
            <a:off x="7833113" y="2434535"/>
            <a:ext cx="1935295" cy="523220"/>
          </a:xfrm>
          <a:prstGeom prst="rect">
            <a:avLst/>
          </a:prstGeom>
          <a:noFill/>
        </p:spPr>
        <p:txBody>
          <a:bodyPr wrap="square">
            <a:spAutoFit/>
          </a:bodyPr>
          <a:lstStyle/>
          <a:p>
            <a:r>
              <a:rPr kumimoji="1" lang="ja-JP" altLang="en-US" sz="1400" dirty="0">
                <a:latin typeface="Meiryo UI" panose="020B0604030504040204" pitchFamily="50" charset="-128"/>
                <a:ea typeface="Meiryo UI" panose="020B0604030504040204" pitchFamily="50" charset="-128"/>
              </a:rPr>
              <a:t>自動車会社</a:t>
            </a:r>
            <a:endParaRPr kumimoji="1" lang="en-US" altLang="ja-JP" sz="1400" dirty="0">
              <a:latin typeface="Meiryo UI" panose="020B0604030504040204" pitchFamily="50" charset="-128"/>
              <a:ea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rPr>
              <a:t>オーストラリア</a:t>
            </a:r>
            <a:r>
              <a:rPr lang="ja-JP" altLang="en-US" sz="1400" dirty="0">
                <a:latin typeface="Meiryo UI" panose="020B0604030504040204" pitchFamily="50" charset="-128"/>
                <a:ea typeface="Meiryo UI" panose="020B0604030504040204" pitchFamily="50" charset="-128"/>
              </a:rPr>
              <a:t>の</a:t>
            </a:r>
            <a:r>
              <a:rPr kumimoji="1" lang="ja-JP" altLang="en-US" sz="1400" dirty="0">
                <a:latin typeface="Meiryo UI" panose="020B0604030504040204" pitchFamily="50" charset="-128"/>
                <a:ea typeface="Meiryo UI" panose="020B0604030504040204" pitchFamily="50" charset="-128"/>
              </a:rPr>
              <a:t>カスタマー</a:t>
            </a:r>
            <a:endParaRPr lang="ja-JP" altLang="en-US" sz="1400" dirty="0">
              <a:latin typeface="Meiryo UI" panose="020B0604030504040204" pitchFamily="50" charset="-128"/>
              <a:ea typeface="Meiryo UI" panose="020B0604030504040204" pitchFamily="50" charset="-128"/>
            </a:endParaRPr>
          </a:p>
        </p:txBody>
      </p:sp>
      <p:cxnSp>
        <p:nvCxnSpPr>
          <p:cNvPr id="91" name="直線コネクタ 90">
            <a:extLst>
              <a:ext uri="{FF2B5EF4-FFF2-40B4-BE49-F238E27FC236}">
                <a16:creationId xmlns:a16="http://schemas.microsoft.com/office/drawing/2014/main" id="{6861B539-2A6D-B5A2-02BE-34391BE5DFDB}"/>
              </a:ext>
            </a:extLst>
          </p:cNvPr>
          <p:cNvCxnSpPr>
            <a:cxnSpLocks/>
          </p:cNvCxnSpPr>
          <p:nvPr/>
        </p:nvCxnSpPr>
        <p:spPr>
          <a:xfrm>
            <a:off x="7443618" y="1412776"/>
            <a:ext cx="42292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5" name="直線矢印コネクタ 94">
            <a:extLst>
              <a:ext uri="{FF2B5EF4-FFF2-40B4-BE49-F238E27FC236}">
                <a16:creationId xmlns:a16="http://schemas.microsoft.com/office/drawing/2014/main" id="{702AEDBA-C79E-2CC8-30A8-C0F4652581D8}"/>
              </a:ext>
            </a:extLst>
          </p:cNvPr>
          <p:cNvCxnSpPr>
            <a:cxnSpLocks/>
          </p:cNvCxnSpPr>
          <p:nvPr/>
        </p:nvCxnSpPr>
        <p:spPr>
          <a:xfrm flipH="1">
            <a:off x="4371433" y="3573016"/>
            <a:ext cx="440501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2" name="フッター プレースホルダー 5">
            <a:extLst>
              <a:ext uri="{FF2B5EF4-FFF2-40B4-BE49-F238E27FC236}">
                <a16:creationId xmlns:a16="http://schemas.microsoft.com/office/drawing/2014/main" id="{4B343E12-D48A-3991-0DD9-DDA608690218}"/>
              </a:ext>
            </a:extLst>
          </p:cNvPr>
          <p:cNvSpPr>
            <a:spLocks noGrp="1"/>
          </p:cNvSpPr>
          <p:nvPr>
            <p:ph type="ftr" sz="quarter" idx="11"/>
          </p:nvPr>
        </p:nvSpPr>
        <p:spPr>
          <a:xfrm>
            <a:off x="6131676" y="51927"/>
            <a:ext cx="4564801" cy="276998"/>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eiryo UI" panose="020B0604030504040204" pitchFamily="50" charset="-128"/>
                <a:ea typeface="Meiryo UI" panose="020B0604030504040204" pitchFamily="50" charset="-128"/>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en-US" altLang="ja-JP" dirty="0">
                <a:solidFill>
                  <a:schemeClr val="bg1"/>
                </a:solidFill>
              </a:rPr>
              <a:t>CC BY 4.0</a:t>
            </a:r>
            <a:r>
              <a:rPr kumimoji="1" lang="ja-JP" altLang="en-US" dirty="0">
                <a:solidFill>
                  <a:schemeClr val="bg1"/>
                </a:solidFill>
              </a:rPr>
              <a:t>　一般社団法人オープンソースライセンス研究所</a:t>
            </a:r>
          </a:p>
        </p:txBody>
      </p:sp>
      <p:cxnSp>
        <p:nvCxnSpPr>
          <p:cNvPr id="118" name="直線矢印コネクタ 117">
            <a:extLst>
              <a:ext uri="{FF2B5EF4-FFF2-40B4-BE49-F238E27FC236}">
                <a16:creationId xmlns:a16="http://schemas.microsoft.com/office/drawing/2014/main" id="{BC376F2D-811D-5C0E-3A29-1A17402EA496}"/>
              </a:ext>
            </a:extLst>
          </p:cNvPr>
          <p:cNvCxnSpPr>
            <a:cxnSpLocks/>
          </p:cNvCxnSpPr>
          <p:nvPr/>
        </p:nvCxnSpPr>
        <p:spPr>
          <a:xfrm>
            <a:off x="4350384" y="1412776"/>
            <a:ext cx="44947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0" name="直線矢印コネクタ 119">
            <a:extLst>
              <a:ext uri="{FF2B5EF4-FFF2-40B4-BE49-F238E27FC236}">
                <a16:creationId xmlns:a16="http://schemas.microsoft.com/office/drawing/2014/main" id="{F1054939-E181-EA4E-F148-11F7FBA9EF45}"/>
              </a:ext>
            </a:extLst>
          </p:cNvPr>
          <p:cNvCxnSpPr>
            <a:cxnSpLocks/>
            <a:stCxn id="51" idx="2"/>
            <a:endCxn id="5" idx="0"/>
          </p:cNvCxnSpPr>
          <p:nvPr/>
        </p:nvCxnSpPr>
        <p:spPr>
          <a:xfrm>
            <a:off x="9971945" y="1628680"/>
            <a:ext cx="0" cy="1441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正方形/長方形 2">
            <a:extLst>
              <a:ext uri="{FF2B5EF4-FFF2-40B4-BE49-F238E27FC236}">
                <a16:creationId xmlns:a16="http://schemas.microsoft.com/office/drawing/2014/main" id="{33C4C6F3-905F-0986-5E1B-3675EBE4811D}"/>
              </a:ext>
            </a:extLst>
          </p:cNvPr>
          <p:cNvSpPr/>
          <p:nvPr/>
        </p:nvSpPr>
        <p:spPr>
          <a:xfrm>
            <a:off x="164038" y="6642556"/>
            <a:ext cx="11894789" cy="18057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D5864C08-1D3D-51E7-9774-B0D53D0F388C}"/>
              </a:ext>
            </a:extLst>
          </p:cNvPr>
          <p:cNvSpPr/>
          <p:nvPr/>
        </p:nvSpPr>
        <p:spPr>
          <a:xfrm>
            <a:off x="7856793" y="1772816"/>
            <a:ext cx="4230304" cy="1164622"/>
          </a:xfrm>
          <a:prstGeom prst="rect">
            <a:avLst/>
          </a:prstGeom>
          <a:noFill/>
          <a:ln w="38100">
            <a:solidFill>
              <a:schemeClr val="accent5"/>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7A98A100-7291-1AC5-F332-5A48D50CB6E4}"/>
              </a:ext>
            </a:extLst>
          </p:cNvPr>
          <p:cNvCxnSpPr>
            <a:cxnSpLocks/>
            <a:stCxn id="5" idx="2"/>
            <a:endCxn id="27" idx="0"/>
          </p:cNvCxnSpPr>
          <p:nvPr/>
        </p:nvCxnSpPr>
        <p:spPr>
          <a:xfrm>
            <a:off x="9971945" y="2937438"/>
            <a:ext cx="0" cy="1315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吹き出し: 四角形 15">
            <a:extLst>
              <a:ext uri="{FF2B5EF4-FFF2-40B4-BE49-F238E27FC236}">
                <a16:creationId xmlns:a16="http://schemas.microsoft.com/office/drawing/2014/main" id="{A1D79DC1-2868-8CF9-1B5F-0CAA92D4E423}"/>
              </a:ext>
            </a:extLst>
          </p:cNvPr>
          <p:cNvSpPr/>
          <p:nvPr/>
        </p:nvSpPr>
        <p:spPr>
          <a:xfrm>
            <a:off x="1510227" y="1628800"/>
            <a:ext cx="2196079" cy="622421"/>
          </a:xfrm>
          <a:prstGeom prst="wedgeRectCallout">
            <a:avLst>
              <a:gd name="adj1" fmla="val -64534"/>
              <a:gd name="adj2" fmla="val -6120"/>
            </a:avLst>
          </a:prstGeom>
          <a:ln w="28575"/>
        </p:spPr>
        <p:style>
          <a:lnRef idx="2">
            <a:schemeClr val="accent1"/>
          </a:lnRef>
          <a:fillRef idx="1">
            <a:schemeClr val="lt1"/>
          </a:fillRef>
          <a:effectRef idx="0">
            <a:schemeClr val="accent1"/>
          </a:effectRef>
          <a:fontRef idx="minor">
            <a:schemeClr val="dk1"/>
          </a:fontRef>
        </p:style>
        <p:txBody>
          <a:bodyPr rtlCol="0" anchor="t"/>
          <a:lstStyle/>
          <a:p>
            <a:pPr algn="l"/>
            <a:r>
              <a:rPr kumimoji="1" lang="ja-JP" altLang="en-US" sz="1400" dirty="0">
                <a:latin typeface="Meiryo UI" panose="020B0604030504040204" pitchFamily="50" charset="-128"/>
                <a:ea typeface="Meiryo UI" panose="020B0604030504040204" pitchFamily="50" charset="-128"/>
              </a:rPr>
              <a:t>ファームウェアは暗号化されてない。誰でも見れる状態。</a:t>
            </a:r>
          </a:p>
        </p:txBody>
      </p:sp>
      <p:sp>
        <p:nvSpPr>
          <p:cNvPr id="27" name="正方形/長方形 26">
            <a:extLst>
              <a:ext uri="{FF2B5EF4-FFF2-40B4-BE49-F238E27FC236}">
                <a16:creationId xmlns:a16="http://schemas.microsoft.com/office/drawing/2014/main" id="{F1A26A67-8BFE-179B-60EC-7DAAC39BCC9E}"/>
              </a:ext>
            </a:extLst>
          </p:cNvPr>
          <p:cNvSpPr/>
          <p:nvPr/>
        </p:nvSpPr>
        <p:spPr>
          <a:xfrm>
            <a:off x="7856793" y="3068960"/>
            <a:ext cx="4230304" cy="1080000"/>
          </a:xfrm>
          <a:prstGeom prst="rect">
            <a:avLst/>
          </a:prstGeom>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28" name="図 27">
            <a:extLst>
              <a:ext uri="{FF2B5EF4-FFF2-40B4-BE49-F238E27FC236}">
                <a16:creationId xmlns:a16="http://schemas.microsoft.com/office/drawing/2014/main" id="{4BB5F771-8994-73FE-7CC3-350A5908B1C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53973" y="3140967"/>
            <a:ext cx="648000" cy="648000"/>
          </a:xfrm>
          <a:prstGeom prst="rect">
            <a:avLst/>
          </a:prstGeom>
        </p:spPr>
      </p:pic>
      <p:sp>
        <p:nvSpPr>
          <p:cNvPr id="31" name="テキスト ボックス 30">
            <a:extLst>
              <a:ext uri="{FF2B5EF4-FFF2-40B4-BE49-F238E27FC236}">
                <a16:creationId xmlns:a16="http://schemas.microsoft.com/office/drawing/2014/main" id="{8BE6C772-E874-ACAD-3FEB-3508A8AF694F}"/>
              </a:ext>
            </a:extLst>
          </p:cNvPr>
          <p:cNvSpPr txBox="1"/>
          <p:nvPr/>
        </p:nvSpPr>
        <p:spPr>
          <a:xfrm>
            <a:off x="8716936" y="3105435"/>
            <a:ext cx="3303384" cy="830997"/>
          </a:xfrm>
          <a:prstGeom prst="rect">
            <a:avLst/>
          </a:prstGeom>
          <a:noFill/>
        </p:spPr>
        <p:txBody>
          <a:bodyPr wrap="square" rtlCol="0">
            <a:spAutoFit/>
          </a:bodyPr>
          <a:lstStyle/>
          <a:p>
            <a:pPr marL="177800" indent="-177800" algn="l"/>
            <a:r>
              <a:rPr lang="ja-JP" altLang="en-US" sz="1600" dirty="0">
                <a:latin typeface="Meiryo UI" panose="020B0604030504040204" pitchFamily="50" charset="-128"/>
                <a:ea typeface="Meiryo UI" panose="020B0604030504040204" pitchFamily="50" charset="-128"/>
              </a:rPr>
              <a:t>④オーストラリアのカスタマーセンターにソースを要求したが、入手できなかった旨を自動車の購入者に連絡</a:t>
            </a:r>
            <a:endParaRPr kumimoji="1" lang="ja-JP" altLang="en-US" sz="1600" dirty="0">
              <a:latin typeface="Meiryo UI" panose="020B0604030504040204" pitchFamily="50" charset="-128"/>
              <a:ea typeface="Meiryo UI" panose="020B0604030504040204" pitchFamily="50" charset="-128"/>
            </a:endParaRPr>
          </a:p>
        </p:txBody>
      </p:sp>
      <p:sp>
        <p:nvSpPr>
          <p:cNvPr id="32" name="テキスト ボックス 31">
            <a:extLst>
              <a:ext uri="{FF2B5EF4-FFF2-40B4-BE49-F238E27FC236}">
                <a16:creationId xmlns:a16="http://schemas.microsoft.com/office/drawing/2014/main" id="{4122C210-7DE8-9D6B-0D2F-F7F1AE4083BA}"/>
              </a:ext>
            </a:extLst>
          </p:cNvPr>
          <p:cNvSpPr txBox="1"/>
          <p:nvPr/>
        </p:nvSpPr>
        <p:spPr>
          <a:xfrm>
            <a:off x="7608168" y="3771624"/>
            <a:ext cx="1674732" cy="307777"/>
          </a:xfrm>
          <a:prstGeom prst="rect">
            <a:avLst/>
          </a:prstGeom>
          <a:noFill/>
        </p:spPr>
        <p:txBody>
          <a:bodyPr wrap="square">
            <a:spAutoFit/>
          </a:bodyPr>
          <a:lstStyle/>
          <a:p>
            <a:r>
              <a:rPr kumimoji="1" lang="ja-JP" altLang="en-US" sz="1400" dirty="0">
                <a:latin typeface="Meiryo UI" panose="020B0604030504040204" pitchFamily="50" charset="-128"/>
                <a:ea typeface="Meiryo UI" panose="020B0604030504040204" pitchFamily="50" charset="-128"/>
              </a:rPr>
              <a:t>ブログの閲覧者</a:t>
            </a:r>
            <a:endParaRPr lang="ja-JP" altLang="en-US" sz="1400" dirty="0">
              <a:latin typeface="Meiryo UI" panose="020B0604030504040204" pitchFamily="50" charset="-128"/>
              <a:ea typeface="Meiryo UI" panose="020B0604030504040204" pitchFamily="50" charset="-128"/>
            </a:endParaRPr>
          </a:p>
        </p:txBody>
      </p:sp>
      <p:sp>
        <p:nvSpPr>
          <p:cNvPr id="37" name="正方形/長方形 36">
            <a:extLst>
              <a:ext uri="{FF2B5EF4-FFF2-40B4-BE49-F238E27FC236}">
                <a16:creationId xmlns:a16="http://schemas.microsoft.com/office/drawing/2014/main" id="{DFF07356-E93B-262B-ADF3-F387983C7367}"/>
              </a:ext>
            </a:extLst>
          </p:cNvPr>
          <p:cNvSpPr/>
          <p:nvPr/>
        </p:nvSpPr>
        <p:spPr>
          <a:xfrm>
            <a:off x="203331" y="3212976"/>
            <a:ext cx="4126974" cy="1440160"/>
          </a:xfrm>
          <a:prstGeom prst="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9" name="図 38">
            <a:extLst>
              <a:ext uri="{FF2B5EF4-FFF2-40B4-BE49-F238E27FC236}">
                <a16:creationId xmlns:a16="http://schemas.microsoft.com/office/drawing/2014/main" id="{3DFD47AD-C41F-B0E0-EFF4-571EB54AA0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600" y="3353179"/>
            <a:ext cx="900000" cy="900000"/>
          </a:xfrm>
          <a:prstGeom prst="rect">
            <a:avLst/>
          </a:prstGeom>
        </p:spPr>
      </p:pic>
      <p:sp>
        <p:nvSpPr>
          <p:cNvPr id="40" name="テキスト ボックス 39">
            <a:extLst>
              <a:ext uri="{FF2B5EF4-FFF2-40B4-BE49-F238E27FC236}">
                <a16:creationId xmlns:a16="http://schemas.microsoft.com/office/drawing/2014/main" id="{621D2510-9494-E15F-DB1E-8A3A01FC1069}"/>
              </a:ext>
            </a:extLst>
          </p:cNvPr>
          <p:cNvSpPr txBox="1"/>
          <p:nvPr/>
        </p:nvSpPr>
        <p:spPr>
          <a:xfrm>
            <a:off x="135243" y="4310352"/>
            <a:ext cx="1593842" cy="307777"/>
          </a:xfrm>
          <a:prstGeom prst="rect">
            <a:avLst/>
          </a:prstGeom>
          <a:noFill/>
        </p:spPr>
        <p:txBody>
          <a:bodyPr wrap="square">
            <a:spAutoFit/>
          </a:bodyPr>
          <a:lstStyle/>
          <a:p>
            <a:r>
              <a:rPr kumimoji="1" lang="ja-JP" altLang="en-US" sz="1400" dirty="0">
                <a:latin typeface="Meiryo UI" panose="020B0604030504040204" pitchFamily="50" charset="-128"/>
                <a:ea typeface="Meiryo UI" panose="020B0604030504040204" pitchFamily="50" charset="-128"/>
              </a:rPr>
              <a:t>自動車の購入者</a:t>
            </a:r>
            <a:endParaRPr lang="ja-JP" altLang="en-US" sz="1400" dirty="0">
              <a:latin typeface="Meiryo UI" panose="020B0604030504040204" pitchFamily="50" charset="-128"/>
              <a:ea typeface="Meiryo UI" panose="020B0604030504040204" pitchFamily="50" charset="-128"/>
            </a:endParaRPr>
          </a:p>
        </p:txBody>
      </p:sp>
      <p:sp>
        <p:nvSpPr>
          <p:cNvPr id="41" name="吹き出し: 四角形 40">
            <a:extLst>
              <a:ext uri="{FF2B5EF4-FFF2-40B4-BE49-F238E27FC236}">
                <a16:creationId xmlns:a16="http://schemas.microsoft.com/office/drawing/2014/main" id="{B3BFDF0D-E902-5D5F-71C0-CC42F3F9831E}"/>
              </a:ext>
            </a:extLst>
          </p:cNvPr>
          <p:cNvSpPr/>
          <p:nvPr/>
        </p:nvSpPr>
        <p:spPr>
          <a:xfrm>
            <a:off x="1127448" y="3555938"/>
            <a:ext cx="3117912" cy="766289"/>
          </a:xfrm>
          <a:prstGeom prst="wedgeRectCallout">
            <a:avLst>
              <a:gd name="adj1" fmla="val -57271"/>
              <a:gd name="adj2" fmla="val -10418"/>
            </a:avLst>
          </a:prstGeom>
          <a:ln w="28575"/>
        </p:spPr>
        <p:style>
          <a:lnRef idx="2">
            <a:schemeClr val="accent1"/>
          </a:lnRef>
          <a:fillRef idx="1">
            <a:schemeClr val="lt1"/>
          </a:fillRef>
          <a:effectRef idx="0">
            <a:schemeClr val="accent1"/>
          </a:effectRef>
          <a:fontRef idx="minor">
            <a:schemeClr val="dk1"/>
          </a:fontRef>
        </p:style>
        <p:txBody>
          <a:bodyPr rtlCol="0" anchor="t"/>
          <a:lstStyle/>
          <a:p>
            <a:pPr algn="l"/>
            <a:r>
              <a:rPr kumimoji="1" lang="ja-JP" altLang="en-US" sz="1400" dirty="0">
                <a:latin typeface="Meiryo UI" panose="020B0604030504040204" pitchFamily="50" charset="-128"/>
                <a:ea typeface="Meiryo UI" panose="020B0604030504040204" pitchFamily="50" charset="-128"/>
              </a:rPr>
              <a:t>カスタマーサービスでは</a:t>
            </a:r>
            <a:r>
              <a:rPr kumimoji="1" lang="en-US" altLang="ja-JP" sz="1400" dirty="0">
                <a:latin typeface="Meiryo UI" panose="020B0604030504040204" pitchFamily="50" charset="-128"/>
                <a:ea typeface="Meiryo UI" panose="020B0604030504040204" pitchFamily="50" charset="-128"/>
              </a:rPr>
              <a:t>OSS</a:t>
            </a:r>
            <a:r>
              <a:rPr kumimoji="1" lang="ja-JP" altLang="en-US" sz="1400" dirty="0">
                <a:latin typeface="Meiryo UI" panose="020B0604030504040204" pitchFamily="50" charset="-128"/>
                <a:ea typeface="Meiryo UI" panose="020B0604030504040204" pitchFamily="50" charset="-128"/>
              </a:rPr>
              <a:t>に精通していない。自動車会社が公開する</a:t>
            </a:r>
            <a:r>
              <a:rPr kumimoji="1" lang="en-US" altLang="ja-JP" sz="1400" dirty="0">
                <a:latin typeface="Meiryo UI" panose="020B0604030504040204" pitchFamily="50" charset="-128"/>
                <a:ea typeface="Meiryo UI" panose="020B0604030504040204" pitchFamily="50" charset="-128"/>
              </a:rPr>
              <a:t>OSS</a:t>
            </a:r>
            <a:r>
              <a:rPr kumimoji="1" lang="ja-JP" altLang="en-US" sz="1400" dirty="0">
                <a:latin typeface="Meiryo UI" panose="020B0604030504040204" pitchFamily="50" charset="-128"/>
                <a:ea typeface="Meiryo UI" panose="020B0604030504040204" pitchFamily="50" charset="-128"/>
              </a:rPr>
              <a:t>サイトから連絡すべき。</a:t>
            </a:r>
          </a:p>
        </p:txBody>
      </p:sp>
      <p:sp>
        <p:nvSpPr>
          <p:cNvPr id="42" name="正方形/長方形 41">
            <a:extLst>
              <a:ext uri="{FF2B5EF4-FFF2-40B4-BE49-F238E27FC236}">
                <a16:creationId xmlns:a16="http://schemas.microsoft.com/office/drawing/2014/main" id="{41189B09-B8A5-0A95-6D80-874F2ECC130A}"/>
              </a:ext>
            </a:extLst>
          </p:cNvPr>
          <p:cNvSpPr/>
          <p:nvPr/>
        </p:nvSpPr>
        <p:spPr>
          <a:xfrm>
            <a:off x="7856793" y="4293096"/>
            <a:ext cx="4230304" cy="1152000"/>
          </a:xfrm>
          <a:prstGeom prst="rect">
            <a:avLst/>
          </a:prstGeom>
          <a:noFill/>
          <a:ln w="381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矢印コネクタ 52">
            <a:extLst>
              <a:ext uri="{FF2B5EF4-FFF2-40B4-BE49-F238E27FC236}">
                <a16:creationId xmlns:a16="http://schemas.microsoft.com/office/drawing/2014/main" id="{A75D6F51-9778-D1FB-23E2-37EA0F219308}"/>
              </a:ext>
            </a:extLst>
          </p:cNvPr>
          <p:cNvCxnSpPr>
            <a:cxnSpLocks/>
          </p:cNvCxnSpPr>
          <p:nvPr/>
        </p:nvCxnSpPr>
        <p:spPr>
          <a:xfrm>
            <a:off x="4330305" y="4517786"/>
            <a:ext cx="343552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5" name="テキスト ボックス 54">
            <a:extLst>
              <a:ext uri="{FF2B5EF4-FFF2-40B4-BE49-F238E27FC236}">
                <a16:creationId xmlns:a16="http://schemas.microsoft.com/office/drawing/2014/main" id="{B23F9D35-4AEA-1F5A-FB94-10EF9266100B}"/>
              </a:ext>
            </a:extLst>
          </p:cNvPr>
          <p:cNvSpPr txBox="1"/>
          <p:nvPr/>
        </p:nvSpPr>
        <p:spPr>
          <a:xfrm>
            <a:off x="1178957" y="3219041"/>
            <a:ext cx="2506703" cy="338554"/>
          </a:xfrm>
          <a:prstGeom prst="rect">
            <a:avLst/>
          </a:prstGeom>
          <a:noFill/>
        </p:spPr>
        <p:txBody>
          <a:bodyPr wrap="square" rtlCol="0">
            <a:spAutoFit/>
          </a:bodyPr>
          <a:lstStyle/>
          <a:p>
            <a:pPr marL="177800" indent="-177800" algn="l"/>
            <a:r>
              <a:rPr kumimoji="1" lang="ja-JP" altLang="en-US" sz="1600" dirty="0">
                <a:latin typeface="Meiryo UI" panose="020B0604030504040204" pitchFamily="50" charset="-128"/>
                <a:ea typeface="Meiryo UI" panose="020B0604030504040204" pitchFamily="50" charset="-128"/>
              </a:rPr>
              <a:t>⑤ソースコード要求</a:t>
            </a:r>
          </a:p>
        </p:txBody>
      </p:sp>
      <p:sp>
        <p:nvSpPr>
          <p:cNvPr id="58" name="テキスト ボックス 57">
            <a:extLst>
              <a:ext uri="{FF2B5EF4-FFF2-40B4-BE49-F238E27FC236}">
                <a16:creationId xmlns:a16="http://schemas.microsoft.com/office/drawing/2014/main" id="{E163BD73-ED75-990F-AB01-9580840AB954}"/>
              </a:ext>
            </a:extLst>
          </p:cNvPr>
          <p:cNvSpPr txBox="1"/>
          <p:nvPr/>
        </p:nvSpPr>
        <p:spPr>
          <a:xfrm>
            <a:off x="4632320" y="4658891"/>
            <a:ext cx="1737976" cy="338554"/>
          </a:xfrm>
          <a:prstGeom prst="rect">
            <a:avLst/>
          </a:prstGeom>
          <a:solidFill>
            <a:schemeClr val="bg1"/>
          </a:solidFill>
        </p:spPr>
        <p:txBody>
          <a:bodyPr wrap="none" rtlCol="0">
            <a:spAutoFit/>
          </a:bodyPr>
          <a:lstStyle/>
          <a:p>
            <a:r>
              <a:rPr lang="ja-JP" altLang="en-US" sz="1600" dirty="0">
                <a:latin typeface="Meiryo UI" panose="020B0604030504040204" pitchFamily="50" charset="-128"/>
                <a:ea typeface="Meiryo UI" panose="020B0604030504040204" pitchFamily="50" charset="-128"/>
              </a:rPr>
              <a:t>⑥ソースコード送付</a:t>
            </a:r>
            <a:endParaRPr kumimoji="1" lang="ja-JP" altLang="en-US" sz="1600" dirty="0">
              <a:latin typeface="Meiryo UI" panose="020B0604030504040204" pitchFamily="50" charset="-128"/>
              <a:ea typeface="Meiryo UI" panose="020B0604030504040204" pitchFamily="50" charset="-128"/>
            </a:endParaRPr>
          </a:p>
        </p:txBody>
      </p:sp>
      <p:pic>
        <p:nvPicPr>
          <p:cNvPr id="59" name="図 58">
            <a:extLst>
              <a:ext uri="{FF2B5EF4-FFF2-40B4-BE49-F238E27FC236}">
                <a16:creationId xmlns:a16="http://schemas.microsoft.com/office/drawing/2014/main" id="{A2994A1D-C80C-E4FB-63B6-2347651F76D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02626" y="4630738"/>
            <a:ext cx="394860" cy="394860"/>
          </a:xfrm>
          <a:prstGeom prst="rect">
            <a:avLst/>
          </a:prstGeom>
        </p:spPr>
      </p:pic>
      <p:sp>
        <p:nvSpPr>
          <p:cNvPr id="60" name="テキスト ボックス 59">
            <a:extLst>
              <a:ext uri="{FF2B5EF4-FFF2-40B4-BE49-F238E27FC236}">
                <a16:creationId xmlns:a16="http://schemas.microsoft.com/office/drawing/2014/main" id="{F3FACF36-FE62-9280-E911-30255A7DE2A2}"/>
              </a:ext>
            </a:extLst>
          </p:cNvPr>
          <p:cNvSpPr txBox="1"/>
          <p:nvPr/>
        </p:nvSpPr>
        <p:spPr>
          <a:xfrm>
            <a:off x="7765832" y="5036050"/>
            <a:ext cx="1398412" cy="307777"/>
          </a:xfrm>
          <a:prstGeom prst="rect">
            <a:avLst/>
          </a:prstGeom>
          <a:noFill/>
        </p:spPr>
        <p:txBody>
          <a:bodyPr wrap="square">
            <a:spAutoFit/>
          </a:bodyPr>
          <a:lstStyle/>
          <a:p>
            <a:r>
              <a:rPr kumimoji="1" lang="ja-JP" altLang="en-US" sz="1400" dirty="0">
                <a:latin typeface="Meiryo UI" panose="020B0604030504040204" pitchFamily="50" charset="-128"/>
                <a:ea typeface="Meiryo UI" panose="020B0604030504040204" pitchFamily="50" charset="-128"/>
              </a:rPr>
              <a:t>自動車会社</a:t>
            </a:r>
            <a:endParaRPr lang="ja-JP" altLang="en-US" sz="1400" dirty="0">
              <a:latin typeface="Meiryo UI" panose="020B0604030504040204" pitchFamily="50" charset="-128"/>
              <a:ea typeface="Meiryo UI" panose="020B0604030504040204" pitchFamily="50" charset="-128"/>
            </a:endParaRPr>
          </a:p>
        </p:txBody>
      </p:sp>
      <p:pic>
        <p:nvPicPr>
          <p:cNvPr id="62" name="図 61">
            <a:extLst>
              <a:ext uri="{FF2B5EF4-FFF2-40B4-BE49-F238E27FC236}">
                <a16:creationId xmlns:a16="http://schemas.microsoft.com/office/drawing/2014/main" id="{8284F07C-FC64-3084-2F8D-7C97D1023DA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916533" y="4445566"/>
            <a:ext cx="566989" cy="566989"/>
          </a:xfrm>
          <a:prstGeom prst="rect">
            <a:avLst/>
          </a:prstGeom>
        </p:spPr>
      </p:pic>
      <p:sp>
        <p:nvSpPr>
          <p:cNvPr id="63" name="吹き出し: 四角形 62">
            <a:extLst>
              <a:ext uri="{FF2B5EF4-FFF2-40B4-BE49-F238E27FC236}">
                <a16:creationId xmlns:a16="http://schemas.microsoft.com/office/drawing/2014/main" id="{7AF57A81-F338-721A-7D03-4CF752D63CD0}"/>
              </a:ext>
            </a:extLst>
          </p:cNvPr>
          <p:cNvSpPr/>
          <p:nvPr/>
        </p:nvSpPr>
        <p:spPr>
          <a:xfrm>
            <a:off x="8574174" y="4363432"/>
            <a:ext cx="1668041" cy="738387"/>
          </a:xfrm>
          <a:prstGeom prst="wedgeRectCallout">
            <a:avLst>
              <a:gd name="adj1" fmla="val -61261"/>
              <a:gd name="adj2" fmla="val -9817"/>
            </a:avLst>
          </a:prstGeom>
          <a:ln w="28575"/>
        </p:spPr>
        <p:style>
          <a:lnRef idx="2">
            <a:schemeClr val="accent1"/>
          </a:lnRef>
          <a:fillRef idx="1">
            <a:schemeClr val="lt1"/>
          </a:fillRef>
          <a:effectRef idx="0">
            <a:schemeClr val="accent1"/>
          </a:effectRef>
          <a:fontRef idx="minor">
            <a:schemeClr val="dk1"/>
          </a:fontRef>
        </p:style>
        <p:txBody>
          <a:bodyPr rtlCol="0" anchor="t"/>
          <a:lstStyle/>
          <a:p>
            <a:pPr algn="l"/>
            <a:r>
              <a:rPr kumimoji="1" lang="ja-JP" altLang="en-US" sz="1400" dirty="0">
                <a:latin typeface="Meiryo UI" panose="020B0604030504040204" pitchFamily="50" charset="-128"/>
                <a:ea typeface="Meiryo UI" panose="020B0604030504040204" pitchFamily="50" charset="-128"/>
              </a:rPr>
              <a:t>車両内のソースコード要求先へ連絡してください</a:t>
            </a:r>
          </a:p>
        </p:txBody>
      </p:sp>
      <p:pic>
        <p:nvPicPr>
          <p:cNvPr id="71" name="図 70" descr="アイコン&#10;&#10;AI によって生成されたコンテンツは間違っている可能性があります。">
            <a:extLst>
              <a:ext uri="{FF2B5EF4-FFF2-40B4-BE49-F238E27FC236}">
                <a16:creationId xmlns:a16="http://schemas.microsoft.com/office/drawing/2014/main" id="{A82C1018-1ACF-0A39-34EF-BD8202CB5CF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45277" y="4445566"/>
            <a:ext cx="566989" cy="566989"/>
          </a:xfrm>
          <a:prstGeom prst="rect">
            <a:avLst/>
          </a:prstGeom>
        </p:spPr>
      </p:pic>
      <p:sp>
        <p:nvSpPr>
          <p:cNvPr id="72" name="吹き出し: 四角形 71">
            <a:extLst>
              <a:ext uri="{FF2B5EF4-FFF2-40B4-BE49-F238E27FC236}">
                <a16:creationId xmlns:a16="http://schemas.microsoft.com/office/drawing/2014/main" id="{5DD9D748-5CA3-D0D6-A581-E402E9FAE5EB}"/>
              </a:ext>
            </a:extLst>
          </p:cNvPr>
          <p:cNvSpPr/>
          <p:nvPr/>
        </p:nvSpPr>
        <p:spPr>
          <a:xfrm>
            <a:off x="10834215" y="4445566"/>
            <a:ext cx="1122951" cy="499777"/>
          </a:xfrm>
          <a:prstGeom prst="wedgeRectCallout">
            <a:avLst>
              <a:gd name="adj1" fmla="val -64534"/>
              <a:gd name="adj2" fmla="val -6120"/>
            </a:avLst>
          </a:prstGeom>
          <a:ln w="28575"/>
        </p:spPr>
        <p:style>
          <a:lnRef idx="2">
            <a:schemeClr val="accent1"/>
          </a:lnRef>
          <a:fillRef idx="1">
            <a:schemeClr val="lt1"/>
          </a:fillRef>
          <a:effectRef idx="0">
            <a:schemeClr val="accent1"/>
          </a:effectRef>
          <a:fontRef idx="minor">
            <a:schemeClr val="dk1"/>
          </a:fontRef>
        </p:style>
        <p:txBody>
          <a:bodyPr rtlCol="0" anchor="t"/>
          <a:lstStyle/>
          <a:p>
            <a:pPr algn="l"/>
            <a:r>
              <a:rPr kumimoji="1" lang="ja-JP" altLang="en-US" sz="1400" dirty="0">
                <a:latin typeface="Meiryo UI" panose="020B0604030504040204" pitchFamily="50" charset="-128"/>
                <a:ea typeface="Meiryo UI" panose="020B0604030504040204" pitchFamily="50" charset="-128"/>
              </a:rPr>
              <a:t>ソースコード</a:t>
            </a:r>
            <a:endParaRPr kumimoji="1" lang="en-US" altLang="ja-JP" sz="1400" dirty="0">
              <a:latin typeface="Meiryo UI" panose="020B0604030504040204" pitchFamily="50" charset="-128"/>
              <a:ea typeface="Meiryo UI" panose="020B0604030504040204" pitchFamily="50" charset="-128"/>
            </a:endParaRPr>
          </a:p>
          <a:p>
            <a:pPr algn="l"/>
            <a:r>
              <a:rPr kumimoji="1" lang="ja-JP" altLang="en-US" sz="1400" dirty="0">
                <a:latin typeface="Meiryo UI" panose="020B0604030504040204" pitchFamily="50" charset="-128"/>
                <a:ea typeface="Meiryo UI" panose="020B0604030504040204" pitchFamily="50" charset="-128"/>
              </a:rPr>
              <a:t>送ります</a:t>
            </a:r>
          </a:p>
        </p:txBody>
      </p:sp>
      <p:sp>
        <p:nvSpPr>
          <p:cNvPr id="76" name="テキスト ボックス 75">
            <a:extLst>
              <a:ext uri="{FF2B5EF4-FFF2-40B4-BE49-F238E27FC236}">
                <a16:creationId xmlns:a16="http://schemas.microsoft.com/office/drawing/2014/main" id="{5C6DA095-8BEB-8490-9CB2-B094A51083AB}"/>
              </a:ext>
            </a:extLst>
          </p:cNvPr>
          <p:cNvSpPr txBox="1"/>
          <p:nvPr/>
        </p:nvSpPr>
        <p:spPr>
          <a:xfrm>
            <a:off x="10244000" y="5036050"/>
            <a:ext cx="1737617" cy="307777"/>
          </a:xfrm>
          <a:prstGeom prst="rect">
            <a:avLst/>
          </a:prstGeom>
          <a:noFill/>
        </p:spPr>
        <p:txBody>
          <a:bodyPr wrap="square">
            <a:spAutoFit/>
          </a:bodyPr>
          <a:lstStyle/>
          <a:p>
            <a:r>
              <a:rPr kumimoji="1" lang="ja-JP" altLang="en-US" sz="1400" dirty="0">
                <a:latin typeface="Meiryo UI" panose="020B0604030504040204" pitchFamily="50" charset="-128"/>
                <a:ea typeface="Meiryo UI" panose="020B0604030504040204" pitchFamily="50" charset="-128"/>
              </a:rPr>
              <a:t>ソースコード要求先</a:t>
            </a:r>
            <a:endParaRPr lang="ja-JP" altLang="en-US" sz="1400" dirty="0">
              <a:latin typeface="Meiryo UI" panose="020B0604030504040204" pitchFamily="50" charset="-128"/>
              <a:ea typeface="Meiryo UI" panose="020B0604030504040204" pitchFamily="50" charset="-128"/>
            </a:endParaRPr>
          </a:p>
        </p:txBody>
      </p:sp>
      <p:sp>
        <p:nvSpPr>
          <p:cNvPr id="77" name="正方形/長方形 76">
            <a:extLst>
              <a:ext uri="{FF2B5EF4-FFF2-40B4-BE49-F238E27FC236}">
                <a16:creationId xmlns:a16="http://schemas.microsoft.com/office/drawing/2014/main" id="{DCC7557F-3FAE-D7EE-8B36-2F88A4B2E6E3}"/>
              </a:ext>
            </a:extLst>
          </p:cNvPr>
          <p:cNvSpPr/>
          <p:nvPr/>
        </p:nvSpPr>
        <p:spPr>
          <a:xfrm>
            <a:off x="203331" y="4900442"/>
            <a:ext cx="4126974" cy="1264862"/>
          </a:xfrm>
          <a:prstGeom prst="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8" name="図 77">
            <a:extLst>
              <a:ext uri="{FF2B5EF4-FFF2-40B4-BE49-F238E27FC236}">
                <a16:creationId xmlns:a16="http://schemas.microsoft.com/office/drawing/2014/main" id="{76B2E5BB-AA01-C361-6434-7D5A3F1A03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6764" y="4940567"/>
            <a:ext cx="900000" cy="900000"/>
          </a:xfrm>
          <a:prstGeom prst="rect">
            <a:avLst/>
          </a:prstGeom>
        </p:spPr>
      </p:pic>
      <p:sp>
        <p:nvSpPr>
          <p:cNvPr id="88" name="正方形/長方形 87">
            <a:extLst>
              <a:ext uri="{FF2B5EF4-FFF2-40B4-BE49-F238E27FC236}">
                <a16:creationId xmlns:a16="http://schemas.microsoft.com/office/drawing/2014/main" id="{B7488D3F-B384-E0B1-C7A9-BA40F05612D8}"/>
              </a:ext>
            </a:extLst>
          </p:cNvPr>
          <p:cNvSpPr/>
          <p:nvPr/>
        </p:nvSpPr>
        <p:spPr>
          <a:xfrm>
            <a:off x="1703193" y="5407054"/>
            <a:ext cx="2522148" cy="630724"/>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lgn="l"/>
            <a:r>
              <a:rPr lang="en-US" altLang="ja-JP" sz="1600" dirty="0">
                <a:solidFill>
                  <a:schemeClr val="tx1"/>
                </a:solidFill>
                <a:latin typeface="Meiryo UI" panose="020B0604030504040204" pitchFamily="50" charset="-128"/>
                <a:ea typeface="Meiryo UI" panose="020B0604030504040204" pitchFamily="50" charset="-128"/>
              </a:rPr>
              <a:t>【GitHub】</a:t>
            </a:r>
          </a:p>
          <a:p>
            <a:pPr marL="177800" indent="-177800" algn="l"/>
            <a:r>
              <a:rPr lang="ja-JP" altLang="en-US" sz="1600" dirty="0">
                <a:solidFill>
                  <a:schemeClr val="tx1"/>
                </a:solidFill>
                <a:latin typeface="Meiryo UI" panose="020B0604030504040204" pitchFamily="50" charset="-128"/>
                <a:ea typeface="Meiryo UI" panose="020B0604030504040204" pitchFamily="50" charset="-128"/>
              </a:rPr>
              <a:t>受領したソースコード公開</a:t>
            </a:r>
            <a:endParaRPr kumimoji="1" lang="ja-JP" altLang="en-US" sz="1600" dirty="0">
              <a:solidFill>
                <a:schemeClr val="tx1"/>
              </a:solidFill>
              <a:latin typeface="Meiryo UI" panose="020B0604030504040204" pitchFamily="50" charset="-128"/>
              <a:ea typeface="Meiryo UI" panose="020B0604030504040204" pitchFamily="50" charset="-128"/>
            </a:endParaRPr>
          </a:p>
        </p:txBody>
      </p:sp>
      <p:sp>
        <p:nvSpPr>
          <p:cNvPr id="89" name="テキスト ボックス 88">
            <a:extLst>
              <a:ext uri="{FF2B5EF4-FFF2-40B4-BE49-F238E27FC236}">
                <a16:creationId xmlns:a16="http://schemas.microsoft.com/office/drawing/2014/main" id="{8AEFF143-E678-515F-557C-61C1C6CD46BB}"/>
              </a:ext>
            </a:extLst>
          </p:cNvPr>
          <p:cNvSpPr txBox="1"/>
          <p:nvPr/>
        </p:nvSpPr>
        <p:spPr>
          <a:xfrm>
            <a:off x="135243" y="5850631"/>
            <a:ext cx="1593842" cy="307777"/>
          </a:xfrm>
          <a:prstGeom prst="rect">
            <a:avLst/>
          </a:prstGeom>
          <a:noFill/>
        </p:spPr>
        <p:txBody>
          <a:bodyPr wrap="square">
            <a:spAutoFit/>
          </a:bodyPr>
          <a:lstStyle/>
          <a:p>
            <a:r>
              <a:rPr kumimoji="1" lang="ja-JP" altLang="en-US" sz="1400" dirty="0">
                <a:latin typeface="Meiryo UI" panose="020B0604030504040204" pitchFamily="50" charset="-128"/>
                <a:ea typeface="Meiryo UI" panose="020B0604030504040204" pitchFamily="50" charset="-128"/>
              </a:rPr>
              <a:t>自動車の購入者</a:t>
            </a:r>
            <a:endParaRPr lang="ja-JP" altLang="en-US" sz="1400" dirty="0">
              <a:latin typeface="Meiryo UI" panose="020B0604030504040204" pitchFamily="50" charset="-128"/>
              <a:ea typeface="Meiryo UI" panose="020B0604030504040204" pitchFamily="50" charset="-128"/>
            </a:endParaRPr>
          </a:p>
        </p:txBody>
      </p:sp>
      <p:sp>
        <p:nvSpPr>
          <p:cNvPr id="90" name="正方形/長方形 89">
            <a:extLst>
              <a:ext uri="{FF2B5EF4-FFF2-40B4-BE49-F238E27FC236}">
                <a16:creationId xmlns:a16="http://schemas.microsoft.com/office/drawing/2014/main" id="{137421DD-EA6A-C4B6-EABB-99DE6DA7DC9C}"/>
              </a:ext>
            </a:extLst>
          </p:cNvPr>
          <p:cNvSpPr/>
          <p:nvPr/>
        </p:nvSpPr>
        <p:spPr>
          <a:xfrm>
            <a:off x="4700542" y="5661248"/>
            <a:ext cx="5931962" cy="1019334"/>
          </a:xfrm>
          <a:prstGeom prst="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テキスト ボックス 91">
            <a:extLst>
              <a:ext uri="{FF2B5EF4-FFF2-40B4-BE49-F238E27FC236}">
                <a16:creationId xmlns:a16="http://schemas.microsoft.com/office/drawing/2014/main" id="{7107D6A1-2809-6AFB-557D-5ED0D2AD6D9F}"/>
              </a:ext>
            </a:extLst>
          </p:cNvPr>
          <p:cNvSpPr txBox="1"/>
          <p:nvPr/>
        </p:nvSpPr>
        <p:spPr>
          <a:xfrm>
            <a:off x="4800731" y="5755417"/>
            <a:ext cx="5731584" cy="830997"/>
          </a:xfrm>
          <a:prstGeom prst="rect">
            <a:avLst/>
          </a:prstGeom>
          <a:noFill/>
        </p:spPr>
        <p:txBody>
          <a:bodyPr wrap="square" rtlCol="0">
            <a:spAutoFit/>
          </a:bodyPr>
          <a:lstStyle/>
          <a:p>
            <a:pPr algn="l"/>
            <a:r>
              <a:rPr lang="ja-JP" altLang="en-US" sz="1600" dirty="0">
                <a:latin typeface="Meiryo UI" panose="020B0604030504040204" pitchFamily="50" charset="-128"/>
                <a:ea typeface="Meiryo UI" panose="020B0604030504040204" pitchFamily="50" charset="-128"/>
              </a:rPr>
              <a:t>このやり取りは、ニュースサイト「</a:t>
            </a:r>
            <a:r>
              <a:rPr lang="en-US" altLang="ja-JP" sz="1600" dirty="0">
                <a:latin typeface="Meiryo UI" panose="020B0604030504040204" pitchFamily="50" charset="-128"/>
                <a:ea typeface="Meiryo UI" panose="020B0604030504040204" pitchFamily="50" charset="-128"/>
              </a:rPr>
              <a:t>Hacker News</a:t>
            </a:r>
            <a:r>
              <a:rPr lang="ja-JP" altLang="en-US" sz="1600" dirty="0">
                <a:latin typeface="Meiryo UI" panose="020B0604030504040204" pitchFamily="50" charset="-128"/>
                <a:ea typeface="Meiryo UI" panose="020B0604030504040204" pitchFamily="50" charset="-128"/>
              </a:rPr>
              <a:t>」で取り上げられ騒ぎになり、イギリスの技術者およびブログ閲覧者が騒ぎを起こしたことの謝罪や経緯の説明などを行いました。</a:t>
            </a:r>
            <a:endParaRPr lang="en-US" altLang="ja-JP"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0395339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9418D-DAC6-633D-C834-BCEABE6204F9}"/>
            </a:ext>
          </a:extLst>
        </p:cNvPr>
        <p:cNvGrpSpPr/>
        <p:nvPr/>
      </p:nvGrpSpPr>
      <p:grpSpPr>
        <a:xfrm>
          <a:off x="0" y="0"/>
          <a:ext cx="0" cy="0"/>
          <a:chOff x="0" y="0"/>
          <a:chExt cx="0" cy="0"/>
        </a:xfrm>
      </p:grpSpPr>
      <p:sp>
        <p:nvSpPr>
          <p:cNvPr id="2" name="字幕 1">
            <a:extLst>
              <a:ext uri="{FF2B5EF4-FFF2-40B4-BE49-F238E27FC236}">
                <a16:creationId xmlns:a16="http://schemas.microsoft.com/office/drawing/2014/main" id="{CE2942AC-F3A3-EFC8-3A44-F1D579A68E0A}"/>
              </a:ext>
            </a:extLst>
          </p:cNvPr>
          <p:cNvSpPr>
            <a:spLocks noGrp="1"/>
          </p:cNvSpPr>
          <p:nvPr>
            <p:ph idx="1"/>
          </p:nvPr>
        </p:nvSpPr>
        <p:spPr>
          <a:xfrm>
            <a:off x="262595" y="440681"/>
            <a:ext cx="10515600" cy="733790"/>
          </a:xfrm>
        </p:spPr>
        <p:txBody>
          <a:bodyPr/>
          <a:lstStyle/>
          <a:p>
            <a:r>
              <a:rPr kumimoji="1" lang="en-US" altLang="ja-JP" sz="3200" dirty="0"/>
              <a:t>OSS</a:t>
            </a:r>
            <a:r>
              <a:rPr kumimoji="1" lang="ja-JP" altLang="en-US" sz="3200" dirty="0"/>
              <a:t>ライセンス違反の事例をもっと知りたい！</a:t>
            </a:r>
            <a:endParaRPr kumimoji="1" lang="en-US" altLang="ja-JP" sz="3200" dirty="0"/>
          </a:p>
          <a:p>
            <a:endParaRPr kumimoji="1" lang="en-US" altLang="ja-JP" sz="3200" dirty="0"/>
          </a:p>
        </p:txBody>
      </p:sp>
      <p:sp>
        <p:nvSpPr>
          <p:cNvPr id="4" name="スライド番号プレースホルダー 3">
            <a:extLst>
              <a:ext uri="{FF2B5EF4-FFF2-40B4-BE49-F238E27FC236}">
                <a16:creationId xmlns:a16="http://schemas.microsoft.com/office/drawing/2014/main" id="{2EE81FCB-7B90-838F-CDA2-ACD648785EBF}"/>
              </a:ext>
            </a:extLst>
          </p:cNvPr>
          <p:cNvSpPr>
            <a:spLocks noGrp="1"/>
          </p:cNvSpPr>
          <p:nvPr>
            <p:ph type="sldNum" sz="quarter" idx="12"/>
          </p:nvPr>
        </p:nvSpPr>
        <p:spPr bwMode="gray">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ctr" rtl="0" fontAlgn="base">
              <a:spcBef>
                <a:spcPct val="0"/>
              </a:spcBef>
              <a:spcAft>
                <a:spcPct val="0"/>
              </a:spcAft>
              <a:defRPr kumimoji="0" sz="800" kern="1200">
                <a:solidFill>
                  <a:schemeClr val="tx1"/>
                </a:solidFill>
                <a:latin typeface="Meiryo UI" panose="020B0604030504040204" pitchFamily="50" charset="-128"/>
                <a:ea typeface="Meiryo UI" panose="020B0604030504040204"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fld id="{E5C4FF1C-8F5E-4BC8-BCAF-207649A9C157}" type="slidenum">
              <a:rPr lang="de-DE" altLang="ja-JP" smtClean="0"/>
              <a:pPr/>
              <a:t>53</a:t>
            </a:fld>
            <a:endParaRPr lang="de-DE" altLang="ja-JP"/>
          </a:p>
        </p:txBody>
      </p:sp>
      <p:sp>
        <p:nvSpPr>
          <p:cNvPr id="3" name="テキスト ボックス 2">
            <a:extLst>
              <a:ext uri="{FF2B5EF4-FFF2-40B4-BE49-F238E27FC236}">
                <a16:creationId xmlns:a16="http://schemas.microsoft.com/office/drawing/2014/main" id="{9F2A7ADE-D7D9-B272-31F7-C643DBC2A2A5}"/>
              </a:ext>
            </a:extLst>
          </p:cNvPr>
          <p:cNvSpPr txBox="1"/>
          <p:nvPr/>
        </p:nvSpPr>
        <p:spPr>
          <a:xfrm>
            <a:off x="6198752" y="1174471"/>
            <a:ext cx="5616624" cy="120032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l"/>
            <a:r>
              <a:rPr kumimoji="1" lang="ja-JP" altLang="en-US" dirty="0">
                <a:latin typeface="Meiryo UI" panose="020B0604030504040204" pitchFamily="50" charset="-128"/>
                <a:ea typeface="Meiryo UI" panose="020B0604030504040204" pitchFamily="50" charset="-128"/>
              </a:rPr>
              <a:t>オープンソースライセンス研究所で月</a:t>
            </a:r>
            <a:r>
              <a:rPr kumimoji="1" lang="en-US" altLang="ja-JP" dirty="0">
                <a:latin typeface="Meiryo UI" panose="020B0604030504040204" pitchFamily="50" charset="-128"/>
                <a:ea typeface="Meiryo UI" panose="020B0604030504040204" pitchFamily="50" charset="-128"/>
              </a:rPr>
              <a:t>1</a:t>
            </a:r>
            <a:r>
              <a:rPr kumimoji="1" lang="ja-JP" altLang="en-US" dirty="0">
                <a:latin typeface="Meiryo UI" panose="020B0604030504040204" pitchFamily="50" charset="-128"/>
                <a:ea typeface="Meiryo UI" panose="020B0604030504040204" pitchFamily="50" charset="-128"/>
              </a:rPr>
              <a:t>回分科会を開催中！</a:t>
            </a:r>
            <a:endParaRPr kumimoji="1" lang="en-US" altLang="ja-JP" dirty="0">
              <a:latin typeface="Meiryo UI" panose="020B0604030504040204" pitchFamily="50" charset="-128"/>
              <a:ea typeface="Meiryo UI" panose="020B0604030504040204" pitchFamily="50" charset="-128"/>
            </a:endParaRPr>
          </a:p>
          <a:p>
            <a:pPr algn="l"/>
            <a:r>
              <a:rPr kumimoji="1" lang="en-US" altLang="ja-JP" dirty="0">
                <a:latin typeface="Meiryo UI" panose="020B0604030504040204" pitchFamily="50" charset="-128"/>
                <a:ea typeface="Meiryo UI" panose="020B0604030504040204" pitchFamily="50" charset="-128"/>
              </a:rPr>
              <a:t>OSS</a:t>
            </a:r>
            <a:r>
              <a:rPr kumimoji="1" lang="ja-JP" altLang="en-US" dirty="0">
                <a:latin typeface="Meiryo UI" panose="020B0604030504040204" pitchFamily="50" charset="-128"/>
                <a:ea typeface="Meiryo UI" panose="020B0604030504040204" pitchFamily="50" charset="-128"/>
              </a:rPr>
              <a:t>ライセンス違反の事例に対して、</a:t>
            </a:r>
            <a:endParaRPr kumimoji="1" lang="en-US" altLang="ja-JP" dirty="0">
              <a:latin typeface="Meiryo UI" panose="020B0604030504040204" pitchFamily="50" charset="-128"/>
              <a:ea typeface="Meiryo UI" panose="020B0604030504040204" pitchFamily="50" charset="-128"/>
            </a:endParaRPr>
          </a:p>
          <a:p>
            <a:pPr algn="l"/>
            <a:r>
              <a:rPr lang="ja-JP" altLang="en-US" dirty="0">
                <a:latin typeface="Meiryo UI" panose="020B0604030504040204" pitchFamily="50" charset="-128"/>
                <a:ea typeface="Meiryo UI" panose="020B0604030504040204" pitchFamily="50" charset="-128"/>
              </a:rPr>
              <a:t>参加者で意見を出し合い、教訓を検討したものを成果物としてまとめています。</a:t>
            </a:r>
            <a:endParaRPr kumimoji="1" lang="ja-JP" altLang="en-US" dirty="0">
              <a:latin typeface="Meiryo UI" panose="020B0604030504040204" pitchFamily="50" charset="-128"/>
              <a:ea typeface="Meiryo UI" panose="020B0604030504040204" pitchFamily="50" charset="-128"/>
            </a:endParaRPr>
          </a:p>
        </p:txBody>
      </p:sp>
      <p:pic>
        <p:nvPicPr>
          <p:cNvPr id="8" name="図 7">
            <a:extLst>
              <a:ext uri="{FF2B5EF4-FFF2-40B4-BE49-F238E27FC236}">
                <a16:creationId xmlns:a16="http://schemas.microsoft.com/office/drawing/2014/main" id="{293F8CC2-EC96-AFC2-2BA9-E9502A9F33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57320" y="4029146"/>
            <a:ext cx="909416" cy="909416"/>
          </a:xfrm>
          <a:prstGeom prst="rect">
            <a:avLst/>
          </a:prstGeom>
        </p:spPr>
      </p:pic>
      <p:pic>
        <p:nvPicPr>
          <p:cNvPr id="10" name="図 9">
            <a:extLst>
              <a:ext uri="{FF2B5EF4-FFF2-40B4-BE49-F238E27FC236}">
                <a16:creationId xmlns:a16="http://schemas.microsoft.com/office/drawing/2014/main" id="{5C5D72B9-9CC6-1554-90FB-403A6DD262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52356" y="3574438"/>
            <a:ext cx="909416" cy="909416"/>
          </a:xfrm>
          <a:prstGeom prst="rect">
            <a:avLst/>
          </a:prstGeom>
        </p:spPr>
      </p:pic>
      <p:pic>
        <p:nvPicPr>
          <p:cNvPr id="11" name="図 10">
            <a:extLst>
              <a:ext uri="{FF2B5EF4-FFF2-40B4-BE49-F238E27FC236}">
                <a16:creationId xmlns:a16="http://schemas.microsoft.com/office/drawing/2014/main" id="{B004B93E-FB76-389B-18CF-B0C0F7385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2949" y="3534720"/>
            <a:ext cx="909416" cy="909416"/>
          </a:xfrm>
          <a:prstGeom prst="rect">
            <a:avLst/>
          </a:prstGeom>
        </p:spPr>
      </p:pic>
      <p:sp>
        <p:nvSpPr>
          <p:cNvPr id="12" name="吹き出し: 四角形 11">
            <a:extLst>
              <a:ext uri="{FF2B5EF4-FFF2-40B4-BE49-F238E27FC236}">
                <a16:creationId xmlns:a16="http://schemas.microsoft.com/office/drawing/2014/main" id="{06C3CFCF-0BA3-BFEB-E68A-8FDFBE0DBB76}"/>
              </a:ext>
            </a:extLst>
          </p:cNvPr>
          <p:cNvSpPr/>
          <p:nvPr/>
        </p:nvSpPr>
        <p:spPr bwMode="gray">
          <a:xfrm>
            <a:off x="6907657" y="2780928"/>
            <a:ext cx="1801591" cy="576064"/>
          </a:xfrm>
          <a:prstGeom prst="wedgeRectCallout">
            <a:avLst>
              <a:gd name="adj1" fmla="val -33664"/>
              <a:gd name="adj2" fmla="val 77381"/>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effectLst/>
                <a:latin typeface="Meiryo UI" panose="020B0604030504040204" pitchFamily="50" charset="-128"/>
                <a:ea typeface="Meiryo UI" panose="020B0604030504040204" pitchFamily="50" charset="-128"/>
              </a:rPr>
              <a:t>事例を紹介</a:t>
            </a:r>
          </a:p>
        </p:txBody>
      </p:sp>
      <p:sp>
        <p:nvSpPr>
          <p:cNvPr id="13" name="吹き出し: 四角形 12">
            <a:extLst>
              <a:ext uri="{FF2B5EF4-FFF2-40B4-BE49-F238E27FC236}">
                <a16:creationId xmlns:a16="http://schemas.microsoft.com/office/drawing/2014/main" id="{5CFF99C9-319E-EBC6-3770-A96E9FAEF2A0}"/>
              </a:ext>
            </a:extLst>
          </p:cNvPr>
          <p:cNvSpPr/>
          <p:nvPr/>
        </p:nvSpPr>
        <p:spPr bwMode="gray">
          <a:xfrm>
            <a:off x="9456389" y="3064126"/>
            <a:ext cx="2079612" cy="576064"/>
          </a:xfrm>
          <a:prstGeom prst="wedgeRectCallout">
            <a:avLst>
              <a:gd name="adj1" fmla="val -60229"/>
              <a:gd name="adj2" fmla="val 39351"/>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effectLst/>
                <a:latin typeface="Meiryo UI" panose="020B0604030504040204" pitchFamily="50" charset="-128"/>
                <a:ea typeface="Meiryo UI" panose="020B0604030504040204" pitchFamily="50" charset="-128"/>
              </a:rPr>
              <a:t>ここはどういうこと？</a:t>
            </a:r>
          </a:p>
        </p:txBody>
      </p:sp>
      <p:sp>
        <p:nvSpPr>
          <p:cNvPr id="14" name="吹き出し: 四角形 13">
            <a:extLst>
              <a:ext uri="{FF2B5EF4-FFF2-40B4-BE49-F238E27FC236}">
                <a16:creationId xmlns:a16="http://schemas.microsoft.com/office/drawing/2014/main" id="{228C5A05-255B-8635-161A-250E8BB593A1}"/>
              </a:ext>
            </a:extLst>
          </p:cNvPr>
          <p:cNvSpPr/>
          <p:nvPr/>
        </p:nvSpPr>
        <p:spPr bwMode="gray">
          <a:xfrm>
            <a:off x="10229809" y="4029146"/>
            <a:ext cx="1341650" cy="353784"/>
          </a:xfrm>
          <a:prstGeom prst="wedgeRectCallout">
            <a:avLst>
              <a:gd name="adj1" fmla="val -62359"/>
              <a:gd name="adj2" fmla="val 21163"/>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r>
              <a:rPr kumimoji="1" lang="ja-JP" altLang="en-US" sz="1800" b="0" i="0" u="none" strike="noStrike" cap="none" normalizeH="0" baseline="0" dirty="0">
                <a:ln>
                  <a:noFill/>
                </a:ln>
                <a:effectLst/>
                <a:latin typeface="Meiryo UI" panose="020B0604030504040204" pitchFamily="50" charset="-128"/>
                <a:ea typeface="Meiryo UI" panose="020B0604030504040204" pitchFamily="50" charset="-128"/>
              </a:rPr>
              <a:t>教訓は？</a:t>
            </a:r>
          </a:p>
        </p:txBody>
      </p:sp>
      <p:sp>
        <p:nvSpPr>
          <p:cNvPr id="15" name="テキスト ボックス 14">
            <a:extLst>
              <a:ext uri="{FF2B5EF4-FFF2-40B4-BE49-F238E27FC236}">
                <a16:creationId xmlns:a16="http://schemas.microsoft.com/office/drawing/2014/main" id="{C61BCBBF-7A01-731E-9E6A-7B107F41D84B}"/>
              </a:ext>
            </a:extLst>
          </p:cNvPr>
          <p:cNvSpPr txBox="1"/>
          <p:nvPr/>
        </p:nvSpPr>
        <p:spPr>
          <a:xfrm>
            <a:off x="6441886" y="4605246"/>
            <a:ext cx="877163" cy="369332"/>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発表者</a:t>
            </a:r>
          </a:p>
        </p:txBody>
      </p:sp>
      <p:sp>
        <p:nvSpPr>
          <p:cNvPr id="16" name="テキスト ボックス 15">
            <a:extLst>
              <a:ext uri="{FF2B5EF4-FFF2-40B4-BE49-F238E27FC236}">
                <a16:creationId xmlns:a16="http://schemas.microsoft.com/office/drawing/2014/main" id="{F72D73B7-0F6D-24EF-C32D-73D0498A75F8}"/>
              </a:ext>
            </a:extLst>
          </p:cNvPr>
          <p:cNvSpPr txBox="1"/>
          <p:nvPr/>
        </p:nvSpPr>
        <p:spPr>
          <a:xfrm>
            <a:off x="8552357" y="4605246"/>
            <a:ext cx="877163" cy="369332"/>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参加者</a:t>
            </a:r>
          </a:p>
        </p:txBody>
      </p:sp>
      <p:sp>
        <p:nvSpPr>
          <p:cNvPr id="19" name="矢印: 下 18">
            <a:extLst>
              <a:ext uri="{FF2B5EF4-FFF2-40B4-BE49-F238E27FC236}">
                <a16:creationId xmlns:a16="http://schemas.microsoft.com/office/drawing/2014/main" id="{447AAADE-CC2B-8088-9EEC-66929F0D89C7}"/>
              </a:ext>
            </a:extLst>
          </p:cNvPr>
          <p:cNvSpPr/>
          <p:nvPr/>
        </p:nvSpPr>
        <p:spPr bwMode="gray">
          <a:xfrm>
            <a:off x="7614642" y="5138394"/>
            <a:ext cx="1008112" cy="369332"/>
          </a:xfrm>
          <a:prstGeom prst="down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20" name="テキスト ボックス 19">
            <a:extLst>
              <a:ext uri="{FF2B5EF4-FFF2-40B4-BE49-F238E27FC236}">
                <a16:creationId xmlns:a16="http://schemas.microsoft.com/office/drawing/2014/main" id="{CF3827A7-429D-73DE-D188-B43F4843A961}"/>
              </a:ext>
            </a:extLst>
          </p:cNvPr>
          <p:cNvSpPr txBox="1"/>
          <p:nvPr/>
        </p:nvSpPr>
        <p:spPr>
          <a:xfrm>
            <a:off x="7030098" y="5627123"/>
            <a:ext cx="2177199" cy="369332"/>
          </a:xfrm>
          <a:prstGeom prst="rect">
            <a:avLst/>
          </a:prstGeom>
          <a:noFill/>
        </p:spPr>
        <p:txBody>
          <a:bodyPr wrap="none" rtlCol="0">
            <a:spAutoFit/>
          </a:bodyPr>
          <a:lstStyle/>
          <a:p>
            <a:r>
              <a:rPr kumimoji="1" lang="ja-JP" altLang="en-US" dirty="0">
                <a:latin typeface="Meiryo UI" panose="020B0604030504040204" pitchFamily="50" charset="-128"/>
                <a:ea typeface="Meiryo UI" panose="020B0604030504040204" pitchFamily="50" charset="-128"/>
              </a:rPr>
              <a:t>成果物：事例と教訓</a:t>
            </a:r>
          </a:p>
        </p:txBody>
      </p:sp>
      <p:pic>
        <p:nvPicPr>
          <p:cNvPr id="18" name="図 17">
            <a:extLst>
              <a:ext uri="{FF2B5EF4-FFF2-40B4-BE49-F238E27FC236}">
                <a16:creationId xmlns:a16="http://schemas.microsoft.com/office/drawing/2014/main" id="{492CF018-CBB0-E261-A1D3-9681AC77529F}"/>
              </a:ext>
            </a:extLst>
          </p:cNvPr>
          <p:cNvPicPr>
            <a:picLocks noChangeAspect="1"/>
          </p:cNvPicPr>
          <p:nvPr/>
        </p:nvPicPr>
        <p:blipFill>
          <a:blip r:embed="rId4"/>
          <a:stretch>
            <a:fillRect/>
          </a:stretch>
        </p:blipFill>
        <p:spPr>
          <a:xfrm>
            <a:off x="580808" y="1014456"/>
            <a:ext cx="4651096" cy="5612372"/>
          </a:xfrm>
          <a:prstGeom prst="rect">
            <a:avLst/>
          </a:prstGeom>
        </p:spPr>
      </p:pic>
    </p:spTree>
    <p:extLst>
      <p:ext uri="{BB962C8B-B14F-4D97-AF65-F5344CB8AC3E}">
        <p14:creationId xmlns:p14="http://schemas.microsoft.com/office/powerpoint/2010/main" val="32062681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87FBE-98BA-4AE0-8F36-C9B395674E24}"/>
            </a:ext>
          </a:extLst>
        </p:cNvPr>
        <p:cNvGrpSpPr/>
        <p:nvPr/>
      </p:nvGrpSpPr>
      <p:grpSpPr>
        <a:xfrm>
          <a:off x="0" y="0"/>
          <a:ext cx="0" cy="0"/>
          <a:chOff x="0" y="0"/>
          <a:chExt cx="0" cy="0"/>
        </a:xfrm>
      </p:grpSpPr>
      <p:sp>
        <p:nvSpPr>
          <p:cNvPr id="23557" name="Rectangle 5">
            <a:extLst>
              <a:ext uri="{FF2B5EF4-FFF2-40B4-BE49-F238E27FC236}">
                <a16:creationId xmlns:a16="http://schemas.microsoft.com/office/drawing/2014/main" id="{F19B61A6-EE7F-778F-75C1-74F56C6C41EF}"/>
              </a:ext>
            </a:extLst>
          </p:cNvPr>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fontAlgn="base">
              <a:tabLst>
                <a:tab pos="3676650" algn="l"/>
              </a:tabLst>
            </a:pPr>
            <a:r>
              <a:rPr lang="ja-JP" altLang="en-US" sz="4400" b="1" dirty="0">
                <a:solidFill>
                  <a:schemeClr val="tx1"/>
                </a:solidFill>
                <a:latin typeface="Meiryo UI" panose="020B0604030504040204" pitchFamily="50" charset="-128"/>
                <a:ea typeface="Meiryo UI" panose="020B0604030504040204" pitchFamily="50" charset="-128"/>
              </a:rPr>
              <a:t>第３章．</a:t>
            </a:r>
            <a:endParaRPr lang="en-US" altLang="ja-JP" sz="4400" b="1" dirty="0">
              <a:solidFill>
                <a:schemeClr val="tx1"/>
              </a:solidFill>
              <a:latin typeface="Meiryo UI" panose="020B0604030504040204" pitchFamily="50" charset="-128"/>
              <a:ea typeface="Meiryo UI" panose="020B0604030504040204" pitchFamily="50" charset="-128"/>
            </a:endParaRPr>
          </a:p>
          <a:p>
            <a:pPr algn="l" fontAlgn="base">
              <a:tabLst>
                <a:tab pos="3676650" algn="l"/>
              </a:tabLst>
            </a:pPr>
            <a:r>
              <a:rPr lang="ja-JP" altLang="en-US" sz="4400" b="1" dirty="0">
                <a:solidFill>
                  <a:schemeClr val="tx1"/>
                </a:solidFill>
                <a:latin typeface="Meiryo UI" panose="020B0604030504040204" pitchFamily="50" charset="-128"/>
                <a:ea typeface="Meiryo UI" panose="020B0604030504040204" pitchFamily="50" charset="-128"/>
              </a:rPr>
              <a:t>ライセンス違反の事例</a:t>
            </a:r>
            <a:r>
              <a:rPr lang="ja-JP" altLang="en-US" sz="4400" b="1" dirty="0">
                <a:solidFill>
                  <a:schemeClr val="tx2"/>
                </a:solidFill>
                <a:latin typeface="Meiryo UI" panose="020B0604030504040204" pitchFamily="50" charset="-128"/>
                <a:ea typeface="Meiryo UI" panose="020B0604030504040204" pitchFamily="50" charset="-128"/>
              </a:rPr>
              <a:t>（まとめ）</a:t>
            </a:r>
            <a:endParaRPr lang="ja-JP" altLang="en-US" sz="4400" b="1" dirty="0">
              <a:solidFill>
                <a:schemeClr val="tx1"/>
              </a:solidFill>
              <a:latin typeface="Meiryo UI" panose="020B0604030504040204" pitchFamily="50" charset="-128"/>
              <a:ea typeface="Meiryo UI" panose="020B0604030504040204" pitchFamily="50" charset="-128"/>
            </a:endParaRPr>
          </a:p>
        </p:txBody>
      </p:sp>
      <p:sp>
        <p:nvSpPr>
          <p:cNvPr id="23558" name="Rectangle 6">
            <a:extLst>
              <a:ext uri="{FF2B5EF4-FFF2-40B4-BE49-F238E27FC236}">
                <a16:creationId xmlns:a16="http://schemas.microsoft.com/office/drawing/2014/main" id="{BDA82C5F-824D-789A-83F7-8EAFC150FF2F}"/>
              </a:ext>
            </a:extLst>
          </p:cNvPr>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9" name="スライド番号プレースホルダー 8">
            <a:extLst>
              <a:ext uri="{FF2B5EF4-FFF2-40B4-BE49-F238E27FC236}">
                <a16:creationId xmlns:a16="http://schemas.microsoft.com/office/drawing/2014/main" id="{E98B268B-B49C-21A7-61EA-932F081B5007}"/>
              </a:ext>
            </a:extLst>
          </p:cNvPr>
          <p:cNvSpPr>
            <a:spLocks noGrp="1"/>
          </p:cNvSpPr>
          <p:nvPr>
            <p:ph type="sldNum" sz="quarter" idx="12"/>
          </p:nvPr>
        </p:nvSpPr>
        <p:spPr/>
        <p:txBody>
          <a:bodyPr/>
          <a:lstStyle/>
          <a:p>
            <a:fld id="{E8E9CBD9-E97A-4244-BA2F-A59041725FCD}" type="slidenum">
              <a:rPr lang="de-DE" altLang="ja-JP" smtClean="0"/>
              <a:pPr/>
              <a:t>54</a:t>
            </a:fld>
            <a:endParaRPr lang="de-DE" altLang="ja-JP"/>
          </a:p>
        </p:txBody>
      </p:sp>
      <p:sp>
        <p:nvSpPr>
          <p:cNvPr id="6" name="四角形: 角を丸くする 5">
            <a:extLst>
              <a:ext uri="{FF2B5EF4-FFF2-40B4-BE49-F238E27FC236}">
                <a16:creationId xmlns:a16="http://schemas.microsoft.com/office/drawing/2014/main" id="{A112DBD8-811A-4105-DAE0-E36618083DE5}"/>
              </a:ext>
            </a:extLst>
          </p:cNvPr>
          <p:cNvSpPr/>
          <p:nvPr/>
        </p:nvSpPr>
        <p:spPr bwMode="gray">
          <a:xfrm>
            <a:off x="1779537" y="3826679"/>
            <a:ext cx="8640000" cy="2384201"/>
          </a:xfrm>
          <a:prstGeom prst="roundRect">
            <a:avLst>
              <a:gd name="adj" fmla="val 4892"/>
            </a:avLst>
          </a:prstGeom>
          <a:solidFill>
            <a:srgbClr val="CCFFFF"/>
          </a:solidFill>
          <a:ln w="9525" cap="flat" cmpd="sng" algn="ctr">
            <a:solidFill>
              <a:srgbClr val="CCFFFF"/>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eiryo UI" panose="020B0604030504040204" pitchFamily="50" charset="-128"/>
              <a:ea typeface="Meiryo UI" panose="020B0604030504040204" pitchFamily="50" charset="-128"/>
            </a:endParaRPr>
          </a:p>
        </p:txBody>
      </p:sp>
      <p:sp>
        <p:nvSpPr>
          <p:cNvPr id="7" name="Rectangle 6">
            <a:extLst>
              <a:ext uri="{FF2B5EF4-FFF2-40B4-BE49-F238E27FC236}">
                <a16:creationId xmlns:a16="http://schemas.microsoft.com/office/drawing/2014/main" id="{EB62AD61-4196-70FE-71D7-32DD732E1678}"/>
              </a:ext>
            </a:extLst>
          </p:cNvPr>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4" name="テキスト ボックス 3">
            <a:extLst>
              <a:ext uri="{FF2B5EF4-FFF2-40B4-BE49-F238E27FC236}">
                <a16:creationId xmlns:a16="http://schemas.microsoft.com/office/drawing/2014/main" id="{584B4220-148A-FA72-B98A-678840C67F30}"/>
              </a:ext>
            </a:extLst>
          </p:cNvPr>
          <p:cNvSpPr txBox="1"/>
          <p:nvPr/>
        </p:nvSpPr>
        <p:spPr>
          <a:xfrm>
            <a:off x="1917788" y="4077072"/>
            <a:ext cx="7632525" cy="1261884"/>
          </a:xfrm>
          <a:prstGeom prst="rect">
            <a:avLst/>
          </a:prstGeom>
          <a:noFill/>
        </p:spPr>
        <p:txBody>
          <a:bodyPr wrap="square" rtlCol="0">
            <a:spAutoFit/>
          </a:bodyPr>
          <a:lstStyle/>
          <a:p>
            <a:pPr marL="457200" indent="-457200" algn="l">
              <a:buFont typeface="Arial" panose="020B0604020202020204" pitchFamily="34" charset="0"/>
              <a:buChar char="•"/>
            </a:pPr>
            <a:r>
              <a:rPr lang="en-US" altLang="ja-JP" sz="2800" dirty="0">
                <a:latin typeface="Meiryo UI" panose="020B0604030504040204" pitchFamily="50" charset="-128"/>
                <a:ea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rPr>
              <a:t>ライセンスを遵守することが大事</a:t>
            </a:r>
            <a:endParaRPr lang="en-US" altLang="ja-JP" sz="2800" dirty="0">
              <a:latin typeface="Meiryo UI" panose="020B0604030504040204" pitchFamily="50" charset="-128"/>
              <a:ea typeface="Meiryo UI" panose="020B0604030504040204" pitchFamily="50" charset="-128"/>
            </a:endParaRPr>
          </a:p>
          <a:p>
            <a:pPr algn="l"/>
            <a:r>
              <a:rPr lang="ja-JP" altLang="en-US" sz="2400" dirty="0">
                <a:latin typeface="Meiryo UI" panose="020B0604030504040204" pitchFamily="50" charset="-128"/>
                <a:ea typeface="Meiryo UI" panose="020B0604030504040204" pitchFamily="50" charset="-128"/>
              </a:rPr>
              <a:t>　　訴訟にならなくても、ライセンス違反を</a:t>
            </a:r>
            <a:r>
              <a:rPr lang="en-US" altLang="ja-JP" sz="2400" dirty="0">
                <a:latin typeface="Meiryo UI" panose="020B0604030504040204" pitchFamily="50" charset="-128"/>
                <a:ea typeface="Meiryo UI" panose="020B0604030504040204" pitchFamily="50" charset="-128"/>
              </a:rPr>
              <a:t>SNS</a:t>
            </a:r>
            <a:r>
              <a:rPr lang="ja-JP" altLang="en-US" sz="2400" dirty="0">
                <a:latin typeface="Meiryo UI" panose="020B0604030504040204" pitchFamily="50" charset="-128"/>
                <a:ea typeface="Meiryo UI" panose="020B0604030504040204" pitchFamily="50" charset="-128"/>
              </a:rPr>
              <a:t>などで拡散され</a:t>
            </a:r>
            <a:br>
              <a:rPr lang="en-US" altLang="ja-JP" sz="2400" dirty="0">
                <a:latin typeface="Meiryo UI" panose="020B0604030504040204" pitchFamily="50" charset="-128"/>
                <a:ea typeface="Meiryo UI" panose="020B0604030504040204" pitchFamily="50" charset="-128"/>
              </a:rPr>
            </a:br>
            <a:r>
              <a:rPr lang="ja-JP" altLang="en-US" sz="2400" dirty="0">
                <a:latin typeface="Meiryo UI" panose="020B0604030504040204" pitchFamily="50" charset="-128"/>
                <a:ea typeface="Meiryo UI" panose="020B0604030504040204" pitchFamily="50" charset="-128"/>
              </a:rPr>
              <a:t>　　会社の信頼損失につながるおそれもあります</a:t>
            </a:r>
            <a:endParaRPr lang="en-US" altLang="ja-JP" sz="2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338931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5AE91-B441-3B33-2252-699AC75484CE}"/>
            </a:ext>
          </a:extLst>
        </p:cNvPr>
        <p:cNvGrpSpPr/>
        <p:nvPr/>
      </p:nvGrpSpPr>
      <p:grpSpPr>
        <a:xfrm>
          <a:off x="0" y="0"/>
          <a:ext cx="0" cy="0"/>
          <a:chOff x="0" y="0"/>
          <a:chExt cx="0" cy="0"/>
        </a:xfrm>
      </p:grpSpPr>
      <p:sp>
        <p:nvSpPr>
          <p:cNvPr id="23558" name="Rectangle 6">
            <a:extLst>
              <a:ext uri="{FF2B5EF4-FFF2-40B4-BE49-F238E27FC236}">
                <a16:creationId xmlns:a16="http://schemas.microsoft.com/office/drawing/2014/main" id="{3E151201-7777-022F-F2EE-0ACD6AA6F05B}"/>
              </a:ext>
            </a:extLst>
          </p:cNvPr>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5" name="Rectangle 5">
            <a:extLst>
              <a:ext uri="{FF2B5EF4-FFF2-40B4-BE49-F238E27FC236}">
                <a16:creationId xmlns:a16="http://schemas.microsoft.com/office/drawing/2014/main" id="{3A126A59-0646-53BE-1CFD-7209DF3124FE}"/>
              </a:ext>
            </a:extLst>
          </p:cNvPr>
          <p:cNvSpPr>
            <a:spLocks noChangeArrowheads="1"/>
          </p:cNvSpPr>
          <p:nvPr/>
        </p:nvSpPr>
        <p:spPr bwMode="auto">
          <a:xfrm>
            <a:off x="1703512" y="2533651"/>
            <a:ext cx="8964488"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fontAlgn="base">
              <a:tabLst>
                <a:tab pos="3676650" algn="l"/>
              </a:tabLst>
            </a:pPr>
            <a:r>
              <a:rPr lang="ja-JP" altLang="en-US" sz="4000" b="1" dirty="0">
                <a:solidFill>
                  <a:schemeClr val="tx1"/>
                </a:solidFill>
                <a:latin typeface="Meiryo UI" panose="020B0604030504040204" pitchFamily="50" charset="-128"/>
                <a:ea typeface="Meiryo UI" panose="020B0604030504040204" pitchFamily="50" charset="-128"/>
              </a:rPr>
              <a:t>第４章．</a:t>
            </a:r>
            <a:endParaRPr lang="en-US" altLang="ja-JP" sz="4000" b="1" dirty="0">
              <a:solidFill>
                <a:schemeClr val="tx1"/>
              </a:solidFill>
              <a:latin typeface="Meiryo UI" panose="020B0604030504040204" pitchFamily="50" charset="-128"/>
              <a:ea typeface="Meiryo UI" panose="020B0604030504040204" pitchFamily="50" charset="-128"/>
            </a:endParaRPr>
          </a:p>
          <a:p>
            <a:pPr algn="l" fontAlgn="base">
              <a:tabLst>
                <a:tab pos="3676650" algn="l"/>
              </a:tabLst>
            </a:pPr>
            <a:r>
              <a:rPr lang="en-US" altLang="ja-JP" sz="4000" b="1" dirty="0">
                <a:solidFill>
                  <a:schemeClr val="tx1"/>
                </a:solidFill>
                <a:latin typeface="Meiryo UI" panose="020B0604030504040204" pitchFamily="50" charset="-128"/>
                <a:ea typeface="Meiryo UI" panose="020B0604030504040204" pitchFamily="50" charset="-128"/>
              </a:rPr>
              <a:t>OSS</a:t>
            </a:r>
            <a:r>
              <a:rPr lang="ja-JP" altLang="en-US" sz="4000" b="1" dirty="0">
                <a:solidFill>
                  <a:schemeClr val="tx1"/>
                </a:solidFill>
                <a:latin typeface="Meiryo UI" panose="020B0604030504040204" pitchFamily="50" charset="-128"/>
                <a:ea typeface="Meiryo UI" panose="020B0604030504040204" pitchFamily="50" charset="-128"/>
              </a:rPr>
              <a:t>採用時の検討事項</a:t>
            </a:r>
          </a:p>
        </p:txBody>
      </p:sp>
      <p:sp>
        <p:nvSpPr>
          <p:cNvPr id="10" name="スライド番号プレースホルダー 9">
            <a:extLst>
              <a:ext uri="{FF2B5EF4-FFF2-40B4-BE49-F238E27FC236}">
                <a16:creationId xmlns:a16="http://schemas.microsoft.com/office/drawing/2014/main" id="{B74E2628-6C86-9182-1D1C-A25CC7BAAC30}"/>
              </a:ext>
            </a:extLst>
          </p:cNvPr>
          <p:cNvSpPr>
            <a:spLocks noGrp="1"/>
          </p:cNvSpPr>
          <p:nvPr>
            <p:ph type="sldNum" sz="quarter" idx="10"/>
          </p:nvPr>
        </p:nvSpPr>
        <p:spPr/>
        <p:txBody>
          <a:bodyPr/>
          <a:lstStyle/>
          <a:p>
            <a:fld id="{E8E9CBD9-E97A-4244-BA2F-A59041725FCD}" type="slidenum">
              <a:rPr lang="de-DE" altLang="ja-JP" smtClean="0"/>
              <a:pPr/>
              <a:t>55</a:t>
            </a:fld>
            <a:endParaRPr lang="de-DE" altLang="ja-JP"/>
          </a:p>
        </p:txBody>
      </p:sp>
    </p:spTree>
    <p:extLst>
      <p:ext uri="{BB962C8B-B14F-4D97-AF65-F5344CB8AC3E}">
        <p14:creationId xmlns:p14="http://schemas.microsoft.com/office/powerpoint/2010/main" val="14522950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4DD7F-5F31-C02F-C358-1933D53B2C4A}"/>
            </a:ext>
          </a:extLst>
        </p:cNvPr>
        <p:cNvGrpSpPr/>
        <p:nvPr/>
      </p:nvGrpSpPr>
      <p:grpSpPr>
        <a:xfrm>
          <a:off x="0" y="0"/>
          <a:ext cx="0" cy="0"/>
          <a:chOff x="0" y="0"/>
          <a:chExt cx="0" cy="0"/>
        </a:xfrm>
      </p:grpSpPr>
      <p:sp>
        <p:nvSpPr>
          <p:cNvPr id="19458" name="Rectangle 15">
            <a:extLst>
              <a:ext uri="{FF2B5EF4-FFF2-40B4-BE49-F238E27FC236}">
                <a16:creationId xmlns:a16="http://schemas.microsoft.com/office/drawing/2014/main" id="{CD21819C-82BC-3D14-CDC6-4FF0E6D9404D}"/>
              </a:ext>
            </a:extLst>
          </p:cNvPr>
          <p:cNvSpPr>
            <a:spLocks noGrp="1" noChangeArrowheads="1"/>
          </p:cNvSpPr>
          <p:nvPr>
            <p:ph type="title"/>
          </p:nvPr>
        </p:nvSpPr>
        <p:spPr/>
        <p:txBody>
          <a:bodyPr/>
          <a:lstStyle/>
          <a:p>
            <a:pPr eaLnBrk="1" hangingPunct="1"/>
            <a:r>
              <a:rPr lang="ja-JP" altLang="en-GB" dirty="0">
                <a:latin typeface="Meiryo UI" panose="020B0604030504040204" pitchFamily="50" charset="-128"/>
                <a:ea typeface="Meiryo UI" panose="020B0604030504040204" pitchFamily="50" charset="-128"/>
              </a:rPr>
              <a:t>利用する際の</a:t>
            </a:r>
            <a:r>
              <a:rPr lang="ja-JP" altLang="en-US" dirty="0">
                <a:latin typeface="Meiryo UI" panose="020B0604030504040204" pitchFamily="50" charset="-128"/>
                <a:ea typeface="Meiryo UI" panose="020B0604030504040204" pitchFamily="50" charset="-128"/>
              </a:rPr>
              <a:t>プロセス</a:t>
            </a:r>
            <a:endParaRPr lang="en-GB" altLang="ja-JP" dirty="0">
              <a:latin typeface="Meiryo UI" panose="020B0604030504040204" pitchFamily="50" charset="-128"/>
              <a:ea typeface="Meiryo UI" panose="020B0604030504040204" pitchFamily="50" charset="-128"/>
            </a:endParaRPr>
          </a:p>
        </p:txBody>
      </p:sp>
      <p:sp>
        <p:nvSpPr>
          <p:cNvPr id="19477" name="Rectangle 11">
            <a:extLst>
              <a:ext uri="{FF2B5EF4-FFF2-40B4-BE49-F238E27FC236}">
                <a16:creationId xmlns:a16="http://schemas.microsoft.com/office/drawing/2014/main" id="{A080C978-C187-7D80-4661-7B2CC8C8D465}"/>
              </a:ext>
            </a:extLst>
          </p:cNvPr>
          <p:cNvSpPr>
            <a:spLocks noChangeArrowheads="1"/>
          </p:cNvSpPr>
          <p:nvPr/>
        </p:nvSpPr>
        <p:spPr bwMode="gray">
          <a:xfrm>
            <a:off x="983432" y="5171296"/>
            <a:ext cx="8785225" cy="345936"/>
          </a:xfrm>
          <a:prstGeom prst="rect">
            <a:avLst/>
          </a:prstGeom>
          <a:noFill/>
          <a:ln w="9525" algn="ctr">
            <a:noFill/>
            <a:miter lim="800000"/>
            <a:headEnd/>
            <a:tailEnd/>
          </a:ln>
          <a:effec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nSpc>
                <a:spcPct val="100000"/>
              </a:lnSpc>
              <a:spcBef>
                <a:spcPct val="0"/>
              </a:spcBef>
              <a:spcAft>
                <a:spcPct val="0"/>
              </a:spcAft>
              <a:buClrTx/>
              <a:buFontTx/>
              <a:buNone/>
            </a:pPr>
            <a:r>
              <a:rPr lang="ja-JP" altLang="en-US" b="1" dirty="0">
                <a:solidFill>
                  <a:schemeClr val="tx1"/>
                </a:solidFill>
                <a:latin typeface="Meiryo UI" panose="020B0604030504040204" pitchFamily="50" charset="-128"/>
                <a:ea typeface="Meiryo UI" panose="020B0604030504040204" pitchFamily="50" charset="-128"/>
              </a:rPr>
              <a:t>（２）開発の段階から、出荷後の問題の発生に備えてリスク低減策を検討</a:t>
            </a:r>
          </a:p>
        </p:txBody>
      </p:sp>
      <p:sp>
        <p:nvSpPr>
          <p:cNvPr id="19461" name="Rectangle 16">
            <a:extLst>
              <a:ext uri="{FF2B5EF4-FFF2-40B4-BE49-F238E27FC236}">
                <a16:creationId xmlns:a16="http://schemas.microsoft.com/office/drawing/2014/main" id="{1DD19CCA-35FC-2E95-C9EE-C5F6D1A60362}"/>
              </a:ext>
            </a:extLst>
          </p:cNvPr>
          <p:cNvSpPr>
            <a:spLocks noChangeArrowheads="1"/>
          </p:cNvSpPr>
          <p:nvPr/>
        </p:nvSpPr>
        <p:spPr bwMode="gray">
          <a:xfrm>
            <a:off x="983433" y="1162635"/>
            <a:ext cx="10225136" cy="543932"/>
          </a:xfrm>
          <a:prstGeom prst="rect">
            <a:avLst/>
          </a:prstGeom>
          <a:solidFill>
            <a:schemeClr val="bg1"/>
          </a:solidFill>
          <a:ln w="12700" algn="ctr">
            <a:no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marL="342900" indent="-342900" algn="ctr">
              <a:lnSpc>
                <a:spcPct val="100000"/>
              </a:lnSpc>
              <a:spcBef>
                <a:spcPct val="0"/>
              </a:spcBef>
              <a:spcAft>
                <a:spcPct val="0"/>
              </a:spcAft>
              <a:buClrTx/>
              <a:buFont typeface="Wingdings" panose="05000000000000000000" pitchFamily="2" charset="2"/>
              <a:buChar char="u"/>
            </a:pPr>
            <a:r>
              <a:rPr lang="en-US" altLang="ja-JP" sz="2800" dirty="0">
                <a:solidFill>
                  <a:schemeClr val="tx1"/>
                </a:solidFill>
                <a:latin typeface="Meiryo UI" panose="020B0604030504040204" pitchFamily="50" charset="-128"/>
                <a:ea typeface="Meiryo UI" panose="020B0604030504040204" pitchFamily="50" charset="-128"/>
              </a:rPr>
              <a:t>OSS</a:t>
            </a:r>
            <a:r>
              <a:rPr lang="ja-JP" altLang="en-US" sz="2800" dirty="0">
                <a:solidFill>
                  <a:schemeClr val="tx1"/>
                </a:solidFill>
                <a:latin typeface="Meiryo UI" panose="020B0604030504040204" pitchFamily="50" charset="-128"/>
                <a:ea typeface="Meiryo UI" panose="020B0604030504040204" pitchFamily="50" charset="-128"/>
              </a:rPr>
              <a:t>の採用には、ライセンス条件の遵守、問題発生時の対応を考慮</a:t>
            </a:r>
          </a:p>
        </p:txBody>
      </p:sp>
      <p:sp>
        <p:nvSpPr>
          <p:cNvPr id="19463" name="Rectangle 3">
            <a:extLst>
              <a:ext uri="{FF2B5EF4-FFF2-40B4-BE49-F238E27FC236}">
                <a16:creationId xmlns:a16="http://schemas.microsoft.com/office/drawing/2014/main" id="{BC67FF57-9A00-D313-945A-60BA0830CEE7}"/>
              </a:ext>
            </a:extLst>
          </p:cNvPr>
          <p:cNvSpPr>
            <a:spLocks noChangeArrowheads="1"/>
          </p:cNvSpPr>
          <p:nvPr/>
        </p:nvSpPr>
        <p:spPr bwMode="gray">
          <a:xfrm>
            <a:off x="911424" y="1847662"/>
            <a:ext cx="8353226" cy="431734"/>
          </a:xfrm>
          <a:prstGeom prst="rect">
            <a:avLst/>
          </a:prstGeom>
          <a:noFill/>
          <a:ln w="9525" algn="ctr">
            <a:noFill/>
            <a:miter lim="800000"/>
            <a:headEnd/>
            <a:tailEnd/>
          </a:ln>
          <a:effec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hangingPunct="1">
              <a:lnSpc>
                <a:spcPct val="100000"/>
              </a:lnSpc>
              <a:spcBef>
                <a:spcPct val="0"/>
              </a:spcBef>
              <a:spcAft>
                <a:spcPct val="0"/>
              </a:spcAft>
              <a:buClrTx/>
              <a:buFontTx/>
              <a:buNone/>
            </a:pPr>
            <a:r>
              <a:rPr lang="ja-JP" altLang="en-US" b="1" dirty="0">
                <a:solidFill>
                  <a:schemeClr val="tx1"/>
                </a:solidFill>
                <a:latin typeface="Meiryo UI" panose="020B0604030504040204" pitchFamily="50" charset="-128"/>
                <a:ea typeface="Meiryo UI" panose="020B0604030504040204" pitchFamily="50" charset="-128"/>
              </a:rPr>
              <a:t>（１）ライセンス条件を遵守した利用</a:t>
            </a:r>
          </a:p>
        </p:txBody>
      </p:sp>
      <p:sp>
        <p:nvSpPr>
          <p:cNvPr id="19464" name="Rectangle 20">
            <a:extLst>
              <a:ext uri="{FF2B5EF4-FFF2-40B4-BE49-F238E27FC236}">
                <a16:creationId xmlns:a16="http://schemas.microsoft.com/office/drawing/2014/main" id="{853848C8-46A4-E557-78EA-51AECE0D8AEF}"/>
              </a:ext>
            </a:extLst>
          </p:cNvPr>
          <p:cNvSpPr>
            <a:spLocks noChangeArrowheads="1"/>
          </p:cNvSpPr>
          <p:nvPr/>
        </p:nvSpPr>
        <p:spPr bwMode="gray">
          <a:xfrm>
            <a:off x="1703512" y="2420491"/>
            <a:ext cx="2447925" cy="2376661"/>
          </a:xfrm>
          <a:prstGeom prst="rect">
            <a:avLst/>
          </a:prstGeom>
          <a:solidFill>
            <a:schemeClr val="bg1"/>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None/>
            </a:pPr>
            <a:r>
              <a:rPr lang="en-US" altLang="ja-JP" sz="2000" dirty="0">
                <a:latin typeface="Meiryo UI" panose="020B0604030504040204" pitchFamily="50" charset="-128"/>
                <a:ea typeface="Meiryo UI" panose="020B0604030504040204" pitchFamily="50" charset="-128"/>
              </a:rPr>
              <a:t>①</a:t>
            </a:r>
            <a:r>
              <a:rPr lang="ja-JP" altLang="en-US" sz="2000" u="sng" dirty="0">
                <a:solidFill>
                  <a:srgbClr val="C00000"/>
                </a:solidFill>
                <a:latin typeface="Meiryo UI" panose="020B0604030504040204" pitchFamily="50" charset="-128"/>
                <a:ea typeface="Meiryo UI" panose="020B0604030504040204" pitchFamily="50" charset="-128"/>
              </a:rPr>
              <a:t>ライセンス確認</a:t>
            </a: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・条件の内容確認</a:t>
            </a:r>
            <a:endParaRPr lang="en-GB"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・遵守可能かの判断</a:t>
            </a: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 </a:t>
            </a:r>
            <a:r>
              <a:rPr lang="en-GB" altLang="ja-JP" sz="1800" dirty="0">
                <a:solidFill>
                  <a:schemeClr val="tx1"/>
                </a:solidFill>
                <a:latin typeface="Meiryo UI" panose="020B0604030504040204" pitchFamily="50" charset="-128"/>
                <a:ea typeface="Meiryo UI" panose="020B0604030504040204" pitchFamily="50" charset="-128"/>
              </a:rPr>
              <a:t>(</a:t>
            </a:r>
            <a:r>
              <a:rPr lang="ja-JP" altLang="en-US" sz="1800" dirty="0">
                <a:solidFill>
                  <a:schemeClr val="tx1"/>
                </a:solidFill>
                <a:latin typeface="Meiryo UI" panose="020B0604030504040204" pitchFamily="50" charset="-128"/>
                <a:ea typeface="Meiryo UI" panose="020B0604030504040204" pitchFamily="50" charset="-128"/>
              </a:rPr>
              <a:t>顧客</a:t>
            </a:r>
            <a:r>
              <a:rPr lang="ja-JP" altLang="en-GB" sz="1800" dirty="0">
                <a:solidFill>
                  <a:schemeClr val="tx1"/>
                </a:solidFill>
                <a:latin typeface="Meiryo UI" panose="020B0604030504040204" pitchFamily="50" charset="-128"/>
                <a:ea typeface="Meiryo UI" panose="020B0604030504040204" pitchFamily="50" charset="-128"/>
              </a:rPr>
              <a:t>の利用も考慮</a:t>
            </a:r>
            <a:r>
              <a:rPr lang="en-GB" altLang="ja-JP" sz="1800" dirty="0">
                <a:solidFill>
                  <a:schemeClr val="tx1"/>
                </a:solidFill>
                <a:latin typeface="Meiryo UI" panose="020B0604030504040204" pitchFamily="50" charset="-128"/>
                <a:ea typeface="Meiryo UI" panose="020B0604030504040204" pitchFamily="50" charset="-128"/>
              </a:rPr>
              <a:t>)</a:t>
            </a:r>
            <a:r>
              <a:rPr lang="ja-JP" altLang="en-GB" sz="1800" dirty="0">
                <a:solidFill>
                  <a:schemeClr val="tx1"/>
                </a:solidFill>
                <a:latin typeface="Meiryo UI" panose="020B0604030504040204" pitchFamily="50" charset="-128"/>
                <a:ea typeface="Meiryo UI" panose="020B0604030504040204" pitchFamily="50" charset="-128"/>
              </a:rPr>
              <a:t>　</a:t>
            </a: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　　　　　　　　　　　等</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⇒確認・レビュー</a:t>
            </a:r>
            <a:endParaRPr lang="en-GB" altLang="ja-JP" sz="1200" dirty="0">
              <a:solidFill>
                <a:schemeClr val="tx1"/>
              </a:solidFill>
              <a:latin typeface="Meiryo UI" panose="020B0604030504040204" pitchFamily="50" charset="-128"/>
              <a:ea typeface="Meiryo UI" panose="020B0604030504040204" pitchFamily="50" charset="-128"/>
            </a:endParaRPr>
          </a:p>
        </p:txBody>
      </p:sp>
      <p:sp>
        <p:nvSpPr>
          <p:cNvPr id="19467" name="Rectangle 23">
            <a:extLst>
              <a:ext uri="{FF2B5EF4-FFF2-40B4-BE49-F238E27FC236}">
                <a16:creationId xmlns:a16="http://schemas.microsoft.com/office/drawing/2014/main" id="{ECC1DF94-1C2B-3795-FA92-4729299B28CB}"/>
              </a:ext>
            </a:extLst>
          </p:cNvPr>
          <p:cNvSpPr>
            <a:spLocks noChangeArrowheads="1"/>
          </p:cNvSpPr>
          <p:nvPr/>
        </p:nvSpPr>
        <p:spPr bwMode="gray">
          <a:xfrm>
            <a:off x="5016376" y="2420491"/>
            <a:ext cx="2664122" cy="2376661"/>
          </a:xfrm>
          <a:prstGeom prst="rect">
            <a:avLst/>
          </a:prstGeom>
          <a:solidFill>
            <a:schemeClr val="bg1"/>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None/>
            </a:pPr>
            <a:r>
              <a:rPr lang="en-US" altLang="ja-JP" sz="2000" dirty="0">
                <a:latin typeface="Meiryo UI" panose="020B0604030504040204" pitchFamily="50" charset="-128"/>
                <a:ea typeface="Meiryo UI" panose="020B0604030504040204" pitchFamily="50" charset="-128"/>
              </a:rPr>
              <a:t>②</a:t>
            </a:r>
            <a:r>
              <a:rPr lang="ja-JP" altLang="en-US" sz="2000" u="sng" dirty="0">
                <a:solidFill>
                  <a:srgbClr val="C00000"/>
                </a:solidFill>
                <a:latin typeface="Meiryo UI" panose="020B0604030504040204" pitchFamily="50" charset="-128"/>
                <a:ea typeface="Meiryo UI" panose="020B0604030504040204" pitchFamily="50" charset="-128"/>
              </a:rPr>
              <a:t>開発時に義務に留意</a:t>
            </a: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（例）</a:t>
            </a: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・複製に関する条件</a:t>
            </a: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・改変に関する条件</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OSS</a:t>
            </a:r>
            <a:r>
              <a:rPr lang="ja-JP" altLang="en-US" sz="1800" dirty="0">
                <a:solidFill>
                  <a:schemeClr val="tx1"/>
                </a:solidFill>
                <a:latin typeface="Meiryo UI" panose="020B0604030504040204" pitchFamily="50" charset="-128"/>
                <a:ea typeface="Meiryo UI" panose="020B0604030504040204" pitchFamily="50" charset="-128"/>
              </a:rPr>
              <a:t>との連携　　等</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⇒確認・レビュー</a:t>
            </a:r>
            <a:endParaRPr lang="en-GB" altLang="ja-JP" sz="1800" dirty="0">
              <a:solidFill>
                <a:schemeClr val="tx1"/>
              </a:solidFill>
              <a:latin typeface="Meiryo UI" panose="020B0604030504040204" pitchFamily="50" charset="-128"/>
              <a:ea typeface="Meiryo UI" panose="020B0604030504040204" pitchFamily="50" charset="-128"/>
            </a:endParaRPr>
          </a:p>
        </p:txBody>
      </p:sp>
      <p:sp>
        <p:nvSpPr>
          <p:cNvPr id="19469" name="Rectangle 25">
            <a:extLst>
              <a:ext uri="{FF2B5EF4-FFF2-40B4-BE49-F238E27FC236}">
                <a16:creationId xmlns:a16="http://schemas.microsoft.com/office/drawing/2014/main" id="{1DB55060-0743-45F2-B0BC-DE895B9A921F}"/>
              </a:ext>
            </a:extLst>
          </p:cNvPr>
          <p:cNvSpPr>
            <a:spLocks noChangeArrowheads="1"/>
          </p:cNvSpPr>
          <p:nvPr/>
        </p:nvSpPr>
        <p:spPr bwMode="gray">
          <a:xfrm>
            <a:off x="8545190" y="2390328"/>
            <a:ext cx="2663379" cy="2406824"/>
          </a:xfrm>
          <a:prstGeom prst="rect">
            <a:avLst/>
          </a:prstGeom>
          <a:noFill/>
          <a:ln w="9525" algn="ctr">
            <a:solidFill>
              <a:srgbClr val="105D9C"/>
            </a:solidFill>
            <a:miter lim="800000"/>
            <a:headEnd/>
            <a:tailEnd/>
          </a:ln>
          <a:effec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None/>
            </a:pPr>
            <a:r>
              <a:rPr lang="en-US" altLang="ja-JP" sz="2000" dirty="0">
                <a:latin typeface="Meiryo UI" panose="020B0604030504040204" pitchFamily="50" charset="-128"/>
                <a:ea typeface="Meiryo UI" panose="020B0604030504040204" pitchFamily="50" charset="-128"/>
              </a:rPr>
              <a:t>③</a:t>
            </a:r>
            <a:r>
              <a:rPr lang="ja-JP" altLang="en-US" sz="2000" u="sng" dirty="0">
                <a:solidFill>
                  <a:srgbClr val="C00000"/>
                </a:solidFill>
                <a:latin typeface="Meiryo UI" panose="020B0604030504040204" pitchFamily="50" charset="-128"/>
                <a:ea typeface="Meiryo UI" panose="020B0604030504040204" pitchFamily="50" charset="-128"/>
              </a:rPr>
              <a:t>納品時に遵守</a:t>
            </a:r>
            <a:endParaRPr lang="en-US" altLang="ja-JP" sz="2000" u="sng" dirty="0">
              <a:solidFill>
                <a:srgbClr val="C00000"/>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None/>
            </a:pPr>
            <a:endParaRPr lang="ja-JP" altLang="en-US" sz="1800" u="sng" dirty="0">
              <a:solidFill>
                <a:srgbClr val="C00000"/>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（例）</a:t>
            </a:r>
            <a:endParaRPr lang="ja-JP" altLang="en-GB"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・ライセンス</a:t>
            </a:r>
            <a:r>
              <a:rPr lang="ja-JP" altLang="en-US" sz="1800" dirty="0">
                <a:solidFill>
                  <a:schemeClr val="tx1"/>
                </a:solidFill>
                <a:latin typeface="Meiryo UI" panose="020B0604030504040204" pitchFamily="50" charset="-128"/>
                <a:ea typeface="Meiryo UI" panose="020B0604030504040204" pitchFamily="50" charset="-128"/>
              </a:rPr>
              <a:t>文書</a:t>
            </a:r>
            <a:r>
              <a:rPr lang="ja-JP" altLang="en-GB" sz="1800" dirty="0">
                <a:solidFill>
                  <a:schemeClr val="tx1"/>
                </a:solidFill>
                <a:latin typeface="Meiryo UI" panose="020B0604030504040204" pitchFamily="50" charset="-128"/>
                <a:ea typeface="Meiryo UI" panose="020B0604030504040204" pitchFamily="50" charset="-128"/>
              </a:rPr>
              <a:t>の添付</a:t>
            </a: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・ソースコード提供</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・その他　　等</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⇒配布時確認</a:t>
            </a:r>
            <a:endParaRPr lang="ja-JP" altLang="en-GB" sz="1800" dirty="0">
              <a:solidFill>
                <a:schemeClr val="tx1"/>
              </a:solidFill>
              <a:latin typeface="Meiryo UI" panose="020B0604030504040204" pitchFamily="50" charset="-128"/>
              <a:ea typeface="Meiryo UI" panose="020B0604030504040204" pitchFamily="50" charset="-128"/>
            </a:endParaRPr>
          </a:p>
        </p:txBody>
      </p:sp>
      <p:sp>
        <p:nvSpPr>
          <p:cNvPr id="2" name="矢印: 右 1">
            <a:extLst>
              <a:ext uri="{FF2B5EF4-FFF2-40B4-BE49-F238E27FC236}">
                <a16:creationId xmlns:a16="http://schemas.microsoft.com/office/drawing/2014/main" id="{A59802C8-99DD-EBCA-3678-0C7F60C77173}"/>
              </a:ext>
            </a:extLst>
          </p:cNvPr>
          <p:cNvSpPr/>
          <p:nvPr/>
        </p:nvSpPr>
        <p:spPr bwMode="gray">
          <a:xfrm>
            <a:off x="4223792" y="3084066"/>
            <a:ext cx="720576" cy="1137022"/>
          </a:xfrm>
          <a:prstGeom prst="right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21" name="矢印: 右 20">
            <a:extLst>
              <a:ext uri="{FF2B5EF4-FFF2-40B4-BE49-F238E27FC236}">
                <a16:creationId xmlns:a16="http://schemas.microsoft.com/office/drawing/2014/main" id="{D7613308-5756-D04D-D812-EE9201A7D551}"/>
              </a:ext>
            </a:extLst>
          </p:cNvPr>
          <p:cNvSpPr/>
          <p:nvPr/>
        </p:nvSpPr>
        <p:spPr bwMode="gray">
          <a:xfrm>
            <a:off x="7737309" y="3068960"/>
            <a:ext cx="720576" cy="1137022"/>
          </a:xfrm>
          <a:prstGeom prst="right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22" name="Rectangle 16">
            <a:extLst>
              <a:ext uri="{FF2B5EF4-FFF2-40B4-BE49-F238E27FC236}">
                <a16:creationId xmlns:a16="http://schemas.microsoft.com/office/drawing/2014/main" id="{3896AFC9-54FD-6980-60B7-BA3E6ED21EE1}"/>
              </a:ext>
            </a:extLst>
          </p:cNvPr>
          <p:cNvSpPr>
            <a:spLocks noChangeArrowheads="1"/>
          </p:cNvSpPr>
          <p:nvPr/>
        </p:nvSpPr>
        <p:spPr bwMode="gray">
          <a:xfrm>
            <a:off x="1677140" y="5636027"/>
            <a:ext cx="8785226" cy="708678"/>
          </a:xfrm>
          <a:prstGeom prst="rect">
            <a:avLst/>
          </a:prstGeom>
          <a:solidFill>
            <a:schemeClr val="bg1"/>
          </a:solidFill>
          <a:ln w="12700" algn="ctr">
            <a:no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en-US" altLang="ja-JP" sz="2400" dirty="0">
                <a:solidFill>
                  <a:schemeClr val="tx1"/>
                </a:solidFill>
                <a:latin typeface="Meiryo UI" panose="020B0604030504040204" pitchFamily="50" charset="-128"/>
                <a:ea typeface="Meiryo UI" panose="020B0604030504040204" pitchFamily="50" charset="-128"/>
              </a:rPr>
              <a:t>①</a:t>
            </a:r>
            <a:r>
              <a:rPr lang="ja-JP" altLang="en-US" sz="2400" u="sng" dirty="0">
                <a:solidFill>
                  <a:srgbClr val="C00000"/>
                </a:solidFill>
                <a:latin typeface="Meiryo UI" panose="020B0604030504040204" pitchFamily="50" charset="-128"/>
                <a:ea typeface="Meiryo UI" panose="020B0604030504040204" pitchFamily="50" charset="-128"/>
              </a:rPr>
              <a:t>ライセンス違反</a:t>
            </a:r>
            <a:r>
              <a:rPr lang="ja-JP" altLang="en-US" sz="2400" dirty="0">
                <a:solidFill>
                  <a:schemeClr val="tx1"/>
                </a:solidFill>
                <a:latin typeface="Meiryo UI" panose="020B0604030504040204" pitchFamily="50" charset="-128"/>
                <a:ea typeface="Meiryo UI" panose="020B0604030504040204" pitchFamily="50" charset="-128"/>
              </a:rPr>
              <a:t>の問題</a:t>
            </a:r>
            <a:endParaRPr lang="en-US" altLang="ja-JP" sz="24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2400" dirty="0">
                <a:solidFill>
                  <a:schemeClr val="tx1"/>
                </a:solidFill>
                <a:latin typeface="Meiryo UI" panose="020B0604030504040204" pitchFamily="50" charset="-128"/>
                <a:ea typeface="Meiryo UI" panose="020B0604030504040204" pitchFamily="50" charset="-128"/>
              </a:rPr>
              <a:t>②バグや脆弱性等の</a:t>
            </a:r>
            <a:r>
              <a:rPr lang="ja-JP" altLang="en-US" sz="2400" u="sng" dirty="0">
                <a:solidFill>
                  <a:srgbClr val="C00000"/>
                </a:solidFill>
                <a:latin typeface="Meiryo UI" panose="020B0604030504040204" pitchFamily="50" charset="-128"/>
                <a:ea typeface="Meiryo UI" panose="020B0604030504040204" pitchFamily="50" charset="-128"/>
              </a:rPr>
              <a:t>技術的な問題</a:t>
            </a:r>
            <a:endParaRPr lang="ja-JP" altLang="en-US" sz="2400" dirty="0">
              <a:solidFill>
                <a:schemeClr val="tx1"/>
              </a:solidFill>
              <a:latin typeface="Meiryo UI" panose="020B0604030504040204" pitchFamily="50" charset="-128"/>
              <a:ea typeface="Meiryo UI" panose="020B0604030504040204" pitchFamily="50" charset="-128"/>
            </a:endParaRPr>
          </a:p>
        </p:txBody>
      </p:sp>
      <p:sp>
        <p:nvSpPr>
          <p:cNvPr id="10" name="スライド番号プレースホルダー 9">
            <a:extLst>
              <a:ext uri="{FF2B5EF4-FFF2-40B4-BE49-F238E27FC236}">
                <a16:creationId xmlns:a16="http://schemas.microsoft.com/office/drawing/2014/main" id="{D1B9152C-29FB-5592-03A5-696F0740A414}"/>
              </a:ext>
            </a:extLst>
          </p:cNvPr>
          <p:cNvSpPr>
            <a:spLocks noGrp="1"/>
          </p:cNvSpPr>
          <p:nvPr>
            <p:ph type="sldNum" sz="quarter" idx="10"/>
          </p:nvPr>
        </p:nvSpPr>
        <p:spPr/>
        <p:txBody>
          <a:bodyPr/>
          <a:lstStyle/>
          <a:p>
            <a:fld id="{DE2B87E1-F9DF-4BEE-B07D-635D26011F4B}" type="slidenum">
              <a:rPr lang="de-DE" altLang="ja-JP" smtClean="0"/>
              <a:pPr/>
              <a:t>56</a:t>
            </a:fld>
            <a:endParaRPr lang="de-DE" altLang="ja-JP"/>
          </a:p>
        </p:txBody>
      </p:sp>
    </p:spTree>
    <p:extLst>
      <p:ext uri="{BB962C8B-B14F-4D97-AF65-F5344CB8AC3E}">
        <p14:creationId xmlns:p14="http://schemas.microsoft.com/office/powerpoint/2010/main" val="15059748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FE7BE-B957-31A8-99EC-E16CB490CC4A}"/>
            </a:ext>
          </a:extLst>
        </p:cNvPr>
        <p:cNvGrpSpPr/>
        <p:nvPr/>
      </p:nvGrpSpPr>
      <p:grpSpPr>
        <a:xfrm>
          <a:off x="0" y="0"/>
          <a:ext cx="0" cy="0"/>
          <a:chOff x="0" y="0"/>
          <a:chExt cx="0" cy="0"/>
        </a:xfrm>
      </p:grpSpPr>
      <p:sp>
        <p:nvSpPr>
          <p:cNvPr id="23558" name="Rectangle 6">
            <a:extLst>
              <a:ext uri="{FF2B5EF4-FFF2-40B4-BE49-F238E27FC236}">
                <a16:creationId xmlns:a16="http://schemas.microsoft.com/office/drawing/2014/main" id="{BFA5CDBB-1763-CC52-9DB9-592B2D4140B3}"/>
              </a:ext>
            </a:extLst>
          </p:cNvPr>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6" name="Rectangle 5">
            <a:extLst>
              <a:ext uri="{FF2B5EF4-FFF2-40B4-BE49-F238E27FC236}">
                <a16:creationId xmlns:a16="http://schemas.microsoft.com/office/drawing/2014/main" id="{CCAA8C5A-4985-7321-92C5-87ECEC84A2FA}"/>
              </a:ext>
            </a:extLst>
          </p:cNvPr>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fontAlgn="base">
              <a:tabLst>
                <a:tab pos="3676650" algn="l"/>
              </a:tabLst>
            </a:pPr>
            <a:r>
              <a:rPr lang="ja-JP" altLang="en-US" sz="4000" b="1" dirty="0">
                <a:solidFill>
                  <a:schemeClr val="tx1"/>
                </a:solidFill>
                <a:latin typeface="Meiryo UI" panose="020B0604030504040204" pitchFamily="50" charset="-128"/>
                <a:ea typeface="Meiryo UI" panose="020B0604030504040204" pitchFamily="50" charset="-128"/>
              </a:rPr>
              <a:t>第５章．</a:t>
            </a:r>
            <a:endParaRPr lang="en-US" altLang="ja-JP" sz="4000" b="1" dirty="0">
              <a:solidFill>
                <a:schemeClr val="tx1"/>
              </a:solidFill>
              <a:latin typeface="Meiryo UI" panose="020B0604030504040204" pitchFamily="50" charset="-128"/>
              <a:ea typeface="Meiryo UI" panose="020B0604030504040204" pitchFamily="50" charset="-128"/>
            </a:endParaRPr>
          </a:p>
          <a:p>
            <a:pPr algn="l" fontAlgn="base">
              <a:tabLst>
                <a:tab pos="3676650" algn="l"/>
              </a:tabLst>
            </a:pPr>
            <a:r>
              <a:rPr lang="ja-JP" altLang="en-US" sz="4000" b="1" dirty="0">
                <a:solidFill>
                  <a:schemeClr val="tx1"/>
                </a:solidFill>
                <a:latin typeface="Meiryo UI" panose="020B0604030504040204" pitchFamily="50" charset="-128"/>
                <a:ea typeface="Meiryo UI" panose="020B0604030504040204" pitchFamily="50" charset="-128"/>
              </a:rPr>
              <a:t>受発注時のライセンス情報の提供</a:t>
            </a:r>
            <a:endParaRPr lang="de-DE" altLang="ja-JP" sz="4000" b="1" dirty="0">
              <a:solidFill>
                <a:schemeClr val="tx1"/>
              </a:solidFill>
              <a:latin typeface="Meiryo UI" panose="020B0604030504040204" pitchFamily="50" charset="-128"/>
              <a:ea typeface="Meiryo UI" panose="020B0604030504040204" pitchFamily="50" charset="-128"/>
            </a:endParaRPr>
          </a:p>
        </p:txBody>
      </p:sp>
      <p:sp>
        <p:nvSpPr>
          <p:cNvPr id="10" name="スライド番号プレースホルダー 9">
            <a:extLst>
              <a:ext uri="{FF2B5EF4-FFF2-40B4-BE49-F238E27FC236}">
                <a16:creationId xmlns:a16="http://schemas.microsoft.com/office/drawing/2014/main" id="{9D876292-2304-2C52-0A0E-B68FF3328459}"/>
              </a:ext>
            </a:extLst>
          </p:cNvPr>
          <p:cNvSpPr>
            <a:spLocks noGrp="1"/>
          </p:cNvSpPr>
          <p:nvPr>
            <p:ph type="sldNum" sz="quarter" idx="10"/>
          </p:nvPr>
        </p:nvSpPr>
        <p:spPr/>
        <p:txBody>
          <a:bodyPr/>
          <a:lstStyle/>
          <a:p>
            <a:fld id="{E8E9CBD9-E97A-4244-BA2F-A59041725FCD}" type="slidenum">
              <a:rPr lang="de-DE" altLang="ja-JP" smtClean="0"/>
              <a:pPr/>
              <a:t>57</a:t>
            </a:fld>
            <a:endParaRPr lang="de-DE" altLang="ja-JP"/>
          </a:p>
        </p:txBody>
      </p:sp>
    </p:spTree>
    <p:extLst>
      <p:ext uri="{BB962C8B-B14F-4D97-AF65-F5344CB8AC3E}">
        <p14:creationId xmlns:p14="http://schemas.microsoft.com/office/powerpoint/2010/main" val="37591287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8C1F9-8508-E07D-155A-F129D24F7234}"/>
            </a:ext>
          </a:extLst>
        </p:cNvPr>
        <p:cNvGrpSpPr/>
        <p:nvPr/>
      </p:nvGrpSpPr>
      <p:grpSpPr>
        <a:xfrm>
          <a:off x="0" y="0"/>
          <a:ext cx="0" cy="0"/>
          <a:chOff x="0" y="0"/>
          <a:chExt cx="0" cy="0"/>
        </a:xfrm>
      </p:grpSpPr>
      <p:sp>
        <p:nvSpPr>
          <p:cNvPr id="22530" name="Rectangle 2">
            <a:extLst>
              <a:ext uri="{FF2B5EF4-FFF2-40B4-BE49-F238E27FC236}">
                <a16:creationId xmlns:a16="http://schemas.microsoft.com/office/drawing/2014/main" id="{988F7229-0B12-04EC-D67A-60D2B3DD70B0}"/>
              </a:ext>
            </a:extLst>
          </p:cNvPr>
          <p:cNvSpPr>
            <a:spLocks noGrp="1" noChangeArrowheads="1"/>
          </p:cNvSpPr>
          <p:nvPr>
            <p:ph type="title"/>
          </p:nvPr>
        </p:nvSpPr>
        <p:spPr>
          <a:xfrm>
            <a:off x="226485" y="286990"/>
            <a:ext cx="10477500" cy="693738"/>
          </a:xfrm>
        </p:spPr>
        <p:txBody>
          <a:bodyPr/>
          <a:lstStyle/>
          <a:p>
            <a:pPr eaLnBrk="1" hangingPunct="1"/>
            <a:r>
              <a:rPr lang="ja-JP" altLang="en-US" dirty="0">
                <a:latin typeface="Meiryo UI" panose="020B0604030504040204" pitchFamily="50" charset="-128"/>
                <a:ea typeface="Meiryo UI" panose="020B0604030504040204" pitchFamily="50" charset="-128"/>
              </a:rPr>
              <a:t>サプライチェーン上でのトラブル</a:t>
            </a:r>
          </a:p>
        </p:txBody>
      </p:sp>
      <p:sp>
        <p:nvSpPr>
          <p:cNvPr id="50" name="角丸四角形 1">
            <a:extLst>
              <a:ext uri="{FF2B5EF4-FFF2-40B4-BE49-F238E27FC236}">
                <a16:creationId xmlns:a16="http://schemas.microsoft.com/office/drawing/2014/main" id="{EED9D883-56B3-03C9-5E2B-A2DAF5AF2906}"/>
              </a:ext>
            </a:extLst>
          </p:cNvPr>
          <p:cNvSpPr/>
          <p:nvPr/>
        </p:nvSpPr>
        <p:spPr>
          <a:xfrm>
            <a:off x="3117032" y="2111720"/>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1" name="角丸四角形 7">
            <a:extLst>
              <a:ext uri="{FF2B5EF4-FFF2-40B4-BE49-F238E27FC236}">
                <a16:creationId xmlns:a16="http://schemas.microsoft.com/office/drawing/2014/main" id="{F6CD4D99-DBD6-0E39-6E49-76DFF608D423}"/>
              </a:ext>
            </a:extLst>
          </p:cNvPr>
          <p:cNvSpPr/>
          <p:nvPr/>
        </p:nvSpPr>
        <p:spPr>
          <a:xfrm>
            <a:off x="6252579" y="3921072"/>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2" name="角丸四角形 8">
            <a:extLst>
              <a:ext uri="{FF2B5EF4-FFF2-40B4-BE49-F238E27FC236}">
                <a16:creationId xmlns:a16="http://schemas.microsoft.com/office/drawing/2014/main" id="{427060EB-DC60-9089-C0F5-EC02CDA0578A}"/>
              </a:ext>
            </a:extLst>
          </p:cNvPr>
          <p:cNvSpPr/>
          <p:nvPr/>
        </p:nvSpPr>
        <p:spPr>
          <a:xfrm>
            <a:off x="3431561" y="3259583"/>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3" name="角丸四角形 10">
            <a:extLst>
              <a:ext uri="{FF2B5EF4-FFF2-40B4-BE49-F238E27FC236}">
                <a16:creationId xmlns:a16="http://schemas.microsoft.com/office/drawing/2014/main" id="{616CCB81-071A-9C65-48BB-1B5D810C83A6}"/>
              </a:ext>
            </a:extLst>
          </p:cNvPr>
          <p:cNvSpPr/>
          <p:nvPr/>
        </p:nvSpPr>
        <p:spPr>
          <a:xfrm>
            <a:off x="3661777" y="4485269"/>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4" name="角丸四角形 12">
            <a:extLst>
              <a:ext uri="{FF2B5EF4-FFF2-40B4-BE49-F238E27FC236}">
                <a16:creationId xmlns:a16="http://schemas.microsoft.com/office/drawing/2014/main" id="{C5E825EC-217A-2F54-830D-BC61DBF3C27A}"/>
              </a:ext>
            </a:extLst>
          </p:cNvPr>
          <p:cNvSpPr/>
          <p:nvPr/>
        </p:nvSpPr>
        <p:spPr>
          <a:xfrm>
            <a:off x="5088504" y="1201370"/>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5" name="角丸四角形 13">
            <a:extLst>
              <a:ext uri="{FF2B5EF4-FFF2-40B4-BE49-F238E27FC236}">
                <a16:creationId xmlns:a16="http://schemas.microsoft.com/office/drawing/2014/main" id="{1DE578F1-4BC6-9C36-7E7B-58DE8CFB9AF4}"/>
              </a:ext>
            </a:extLst>
          </p:cNvPr>
          <p:cNvSpPr/>
          <p:nvPr/>
        </p:nvSpPr>
        <p:spPr>
          <a:xfrm>
            <a:off x="4443239" y="2021738"/>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6" name="角丸四角形 15">
            <a:extLst>
              <a:ext uri="{FF2B5EF4-FFF2-40B4-BE49-F238E27FC236}">
                <a16:creationId xmlns:a16="http://schemas.microsoft.com/office/drawing/2014/main" id="{8AE72CF5-696E-360B-B598-F01CB63406C3}"/>
              </a:ext>
            </a:extLst>
          </p:cNvPr>
          <p:cNvSpPr/>
          <p:nvPr/>
        </p:nvSpPr>
        <p:spPr>
          <a:xfrm>
            <a:off x="4864769" y="3935628"/>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7" name="角丸四角形 18">
            <a:extLst>
              <a:ext uri="{FF2B5EF4-FFF2-40B4-BE49-F238E27FC236}">
                <a16:creationId xmlns:a16="http://schemas.microsoft.com/office/drawing/2014/main" id="{4812842A-0B5E-A3D4-5817-182F1CEE4E92}"/>
              </a:ext>
            </a:extLst>
          </p:cNvPr>
          <p:cNvSpPr/>
          <p:nvPr/>
        </p:nvSpPr>
        <p:spPr>
          <a:xfrm>
            <a:off x="5769446" y="2367059"/>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8" name="角丸四角形 20">
            <a:extLst>
              <a:ext uri="{FF2B5EF4-FFF2-40B4-BE49-F238E27FC236}">
                <a16:creationId xmlns:a16="http://schemas.microsoft.com/office/drawing/2014/main" id="{1ED9B2BC-CC99-BFCC-AF80-4C841524BB82}"/>
              </a:ext>
            </a:extLst>
          </p:cNvPr>
          <p:cNvSpPr/>
          <p:nvPr/>
        </p:nvSpPr>
        <p:spPr>
          <a:xfrm>
            <a:off x="7783063" y="3926509"/>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9" name="角丸四角形 21">
            <a:extLst>
              <a:ext uri="{FF2B5EF4-FFF2-40B4-BE49-F238E27FC236}">
                <a16:creationId xmlns:a16="http://schemas.microsoft.com/office/drawing/2014/main" id="{557A0906-0572-58E2-D9A2-1EFDD128BB81}"/>
              </a:ext>
            </a:extLst>
          </p:cNvPr>
          <p:cNvSpPr/>
          <p:nvPr/>
        </p:nvSpPr>
        <p:spPr>
          <a:xfrm>
            <a:off x="7429628" y="2911798"/>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60" name="角丸四角形 22">
            <a:extLst>
              <a:ext uri="{FF2B5EF4-FFF2-40B4-BE49-F238E27FC236}">
                <a16:creationId xmlns:a16="http://schemas.microsoft.com/office/drawing/2014/main" id="{C0812CFF-A0E4-2E11-B996-D7AA8A0121DF}"/>
              </a:ext>
            </a:extLst>
          </p:cNvPr>
          <p:cNvSpPr/>
          <p:nvPr/>
        </p:nvSpPr>
        <p:spPr>
          <a:xfrm>
            <a:off x="6761657" y="1389789"/>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61" name="角丸四角形 25">
            <a:extLst>
              <a:ext uri="{FF2B5EF4-FFF2-40B4-BE49-F238E27FC236}">
                <a16:creationId xmlns:a16="http://schemas.microsoft.com/office/drawing/2014/main" id="{930C195C-3D4B-4B8A-B48D-F0F25D03361F}"/>
              </a:ext>
            </a:extLst>
          </p:cNvPr>
          <p:cNvSpPr/>
          <p:nvPr/>
        </p:nvSpPr>
        <p:spPr>
          <a:xfrm>
            <a:off x="6275272" y="4816021"/>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cxnSp>
        <p:nvCxnSpPr>
          <p:cNvPr id="62" name="直線矢印コネクタ 61">
            <a:extLst>
              <a:ext uri="{FF2B5EF4-FFF2-40B4-BE49-F238E27FC236}">
                <a16:creationId xmlns:a16="http://schemas.microsoft.com/office/drawing/2014/main" id="{C887620E-A4B2-E2BB-F57E-81C79CE68BE9}"/>
              </a:ext>
            </a:extLst>
          </p:cNvPr>
          <p:cNvCxnSpPr>
            <a:stCxn id="50" idx="2"/>
            <a:endCxn id="52" idx="0"/>
          </p:cNvCxnSpPr>
          <p:nvPr/>
        </p:nvCxnSpPr>
        <p:spPr>
          <a:xfrm>
            <a:off x="3545049" y="2500827"/>
            <a:ext cx="314529" cy="75875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910EE42A-04A2-C860-EBF0-A86E215CBD1F}"/>
              </a:ext>
            </a:extLst>
          </p:cNvPr>
          <p:cNvCxnSpPr>
            <a:stCxn id="55" idx="2"/>
          </p:cNvCxnSpPr>
          <p:nvPr/>
        </p:nvCxnSpPr>
        <p:spPr>
          <a:xfrm flipH="1">
            <a:off x="4084939" y="2410845"/>
            <a:ext cx="786317" cy="84873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5DD79F2A-9EFA-03E3-14FB-C0C3974E62DB}"/>
              </a:ext>
            </a:extLst>
          </p:cNvPr>
          <p:cNvCxnSpPr>
            <a:stCxn id="52" idx="2"/>
            <a:endCxn id="53" idx="0"/>
          </p:cNvCxnSpPr>
          <p:nvPr/>
        </p:nvCxnSpPr>
        <p:spPr>
          <a:xfrm>
            <a:off x="3859578" y="3648690"/>
            <a:ext cx="230216" cy="836579"/>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D8DE6C96-2E1C-77E3-43C2-93BDE6ACC1BD}"/>
              </a:ext>
            </a:extLst>
          </p:cNvPr>
          <p:cNvCxnSpPr>
            <a:stCxn id="53" idx="2"/>
          </p:cNvCxnSpPr>
          <p:nvPr/>
        </p:nvCxnSpPr>
        <p:spPr>
          <a:xfrm>
            <a:off x="4089794" y="4874376"/>
            <a:ext cx="856034" cy="89332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C950CECE-BA29-C09F-132C-A2932AF2B333}"/>
              </a:ext>
            </a:extLst>
          </p:cNvPr>
          <p:cNvCxnSpPr>
            <a:endCxn id="55" idx="0"/>
          </p:cNvCxnSpPr>
          <p:nvPr/>
        </p:nvCxnSpPr>
        <p:spPr>
          <a:xfrm flipH="1">
            <a:off x="4871256" y="1574266"/>
            <a:ext cx="426398" cy="44747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B1DD5A68-3CBD-8098-DD47-FA90E9291792}"/>
              </a:ext>
            </a:extLst>
          </p:cNvPr>
          <p:cNvCxnSpPr>
            <a:endCxn id="56" idx="0"/>
          </p:cNvCxnSpPr>
          <p:nvPr/>
        </p:nvCxnSpPr>
        <p:spPr>
          <a:xfrm flipH="1">
            <a:off x="5292786" y="1590477"/>
            <a:ext cx="162122" cy="234515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82FE5496-1E63-4547-12F8-0F1E3EFEF0F0}"/>
              </a:ext>
            </a:extLst>
          </p:cNvPr>
          <p:cNvCxnSpPr>
            <a:endCxn id="57" idx="0"/>
          </p:cNvCxnSpPr>
          <p:nvPr/>
        </p:nvCxnSpPr>
        <p:spPr>
          <a:xfrm>
            <a:off x="5711077" y="1597368"/>
            <a:ext cx="486386" cy="76969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806023D4-1257-EA58-086A-3BE9334D73F9}"/>
              </a:ext>
            </a:extLst>
          </p:cNvPr>
          <p:cNvCxnSpPr>
            <a:stCxn id="56" idx="2"/>
            <a:endCxn id="87" idx="0"/>
          </p:cNvCxnSpPr>
          <p:nvPr/>
        </p:nvCxnSpPr>
        <p:spPr>
          <a:xfrm>
            <a:off x="5292786" y="4324735"/>
            <a:ext cx="766870" cy="144296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C3FF1481-0645-2A66-A9D7-423151160262}"/>
              </a:ext>
            </a:extLst>
          </p:cNvPr>
          <p:cNvCxnSpPr/>
          <p:nvPr/>
        </p:nvCxnSpPr>
        <p:spPr>
          <a:xfrm flipH="1">
            <a:off x="5401418" y="2756166"/>
            <a:ext cx="549606" cy="117946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7734ABC5-F343-5ACD-B51D-9407A07E39C6}"/>
              </a:ext>
            </a:extLst>
          </p:cNvPr>
          <p:cNvCxnSpPr>
            <a:stCxn id="57" idx="2"/>
            <a:endCxn id="51" idx="0"/>
          </p:cNvCxnSpPr>
          <p:nvPr/>
        </p:nvCxnSpPr>
        <p:spPr>
          <a:xfrm>
            <a:off x="6197463" y="2756166"/>
            <a:ext cx="483133" cy="116490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FDB7F56F-C476-9C43-69B5-290B686A4518}"/>
              </a:ext>
            </a:extLst>
          </p:cNvPr>
          <p:cNvCxnSpPr/>
          <p:nvPr/>
        </p:nvCxnSpPr>
        <p:spPr>
          <a:xfrm flipH="1">
            <a:off x="6388776" y="1788624"/>
            <a:ext cx="438541" cy="56623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6B109F67-2878-E720-BDE0-F800A61740C2}"/>
              </a:ext>
            </a:extLst>
          </p:cNvPr>
          <p:cNvCxnSpPr>
            <a:stCxn id="60" idx="2"/>
            <a:endCxn id="59" idx="0"/>
          </p:cNvCxnSpPr>
          <p:nvPr/>
        </p:nvCxnSpPr>
        <p:spPr>
          <a:xfrm>
            <a:off x="7189674" y="1778896"/>
            <a:ext cx="667971" cy="113290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4C92D318-63E9-8BB3-657D-F69970AB47C0}"/>
              </a:ext>
            </a:extLst>
          </p:cNvPr>
          <p:cNvCxnSpPr>
            <a:stCxn id="59" idx="2"/>
            <a:endCxn id="58" idx="0"/>
          </p:cNvCxnSpPr>
          <p:nvPr/>
        </p:nvCxnSpPr>
        <p:spPr>
          <a:xfrm>
            <a:off x="7857645" y="3300905"/>
            <a:ext cx="353435" cy="62560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D335DCC8-8DE5-20DA-7C41-18CF5D30F1B4}"/>
              </a:ext>
            </a:extLst>
          </p:cNvPr>
          <p:cNvCxnSpPr>
            <a:stCxn id="58" idx="1"/>
            <a:endCxn id="51" idx="3"/>
          </p:cNvCxnSpPr>
          <p:nvPr/>
        </p:nvCxnSpPr>
        <p:spPr>
          <a:xfrm flipH="1" flipV="1">
            <a:off x="7108613" y="4115626"/>
            <a:ext cx="674450" cy="5437"/>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E203E0C0-FC05-62F4-DAB9-B112EF4CB385}"/>
              </a:ext>
            </a:extLst>
          </p:cNvPr>
          <p:cNvCxnSpPr>
            <a:stCxn id="51" idx="2"/>
            <a:endCxn id="61" idx="0"/>
          </p:cNvCxnSpPr>
          <p:nvPr/>
        </p:nvCxnSpPr>
        <p:spPr>
          <a:xfrm>
            <a:off x="6680596" y="4310179"/>
            <a:ext cx="22693" cy="50584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EC789EB2-E5FE-7806-FE71-ECEE480FD883}"/>
              </a:ext>
            </a:extLst>
          </p:cNvPr>
          <p:cNvCxnSpPr>
            <a:stCxn id="61" idx="2"/>
          </p:cNvCxnSpPr>
          <p:nvPr/>
        </p:nvCxnSpPr>
        <p:spPr>
          <a:xfrm flipH="1">
            <a:off x="6680596" y="5205128"/>
            <a:ext cx="22693" cy="56256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8" name="正方形/長方形 77">
            <a:extLst>
              <a:ext uri="{FF2B5EF4-FFF2-40B4-BE49-F238E27FC236}">
                <a16:creationId xmlns:a16="http://schemas.microsoft.com/office/drawing/2014/main" id="{6B25BD94-2DFF-1022-82E3-8C56B0C3BB68}"/>
              </a:ext>
            </a:extLst>
          </p:cNvPr>
          <p:cNvSpPr/>
          <p:nvPr/>
        </p:nvSpPr>
        <p:spPr>
          <a:xfrm>
            <a:off x="2907890" y="2756167"/>
            <a:ext cx="1113816" cy="19511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79" name="正方形/長方形 78">
            <a:extLst>
              <a:ext uri="{FF2B5EF4-FFF2-40B4-BE49-F238E27FC236}">
                <a16:creationId xmlns:a16="http://schemas.microsoft.com/office/drawing/2014/main" id="{209A3384-02D2-7BC6-82E9-2C214B47E140}"/>
              </a:ext>
            </a:extLst>
          </p:cNvPr>
          <p:cNvSpPr/>
          <p:nvPr/>
        </p:nvSpPr>
        <p:spPr>
          <a:xfrm>
            <a:off x="4164376" y="2756166"/>
            <a:ext cx="1095992" cy="22354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0" name="正方形/長方形 79">
            <a:extLst>
              <a:ext uri="{FF2B5EF4-FFF2-40B4-BE49-F238E27FC236}">
                <a16:creationId xmlns:a16="http://schemas.microsoft.com/office/drawing/2014/main" id="{B8CA6BB3-E6ED-1007-D395-F6367E39C1B1}"/>
              </a:ext>
            </a:extLst>
          </p:cNvPr>
          <p:cNvSpPr/>
          <p:nvPr/>
        </p:nvSpPr>
        <p:spPr>
          <a:xfrm>
            <a:off x="5519762" y="1862053"/>
            <a:ext cx="1105717" cy="18882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1" name="正方形/長方形 80">
            <a:extLst>
              <a:ext uri="{FF2B5EF4-FFF2-40B4-BE49-F238E27FC236}">
                <a16:creationId xmlns:a16="http://schemas.microsoft.com/office/drawing/2014/main" id="{CD10738A-0ECC-9C62-6E1E-1EC24CCEE156}"/>
              </a:ext>
            </a:extLst>
          </p:cNvPr>
          <p:cNvSpPr/>
          <p:nvPr/>
        </p:nvSpPr>
        <p:spPr>
          <a:xfrm>
            <a:off x="6847485" y="1869068"/>
            <a:ext cx="1125153" cy="2510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82" name="正方形/長方形 81">
            <a:extLst>
              <a:ext uri="{FF2B5EF4-FFF2-40B4-BE49-F238E27FC236}">
                <a16:creationId xmlns:a16="http://schemas.microsoft.com/office/drawing/2014/main" id="{475CD2C3-433E-BFC2-6897-1E8AD09B3428}"/>
              </a:ext>
            </a:extLst>
          </p:cNvPr>
          <p:cNvSpPr/>
          <p:nvPr/>
        </p:nvSpPr>
        <p:spPr>
          <a:xfrm>
            <a:off x="5951024" y="3011502"/>
            <a:ext cx="1130036" cy="18920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3" name="正方形/長方形 82">
            <a:extLst>
              <a:ext uri="{FF2B5EF4-FFF2-40B4-BE49-F238E27FC236}">
                <a16:creationId xmlns:a16="http://schemas.microsoft.com/office/drawing/2014/main" id="{C5CA197E-0AE0-E448-93E0-FA516ECDBBCE}"/>
              </a:ext>
            </a:extLst>
          </p:cNvPr>
          <p:cNvSpPr/>
          <p:nvPr/>
        </p:nvSpPr>
        <p:spPr>
          <a:xfrm>
            <a:off x="4431886" y="3164127"/>
            <a:ext cx="1031132" cy="32101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を利用して</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いないとする情報</a:t>
            </a:r>
            <a:endPar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84" name="正方形/長方形 83">
            <a:extLst>
              <a:ext uri="{FF2B5EF4-FFF2-40B4-BE49-F238E27FC236}">
                <a16:creationId xmlns:a16="http://schemas.microsoft.com/office/drawing/2014/main" id="{250A3D5F-B93B-AD70-7089-2A408955DE79}"/>
              </a:ext>
            </a:extLst>
          </p:cNvPr>
          <p:cNvSpPr/>
          <p:nvPr/>
        </p:nvSpPr>
        <p:spPr>
          <a:xfrm>
            <a:off x="3554775" y="3964839"/>
            <a:ext cx="1079774" cy="23346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5" name="正方形/長方形 84">
            <a:extLst>
              <a:ext uri="{FF2B5EF4-FFF2-40B4-BE49-F238E27FC236}">
                <a16:creationId xmlns:a16="http://schemas.microsoft.com/office/drawing/2014/main" id="{5ED4579C-D78A-BDE4-BCE4-73D1B3A6B253}"/>
              </a:ext>
            </a:extLst>
          </p:cNvPr>
          <p:cNvSpPr/>
          <p:nvPr/>
        </p:nvSpPr>
        <p:spPr>
          <a:xfrm>
            <a:off x="4864768" y="4670095"/>
            <a:ext cx="1086255"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6" name="正方形/長方形 85">
            <a:extLst>
              <a:ext uri="{FF2B5EF4-FFF2-40B4-BE49-F238E27FC236}">
                <a16:creationId xmlns:a16="http://schemas.microsoft.com/office/drawing/2014/main" id="{04834366-B898-43DB-A09E-440BADE5DE73}"/>
              </a:ext>
            </a:extLst>
          </p:cNvPr>
          <p:cNvSpPr/>
          <p:nvPr/>
        </p:nvSpPr>
        <p:spPr>
          <a:xfrm>
            <a:off x="3775270" y="5276450"/>
            <a:ext cx="1170558"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7" name="正方形/長方形 86">
            <a:extLst>
              <a:ext uri="{FF2B5EF4-FFF2-40B4-BE49-F238E27FC236}">
                <a16:creationId xmlns:a16="http://schemas.microsoft.com/office/drawing/2014/main" id="{B494577D-0B4A-E2D9-9790-A07E8F1D09D5}"/>
              </a:ext>
            </a:extLst>
          </p:cNvPr>
          <p:cNvSpPr/>
          <p:nvPr/>
        </p:nvSpPr>
        <p:spPr>
          <a:xfrm>
            <a:off x="3355367" y="5767696"/>
            <a:ext cx="5408578" cy="330740"/>
          </a:xfrm>
          <a:prstGeom prst="rect">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Meiryo UI" panose="020B0604030504040204" pitchFamily="50" charset="-128"/>
                <a:ea typeface="Meiryo UI" panose="020B0604030504040204" pitchFamily="50" charset="-128"/>
              </a:rPr>
              <a:t>最終製品ベンダー</a:t>
            </a:r>
          </a:p>
        </p:txBody>
      </p:sp>
      <p:cxnSp>
        <p:nvCxnSpPr>
          <p:cNvPr id="88" name="直線矢印コネクタ 87">
            <a:extLst>
              <a:ext uri="{FF2B5EF4-FFF2-40B4-BE49-F238E27FC236}">
                <a16:creationId xmlns:a16="http://schemas.microsoft.com/office/drawing/2014/main" id="{48926AE5-68B8-804D-C51C-6CA139F3F0DC}"/>
              </a:ext>
            </a:extLst>
          </p:cNvPr>
          <p:cNvCxnSpPr>
            <a:stCxn id="87" idx="2"/>
          </p:cNvCxnSpPr>
          <p:nvPr/>
        </p:nvCxnSpPr>
        <p:spPr>
          <a:xfrm>
            <a:off x="6059656" y="6098436"/>
            <a:ext cx="0" cy="52731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89" name="グループ化 88">
            <a:extLst>
              <a:ext uri="{FF2B5EF4-FFF2-40B4-BE49-F238E27FC236}">
                <a16:creationId xmlns:a16="http://schemas.microsoft.com/office/drawing/2014/main" id="{7A9B3DEA-16D8-EFF6-0D3D-17001CE14890}"/>
              </a:ext>
            </a:extLst>
          </p:cNvPr>
          <p:cNvGrpSpPr/>
          <p:nvPr/>
        </p:nvGrpSpPr>
        <p:grpSpPr>
          <a:xfrm>
            <a:off x="5916968" y="3430290"/>
            <a:ext cx="2225209" cy="3019945"/>
            <a:chOff x="9009429" y="3526748"/>
            <a:chExt cx="2225209" cy="3019945"/>
          </a:xfrm>
        </p:grpSpPr>
        <p:sp>
          <p:nvSpPr>
            <p:cNvPr id="90" name="爆発 1 91">
              <a:extLst>
                <a:ext uri="{FF2B5EF4-FFF2-40B4-BE49-F238E27FC236}">
                  <a16:creationId xmlns:a16="http://schemas.microsoft.com/office/drawing/2014/main" id="{6879424A-2B76-2431-8BC1-EE52931FD855}"/>
                </a:ext>
              </a:extLst>
            </p:cNvPr>
            <p:cNvSpPr/>
            <p:nvPr/>
          </p:nvSpPr>
          <p:spPr>
            <a:xfrm>
              <a:off x="10954143" y="3526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爆発 1 96">
              <a:extLst>
                <a:ext uri="{FF2B5EF4-FFF2-40B4-BE49-F238E27FC236}">
                  <a16:creationId xmlns:a16="http://schemas.microsoft.com/office/drawing/2014/main" id="{8899B7F1-9B7E-F811-C7AF-ACD32A4D7D30}"/>
                </a:ext>
              </a:extLst>
            </p:cNvPr>
            <p:cNvSpPr/>
            <p:nvPr/>
          </p:nvSpPr>
          <p:spPr>
            <a:xfrm>
              <a:off x="10475872" y="4083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爆発 1 97">
              <a:extLst>
                <a:ext uri="{FF2B5EF4-FFF2-40B4-BE49-F238E27FC236}">
                  <a16:creationId xmlns:a16="http://schemas.microsoft.com/office/drawing/2014/main" id="{0B0D8FB1-044E-6B4B-316A-054020DCFFD7}"/>
                </a:ext>
              </a:extLst>
            </p:cNvPr>
            <p:cNvSpPr/>
            <p:nvPr/>
          </p:nvSpPr>
          <p:spPr>
            <a:xfrm>
              <a:off x="9655502" y="4469892"/>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爆発 1 98">
              <a:extLst>
                <a:ext uri="{FF2B5EF4-FFF2-40B4-BE49-F238E27FC236}">
                  <a16:creationId xmlns:a16="http://schemas.microsoft.com/office/drawing/2014/main" id="{9205BA58-AA10-4E9A-0E79-4DFBF7D52719}"/>
                </a:ext>
              </a:extLst>
            </p:cNvPr>
            <p:cNvSpPr/>
            <p:nvPr/>
          </p:nvSpPr>
          <p:spPr>
            <a:xfrm>
              <a:off x="9662819" y="5389190"/>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爆発 1 104">
              <a:extLst>
                <a:ext uri="{FF2B5EF4-FFF2-40B4-BE49-F238E27FC236}">
                  <a16:creationId xmlns:a16="http://schemas.microsoft.com/office/drawing/2014/main" id="{8AEEFBE5-0074-CC24-783A-FC25DAF2372E}"/>
                </a:ext>
              </a:extLst>
            </p:cNvPr>
            <p:cNvSpPr/>
            <p:nvPr/>
          </p:nvSpPr>
          <p:spPr>
            <a:xfrm>
              <a:off x="9009429" y="6290023"/>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5" name="四角形吹き出し 107">
            <a:extLst>
              <a:ext uri="{FF2B5EF4-FFF2-40B4-BE49-F238E27FC236}">
                <a16:creationId xmlns:a16="http://schemas.microsoft.com/office/drawing/2014/main" id="{E83E80E4-A705-92BA-DBF3-24786C6E4C7C}"/>
              </a:ext>
            </a:extLst>
          </p:cNvPr>
          <p:cNvSpPr/>
          <p:nvPr/>
        </p:nvSpPr>
        <p:spPr>
          <a:xfrm>
            <a:off x="6649792" y="6192425"/>
            <a:ext cx="1935798" cy="404927"/>
          </a:xfrm>
          <a:prstGeom prst="wedgeRectCallout">
            <a:avLst>
              <a:gd name="adj1" fmla="val -68737"/>
              <a:gd name="adj2" fmla="val -2398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配布に伴うライセンス遵守ができなくなる</a:t>
            </a:r>
          </a:p>
        </p:txBody>
      </p:sp>
      <p:grpSp>
        <p:nvGrpSpPr>
          <p:cNvPr id="97" name="グループ化 96">
            <a:extLst>
              <a:ext uri="{FF2B5EF4-FFF2-40B4-BE49-F238E27FC236}">
                <a16:creationId xmlns:a16="http://schemas.microsoft.com/office/drawing/2014/main" id="{3C571A72-2C42-9EF1-0230-78C837253414}"/>
              </a:ext>
            </a:extLst>
          </p:cNvPr>
          <p:cNvGrpSpPr/>
          <p:nvPr/>
        </p:nvGrpSpPr>
        <p:grpSpPr>
          <a:xfrm>
            <a:off x="6388776" y="692696"/>
            <a:ext cx="2587544" cy="2219102"/>
            <a:chOff x="9481237" y="789154"/>
            <a:chExt cx="2587544" cy="2219102"/>
          </a:xfrm>
        </p:grpSpPr>
        <p:sp>
          <p:nvSpPr>
            <p:cNvPr id="98" name="角丸四角形 24">
              <a:extLst>
                <a:ext uri="{FF2B5EF4-FFF2-40B4-BE49-F238E27FC236}">
                  <a16:creationId xmlns:a16="http://schemas.microsoft.com/office/drawing/2014/main" id="{00BDE569-4988-1DB8-4BD5-07D34D216DC4}"/>
                </a:ext>
              </a:extLst>
            </p:cNvPr>
            <p:cNvSpPr/>
            <p:nvPr/>
          </p:nvSpPr>
          <p:spPr>
            <a:xfrm>
              <a:off x="11212747" y="1216360"/>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cxnSp>
          <p:nvCxnSpPr>
            <p:cNvPr id="99" name="直線矢印コネクタ 98">
              <a:extLst>
                <a:ext uri="{FF2B5EF4-FFF2-40B4-BE49-F238E27FC236}">
                  <a16:creationId xmlns:a16="http://schemas.microsoft.com/office/drawing/2014/main" id="{ECA76EA4-E7DD-4D62-03F8-17D725CCF3C5}"/>
                </a:ext>
              </a:extLst>
            </p:cNvPr>
            <p:cNvCxnSpPr>
              <a:stCxn id="98" idx="2"/>
              <a:endCxn id="59" idx="0"/>
            </p:cNvCxnSpPr>
            <p:nvPr/>
          </p:nvCxnSpPr>
          <p:spPr>
            <a:xfrm flipH="1">
              <a:off x="11022114" y="1605467"/>
              <a:ext cx="618650" cy="1402789"/>
            </a:xfrm>
            <a:prstGeom prst="straightConnector1">
              <a:avLst/>
            </a:prstGeom>
            <a:ln w="25400">
              <a:solidFill>
                <a:srgbClr val="FF000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00" name="四角形吹き出し 47">
              <a:extLst>
                <a:ext uri="{FF2B5EF4-FFF2-40B4-BE49-F238E27FC236}">
                  <a16:creationId xmlns:a16="http://schemas.microsoft.com/office/drawing/2014/main" id="{B427A799-49E1-2676-53DB-DCC0A6946E12}"/>
                </a:ext>
              </a:extLst>
            </p:cNvPr>
            <p:cNvSpPr/>
            <p:nvPr/>
          </p:nvSpPr>
          <p:spPr>
            <a:xfrm>
              <a:off x="9481237" y="789154"/>
              <a:ext cx="1376463" cy="404927"/>
            </a:xfrm>
            <a:prstGeom prst="wedgeRectCallout">
              <a:avLst>
                <a:gd name="adj1" fmla="val 75987"/>
                <a:gd name="adj2" fmla="val 19943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105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t>利用に関する</a:t>
              </a:r>
              <a:br>
                <a:rPr kumimoji="1" lang="en-US" altLang="ja-JP" sz="105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br>
              <a:r>
                <a:rPr kumimoji="1" lang="ja-JP" altLang="en-US" sz="105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t>不適切な情報</a:t>
              </a:r>
            </a:p>
          </p:txBody>
        </p:sp>
        <p:sp>
          <p:nvSpPr>
            <p:cNvPr id="101" name="爆発 1 49">
              <a:extLst>
                <a:ext uri="{FF2B5EF4-FFF2-40B4-BE49-F238E27FC236}">
                  <a16:creationId xmlns:a16="http://schemas.microsoft.com/office/drawing/2014/main" id="{8B95F0C9-69A8-8D21-CE67-ED1112EA4EAD}"/>
                </a:ext>
              </a:extLst>
            </p:cNvPr>
            <p:cNvSpPr/>
            <p:nvPr/>
          </p:nvSpPr>
          <p:spPr>
            <a:xfrm>
              <a:off x="11280136" y="1944667"/>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02" name="正方形/長方形 101">
              <a:extLst>
                <a:ext uri="{FF2B5EF4-FFF2-40B4-BE49-F238E27FC236}">
                  <a16:creationId xmlns:a16="http://schemas.microsoft.com/office/drawing/2014/main" id="{AA0AB3D5-74E4-6167-9A15-CB954C3BB879}"/>
                </a:ext>
              </a:extLst>
            </p:cNvPr>
            <p:cNvSpPr/>
            <p:nvPr/>
          </p:nvSpPr>
          <p:spPr>
            <a:xfrm>
              <a:off x="10792433" y="2332246"/>
              <a:ext cx="1125153" cy="2510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grpSp>
      <p:sp>
        <p:nvSpPr>
          <p:cNvPr id="9" name="スライド番号プレースホルダー 8">
            <a:extLst>
              <a:ext uri="{FF2B5EF4-FFF2-40B4-BE49-F238E27FC236}">
                <a16:creationId xmlns:a16="http://schemas.microsoft.com/office/drawing/2014/main" id="{F597DFEC-3EBC-F92E-EE77-24B3B8D8FE27}"/>
              </a:ext>
            </a:extLst>
          </p:cNvPr>
          <p:cNvSpPr>
            <a:spLocks noGrp="1"/>
          </p:cNvSpPr>
          <p:nvPr>
            <p:ph type="sldNum" sz="quarter" idx="10"/>
          </p:nvPr>
        </p:nvSpPr>
        <p:spPr/>
        <p:txBody>
          <a:bodyPr/>
          <a:lstStyle/>
          <a:p>
            <a:fld id="{DE2B87E1-F9DF-4BEE-B07D-635D26011F4B}" type="slidenum">
              <a:rPr lang="de-DE" altLang="ja-JP" smtClean="0"/>
              <a:pPr/>
              <a:t>58</a:t>
            </a:fld>
            <a:endParaRPr lang="de-DE" altLang="ja-JP"/>
          </a:p>
        </p:txBody>
      </p:sp>
      <p:sp>
        <p:nvSpPr>
          <p:cNvPr id="2" name="テキスト ボックス 1">
            <a:extLst>
              <a:ext uri="{FF2B5EF4-FFF2-40B4-BE49-F238E27FC236}">
                <a16:creationId xmlns:a16="http://schemas.microsoft.com/office/drawing/2014/main" id="{F2D162E7-7616-8B61-19E9-98349C8E0C19}"/>
              </a:ext>
            </a:extLst>
          </p:cNvPr>
          <p:cNvSpPr txBox="1"/>
          <p:nvPr/>
        </p:nvSpPr>
        <p:spPr>
          <a:xfrm>
            <a:off x="9552384" y="6652392"/>
            <a:ext cx="2592000" cy="180000"/>
          </a:xfrm>
          <a:prstGeom prst="rect">
            <a:avLst/>
          </a:prstGeom>
          <a:solidFill>
            <a:schemeClr val="bg1"/>
          </a:solidFill>
          <a:ln>
            <a:solidFill>
              <a:schemeClr val="bg1"/>
            </a:solidFill>
          </a:ln>
        </p:spPr>
        <p:txBody>
          <a:bodyPr wrap="square">
            <a:spAutoFit/>
          </a:bodyPr>
          <a:lstStyle/>
          <a:p>
            <a:r>
              <a:rPr lang="de-DE" altLang="ja-JP" sz="800" dirty="0">
                <a:latin typeface="Meiryo UI" panose="020B0604030504040204" pitchFamily="50" charset="-128"/>
                <a:ea typeface="Meiryo UI" panose="020B0604030504040204" pitchFamily="50" charset="-128"/>
              </a:rPr>
              <a:t>20</a:t>
            </a:r>
            <a:r>
              <a:rPr lang="en-US" altLang="ja-JP" sz="800" dirty="0">
                <a:latin typeface="Meiryo UI" panose="020B0604030504040204" pitchFamily="50" charset="-128"/>
                <a:ea typeface="Meiryo UI" panose="020B0604030504040204" pitchFamily="50" charset="-128"/>
              </a:rPr>
              <a:t>22-2025</a:t>
            </a:r>
            <a:r>
              <a:rPr lang="de-DE" altLang="ja-JP" sz="800" dirty="0">
                <a:latin typeface="Meiryo UI" panose="020B0604030504040204" pitchFamily="50" charset="-128"/>
                <a:ea typeface="Meiryo UI" panose="020B0604030504040204" pitchFamily="50" charset="-128"/>
              </a:rPr>
              <a:t> OpenChain Japan Work Group</a:t>
            </a:r>
          </a:p>
        </p:txBody>
      </p:sp>
    </p:spTree>
    <p:extLst>
      <p:ext uri="{BB962C8B-B14F-4D97-AF65-F5344CB8AC3E}">
        <p14:creationId xmlns:p14="http://schemas.microsoft.com/office/powerpoint/2010/main" val="3503274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anim calcmode="lin" valueType="num">
                                      <p:cBhvr>
                                        <p:cTn id="8" dur="1000" fill="hold"/>
                                        <p:tgtEl>
                                          <p:spTgt spid="97"/>
                                        </p:tgtEl>
                                        <p:attrNameLst>
                                          <p:attrName>ppt_x</p:attrName>
                                        </p:attrNameLst>
                                      </p:cBhvr>
                                      <p:tavLst>
                                        <p:tav tm="0">
                                          <p:val>
                                            <p:strVal val="#ppt_x"/>
                                          </p:val>
                                        </p:tav>
                                        <p:tav tm="100000">
                                          <p:val>
                                            <p:strVal val="#ppt_x"/>
                                          </p:val>
                                        </p:tav>
                                      </p:tavLst>
                                    </p:anim>
                                    <p:anim calcmode="lin" valueType="num">
                                      <p:cBhvr>
                                        <p:cTn id="9"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9"/>
                                        </p:tgtEl>
                                        <p:attrNameLst>
                                          <p:attrName>style.visibility</p:attrName>
                                        </p:attrNameLst>
                                      </p:cBhvr>
                                      <p:to>
                                        <p:strVal val="visible"/>
                                      </p:to>
                                    </p:set>
                                    <p:animEffect transition="in" filter="fade">
                                      <p:cBhvr>
                                        <p:cTn id="14" dur="1000"/>
                                        <p:tgtEl>
                                          <p:spTgt spid="89"/>
                                        </p:tgtEl>
                                      </p:cBhvr>
                                    </p:animEffect>
                                    <p:anim calcmode="lin" valueType="num">
                                      <p:cBhvr>
                                        <p:cTn id="15" dur="1000" fill="hold"/>
                                        <p:tgtEl>
                                          <p:spTgt spid="89"/>
                                        </p:tgtEl>
                                        <p:attrNameLst>
                                          <p:attrName>ppt_x</p:attrName>
                                        </p:attrNameLst>
                                      </p:cBhvr>
                                      <p:tavLst>
                                        <p:tav tm="0">
                                          <p:val>
                                            <p:strVal val="#ppt_x"/>
                                          </p:val>
                                        </p:tav>
                                        <p:tav tm="100000">
                                          <p:val>
                                            <p:strVal val="#ppt_x"/>
                                          </p:val>
                                        </p:tav>
                                      </p:tavLst>
                                    </p:anim>
                                    <p:anim calcmode="lin" valueType="num">
                                      <p:cBhvr>
                                        <p:cTn id="16"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4D807-6BE2-8145-2983-8D6D02E29E15}"/>
            </a:ext>
          </a:extLst>
        </p:cNvPr>
        <p:cNvGrpSpPr/>
        <p:nvPr/>
      </p:nvGrpSpPr>
      <p:grpSpPr>
        <a:xfrm>
          <a:off x="0" y="0"/>
          <a:ext cx="0" cy="0"/>
          <a:chOff x="0" y="0"/>
          <a:chExt cx="0" cy="0"/>
        </a:xfrm>
      </p:grpSpPr>
      <p:sp>
        <p:nvSpPr>
          <p:cNvPr id="2" name="字幕 1">
            <a:extLst>
              <a:ext uri="{FF2B5EF4-FFF2-40B4-BE49-F238E27FC236}">
                <a16:creationId xmlns:a16="http://schemas.microsoft.com/office/drawing/2014/main" id="{3AF0D2DE-0A3E-C088-6F50-096E3BE14468}"/>
              </a:ext>
            </a:extLst>
          </p:cNvPr>
          <p:cNvSpPr>
            <a:spLocks noGrp="1"/>
          </p:cNvSpPr>
          <p:nvPr>
            <p:ph type="subTitle" idx="1"/>
          </p:nvPr>
        </p:nvSpPr>
        <p:spPr>
          <a:xfrm>
            <a:off x="258763" y="563040"/>
            <a:ext cx="10564800" cy="691308"/>
          </a:xfrm>
        </p:spPr>
        <p:txBody>
          <a:bodyPr/>
          <a:lstStyle/>
          <a:p>
            <a:r>
              <a:rPr kumimoji="1" lang="ja-JP" altLang="en-US" sz="3200" dirty="0"/>
              <a:t>突然ですが質問です</a:t>
            </a:r>
            <a:endParaRPr kumimoji="1" lang="en-US" altLang="ja-JP" sz="3200" dirty="0"/>
          </a:p>
          <a:p>
            <a:endParaRPr kumimoji="1" lang="en-US" altLang="ja-JP" sz="3200" dirty="0"/>
          </a:p>
        </p:txBody>
      </p:sp>
      <p:sp>
        <p:nvSpPr>
          <p:cNvPr id="4" name="スライド番号プレースホルダー 3">
            <a:extLst>
              <a:ext uri="{FF2B5EF4-FFF2-40B4-BE49-F238E27FC236}">
                <a16:creationId xmlns:a16="http://schemas.microsoft.com/office/drawing/2014/main" id="{32914CF2-DBA2-7585-03F7-5F84D4DDA6FD}"/>
              </a:ext>
            </a:extLst>
          </p:cNvPr>
          <p:cNvSpPr>
            <a:spLocks noGrp="1"/>
          </p:cNvSpPr>
          <p:nvPr>
            <p:ph type="sldNum" sz="quarter" idx="4"/>
          </p:nvPr>
        </p:nvSpPr>
        <p:spPr/>
        <p:txBody>
          <a:bodyPr/>
          <a:lstStyle/>
          <a:p>
            <a:fld id="{E5C4FF1C-8F5E-4BC8-BCAF-207649A9C157}" type="slidenum">
              <a:rPr lang="de-DE" altLang="ja-JP" smtClean="0"/>
              <a:pPr/>
              <a:t>5</a:t>
            </a:fld>
            <a:endParaRPr lang="de-DE" altLang="ja-JP"/>
          </a:p>
        </p:txBody>
      </p:sp>
      <p:sp>
        <p:nvSpPr>
          <p:cNvPr id="3" name="Rectangle 35">
            <a:extLst>
              <a:ext uri="{FF2B5EF4-FFF2-40B4-BE49-F238E27FC236}">
                <a16:creationId xmlns:a16="http://schemas.microsoft.com/office/drawing/2014/main" id="{BC0DF3E8-40E9-5BBA-04D0-513E70E81CEE}"/>
              </a:ext>
            </a:extLst>
          </p:cNvPr>
          <p:cNvSpPr>
            <a:spLocks noChangeArrowheads="1"/>
          </p:cNvSpPr>
          <p:nvPr/>
        </p:nvSpPr>
        <p:spPr bwMode="gray">
          <a:xfrm>
            <a:off x="869071" y="4221483"/>
            <a:ext cx="4464746" cy="2303861"/>
          </a:xfrm>
          <a:prstGeom prst="rect">
            <a:avLst/>
          </a:prstGeom>
          <a:solidFill>
            <a:srgbClr val="D2E8FA"/>
          </a:solidFill>
          <a:ln w="9525">
            <a:solidFill>
              <a:srgbClr val="105D9C"/>
            </a:solidFill>
            <a:miter lim="800000"/>
            <a:headEnd/>
            <a:tailEnd/>
          </a:ln>
          <a:effectLst/>
        </p:spPr>
        <p:txBody>
          <a:bodyPr wrap="none" anchor="ctr"/>
          <a:lstStyle/>
          <a:p>
            <a:pPr fontAlgn="base">
              <a:spcBef>
                <a:spcPct val="5000"/>
              </a:spcBef>
              <a:spcAft>
                <a:spcPct val="5000"/>
              </a:spcAft>
            </a:pPr>
            <a:endParaRPr kumimoji="0" lang="ja-JP" altLang="en-US" sz="2000">
              <a:latin typeface="Meiryo UI" panose="020B0604030504040204" pitchFamily="50" charset="-128"/>
              <a:ea typeface="Meiryo UI" panose="020B0604030504040204" pitchFamily="50" charset="-128"/>
            </a:endParaRPr>
          </a:p>
        </p:txBody>
      </p:sp>
      <p:sp>
        <p:nvSpPr>
          <p:cNvPr id="5" name="Rectangle 35">
            <a:extLst>
              <a:ext uri="{FF2B5EF4-FFF2-40B4-BE49-F238E27FC236}">
                <a16:creationId xmlns:a16="http://schemas.microsoft.com/office/drawing/2014/main" id="{C1424CEF-6E80-D1AA-FD70-BBE187EE04B5}"/>
              </a:ext>
            </a:extLst>
          </p:cNvPr>
          <p:cNvSpPr>
            <a:spLocks noChangeArrowheads="1"/>
          </p:cNvSpPr>
          <p:nvPr/>
        </p:nvSpPr>
        <p:spPr bwMode="gray">
          <a:xfrm>
            <a:off x="869073" y="1557187"/>
            <a:ext cx="4464745" cy="1079574"/>
          </a:xfrm>
          <a:prstGeom prst="rec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5000"/>
              </a:spcBef>
              <a:spcAft>
                <a:spcPct val="5000"/>
              </a:spcAft>
            </a:pPr>
            <a:r>
              <a:rPr lang="ja-JP" altLang="en-US" sz="2000" dirty="0">
                <a:latin typeface="Meiryo UI" panose="020B0604030504040204" pitchFamily="50" charset="-128"/>
                <a:ea typeface="Meiryo UI" panose="020B0604030504040204" pitchFamily="50" charset="-128"/>
              </a:rPr>
              <a:t>○○機能のプログラムを開発しました。</a:t>
            </a:r>
          </a:p>
          <a:p>
            <a:pPr fontAlgn="base">
              <a:spcBef>
                <a:spcPct val="5000"/>
              </a:spcBef>
              <a:spcAft>
                <a:spcPct val="5000"/>
              </a:spcAft>
            </a:pPr>
            <a:r>
              <a:rPr lang="ja-JP" altLang="en-US" sz="2000" dirty="0">
                <a:solidFill>
                  <a:schemeClr val="tx1"/>
                </a:solidFill>
                <a:latin typeface="Meiryo UI" panose="020B0604030504040204" pitchFamily="50" charset="-128"/>
                <a:ea typeface="Meiryo UI" panose="020B0604030504040204" pitchFamily="50" charset="-128"/>
              </a:rPr>
              <a:t> </a:t>
            </a:r>
            <a:r>
              <a:rPr lang="en-US" altLang="ja-JP" sz="2000" dirty="0" err="1">
                <a:solidFill>
                  <a:schemeClr val="tx1"/>
                </a:solidFill>
                <a:latin typeface="Meiryo UI" panose="020B0604030504040204" pitchFamily="50" charset="-128"/>
                <a:ea typeface="Meiryo UI" panose="020B0604030504040204" pitchFamily="50" charset="-128"/>
              </a:rPr>
              <a:t>DownLoad</a:t>
            </a:r>
            <a:r>
              <a:rPr lang="ja-JP" altLang="en-US" sz="2000" dirty="0">
                <a:solidFill>
                  <a:schemeClr val="tx1"/>
                </a:solidFill>
                <a:latin typeface="Meiryo UI" panose="020B0604030504040204" pitchFamily="50" charset="-128"/>
                <a:ea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  </a:t>
            </a:r>
            <a:r>
              <a:rPr lang="ja-JP" altLang="en-US" sz="2000" u="sng" dirty="0">
                <a:solidFill>
                  <a:srgbClr val="0000FF"/>
                </a:solidFill>
                <a:latin typeface="Meiryo UI" panose="020B0604030504040204" pitchFamily="50" charset="-128"/>
                <a:ea typeface="Meiryo UI" panose="020B0604030504040204" pitchFamily="50" charset="-128"/>
              </a:rPr>
              <a:t>ソフトウェア</a:t>
            </a:r>
            <a:r>
              <a:rPr lang="en-US" altLang="ja-JP" sz="2000" u="sng" dirty="0">
                <a:solidFill>
                  <a:srgbClr val="0000FF"/>
                </a:solidFill>
                <a:latin typeface="Meiryo UI" panose="020B0604030504040204" pitchFamily="50" charset="-128"/>
                <a:ea typeface="Meiryo UI" panose="020B0604030504040204" pitchFamily="50" charset="-128"/>
              </a:rPr>
              <a:t>A</a:t>
            </a:r>
            <a:endParaRPr kumimoji="0" lang="ja-JP" altLang="en-US" sz="2000" dirty="0">
              <a:solidFill>
                <a:srgbClr val="0000FF"/>
              </a:solidFill>
              <a:latin typeface="Meiryo UI" panose="020B0604030504040204" pitchFamily="50" charset="-128"/>
              <a:ea typeface="Meiryo UI" panose="020B0604030504040204" pitchFamily="50" charset="-128"/>
            </a:endParaRPr>
          </a:p>
        </p:txBody>
      </p:sp>
      <p:sp>
        <p:nvSpPr>
          <p:cNvPr id="6" name="AutoShape 36">
            <a:extLst>
              <a:ext uri="{FF2B5EF4-FFF2-40B4-BE49-F238E27FC236}">
                <a16:creationId xmlns:a16="http://schemas.microsoft.com/office/drawing/2014/main" id="{2197F798-5594-1124-5FFF-72BDEFBAD9C8}"/>
              </a:ext>
            </a:extLst>
          </p:cNvPr>
          <p:cNvSpPr>
            <a:spLocks noChangeArrowheads="1"/>
          </p:cNvSpPr>
          <p:nvPr/>
        </p:nvSpPr>
        <p:spPr bwMode="gray">
          <a:xfrm>
            <a:off x="1949267" y="3068685"/>
            <a:ext cx="2376488" cy="719138"/>
          </a:xfrm>
          <a:prstGeom prst="flowChartSummingJunction">
            <a:avLst/>
          </a:prstGeom>
          <a:solidFill>
            <a:srgbClr val="C8C8C8"/>
          </a:solidFill>
          <a:ln w="9525">
            <a:solidFill>
              <a:srgbClr val="50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endParaRPr lang="ja-JP" altLang="ja-JP" sz="1600">
              <a:latin typeface="Meiryo UI" panose="020B0604030504040204" pitchFamily="50" charset="-128"/>
              <a:ea typeface="Meiryo UI" panose="020B0604030504040204" pitchFamily="50" charset="-128"/>
            </a:endParaRPr>
          </a:p>
        </p:txBody>
      </p:sp>
      <p:sp>
        <p:nvSpPr>
          <p:cNvPr id="7" name="Line 37">
            <a:extLst>
              <a:ext uri="{FF2B5EF4-FFF2-40B4-BE49-F238E27FC236}">
                <a16:creationId xmlns:a16="http://schemas.microsoft.com/office/drawing/2014/main" id="{36053F07-F98B-62A5-24AC-37B488479D21}"/>
              </a:ext>
            </a:extLst>
          </p:cNvPr>
          <p:cNvSpPr>
            <a:spLocks noChangeShapeType="1"/>
          </p:cNvSpPr>
          <p:nvPr/>
        </p:nvSpPr>
        <p:spPr bwMode="gray">
          <a:xfrm flipH="1">
            <a:off x="3100204" y="2636761"/>
            <a:ext cx="0" cy="43192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8" name="AutoShape 38">
            <a:extLst>
              <a:ext uri="{FF2B5EF4-FFF2-40B4-BE49-F238E27FC236}">
                <a16:creationId xmlns:a16="http://schemas.microsoft.com/office/drawing/2014/main" id="{6BC9D182-39E7-B12B-F204-74CE62224EA1}"/>
              </a:ext>
            </a:extLst>
          </p:cNvPr>
          <p:cNvSpPr>
            <a:spLocks noChangeArrowheads="1"/>
          </p:cNvSpPr>
          <p:nvPr/>
        </p:nvSpPr>
        <p:spPr bwMode="gray">
          <a:xfrm>
            <a:off x="2283917" y="4437681"/>
            <a:ext cx="1681499" cy="863922"/>
          </a:xfrm>
          <a:prstGeom prst="flowChartDocument">
            <a:avLst/>
          </a:prstGeom>
          <a:gradFill flip="none" rotWithShape="1">
            <a:gsLst>
              <a:gs pos="0">
                <a:srgbClr val="1782DB"/>
              </a:gs>
              <a:gs pos="100000">
                <a:srgbClr val="0B406B"/>
              </a:gs>
            </a:gsLst>
            <a:lin ang="5400000" scaled="1"/>
            <a:tileRect/>
          </a:gra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buClr>
                <a:srgbClr val="A50021"/>
              </a:buClr>
              <a:buFont typeface="Wingdings" pitchFamily="2" charset="2"/>
              <a:buNone/>
            </a:pPr>
            <a:r>
              <a:rPr lang="ja-JP" altLang="en-US" sz="2000" dirty="0">
                <a:solidFill>
                  <a:srgbClr val="FFFFFF"/>
                </a:solidFill>
                <a:latin typeface="Meiryo UI" panose="020B0604030504040204" pitchFamily="50" charset="-128"/>
                <a:ea typeface="Meiryo UI" panose="020B0604030504040204" pitchFamily="50" charset="-128"/>
              </a:rPr>
              <a:t>ソフトウェアＡ</a:t>
            </a:r>
          </a:p>
        </p:txBody>
      </p:sp>
      <p:sp>
        <p:nvSpPr>
          <p:cNvPr id="9" name="Line 46">
            <a:extLst>
              <a:ext uri="{FF2B5EF4-FFF2-40B4-BE49-F238E27FC236}">
                <a16:creationId xmlns:a16="http://schemas.microsoft.com/office/drawing/2014/main" id="{0E87FC24-FA57-9DC2-F2A2-163E932559F6}"/>
              </a:ext>
            </a:extLst>
          </p:cNvPr>
          <p:cNvSpPr>
            <a:spLocks noChangeShapeType="1"/>
          </p:cNvSpPr>
          <p:nvPr/>
        </p:nvSpPr>
        <p:spPr bwMode="gray">
          <a:xfrm>
            <a:off x="3100205" y="3786235"/>
            <a:ext cx="0" cy="4352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B90CB3EC-82E5-6364-CDEE-89BFAC6BB8D2}"/>
              </a:ext>
            </a:extLst>
          </p:cNvPr>
          <p:cNvSpPr txBox="1"/>
          <p:nvPr/>
        </p:nvSpPr>
        <p:spPr>
          <a:xfrm>
            <a:off x="1157104" y="4284199"/>
            <a:ext cx="960519" cy="400110"/>
          </a:xfrm>
          <a:prstGeom prst="rect">
            <a:avLst/>
          </a:prstGeom>
          <a:noFill/>
        </p:spPr>
        <p:txBody>
          <a:bodyPr wrap="none" rtlCol="0">
            <a:spAutoFit/>
          </a:bodyPr>
          <a:lstStyle/>
          <a:p>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自社</a:t>
            </a:r>
            <a:r>
              <a:rPr lang="en-US" altLang="ja-JP" sz="2000" dirty="0">
                <a:latin typeface="Meiryo UI" panose="020B0604030504040204" pitchFamily="50" charset="-128"/>
                <a:ea typeface="Meiryo UI" panose="020B0604030504040204" pitchFamily="50" charset="-128"/>
              </a:rPr>
              <a:t>】</a:t>
            </a:r>
            <a:endParaRPr lang="ja-JP" altLang="en-US" sz="2000" dirty="0">
              <a:latin typeface="Meiryo UI" panose="020B0604030504040204" pitchFamily="50" charset="-128"/>
              <a:ea typeface="Meiryo UI" panose="020B0604030504040204" pitchFamily="50" charset="-128"/>
            </a:endParaRPr>
          </a:p>
        </p:txBody>
      </p:sp>
      <p:sp>
        <p:nvSpPr>
          <p:cNvPr id="11" name="角丸四角形吹き出し 2">
            <a:extLst>
              <a:ext uri="{FF2B5EF4-FFF2-40B4-BE49-F238E27FC236}">
                <a16:creationId xmlns:a16="http://schemas.microsoft.com/office/drawing/2014/main" id="{A9AFD1A9-A03A-117F-6342-C43EF896A8C1}"/>
              </a:ext>
            </a:extLst>
          </p:cNvPr>
          <p:cNvSpPr/>
          <p:nvPr/>
        </p:nvSpPr>
        <p:spPr bwMode="auto">
          <a:xfrm>
            <a:off x="4639389" y="3428254"/>
            <a:ext cx="6453715" cy="1368547"/>
          </a:xfrm>
          <a:prstGeom prst="wedgeRoundRectCallout">
            <a:avLst>
              <a:gd name="adj1" fmla="val -61068"/>
              <a:gd name="adj2" fmla="val 43732"/>
              <a:gd name="adj3" fmla="val 16667"/>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fontAlgn="ctr">
              <a:spcBef>
                <a:spcPct val="0"/>
              </a:spcBef>
              <a:spcAft>
                <a:spcPct val="0"/>
              </a:spcAft>
            </a:pP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質問</a:t>
            </a:r>
            <a:r>
              <a:rPr lang="en-US" altLang="ja-JP" sz="2000" dirty="0">
                <a:latin typeface="Meiryo UI" panose="020B0604030504040204" pitchFamily="50" charset="-128"/>
                <a:ea typeface="Meiryo UI" panose="020B0604030504040204" pitchFamily="50" charset="-128"/>
              </a:rPr>
              <a:t>】</a:t>
            </a:r>
          </a:p>
          <a:p>
            <a:pPr algn="l"/>
            <a:r>
              <a:rPr lang="ja-JP" altLang="en-US" sz="2000" dirty="0">
                <a:latin typeface="Meiryo UI" panose="020B0604030504040204" pitchFamily="50" charset="-128"/>
                <a:ea typeface="Meiryo UI" panose="020B0604030504040204" pitchFamily="50" charset="-128"/>
              </a:rPr>
              <a:t>インターネットから無償で入手したソフトウェアを</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自社のビジネスに自由に利用できますか？</a:t>
            </a:r>
          </a:p>
        </p:txBody>
      </p:sp>
      <p:sp>
        <p:nvSpPr>
          <p:cNvPr id="12" name="テキスト ボックス 11">
            <a:extLst>
              <a:ext uri="{FF2B5EF4-FFF2-40B4-BE49-F238E27FC236}">
                <a16:creationId xmlns:a16="http://schemas.microsoft.com/office/drawing/2014/main" id="{E64863C3-7B49-CD77-C7D6-E6F982121A64}"/>
              </a:ext>
            </a:extLst>
          </p:cNvPr>
          <p:cNvSpPr txBox="1"/>
          <p:nvPr/>
        </p:nvSpPr>
        <p:spPr>
          <a:xfrm>
            <a:off x="2063552" y="1023515"/>
            <a:ext cx="2023311" cy="461665"/>
          </a:xfrm>
          <a:prstGeom prst="rect">
            <a:avLst/>
          </a:prstGeom>
          <a:noFill/>
        </p:spPr>
        <p:txBody>
          <a:bodyPr wrap="none" rtlCol="0">
            <a:spAutoFit/>
          </a:bodyPr>
          <a:lstStyle/>
          <a:p>
            <a:r>
              <a:rPr lang="en-US" altLang="ja-JP" sz="2400" dirty="0">
                <a:latin typeface="Meiryo UI" panose="020B0604030504040204" pitchFamily="50" charset="-128"/>
                <a:ea typeface="Meiryo UI" panose="020B0604030504040204" pitchFamily="50" charset="-128"/>
              </a:rPr>
              <a:t>【WEB</a:t>
            </a:r>
            <a:r>
              <a:rPr lang="ja-JP" altLang="en-US" sz="2400" dirty="0">
                <a:latin typeface="Meiryo UI" panose="020B0604030504040204" pitchFamily="50" charset="-128"/>
                <a:ea typeface="Meiryo UI" panose="020B0604030504040204" pitchFamily="50" charset="-128"/>
              </a:rPr>
              <a:t>ページ</a:t>
            </a:r>
            <a:r>
              <a:rPr lang="en-US" altLang="ja-JP" sz="2400" dirty="0">
                <a:latin typeface="Meiryo UI" panose="020B0604030504040204" pitchFamily="50" charset="-128"/>
                <a:ea typeface="Meiryo UI" panose="020B0604030504040204" pitchFamily="50" charset="-128"/>
              </a:rPr>
              <a:t>】</a:t>
            </a:r>
          </a:p>
        </p:txBody>
      </p:sp>
      <p:sp>
        <p:nvSpPr>
          <p:cNvPr id="13" name="テキスト ボックス 12">
            <a:extLst>
              <a:ext uri="{FF2B5EF4-FFF2-40B4-BE49-F238E27FC236}">
                <a16:creationId xmlns:a16="http://schemas.microsoft.com/office/drawing/2014/main" id="{086AF70C-9ADE-B1CE-D3B9-AA87A804A45B}"/>
              </a:ext>
            </a:extLst>
          </p:cNvPr>
          <p:cNvSpPr txBox="1"/>
          <p:nvPr/>
        </p:nvSpPr>
        <p:spPr bwMode="gray">
          <a:xfrm>
            <a:off x="1949267" y="5510077"/>
            <a:ext cx="2376488" cy="892552"/>
          </a:xfrm>
          <a:prstGeom prst="rect">
            <a:avLst/>
          </a:prstGeom>
          <a:solidFill>
            <a:srgbClr val="5EADEE"/>
          </a:solidFill>
          <a:ln>
            <a:solidFill>
              <a:srgbClr val="105D9C"/>
            </a:solidFill>
          </a:ln>
        </p:spPr>
        <p:txBody>
          <a:bodyPr wrap="square" rtlCol="0">
            <a:spAutoFit/>
          </a:bodyPr>
          <a:lstStyle/>
          <a:p>
            <a:pPr algn="l"/>
            <a:r>
              <a:rPr lang="ja-JP" altLang="en-US" sz="2000" b="1" dirty="0">
                <a:latin typeface="Meiryo UI" panose="020B0604030504040204" pitchFamily="50" charset="-128"/>
                <a:ea typeface="Meiryo UI" panose="020B0604030504040204" pitchFamily="50" charset="-128"/>
              </a:rPr>
              <a:t>・製品への組込み</a:t>
            </a:r>
            <a:endParaRPr lang="en-US" altLang="ja-JP" sz="2000" b="1" dirty="0">
              <a:latin typeface="Meiryo UI" panose="020B0604030504040204" pitchFamily="50" charset="-128"/>
              <a:ea typeface="Meiryo UI" panose="020B0604030504040204" pitchFamily="50" charset="-128"/>
            </a:endParaRPr>
          </a:p>
          <a:p>
            <a:pPr algn="l"/>
            <a:r>
              <a:rPr lang="ja-JP" altLang="en-US" sz="1600" dirty="0">
                <a:latin typeface="Meiryo UI" panose="020B0604030504040204" pitchFamily="50" charset="-128"/>
                <a:ea typeface="Meiryo UI" panose="020B0604030504040204" pitchFamily="50" charset="-128"/>
              </a:rPr>
              <a:t>・クラウドサービス</a:t>
            </a:r>
            <a:endParaRPr lang="en-US" altLang="ja-JP" sz="1600" dirty="0">
              <a:latin typeface="Meiryo UI" panose="020B0604030504040204" pitchFamily="50" charset="-128"/>
              <a:ea typeface="Meiryo UI" panose="020B0604030504040204" pitchFamily="50" charset="-128"/>
            </a:endParaRPr>
          </a:p>
          <a:p>
            <a:pPr algn="l"/>
            <a:r>
              <a:rPr lang="ja-JP" altLang="en-US" sz="1600" dirty="0">
                <a:latin typeface="Meiryo UI" panose="020B0604030504040204" pitchFamily="50" charset="-128"/>
                <a:ea typeface="Meiryo UI" panose="020B0604030504040204" pitchFamily="50" charset="-128"/>
              </a:rPr>
              <a:t>・受託開発</a:t>
            </a:r>
            <a:endParaRPr lang="en-US" altLang="ja-JP" sz="160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406A98BA-EEA3-74FE-CE6C-2D1E44522417}"/>
              </a:ext>
            </a:extLst>
          </p:cNvPr>
          <p:cNvSpPr txBox="1"/>
          <p:nvPr/>
        </p:nvSpPr>
        <p:spPr>
          <a:xfrm>
            <a:off x="5734051" y="5423919"/>
            <a:ext cx="5112395" cy="830997"/>
          </a:xfrm>
          <a:prstGeom prst="rect">
            <a:avLst/>
          </a:prstGeom>
          <a:solidFill>
            <a:srgbClr val="CCFFFF"/>
          </a:solidFill>
          <a:ln w="28575">
            <a:solidFill>
              <a:srgbClr val="0070C0"/>
            </a:solidFill>
          </a:ln>
        </p:spPr>
        <p:txBody>
          <a:bodyPr wrap="square" rtlCol="0" anchor="ctr">
            <a:spAutoFit/>
          </a:bodyPr>
          <a:lstStyle/>
          <a:p>
            <a:pPr algn="l"/>
            <a:r>
              <a:rPr lang="ja-JP" altLang="en-US" sz="1600" dirty="0">
                <a:solidFill>
                  <a:schemeClr val="tx1"/>
                </a:solidFill>
                <a:latin typeface="Meiryo UI" panose="020B0604030504040204" pitchFamily="50" charset="-128"/>
                <a:ea typeface="Meiryo UI" panose="020B0604030504040204" pitchFamily="50" charset="-128"/>
              </a:rPr>
              <a:t>選択肢：</a:t>
            </a:r>
            <a:endParaRPr lang="en-US" altLang="ja-JP" sz="1600" dirty="0">
              <a:solidFill>
                <a:schemeClr val="tx1"/>
              </a:solidFill>
              <a:latin typeface="Meiryo UI" panose="020B0604030504040204" pitchFamily="50" charset="-128"/>
              <a:ea typeface="Meiryo UI" panose="020B0604030504040204" pitchFamily="50" charset="-128"/>
            </a:endParaRPr>
          </a:p>
          <a:p>
            <a:pPr algn="l"/>
            <a:r>
              <a:rPr lang="ja-JP" altLang="en-US" sz="1600" dirty="0">
                <a:solidFill>
                  <a:schemeClr val="tx1"/>
                </a:solidFill>
                <a:latin typeface="Meiryo UI" panose="020B0604030504040204" pitchFamily="50" charset="-128"/>
                <a:ea typeface="Meiryo UI" panose="020B0604030504040204" pitchFamily="50" charset="-128"/>
              </a:rPr>
              <a:t>①無償で公開されているので製品に組み込む</a:t>
            </a:r>
            <a:endParaRPr lang="en-US" altLang="ja-JP" sz="1600" dirty="0">
              <a:solidFill>
                <a:schemeClr val="tx1"/>
              </a:solidFill>
              <a:latin typeface="Meiryo UI" panose="020B0604030504040204" pitchFamily="50" charset="-128"/>
              <a:ea typeface="Meiryo UI" panose="020B0604030504040204" pitchFamily="50" charset="-128"/>
            </a:endParaRPr>
          </a:p>
          <a:p>
            <a:pPr algn="l"/>
            <a:r>
              <a:rPr lang="ja-JP" altLang="en-US" sz="1600" dirty="0">
                <a:solidFill>
                  <a:schemeClr val="tx1"/>
                </a:solidFill>
                <a:latin typeface="Meiryo UI" panose="020B0604030504040204" pitchFamily="50" charset="-128"/>
                <a:ea typeface="Meiryo UI" panose="020B0604030504040204" pitchFamily="50" charset="-128"/>
              </a:rPr>
              <a:t>②会社の法務・知財、</a:t>
            </a:r>
            <a:r>
              <a:rPr lang="en-US" altLang="ja-JP" sz="1600" dirty="0">
                <a:solidFill>
                  <a:schemeClr val="tx1"/>
                </a:solidFill>
                <a:latin typeface="Meiryo UI" panose="020B0604030504040204" pitchFamily="50" charset="-128"/>
                <a:ea typeface="Meiryo UI" panose="020B0604030504040204" pitchFamily="50" charset="-128"/>
              </a:rPr>
              <a:t>OSS</a:t>
            </a:r>
            <a:r>
              <a:rPr lang="ja-JP" altLang="en-US" sz="1600" dirty="0">
                <a:solidFill>
                  <a:schemeClr val="tx1"/>
                </a:solidFill>
                <a:latin typeface="Meiryo UI" panose="020B0604030504040204" pitchFamily="50" charset="-128"/>
                <a:ea typeface="Meiryo UI" panose="020B0604030504040204" pitchFamily="50" charset="-128"/>
              </a:rPr>
              <a:t>管理部隊</a:t>
            </a:r>
            <a:r>
              <a:rPr lang="en-US" altLang="ja-JP" sz="1600" dirty="0">
                <a:solidFill>
                  <a:schemeClr val="tx1"/>
                </a:solidFill>
                <a:latin typeface="Meiryo UI" panose="020B0604030504040204" pitchFamily="50" charset="-128"/>
                <a:ea typeface="Meiryo UI" panose="020B0604030504040204" pitchFamily="50" charset="-128"/>
              </a:rPr>
              <a:t>OSPO</a:t>
            </a:r>
            <a:r>
              <a:rPr lang="ja-JP" altLang="en-US" sz="1600" dirty="0">
                <a:solidFill>
                  <a:schemeClr val="tx1"/>
                </a:solidFill>
                <a:latin typeface="Meiryo UI" panose="020B0604030504040204" pitchFamily="50" charset="-128"/>
                <a:ea typeface="Meiryo UI" panose="020B0604030504040204" pitchFamily="50" charset="-128"/>
              </a:rPr>
              <a:t>などに相談する</a:t>
            </a:r>
            <a:endParaRPr kumimoji="1" lang="ja-JP" altLang="en-US" sz="1600" dirty="0">
              <a:solidFill>
                <a:schemeClr val="tx1"/>
              </a:solidFill>
              <a:latin typeface="+mn-lt"/>
            </a:endParaRPr>
          </a:p>
        </p:txBody>
      </p:sp>
      <p:sp>
        <p:nvSpPr>
          <p:cNvPr id="15" name="テキスト ボックス 14">
            <a:extLst>
              <a:ext uri="{FF2B5EF4-FFF2-40B4-BE49-F238E27FC236}">
                <a16:creationId xmlns:a16="http://schemas.microsoft.com/office/drawing/2014/main" id="{4E4B11D0-6D7B-D499-20EC-9B8A2CE04BD0}"/>
              </a:ext>
            </a:extLst>
          </p:cNvPr>
          <p:cNvSpPr txBox="1"/>
          <p:nvPr/>
        </p:nvSpPr>
        <p:spPr>
          <a:xfrm>
            <a:off x="9552384" y="6652392"/>
            <a:ext cx="2592000" cy="180000"/>
          </a:xfrm>
          <a:prstGeom prst="rect">
            <a:avLst/>
          </a:prstGeom>
          <a:solidFill>
            <a:schemeClr val="bg1"/>
          </a:solidFill>
          <a:ln>
            <a:solidFill>
              <a:schemeClr val="bg1"/>
            </a:solidFill>
          </a:ln>
        </p:spPr>
        <p:txBody>
          <a:bodyPr wrap="square">
            <a:spAutoFit/>
          </a:bodyPr>
          <a:lstStyle/>
          <a:p>
            <a:r>
              <a:rPr lang="de-DE" altLang="ja-JP" sz="800" dirty="0">
                <a:latin typeface="Meiryo UI" panose="020B0604030504040204" pitchFamily="50" charset="-128"/>
                <a:ea typeface="Meiryo UI" panose="020B0604030504040204" pitchFamily="50" charset="-128"/>
              </a:rPr>
              <a:t>20</a:t>
            </a:r>
            <a:r>
              <a:rPr lang="en-US" altLang="ja-JP" sz="800" dirty="0">
                <a:latin typeface="Meiryo UI" panose="020B0604030504040204" pitchFamily="50" charset="-128"/>
                <a:ea typeface="Meiryo UI" panose="020B0604030504040204" pitchFamily="50" charset="-128"/>
              </a:rPr>
              <a:t>22-2025</a:t>
            </a:r>
            <a:r>
              <a:rPr lang="de-DE" altLang="ja-JP" sz="800" dirty="0">
                <a:latin typeface="Meiryo UI" panose="020B0604030504040204" pitchFamily="50" charset="-128"/>
                <a:ea typeface="Meiryo UI" panose="020B0604030504040204" pitchFamily="50" charset="-128"/>
              </a:rPr>
              <a:t> OpenChain Japan Work Group</a:t>
            </a:r>
          </a:p>
        </p:txBody>
      </p:sp>
    </p:spTree>
    <p:extLst>
      <p:ext uri="{BB962C8B-B14F-4D97-AF65-F5344CB8AC3E}">
        <p14:creationId xmlns:p14="http://schemas.microsoft.com/office/powerpoint/2010/main" val="7948883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AAA6B8-24A5-438C-F8A1-0218A74AE7DC}"/>
            </a:ext>
          </a:extLst>
        </p:cNvPr>
        <p:cNvGrpSpPr/>
        <p:nvPr/>
      </p:nvGrpSpPr>
      <p:grpSpPr>
        <a:xfrm>
          <a:off x="0" y="0"/>
          <a:ext cx="0" cy="0"/>
          <a:chOff x="0" y="0"/>
          <a:chExt cx="0" cy="0"/>
        </a:xfrm>
      </p:grpSpPr>
      <p:sp>
        <p:nvSpPr>
          <p:cNvPr id="2" name="字幕 1">
            <a:extLst>
              <a:ext uri="{FF2B5EF4-FFF2-40B4-BE49-F238E27FC236}">
                <a16:creationId xmlns:a16="http://schemas.microsoft.com/office/drawing/2014/main" id="{FB536B30-1303-D1EF-658D-AE24C2432393}"/>
              </a:ext>
            </a:extLst>
          </p:cNvPr>
          <p:cNvSpPr>
            <a:spLocks noGrp="1"/>
          </p:cNvSpPr>
          <p:nvPr>
            <p:ph type="subTitle" idx="1"/>
          </p:nvPr>
        </p:nvSpPr>
        <p:spPr>
          <a:xfrm>
            <a:off x="252552" y="656840"/>
            <a:ext cx="10564800" cy="2595600"/>
          </a:xfrm>
        </p:spPr>
        <p:txBody>
          <a:bodyPr/>
          <a:lstStyle/>
          <a:p>
            <a:r>
              <a:rPr kumimoji="1" lang="ja-JP" altLang="en-US" sz="3200" dirty="0"/>
              <a:t>本日のポイント</a:t>
            </a:r>
            <a:endParaRPr kumimoji="1" lang="en-US" altLang="ja-JP" sz="3200" dirty="0"/>
          </a:p>
          <a:p>
            <a:pPr lvl="1"/>
            <a:r>
              <a:rPr kumimoji="1" lang="en-US" altLang="ja-JP" sz="2800" dirty="0"/>
              <a:t>OSS</a:t>
            </a:r>
            <a:r>
              <a:rPr kumimoji="1" lang="ja-JP" altLang="en-US" sz="2800" dirty="0"/>
              <a:t>にはライセンス（利用条件）がある</a:t>
            </a:r>
            <a:endParaRPr kumimoji="1" lang="en-US" altLang="ja-JP" sz="2800" dirty="0"/>
          </a:p>
          <a:p>
            <a:pPr lvl="1"/>
            <a:r>
              <a:rPr lang="ja-JP" altLang="en-US" sz="2800" u="sng" dirty="0"/>
              <a:t>ソフトウェア利用時</a:t>
            </a:r>
            <a:r>
              <a:rPr lang="ja-JP" altLang="en-US" sz="2800" dirty="0"/>
              <a:t>には何を使うか把握することが大事</a:t>
            </a:r>
            <a:endParaRPr kumimoji="1" lang="en-US" altLang="ja-JP" sz="2800" dirty="0"/>
          </a:p>
          <a:p>
            <a:pPr lvl="1"/>
            <a:endParaRPr kumimoji="1" lang="en-US" altLang="ja-JP" sz="2800" dirty="0"/>
          </a:p>
        </p:txBody>
      </p:sp>
      <p:sp>
        <p:nvSpPr>
          <p:cNvPr id="4" name="スライド番号プレースホルダー 3">
            <a:extLst>
              <a:ext uri="{FF2B5EF4-FFF2-40B4-BE49-F238E27FC236}">
                <a16:creationId xmlns:a16="http://schemas.microsoft.com/office/drawing/2014/main" id="{C059EA1F-6A44-5617-864E-8CE661B61991}"/>
              </a:ext>
            </a:extLst>
          </p:cNvPr>
          <p:cNvSpPr>
            <a:spLocks noGrp="1"/>
          </p:cNvSpPr>
          <p:nvPr>
            <p:ph type="sldNum" sz="quarter" idx="4"/>
          </p:nvPr>
        </p:nvSpPr>
        <p:spPr/>
        <p:txBody>
          <a:bodyPr/>
          <a:lstStyle/>
          <a:p>
            <a:fld id="{E5C4FF1C-8F5E-4BC8-BCAF-207649A9C157}" type="slidenum">
              <a:rPr lang="de-DE" altLang="ja-JP" smtClean="0"/>
              <a:pPr/>
              <a:t>59</a:t>
            </a:fld>
            <a:endParaRPr lang="de-DE" altLang="ja-JP"/>
          </a:p>
        </p:txBody>
      </p:sp>
      <p:sp>
        <p:nvSpPr>
          <p:cNvPr id="3" name="正方形/長方形 2">
            <a:extLst>
              <a:ext uri="{FF2B5EF4-FFF2-40B4-BE49-F238E27FC236}">
                <a16:creationId xmlns:a16="http://schemas.microsoft.com/office/drawing/2014/main" id="{5A39A362-F90E-417A-2F2D-D4124924C13E}"/>
              </a:ext>
            </a:extLst>
          </p:cNvPr>
          <p:cNvSpPr/>
          <p:nvPr/>
        </p:nvSpPr>
        <p:spPr bwMode="gray">
          <a:xfrm>
            <a:off x="1429940" y="4882363"/>
            <a:ext cx="9260109" cy="1512266"/>
          </a:xfrm>
          <a:prstGeom prst="rect">
            <a:avLst/>
          </a:prstGeom>
          <a:solidFill>
            <a:schemeClr val="bg1">
              <a:lumMod val="50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fontAlgn="base"/>
            <a:r>
              <a:rPr lang="ja-JP" altLang="en-US" sz="3200" dirty="0">
                <a:solidFill>
                  <a:schemeClr val="bg1"/>
                </a:solidFill>
                <a:latin typeface="Meiryo UI" panose="020B0604030504040204" pitchFamily="50" charset="-128"/>
                <a:ea typeface="Meiryo UI" panose="020B0604030504040204" pitchFamily="50" charset="-128"/>
              </a:rPr>
              <a:t>各社が適切なアクションを実施することにより</a:t>
            </a:r>
          </a:p>
          <a:p>
            <a:pPr fontAlgn="base"/>
            <a:r>
              <a:rPr lang="ja-JP" altLang="en-US" sz="3200" dirty="0">
                <a:solidFill>
                  <a:schemeClr val="bg1"/>
                </a:solidFill>
                <a:latin typeface="Meiryo UI" panose="020B0604030504040204" pitchFamily="50" charset="-128"/>
                <a:ea typeface="Meiryo UI" panose="020B0604030504040204" pitchFamily="50" charset="-128"/>
              </a:rPr>
              <a:t>安心・安全なビジネスを！</a:t>
            </a:r>
            <a:endParaRPr kumimoji="1" lang="ja-JP" altLang="en-US" sz="3200" b="0" i="0" u="none" strike="noStrike" cap="none" normalizeH="0" baseline="0" dirty="0">
              <a:ln>
                <a:noFill/>
              </a:ln>
              <a:solidFill>
                <a:schemeClr val="bg1"/>
              </a:solidFill>
              <a:effectLst/>
              <a:latin typeface="+mj-lt"/>
              <a:ea typeface="+mn-ea"/>
            </a:endParaRPr>
          </a:p>
        </p:txBody>
      </p:sp>
      <p:sp>
        <p:nvSpPr>
          <p:cNvPr id="5" name="四角形: 角を丸くする 4">
            <a:extLst>
              <a:ext uri="{FF2B5EF4-FFF2-40B4-BE49-F238E27FC236}">
                <a16:creationId xmlns:a16="http://schemas.microsoft.com/office/drawing/2014/main" id="{76D47970-116C-8FD6-A1E9-0F8369FA7041}"/>
              </a:ext>
            </a:extLst>
          </p:cNvPr>
          <p:cNvSpPr/>
          <p:nvPr/>
        </p:nvSpPr>
        <p:spPr bwMode="gray">
          <a:xfrm>
            <a:off x="1430586" y="2798864"/>
            <a:ext cx="2807667" cy="1291411"/>
          </a:xfrm>
          <a:prstGeom prst="roundRect">
            <a:avLst/>
          </a:prstGeom>
          <a:solidFill>
            <a:schemeClr val="bg1">
              <a:lumMod val="8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fontAlgn="base"/>
            <a:r>
              <a:rPr lang="ja-JP" altLang="en-US" sz="2400" dirty="0">
                <a:solidFill>
                  <a:schemeClr val="tx1"/>
                </a:solidFill>
                <a:latin typeface="Meiryo UI" panose="020B0604030504040204" pitchFamily="50" charset="-128"/>
                <a:ea typeface="Meiryo UI" panose="020B0604030504040204" pitchFamily="50" charset="-128"/>
              </a:rPr>
              <a:t>①ライセンス条件</a:t>
            </a:r>
            <a:endParaRPr lang="en-US" altLang="ja-JP" sz="2400" dirty="0">
              <a:solidFill>
                <a:schemeClr val="tx1"/>
              </a:solidFill>
              <a:latin typeface="Meiryo UI" panose="020B0604030504040204" pitchFamily="50" charset="-128"/>
              <a:ea typeface="Meiryo UI" panose="020B0604030504040204" pitchFamily="50" charset="-128"/>
            </a:endParaRPr>
          </a:p>
          <a:p>
            <a:pPr fontAlgn="base"/>
            <a:r>
              <a:rPr lang="ja-JP" altLang="en-US" sz="2400" dirty="0">
                <a:solidFill>
                  <a:schemeClr val="tx1"/>
                </a:solidFill>
                <a:latin typeface="Meiryo UI" panose="020B0604030504040204" pitchFamily="50" charset="-128"/>
                <a:ea typeface="Meiryo UI" panose="020B0604030504040204" pitchFamily="50" charset="-128"/>
              </a:rPr>
              <a:t>の遵守</a:t>
            </a:r>
            <a:endParaRPr kumimoji="1" lang="ja-JP" altLang="en-US" sz="2400" b="0" i="0" u="none" strike="noStrike" cap="none" normalizeH="0" baseline="0" dirty="0">
              <a:ln>
                <a:noFill/>
              </a:ln>
              <a:effectLst/>
              <a:latin typeface="+mj-lt"/>
              <a:ea typeface="+mn-ea"/>
            </a:endParaRPr>
          </a:p>
        </p:txBody>
      </p:sp>
      <p:sp>
        <p:nvSpPr>
          <p:cNvPr id="6" name="四角形: 角を丸くする 5">
            <a:extLst>
              <a:ext uri="{FF2B5EF4-FFF2-40B4-BE49-F238E27FC236}">
                <a16:creationId xmlns:a16="http://schemas.microsoft.com/office/drawing/2014/main" id="{22405B36-03BA-4A59-BA1D-2A7BBB521F82}"/>
              </a:ext>
            </a:extLst>
          </p:cNvPr>
          <p:cNvSpPr/>
          <p:nvPr/>
        </p:nvSpPr>
        <p:spPr bwMode="gray">
          <a:xfrm>
            <a:off x="4692166" y="2783294"/>
            <a:ext cx="2807667" cy="1291411"/>
          </a:xfrm>
          <a:prstGeom prst="roundRect">
            <a:avLst/>
          </a:prstGeom>
          <a:solidFill>
            <a:schemeClr val="bg1">
              <a:lumMod val="8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fontAlgn="base"/>
            <a:r>
              <a:rPr lang="ja-JP" altLang="en-US" sz="2400" dirty="0">
                <a:latin typeface="Meiryo UI" panose="020B0604030504040204" pitchFamily="50" charset="-128"/>
                <a:ea typeface="Meiryo UI" panose="020B0604030504040204" pitchFamily="50" charset="-128"/>
              </a:rPr>
              <a:t>②問題発生に備えた</a:t>
            </a:r>
            <a:endParaRPr lang="en-US" altLang="ja-JP" sz="2400" dirty="0">
              <a:latin typeface="Meiryo UI" panose="020B0604030504040204" pitchFamily="50" charset="-128"/>
              <a:ea typeface="Meiryo UI" panose="020B0604030504040204" pitchFamily="50" charset="-128"/>
            </a:endParaRPr>
          </a:p>
          <a:p>
            <a:pPr fontAlgn="base"/>
            <a:r>
              <a:rPr lang="ja-JP" altLang="en-US" sz="2400" dirty="0">
                <a:latin typeface="Meiryo UI" panose="020B0604030504040204" pitchFamily="50" charset="-128"/>
                <a:ea typeface="Meiryo UI" panose="020B0604030504040204" pitchFamily="50" charset="-128"/>
              </a:rPr>
              <a:t>対応を検討</a:t>
            </a:r>
            <a:endParaRPr kumimoji="1" lang="ja-JP" altLang="en-US" sz="2400" b="0" i="0" u="none" strike="noStrike" cap="none" normalizeH="0" baseline="0" dirty="0">
              <a:ln>
                <a:noFill/>
              </a:ln>
              <a:effectLst/>
              <a:latin typeface="+mj-lt"/>
              <a:ea typeface="+mn-ea"/>
            </a:endParaRPr>
          </a:p>
        </p:txBody>
      </p:sp>
      <p:sp>
        <p:nvSpPr>
          <p:cNvPr id="7" name="四角形: 角を丸くする 6">
            <a:extLst>
              <a:ext uri="{FF2B5EF4-FFF2-40B4-BE49-F238E27FC236}">
                <a16:creationId xmlns:a16="http://schemas.microsoft.com/office/drawing/2014/main" id="{D9193E2F-E376-D79D-3E1E-75C8A8512E29}"/>
              </a:ext>
            </a:extLst>
          </p:cNvPr>
          <p:cNvSpPr/>
          <p:nvPr/>
        </p:nvSpPr>
        <p:spPr bwMode="gray">
          <a:xfrm>
            <a:off x="7882383" y="2772796"/>
            <a:ext cx="2807667" cy="1291411"/>
          </a:xfrm>
          <a:prstGeom prst="roundRect">
            <a:avLst/>
          </a:prstGeom>
          <a:solidFill>
            <a:schemeClr val="bg1">
              <a:lumMod val="8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fontAlgn="base"/>
            <a:r>
              <a:rPr lang="ja-JP" altLang="en-US" sz="2400" dirty="0">
                <a:solidFill>
                  <a:schemeClr val="tx1"/>
                </a:solidFill>
                <a:latin typeface="Meiryo UI" panose="020B0604030504040204" pitchFamily="50" charset="-128"/>
                <a:ea typeface="Meiryo UI" panose="020B0604030504040204" pitchFamily="50" charset="-128"/>
              </a:rPr>
              <a:t>③</a:t>
            </a:r>
            <a:r>
              <a:rPr lang="en-US" altLang="ja-JP" sz="2400" dirty="0">
                <a:solidFill>
                  <a:schemeClr val="tx1"/>
                </a:solidFill>
                <a:latin typeface="Meiryo UI" panose="020B0604030504040204" pitchFamily="50" charset="-128"/>
                <a:ea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rPr>
              <a:t>情報の</a:t>
            </a:r>
          </a:p>
          <a:p>
            <a:pPr fontAlgn="base"/>
            <a:r>
              <a:rPr lang="ja-JP" altLang="en-US" sz="2400" dirty="0">
                <a:solidFill>
                  <a:schemeClr val="tx1"/>
                </a:solidFill>
                <a:latin typeface="Meiryo UI" panose="020B0604030504040204" pitchFamily="50" charset="-128"/>
                <a:ea typeface="Meiryo UI" panose="020B0604030504040204" pitchFamily="50" charset="-128"/>
              </a:rPr>
              <a:t>共有</a:t>
            </a:r>
          </a:p>
        </p:txBody>
      </p:sp>
      <p:sp>
        <p:nvSpPr>
          <p:cNvPr id="8" name="矢印: 下 7">
            <a:extLst>
              <a:ext uri="{FF2B5EF4-FFF2-40B4-BE49-F238E27FC236}">
                <a16:creationId xmlns:a16="http://schemas.microsoft.com/office/drawing/2014/main" id="{5B9F16C6-D3F9-57AC-7609-BB9B23DB378C}"/>
              </a:ext>
            </a:extLst>
          </p:cNvPr>
          <p:cNvSpPr/>
          <p:nvPr/>
        </p:nvSpPr>
        <p:spPr bwMode="gray">
          <a:xfrm>
            <a:off x="2222029" y="4212956"/>
            <a:ext cx="1296144" cy="530481"/>
          </a:xfrm>
          <a:prstGeom prst="downArrow">
            <a:avLst/>
          </a:prstGeom>
          <a:solidFill>
            <a:schemeClr val="bg1">
              <a:lumMod val="9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9" name="矢印: 下 8">
            <a:extLst>
              <a:ext uri="{FF2B5EF4-FFF2-40B4-BE49-F238E27FC236}">
                <a16:creationId xmlns:a16="http://schemas.microsoft.com/office/drawing/2014/main" id="{5CD4E80C-F1C5-C873-B799-17A5BA11DD12}"/>
              </a:ext>
            </a:extLst>
          </p:cNvPr>
          <p:cNvSpPr/>
          <p:nvPr/>
        </p:nvSpPr>
        <p:spPr bwMode="gray">
          <a:xfrm>
            <a:off x="5447927" y="4190654"/>
            <a:ext cx="1296144" cy="530481"/>
          </a:xfrm>
          <a:prstGeom prst="downArrow">
            <a:avLst/>
          </a:prstGeom>
          <a:solidFill>
            <a:schemeClr val="bg1">
              <a:lumMod val="9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10" name="矢印: 下 9">
            <a:extLst>
              <a:ext uri="{FF2B5EF4-FFF2-40B4-BE49-F238E27FC236}">
                <a16:creationId xmlns:a16="http://schemas.microsoft.com/office/drawing/2014/main" id="{04F20F07-D41B-1DB1-C861-DC9633E5FB58}"/>
              </a:ext>
            </a:extLst>
          </p:cNvPr>
          <p:cNvSpPr/>
          <p:nvPr/>
        </p:nvSpPr>
        <p:spPr bwMode="gray">
          <a:xfrm>
            <a:off x="8638144" y="4203133"/>
            <a:ext cx="1296144" cy="530481"/>
          </a:xfrm>
          <a:prstGeom prst="downArrow">
            <a:avLst/>
          </a:prstGeom>
          <a:solidFill>
            <a:schemeClr val="bg1">
              <a:lumMod val="9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11" name="テキスト ボックス 10">
            <a:extLst>
              <a:ext uri="{FF2B5EF4-FFF2-40B4-BE49-F238E27FC236}">
                <a16:creationId xmlns:a16="http://schemas.microsoft.com/office/drawing/2014/main" id="{89E7CF30-5C96-E1AB-91D3-699346600AEA}"/>
              </a:ext>
            </a:extLst>
          </p:cNvPr>
          <p:cNvSpPr txBox="1"/>
          <p:nvPr/>
        </p:nvSpPr>
        <p:spPr>
          <a:xfrm>
            <a:off x="9552384" y="6652392"/>
            <a:ext cx="2592000" cy="180000"/>
          </a:xfrm>
          <a:prstGeom prst="rect">
            <a:avLst/>
          </a:prstGeom>
          <a:solidFill>
            <a:schemeClr val="bg1"/>
          </a:solidFill>
          <a:ln>
            <a:solidFill>
              <a:schemeClr val="bg1"/>
            </a:solidFill>
          </a:ln>
        </p:spPr>
        <p:txBody>
          <a:bodyPr wrap="square">
            <a:spAutoFit/>
          </a:bodyPr>
          <a:lstStyle/>
          <a:p>
            <a:r>
              <a:rPr lang="de-DE" altLang="ja-JP" sz="800" dirty="0">
                <a:latin typeface="Meiryo UI" panose="020B0604030504040204" pitchFamily="50" charset="-128"/>
                <a:ea typeface="Meiryo UI" panose="020B0604030504040204" pitchFamily="50" charset="-128"/>
              </a:rPr>
              <a:t>20</a:t>
            </a:r>
            <a:r>
              <a:rPr lang="en-US" altLang="ja-JP" sz="800" dirty="0">
                <a:latin typeface="Meiryo UI" panose="020B0604030504040204" pitchFamily="50" charset="-128"/>
                <a:ea typeface="Meiryo UI" panose="020B0604030504040204" pitchFamily="50" charset="-128"/>
              </a:rPr>
              <a:t>22-2025</a:t>
            </a:r>
            <a:r>
              <a:rPr lang="de-DE" altLang="ja-JP" sz="800" dirty="0">
                <a:latin typeface="Meiryo UI" panose="020B0604030504040204" pitchFamily="50" charset="-128"/>
                <a:ea typeface="Meiryo UI" panose="020B0604030504040204" pitchFamily="50" charset="-128"/>
              </a:rPr>
              <a:t> OpenChain Japan Work Group</a:t>
            </a:r>
          </a:p>
        </p:txBody>
      </p:sp>
    </p:spTree>
    <p:extLst>
      <p:ext uri="{BB962C8B-B14F-4D97-AF65-F5344CB8AC3E}">
        <p14:creationId xmlns:p14="http://schemas.microsoft.com/office/powerpoint/2010/main" val="16251307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FE796-054F-5383-1A6E-F1A007ED23D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5035643-847C-0715-0F9B-771FEE7EEE14}"/>
              </a:ext>
            </a:extLst>
          </p:cNvPr>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rPr>
              <a:t>参考：</a:t>
            </a:r>
            <a:r>
              <a:rPr lang="en-US" altLang="ja-JP" dirty="0" err="1">
                <a:effectLst/>
                <a:latin typeface="Meiryo UI" panose="020B0604030504040204" pitchFamily="50" charset="-128"/>
                <a:ea typeface="Meiryo UI" panose="020B0604030504040204" pitchFamily="50" charset="-128"/>
                <a:cs typeface="ＭＳ Ｐゴシック" panose="020B0600070205080204" pitchFamily="50" charset="-128"/>
              </a:rPr>
              <a:t>OpenChain</a:t>
            </a:r>
            <a:r>
              <a:rPr lang="en-US" altLang="ja-JP" dirty="0">
                <a:effectLst/>
                <a:latin typeface="Meiryo UI" panose="020B0604030504040204" pitchFamily="50" charset="-128"/>
                <a:ea typeface="Meiryo UI" panose="020B0604030504040204" pitchFamily="50" charset="-128"/>
                <a:cs typeface="ＭＳ Ｐゴシック" panose="020B0600070205080204" pitchFamily="50" charset="-128"/>
              </a:rPr>
              <a:t> Japan Work Group</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a:extLst>
              <a:ext uri="{FF2B5EF4-FFF2-40B4-BE49-F238E27FC236}">
                <a16:creationId xmlns:a16="http://schemas.microsoft.com/office/drawing/2014/main" id="{6A73C46D-AF84-6E26-251D-08E22C103865}"/>
              </a:ext>
            </a:extLst>
          </p:cNvPr>
          <p:cNvSpPr>
            <a:spLocks noGrp="1"/>
          </p:cNvSpPr>
          <p:nvPr>
            <p:ph idx="1"/>
          </p:nvPr>
        </p:nvSpPr>
        <p:spPr>
          <a:xfrm>
            <a:off x="224367" y="1196752"/>
            <a:ext cx="11848297" cy="5265962"/>
          </a:xfrm>
        </p:spPr>
        <p:txBody>
          <a:bodyPr/>
          <a:lstStyle/>
          <a:p>
            <a:pPr marL="0" indent="0">
              <a:buNone/>
            </a:pPr>
            <a:r>
              <a:rPr lang="ja-JP" altLang="en-US"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日本では、さまざまな企業が集まって</a:t>
            </a:r>
            <a:r>
              <a:rPr lang="en-US" altLang="ja-JP" dirty="0" err="1">
                <a:solidFill>
                  <a:schemeClr val="tx1"/>
                </a:solidFill>
                <a:latin typeface="Meiryo UI" panose="020B0604030504040204" pitchFamily="50" charset="-128"/>
                <a:ea typeface="Meiryo UI" panose="020B0604030504040204" pitchFamily="50" charset="-128"/>
              </a:rPr>
              <a:t>OpenChain</a:t>
            </a:r>
            <a:r>
              <a:rPr lang="en-US" altLang="ja-JP" dirty="0">
                <a:solidFill>
                  <a:schemeClr val="tx1"/>
                </a:solidFill>
                <a:latin typeface="Meiryo UI" panose="020B0604030504040204" pitchFamily="50" charset="-128"/>
                <a:ea typeface="Meiryo UI" panose="020B0604030504040204" pitchFamily="50" charset="-128"/>
              </a:rPr>
              <a:t> Japan Work Group</a:t>
            </a:r>
            <a:r>
              <a:rPr lang="ja-JP" altLang="en-US" dirty="0">
                <a:solidFill>
                  <a:schemeClr val="tx1"/>
                </a:solidFill>
                <a:latin typeface="Meiryo UI" panose="020B0604030504040204" pitchFamily="50" charset="-128"/>
                <a:ea typeface="Meiryo UI" panose="020B0604030504040204" pitchFamily="50" charset="-128"/>
              </a:rPr>
              <a:t>にて活動し、情報を共有</a:t>
            </a:r>
            <a:endParaRPr kumimoji="1" lang="en-US" altLang="ja-JP" dirty="0">
              <a:latin typeface="Meiryo UI" panose="020B0604030504040204" pitchFamily="50" charset="-128"/>
              <a:ea typeface="Meiryo UI" panose="020B0604030504040204" pitchFamily="50" charset="-128"/>
            </a:endParaRPr>
          </a:p>
          <a:p>
            <a:pPr marL="0" indent="0">
              <a:buNone/>
            </a:pPr>
            <a:r>
              <a:rPr lang="ja-JP" altLang="en-US" dirty="0">
                <a:latin typeface="Meiryo UI" panose="020B0604030504040204" pitchFamily="50" charset="-128"/>
                <a:ea typeface="Meiryo UI" panose="020B0604030504040204" pitchFamily="50" charset="-128"/>
              </a:rPr>
              <a:t>●</a:t>
            </a:r>
            <a:r>
              <a:rPr lang="en-US" altLang="ja-JP" dirty="0">
                <a:solidFill>
                  <a:schemeClr val="tx1"/>
                </a:solidFill>
                <a:latin typeface="Meiryo UI" panose="020B0604030504040204" pitchFamily="50" charset="-128"/>
                <a:ea typeface="Meiryo UI" panose="020B0604030504040204" pitchFamily="50" charset="-128"/>
              </a:rPr>
              <a:t> </a:t>
            </a:r>
            <a:r>
              <a:rPr lang="en-US" altLang="ja-JP" dirty="0" err="1">
                <a:solidFill>
                  <a:schemeClr val="tx1"/>
                </a:solidFill>
                <a:latin typeface="Meiryo UI" panose="020B0604030504040204" pitchFamily="50" charset="-128"/>
                <a:ea typeface="Meiryo UI" panose="020B0604030504040204" pitchFamily="50" charset="-128"/>
              </a:rPr>
              <a:t>OpenChain</a:t>
            </a:r>
            <a:r>
              <a:rPr lang="en-US" altLang="ja-JP" dirty="0">
                <a:solidFill>
                  <a:schemeClr val="tx1"/>
                </a:solidFill>
                <a:latin typeface="Meiryo UI" panose="020B0604030504040204" pitchFamily="50" charset="-128"/>
                <a:ea typeface="Meiryo UI" panose="020B0604030504040204" pitchFamily="50" charset="-128"/>
              </a:rPr>
              <a:t> Japan Work Group (JWG) </a:t>
            </a:r>
            <a:r>
              <a:rPr lang="ja-JP" altLang="en-US" dirty="0">
                <a:solidFill>
                  <a:schemeClr val="tx1"/>
                </a:solidFill>
                <a:latin typeface="Meiryo UI" panose="020B0604030504040204" pitchFamily="50" charset="-128"/>
                <a:ea typeface="Meiryo UI" panose="020B0604030504040204" pitchFamily="50" charset="-128"/>
              </a:rPr>
              <a:t>　</a:t>
            </a:r>
            <a:endParaRPr lang="en-US" altLang="ja-JP" dirty="0">
              <a:solidFill>
                <a:schemeClr val="tx1"/>
              </a:solidFill>
              <a:latin typeface="Meiryo UI" panose="020B0604030504040204" pitchFamily="50" charset="-128"/>
              <a:ea typeface="Meiryo UI" panose="020B0604030504040204" pitchFamily="50" charset="-128"/>
            </a:endParaRPr>
          </a:p>
          <a:p>
            <a:pPr marL="0" indent="0" algn="just">
              <a:buNone/>
            </a:pPr>
            <a:r>
              <a:rPr lang="ja-JP" altLang="en-US" sz="1800" dirty="0">
                <a:solidFill>
                  <a:schemeClr val="tx1"/>
                </a:solidFill>
                <a:effectLst/>
                <a:latin typeface="Meiryo UI" panose="020B0604030504040204" pitchFamily="50" charset="-128"/>
                <a:ea typeface="Meiryo UI" panose="020B0604030504040204" pitchFamily="50" charset="-128"/>
                <a:cs typeface="ＭＳ Ｐゴシック" panose="020B0600070205080204" pitchFamily="50" charset="-128"/>
              </a:rPr>
              <a:t>　　</a:t>
            </a:r>
            <a:r>
              <a:rPr lang="en-US" altLang="ja-JP" u="sng" dirty="0">
                <a:solidFill>
                  <a:srgbClr val="0563C1"/>
                </a:solidFill>
                <a:effectLst/>
                <a:latin typeface="Meiryo UI" panose="020B0604030504040204" pitchFamily="50" charset="-128"/>
                <a:ea typeface="Meiryo UI" panose="020B0604030504040204" pitchFamily="50" charset="-128"/>
                <a:cs typeface="ＭＳ Ｐゴシック" panose="020B0600070205080204" pitchFamily="50" charset="-128"/>
                <a:hlinkClick r:id="rId3"/>
              </a:rPr>
              <a:t>https://openchain-project.github.io/OpenChain-JWG/</a:t>
            </a:r>
            <a:endParaRPr lang="ja-JP" altLang="ja-JP" dirty="0">
              <a:effectLst/>
              <a:latin typeface="Meiryo UI" panose="020B0604030504040204" pitchFamily="50" charset="-128"/>
              <a:ea typeface="Meiryo UI" panose="020B0604030504040204" pitchFamily="50" charset="-128"/>
              <a:cs typeface="ＭＳ Ｐゴシック" panose="020B0600070205080204" pitchFamily="50" charset="-128"/>
            </a:endParaRPr>
          </a:p>
          <a:p>
            <a:pPr marL="0" indent="0">
              <a:buNone/>
            </a:pPr>
            <a:endParaRPr lang="en-US" altLang="ja-JP" sz="1800" dirty="0">
              <a:latin typeface="Meiryo UI" panose="020B0604030504040204" pitchFamily="50" charset="-128"/>
              <a:ea typeface="Meiryo UI" panose="020B0604030504040204" pitchFamily="50" charset="-128"/>
            </a:endParaRPr>
          </a:p>
          <a:p>
            <a:pPr marL="0" indent="0">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サブグループ活動</a:t>
            </a:r>
            <a:r>
              <a:rPr lang="en-US" altLang="ja-JP" sz="1800" dirty="0">
                <a:latin typeface="Meiryo UI" panose="020B0604030504040204" pitchFamily="50" charset="-128"/>
                <a:ea typeface="Meiryo UI" panose="020B0604030504040204" pitchFamily="50" charset="-128"/>
              </a:rPr>
              <a:t>】</a:t>
            </a: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4"/>
              </a:rPr>
              <a:t>education: </a:t>
            </a:r>
            <a:r>
              <a:rPr lang="en-US" altLang="ja-JP" sz="1800" dirty="0" err="1">
                <a:latin typeface="Meiryo UI" panose="020B0604030504040204" pitchFamily="50" charset="-128"/>
                <a:ea typeface="Meiryo UI" panose="020B0604030504040204" pitchFamily="50" charset="-128"/>
                <a:hlinkClick r:id="rId4"/>
              </a:rPr>
              <a:t>jwg</a:t>
            </a:r>
            <a:r>
              <a:rPr lang="en-US" altLang="ja-JP" sz="1800" dirty="0">
                <a:latin typeface="Meiryo UI" panose="020B0604030504040204" pitchFamily="50" charset="-128"/>
                <a:ea typeface="Meiryo UI" panose="020B0604030504040204" pitchFamily="50" charset="-128"/>
                <a:hlinkClick r:id="rId4"/>
              </a:rPr>
              <a:t> education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5"/>
              </a:rPr>
              <a:t>FAQ: </a:t>
            </a:r>
            <a:r>
              <a:rPr lang="en-US" altLang="ja-JP" sz="1800" dirty="0" err="1">
                <a:latin typeface="Meiryo UI" panose="020B0604030504040204" pitchFamily="50" charset="-128"/>
                <a:ea typeface="Meiryo UI" panose="020B0604030504040204" pitchFamily="50" charset="-128"/>
                <a:hlinkClick r:id="rId5"/>
              </a:rPr>
              <a:t>jwg</a:t>
            </a:r>
            <a:r>
              <a:rPr lang="en-US" altLang="ja-JP" sz="1800" dirty="0">
                <a:latin typeface="Meiryo UI" panose="020B0604030504040204" pitchFamily="50" charset="-128"/>
                <a:ea typeface="Meiryo UI" panose="020B0604030504040204" pitchFamily="50" charset="-128"/>
                <a:hlinkClick r:id="rId5"/>
              </a:rPr>
              <a:t> FAQ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6"/>
              </a:rPr>
              <a:t>Leaflet: </a:t>
            </a:r>
            <a:r>
              <a:rPr lang="en-US" altLang="ja-JP" sz="1800" dirty="0" err="1">
                <a:latin typeface="Meiryo UI" panose="020B0604030504040204" pitchFamily="50" charset="-128"/>
                <a:ea typeface="Meiryo UI" panose="020B0604030504040204" pitchFamily="50" charset="-128"/>
                <a:hlinkClick r:id="rId6"/>
              </a:rPr>
              <a:t>jwg</a:t>
            </a:r>
            <a:r>
              <a:rPr lang="en-US" altLang="ja-JP" sz="1800" dirty="0">
                <a:latin typeface="Meiryo UI" panose="020B0604030504040204" pitchFamily="50" charset="-128"/>
                <a:ea typeface="Meiryo UI" panose="020B0604030504040204" pitchFamily="50" charset="-128"/>
                <a:hlinkClick r:id="rId6"/>
              </a:rPr>
              <a:t> leaflet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7"/>
              </a:rPr>
              <a:t>license info exchange: </a:t>
            </a:r>
            <a:r>
              <a:rPr lang="en-US" altLang="ja-JP" sz="1800" dirty="0" err="1">
                <a:latin typeface="Meiryo UI" panose="020B0604030504040204" pitchFamily="50" charset="-128"/>
                <a:ea typeface="Meiryo UI" panose="020B0604030504040204" pitchFamily="50" charset="-128"/>
                <a:hlinkClick r:id="rId7"/>
              </a:rPr>
              <a:t>jwg</a:t>
            </a:r>
            <a:r>
              <a:rPr lang="en-US" altLang="ja-JP" sz="1800" dirty="0">
                <a:latin typeface="Meiryo UI" panose="020B0604030504040204" pitchFamily="50" charset="-128"/>
                <a:ea typeface="Meiryo UI" panose="020B0604030504040204" pitchFamily="50" charset="-128"/>
                <a:hlinkClick r:id="rId7"/>
              </a:rPr>
              <a:t> </a:t>
            </a:r>
            <a:r>
              <a:rPr lang="en-US" altLang="ja-JP" sz="1800" dirty="0" err="1">
                <a:latin typeface="Meiryo UI" panose="020B0604030504040204" pitchFamily="50" charset="-128"/>
                <a:ea typeface="Meiryo UI" panose="020B0604030504040204" pitchFamily="50" charset="-128"/>
                <a:hlinkClick r:id="rId7"/>
              </a:rPr>
              <a:t>lincense</a:t>
            </a:r>
            <a:r>
              <a:rPr lang="en-US" altLang="ja-JP" sz="1800" dirty="0">
                <a:latin typeface="Meiryo UI" panose="020B0604030504040204" pitchFamily="50" charset="-128"/>
                <a:ea typeface="Meiryo UI" panose="020B0604030504040204" pitchFamily="50" charset="-128"/>
                <a:hlinkClick r:id="rId7"/>
              </a:rPr>
              <a:t>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8"/>
              </a:rPr>
              <a:t>planning: </a:t>
            </a:r>
            <a:r>
              <a:rPr lang="en-US" altLang="ja-JP" sz="1800" dirty="0" err="1">
                <a:latin typeface="Meiryo UI" panose="020B0604030504040204" pitchFamily="50" charset="-128"/>
                <a:ea typeface="Meiryo UI" panose="020B0604030504040204" pitchFamily="50" charset="-128"/>
                <a:hlinkClick r:id="rId8"/>
              </a:rPr>
              <a:t>jwg</a:t>
            </a:r>
            <a:r>
              <a:rPr lang="en-US" altLang="ja-JP" sz="1800" dirty="0">
                <a:latin typeface="Meiryo UI" panose="020B0604030504040204" pitchFamily="50" charset="-128"/>
                <a:ea typeface="Meiryo UI" panose="020B0604030504040204" pitchFamily="50" charset="-128"/>
                <a:hlinkClick r:id="rId8"/>
              </a:rPr>
              <a:t> planning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9"/>
              </a:rPr>
              <a:t>promotion: </a:t>
            </a:r>
            <a:r>
              <a:rPr lang="en-US" altLang="ja-JP" sz="1800" dirty="0" err="1">
                <a:latin typeface="Meiryo UI" panose="020B0604030504040204" pitchFamily="50" charset="-128"/>
                <a:ea typeface="Meiryo UI" panose="020B0604030504040204" pitchFamily="50" charset="-128"/>
                <a:hlinkClick r:id="rId9"/>
              </a:rPr>
              <a:t>jwg</a:t>
            </a:r>
            <a:r>
              <a:rPr lang="en-US" altLang="ja-JP" sz="1800" dirty="0">
                <a:latin typeface="Meiryo UI" panose="020B0604030504040204" pitchFamily="50" charset="-128"/>
                <a:ea typeface="Meiryo UI" panose="020B0604030504040204" pitchFamily="50" charset="-128"/>
                <a:hlinkClick r:id="rId9"/>
              </a:rPr>
              <a:t> promotion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10"/>
              </a:rPr>
              <a:t>Automation Subgroup: </a:t>
            </a:r>
            <a:r>
              <a:rPr lang="en-US" altLang="ja-JP" sz="1800" dirty="0" err="1">
                <a:latin typeface="Meiryo UI" panose="020B0604030504040204" pitchFamily="50" charset="-128"/>
                <a:ea typeface="Meiryo UI" panose="020B0604030504040204" pitchFamily="50" charset="-128"/>
                <a:hlinkClick r:id="rId10"/>
              </a:rPr>
              <a:t>jwg</a:t>
            </a:r>
            <a:r>
              <a:rPr lang="en-US" altLang="ja-JP" sz="1800" dirty="0">
                <a:latin typeface="Meiryo UI" panose="020B0604030504040204" pitchFamily="50" charset="-128"/>
                <a:ea typeface="Meiryo UI" panose="020B0604030504040204" pitchFamily="50" charset="-128"/>
                <a:hlinkClick r:id="rId10"/>
              </a:rPr>
              <a:t> tooling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err="1">
                <a:latin typeface="Meiryo UI" panose="020B0604030504040204" pitchFamily="50" charset="-128"/>
                <a:ea typeface="Meiryo UI" panose="020B0604030504040204" pitchFamily="50" charset="-128"/>
                <a:hlinkClick r:id="rId7"/>
              </a:rPr>
              <a:t>SBOM</a:t>
            </a:r>
            <a:r>
              <a:rPr lang="en-US" altLang="ja-JP" sz="1800" dirty="0">
                <a:latin typeface="Meiryo UI" panose="020B0604030504040204" pitchFamily="50" charset="-128"/>
                <a:ea typeface="Meiryo UI" panose="020B0604030504040204" pitchFamily="50" charset="-128"/>
                <a:hlinkClick r:id="rId7"/>
              </a:rPr>
              <a:t> Subgroup: </a:t>
            </a:r>
            <a:r>
              <a:rPr lang="en-US" altLang="ja-JP" sz="1800" dirty="0" err="1">
                <a:latin typeface="Meiryo UI" panose="020B0604030504040204" pitchFamily="50" charset="-128"/>
                <a:ea typeface="Meiryo UI" panose="020B0604030504040204" pitchFamily="50" charset="-128"/>
                <a:hlinkClick r:id="rId7"/>
              </a:rPr>
              <a:t>jwg</a:t>
            </a:r>
            <a:r>
              <a:rPr lang="en-US" altLang="ja-JP" sz="1800" dirty="0">
                <a:latin typeface="Meiryo UI" panose="020B0604030504040204" pitchFamily="50" charset="-128"/>
                <a:ea typeface="Meiryo UI" panose="020B0604030504040204" pitchFamily="50" charset="-128"/>
                <a:hlinkClick r:id="rId7"/>
              </a:rPr>
              <a:t> </a:t>
            </a:r>
            <a:r>
              <a:rPr lang="en-US" altLang="ja-JP" sz="1800" dirty="0" err="1">
                <a:latin typeface="Meiryo UI" panose="020B0604030504040204" pitchFamily="50" charset="-128"/>
                <a:ea typeface="Meiryo UI" panose="020B0604030504040204" pitchFamily="50" charset="-128"/>
                <a:hlinkClick r:id="rId7"/>
              </a:rPr>
              <a:t>SBOM</a:t>
            </a:r>
            <a:r>
              <a:rPr lang="en-US" altLang="ja-JP" sz="1800" dirty="0">
                <a:latin typeface="Meiryo UI" panose="020B0604030504040204" pitchFamily="50" charset="-128"/>
                <a:ea typeface="Meiryo UI" panose="020B0604030504040204" pitchFamily="50" charset="-128"/>
                <a:hlinkClick r:id="rId7"/>
              </a:rPr>
              <a:t> sg page</a:t>
            </a:r>
            <a:endParaRPr lang="ja-JP" altLang="en-US" sz="1800"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555312B9-2821-3610-33FE-37FA7517AFE4}"/>
              </a:ext>
            </a:extLst>
          </p:cNvPr>
          <p:cNvSpPr>
            <a:spLocks noGrp="1"/>
          </p:cNvSpPr>
          <p:nvPr>
            <p:ph type="sldNum" sz="quarter" idx="10"/>
          </p:nvPr>
        </p:nvSpPr>
        <p:spPr/>
        <p:txBody>
          <a:bodyPr/>
          <a:lstStyle/>
          <a:p>
            <a:fld id="{DE2B87E1-F9DF-4BEE-B07D-635D26011F4B}" type="slidenum">
              <a:rPr lang="de-DE" altLang="ja-JP" smtClean="0"/>
              <a:pPr/>
              <a:t>60</a:t>
            </a:fld>
            <a:endParaRPr lang="de-DE" altLang="ja-JP"/>
          </a:p>
        </p:txBody>
      </p:sp>
    </p:spTree>
    <p:extLst>
      <p:ext uri="{BB962C8B-B14F-4D97-AF65-F5344CB8AC3E}">
        <p14:creationId xmlns:p14="http://schemas.microsoft.com/office/powerpoint/2010/main" val="16614177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1BDE7-E7EC-9916-EF77-8A88459F28AA}"/>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5739E64-26F5-49D8-FCEC-300BAF7C868B}"/>
              </a:ext>
            </a:extLst>
          </p:cNvPr>
          <p:cNvSpPr txBox="1"/>
          <p:nvPr/>
        </p:nvSpPr>
        <p:spPr>
          <a:xfrm>
            <a:off x="1019436" y="773362"/>
            <a:ext cx="10153128" cy="2308324"/>
          </a:xfrm>
          <a:prstGeom prst="rect">
            <a:avLst/>
          </a:prstGeom>
          <a:noFill/>
        </p:spPr>
        <p:txBody>
          <a:bodyPr wrap="square" rtlCol="0">
            <a:spAutoFit/>
          </a:bodyPr>
          <a:lstStyle/>
          <a:p>
            <a:pPr algn="l">
              <a:lnSpc>
                <a:spcPct val="200000"/>
              </a:lnSpc>
            </a:pPr>
            <a:r>
              <a:rPr lang="ja-JP" altLang="en-US" sz="3600" dirty="0">
                <a:latin typeface="Meiryo UI" panose="020B0604030504040204" pitchFamily="50" charset="-128"/>
                <a:ea typeface="Meiryo UI" panose="020B0604030504040204" pitchFamily="50" charset="-128"/>
              </a:rPr>
              <a:t>以上で終了です。</a:t>
            </a:r>
            <a:endParaRPr lang="en-US" altLang="ja-JP" sz="3600" dirty="0">
              <a:latin typeface="Meiryo UI" panose="020B0604030504040204" pitchFamily="50" charset="-128"/>
              <a:ea typeface="Meiryo UI" panose="020B0604030504040204" pitchFamily="50" charset="-128"/>
            </a:endParaRPr>
          </a:p>
          <a:p>
            <a:pPr algn="l">
              <a:lnSpc>
                <a:spcPct val="200000"/>
              </a:lnSpc>
            </a:pPr>
            <a:r>
              <a:rPr lang="ja-JP" altLang="en-US" sz="3600" dirty="0">
                <a:latin typeface="Meiryo UI" panose="020B0604030504040204" pitchFamily="50" charset="-128"/>
                <a:ea typeface="Meiryo UI" panose="020B0604030504040204" pitchFamily="50" charset="-128"/>
              </a:rPr>
              <a:t>最後までお聞きいただき、ありがとうございました！</a:t>
            </a:r>
            <a:endParaRPr lang="en-US" altLang="ja-JP" sz="3600"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054E7AFA-70DC-5279-6876-95022726E764}"/>
              </a:ext>
            </a:extLst>
          </p:cNvPr>
          <p:cNvSpPr>
            <a:spLocks noGrp="1"/>
          </p:cNvSpPr>
          <p:nvPr>
            <p:ph type="sldNum" sz="quarter" idx="12"/>
          </p:nvPr>
        </p:nvSpPr>
        <p:spPr/>
        <p:txBody>
          <a:bodyPr/>
          <a:lstStyle/>
          <a:p>
            <a:fld id="{1195C95A-030B-42EE-9D8D-E0455A77345A}" type="slidenum">
              <a:rPr lang="de-DE" altLang="ja-JP" smtClean="0"/>
              <a:pPr/>
              <a:t>61</a:t>
            </a:fld>
            <a:endParaRPr lang="de-DE" altLang="ja-JP"/>
          </a:p>
        </p:txBody>
      </p:sp>
    </p:spTree>
    <p:extLst>
      <p:ext uri="{BB962C8B-B14F-4D97-AF65-F5344CB8AC3E}">
        <p14:creationId xmlns:p14="http://schemas.microsoft.com/office/powerpoint/2010/main" val="708555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48EB60-4809-82EA-0E70-D193A327A82E}"/>
            </a:ext>
          </a:extLst>
        </p:cNvPr>
        <p:cNvGrpSpPr/>
        <p:nvPr/>
      </p:nvGrpSpPr>
      <p:grpSpPr>
        <a:xfrm>
          <a:off x="0" y="0"/>
          <a:ext cx="0" cy="0"/>
          <a:chOff x="0" y="0"/>
          <a:chExt cx="0" cy="0"/>
        </a:xfrm>
      </p:grpSpPr>
      <p:sp>
        <p:nvSpPr>
          <p:cNvPr id="2" name="字幕 1">
            <a:extLst>
              <a:ext uri="{FF2B5EF4-FFF2-40B4-BE49-F238E27FC236}">
                <a16:creationId xmlns:a16="http://schemas.microsoft.com/office/drawing/2014/main" id="{78A306B7-20F9-18DE-0F94-AFA5AF7C30BC}"/>
              </a:ext>
            </a:extLst>
          </p:cNvPr>
          <p:cNvSpPr>
            <a:spLocks noGrp="1"/>
          </p:cNvSpPr>
          <p:nvPr>
            <p:ph type="subTitle" idx="1"/>
          </p:nvPr>
        </p:nvSpPr>
        <p:spPr>
          <a:xfrm>
            <a:off x="258763" y="476672"/>
            <a:ext cx="10564800" cy="691308"/>
          </a:xfrm>
        </p:spPr>
        <p:txBody>
          <a:bodyPr/>
          <a:lstStyle/>
          <a:p>
            <a:r>
              <a:rPr kumimoji="1" lang="ja-JP" altLang="en-US" sz="3200" dirty="0"/>
              <a:t>突然ですが質問です</a:t>
            </a:r>
            <a:endParaRPr kumimoji="1" lang="en-US" altLang="ja-JP" sz="3200" dirty="0"/>
          </a:p>
          <a:p>
            <a:endParaRPr kumimoji="1" lang="en-US" altLang="ja-JP" sz="3200" dirty="0"/>
          </a:p>
        </p:txBody>
      </p:sp>
      <p:sp>
        <p:nvSpPr>
          <p:cNvPr id="4" name="スライド番号プレースホルダー 3">
            <a:extLst>
              <a:ext uri="{FF2B5EF4-FFF2-40B4-BE49-F238E27FC236}">
                <a16:creationId xmlns:a16="http://schemas.microsoft.com/office/drawing/2014/main" id="{0CA57512-D241-D6B2-157D-40194B566A69}"/>
              </a:ext>
            </a:extLst>
          </p:cNvPr>
          <p:cNvSpPr>
            <a:spLocks noGrp="1"/>
          </p:cNvSpPr>
          <p:nvPr>
            <p:ph type="sldNum" sz="quarter" idx="4"/>
          </p:nvPr>
        </p:nvSpPr>
        <p:spPr/>
        <p:txBody>
          <a:bodyPr/>
          <a:lstStyle/>
          <a:p>
            <a:fld id="{E5C4FF1C-8F5E-4BC8-BCAF-207649A9C157}" type="slidenum">
              <a:rPr lang="de-DE" altLang="ja-JP" smtClean="0"/>
              <a:pPr/>
              <a:t>6</a:t>
            </a:fld>
            <a:endParaRPr lang="de-DE" altLang="ja-JP"/>
          </a:p>
        </p:txBody>
      </p:sp>
      <p:sp>
        <p:nvSpPr>
          <p:cNvPr id="3" name="Rectangle 35">
            <a:extLst>
              <a:ext uri="{FF2B5EF4-FFF2-40B4-BE49-F238E27FC236}">
                <a16:creationId xmlns:a16="http://schemas.microsoft.com/office/drawing/2014/main" id="{616FC617-1174-1C32-E823-BD3AAC936365}"/>
              </a:ext>
            </a:extLst>
          </p:cNvPr>
          <p:cNvSpPr>
            <a:spLocks noChangeArrowheads="1"/>
          </p:cNvSpPr>
          <p:nvPr/>
        </p:nvSpPr>
        <p:spPr bwMode="gray">
          <a:xfrm>
            <a:off x="869071" y="4221483"/>
            <a:ext cx="4464746" cy="2303861"/>
          </a:xfrm>
          <a:prstGeom prst="rect">
            <a:avLst/>
          </a:prstGeom>
          <a:solidFill>
            <a:srgbClr val="D2E8FA"/>
          </a:solidFill>
          <a:ln w="9525">
            <a:solidFill>
              <a:srgbClr val="105D9C"/>
            </a:solidFill>
            <a:miter lim="800000"/>
            <a:headEnd/>
            <a:tailEnd/>
          </a:ln>
          <a:effectLst/>
        </p:spPr>
        <p:txBody>
          <a:bodyPr wrap="none" anchor="ctr"/>
          <a:lstStyle/>
          <a:p>
            <a:pPr fontAlgn="base">
              <a:spcBef>
                <a:spcPct val="5000"/>
              </a:spcBef>
              <a:spcAft>
                <a:spcPct val="5000"/>
              </a:spcAft>
            </a:pPr>
            <a:endParaRPr kumimoji="0" lang="ja-JP" altLang="en-US" sz="2000">
              <a:latin typeface="Meiryo UI" panose="020B0604030504040204" pitchFamily="50" charset="-128"/>
              <a:ea typeface="Meiryo UI" panose="020B0604030504040204" pitchFamily="50" charset="-128"/>
            </a:endParaRPr>
          </a:p>
        </p:txBody>
      </p:sp>
      <p:sp>
        <p:nvSpPr>
          <p:cNvPr id="5" name="Rectangle 35">
            <a:extLst>
              <a:ext uri="{FF2B5EF4-FFF2-40B4-BE49-F238E27FC236}">
                <a16:creationId xmlns:a16="http://schemas.microsoft.com/office/drawing/2014/main" id="{D6CDD3CC-96E4-E4D6-9CB2-D17E6EF3FF36}"/>
              </a:ext>
            </a:extLst>
          </p:cNvPr>
          <p:cNvSpPr>
            <a:spLocks noChangeArrowheads="1"/>
          </p:cNvSpPr>
          <p:nvPr/>
        </p:nvSpPr>
        <p:spPr bwMode="gray">
          <a:xfrm>
            <a:off x="869073" y="1557187"/>
            <a:ext cx="4464745" cy="1079574"/>
          </a:xfrm>
          <a:prstGeom prst="rec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5000"/>
              </a:spcBef>
              <a:spcAft>
                <a:spcPct val="5000"/>
              </a:spcAft>
            </a:pPr>
            <a:r>
              <a:rPr lang="ja-JP" altLang="en-US" sz="2000" dirty="0">
                <a:latin typeface="Meiryo UI" panose="020B0604030504040204" pitchFamily="50" charset="-128"/>
                <a:ea typeface="Meiryo UI" panose="020B0604030504040204" pitchFamily="50" charset="-128"/>
              </a:rPr>
              <a:t>○○機能のプログラムを開発しました。</a:t>
            </a:r>
          </a:p>
          <a:p>
            <a:pPr fontAlgn="base">
              <a:spcBef>
                <a:spcPct val="5000"/>
              </a:spcBef>
              <a:spcAft>
                <a:spcPct val="5000"/>
              </a:spcAft>
            </a:pPr>
            <a:r>
              <a:rPr lang="ja-JP" altLang="en-US" sz="2000" dirty="0">
                <a:solidFill>
                  <a:schemeClr val="tx1"/>
                </a:solidFill>
                <a:latin typeface="Meiryo UI" panose="020B0604030504040204" pitchFamily="50" charset="-128"/>
                <a:ea typeface="Meiryo UI" panose="020B0604030504040204" pitchFamily="50" charset="-128"/>
              </a:rPr>
              <a:t> </a:t>
            </a:r>
            <a:r>
              <a:rPr lang="en-US" altLang="ja-JP" sz="2000" dirty="0" err="1">
                <a:solidFill>
                  <a:schemeClr val="tx1"/>
                </a:solidFill>
                <a:latin typeface="Meiryo UI" panose="020B0604030504040204" pitchFamily="50" charset="-128"/>
                <a:ea typeface="Meiryo UI" panose="020B0604030504040204" pitchFamily="50" charset="-128"/>
              </a:rPr>
              <a:t>DownLoad</a:t>
            </a:r>
            <a:r>
              <a:rPr lang="ja-JP" altLang="en-US" sz="2000" dirty="0">
                <a:solidFill>
                  <a:schemeClr val="tx1"/>
                </a:solidFill>
                <a:latin typeface="Meiryo UI" panose="020B0604030504040204" pitchFamily="50" charset="-128"/>
                <a:ea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  </a:t>
            </a:r>
            <a:r>
              <a:rPr lang="ja-JP" altLang="en-US" sz="2000" u="sng" dirty="0">
                <a:solidFill>
                  <a:srgbClr val="0000FF"/>
                </a:solidFill>
                <a:latin typeface="Meiryo UI" panose="020B0604030504040204" pitchFamily="50" charset="-128"/>
                <a:ea typeface="Meiryo UI" panose="020B0604030504040204" pitchFamily="50" charset="-128"/>
              </a:rPr>
              <a:t>ソフトウェア</a:t>
            </a:r>
            <a:r>
              <a:rPr lang="en-US" altLang="ja-JP" sz="2000" u="sng" dirty="0">
                <a:solidFill>
                  <a:srgbClr val="0000FF"/>
                </a:solidFill>
                <a:latin typeface="Meiryo UI" panose="020B0604030504040204" pitchFamily="50" charset="-128"/>
                <a:ea typeface="Meiryo UI" panose="020B0604030504040204" pitchFamily="50" charset="-128"/>
              </a:rPr>
              <a:t>A</a:t>
            </a:r>
            <a:endParaRPr kumimoji="0" lang="ja-JP" altLang="en-US" sz="2000" dirty="0">
              <a:solidFill>
                <a:srgbClr val="0000FF"/>
              </a:solidFill>
              <a:latin typeface="Meiryo UI" panose="020B0604030504040204" pitchFamily="50" charset="-128"/>
              <a:ea typeface="Meiryo UI" panose="020B0604030504040204" pitchFamily="50" charset="-128"/>
            </a:endParaRPr>
          </a:p>
        </p:txBody>
      </p:sp>
      <p:sp>
        <p:nvSpPr>
          <p:cNvPr id="6" name="AutoShape 36">
            <a:extLst>
              <a:ext uri="{FF2B5EF4-FFF2-40B4-BE49-F238E27FC236}">
                <a16:creationId xmlns:a16="http://schemas.microsoft.com/office/drawing/2014/main" id="{E85C4310-42C0-696E-74B7-0143BD667C0E}"/>
              </a:ext>
            </a:extLst>
          </p:cNvPr>
          <p:cNvSpPr>
            <a:spLocks noChangeArrowheads="1"/>
          </p:cNvSpPr>
          <p:nvPr/>
        </p:nvSpPr>
        <p:spPr bwMode="gray">
          <a:xfrm>
            <a:off x="1949267" y="3068685"/>
            <a:ext cx="2376488" cy="719138"/>
          </a:xfrm>
          <a:prstGeom prst="flowChartSummingJunction">
            <a:avLst/>
          </a:prstGeom>
          <a:solidFill>
            <a:srgbClr val="C8C8C8"/>
          </a:solidFill>
          <a:ln w="9525">
            <a:solidFill>
              <a:srgbClr val="50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endParaRPr lang="ja-JP" altLang="ja-JP" sz="1600">
              <a:latin typeface="Meiryo UI" panose="020B0604030504040204" pitchFamily="50" charset="-128"/>
              <a:ea typeface="Meiryo UI" panose="020B0604030504040204" pitchFamily="50" charset="-128"/>
            </a:endParaRPr>
          </a:p>
        </p:txBody>
      </p:sp>
      <p:sp>
        <p:nvSpPr>
          <p:cNvPr id="7" name="Line 37">
            <a:extLst>
              <a:ext uri="{FF2B5EF4-FFF2-40B4-BE49-F238E27FC236}">
                <a16:creationId xmlns:a16="http://schemas.microsoft.com/office/drawing/2014/main" id="{5ADF0E82-5EAA-39E4-CCBC-165E17D46340}"/>
              </a:ext>
            </a:extLst>
          </p:cNvPr>
          <p:cNvSpPr>
            <a:spLocks noChangeShapeType="1"/>
          </p:cNvSpPr>
          <p:nvPr/>
        </p:nvSpPr>
        <p:spPr bwMode="gray">
          <a:xfrm flipH="1">
            <a:off x="3100204" y="2636761"/>
            <a:ext cx="0" cy="43192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8" name="AutoShape 38">
            <a:extLst>
              <a:ext uri="{FF2B5EF4-FFF2-40B4-BE49-F238E27FC236}">
                <a16:creationId xmlns:a16="http://schemas.microsoft.com/office/drawing/2014/main" id="{6E99F3DC-1219-E2AC-421D-4A2292F8F499}"/>
              </a:ext>
            </a:extLst>
          </p:cNvPr>
          <p:cNvSpPr>
            <a:spLocks noChangeArrowheads="1"/>
          </p:cNvSpPr>
          <p:nvPr/>
        </p:nvSpPr>
        <p:spPr bwMode="gray">
          <a:xfrm>
            <a:off x="2283917" y="4437681"/>
            <a:ext cx="1681499" cy="863922"/>
          </a:xfrm>
          <a:prstGeom prst="flowChartDocument">
            <a:avLst/>
          </a:prstGeom>
          <a:gradFill flip="none" rotWithShape="1">
            <a:gsLst>
              <a:gs pos="0">
                <a:srgbClr val="1782DB"/>
              </a:gs>
              <a:gs pos="100000">
                <a:srgbClr val="0B406B"/>
              </a:gs>
            </a:gsLst>
            <a:lin ang="5400000" scaled="1"/>
            <a:tileRect/>
          </a:gra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buClr>
                <a:srgbClr val="A50021"/>
              </a:buClr>
              <a:buFont typeface="Wingdings" pitchFamily="2" charset="2"/>
              <a:buNone/>
            </a:pPr>
            <a:r>
              <a:rPr lang="ja-JP" altLang="en-US" sz="2000" dirty="0">
                <a:solidFill>
                  <a:srgbClr val="FFFFFF"/>
                </a:solidFill>
                <a:latin typeface="Meiryo UI" panose="020B0604030504040204" pitchFamily="50" charset="-128"/>
                <a:ea typeface="Meiryo UI" panose="020B0604030504040204" pitchFamily="50" charset="-128"/>
              </a:rPr>
              <a:t>ソフトウェアＡ</a:t>
            </a:r>
          </a:p>
        </p:txBody>
      </p:sp>
      <p:sp>
        <p:nvSpPr>
          <p:cNvPr id="9" name="Line 46">
            <a:extLst>
              <a:ext uri="{FF2B5EF4-FFF2-40B4-BE49-F238E27FC236}">
                <a16:creationId xmlns:a16="http://schemas.microsoft.com/office/drawing/2014/main" id="{029E0C11-D929-59D4-5B7C-C377F518587B}"/>
              </a:ext>
            </a:extLst>
          </p:cNvPr>
          <p:cNvSpPr>
            <a:spLocks noChangeShapeType="1"/>
          </p:cNvSpPr>
          <p:nvPr/>
        </p:nvSpPr>
        <p:spPr bwMode="gray">
          <a:xfrm>
            <a:off x="3100205" y="3786235"/>
            <a:ext cx="0" cy="4352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3F7F4029-EB14-A84A-B62F-6B5F4B5BFFA3}"/>
              </a:ext>
            </a:extLst>
          </p:cNvPr>
          <p:cNvSpPr txBox="1"/>
          <p:nvPr/>
        </p:nvSpPr>
        <p:spPr>
          <a:xfrm>
            <a:off x="1157104" y="4284199"/>
            <a:ext cx="960519" cy="400110"/>
          </a:xfrm>
          <a:prstGeom prst="rect">
            <a:avLst/>
          </a:prstGeom>
          <a:noFill/>
        </p:spPr>
        <p:txBody>
          <a:bodyPr wrap="none" rtlCol="0">
            <a:spAutoFit/>
          </a:bodyPr>
          <a:lstStyle/>
          <a:p>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自社</a:t>
            </a:r>
            <a:r>
              <a:rPr lang="en-US" altLang="ja-JP" sz="2000" dirty="0">
                <a:latin typeface="Meiryo UI" panose="020B0604030504040204" pitchFamily="50" charset="-128"/>
                <a:ea typeface="Meiryo UI" panose="020B0604030504040204" pitchFamily="50" charset="-128"/>
              </a:rPr>
              <a:t>】</a:t>
            </a:r>
            <a:endParaRPr lang="ja-JP" altLang="en-US" sz="2000" dirty="0">
              <a:latin typeface="Meiryo UI" panose="020B0604030504040204" pitchFamily="50" charset="-128"/>
              <a:ea typeface="Meiryo UI" panose="020B0604030504040204" pitchFamily="50" charset="-128"/>
            </a:endParaRPr>
          </a:p>
        </p:txBody>
      </p:sp>
      <p:sp>
        <p:nvSpPr>
          <p:cNvPr id="11" name="角丸四角形吹き出し 2">
            <a:extLst>
              <a:ext uri="{FF2B5EF4-FFF2-40B4-BE49-F238E27FC236}">
                <a16:creationId xmlns:a16="http://schemas.microsoft.com/office/drawing/2014/main" id="{F39D5582-536B-6468-AFAF-8BAF14D340F2}"/>
              </a:ext>
            </a:extLst>
          </p:cNvPr>
          <p:cNvSpPr/>
          <p:nvPr/>
        </p:nvSpPr>
        <p:spPr bwMode="auto">
          <a:xfrm>
            <a:off x="4639389" y="3428254"/>
            <a:ext cx="6453715" cy="1368547"/>
          </a:xfrm>
          <a:prstGeom prst="wedgeRoundRectCallout">
            <a:avLst>
              <a:gd name="adj1" fmla="val -61068"/>
              <a:gd name="adj2" fmla="val 43732"/>
              <a:gd name="adj3" fmla="val 16667"/>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fontAlgn="ctr">
              <a:spcBef>
                <a:spcPct val="0"/>
              </a:spcBef>
              <a:spcAft>
                <a:spcPct val="0"/>
              </a:spcAft>
            </a:pP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質問</a:t>
            </a:r>
            <a:r>
              <a:rPr lang="en-US" altLang="ja-JP" sz="2000" dirty="0">
                <a:latin typeface="Meiryo UI" panose="020B0604030504040204" pitchFamily="50" charset="-128"/>
                <a:ea typeface="Meiryo UI" panose="020B0604030504040204" pitchFamily="50" charset="-128"/>
              </a:rPr>
              <a:t>】</a:t>
            </a:r>
          </a:p>
          <a:p>
            <a:pPr algn="l"/>
            <a:r>
              <a:rPr lang="ja-JP" altLang="en-US" sz="2000" dirty="0">
                <a:latin typeface="Meiryo UI" panose="020B0604030504040204" pitchFamily="50" charset="-128"/>
                <a:ea typeface="Meiryo UI" panose="020B0604030504040204" pitchFamily="50" charset="-128"/>
              </a:rPr>
              <a:t>インターネットから無償で入手したソフトウェアを</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自社のビジネスに自由に利用できますか？</a:t>
            </a:r>
          </a:p>
        </p:txBody>
      </p:sp>
      <p:sp>
        <p:nvSpPr>
          <p:cNvPr id="12" name="テキスト ボックス 11">
            <a:extLst>
              <a:ext uri="{FF2B5EF4-FFF2-40B4-BE49-F238E27FC236}">
                <a16:creationId xmlns:a16="http://schemas.microsoft.com/office/drawing/2014/main" id="{9C34B108-9704-95E7-E77B-5942CCA2CEC7}"/>
              </a:ext>
            </a:extLst>
          </p:cNvPr>
          <p:cNvSpPr txBox="1"/>
          <p:nvPr/>
        </p:nvSpPr>
        <p:spPr>
          <a:xfrm>
            <a:off x="1087325" y="1023515"/>
            <a:ext cx="3975768" cy="461665"/>
          </a:xfrm>
          <a:prstGeom prst="rect">
            <a:avLst/>
          </a:prstGeom>
          <a:noFill/>
        </p:spPr>
        <p:txBody>
          <a:bodyPr wrap="none" rtlCol="0">
            <a:spAutoFit/>
          </a:bodyPr>
          <a:lstStyle/>
          <a:p>
            <a:r>
              <a:rPr lang="en-US" altLang="ja-JP" sz="2400" dirty="0">
                <a:latin typeface="Meiryo UI" panose="020B0604030504040204" pitchFamily="50" charset="-128"/>
                <a:ea typeface="Meiryo UI" panose="020B0604030504040204" pitchFamily="50" charset="-128"/>
              </a:rPr>
              <a:t>【WEB</a:t>
            </a:r>
            <a:r>
              <a:rPr lang="ja-JP" altLang="en-US" sz="2400" dirty="0">
                <a:latin typeface="Meiryo UI" panose="020B0604030504040204" pitchFamily="50" charset="-128"/>
                <a:ea typeface="Meiryo UI" panose="020B0604030504040204" pitchFamily="50" charset="-128"/>
              </a:rPr>
              <a:t>ページ</a:t>
            </a:r>
            <a:r>
              <a:rPr lang="ja-JP" altLang="en-US" sz="2400" b="1" dirty="0">
                <a:solidFill>
                  <a:srgbClr val="0000CC"/>
                </a:solidFill>
                <a:latin typeface="Meiryo UI" panose="020B0604030504040204" pitchFamily="50" charset="-128"/>
                <a:ea typeface="Meiryo UI" panose="020B0604030504040204" pitchFamily="50" charset="-128"/>
              </a:rPr>
              <a:t>（個人ブログ）</a:t>
            </a:r>
            <a:r>
              <a:rPr lang="en-US" altLang="ja-JP" sz="2400" dirty="0">
                <a:latin typeface="Meiryo UI" panose="020B0604030504040204" pitchFamily="50" charset="-128"/>
                <a:ea typeface="Meiryo UI" panose="020B0604030504040204" pitchFamily="50" charset="-128"/>
              </a:rPr>
              <a:t>】</a:t>
            </a:r>
          </a:p>
        </p:txBody>
      </p:sp>
      <p:sp>
        <p:nvSpPr>
          <p:cNvPr id="13" name="テキスト ボックス 12">
            <a:extLst>
              <a:ext uri="{FF2B5EF4-FFF2-40B4-BE49-F238E27FC236}">
                <a16:creationId xmlns:a16="http://schemas.microsoft.com/office/drawing/2014/main" id="{A1D67E27-8971-333F-C208-015E81E35C34}"/>
              </a:ext>
            </a:extLst>
          </p:cNvPr>
          <p:cNvSpPr txBox="1"/>
          <p:nvPr/>
        </p:nvSpPr>
        <p:spPr bwMode="gray">
          <a:xfrm>
            <a:off x="1949267" y="5510077"/>
            <a:ext cx="2376488" cy="892552"/>
          </a:xfrm>
          <a:prstGeom prst="rect">
            <a:avLst/>
          </a:prstGeom>
          <a:solidFill>
            <a:srgbClr val="5EADEE"/>
          </a:solidFill>
          <a:ln>
            <a:solidFill>
              <a:srgbClr val="105D9C"/>
            </a:solidFill>
          </a:ln>
        </p:spPr>
        <p:txBody>
          <a:bodyPr wrap="square" rtlCol="0">
            <a:spAutoFit/>
          </a:bodyPr>
          <a:lstStyle/>
          <a:p>
            <a:pPr algn="l"/>
            <a:r>
              <a:rPr lang="ja-JP" altLang="en-US" sz="2000" b="1" dirty="0">
                <a:latin typeface="Meiryo UI" panose="020B0604030504040204" pitchFamily="50" charset="-128"/>
                <a:ea typeface="Meiryo UI" panose="020B0604030504040204" pitchFamily="50" charset="-128"/>
              </a:rPr>
              <a:t>・製品への組込み</a:t>
            </a:r>
            <a:endParaRPr lang="en-US" altLang="ja-JP" sz="2000" b="1" dirty="0">
              <a:latin typeface="Meiryo UI" panose="020B0604030504040204" pitchFamily="50" charset="-128"/>
              <a:ea typeface="Meiryo UI" panose="020B0604030504040204" pitchFamily="50" charset="-128"/>
            </a:endParaRPr>
          </a:p>
          <a:p>
            <a:pPr algn="l"/>
            <a:r>
              <a:rPr lang="ja-JP" altLang="en-US" sz="1600" dirty="0">
                <a:latin typeface="Meiryo UI" panose="020B0604030504040204" pitchFamily="50" charset="-128"/>
                <a:ea typeface="Meiryo UI" panose="020B0604030504040204" pitchFamily="50" charset="-128"/>
              </a:rPr>
              <a:t>・クラウドサービス</a:t>
            </a:r>
            <a:endParaRPr lang="en-US" altLang="ja-JP" sz="1600" dirty="0">
              <a:latin typeface="Meiryo UI" panose="020B0604030504040204" pitchFamily="50" charset="-128"/>
              <a:ea typeface="Meiryo UI" panose="020B0604030504040204" pitchFamily="50" charset="-128"/>
            </a:endParaRPr>
          </a:p>
          <a:p>
            <a:pPr algn="l"/>
            <a:r>
              <a:rPr lang="ja-JP" altLang="en-US" sz="1600" dirty="0">
                <a:latin typeface="Meiryo UI" panose="020B0604030504040204" pitchFamily="50" charset="-128"/>
                <a:ea typeface="Meiryo UI" panose="020B0604030504040204" pitchFamily="50" charset="-128"/>
              </a:rPr>
              <a:t>・受託開発</a:t>
            </a:r>
            <a:endParaRPr lang="en-US" altLang="ja-JP" sz="160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E411B2C6-102C-74E6-AE8B-2BB9C180F235}"/>
              </a:ext>
            </a:extLst>
          </p:cNvPr>
          <p:cNvSpPr txBox="1"/>
          <p:nvPr/>
        </p:nvSpPr>
        <p:spPr>
          <a:xfrm>
            <a:off x="5734051" y="5097387"/>
            <a:ext cx="6050581" cy="1200329"/>
          </a:xfrm>
          <a:prstGeom prst="rect">
            <a:avLst/>
          </a:prstGeom>
          <a:solidFill>
            <a:srgbClr val="CCFFFF"/>
          </a:solidFill>
          <a:ln w="28575">
            <a:solidFill>
              <a:srgbClr val="0070C0"/>
            </a:solidFill>
          </a:ln>
        </p:spPr>
        <p:txBody>
          <a:bodyPr wrap="square" rtlCol="0">
            <a:spAutoFit/>
          </a:bodyPr>
          <a:lstStyle/>
          <a:p>
            <a:pPr algn="l"/>
            <a:r>
              <a:rPr lang="ja-JP" altLang="en-US" dirty="0">
                <a:solidFill>
                  <a:schemeClr val="tx1"/>
                </a:solidFill>
                <a:latin typeface="Meiryo UI" panose="020B0604030504040204" pitchFamily="50" charset="-128"/>
                <a:ea typeface="Meiryo UI" panose="020B0604030504040204" pitchFamily="50" charset="-128"/>
              </a:rPr>
              <a:t>選択肢：</a:t>
            </a:r>
            <a:endParaRPr lang="en-US" altLang="ja-JP" dirty="0">
              <a:solidFill>
                <a:schemeClr val="tx1"/>
              </a:solidFill>
              <a:latin typeface="Meiryo UI" panose="020B0604030504040204" pitchFamily="50" charset="-128"/>
              <a:ea typeface="Meiryo UI" panose="020B0604030504040204" pitchFamily="50" charset="-128"/>
            </a:endParaRPr>
          </a:p>
          <a:p>
            <a:pPr algn="l"/>
            <a:r>
              <a:rPr lang="ja-JP" altLang="en-US" dirty="0">
                <a:solidFill>
                  <a:schemeClr val="tx1"/>
                </a:solidFill>
                <a:latin typeface="Meiryo UI" panose="020B0604030504040204" pitchFamily="50" charset="-128"/>
                <a:ea typeface="Meiryo UI" panose="020B0604030504040204" pitchFamily="50" charset="-128"/>
              </a:rPr>
              <a:t>①無償で公開されているので製品に組み込む</a:t>
            </a:r>
            <a:endParaRPr lang="en-US" altLang="ja-JP" dirty="0">
              <a:solidFill>
                <a:schemeClr val="tx1"/>
              </a:solidFill>
              <a:latin typeface="Meiryo UI" panose="020B0604030504040204" pitchFamily="50" charset="-128"/>
              <a:ea typeface="Meiryo UI" panose="020B0604030504040204" pitchFamily="50" charset="-128"/>
            </a:endParaRPr>
          </a:p>
          <a:p>
            <a:pPr algn="l"/>
            <a:r>
              <a:rPr lang="ja-JP" altLang="en-US" dirty="0">
                <a:solidFill>
                  <a:schemeClr val="tx1"/>
                </a:solidFill>
                <a:latin typeface="Meiryo UI" panose="020B0604030504040204" pitchFamily="50" charset="-128"/>
                <a:ea typeface="Meiryo UI" panose="020B0604030504040204" pitchFamily="50" charset="-128"/>
              </a:rPr>
              <a:t>②会社の法務・知財、</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管理部門（</a:t>
            </a:r>
            <a:r>
              <a:rPr lang="en-US" altLang="ja-JP" dirty="0">
                <a:solidFill>
                  <a:schemeClr val="tx1"/>
                </a:solidFill>
                <a:latin typeface="Meiryo UI" panose="020B0604030504040204" pitchFamily="50" charset="-128"/>
                <a:ea typeface="Meiryo UI" panose="020B0604030504040204" pitchFamily="50" charset="-128"/>
              </a:rPr>
              <a:t>OSPO</a:t>
            </a:r>
            <a:r>
              <a:rPr lang="ja-JP" altLang="en-US" dirty="0">
                <a:solidFill>
                  <a:schemeClr val="tx1"/>
                </a:solidFill>
                <a:latin typeface="Meiryo UI" panose="020B0604030504040204" pitchFamily="50" charset="-128"/>
                <a:ea typeface="Meiryo UI" panose="020B0604030504040204" pitchFamily="50" charset="-128"/>
              </a:rPr>
              <a:t>）などに相談する</a:t>
            </a:r>
          </a:p>
          <a:p>
            <a:pPr algn="l"/>
            <a:r>
              <a:rPr lang="ja-JP" altLang="en-US" dirty="0">
                <a:solidFill>
                  <a:schemeClr val="tx1"/>
                </a:solidFill>
                <a:latin typeface="Meiryo UI" panose="020B0604030504040204" pitchFamily="50" charset="-128"/>
                <a:ea typeface="Meiryo UI" panose="020B0604030504040204" pitchFamily="50" charset="-128"/>
              </a:rPr>
              <a:t>③別のソフトウェアを検討するか、自分で開発する</a:t>
            </a:r>
          </a:p>
        </p:txBody>
      </p:sp>
      <p:sp>
        <p:nvSpPr>
          <p:cNvPr id="15" name="角丸四角形吹き出し 2">
            <a:extLst>
              <a:ext uri="{FF2B5EF4-FFF2-40B4-BE49-F238E27FC236}">
                <a16:creationId xmlns:a16="http://schemas.microsoft.com/office/drawing/2014/main" id="{001D2B6D-40B3-B0A8-8300-938C0707AE75}"/>
              </a:ext>
            </a:extLst>
          </p:cNvPr>
          <p:cNvSpPr/>
          <p:nvPr/>
        </p:nvSpPr>
        <p:spPr bwMode="auto">
          <a:xfrm>
            <a:off x="5734051" y="1298948"/>
            <a:ext cx="5224699" cy="691308"/>
          </a:xfrm>
          <a:prstGeom prst="wedgeRoundRectCallout">
            <a:avLst>
              <a:gd name="adj1" fmla="val -61068"/>
              <a:gd name="adj2" fmla="val 43732"/>
              <a:gd name="adj3" fmla="val 16667"/>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fontAlgn="ctr">
              <a:spcBef>
                <a:spcPct val="0"/>
              </a:spcBef>
              <a:spcAft>
                <a:spcPct val="0"/>
              </a:spcAft>
            </a:pPr>
            <a:r>
              <a:rPr lang="ja-JP" altLang="en-US" sz="2000" dirty="0">
                <a:latin typeface="Meiryo UI" panose="020B0604030504040204" pitchFamily="50" charset="-128"/>
                <a:ea typeface="Meiryo UI" panose="020B0604030504040204" pitchFamily="50" charset="-128"/>
              </a:rPr>
              <a:t>前提：利用条件が記載されていない</a:t>
            </a:r>
            <a:endParaRPr lang="en-US" altLang="ja-JP" sz="20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25B1CFA4-D9BD-6F26-67B0-4A90D7BD0FB0}"/>
              </a:ext>
            </a:extLst>
          </p:cNvPr>
          <p:cNvSpPr txBox="1"/>
          <p:nvPr/>
        </p:nvSpPr>
        <p:spPr>
          <a:xfrm>
            <a:off x="9552384" y="6652392"/>
            <a:ext cx="2592000" cy="180000"/>
          </a:xfrm>
          <a:prstGeom prst="rect">
            <a:avLst/>
          </a:prstGeom>
          <a:solidFill>
            <a:schemeClr val="bg1"/>
          </a:solidFill>
          <a:ln>
            <a:solidFill>
              <a:schemeClr val="bg1"/>
            </a:solidFill>
          </a:ln>
        </p:spPr>
        <p:txBody>
          <a:bodyPr wrap="square">
            <a:spAutoFit/>
          </a:bodyPr>
          <a:lstStyle/>
          <a:p>
            <a:r>
              <a:rPr lang="de-DE" altLang="ja-JP" sz="800" dirty="0">
                <a:latin typeface="Meiryo UI" panose="020B0604030504040204" pitchFamily="50" charset="-128"/>
                <a:ea typeface="Meiryo UI" panose="020B0604030504040204" pitchFamily="50" charset="-128"/>
              </a:rPr>
              <a:t>20</a:t>
            </a:r>
            <a:r>
              <a:rPr lang="en-US" altLang="ja-JP" sz="800" dirty="0">
                <a:latin typeface="Meiryo UI" panose="020B0604030504040204" pitchFamily="50" charset="-128"/>
                <a:ea typeface="Meiryo UI" panose="020B0604030504040204" pitchFamily="50" charset="-128"/>
              </a:rPr>
              <a:t>22-2025</a:t>
            </a:r>
            <a:r>
              <a:rPr lang="de-DE" altLang="ja-JP" sz="800" dirty="0">
                <a:latin typeface="Meiryo UI" panose="020B0604030504040204" pitchFamily="50" charset="-128"/>
                <a:ea typeface="Meiryo UI" panose="020B0604030504040204" pitchFamily="50" charset="-128"/>
              </a:rPr>
              <a:t> OpenChain Japan Work Group</a:t>
            </a:r>
          </a:p>
        </p:txBody>
      </p:sp>
    </p:spTree>
    <p:extLst>
      <p:ext uri="{BB962C8B-B14F-4D97-AF65-F5344CB8AC3E}">
        <p14:creationId xmlns:p14="http://schemas.microsoft.com/office/powerpoint/2010/main" val="2520956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E4379-2F00-797F-B757-C7CF1E029A50}"/>
            </a:ext>
          </a:extLst>
        </p:cNvPr>
        <p:cNvGrpSpPr/>
        <p:nvPr/>
      </p:nvGrpSpPr>
      <p:grpSpPr>
        <a:xfrm>
          <a:off x="0" y="0"/>
          <a:ext cx="0" cy="0"/>
          <a:chOff x="0" y="0"/>
          <a:chExt cx="0" cy="0"/>
        </a:xfrm>
      </p:grpSpPr>
      <p:sp>
        <p:nvSpPr>
          <p:cNvPr id="2" name="字幕 1">
            <a:extLst>
              <a:ext uri="{FF2B5EF4-FFF2-40B4-BE49-F238E27FC236}">
                <a16:creationId xmlns:a16="http://schemas.microsoft.com/office/drawing/2014/main" id="{A4141309-2453-82F5-9AC6-6A2E7DE85051}"/>
              </a:ext>
            </a:extLst>
          </p:cNvPr>
          <p:cNvSpPr>
            <a:spLocks noGrp="1"/>
          </p:cNvSpPr>
          <p:nvPr>
            <p:ph type="subTitle" idx="1"/>
          </p:nvPr>
        </p:nvSpPr>
        <p:spPr>
          <a:xfrm>
            <a:off x="258763" y="476672"/>
            <a:ext cx="10564800" cy="691308"/>
          </a:xfrm>
        </p:spPr>
        <p:txBody>
          <a:bodyPr/>
          <a:lstStyle/>
          <a:p>
            <a:r>
              <a:rPr kumimoji="1" lang="ja-JP" altLang="en-US" sz="3200" dirty="0"/>
              <a:t>突然ですが質問です</a:t>
            </a:r>
            <a:endParaRPr kumimoji="1" lang="en-US" altLang="ja-JP" sz="3200" dirty="0"/>
          </a:p>
          <a:p>
            <a:endParaRPr kumimoji="1" lang="en-US" altLang="ja-JP" sz="3200" dirty="0"/>
          </a:p>
        </p:txBody>
      </p:sp>
      <p:sp>
        <p:nvSpPr>
          <p:cNvPr id="4" name="スライド番号プレースホルダー 3">
            <a:extLst>
              <a:ext uri="{FF2B5EF4-FFF2-40B4-BE49-F238E27FC236}">
                <a16:creationId xmlns:a16="http://schemas.microsoft.com/office/drawing/2014/main" id="{5B59025B-68A4-CA92-A78E-97605DEDB65E}"/>
              </a:ext>
            </a:extLst>
          </p:cNvPr>
          <p:cNvSpPr>
            <a:spLocks noGrp="1"/>
          </p:cNvSpPr>
          <p:nvPr>
            <p:ph type="sldNum" sz="quarter" idx="4"/>
          </p:nvPr>
        </p:nvSpPr>
        <p:spPr/>
        <p:txBody>
          <a:bodyPr/>
          <a:lstStyle/>
          <a:p>
            <a:fld id="{E5C4FF1C-8F5E-4BC8-BCAF-207649A9C157}" type="slidenum">
              <a:rPr lang="de-DE" altLang="ja-JP" smtClean="0"/>
              <a:pPr/>
              <a:t>7</a:t>
            </a:fld>
            <a:endParaRPr lang="de-DE" altLang="ja-JP"/>
          </a:p>
        </p:txBody>
      </p:sp>
      <p:sp>
        <p:nvSpPr>
          <p:cNvPr id="3" name="Rectangle 35">
            <a:extLst>
              <a:ext uri="{FF2B5EF4-FFF2-40B4-BE49-F238E27FC236}">
                <a16:creationId xmlns:a16="http://schemas.microsoft.com/office/drawing/2014/main" id="{7E599665-2217-2DB6-3813-66EA9F9E682D}"/>
              </a:ext>
            </a:extLst>
          </p:cNvPr>
          <p:cNvSpPr>
            <a:spLocks noChangeArrowheads="1"/>
          </p:cNvSpPr>
          <p:nvPr/>
        </p:nvSpPr>
        <p:spPr bwMode="gray">
          <a:xfrm>
            <a:off x="869071" y="4221483"/>
            <a:ext cx="4464746" cy="2303861"/>
          </a:xfrm>
          <a:prstGeom prst="rect">
            <a:avLst/>
          </a:prstGeom>
          <a:solidFill>
            <a:srgbClr val="D2E8FA"/>
          </a:solidFill>
          <a:ln w="9525">
            <a:solidFill>
              <a:srgbClr val="105D9C"/>
            </a:solidFill>
            <a:miter lim="800000"/>
            <a:headEnd/>
            <a:tailEnd/>
          </a:ln>
          <a:effectLst/>
        </p:spPr>
        <p:txBody>
          <a:bodyPr wrap="none" anchor="ctr"/>
          <a:lstStyle/>
          <a:p>
            <a:pPr fontAlgn="base">
              <a:spcBef>
                <a:spcPct val="5000"/>
              </a:spcBef>
              <a:spcAft>
                <a:spcPct val="5000"/>
              </a:spcAft>
            </a:pPr>
            <a:endParaRPr kumimoji="0" lang="ja-JP" altLang="en-US" sz="2000">
              <a:latin typeface="Meiryo UI" panose="020B0604030504040204" pitchFamily="50" charset="-128"/>
              <a:ea typeface="Meiryo UI" panose="020B0604030504040204" pitchFamily="50" charset="-128"/>
            </a:endParaRPr>
          </a:p>
        </p:txBody>
      </p:sp>
      <p:sp>
        <p:nvSpPr>
          <p:cNvPr id="5" name="Rectangle 35">
            <a:extLst>
              <a:ext uri="{FF2B5EF4-FFF2-40B4-BE49-F238E27FC236}">
                <a16:creationId xmlns:a16="http://schemas.microsoft.com/office/drawing/2014/main" id="{364EFC65-9605-B74E-6D68-BF200D204C5F}"/>
              </a:ext>
            </a:extLst>
          </p:cNvPr>
          <p:cNvSpPr>
            <a:spLocks noChangeArrowheads="1"/>
          </p:cNvSpPr>
          <p:nvPr/>
        </p:nvSpPr>
        <p:spPr bwMode="gray">
          <a:xfrm>
            <a:off x="869073" y="1557187"/>
            <a:ext cx="4464745" cy="1079574"/>
          </a:xfrm>
          <a:prstGeom prst="rec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5000"/>
              </a:spcBef>
              <a:spcAft>
                <a:spcPct val="5000"/>
              </a:spcAft>
            </a:pPr>
            <a:r>
              <a:rPr lang="ja-JP" altLang="en-US" sz="2000" dirty="0">
                <a:latin typeface="Meiryo UI" panose="020B0604030504040204" pitchFamily="50" charset="-128"/>
                <a:ea typeface="Meiryo UI" panose="020B0604030504040204" pitchFamily="50" charset="-128"/>
              </a:rPr>
              <a:t>○○機能のプログラムを開発しました。</a:t>
            </a:r>
          </a:p>
          <a:p>
            <a:pPr fontAlgn="base">
              <a:spcBef>
                <a:spcPct val="5000"/>
              </a:spcBef>
              <a:spcAft>
                <a:spcPct val="5000"/>
              </a:spcAft>
            </a:pPr>
            <a:r>
              <a:rPr lang="ja-JP" altLang="en-US" sz="2000" dirty="0">
                <a:solidFill>
                  <a:schemeClr val="tx1"/>
                </a:solidFill>
                <a:latin typeface="Meiryo UI" panose="020B0604030504040204" pitchFamily="50" charset="-128"/>
                <a:ea typeface="Meiryo UI" panose="020B0604030504040204" pitchFamily="50" charset="-128"/>
              </a:rPr>
              <a:t> </a:t>
            </a:r>
            <a:r>
              <a:rPr lang="en-US" altLang="ja-JP" sz="2000" dirty="0" err="1">
                <a:solidFill>
                  <a:schemeClr val="tx1"/>
                </a:solidFill>
                <a:latin typeface="Meiryo UI" panose="020B0604030504040204" pitchFamily="50" charset="-128"/>
                <a:ea typeface="Meiryo UI" panose="020B0604030504040204" pitchFamily="50" charset="-128"/>
              </a:rPr>
              <a:t>DownLoad</a:t>
            </a:r>
            <a:r>
              <a:rPr lang="ja-JP" altLang="en-US" sz="2000" dirty="0">
                <a:solidFill>
                  <a:schemeClr val="tx1"/>
                </a:solidFill>
                <a:latin typeface="Meiryo UI" panose="020B0604030504040204" pitchFamily="50" charset="-128"/>
                <a:ea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  </a:t>
            </a:r>
            <a:r>
              <a:rPr lang="ja-JP" altLang="en-US" sz="2000" u="sng" dirty="0">
                <a:solidFill>
                  <a:srgbClr val="0000FF"/>
                </a:solidFill>
                <a:latin typeface="Meiryo UI" panose="020B0604030504040204" pitchFamily="50" charset="-128"/>
                <a:ea typeface="Meiryo UI" panose="020B0604030504040204" pitchFamily="50" charset="-128"/>
              </a:rPr>
              <a:t>ソフトウェア</a:t>
            </a:r>
            <a:r>
              <a:rPr lang="en-US" altLang="ja-JP" sz="2000" u="sng" dirty="0">
                <a:solidFill>
                  <a:srgbClr val="0000FF"/>
                </a:solidFill>
                <a:latin typeface="Meiryo UI" panose="020B0604030504040204" pitchFamily="50" charset="-128"/>
                <a:ea typeface="Meiryo UI" panose="020B0604030504040204" pitchFamily="50" charset="-128"/>
              </a:rPr>
              <a:t>A</a:t>
            </a:r>
            <a:endParaRPr kumimoji="0" lang="ja-JP" altLang="en-US" sz="2000" dirty="0">
              <a:solidFill>
                <a:srgbClr val="0000FF"/>
              </a:solidFill>
              <a:latin typeface="Meiryo UI" panose="020B0604030504040204" pitchFamily="50" charset="-128"/>
              <a:ea typeface="Meiryo UI" panose="020B0604030504040204" pitchFamily="50" charset="-128"/>
            </a:endParaRPr>
          </a:p>
        </p:txBody>
      </p:sp>
      <p:sp>
        <p:nvSpPr>
          <p:cNvPr id="6" name="AutoShape 36">
            <a:extLst>
              <a:ext uri="{FF2B5EF4-FFF2-40B4-BE49-F238E27FC236}">
                <a16:creationId xmlns:a16="http://schemas.microsoft.com/office/drawing/2014/main" id="{24FA8D80-D2F3-9737-84F0-B3E565DC1231}"/>
              </a:ext>
            </a:extLst>
          </p:cNvPr>
          <p:cNvSpPr>
            <a:spLocks noChangeArrowheads="1"/>
          </p:cNvSpPr>
          <p:nvPr/>
        </p:nvSpPr>
        <p:spPr bwMode="gray">
          <a:xfrm>
            <a:off x="1949267" y="3068685"/>
            <a:ext cx="2376488" cy="719138"/>
          </a:xfrm>
          <a:prstGeom prst="flowChartSummingJunction">
            <a:avLst/>
          </a:prstGeom>
          <a:solidFill>
            <a:srgbClr val="C8C8C8"/>
          </a:solidFill>
          <a:ln w="9525">
            <a:solidFill>
              <a:srgbClr val="50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endParaRPr lang="ja-JP" altLang="ja-JP" sz="1600">
              <a:latin typeface="Meiryo UI" panose="020B0604030504040204" pitchFamily="50" charset="-128"/>
              <a:ea typeface="Meiryo UI" panose="020B0604030504040204" pitchFamily="50" charset="-128"/>
            </a:endParaRPr>
          </a:p>
        </p:txBody>
      </p:sp>
      <p:sp>
        <p:nvSpPr>
          <p:cNvPr id="7" name="Line 37">
            <a:extLst>
              <a:ext uri="{FF2B5EF4-FFF2-40B4-BE49-F238E27FC236}">
                <a16:creationId xmlns:a16="http://schemas.microsoft.com/office/drawing/2014/main" id="{8F3F83BF-BF66-976C-B27A-11B4D973FFBC}"/>
              </a:ext>
            </a:extLst>
          </p:cNvPr>
          <p:cNvSpPr>
            <a:spLocks noChangeShapeType="1"/>
          </p:cNvSpPr>
          <p:nvPr/>
        </p:nvSpPr>
        <p:spPr bwMode="gray">
          <a:xfrm flipH="1">
            <a:off x="3100204" y="2636761"/>
            <a:ext cx="0" cy="43192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8" name="AutoShape 38">
            <a:extLst>
              <a:ext uri="{FF2B5EF4-FFF2-40B4-BE49-F238E27FC236}">
                <a16:creationId xmlns:a16="http://schemas.microsoft.com/office/drawing/2014/main" id="{F97FAFC3-7B4A-2B0A-CB87-558B7A3D6D76}"/>
              </a:ext>
            </a:extLst>
          </p:cNvPr>
          <p:cNvSpPr>
            <a:spLocks noChangeArrowheads="1"/>
          </p:cNvSpPr>
          <p:nvPr/>
        </p:nvSpPr>
        <p:spPr bwMode="gray">
          <a:xfrm>
            <a:off x="2283917" y="4437681"/>
            <a:ext cx="1681499" cy="863922"/>
          </a:xfrm>
          <a:prstGeom prst="flowChartDocument">
            <a:avLst/>
          </a:prstGeom>
          <a:gradFill flip="none" rotWithShape="1">
            <a:gsLst>
              <a:gs pos="0">
                <a:srgbClr val="1782DB"/>
              </a:gs>
              <a:gs pos="100000">
                <a:srgbClr val="0B406B"/>
              </a:gs>
            </a:gsLst>
            <a:lin ang="5400000" scaled="1"/>
            <a:tileRect/>
          </a:gra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buClr>
                <a:srgbClr val="A50021"/>
              </a:buClr>
              <a:buFont typeface="Wingdings" pitchFamily="2" charset="2"/>
              <a:buNone/>
            </a:pPr>
            <a:r>
              <a:rPr lang="ja-JP" altLang="en-US" sz="2000" dirty="0">
                <a:solidFill>
                  <a:srgbClr val="FFFFFF"/>
                </a:solidFill>
                <a:latin typeface="Meiryo UI" panose="020B0604030504040204" pitchFamily="50" charset="-128"/>
                <a:ea typeface="Meiryo UI" panose="020B0604030504040204" pitchFamily="50" charset="-128"/>
              </a:rPr>
              <a:t>ソフトウェアＡ</a:t>
            </a:r>
          </a:p>
        </p:txBody>
      </p:sp>
      <p:sp>
        <p:nvSpPr>
          <p:cNvPr id="9" name="Line 46">
            <a:extLst>
              <a:ext uri="{FF2B5EF4-FFF2-40B4-BE49-F238E27FC236}">
                <a16:creationId xmlns:a16="http://schemas.microsoft.com/office/drawing/2014/main" id="{39904092-298C-F805-D657-C7AED80613C4}"/>
              </a:ext>
            </a:extLst>
          </p:cNvPr>
          <p:cNvSpPr>
            <a:spLocks noChangeShapeType="1"/>
          </p:cNvSpPr>
          <p:nvPr/>
        </p:nvSpPr>
        <p:spPr bwMode="gray">
          <a:xfrm>
            <a:off x="3100205" y="3786235"/>
            <a:ext cx="0" cy="4352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52D0E8DD-DDDE-8571-3BC8-B483E13240E0}"/>
              </a:ext>
            </a:extLst>
          </p:cNvPr>
          <p:cNvSpPr txBox="1"/>
          <p:nvPr/>
        </p:nvSpPr>
        <p:spPr>
          <a:xfrm>
            <a:off x="1157104" y="4284199"/>
            <a:ext cx="960519" cy="400110"/>
          </a:xfrm>
          <a:prstGeom prst="rect">
            <a:avLst/>
          </a:prstGeom>
          <a:noFill/>
        </p:spPr>
        <p:txBody>
          <a:bodyPr wrap="none" rtlCol="0">
            <a:spAutoFit/>
          </a:bodyPr>
          <a:lstStyle/>
          <a:p>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自社</a:t>
            </a:r>
            <a:r>
              <a:rPr lang="en-US" altLang="ja-JP" sz="2000" dirty="0">
                <a:latin typeface="Meiryo UI" panose="020B0604030504040204" pitchFamily="50" charset="-128"/>
                <a:ea typeface="Meiryo UI" panose="020B0604030504040204" pitchFamily="50" charset="-128"/>
              </a:rPr>
              <a:t>】</a:t>
            </a:r>
            <a:endParaRPr lang="ja-JP" altLang="en-US" sz="2000" dirty="0">
              <a:latin typeface="Meiryo UI" panose="020B0604030504040204" pitchFamily="50" charset="-128"/>
              <a:ea typeface="Meiryo UI" panose="020B0604030504040204" pitchFamily="50" charset="-128"/>
            </a:endParaRPr>
          </a:p>
        </p:txBody>
      </p:sp>
      <p:sp>
        <p:nvSpPr>
          <p:cNvPr id="11" name="角丸四角形吹き出し 2">
            <a:extLst>
              <a:ext uri="{FF2B5EF4-FFF2-40B4-BE49-F238E27FC236}">
                <a16:creationId xmlns:a16="http://schemas.microsoft.com/office/drawing/2014/main" id="{50BBC375-72AF-EAB3-2474-C4B440C9D3C9}"/>
              </a:ext>
            </a:extLst>
          </p:cNvPr>
          <p:cNvSpPr/>
          <p:nvPr/>
        </p:nvSpPr>
        <p:spPr bwMode="auto">
          <a:xfrm>
            <a:off x="4639389" y="3428254"/>
            <a:ext cx="6453715" cy="1368547"/>
          </a:xfrm>
          <a:prstGeom prst="wedgeRoundRectCallout">
            <a:avLst>
              <a:gd name="adj1" fmla="val -61068"/>
              <a:gd name="adj2" fmla="val 43732"/>
              <a:gd name="adj3" fmla="val 16667"/>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fontAlgn="ctr">
              <a:spcBef>
                <a:spcPct val="0"/>
              </a:spcBef>
              <a:spcAft>
                <a:spcPct val="0"/>
              </a:spcAft>
            </a:pP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質問</a:t>
            </a:r>
            <a:r>
              <a:rPr lang="en-US" altLang="ja-JP" sz="2000" dirty="0">
                <a:latin typeface="Meiryo UI" panose="020B0604030504040204" pitchFamily="50" charset="-128"/>
                <a:ea typeface="Meiryo UI" panose="020B0604030504040204" pitchFamily="50" charset="-128"/>
              </a:rPr>
              <a:t>】</a:t>
            </a:r>
          </a:p>
          <a:p>
            <a:pPr algn="l"/>
            <a:r>
              <a:rPr lang="ja-JP" altLang="en-US" sz="2000" dirty="0">
                <a:latin typeface="Meiryo UI" panose="020B0604030504040204" pitchFamily="50" charset="-128"/>
                <a:ea typeface="Meiryo UI" panose="020B0604030504040204" pitchFamily="50" charset="-128"/>
              </a:rPr>
              <a:t>インターネットから無償で入手したソフトウェアを</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自社のビジネスに自由に利用できますか？</a:t>
            </a:r>
          </a:p>
        </p:txBody>
      </p:sp>
      <p:sp>
        <p:nvSpPr>
          <p:cNvPr id="12" name="テキスト ボックス 11">
            <a:extLst>
              <a:ext uri="{FF2B5EF4-FFF2-40B4-BE49-F238E27FC236}">
                <a16:creationId xmlns:a16="http://schemas.microsoft.com/office/drawing/2014/main" id="{704C8831-909D-5A3A-E41A-C50057A4493F}"/>
              </a:ext>
            </a:extLst>
          </p:cNvPr>
          <p:cNvSpPr txBox="1"/>
          <p:nvPr/>
        </p:nvSpPr>
        <p:spPr>
          <a:xfrm>
            <a:off x="1087325" y="1023515"/>
            <a:ext cx="3975768" cy="461665"/>
          </a:xfrm>
          <a:prstGeom prst="rect">
            <a:avLst/>
          </a:prstGeom>
          <a:noFill/>
        </p:spPr>
        <p:txBody>
          <a:bodyPr wrap="none" rtlCol="0">
            <a:spAutoFit/>
          </a:bodyPr>
          <a:lstStyle/>
          <a:p>
            <a:r>
              <a:rPr lang="en-US" altLang="ja-JP" sz="2400" dirty="0">
                <a:latin typeface="Meiryo UI" panose="020B0604030504040204" pitchFamily="50" charset="-128"/>
                <a:ea typeface="Meiryo UI" panose="020B0604030504040204" pitchFamily="50" charset="-128"/>
              </a:rPr>
              <a:t>【WEB</a:t>
            </a:r>
            <a:r>
              <a:rPr lang="ja-JP" altLang="en-US" sz="2400" dirty="0">
                <a:latin typeface="Meiryo UI" panose="020B0604030504040204" pitchFamily="50" charset="-128"/>
                <a:ea typeface="Meiryo UI" panose="020B0604030504040204" pitchFamily="50" charset="-128"/>
              </a:rPr>
              <a:t>ページ</a:t>
            </a:r>
            <a:r>
              <a:rPr lang="ja-JP" altLang="en-US" sz="2400" b="1" dirty="0">
                <a:solidFill>
                  <a:srgbClr val="0000CC"/>
                </a:solidFill>
                <a:latin typeface="Meiryo UI" panose="020B0604030504040204" pitchFamily="50" charset="-128"/>
                <a:ea typeface="Meiryo UI" panose="020B0604030504040204" pitchFamily="50" charset="-128"/>
              </a:rPr>
              <a:t>（個人ブログ）</a:t>
            </a:r>
            <a:r>
              <a:rPr lang="en-US" altLang="ja-JP" sz="2400" dirty="0">
                <a:latin typeface="Meiryo UI" panose="020B0604030504040204" pitchFamily="50" charset="-128"/>
                <a:ea typeface="Meiryo UI" panose="020B0604030504040204" pitchFamily="50" charset="-128"/>
              </a:rPr>
              <a:t>】</a:t>
            </a:r>
          </a:p>
        </p:txBody>
      </p:sp>
      <p:sp>
        <p:nvSpPr>
          <p:cNvPr id="13" name="テキスト ボックス 12">
            <a:extLst>
              <a:ext uri="{FF2B5EF4-FFF2-40B4-BE49-F238E27FC236}">
                <a16:creationId xmlns:a16="http://schemas.microsoft.com/office/drawing/2014/main" id="{1BB1E7BC-7B00-3370-7934-907A32F21EC2}"/>
              </a:ext>
            </a:extLst>
          </p:cNvPr>
          <p:cNvSpPr txBox="1"/>
          <p:nvPr/>
        </p:nvSpPr>
        <p:spPr bwMode="gray">
          <a:xfrm>
            <a:off x="1949267" y="5510077"/>
            <a:ext cx="2376488" cy="892552"/>
          </a:xfrm>
          <a:prstGeom prst="rect">
            <a:avLst/>
          </a:prstGeom>
          <a:solidFill>
            <a:srgbClr val="5EADEE"/>
          </a:solidFill>
          <a:ln>
            <a:solidFill>
              <a:srgbClr val="105D9C"/>
            </a:solidFill>
          </a:ln>
        </p:spPr>
        <p:txBody>
          <a:bodyPr wrap="square" rtlCol="0">
            <a:spAutoFit/>
          </a:bodyPr>
          <a:lstStyle/>
          <a:p>
            <a:pPr algn="l"/>
            <a:r>
              <a:rPr lang="ja-JP" altLang="en-US" sz="2000" b="1" dirty="0">
                <a:latin typeface="Meiryo UI" panose="020B0604030504040204" pitchFamily="50" charset="-128"/>
                <a:ea typeface="Meiryo UI" panose="020B0604030504040204" pitchFamily="50" charset="-128"/>
              </a:rPr>
              <a:t>・製品への組込み</a:t>
            </a:r>
            <a:endParaRPr lang="en-US" altLang="ja-JP" sz="2000" b="1" dirty="0">
              <a:latin typeface="Meiryo UI" panose="020B0604030504040204" pitchFamily="50" charset="-128"/>
              <a:ea typeface="Meiryo UI" panose="020B0604030504040204" pitchFamily="50" charset="-128"/>
            </a:endParaRPr>
          </a:p>
          <a:p>
            <a:pPr algn="l"/>
            <a:r>
              <a:rPr lang="ja-JP" altLang="en-US" sz="1600" dirty="0">
                <a:latin typeface="Meiryo UI" panose="020B0604030504040204" pitchFamily="50" charset="-128"/>
                <a:ea typeface="Meiryo UI" panose="020B0604030504040204" pitchFamily="50" charset="-128"/>
              </a:rPr>
              <a:t>・クラウドサービス</a:t>
            </a:r>
            <a:endParaRPr lang="en-US" altLang="ja-JP" sz="1600" dirty="0">
              <a:latin typeface="Meiryo UI" panose="020B0604030504040204" pitchFamily="50" charset="-128"/>
              <a:ea typeface="Meiryo UI" panose="020B0604030504040204" pitchFamily="50" charset="-128"/>
            </a:endParaRPr>
          </a:p>
          <a:p>
            <a:pPr algn="l"/>
            <a:r>
              <a:rPr lang="ja-JP" altLang="en-US" sz="1600" dirty="0">
                <a:latin typeface="Meiryo UI" panose="020B0604030504040204" pitchFamily="50" charset="-128"/>
                <a:ea typeface="Meiryo UI" panose="020B0604030504040204" pitchFamily="50" charset="-128"/>
              </a:rPr>
              <a:t>・受託開発</a:t>
            </a:r>
            <a:endParaRPr lang="en-US" altLang="ja-JP" sz="160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EDE2DD6C-A6C5-5F4A-7C14-35225B5C1A74}"/>
              </a:ext>
            </a:extLst>
          </p:cNvPr>
          <p:cNvSpPr txBox="1"/>
          <p:nvPr/>
        </p:nvSpPr>
        <p:spPr>
          <a:xfrm>
            <a:off x="5879976" y="5097387"/>
            <a:ext cx="6192688" cy="1200329"/>
          </a:xfrm>
          <a:prstGeom prst="rect">
            <a:avLst/>
          </a:prstGeom>
          <a:solidFill>
            <a:srgbClr val="CCFFFF"/>
          </a:solidFill>
          <a:ln w="28575">
            <a:solidFill>
              <a:srgbClr val="0070C0"/>
            </a:solidFill>
          </a:ln>
        </p:spPr>
        <p:txBody>
          <a:bodyPr wrap="square" rtlCol="0">
            <a:spAutoFit/>
          </a:bodyPr>
          <a:lstStyle/>
          <a:p>
            <a:pPr algn="l"/>
            <a:r>
              <a:rPr lang="ja-JP" altLang="en-US" dirty="0">
                <a:solidFill>
                  <a:schemeClr val="tx1"/>
                </a:solidFill>
                <a:latin typeface="Meiryo UI" panose="020B0604030504040204" pitchFamily="50" charset="-128"/>
                <a:ea typeface="Meiryo UI" panose="020B0604030504040204" pitchFamily="50" charset="-128"/>
              </a:rPr>
              <a:t>選択肢：</a:t>
            </a:r>
            <a:endParaRPr lang="en-US" altLang="ja-JP" dirty="0">
              <a:solidFill>
                <a:schemeClr val="tx1"/>
              </a:solidFill>
              <a:latin typeface="Meiryo UI" panose="020B0604030504040204" pitchFamily="50" charset="-128"/>
              <a:ea typeface="Meiryo UI" panose="020B0604030504040204" pitchFamily="50" charset="-128"/>
            </a:endParaRPr>
          </a:p>
          <a:p>
            <a:pPr algn="l"/>
            <a:r>
              <a:rPr lang="ja-JP" altLang="en-US" strike="sngStrike" dirty="0">
                <a:solidFill>
                  <a:schemeClr val="tx1"/>
                </a:solidFill>
                <a:latin typeface="Meiryo UI" panose="020B0604030504040204" pitchFamily="50" charset="-128"/>
                <a:ea typeface="Meiryo UI" panose="020B0604030504040204" pitchFamily="50" charset="-128"/>
              </a:rPr>
              <a:t>①無償で公開されているので製品に組み込む</a:t>
            </a:r>
            <a:endParaRPr lang="en-US" altLang="ja-JP" strike="sngStrike" dirty="0">
              <a:solidFill>
                <a:schemeClr val="tx1"/>
              </a:solidFill>
              <a:latin typeface="Meiryo UI" panose="020B0604030504040204" pitchFamily="50" charset="-128"/>
              <a:ea typeface="Meiryo UI" panose="020B0604030504040204" pitchFamily="50" charset="-128"/>
            </a:endParaRPr>
          </a:p>
          <a:p>
            <a:pPr algn="l"/>
            <a:r>
              <a:rPr lang="ja-JP" altLang="en-US" b="1" dirty="0">
                <a:solidFill>
                  <a:srgbClr val="0000CC"/>
                </a:solidFill>
                <a:latin typeface="Meiryo UI" panose="020B0604030504040204" pitchFamily="50" charset="-128"/>
                <a:ea typeface="Meiryo UI" panose="020B0604030504040204" pitchFamily="50" charset="-128"/>
              </a:rPr>
              <a:t>②会社の法務・知財、</a:t>
            </a:r>
            <a:r>
              <a:rPr lang="en-US" altLang="ja-JP" b="1" dirty="0">
                <a:solidFill>
                  <a:srgbClr val="0000CC"/>
                </a:solidFill>
                <a:latin typeface="Meiryo UI" panose="020B0604030504040204" pitchFamily="50" charset="-128"/>
                <a:ea typeface="Meiryo UI" panose="020B0604030504040204" pitchFamily="50" charset="-128"/>
              </a:rPr>
              <a:t>OSS</a:t>
            </a:r>
            <a:r>
              <a:rPr lang="ja-JP" altLang="en-US" b="1" dirty="0">
                <a:solidFill>
                  <a:srgbClr val="0000CC"/>
                </a:solidFill>
                <a:latin typeface="Meiryo UI" panose="020B0604030504040204" pitchFamily="50" charset="-128"/>
                <a:ea typeface="Meiryo UI" panose="020B0604030504040204" pitchFamily="50" charset="-128"/>
              </a:rPr>
              <a:t>管理部門（</a:t>
            </a:r>
            <a:r>
              <a:rPr lang="en-US" altLang="ja-JP" b="1" dirty="0">
                <a:solidFill>
                  <a:srgbClr val="0000CC"/>
                </a:solidFill>
                <a:latin typeface="Meiryo UI" panose="020B0604030504040204" pitchFamily="50" charset="-128"/>
                <a:ea typeface="Meiryo UI" panose="020B0604030504040204" pitchFamily="50" charset="-128"/>
              </a:rPr>
              <a:t>OSPO</a:t>
            </a:r>
            <a:r>
              <a:rPr lang="ja-JP" altLang="en-US" b="1" dirty="0">
                <a:solidFill>
                  <a:srgbClr val="0000CC"/>
                </a:solidFill>
                <a:latin typeface="Meiryo UI" panose="020B0604030504040204" pitchFamily="50" charset="-128"/>
                <a:ea typeface="Meiryo UI" panose="020B0604030504040204" pitchFamily="50" charset="-128"/>
              </a:rPr>
              <a:t>）などに相談する</a:t>
            </a:r>
            <a:endParaRPr lang="en-US" altLang="ja-JP" b="1" dirty="0">
              <a:solidFill>
                <a:srgbClr val="0000CC"/>
              </a:solidFill>
              <a:latin typeface="Meiryo UI" panose="020B0604030504040204" pitchFamily="50" charset="-128"/>
              <a:ea typeface="Meiryo UI" panose="020B0604030504040204" pitchFamily="50" charset="-128"/>
            </a:endParaRPr>
          </a:p>
          <a:p>
            <a:pPr algn="l"/>
            <a:r>
              <a:rPr lang="ja-JP" altLang="en-US" b="1" dirty="0">
                <a:solidFill>
                  <a:srgbClr val="0000CC"/>
                </a:solidFill>
                <a:latin typeface="Meiryo UI" panose="020B0604030504040204" pitchFamily="50" charset="-128"/>
                <a:ea typeface="Meiryo UI" panose="020B0604030504040204" pitchFamily="50" charset="-128"/>
              </a:rPr>
              <a:t>③別のソフトウェアを検討するか、自分で開発する</a:t>
            </a:r>
            <a:endParaRPr lang="en-US" altLang="ja-JP" b="1" dirty="0">
              <a:solidFill>
                <a:srgbClr val="0000CC"/>
              </a:solidFill>
              <a:latin typeface="Meiryo UI" panose="020B0604030504040204" pitchFamily="50" charset="-128"/>
              <a:ea typeface="Meiryo UI" panose="020B0604030504040204" pitchFamily="50" charset="-128"/>
            </a:endParaRPr>
          </a:p>
        </p:txBody>
      </p:sp>
      <p:sp>
        <p:nvSpPr>
          <p:cNvPr id="15" name="角丸四角形吹き出し 2">
            <a:extLst>
              <a:ext uri="{FF2B5EF4-FFF2-40B4-BE49-F238E27FC236}">
                <a16:creationId xmlns:a16="http://schemas.microsoft.com/office/drawing/2014/main" id="{DF019E26-550F-B332-35AF-0D16E564FC3F}"/>
              </a:ext>
            </a:extLst>
          </p:cNvPr>
          <p:cNvSpPr/>
          <p:nvPr/>
        </p:nvSpPr>
        <p:spPr bwMode="auto">
          <a:xfrm>
            <a:off x="5734051" y="1298948"/>
            <a:ext cx="5224699" cy="691308"/>
          </a:xfrm>
          <a:prstGeom prst="wedgeRoundRectCallout">
            <a:avLst>
              <a:gd name="adj1" fmla="val -61068"/>
              <a:gd name="adj2" fmla="val 43732"/>
              <a:gd name="adj3" fmla="val 16667"/>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fontAlgn="ctr">
              <a:spcBef>
                <a:spcPct val="0"/>
              </a:spcBef>
              <a:spcAft>
                <a:spcPct val="0"/>
              </a:spcAft>
            </a:pPr>
            <a:r>
              <a:rPr lang="ja-JP" altLang="en-US" sz="2000" dirty="0">
                <a:latin typeface="Meiryo UI" panose="020B0604030504040204" pitchFamily="50" charset="-128"/>
                <a:ea typeface="Meiryo UI" panose="020B0604030504040204" pitchFamily="50" charset="-128"/>
              </a:rPr>
              <a:t>前提：利用条件が記載されていない</a:t>
            </a:r>
            <a:endParaRPr lang="en-US" altLang="ja-JP" sz="20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844DCC17-75DE-943A-0D7C-BC8FB85CF4F0}"/>
              </a:ext>
            </a:extLst>
          </p:cNvPr>
          <p:cNvSpPr txBox="1"/>
          <p:nvPr/>
        </p:nvSpPr>
        <p:spPr>
          <a:xfrm>
            <a:off x="9552384" y="6652392"/>
            <a:ext cx="2592000" cy="180000"/>
          </a:xfrm>
          <a:prstGeom prst="rect">
            <a:avLst/>
          </a:prstGeom>
          <a:solidFill>
            <a:schemeClr val="bg1"/>
          </a:solidFill>
          <a:ln>
            <a:solidFill>
              <a:schemeClr val="bg1"/>
            </a:solidFill>
          </a:ln>
        </p:spPr>
        <p:txBody>
          <a:bodyPr wrap="square">
            <a:spAutoFit/>
          </a:bodyPr>
          <a:lstStyle/>
          <a:p>
            <a:r>
              <a:rPr lang="de-DE" altLang="ja-JP" sz="800" dirty="0">
                <a:latin typeface="Meiryo UI" panose="020B0604030504040204" pitchFamily="50" charset="-128"/>
                <a:ea typeface="Meiryo UI" panose="020B0604030504040204" pitchFamily="50" charset="-128"/>
              </a:rPr>
              <a:t>20</a:t>
            </a:r>
            <a:r>
              <a:rPr lang="en-US" altLang="ja-JP" sz="800" dirty="0">
                <a:latin typeface="Meiryo UI" panose="020B0604030504040204" pitchFamily="50" charset="-128"/>
                <a:ea typeface="Meiryo UI" panose="020B0604030504040204" pitchFamily="50" charset="-128"/>
              </a:rPr>
              <a:t>22-2025</a:t>
            </a:r>
            <a:r>
              <a:rPr lang="de-DE" altLang="ja-JP" sz="800" dirty="0">
                <a:latin typeface="Meiryo UI" panose="020B0604030504040204" pitchFamily="50" charset="-128"/>
                <a:ea typeface="Meiryo UI" panose="020B0604030504040204" pitchFamily="50" charset="-128"/>
              </a:rPr>
              <a:t> OpenChain Japan Work Group</a:t>
            </a:r>
          </a:p>
        </p:txBody>
      </p:sp>
    </p:spTree>
    <p:extLst>
      <p:ext uri="{BB962C8B-B14F-4D97-AF65-F5344CB8AC3E}">
        <p14:creationId xmlns:p14="http://schemas.microsoft.com/office/powerpoint/2010/main" val="2441348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E9171A-F8C1-C853-D098-323A37C4C0DA}"/>
            </a:ext>
          </a:extLst>
        </p:cNvPr>
        <p:cNvGrpSpPr/>
        <p:nvPr/>
      </p:nvGrpSpPr>
      <p:grpSpPr>
        <a:xfrm>
          <a:off x="0" y="0"/>
          <a:ext cx="0" cy="0"/>
          <a:chOff x="0" y="0"/>
          <a:chExt cx="0" cy="0"/>
        </a:xfrm>
      </p:grpSpPr>
      <p:sp>
        <p:nvSpPr>
          <p:cNvPr id="1098754" name="Rectangle 2">
            <a:extLst>
              <a:ext uri="{FF2B5EF4-FFF2-40B4-BE49-F238E27FC236}">
                <a16:creationId xmlns:a16="http://schemas.microsoft.com/office/drawing/2014/main" id="{A0B23ACB-2337-2032-3361-C2FBD9122167}"/>
              </a:ext>
            </a:extLst>
          </p:cNvPr>
          <p:cNvSpPr>
            <a:spLocks noGrp="1" noChangeArrowheads="1"/>
          </p:cNvSpPr>
          <p:nvPr>
            <p:ph type="title"/>
          </p:nvPr>
        </p:nvSpPr>
        <p:spPr/>
        <p:txBody>
          <a:bodyPr/>
          <a:lstStyle/>
          <a:p>
            <a:r>
              <a:rPr lang="ja-JP" altLang="en-US" dirty="0">
                <a:latin typeface="Meiryo UI" panose="020B0604030504040204" pitchFamily="50" charset="-128"/>
                <a:ea typeface="Meiryo UI" panose="020B0604030504040204" pitchFamily="50" charset="-128"/>
              </a:rPr>
              <a:t>プログラムと著作権</a:t>
            </a:r>
          </a:p>
        </p:txBody>
      </p:sp>
      <p:sp>
        <p:nvSpPr>
          <p:cNvPr id="1098758" name="Line 5">
            <a:extLst>
              <a:ext uri="{FF2B5EF4-FFF2-40B4-BE49-F238E27FC236}">
                <a16:creationId xmlns:a16="http://schemas.microsoft.com/office/drawing/2014/main" id="{4E5816B8-8D7E-1041-E999-00D98C386281}"/>
              </a:ext>
            </a:extLst>
          </p:cNvPr>
          <p:cNvSpPr>
            <a:spLocks noChangeShapeType="1"/>
          </p:cNvSpPr>
          <p:nvPr/>
        </p:nvSpPr>
        <p:spPr bwMode="auto">
          <a:xfrm>
            <a:off x="1542723" y="3449687"/>
            <a:ext cx="0" cy="244827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1098759" name="Rectangle 6">
            <a:extLst>
              <a:ext uri="{FF2B5EF4-FFF2-40B4-BE49-F238E27FC236}">
                <a16:creationId xmlns:a16="http://schemas.microsoft.com/office/drawing/2014/main" id="{4E8CA86F-2E00-B891-7A31-35EE36025E86}"/>
              </a:ext>
            </a:extLst>
          </p:cNvPr>
          <p:cNvSpPr>
            <a:spLocks noChangeArrowheads="1"/>
          </p:cNvSpPr>
          <p:nvPr/>
        </p:nvSpPr>
        <p:spPr bwMode="gray">
          <a:xfrm>
            <a:off x="3562973" y="5393903"/>
            <a:ext cx="6337300" cy="987425"/>
          </a:xfrm>
          <a:prstGeom prst="rect">
            <a:avLst/>
          </a:prstGeom>
          <a:solidFill>
            <a:srgbClr val="FDE8C3"/>
          </a:solidFill>
          <a:ln w="12700">
            <a:solidFill>
              <a:srgbClr val="914405"/>
            </a:solidFill>
            <a:miter lim="800000"/>
            <a:headEnd type="none" w="sm" len="sm"/>
            <a:tailEnd type="none" w="sm" len="sm"/>
          </a:ln>
        </p:spPr>
        <p:txBody>
          <a:bodyPr wrap="none" anchor="ctr"/>
          <a:lstStyle>
            <a:lvl1pPr algn="l" defTabSz="762000" fontAlgn="base">
              <a:defRPr kumimoji="1" sz="2400">
                <a:solidFill>
                  <a:schemeClr val="tx1"/>
                </a:solidFill>
                <a:latin typeface="Times New Roman" pitchFamily="18" charset="0"/>
                <a:ea typeface="ＭＳ Ｐゴシック" charset="-128"/>
              </a:defRPr>
            </a:lvl1pPr>
            <a:lvl2pPr marL="742950" indent="-285750" algn="l" defTabSz="762000" fontAlgn="base">
              <a:defRPr kumimoji="1" sz="2400">
                <a:solidFill>
                  <a:schemeClr val="tx1"/>
                </a:solidFill>
                <a:latin typeface="Times New Roman" pitchFamily="18" charset="0"/>
                <a:ea typeface="ＭＳ Ｐゴシック" charset="-128"/>
              </a:defRPr>
            </a:lvl2pPr>
            <a:lvl3pPr marL="1143000" indent="-228600" algn="l" defTabSz="762000" fontAlgn="base">
              <a:defRPr kumimoji="1" sz="2400">
                <a:solidFill>
                  <a:schemeClr val="tx1"/>
                </a:solidFill>
                <a:latin typeface="Times New Roman" pitchFamily="18" charset="0"/>
                <a:ea typeface="ＭＳ Ｐゴシック" charset="-128"/>
              </a:defRPr>
            </a:lvl3pPr>
            <a:lvl4pPr marL="1600200" indent="-228600" algn="l" defTabSz="762000" fontAlgn="base">
              <a:defRPr kumimoji="1" sz="2400">
                <a:solidFill>
                  <a:schemeClr val="tx1"/>
                </a:solidFill>
                <a:latin typeface="Times New Roman" pitchFamily="18" charset="0"/>
                <a:ea typeface="ＭＳ Ｐゴシック" charset="-128"/>
              </a:defRPr>
            </a:lvl4pPr>
            <a:lvl5pPr marL="2057400" indent="-228600" algn="l" defTabSz="762000" fontAlgn="base">
              <a:defRPr kumimoji="1" sz="2400">
                <a:solidFill>
                  <a:schemeClr val="tx1"/>
                </a:solidFill>
                <a:latin typeface="Times New Roman" pitchFamily="18" charset="0"/>
                <a:ea typeface="ＭＳ Ｐゴシック" charset="-128"/>
              </a:defRPr>
            </a:lvl5pPr>
            <a:lvl6pPr marL="2514600" indent="-228600" defTabSz="7620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defTabSz="7620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defTabSz="7620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defTabSz="762000" fontAlgn="base">
              <a:spcBef>
                <a:spcPct val="0"/>
              </a:spcBef>
              <a:spcAft>
                <a:spcPct val="0"/>
              </a:spcAft>
              <a:defRPr kumimoji="1" sz="2400">
                <a:solidFill>
                  <a:schemeClr val="tx1"/>
                </a:solidFill>
                <a:latin typeface="Times New Roman" pitchFamily="18" charset="0"/>
                <a:ea typeface="ＭＳ Ｐゴシック" charset="-128"/>
              </a:defRPr>
            </a:lvl9pPr>
          </a:lstStyle>
          <a:p>
            <a:pPr>
              <a:lnSpc>
                <a:spcPts val="2400"/>
              </a:lnSpc>
              <a:buFontTx/>
              <a:buChar char="•"/>
            </a:pPr>
            <a:r>
              <a:rPr lang="ja-JP" altLang="en-US" sz="1800" dirty="0">
                <a:solidFill>
                  <a:srgbClr val="000000"/>
                </a:solidFill>
                <a:latin typeface="Meiryo UI" panose="020B0604030504040204" pitchFamily="50" charset="-128"/>
                <a:ea typeface="Meiryo UI" panose="020B0604030504040204" pitchFamily="50" charset="-128"/>
              </a:rPr>
              <a:t>公表権（第</a:t>
            </a:r>
            <a:r>
              <a:rPr lang="en-US" altLang="ja-JP" sz="1800" dirty="0">
                <a:solidFill>
                  <a:srgbClr val="000000"/>
                </a:solidFill>
                <a:latin typeface="Meiryo UI" panose="020B0604030504040204" pitchFamily="50" charset="-128"/>
                <a:ea typeface="Meiryo UI" panose="020B0604030504040204" pitchFamily="50" charset="-128"/>
              </a:rPr>
              <a:t>18</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buFontTx/>
              <a:buChar char="•"/>
            </a:pPr>
            <a:r>
              <a:rPr lang="ja-JP" altLang="en-US" sz="1800" u="sng" dirty="0">
                <a:solidFill>
                  <a:srgbClr val="FF0000"/>
                </a:solidFill>
                <a:latin typeface="Meiryo UI" panose="020B0604030504040204" pitchFamily="50" charset="-128"/>
                <a:ea typeface="Meiryo UI" panose="020B0604030504040204" pitchFamily="50" charset="-128"/>
              </a:rPr>
              <a:t>氏名表示権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19</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buFontTx/>
              <a:buChar char="•"/>
            </a:pPr>
            <a:r>
              <a:rPr lang="ja-JP" altLang="en-US" sz="1800" u="sng" dirty="0">
                <a:solidFill>
                  <a:srgbClr val="FF0000"/>
                </a:solidFill>
                <a:latin typeface="Meiryo UI" panose="020B0604030504040204" pitchFamily="50" charset="-128"/>
                <a:ea typeface="Meiryo UI" panose="020B0604030504040204" pitchFamily="50" charset="-128"/>
              </a:rPr>
              <a:t>同一性保持権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20</a:t>
            </a:r>
            <a:r>
              <a:rPr lang="ja-JP" altLang="en-US" sz="1800" dirty="0">
                <a:solidFill>
                  <a:srgbClr val="000000"/>
                </a:solidFill>
                <a:latin typeface="Meiryo UI" panose="020B0604030504040204" pitchFamily="50" charset="-128"/>
                <a:ea typeface="Meiryo UI" panose="020B0604030504040204" pitchFamily="50" charset="-128"/>
              </a:rPr>
              <a:t>条）</a:t>
            </a:r>
          </a:p>
        </p:txBody>
      </p:sp>
      <p:sp>
        <p:nvSpPr>
          <p:cNvPr id="1098762" name="Line 9">
            <a:extLst>
              <a:ext uri="{FF2B5EF4-FFF2-40B4-BE49-F238E27FC236}">
                <a16:creationId xmlns:a16="http://schemas.microsoft.com/office/drawing/2014/main" id="{6CB74146-4605-868B-643A-F85192F79719}"/>
              </a:ext>
            </a:extLst>
          </p:cNvPr>
          <p:cNvSpPr>
            <a:spLocks noChangeShapeType="1"/>
          </p:cNvSpPr>
          <p:nvPr/>
        </p:nvSpPr>
        <p:spPr bwMode="auto">
          <a:xfrm>
            <a:off x="1542723" y="3449686"/>
            <a:ext cx="3048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1098763" name="Line 10">
            <a:extLst>
              <a:ext uri="{FF2B5EF4-FFF2-40B4-BE49-F238E27FC236}">
                <a16:creationId xmlns:a16="http://schemas.microsoft.com/office/drawing/2014/main" id="{374A7579-6BDB-AA4B-E281-48FE1C86BE49}"/>
              </a:ext>
            </a:extLst>
          </p:cNvPr>
          <p:cNvSpPr>
            <a:spLocks noChangeShapeType="1"/>
          </p:cNvSpPr>
          <p:nvPr/>
        </p:nvSpPr>
        <p:spPr bwMode="auto">
          <a:xfrm>
            <a:off x="1542723" y="5877272"/>
            <a:ext cx="2286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1098764" name="Text Box 11">
            <a:extLst>
              <a:ext uri="{FF2B5EF4-FFF2-40B4-BE49-F238E27FC236}">
                <a16:creationId xmlns:a16="http://schemas.microsoft.com/office/drawing/2014/main" id="{383DF001-82C6-F513-FCA6-43B5F2A2AD3C}"/>
              </a:ext>
            </a:extLst>
          </p:cNvPr>
          <p:cNvSpPr txBox="1">
            <a:spLocks noChangeArrowheads="1"/>
          </p:cNvSpPr>
          <p:nvPr/>
        </p:nvSpPr>
        <p:spPr bwMode="gray">
          <a:xfrm>
            <a:off x="3562972" y="1865511"/>
            <a:ext cx="6337301" cy="3477875"/>
          </a:xfrm>
          <a:prstGeom prst="rect">
            <a:avLst/>
          </a:prstGeom>
          <a:solidFill>
            <a:srgbClr val="CCFFFF"/>
          </a:solidFill>
          <a:ln w="9525">
            <a:solidFill>
              <a:srgbClr val="105D9C"/>
            </a:solidFill>
            <a:miter lim="800000"/>
            <a:headEnd/>
            <a:tailEnd/>
          </a:ln>
        </p:spPr>
        <p:txBody>
          <a:bodyPr wrap="square">
            <a:spAutoFit/>
          </a:bodyPr>
          <a:lstStyle>
            <a:lvl1pPr algn="l" fontAlgn="base">
              <a:defRPr kumimoji="1" sz="2400">
                <a:solidFill>
                  <a:schemeClr val="tx1"/>
                </a:solidFill>
                <a:latin typeface="Times New Roman" pitchFamily="18" charset="0"/>
                <a:ea typeface="ＭＳ Ｐゴシック" charset="-128"/>
              </a:defRPr>
            </a:lvl1pPr>
            <a:lvl2pPr marL="742950" indent="-285750" algn="l" fontAlgn="base">
              <a:defRPr kumimoji="1" sz="2400">
                <a:solidFill>
                  <a:schemeClr val="tx1"/>
                </a:solidFill>
                <a:latin typeface="Times New Roman" pitchFamily="18" charset="0"/>
                <a:ea typeface="ＭＳ Ｐゴシック" charset="-128"/>
              </a:defRPr>
            </a:lvl2pPr>
            <a:lvl3pPr marL="1143000" indent="-228600" algn="l" fontAlgn="base">
              <a:defRPr kumimoji="1" sz="2400">
                <a:solidFill>
                  <a:schemeClr val="tx1"/>
                </a:solidFill>
                <a:latin typeface="Times New Roman" pitchFamily="18" charset="0"/>
                <a:ea typeface="ＭＳ Ｐゴシック" charset="-128"/>
              </a:defRPr>
            </a:lvl3pPr>
            <a:lvl4pPr marL="1600200" indent="-228600" algn="l" fontAlgn="base">
              <a:defRPr kumimoji="1" sz="2400">
                <a:solidFill>
                  <a:schemeClr val="tx1"/>
                </a:solidFill>
                <a:latin typeface="Times New Roman" pitchFamily="18" charset="0"/>
                <a:ea typeface="ＭＳ Ｐゴシック" charset="-128"/>
              </a:defRPr>
            </a:lvl4pPr>
            <a:lvl5pPr marL="2057400" indent="-228600" algn="l" fontAlgn="base">
              <a:defRPr kumimoji="1" sz="2400">
                <a:solidFill>
                  <a:schemeClr val="tx1"/>
                </a:solidFill>
                <a:latin typeface="Times New Roman" pitchFamily="18" charset="0"/>
                <a:ea typeface="ＭＳ Ｐゴシック" charset="-128"/>
              </a:defRPr>
            </a:lvl5pPr>
            <a:lvl6pPr marL="2514600" indent="-2286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fontAlgn="base">
              <a:spcBef>
                <a:spcPct val="0"/>
              </a:spcBef>
              <a:spcAft>
                <a:spcPct val="0"/>
              </a:spcAft>
              <a:defRPr kumimoji="1" sz="2400">
                <a:solidFill>
                  <a:schemeClr val="tx1"/>
                </a:solidFill>
                <a:latin typeface="Times New Roman" pitchFamily="18" charset="0"/>
                <a:ea typeface="ＭＳ Ｐゴシック" charset="-128"/>
              </a:defRPr>
            </a:lvl9pPr>
          </a:lstStyle>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複製権</a:t>
            </a:r>
            <a:r>
              <a:rPr lang="ja-JP" altLang="en-US" sz="1800" dirty="0">
                <a:latin typeface="Meiryo UI" panose="020B0604030504040204" pitchFamily="50" charset="-128"/>
                <a:ea typeface="Meiryo UI" panose="020B0604030504040204" pitchFamily="50" charset="-128"/>
              </a:rPr>
              <a:t>（</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21</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・上演権及び演奏権（第</a:t>
            </a:r>
            <a:r>
              <a:rPr lang="en-US" altLang="ja-JP" sz="1800" dirty="0">
                <a:solidFill>
                  <a:srgbClr val="000000"/>
                </a:solidFill>
                <a:latin typeface="Meiryo UI" panose="020B0604030504040204" pitchFamily="50" charset="-128"/>
                <a:ea typeface="Meiryo UI" panose="020B0604030504040204" pitchFamily="50" charset="-128"/>
              </a:rPr>
              <a:t>22</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・上映権（第</a:t>
            </a:r>
            <a:r>
              <a:rPr lang="en-US" altLang="ja-JP" sz="1800" dirty="0">
                <a:solidFill>
                  <a:srgbClr val="000000"/>
                </a:solidFill>
                <a:latin typeface="Meiryo UI" panose="020B0604030504040204" pitchFamily="50" charset="-128"/>
                <a:ea typeface="Meiryo UI" panose="020B0604030504040204" pitchFamily="50" charset="-128"/>
              </a:rPr>
              <a:t>22</a:t>
            </a:r>
            <a:r>
              <a:rPr lang="ja-JP" altLang="en-US" sz="1800" dirty="0">
                <a:solidFill>
                  <a:srgbClr val="000000"/>
                </a:solidFill>
                <a:latin typeface="Meiryo UI" panose="020B0604030504040204" pitchFamily="50" charset="-128"/>
                <a:ea typeface="Meiryo UI" panose="020B0604030504040204" pitchFamily="50" charset="-128"/>
              </a:rPr>
              <a:t>条</a:t>
            </a:r>
            <a:r>
              <a:rPr lang="en-US" altLang="ja-JP" sz="1800" dirty="0">
                <a:solidFill>
                  <a:srgbClr val="000000"/>
                </a:solidFill>
                <a:latin typeface="Meiryo UI" panose="020B0604030504040204" pitchFamily="50" charset="-128"/>
                <a:ea typeface="Meiryo UI" panose="020B0604030504040204" pitchFamily="50" charset="-128"/>
              </a:rPr>
              <a:t>2</a:t>
            </a:r>
            <a:r>
              <a:rPr lang="ja-JP" altLang="en-US" sz="1800" dirty="0">
                <a:solidFill>
                  <a:srgbClr val="000000"/>
                </a:solidFill>
                <a:latin typeface="Meiryo UI" panose="020B0604030504040204" pitchFamily="50" charset="-128"/>
                <a:ea typeface="Meiryo UI" panose="020B0604030504040204" pitchFamily="50" charset="-128"/>
              </a:rPr>
              <a:t>）</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公衆送信権</a:t>
            </a:r>
            <a:r>
              <a:rPr lang="ja-JP" altLang="en-US" sz="1800" dirty="0">
                <a:solidFill>
                  <a:srgbClr val="000000"/>
                </a:solidFill>
                <a:latin typeface="Meiryo UI" panose="020B0604030504040204" pitchFamily="50" charset="-128"/>
                <a:ea typeface="Meiryo UI" panose="020B0604030504040204" pitchFamily="50" charset="-128"/>
              </a:rPr>
              <a:t>（第 </a:t>
            </a:r>
            <a:r>
              <a:rPr lang="en-US" altLang="ja-JP" sz="1800" dirty="0">
                <a:solidFill>
                  <a:srgbClr val="000000"/>
                </a:solidFill>
                <a:latin typeface="Meiryo UI" panose="020B0604030504040204" pitchFamily="50" charset="-128"/>
                <a:ea typeface="Meiryo UI" panose="020B0604030504040204" pitchFamily="50" charset="-128"/>
              </a:rPr>
              <a:t>23</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・口述権（第</a:t>
            </a:r>
            <a:r>
              <a:rPr lang="en-US" altLang="ja-JP" sz="1800" dirty="0">
                <a:solidFill>
                  <a:srgbClr val="000000"/>
                </a:solidFill>
                <a:latin typeface="Meiryo UI" panose="020B0604030504040204" pitchFamily="50" charset="-128"/>
                <a:ea typeface="Meiryo UI" panose="020B0604030504040204" pitchFamily="50" charset="-128"/>
              </a:rPr>
              <a:t>24</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・展示権（第</a:t>
            </a:r>
            <a:r>
              <a:rPr lang="en-US" altLang="ja-JP" sz="1800" dirty="0">
                <a:solidFill>
                  <a:srgbClr val="000000"/>
                </a:solidFill>
                <a:latin typeface="Meiryo UI" panose="020B0604030504040204" pitchFamily="50" charset="-128"/>
                <a:ea typeface="Meiryo UI" panose="020B0604030504040204" pitchFamily="50" charset="-128"/>
              </a:rPr>
              <a:t>25</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・頒布権（第</a:t>
            </a:r>
            <a:r>
              <a:rPr lang="en-US" altLang="ja-JP" sz="1800" dirty="0">
                <a:solidFill>
                  <a:srgbClr val="000000"/>
                </a:solidFill>
                <a:latin typeface="Meiryo UI" panose="020B0604030504040204" pitchFamily="50" charset="-128"/>
                <a:ea typeface="Meiryo UI" panose="020B0604030504040204" pitchFamily="50" charset="-128"/>
              </a:rPr>
              <a:t>26</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譲渡権</a:t>
            </a:r>
            <a:r>
              <a:rPr lang="ja-JP" altLang="en-US" sz="1800" dirty="0">
                <a:latin typeface="Meiryo UI" panose="020B0604030504040204" pitchFamily="50" charset="-128"/>
                <a:ea typeface="Meiryo UI" panose="020B0604030504040204" pitchFamily="50" charset="-128"/>
              </a:rPr>
              <a:t>（</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26</a:t>
            </a:r>
            <a:r>
              <a:rPr lang="ja-JP" altLang="en-US" sz="1800" dirty="0">
                <a:solidFill>
                  <a:srgbClr val="000000"/>
                </a:solidFill>
                <a:latin typeface="Meiryo UI" panose="020B0604030504040204" pitchFamily="50" charset="-128"/>
                <a:ea typeface="Meiryo UI" panose="020B0604030504040204" pitchFamily="50" charset="-128"/>
              </a:rPr>
              <a:t>条の</a:t>
            </a:r>
            <a:r>
              <a:rPr lang="en-US" altLang="ja-JP" sz="1800" dirty="0">
                <a:solidFill>
                  <a:srgbClr val="000000"/>
                </a:solidFill>
                <a:latin typeface="Meiryo UI" panose="020B0604030504040204" pitchFamily="50" charset="-128"/>
                <a:ea typeface="Meiryo UI" panose="020B0604030504040204" pitchFamily="50" charset="-128"/>
              </a:rPr>
              <a:t>2</a:t>
            </a:r>
            <a:r>
              <a:rPr lang="ja-JP" altLang="en-US" sz="1800" dirty="0">
                <a:solidFill>
                  <a:srgbClr val="000000"/>
                </a:solidFill>
                <a:latin typeface="Meiryo UI" panose="020B0604030504040204" pitchFamily="50" charset="-128"/>
                <a:ea typeface="Meiryo UI" panose="020B0604030504040204" pitchFamily="50" charset="-128"/>
              </a:rPr>
              <a:t>）</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貸与権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26</a:t>
            </a:r>
            <a:r>
              <a:rPr lang="ja-JP" altLang="en-US" sz="1800" dirty="0">
                <a:solidFill>
                  <a:srgbClr val="000000"/>
                </a:solidFill>
                <a:latin typeface="Meiryo UI" panose="020B0604030504040204" pitchFamily="50" charset="-128"/>
                <a:ea typeface="Meiryo UI" panose="020B0604030504040204" pitchFamily="50" charset="-128"/>
              </a:rPr>
              <a:t>条の</a:t>
            </a:r>
            <a:r>
              <a:rPr lang="en-US" altLang="ja-JP" sz="1800" dirty="0">
                <a:solidFill>
                  <a:srgbClr val="000000"/>
                </a:solidFill>
                <a:latin typeface="Meiryo UI" panose="020B0604030504040204" pitchFamily="50" charset="-128"/>
                <a:ea typeface="Meiryo UI" panose="020B0604030504040204" pitchFamily="50" charset="-128"/>
              </a:rPr>
              <a:t>3</a:t>
            </a:r>
            <a:r>
              <a:rPr lang="ja-JP" altLang="en-US" sz="1800" dirty="0">
                <a:solidFill>
                  <a:srgbClr val="000000"/>
                </a:solidFill>
                <a:latin typeface="Meiryo UI" panose="020B0604030504040204" pitchFamily="50" charset="-128"/>
                <a:ea typeface="Meiryo UI" panose="020B0604030504040204" pitchFamily="50" charset="-128"/>
              </a:rPr>
              <a:t>）</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・翻訳権、</a:t>
            </a:r>
            <a:r>
              <a:rPr lang="ja-JP" altLang="en-US" sz="1800" u="sng" dirty="0">
                <a:solidFill>
                  <a:srgbClr val="FF0000"/>
                </a:solidFill>
                <a:latin typeface="Meiryo UI" panose="020B0604030504040204" pitchFamily="50" charset="-128"/>
                <a:ea typeface="Meiryo UI" panose="020B0604030504040204" pitchFamily="50" charset="-128"/>
              </a:rPr>
              <a:t>翻案権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27</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二次的著作物の利用に関する原著作者の権利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28</a:t>
            </a:r>
            <a:r>
              <a:rPr lang="ja-JP" altLang="en-US" sz="1800" dirty="0">
                <a:solidFill>
                  <a:srgbClr val="000000"/>
                </a:solidFill>
                <a:latin typeface="Meiryo UI" panose="020B0604030504040204" pitchFamily="50" charset="-128"/>
                <a:ea typeface="Meiryo UI" panose="020B0604030504040204" pitchFamily="50" charset="-128"/>
              </a:rPr>
              <a:t>条）</a:t>
            </a:r>
          </a:p>
        </p:txBody>
      </p:sp>
      <p:sp>
        <p:nvSpPr>
          <p:cNvPr id="1098767" name="Rectangle 15">
            <a:extLst>
              <a:ext uri="{FF2B5EF4-FFF2-40B4-BE49-F238E27FC236}">
                <a16:creationId xmlns:a16="http://schemas.microsoft.com/office/drawing/2014/main" id="{BE7CB02C-5B44-A640-3CF7-7E990E4F705C}"/>
              </a:ext>
            </a:extLst>
          </p:cNvPr>
          <p:cNvSpPr>
            <a:spLocks noChangeArrowheads="1"/>
          </p:cNvSpPr>
          <p:nvPr/>
        </p:nvSpPr>
        <p:spPr bwMode="gray">
          <a:xfrm>
            <a:off x="1416244" y="1052735"/>
            <a:ext cx="8496300" cy="769441"/>
          </a:xfrm>
          <a:prstGeom prst="rect">
            <a:avLst/>
          </a:prstGeom>
          <a:noFill/>
          <a:ln w="19050" algn="ctr">
            <a:solidFill>
              <a:srgbClr val="105D9C"/>
            </a:solidFill>
            <a:miter lim="800000"/>
            <a:headEnd/>
            <a:tailEnd/>
          </a:ln>
          <a:effectLst/>
        </p:spPr>
        <p:txBody>
          <a:bodyPr wrap="none" anchor="ctr"/>
          <a:lstStyle/>
          <a:p>
            <a:pPr algn="l" fontAlgn="base"/>
            <a:r>
              <a:rPr lang="ja-JP" altLang="en-US" sz="2400" dirty="0">
                <a:latin typeface="Meiryo UI" panose="020B0604030504040204" pitchFamily="50" charset="-128"/>
                <a:ea typeface="Meiryo UI" panose="020B0604030504040204" pitchFamily="50" charset="-128"/>
              </a:rPr>
              <a:t>・プログラム等の表現は、</a:t>
            </a:r>
            <a:r>
              <a:rPr lang="ja-JP" altLang="en-US" sz="2400" u="sng" dirty="0">
                <a:solidFill>
                  <a:srgbClr val="FF0000"/>
                </a:solidFill>
                <a:latin typeface="Meiryo UI" panose="020B0604030504040204" pitchFamily="50" charset="-128"/>
                <a:ea typeface="Meiryo UI" panose="020B0604030504040204" pitchFamily="50" charset="-128"/>
              </a:rPr>
              <a:t>著作権法</a:t>
            </a:r>
            <a:r>
              <a:rPr lang="ja-JP" altLang="en-US" sz="2400" dirty="0">
                <a:latin typeface="Meiryo UI" panose="020B0604030504040204" pitchFamily="50" charset="-128"/>
                <a:ea typeface="Meiryo UI" panose="020B0604030504040204" pitchFamily="50" charset="-128"/>
              </a:rPr>
              <a:t>で保護されます。</a:t>
            </a:r>
          </a:p>
          <a:p>
            <a:pPr algn="l" fontAlgn="base"/>
            <a:r>
              <a:rPr lang="ja-JP" altLang="en-US" sz="2400" dirty="0">
                <a:latin typeface="Meiryo UI" panose="020B0604030504040204" pitchFamily="50" charset="-128"/>
                <a:ea typeface="Meiryo UI" panose="020B0604030504040204" pitchFamily="50" charset="-128"/>
              </a:rPr>
              <a:t>・著作権は、プログラム等を</a:t>
            </a:r>
            <a:r>
              <a:rPr lang="ja-JP" altLang="en-US" sz="2400" u="sng" dirty="0">
                <a:solidFill>
                  <a:srgbClr val="FF0000"/>
                </a:solidFill>
                <a:latin typeface="Meiryo UI" panose="020B0604030504040204" pitchFamily="50" charset="-128"/>
                <a:ea typeface="Meiryo UI" panose="020B0604030504040204" pitchFamily="50" charset="-128"/>
              </a:rPr>
              <a:t>作成した人（法人）に帰属</a:t>
            </a:r>
            <a:r>
              <a:rPr lang="ja-JP" altLang="en-US" sz="2400" dirty="0">
                <a:latin typeface="Meiryo UI" panose="020B0604030504040204" pitchFamily="50" charset="-128"/>
                <a:ea typeface="Meiryo UI" panose="020B0604030504040204" pitchFamily="50" charset="-128"/>
              </a:rPr>
              <a:t>します。</a:t>
            </a:r>
          </a:p>
        </p:txBody>
      </p:sp>
      <p:sp>
        <p:nvSpPr>
          <p:cNvPr id="2" name="正方形/長方形 1">
            <a:extLst>
              <a:ext uri="{FF2B5EF4-FFF2-40B4-BE49-F238E27FC236}">
                <a16:creationId xmlns:a16="http://schemas.microsoft.com/office/drawing/2014/main" id="{6BB8A5B7-8559-FE9D-EF57-42FC39B2F85C}"/>
              </a:ext>
            </a:extLst>
          </p:cNvPr>
          <p:cNvSpPr/>
          <p:nvPr/>
        </p:nvSpPr>
        <p:spPr bwMode="gray">
          <a:xfrm>
            <a:off x="1619228" y="5393903"/>
            <a:ext cx="1865957" cy="987425"/>
          </a:xfrm>
          <a:prstGeom prst="rect">
            <a:avLst/>
          </a:prstGeom>
          <a:solidFill>
            <a:srgbClr val="FDE8C3"/>
          </a:solidFill>
          <a:ln w="9525" cap="flat" cmpd="sng" algn="ctr">
            <a:solidFill>
              <a:srgbClr val="914405"/>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a:r>
              <a:rPr lang="ja-JP" altLang="en-US" sz="2000" dirty="0">
                <a:latin typeface="Meiryo UI" panose="020B0604030504040204" pitchFamily="50" charset="-128"/>
                <a:ea typeface="Meiryo UI" panose="020B0604030504040204" pitchFamily="50" charset="-128"/>
              </a:rPr>
              <a:t>著作者人格権</a:t>
            </a:r>
            <a:br>
              <a:rPr lang="ja-JP" altLang="en-US"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（人格権）</a:t>
            </a:r>
          </a:p>
        </p:txBody>
      </p:sp>
      <p:sp>
        <p:nvSpPr>
          <p:cNvPr id="1098760" name="Text Box 7">
            <a:extLst>
              <a:ext uri="{FF2B5EF4-FFF2-40B4-BE49-F238E27FC236}">
                <a16:creationId xmlns:a16="http://schemas.microsoft.com/office/drawing/2014/main" id="{28A3A4F1-DDD7-39B6-86C7-5BB2B405AD58}"/>
              </a:ext>
            </a:extLst>
          </p:cNvPr>
          <p:cNvSpPr txBox="1">
            <a:spLocks noChangeArrowheads="1"/>
          </p:cNvSpPr>
          <p:nvPr/>
        </p:nvSpPr>
        <p:spPr bwMode="gray">
          <a:xfrm>
            <a:off x="1657024" y="3095352"/>
            <a:ext cx="1768425" cy="714375"/>
          </a:xfrm>
          <a:prstGeom prst="rect">
            <a:avLst/>
          </a:prstGeom>
          <a:solidFill>
            <a:srgbClr val="CCFFFF"/>
          </a:solidFill>
          <a:ln w="12700">
            <a:solidFill>
              <a:srgbClr val="105D9C"/>
            </a:solidFill>
            <a:miter lim="800000"/>
            <a:headEnd type="none" w="sm" len="sm"/>
            <a:tailEnd type="none" w="sm" len="sm"/>
          </a:ln>
        </p:spPr>
        <p:txBody>
          <a:bodyPr wrap="square">
            <a:spAutoFit/>
          </a:bodyPr>
          <a:lstStyle>
            <a:lvl1pPr algn="l" defTabSz="762000" fontAlgn="base">
              <a:defRPr kumimoji="1" sz="2400">
                <a:solidFill>
                  <a:schemeClr val="tx1"/>
                </a:solidFill>
                <a:latin typeface="Times New Roman" pitchFamily="18" charset="0"/>
                <a:ea typeface="ＭＳ Ｐゴシック" charset="-128"/>
              </a:defRPr>
            </a:lvl1pPr>
            <a:lvl2pPr marL="742950" indent="-285750" algn="l" defTabSz="762000" fontAlgn="base">
              <a:defRPr kumimoji="1" sz="2400">
                <a:solidFill>
                  <a:schemeClr val="tx1"/>
                </a:solidFill>
                <a:latin typeface="Times New Roman" pitchFamily="18" charset="0"/>
                <a:ea typeface="ＭＳ Ｐゴシック" charset="-128"/>
              </a:defRPr>
            </a:lvl2pPr>
            <a:lvl3pPr marL="1143000" indent="-228600" algn="l" defTabSz="762000" fontAlgn="base">
              <a:defRPr kumimoji="1" sz="2400">
                <a:solidFill>
                  <a:schemeClr val="tx1"/>
                </a:solidFill>
                <a:latin typeface="Times New Roman" pitchFamily="18" charset="0"/>
                <a:ea typeface="ＭＳ Ｐゴシック" charset="-128"/>
              </a:defRPr>
            </a:lvl3pPr>
            <a:lvl4pPr marL="1600200" indent="-228600" algn="l" defTabSz="762000" fontAlgn="base">
              <a:defRPr kumimoji="1" sz="2400">
                <a:solidFill>
                  <a:schemeClr val="tx1"/>
                </a:solidFill>
                <a:latin typeface="Times New Roman" pitchFamily="18" charset="0"/>
                <a:ea typeface="ＭＳ Ｐゴシック" charset="-128"/>
              </a:defRPr>
            </a:lvl4pPr>
            <a:lvl5pPr marL="2057400" indent="-228600" algn="l" defTabSz="762000" fontAlgn="base">
              <a:defRPr kumimoji="1" sz="2400">
                <a:solidFill>
                  <a:schemeClr val="tx1"/>
                </a:solidFill>
                <a:latin typeface="Times New Roman" pitchFamily="18" charset="0"/>
                <a:ea typeface="ＭＳ Ｐゴシック" charset="-128"/>
              </a:defRPr>
            </a:lvl5pPr>
            <a:lvl6pPr marL="2514600" indent="-228600" defTabSz="7620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defTabSz="7620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defTabSz="7620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defTabSz="762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000" dirty="0">
                <a:solidFill>
                  <a:srgbClr val="000000"/>
                </a:solidFill>
                <a:latin typeface="Meiryo UI" panose="020B0604030504040204" pitchFamily="50" charset="-128"/>
                <a:ea typeface="Meiryo UI" panose="020B0604030504040204" pitchFamily="50" charset="-128"/>
              </a:rPr>
              <a:t>著作権</a:t>
            </a:r>
          </a:p>
          <a:p>
            <a:pPr algn="ctr"/>
            <a:r>
              <a:rPr lang="ja-JP" altLang="en-US" sz="2000" dirty="0">
                <a:solidFill>
                  <a:srgbClr val="000000"/>
                </a:solidFill>
                <a:latin typeface="Meiryo UI" panose="020B0604030504040204" pitchFamily="50" charset="-128"/>
                <a:ea typeface="Meiryo UI" panose="020B0604030504040204" pitchFamily="50" charset="-128"/>
              </a:rPr>
              <a:t>（財産権）</a:t>
            </a:r>
          </a:p>
        </p:txBody>
      </p:sp>
      <p:sp>
        <p:nvSpPr>
          <p:cNvPr id="3" name="テキスト ボックス 2">
            <a:extLst>
              <a:ext uri="{FF2B5EF4-FFF2-40B4-BE49-F238E27FC236}">
                <a16:creationId xmlns:a16="http://schemas.microsoft.com/office/drawing/2014/main" id="{63F8684C-76DA-DBB5-32C9-2B807A24CE55}"/>
              </a:ext>
            </a:extLst>
          </p:cNvPr>
          <p:cNvSpPr txBox="1"/>
          <p:nvPr/>
        </p:nvSpPr>
        <p:spPr>
          <a:xfrm>
            <a:off x="983432" y="3872334"/>
            <a:ext cx="492443" cy="1521569"/>
          </a:xfrm>
          <a:prstGeom prst="rect">
            <a:avLst/>
          </a:prstGeom>
          <a:noFill/>
          <a:ln>
            <a:noFill/>
          </a:ln>
        </p:spPr>
        <p:txBody>
          <a:bodyPr vert="eaVert" wrap="square" rtlCol="0">
            <a:spAutoFit/>
          </a:bodyPr>
          <a:lstStyle/>
          <a:p>
            <a:pPr algn="ctr"/>
            <a:r>
              <a:rPr lang="ja-JP" altLang="en-US" sz="2000" dirty="0">
                <a:latin typeface="Meiryo UI" panose="020B0604030504040204" pitchFamily="50" charset="-128"/>
                <a:ea typeface="Meiryo UI" panose="020B0604030504040204" pitchFamily="50" charset="-128"/>
              </a:rPr>
              <a:t>権利の内容</a:t>
            </a:r>
          </a:p>
        </p:txBody>
      </p:sp>
      <p:sp>
        <p:nvSpPr>
          <p:cNvPr id="6" name="円/楕円 5">
            <a:extLst>
              <a:ext uri="{FF2B5EF4-FFF2-40B4-BE49-F238E27FC236}">
                <a16:creationId xmlns:a16="http://schemas.microsoft.com/office/drawing/2014/main" id="{5AF599A7-F603-2F79-1296-35E7D7DEDE6A}"/>
              </a:ext>
            </a:extLst>
          </p:cNvPr>
          <p:cNvSpPr/>
          <p:nvPr/>
        </p:nvSpPr>
        <p:spPr bwMode="gray">
          <a:xfrm>
            <a:off x="6745736" y="2814671"/>
            <a:ext cx="2878652" cy="1664618"/>
          </a:xfrm>
          <a:prstGeom prst="ellipse">
            <a:avLst/>
          </a:prstGeom>
          <a:solidFill>
            <a:srgbClr val="0000FF"/>
          </a:solidFill>
          <a:ln w="9525" cap="flat" cmpd="sng" algn="ctr">
            <a:solidFill>
              <a:srgbClr val="105D9C"/>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ja-JP" altLang="en-US" sz="2400" dirty="0">
                <a:solidFill>
                  <a:schemeClr val="bg1"/>
                </a:solidFill>
                <a:latin typeface="Meiryo UI" panose="020B0604030504040204" pitchFamily="50" charset="-128"/>
                <a:ea typeface="Meiryo UI" panose="020B0604030504040204" pitchFamily="50" charset="-128"/>
              </a:rPr>
              <a:t>著作権者の</a:t>
            </a:r>
            <a:endParaRPr lang="en-US" altLang="ja-JP" sz="2400" dirty="0">
              <a:solidFill>
                <a:schemeClr val="bg1"/>
              </a:solidFill>
              <a:latin typeface="Meiryo UI" panose="020B0604030504040204" pitchFamily="50" charset="-128"/>
              <a:ea typeface="Meiryo UI" panose="020B0604030504040204" pitchFamily="50" charset="-128"/>
            </a:endParaRPr>
          </a:p>
          <a:p>
            <a:r>
              <a:rPr lang="ja-JP" altLang="en-US" sz="2400" dirty="0">
                <a:solidFill>
                  <a:schemeClr val="bg1"/>
                </a:solidFill>
                <a:latin typeface="Meiryo UI" panose="020B0604030504040204" pitchFamily="50" charset="-128"/>
                <a:ea typeface="Meiryo UI" panose="020B0604030504040204" pitchFamily="50" charset="-128"/>
              </a:rPr>
              <a:t>許諾がなければ、</a:t>
            </a:r>
            <a:endParaRPr lang="en-US" altLang="ja-JP" sz="2400" dirty="0">
              <a:solidFill>
                <a:schemeClr val="bg1"/>
              </a:solidFill>
              <a:latin typeface="Meiryo UI" panose="020B0604030504040204" pitchFamily="50" charset="-128"/>
              <a:ea typeface="Meiryo UI" panose="020B0604030504040204" pitchFamily="50" charset="-128"/>
            </a:endParaRPr>
          </a:p>
          <a:p>
            <a:r>
              <a:rPr lang="ja-JP" altLang="en-US" sz="2400" b="1" dirty="0">
                <a:solidFill>
                  <a:schemeClr val="bg1"/>
                </a:solidFill>
                <a:latin typeface="Meiryo UI" panose="020B0604030504040204" pitchFamily="50" charset="-128"/>
                <a:ea typeface="Meiryo UI" panose="020B0604030504040204" pitchFamily="50" charset="-128"/>
              </a:rPr>
              <a:t>利用</a:t>
            </a:r>
            <a:r>
              <a:rPr lang="ja-JP" altLang="en-US" sz="2400" dirty="0">
                <a:solidFill>
                  <a:schemeClr val="bg1"/>
                </a:solidFill>
                <a:latin typeface="Meiryo UI" panose="020B0604030504040204" pitchFamily="50" charset="-128"/>
                <a:ea typeface="Meiryo UI" panose="020B0604030504040204" pitchFamily="50" charset="-128"/>
              </a:rPr>
              <a:t>できません</a:t>
            </a:r>
          </a:p>
        </p:txBody>
      </p:sp>
      <p:sp>
        <p:nvSpPr>
          <p:cNvPr id="12" name="スライド番号プレースホルダー 11">
            <a:extLst>
              <a:ext uri="{FF2B5EF4-FFF2-40B4-BE49-F238E27FC236}">
                <a16:creationId xmlns:a16="http://schemas.microsoft.com/office/drawing/2014/main" id="{18F9D6D5-44F9-B06E-495D-5500C7321628}"/>
              </a:ext>
            </a:extLst>
          </p:cNvPr>
          <p:cNvSpPr>
            <a:spLocks noGrp="1"/>
          </p:cNvSpPr>
          <p:nvPr>
            <p:ph type="sldNum" sz="quarter" idx="10"/>
          </p:nvPr>
        </p:nvSpPr>
        <p:spPr/>
        <p:txBody>
          <a:bodyPr/>
          <a:lstStyle/>
          <a:p>
            <a:fld id="{DE2B87E1-F9DF-4BEE-B07D-635D26011F4B}" type="slidenum">
              <a:rPr lang="de-DE" altLang="ja-JP" smtClean="0"/>
              <a:pPr/>
              <a:t>8</a:t>
            </a:fld>
            <a:endParaRPr lang="de-DE" altLang="ja-JP"/>
          </a:p>
        </p:txBody>
      </p:sp>
      <p:sp>
        <p:nvSpPr>
          <p:cNvPr id="14" name="角丸四角形吹き出し 4">
            <a:extLst>
              <a:ext uri="{FF2B5EF4-FFF2-40B4-BE49-F238E27FC236}">
                <a16:creationId xmlns:a16="http://schemas.microsoft.com/office/drawing/2014/main" id="{F8FBFAD6-047F-EE48-CBE1-576C8003DB7B}"/>
              </a:ext>
            </a:extLst>
          </p:cNvPr>
          <p:cNvSpPr>
            <a:spLocks noChangeArrowheads="1"/>
          </p:cNvSpPr>
          <p:nvPr/>
        </p:nvSpPr>
        <p:spPr bwMode="gray">
          <a:xfrm>
            <a:off x="2639616" y="6381328"/>
            <a:ext cx="6912768" cy="216024"/>
          </a:xfrm>
          <a:prstGeom prst="wedgeRoundRectCallout">
            <a:avLst>
              <a:gd name="adj1" fmla="val -29561"/>
              <a:gd name="adj2" fmla="val -18931"/>
              <a:gd name="adj3" fmla="val 16667"/>
            </a:avLst>
          </a:prstGeom>
          <a:noFill/>
          <a:ln w="9525" algn="ctr">
            <a:noFill/>
            <a:round/>
            <a:headEnd/>
            <a:tailEnd/>
          </a:ln>
          <a:effectLst/>
        </p:spPr>
        <p:txBody>
          <a:bodyPr wrap="square" lIns="36000" tIns="18000" rIns="36000" bIns="18000" anchor="ctr">
            <a:normAutofit fontScale="85000" lnSpcReduction="20000"/>
          </a:bodyP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1400" dirty="0">
                <a:latin typeface="Meiryo UI" panose="020B0604030504040204" pitchFamily="50" charset="-128"/>
                <a:ea typeface="Meiryo UI" panose="020B0604030504040204" pitchFamily="50" charset="-128"/>
              </a:rPr>
              <a:t>本節は日本の法令に対応。</a:t>
            </a:r>
            <a:r>
              <a:rPr lang="ja-JP" altLang="en-US" sz="1400" kern="0" dirty="0">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翻訳版を日本以外で利用する際には、各企業の法務部門を加えた検討が不可欠</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83782169"/>
      </p:ext>
    </p:extLst>
  </p:cSld>
  <p:clrMapOvr>
    <a:masterClrMapping/>
  </p:clrMapOvr>
</p:sld>
</file>

<file path=ppt/theme/theme1.xml><?xml version="1.0" encoding="utf-8"?>
<a:theme xmlns:a="http://schemas.openxmlformats.org/drawingml/2006/main" name="F_Tool_2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headEnd type="none" w="med" len="med"/>
          <a:tailEnd type="none" w="med"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marL="0" marR="0" indent="0" algn="l" defTabSz="914400" rtl="0" eaLnBrk="1" fontAlgn="ctr" latinLnBrk="0" hangingPunct="1">
          <a:lnSpc>
            <a:spcPct val="100000"/>
          </a:lnSpc>
          <a:spcBef>
            <a:spcPct val="0"/>
          </a:spcBef>
          <a:spcAft>
            <a:spcPct val="0"/>
          </a:spcAft>
          <a:buClrTx/>
          <a:buSzTx/>
          <a:buFontTx/>
          <a:buNone/>
          <a:tabLst/>
          <a:defRPr kumimoji="1" sz="14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defRPr>
        </a:defPPr>
      </a:lstStyle>
      <a:style>
        <a:lnRef idx="2">
          <a:schemeClr val="accent4">
            <a:shade val="15000"/>
          </a:schemeClr>
        </a:lnRef>
        <a:fillRef idx="1">
          <a:schemeClr val="accent4"/>
        </a:fillRef>
        <a:effectRef idx="0">
          <a:schemeClr val="accent4"/>
        </a:effectRef>
        <a:fontRef idx="minor">
          <a:schemeClr val="lt1"/>
        </a:fontRef>
      </a: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txDef>
      <a:spPr>
        <a:noFill/>
      </a:spPr>
      <a:bodyPr wrap="square" rtlCol="0">
        <a:spAutoFit/>
      </a:bodyPr>
      <a:lstStyle>
        <a:defPPr>
          <a:defRPr kumimoji="1" dirty="0" smtClean="0">
            <a:latin typeface="+mn-lt"/>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Predefinito">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14578</TotalTime>
  <Words>5758</Words>
  <PresentationFormat>ワイド画面</PresentationFormat>
  <Paragraphs>937</Paragraphs>
  <Slides>62</Slides>
  <Notes>62</Notes>
  <HiddenSlides>0</HiddenSlides>
  <MMClips>0</MMClips>
  <ScaleCrop>false</ScaleCrop>
  <HeadingPairs>
    <vt:vector size="6" baseType="variant">
      <vt:variant>
        <vt:lpstr>使用されているフォント</vt:lpstr>
      </vt:variant>
      <vt:variant>
        <vt:i4>8</vt:i4>
      </vt:variant>
      <vt:variant>
        <vt:lpstr>テーマ</vt:lpstr>
      </vt:variant>
      <vt:variant>
        <vt:i4>3</vt:i4>
      </vt:variant>
      <vt:variant>
        <vt:lpstr>スライド タイトル</vt:lpstr>
      </vt:variant>
      <vt:variant>
        <vt:i4>62</vt:i4>
      </vt:variant>
    </vt:vector>
  </HeadingPairs>
  <TitlesOfParts>
    <vt:vector size="73" baseType="lpstr">
      <vt:lpstr>Meiryo UI</vt:lpstr>
      <vt:lpstr>ＭＳ Ｐゴシック</vt:lpstr>
      <vt:lpstr>ＭＳ Ｐ明朝</vt:lpstr>
      <vt:lpstr>メイリオ</vt:lpstr>
      <vt:lpstr>游ゴシック</vt:lpstr>
      <vt:lpstr>Arial</vt:lpstr>
      <vt:lpstr>Times New Roman</vt:lpstr>
      <vt:lpstr>Wingdings</vt:lpstr>
      <vt:lpstr>F_Tool_2_JA_R</vt:lpstr>
      <vt:lpstr>デザインの設定</vt:lpstr>
      <vt:lpstr>Predefinito</vt:lpstr>
      <vt:lpstr>初学者向け オープンソースソフトウェアコンプライアンス教育</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プログラムと著作権</vt:lpstr>
      <vt:lpstr>OSSとはなにか</vt:lpstr>
      <vt:lpstr>オープンソースの定義</vt:lpstr>
      <vt:lpstr>OSS利用の注意点</vt:lpstr>
      <vt:lpstr>OSSのメリット／デメリット</vt:lpstr>
      <vt:lpstr>OSS鳥観図を紹介</vt:lpstr>
      <vt:lpstr>PowerPoint プレゼンテーション</vt:lpstr>
      <vt:lpstr>PowerPoint プレゼンテーション</vt:lpstr>
      <vt:lpstr>OSSの著作権者とライセンスの関係</vt:lpstr>
      <vt:lpstr>配布とライセンスの関係の事例</vt:lpstr>
      <vt:lpstr>ライセンスに関するQ&amp;A</vt:lpstr>
      <vt:lpstr>ライセンスに関するQ&amp;A</vt:lpstr>
      <vt:lpstr>ライセンスの例　(MITの原文)</vt:lpstr>
      <vt:lpstr>ライセンスの例（MITの参考和訳）</vt:lpstr>
      <vt:lpstr>OSSライセンスの例</vt:lpstr>
      <vt:lpstr>ライセンス条件の制約の強さレベル分け（５レベル）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GPL(GNU GENERAL PUBLIC LICENSE)の事例</vt:lpstr>
      <vt:lpstr>PowerPoint プレゼンテーション</vt:lpstr>
      <vt:lpstr>PowerPoint プレゼンテーション</vt:lpstr>
      <vt:lpstr>PowerPoint プレゼンテーション</vt:lpstr>
      <vt:lpstr>PowerPoint プレゼンテーション</vt:lpstr>
      <vt:lpstr>次の章に行く前に、 OSSライセンスの理解を深める情報をご紹介</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電気自動メーカーのGPL違反事例</vt:lpstr>
      <vt:lpstr>GPL違反のトラブルに巻き込まれた事例</vt:lpstr>
      <vt:lpstr>PowerPoint プレゼンテーション</vt:lpstr>
      <vt:lpstr>PowerPoint プレゼンテーション</vt:lpstr>
      <vt:lpstr>PowerPoint プレゼンテーション</vt:lpstr>
      <vt:lpstr>利用する際のプロセス</vt:lpstr>
      <vt:lpstr>PowerPoint プレゼンテーション</vt:lpstr>
      <vt:lpstr>サプライチェーン上でのトラブル</vt:lpstr>
      <vt:lpstr>PowerPoint プレゼンテーション</vt:lpstr>
      <vt:lpstr>参考：OpenChain Japan Work Group</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erms:created xsi:type="dcterms:W3CDTF">2005-05-17T00:06:03Z</dcterms:created>
  <dcterms:modified xsi:type="dcterms:W3CDTF">2025-08-05T06:36:40Z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2021-11-19T04:00:15Z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cc8cb561-22b4-47f2-87ec-ec6fb3263b64</vt:lpwstr>
  </property>
  <property fmtid="{D5CDD505-2E9C-101B-9397-08002B2CF9AE}" pid="8" name="MSIP_Label_a7295cc1-d279-42ac-ab4d-3b0f4fece050_ContentBits">
    <vt:lpwstr>0</vt:lpwstr>
  </property>
</Properties>
</file>