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D3E8-07EB-4010-8303-BC247331C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59C2-D5C4-493F-A1C9-439607607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8077-BB56-4AA3-8938-79F53A20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73B4-736D-40D8-9646-78BF7F54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B280-E569-48E5-80B0-E3A03BA1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CD69-FD5C-4D5E-81B0-5D5B0617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89B79-F245-4AF0-872D-4FFD04A9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3ECC-CAB3-454B-87BC-C75CFB71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EB01-EA23-4AE2-8AD3-F52A233E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EF05-3F9C-47F7-B363-295FD9BD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2CD81-1C5C-4C59-A98B-4C36FB193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2357B-5C9E-4C16-9E22-C11D50B4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8337-C739-4B94-8948-BB87856E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D269-EF6E-43FB-9A74-07DEB89B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FB60-CDF2-49D2-85E5-48324B6E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59A6-6606-4D23-BD7E-A5FE671B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A90E-2679-44B4-AB3A-EC9C3B5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DECA-732E-4978-B7ED-5C6A0D58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BD1B-2F56-4A9D-AC88-D5C53048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B85F-4C91-41AD-A26E-6F2E38C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605E-0269-4B9F-8AAF-16E8EFED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F5B8-79C4-4F61-9F45-9CE01CCA9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8FE0-E0FC-4FE5-8E16-EDDB2A3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73FA-FE6B-42E8-9602-608E165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5F17-4DA3-464D-9248-F93C7B43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DE74-40A3-4172-B580-122B17D3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B9DC-BE7A-4CD9-970D-7EEB29B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852C-310B-4E26-8373-E1BFCADF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E5F39-5580-42BE-A9D4-5913FF3E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A2B2-C763-4B29-BB0B-40B1AA29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8E55-0E65-4AF3-B863-37F13A87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64E1-40A7-4171-B619-1A746B44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2A38-1249-47E4-9F7E-DFB98BF4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17DDC-7704-4AC9-91C7-82E6991F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D22-8ECD-410D-9565-47416BCF7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7D868-B68A-471A-8E3E-312CCFDB0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41F7A-4BE7-4571-88D5-AA1EB166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E23C2-AEDC-445A-895D-58A6F22D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363D6-BC73-4BD3-85D1-21BBBDF6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B05B-686C-4CB4-97D7-F8D99791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8E314-98E5-4F0E-A0CB-6FA05CB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C4FCD-C7CA-42C6-9620-E912F1DC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E303A-0C1D-4081-99BA-B9327EA7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22688-F569-4F0A-9588-3AE18268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4897B-C64D-4083-B018-543C2EE2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57C9-C957-441F-8108-48E64B0D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0B38-4849-4360-9135-797FCA23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DA49-CAE4-4E3B-A2E0-A6C2D762D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C9FDB-F6FE-4989-BFB7-54B03311C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26555-0364-4A36-BEFD-ADCB5A65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5F23-F78D-461C-A7CA-88B53754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C6A4-8AC0-47F7-AD2B-394FFD22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3F32-A36D-47F0-8811-1ABB8467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6D75-C75B-47AF-B85F-1A9E7C7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F629F-2F3D-4133-B7E6-02A9062D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75B9-A15E-4DC0-8297-6DEC6F28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A04A-B0B6-4569-9285-0E546B84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F02D-19F3-4A95-9349-73FAE0D9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B1C53-076B-46EA-91D3-0F074457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BDCA9-261F-4235-BD53-F61F73F3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A826-DFA7-4234-BB52-5F0CE0137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BB39-939F-4546-804F-34E2E250CE1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B8D8-CB10-40FC-8B2D-7AEB55160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F3E3-6642-4DA1-9D53-80125008A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724F-EF16-4E2A-8C50-F867F2A8A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5AD7B0-A8AE-43FF-8DCD-2112613A3161}"/>
              </a:ext>
            </a:extLst>
          </p:cNvPr>
          <p:cNvSpPr/>
          <p:nvPr/>
        </p:nvSpPr>
        <p:spPr>
          <a:xfrm>
            <a:off x="627639" y="4074759"/>
            <a:ext cx="279242" cy="709066"/>
          </a:xfrm>
          <a:prstGeom prst="roundRect">
            <a:avLst>
              <a:gd name="adj" fmla="val 42940"/>
            </a:avLst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63AB4-6983-4850-8FF1-9FA084400484}"/>
              </a:ext>
            </a:extLst>
          </p:cNvPr>
          <p:cNvSpPr txBox="1"/>
          <p:nvPr/>
        </p:nvSpPr>
        <p:spPr>
          <a:xfrm>
            <a:off x="1148223" y="3605829"/>
            <a:ext cx="3377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PEN </a:t>
            </a: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SOURCE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B66188-D35D-4D6C-A0FB-A0BAD0C7CE57}"/>
              </a:ext>
            </a:extLst>
          </p:cNvPr>
          <p:cNvSpPr/>
          <p:nvPr/>
        </p:nvSpPr>
        <p:spPr>
          <a:xfrm rot="2494441">
            <a:off x="409569" y="3457099"/>
            <a:ext cx="765090" cy="765091"/>
          </a:xfrm>
          <a:prstGeom prst="ellipse">
            <a:avLst/>
          </a:prstGeom>
          <a:solidFill>
            <a:srgbClr val="0000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9F0F25-59F7-4180-9D6F-B0FC67567B78}"/>
              </a:ext>
            </a:extLst>
          </p:cNvPr>
          <p:cNvSpPr/>
          <p:nvPr/>
        </p:nvSpPr>
        <p:spPr>
          <a:xfrm rot="2494441">
            <a:off x="733276" y="3460547"/>
            <a:ext cx="328322" cy="505797"/>
          </a:xfrm>
          <a:prstGeom prst="roundRect">
            <a:avLst>
              <a:gd name="adj" fmla="val 415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4B630-E0E1-404D-8A00-0781DE05A8D0}"/>
              </a:ext>
            </a:extLst>
          </p:cNvPr>
          <p:cNvSpPr/>
          <p:nvPr/>
        </p:nvSpPr>
        <p:spPr>
          <a:xfrm>
            <a:off x="715856" y="4592413"/>
            <a:ext cx="117832" cy="1178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DEE6A-D14C-4FBD-933F-780C080A4534}"/>
              </a:ext>
            </a:extLst>
          </p:cNvPr>
          <p:cNvSpPr txBox="1"/>
          <p:nvPr/>
        </p:nvSpPr>
        <p:spPr>
          <a:xfrm>
            <a:off x="1162270" y="4023532"/>
            <a:ext cx="2816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B0F961-2CF6-4FF9-9527-D223CD4BF7FF}"/>
              </a:ext>
            </a:extLst>
          </p:cNvPr>
          <p:cNvGrpSpPr/>
          <p:nvPr/>
        </p:nvGrpSpPr>
        <p:grpSpPr>
          <a:xfrm>
            <a:off x="397358" y="660462"/>
            <a:ext cx="1119432" cy="1150883"/>
            <a:chOff x="7436434" y="2345084"/>
            <a:chExt cx="3165259" cy="3254188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C6B3128F-0330-4490-8546-31D73914C65E}"/>
                </a:ext>
              </a:extLst>
            </p:cNvPr>
            <p:cNvSpPr/>
            <p:nvPr/>
          </p:nvSpPr>
          <p:spPr>
            <a:xfrm>
              <a:off x="7568616" y="2543440"/>
              <a:ext cx="2926963" cy="2926963"/>
            </a:xfrm>
            <a:prstGeom prst="donut">
              <a:avLst>
                <a:gd name="adj" fmla="val 11529"/>
              </a:avLst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69A57CBC-2DB3-4120-84A7-D67E12B1F7EF}"/>
                </a:ext>
              </a:extLst>
            </p:cNvPr>
            <p:cNvSpPr/>
            <p:nvPr/>
          </p:nvSpPr>
          <p:spPr>
            <a:xfrm rot="18937259">
              <a:off x="9812729" y="4656345"/>
              <a:ext cx="764909" cy="904940"/>
            </a:xfrm>
            <a:prstGeom prst="down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02E034-D500-452B-93B1-4CA8F2D6A392}"/>
                </a:ext>
              </a:extLst>
            </p:cNvPr>
            <p:cNvSpPr/>
            <p:nvPr/>
          </p:nvSpPr>
          <p:spPr>
            <a:xfrm rot="2725605">
              <a:off x="9718147" y="4597345"/>
              <a:ext cx="749300" cy="101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D3FF37-DDA3-4DC3-BA01-EC37CAA72DF1}"/>
                </a:ext>
              </a:extLst>
            </p:cNvPr>
            <p:cNvSpPr/>
            <p:nvPr/>
          </p:nvSpPr>
          <p:spPr>
            <a:xfrm rot="2707439">
              <a:off x="9354590" y="4952161"/>
              <a:ext cx="749300" cy="123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20CB7DF6-7827-4338-9B12-339E102E87D8}"/>
                </a:ext>
              </a:extLst>
            </p:cNvPr>
            <p:cNvSpPr/>
            <p:nvPr/>
          </p:nvSpPr>
          <p:spPr>
            <a:xfrm rot="2807274">
              <a:off x="7506450" y="4764348"/>
              <a:ext cx="764909" cy="904940"/>
            </a:xfrm>
            <a:prstGeom prst="down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032650-F415-40DE-A906-8E81DF65B17A}"/>
                </a:ext>
              </a:extLst>
            </p:cNvPr>
            <p:cNvSpPr/>
            <p:nvPr/>
          </p:nvSpPr>
          <p:spPr>
            <a:xfrm rot="8378546">
              <a:off x="7736737" y="4615185"/>
              <a:ext cx="749300" cy="123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320C77-0402-47BF-B3E4-17E424ED9FC4}"/>
                </a:ext>
              </a:extLst>
            </p:cNvPr>
            <p:cNvSpPr/>
            <p:nvPr/>
          </p:nvSpPr>
          <p:spPr>
            <a:xfrm rot="8105375">
              <a:off x="8069411" y="4979219"/>
              <a:ext cx="749300" cy="123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61735F57-663A-43E9-BE45-F1C0F2DE25DF}"/>
                </a:ext>
              </a:extLst>
            </p:cNvPr>
            <p:cNvSpPr/>
            <p:nvPr/>
          </p:nvSpPr>
          <p:spPr>
            <a:xfrm rot="13563770" flipH="1">
              <a:off x="9766768" y="2292001"/>
              <a:ext cx="764909" cy="904940"/>
            </a:xfrm>
            <a:prstGeom prst="down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08DBD4-EB2E-409A-A1B9-412552C75CF0}"/>
                </a:ext>
              </a:extLst>
            </p:cNvPr>
            <p:cNvSpPr/>
            <p:nvPr/>
          </p:nvSpPr>
          <p:spPr>
            <a:xfrm rot="8378546">
              <a:off x="9393049" y="2716273"/>
              <a:ext cx="749300" cy="123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236D9-4C42-448E-8AC9-F8B44926C4F5}"/>
                </a:ext>
              </a:extLst>
            </p:cNvPr>
            <p:cNvSpPr/>
            <p:nvPr/>
          </p:nvSpPr>
          <p:spPr>
            <a:xfrm rot="8378546">
              <a:off x="9636761" y="3136913"/>
              <a:ext cx="749300" cy="123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0E0913C3-693F-450A-83B8-94525DE19417}"/>
                </a:ext>
              </a:extLst>
            </p:cNvPr>
            <p:cNvSpPr/>
            <p:nvPr/>
          </p:nvSpPr>
          <p:spPr>
            <a:xfrm rot="8036894" flipH="1">
              <a:off x="7506449" y="2275069"/>
              <a:ext cx="764909" cy="904940"/>
            </a:xfrm>
            <a:prstGeom prst="down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B31AA7-7D82-41F4-B0A6-F758879683B6}"/>
                </a:ext>
              </a:extLst>
            </p:cNvPr>
            <p:cNvSpPr/>
            <p:nvPr/>
          </p:nvSpPr>
          <p:spPr>
            <a:xfrm rot="13249511">
              <a:off x="8055784" y="2816706"/>
              <a:ext cx="749300" cy="123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5764D2-59B7-41EA-B308-2A8843CDBD3D}"/>
                </a:ext>
              </a:extLst>
            </p:cNvPr>
            <p:cNvSpPr/>
            <p:nvPr/>
          </p:nvSpPr>
          <p:spPr>
            <a:xfrm rot="13249511">
              <a:off x="7680075" y="3159535"/>
              <a:ext cx="749300" cy="123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9360EA-11E3-46F5-B282-621992089AB0}"/>
                </a:ext>
              </a:extLst>
            </p:cNvPr>
            <p:cNvGrpSpPr/>
            <p:nvPr/>
          </p:nvGrpSpPr>
          <p:grpSpPr>
            <a:xfrm>
              <a:off x="8100856" y="3208633"/>
              <a:ext cx="1902399" cy="1621458"/>
              <a:chOff x="8500979" y="3388879"/>
              <a:chExt cx="1228614" cy="1103544"/>
            </a:xfrm>
          </p:grpSpPr>
          <p:pic>
            <p:nvPicPr>
              <p:cNvPr id="26" name="Graphic 25" descr="Single gear">
                <a:extLst>
                  <a:ext uri="{FF2B5EF4-FFF2-40B4-BE49-F238E27FC236}">
                    <a16:creationId xmlns:a16="http://schemas.microsoft.com/office/drawing/2014/main" id="{7BDA9BD8-9CF2-496A-9339-DC1FAF876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00979" y="3388879"/>
                <a:ext cx="771414" cy="771414"/>
              </a:xfrm>
              <a:prstGeom prst="rect">
                <a:avLst/>
              </a:prstGeom>
            </p:spPr>
          </p:pic>
          <p:pic>
            <p:nvPicPr>
              <p:cNvPr id="27" name="Graphic 26" descr="Gears">
                <a:extLst>
                  <a:ext uri="{FF2B5EF4-FFF2-40B4-BE49-F238E27FC236}">
                    <a16:creationId xmlns:a16="http://schemas.microsoft.com/office/drawing/2014/main" id="{01ABDEB2-B6F2-42BF-9DEF-0D0ADB449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15193" y="3578023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C707BC-E033-4C90-B55F-179CAC9DE1CA}"/>
              </a:ext>
            </a:extLst>
          </p:cNvPr>
          <p:cNvSpPr txBox="1"/>
          <p:nvPr/>
        </p:nvSpPr>
        <p:spPr>
          <a:xfrm>
            <a:off x="1556080" y="735441"/>
            <a:ext cx="2825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pic>
        <p:nvPicPr>
          <p:cNvPr id="30" name="Graphic 29" descr="Wrench">
            <a:extLst>
              <a:ext uri="{FF2B5EF4-FFF2-40B4-BE49-F238E27FC236}">
                <a16:creationId xmlns:a16="http://schemas.microsoft.com/office/drawing/2014/main" id="{66840870-6EB0-43CA-A5B0-594DC19CD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02430" y="2485826"/>
            <a:ext cx="777338" cy="781034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FAC3D33-0528-4AB8-A75E-FB2167E0B942}"/>
              </a:ext>
            </a:extLst>
          </p:cNvPr>
          <p:cNvSpPr/>
          <p:nvPr/>
        </p:nvSpPr>
        <p:spPr>
          <a:xfrm>
            <a:off x="1298831" y="2945360"/>
            <a:ext cx="259429" cy="2948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D16EF53A-78C8-41EE-85D8-FA27C630B2AE}"/>
              </a:ext>
            </a:extLst>
          </p:cNvPr>
          <p:cNvSpPr/>
          <p:nvPr/>
        </p:nvSpPr>
        <p:spPr>
          <a:xfrm>
            <a:off x="500899" y="2208291"/>
            <a:ext cx="880281" cy="876115"/>
          </a:xfrm>
          <a:prstGeom prst="donut">
            <a:avLst>
              <a:gd name="adj" fmla="val 11529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639943D-B0D6-45BA-A004-B1B399A4DFFB}"/>
              </a:ext>
            </a:extLst>
          </p:cNvPr>
          <p:cNvSpPr/>
          <p:nvPr/>
        </p:nvSpPr>
        <p:spPr>
          <a:xfrm rot="18937259">
            <a:off x="1167100" y="2819375"/>
            <a:ext cx="230046" cy="295789"/>
          </a:xfrm>
          <a:prstGeom prst="down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CE2348-E380-40BF-9FB9-FBDED048D811}"/>
              </a:ext>
            </a:extLst>
          </p:cNvPr>
          <p:cNvSpPr/>
          <p:nvPr/>
        </p:nvSpPr>
        <p:spPr>
          <a:xfrm rot="2725605">
            <a:off x="1147901" y="2823005"/>
            <a:ext cx="224285" cy="30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660CB4-CE1C-4310-85E2-C77874E2E9FF}"/>
              </a:ext>
            </a:extLst>
          </p:cNvPr>
          <p:cNvSpPr/>
          <p:nvPr/>
        </p:nvSpPr>
        <p:spPr>
          <a:xfrm rot="2707439">
            <a:off x="1038561" y="2929195"/>
            <a:ext cx="224285" cy="37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E00745E0-F2AD-4AAD-9BF6-8CFEA11BFCA0}"/>
              </a:ext>
            </a:extLst>
          </p:cNvPr>
          <p:cNvSpPr/>
          <p:nvPr/>
        </p:nvSpPr>
        <p:spPr>
          <a:xfrm rot="2807274">
            <a:off x="493836" y="2846789"/>
            <a:ext cx="228957" cy="302590"/>
          </a:xfrm>
          <a:prstGeom prst="down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E22041-435A-4771-8947-328A9DB89A72}"/>
              </a:ext>
            </a:extLst>
          </p:cNvPr>
          <p:cNvSpPr/>
          <p:nvPr/>
        </p:nvSpPr>
        <p:spPr>
          <a:xfrm rot="8378546">
            <a:off x="551461" y="2828418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4562FA-0CB8-4F44-ACE4-02E1BCB03A57}"/>
              </a:ext>
            </a:extLst>
          </p:cNvPr>
          <p:cNvSpPr/>
          <p:nvPr/>
        </p:nvSpPr>
        <p:spPr>
          <a:xfrm rot="8105375">
            <a:off x="651512" y="2937382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373F3949-0583-4523-8B52-C194FD16D700}"/>
              </a:ext>
            </a:extLst>
          </p:cNvPr>
          <p:cNvSpPr/>
          <p:nvPr/>
        </p:nvSpPr>
        <p:spPr>
          <a:xfrm rot="13563770" flipH="1">
            <a:off x="1149100" y="2126673"/>
            <a:ext cx="228957" cy="309476"/>
          </a:xfrm>
          <a:prstGeom prst="down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85CBE5-011D-4EA9-B5DC-CB4430955BE1}"/>
              </a:ext>
            </a:extLst>
          </p:cNvPr>
          <p:cNvSpPr/>
          <p:nvPr/>
        </p:nvSpPr>
        <p:spPr>
          <a:xfrm rot="8378546">
            <a:off x="1049595" y="2260024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90043E-9037-4D7F-BBCC-69CD0C0C04CB}"/>
              </a:ext>
            </a:extLst>
          </p:cNvPr>
          <p:cNvSpPr/>
          <p:nvPr/>
        </p:nvSpPr>
        <p:spPr>
          <a:xfrm rot="8378546">
            <a:off x="1122891" y="2385933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2E6480E-D6CB-4DED-A3D5-6BFCB5C6029C}"/>
              </a:ext>
            </a:extLst>
          </p:cNvPr>
          <p:cNvSpPr/>
          <p:nvPr/>
        </p:nvSpPr>
        <p:spPr>
          <a:xfrm rot="8036894" flipH="1">
            <a:off x="499945" y="2120007"/>
            <a:ext cx="228957" cy="319940"/>
          </a:xfrm>
          <a:prstGeom prst="down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610C95-280A-4678-BE20-60162464B396}"/>
              </a:ext>
            </a:extLst>
          </p:cNvPr>
          <p:cNvSpPr/>
          <p:nvPr/>
        </p:nvSpPr>
        <p:spPr>
          <a:xfrm rot="13249511">
            <a:off x="647414" y="2290087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140D44-091B-4872-BE69-B8E636B7F2E7}"/>
              </a:ext>
            </a:extLst>
          </p:cNvPr>
          <p:cNvSpPr/>
          <p:nvPr/>
        </p:nvSpPr>
        <p:spPr>
          <a:xfrm rot="13249511">
            <a:off x="534420" y="2392704"/>
            <a:ext cx="225351" cy="3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68CAEF-B8D3-4B98-A8A6-0124D15CF6A4}"/>
              </a:ext>
            </a:extLst>
          </p:cNvPr>
          <p:cNvSpPr txBox="1"/>
          <p:nvPr/>
        </p:nvSpPr>
        <p:spPr>
          <a:xfrm>
            <a:off x="1510252" y="2157741"/>
            <a:ext cx="2825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88A301E-2835-423D-B10C-43DEC66F028B}"/>
              </a:ext>
            </a:extLst>
          </p:cNvPr>
          <p:cNvSpPr/>
          <p:nvPr/>
        </p:nvSpPr>
        <p:spPr>
          <a:xfrm>
            <a:off x="5321893" y="619943"/>
            <a:ext cx="3199840" cy="1015808"/>
          </a:xfrm>
          <a:prstGeom prst="roundRect">
            <a:avLst>
              <a:gd name="adj" fmla="val 34662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280062-7D40-409F-BF0E-D6C5EEEA521E}"/>
              </a:ext>
            </a:extLst>
          </p:cNvPr>
          <p:cNvSpPr txBox="1"/>
          <p:nvPr/>
        </p:nvSpPr>
        <p:spPr>
          <a:xfrm>
            <a:off x="6039126" y="718614"/>
            <a:ext cx="23062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E9B6B85-8CE4-49D6-99E4-1740ED3B8F11}"/>
              </a:ext>
            </a:extLst>
          </p:cNvPr>
          <p:cNvGrpSpPr/>
          <p:nvPr/>
        </p:nvGrpSpPr>
        <p:grpSpPr>
          <a:xfrm>
            <a:off x="5472307" y="808363"/>
            <a:ext cx="545960" cy="578857"/>
            <a:chOff x="5459311" y="850058"/>
            <a:chExt cx="776982" cy="82379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A329D9C-A8B7-41B9-8E3F-3B3E658DF192}"/>
                </a:ext>
              </a:extLst>
            </p:cNvPr>
            <p:cNvGrpSpPr/>
            <p:nvPr/>
          </p:nvGrpSpPr>
          <p:grpSpPr>
            <a:xfrm>
              <a:off x="5459311" y="850058"/>
              <a:ext cx="776982" cy="823799"/>
              <a:chOff x="429188" y="1029406"/>
              <a:chExt cx="1470680" cy="1441880"/>
            </a:xfrm>
            <a:solidFill>
              <a:schemeClr val="bg1"/>
            </a:solidFill>
          </p:grpSpPr>
          <p:pic>
            <p:nvPicPr>
              <p:cNvPr id="50" name="Graphic 49" descr="Wrench">
                <a:extLst>
                  <a:ext uri="{FF2B5EF4-FFF2-40B4-BE49-F238E27FC236}">
                    <a16:creationId xmlns:a16="http://schemas.microsoft.com/office/drawing/2014/main" id="{B7D7B7FF-4078-4F3C-8F5D-87E0333A3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483183" y="108320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phic 50" descr="Wrench">
                <a:extLst>
                  <a:ext uri="{FF2B5EF4-FFF2-40B4-BE49-F238E27FC236}">
                    <a16:creationId xmlns:a16="http://schemas.microsoft.com/office/drawing/2014/main" id="{9E844F0F-1937-4900-A7B1-11E2C7BA7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893764" y="15159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Wrench">
                <a:extLst>
                  <a:ext uri="{FF2B5EF4-FFF2-40B4-BE49-F238E27FC236}">
                    <a16:creationId xmlns:a16="http://schemas.microsoft.com/office/drawing/2014/main" id="{B178698C-8BBB-413E-8305-DB918BFF3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09347">
                <a:off x="920741" y="10861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phic 52" descr="Wrench">
                <a:extLst>
                  <a:ext uri="{FF2B5EF4-FFF2-40B4-BE49-F238E27FC236}">
                    <a16:creationId xmlns:a16="http://schemas.microsoft.com/office/drawing/2014/main" id="{E8965939-3C6F-454D-B56F-88747FDCA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09347">
                <a:off x="501291" y="14451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Graphic 53" descr="Wrench">
                <a:extLst>
                  <a:ext uri="{FF2B5EF4-FFF2-40B4-BE49-F238E27FC236}">
                    <a16:creationId xmlns:a16="http://schemas.microsoft.com/office/drawing/2014/main" id="{F431F758-5653-424F-A271-C4477628E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8992635">
                <a:off x="702874" y="15568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phic 54" descr="Wrench">
                <a:extLst>
                  <a:ext uri="{FF2B5EF4-FFF2-40B4-BE49-F238E27FC236}">
                    <a16:creationId xmlns:a16="http://schemas.microsoft.com/office/drawing/2014/main" id="{B3221C36-0A07-40EA-8D43-AD230105F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792635">
                <a:off x="429188" y="12931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phic 55" descr="Wrench">
                <a:extLst>
                  <a:ext uri="{FF2B5EF4-FFF2-40B4-BE49-F238E27FC236}">
                    <a16:creationId xmlns:a16="http://schemas.microsoft.com/office/drawing/2014/main" id="{D04DD81D-530B-4DA0-9345-306E40192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792635">
                <a:off x="985468" y="12931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Graphic 56" descr="Wrench">
                <a:extLst>
                  <a:ext uri="{FF2B5EF4-FFF2-40B4-BE49-F238E27FC236}">
                    <a16:creationId xmlns:a16="http://schemas.microsoft.com/office/drawing/2014/main" id="{191EF9B5-D3CB-4642-A418-1E71072A8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8992635">
                <a:off x="702875" y="102940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FED5A9A-7819-47B7-B3C6-B49AA4C42767}"/>
                  </a:ext>
                </a:extLst>
              </p:cNvPr>
              <p:cNvSpPr/>
              <p:nvPr/>
            </p:nvSpPr>
            <p:spPr>
              <a:xfrm>
                <a:off x="877482" y="1486606"/>
                <a:ext cx="565186" cy="5274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6B9AB88-76CC-4055-91F7-044EC3DAEB0D}"/>
                  </a:ext>
                </a:extLst>
              </p:cNvPr>
              <p:cNvSpPr/>
              <p:nvPr/>
            </p:nvSpPr>
            <p:spPr>
              <a:xfrm>
                <a:off x="997160" y="1598299"/>
                <a:ext cx="325831" cy="3040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F650278-EA07-4BB5-956D-754FAE1C7D4E}"/>
                </a:ext>
              </a:extLst>
            </p:cNvPr>
            <p:cNvSpPr/>
            <p:nvPr/>
          </p:nvSpPr>
          <p:spPr>
            <a:xfrm>
              <a:off x="5702357" y="1116975"/>
              <a:ext cx="286250" cy="28625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88BD7D87-E900-4022-9145-24036117744C}"/>
              </a:ext>
            </a:extLst>
          </p:cNvPr>
          <p:cNvSpPr/>
          <p:nvPr/>
        </p:nvSpPr>
        <p:spPr>
          <a:xfrm>
            <a:off x="6037920" y="911156"/>
            <a:ext cx="319942" cy="4571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637BF69-45C7-491D-928F-FCD6B756F064}"/>
              </a:ext>
            </a:extLst>
          </p:cNvPr>
          <p:cNvSpPr/>
          <p:nvPr/>
        </p:nvSpPr>
        <p:spPr>
          <a:xfrm>
            <a:off x="5293616" y="2156842"/>
            <a:ext cx="3199840" cy="1015808"/>
          </a:xfrm>
          <a:prstGeom prst="roundRect">
            <a:avLst>
              <a:gd name="adj" fmla="val 34662"/>
            </a:avLst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CC016E-0379-4174-B7F5-CA60132589F2}"/>
              </a:ext>
            </a:extLst>
          </p:cNvPr>
          <p:cNvGrpSpPr/>
          <p:nvPr/>
        </p:nvGrpSpPr>
        <p:grpSpPr>
          <a:xfrm>
            <a:off x="5321893" y="2240297"/>
            <a:ext cx="1001575" cy="899617"/>
            <a:chOff x="5321893" y="2240297"/>
            <a:chExt cx="1228614" cy="1103544"/>
          </a:xfrm>
        </p:grpSpPr>
        <p:pic>
          <p:nvPicPr>
            <p:cNvPr id="63" name="Graphic 62" descr="Single gear">
              <a:extLst>
                <a:ext uri="{FF2B5EF4-FFF2-40B4-BE49-F238E27FC236}">
                  <a16:creationId xmlns:a16="http://schemas.microsoft.com/office/drawing/2014/main" id="{F60A771E-3D21-4A75-BCF2-7991BE244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1893" y="2240297"/>
              <a:ext cx="771414" cy="771414"/>
            </a:xfrm>
            <a:prstGeom prst="rect">
              <a:avLst/>
            </a:prstGeom>
          </p:spPr>
        </p:pic>
        <p:pic>
          <p:nvPicPr>
            <p:cNvPr id="64" name="Graphic 63" descr="Gears">
              <a:extLst>
                <a:ext uri="{FF2B5EF4-FFF2-40B4-BE49-F238E27FC236}">
                  <a16:creationId xmlns:a16="http://schemas.microsoft.com/office/drawing/2014/main" id="{825425B4-8269-400D-8EA0-1B24C2A08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36107" y="2429441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D490B3D-24FA-4097-AC31-57C6624B8483}"/>
              </a:ext>
            </a:extLst>
          </p:cNvPr>
          <p:cNvSpPr txBox="1"/>
          <p:nvPr/>
        </p:nvSpPr>
        <p:spPr>
          <a:xfrm>
            <a:off x="6197891" y="2240297"/>
            <a:ext cx="240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39D4FB-9726-44DB-AE55-74AFD6925F94}"/>
              </a:ext>
            </a:extLst>
          </p:cNvPr>
          <p:cNvSpPr/>
          <p:nvPr/>
        </p:nvSpPr>
        <p:spPr>
          <a:xfrm>
            <a:off x="6097873" y="2435304"/>
            <a:ext cx="430070" cy="5237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426FBE5-C706-49EA-B356-045CE6FA95D0}"/>
              </a:ext>
            </a:extLst>
          </p:cNvPr>
          <p:cNvGrpSpPr/>
          <p:nvPr/>
        </p:nvGrpSpPr>
        <p:grpSpPr>
          <a:xfrm>
            <a:off x="380492" y="5170366"/>
            <a:ext cx="1201124" cy="1279587"/>
            <a:chOff x="5392927" y="1592721"/>
            <a:chExt cx="3394062" cy="361577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CB1C547-D7AE-4161-83B6-36F9BEC28C60}"/>
                </a:ext>
              </a:extLst>
            </p:cNvPr>
            <p:cNvSpPr/>
            <p:nvPr/>
          </p:nvSpPr>
          <p:spPr>
            <a:xfrm rot="16200000">
              <a:off x="5927364" y="2117255"/>
              <a:ext cx="2344096" cy="2344096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E4B18CFF-78B2-4CE9-B3A5-26009E6BEE49}"/>
                </a:ext>
              </a:extLst>
            </p:cNvPr>
            <p:cNvSpPr/>
            <p:nvPr/>
          </p:nvSpPr>
          <p:spPr>
            <a:xfrm rot="10800000" flipV="1">
              <a:off x="6702370" y="1592721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6444539C-E7BD-4FFF-B507-3851A3CCDE44}"/>
                </a:ext>
              </a:extLst>
            </p:cNvPr>
            <p:cNvSpPr/>
            <p:nvPr/>
          </p:nvSpPr>
          <p:spPr>
            <a:xfrm rot="8320682" flipV="1">
              <a:off x="5638005" y="2028309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2ED23CDA-85D6-419A-BCD4-A9B14E9E8D12}"/>
                </a:ext>
              </a:extLst>
            </p:cNvPr>
            <p:cNvSpPr/>
            <p:nvPr/>
          </p:nvSpPr>
          <p:spPr>
            <a:xfrm rot="13651815" flipV="1">
              <a:off x="7778417" y="2055089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0264A94-EDB9-4C0D-8324-3AF970824A61}"/>
                </a:ext>
              </a:extLst>
            </p:cNvPr>
            <p:cNvSpPr/>
            <p:nvPr/>
          </p:nvSpPr>
          <p:spPr>
            <a:xfrm rot="18857469">
              <a:off x="5671266" y="3339480"/>
              <a:ext cx="1854419" cy="1883618"/>
            </a:xfrm>
            <a:custGeom>
              <a:avLst/>
              <a:gdLst>
                <a:gd name="connsiteX0" fmla="*/ 88204 w 771525"/>
                <a:gd name="connsiteY0" fmla="*/ 719202 h 771525"/>
                <a:gd name="connsiteX1" fmla="*/ 64391 w 771525"/>
                <a:gd name="connsiteY1" fmla="*/ 723965 h 771525"/>
                <a:gd name="connsiteX2" fmla="*/ 51056 w 771525"/>
                <a:gd name="connsiteY2" fmla="*/ 703962 h 771525"/>
                <a:gd name="connsiteX3" fmla="*/ 64391 w 771525"/>
                <a:gd name="connsiteY3" fmla="*/ 683960 h 771525"/>
                <a:gd name="connsiteX4" fmla="*/ 88204 w 771525"/>
                <a:gd name="connsiteY4" fmla="*/ 688722 h 771525"/>
                <a:gd name="connsiteX5" fmla="*/ 88204 w 771525"/>
                <a:gd name="connsiteY5" fmla="*/ 719202 h 771525"/>
                <a:gd name="connsiteX6" fmla="*/ 760669 w 771525"/>
                <a:gd name="connsiteY6" fmla="*/ 91505 h 771525"/>
                <a:gd name="connsiteX7" fmla="*/ 683516 w 771525"/>
                <a:gd name="connsiteY7" fmla="*/ 168657 h 771525"/>
                <a:gd name="connsiteX8" fmla="*/ 622556 w 771525"/>
                <a:gd name="connsiteY8" fmla="*/ 152465 h 771525"/>
                <a:gd name="connsiteX9" fmla="*/ 607316 w 771525"/>
                <a:gd name="connsiteY9" fmla="*/ 92457 h 771525"/>
                <a:gd name="connsiteX10" fmla="*/ 684469 w 771525"/>
                <a:gd name="connsiteY10" fmla="*/ 15305 h 771525"/>
                <a:gd name="connsiteX11" fmla="*/ 551119 w 771525"/>
                <a:gd name="connsiteY11" fmla="*/ 41022 h 771525"/>
                <a:gd name="connsiteX12" fmla="*/ 513019 w 771525"/>
                <a:gd name="connsiteY12" fmla="*/ 171515 h 771525"/>
                <a:gd name="connsiteX13" fmla="*/ 27244 w 771525"/>
                <a:gd name="connsiteY13" fmla="*/ 657290 h 771525"/>
                <a:gd name="connsiteX14" fmla="*/ 9146 w 771525"/>
                <a:gd name="connsiteY14" fmla="*/ 721107 h 771525"/>
                <a:gd name="connsiteX15" fmla="*/ 55819 w 771525"/>
                <a:gd name="connsiteY15" fmla="*/ 767780 h 771525"/>
                <a:gd name="connsiteX16" fmla="*/ 119636 w 771525"/>
                <a:gd name="connsiteY16" fmla="*/ 749682 h 771525"/>
                <a:gd name="connsiteX17" fmla="*/ 605411 w 771525"/>
                <a:gd name="connsiteY17" fmla="*/ 263907 h 771525"/>
                <a:gd name="connsiteX18" fmla="*/ 735904 w 771525"/>
                <a:gd name="connsiteY18" fmla="*/ 225807 h 771525"/>
                <a:gd name="connsiteX19" fmla="*/ 760669 w 771525"/>
                <a:gd name="connsiteY19" fmla="*/ 9150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1525" h="771525">
                  <a:moveTo>
                    <a:pt x="88204" y="719202"/>
                  </a:moveTo>
                  <a:cubicBezTo>
                    <a:pt x="81536" y="725870"/>
                    <a:pt x="72964" y="727775"/>
                    <a:pt x="64391" y="723965"/>
                  </a:cubicBezTo>
                  <a:cubicBezTo>
                    <a:pt x="55819" y="720155"/>
                    <a:pt x="51056" y="712535"/>
                    <a:pt x="51056" y="703962"/>
                  </a:cubicBezTo>
                  <a:cubicBezTo>
                    <a:pt x="51056" y="695390"/>
                    <a:pt x="56771" y="686817"/>
                    <a:pt x="64391" y="683960"/>
                  </a:cubicBezTo>
                  <a:cubicBezTo>
                    <a:pt x="72964" y="680150"/>
                    <a:pt x="81536" y="682055"/>
                    <a:pt x="88204" y="688722"/>
                  </a:cubicBezTo>
                  <a:cubicBezTo>
                    <a:pt x="96776" y="696342"/>
                    <a:pt x="96776" y="710630"/>
                    <a:pt x="88204" y="719202"/>
                  </a:cubicBezTo>
                  <a:close/>
                  <a:moveTo>
                    <a:pt x="760669" y="91505"/>
                  </a:moveTo>
                  <a:lnTo>
                    <a:pt x="683516" y="168657"/>
                  </a:lnTo>
                  <a:lnTo>
                    <a:pt x="622556" y="152465"/>
                  </a:lnTo>
                  <a:lnTo>
                    <a:pt x="607316" y="92457"/>
                  </a:lnTo>
                  <a:lnTo>
                    <a:pt x="684469" y="15305"/>
                  </a:lnTo>
                  <a:cubicBezTo>
                    <a:pt x="638749" y="-1840"/>
                    <a:pt x="587314" y="8637"/>
                    <a:pt x="551119" y="41022"/>
                  </a:cubicBezTo>
                  <a:cubicBezTo>
                    <a:pt x="514924" y="74360"/>
                    <a:pt x="500636" y="123890"/>
                    <a:pt x="513019" y="171515"/>
                  </a:cubicBezTo>
                  <a:lnTo>
                    <a:pt x="27244" y="657290"/>
                  </a:lnTo>
                  <a:cubicBezTo>
                    <a:pt x="10099" y="673482"/>
                    <a:pt x="3431" y="698247"/>
                    <a:pt x="9146" y="721107"/>
                  </a:cubicBezTo>
                  <a:cubicBezTo>
                    <a:pt x="14861" y="743967"/>
                    <a:pt x="32959" y="762065"/>
                    <a:pt x="55819" y="767780"/>
                  </a:cubicBezTo>
                  <a:cubicBezTo>
                    <a:pt x="78679" y="773495"/>
                    <a:pt x="102491" y="766827"/>
                    <a:pt x="119636" y="749682"/>
                  </a:cubicBezTo>
                  <a:lnTo>
                    <a:pt x="605411" y="263907"/>
                  </a:lnTo>
                  <a:cubicBezTo>
                    <a:pt x="653036" y="276290"/>
                    <a:pt x="702566" y="262002"/>
                    <a:pt x="735904" y="225807"/>
                  </a:cubicBezTo>
                  <a:cubicBezTo>
                    <a:pt x="768289" y="189612"/>
                    <a:pt x="778766" y="137225"/>
                    <a:pt x="760669" y="91505"/>
                  </a:cubicBezTo>
                  <a:close/>
                </a:path>
              </a:pathLst>
            </a:custGeom>
            <a:solidFill>
              <a:schemeClr val="bg1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3" name="Graphic 72" descr="Screwdriver">
              <a:extLst>
                <a:ext uri="{FF2B5EF4-FFF2-40B4-BE49-F238E27FC236}">
                  <a16:creationId xmlns:a16="http://schemas.microsoft.com/office/drawing/2014/main" id="{AA0DA6FB-22F9-4251-8C39-11202B58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8858000">
              <a:off x="6034142" y="2680828"/>
              <a:ext cx="2141621" cy="2141621"/>
            </a:xfrm>
            <a:prstGeom prst="rect">
              <a:avLst/>
            </a:prstGeom>
          </p:spPr>
        </p:pic>
        <p:pic>
          <p:nvPicPr>
            <p:cNvPr id="74" name="Graphic 73" descr="Hammer">
              <a:extLst>
                <a:ext uri="{FF2B5EF4-FFF2-40B4-BE49-F238E27FC236}">
                  <a16:creationId xmlns:a16="http://schemas.microsoft.com/office/drawing/2014/main" id="{CB3DF466-D386-4D8B-9383-8E92A2473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2773888" flipH="1">
              <a:off x="6711690" y="3125307"/>
              <a:ext cx="1843672" cy="1843672"/>
            </a:xfrm>
            <a:prstGeom prst="rect">
              <a:avLst/>
            </a:prstGeom>
          </p:spPr>
        </p:pic>
        <p:sp>
          <p:nvSpPr>
            <p:cNvPr id="75" name="Arrow: Up 74">
              <a:extLst>
                <a:ext uri="{FF2B5EF4-FFF2-40B4-BE49-F238E27FC236}">
                  <a16:creationId xmlns:a16="http://schemas.microsoft.com/office/drawing/2014/main" id="{A06156F2-415F-44C7-A5DC-B73D318D804E}"/>
                </a:ext>
              </a:extLst>
            </p:cNvPr>
            <p:cNvSpPr/>
            <p:nvPr/>
          </p:nvSpPr>
          <p:spPr>
            <a:xfrm rot="16200000" flipV="1">
              <a:off x="8151817" y="2992248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row: Up 75">
              <a:extLst>
                <a:ext uri="{FF2B5EF4-FFF2-40B4-BE49-F238E27FC236}">
                  <a16:creationId xmlns:a16="http://schemas.microsoft.com/office/drawing/2014/main" id="{3BFAECC8-D04F-4650-9546-262BDCE585F4}"/>
                </a:ext>
              </a:extLst>
            </p:cNvPr>
            <p:cNvSpPr/>
            <p:nvPr/>
          </p:nvSpPr>
          <p:spPr>
            <a:xfrm rot="5400000" flipH="1" flipV="1">
              <a:off x="5234015" y="2976500"/>
              <a:ext cx="794084" cy="476260"/>
            </a:xfrm>
            <a:prstGeom prst="upArrow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8DD5109-30A1-4148-8907-2E73A443F7EB}"/>
              </a:ext>
            </a:extLst>
          </p:cNvPr>
          <p:cNvSpPr txBox="1"/>
          <p:nvPr/>
        </p:nvSpPr>
        <p:spPr>
          <a:xfrm>
            <a:off x="1538697" y="5231438"/>
            <a:ext cx="2825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0BDDA0-1982-4603-BD07-EC8B64AE378B}"/>
              </a:ext>
            </a:extLst>
          </p:cNvPr>
          <p:cNvGrpSpPr/>
          <p:nvPr/>
        </p:nvGrpSpPr>
        <p:grpSpPr>
          <a:xfrm>
            <a:off x="10351313" y="677725"/>
            <a:ext cx="1196259" cy="1154234"/>
            <a:chOff x="622137" y="408162"/>
            <a:chExt cx="2066497" cy="19939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7895B92-CCD5-46B6-A368-2675C956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671145" y="1057256"/>
              <a:ext cx="1876190" cy="552381"/>
            </a:xfrm>
            <a:prstGeom prst="rect">
              <a:avLst/>
            </a:prstGeom>
          </p:spPr>
        </p:pic>
        <p:pic>
          <p:nvPicPr>
            <p:cNvPr id="80" name="Graphic 79" descr="Gears">
              <a:extLst>
                <a:ext uri="{FF2B5EF4-FFF2-40B4-BE49-F238E27FC236}">
                  <a16:creationId xmlns:a16="http://schemas.microsoft.com/office/drawing/2014/main" id="{DA3CD24C-A5B3-4078-A25F-A69104355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2388218">
              <a:off x="808859" y="408162"/>
              <a:ext cx="914400" cy="9144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93D5CB-73D5-4C4D-937D-7237446E6FF0}"/>
                </a:ext>
              </a:extLst>
            </p:cNvPr>
            <p:cNvSpPr txBox="1"/>
            <p:nvPr/>
          </p:nvSpPr>
          <p:spPr>
            <a:xfrm>
              <a:off x="671145" y="1539198"/>
              <a:ext cx="2017489" cy="744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BentonSans Medium" panose="02000603000000020004" pitchFamily="2" charset="0"/>
                  <a:ea typeface="+mn-ea"/>
                  <a:cs typeface="+mn-cs"/>
                </a:rPr>
                <a:t>Open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BentonSans Medium" panose="02000603000000020004" pitchFamily="2" charset="0"/>
                  <a:ea typeface="+mn-ea"/>
                  <a:cs typeface="+mn-cs"/>
                </a:rPr>
                <a:t>Tooling Group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77488FE-16FB-4E17-B194-2A2B6FA53E96}"/>
                </a:ext>
              </a:extLst>
            </p:cNvPr>
            <p:cNvSpPr/>
            <p:nvPr/>
          </p:nvSpPr>
          <p:spPr>
            <a:xfrm>
              <a:off x="622137" y="408162"/>
              <a:ext cx="2017489" cy="1993900"/>
            </a:xfrm>
            <a:prstGeom prst="round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4A4C9B8-20F0-4EBE-851C-7661156C159C}"/>
              </a:ext>
            </a:extLst>
          </p:cNvPr>
          <p:cNvGrpSpPr/>
          <p:nvPr/>
        </p:nvGrpSpPr>
        <p:grpSpPr>
          <a:xfrm>
            <a:off x="4890139" y="3366675"/>
            <a:ext cx="1637804" cy="1327357"/>
            <a:chOff x="3428074" y="3224268"/>
            <a:chExt cx="2837103" cy="2299328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81C7A5E-FECB-4A13-9510-2402CE184470}"/>
                </a:ext>
              </a:extLst>
            </p:cNvPr>
            <p:cNvSpPr/>
            <p:nvPr/>
          </p:nvSpPr>
          <p:spPr>
            <a:xfrm rot="17302052">
              <a:off x="5286046" y="3224268"/>
              <a:ext cx="953894" cy="95389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560FADB-AE6A-45FE-8EEC-04B40DB658B9}"/>
                </a:ext>
              </a:extLst>
            </p:cNvPr>
            <p:cNvSpPr/>
            <p:nvPr/>
          </p:nvSpPr>
          <p:spPr>
            <a:xfrm rot="17621765">
              <a:off x="5311283" y="4551249"/>
              <a:ext cx="953894" cy="953894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8DB14C8-6299-4E72-9846-A45867BD0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358" y="3863752"/>
              <a:ext cx="764837" cy="417267"/>
            </a:xfrm>
            <a:prstGeom prst="line">
              <a:avLst/>
            </a:prstGeom>
            <a:ln w="2540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5DA8D8C-6A3A-4966-892C-6B794D633CCB}"/>
                </a:ext>
              </a:extLst>
            </p:cNvPr>
            <p:cNvCxnSpPr>
              <a:cxnSpLocks/>
            </p:cNvCxnSpPr>
            <p:nvPr/>
          </p:nvCxnSpPr>
          <p:spPr>
            <a:xfrm>
              <a:off x="4979779" y="4666173"/>
              <a:ext cx="704157" cy="262945"/>
            </a:xfrm>
            <a:prstGeom prst="line">
              <a:avLst/>
            </a:prstGeom>
            <a:ln w="2540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8CB109-A040-4D8C-A3BB-44C5CEBE99C4}"/>
                </a:ext>
              </a:extLst>
            </p:cNvPr>
            <p:cNvSpPr/>
            <p:nvPr/>
          </p:nvSpPr>
          <p:spPr>
            <a:xfrm rot="1197358">
              <a:off x="3806318" y="3884552"/>
              <a:ext cx="1344806" cy="134480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Graphic 93" descr="Wrench">
              <a:extLst>
                <a:ext uri="{FF2B5EF4-FFF2-40B4-BE49-F238E27FC236}">
                  <a16:creationId xmlns:a16="http://schemas.microsoft.com/office/drawing/2014/main" id="{1965521C-16F2-4D61-AE90-443BF2C0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79631">
              <a:off x="3428074" y="4334640"/>
              <a:ext cx="1188956" cy="1188956"/>
            </a:xfrm>
            <a:prstGeom prst="rect">
              <a:avLst/>
            </a:prstGeom>
          </p:spPr>
        </p:pic>
        <p:pic>
          <p:nvPicPr>
            <p:cNvPr id="95" name="Graphic 94" descr="Screwdriver">
              <a:extLst>
                <a:ext uri="{FF2B5EF4-FFF2-40B4-BE49-F238E27FC236}">
                  <a16:creationId xmlns:a16="http://schemas.microsoft.com/office/drawing/2014/main" id="{2D339CFA-75E3-438B-ACA2-B45C3187D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163040">
              <a:off x="3592197" y="3977840"/>
              <a:ext cx="1054228" cy="1054228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7D8C269-F9CB-4695-B116-F3535F772062}"/>
              </a:ext>
            </a:extLst>
          </p:cNvPr>
          <p:cNvGrpSpPr/>
          <p:nvPr/>
        </p:nvGrpSpPr>
        <p:grpSpPr>
          <a:xfrm>
            <a:off x="5137697" y="5009568"/>
            <a:ext cx="1332832" cy="1245980"/>
            <a:chOff x="8257482" y="3752731"/>
            <a:chExt cx="2494838" cy="233226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0973A5E-9A50-4E90-BF08-B07C56D2A53F}"/>
                </a:ext>
              </a:extLst>
            </p:cNvPr>
            <p:cNvSpPr/>
            <p:nvPr/>
          </p:nvSpPr>
          <p:spPr>
            <a:xfrm rot="1197358">
              <a:off x="8257482" y="4472003"/>
              <a:ext cx="1344806" cy="134480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0" name="Graphic 99" descr="Gears">
              <a:extLst>
                <a:ext uri="{FF2B5EF4-FFF2-40B4-BE49-F238E27FC236}">
                  <a16:creationId xmlns:a16="http://schemas.microsoft.com/office/drawing/2014/main" id="{5DCA1AD9-952C-4881-88E0-1FCE2DF4F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435672">
              <a:off x="8356884" y="4580162"/>
              <a:ext cx="914400" cy="914400"/>
            </a:xfrm>
            <a:prstGeom prst="rect">
              <a:avLst/>
            </a:prstGeom>
          </p:spPr>
        </p:pic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7889DD1-BF04-4A34-ACAA-623C53BD3EB9}"/>
                </a:ext>
              </a:extLst>
            </p:cNvPr>
            <p:cNvSpPr/>
            <p:nvPr/>
          </p:nvSpPr>
          <p:spPr>
            <a:xfrm rot="17302052">
              <a:off x="9707976" y="3752731"/>
              <a:ext cx="953894" cy="95389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B6883D-0AB8-42BF-87D2-E1184428892F}"/>
                </a:ext>
              </a:extLst>
            </p:cNvPr>
            <p:cNvSpPr/>
            <p:nvPr/>
          </p:nvSpPr>
          <p:spPr>
            <a:xfrm rot="17621765">
              <a:off x="9798426" y="5131103"/>
              <a:ext cx="953894" cy="95389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6F07004-072B-4D4D-8A46-CC1009E20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2487" y="4303939"/>
              <a:ext cx="693314" cy="453228"/>
            </a:xfrm>
            <a:prstGeom prst="line">
              <a:avLst/>
            </a:prstGeom>
            <a:ln w="2540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15C1A25-C98F-486C-ACEB-F22A78828F7F}"/>
                </a:ext>
              </a:extLst>
            </p:cNvPr>
            <p:cNvCxnSpPr>
              <a:cxnSpLocks/>
            </p:cNvCxnSpPr>
            <p:nvPr/>
          </p:nvCxnSpPr>
          <p:spPr>
            <a:xfrm>
              <a:off x="9487682" y="5271294"/>
              <a:ext cx="582726" cy="277389"/>
            </a:xfrm>
            <a:prstGeom prst="line">
              <a:avLst/>
            </a:prstGeom>
            <a:ln w="2540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phic 104" descr="Gears">
              <a:extLst>
                <a:ext uri="{FF2B5EF4-FFF2-40B4-BE49-F238E27FC236}">
                  <a16:creationId xmlns:a16="http://schemas.microsoft.com/office/drawing/2014/main" id="{A6DBB472-869D-4094-A878-8861EDA73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46544" r="39481"/>
            <a:stretch/>
          </p:blipFill>
          <p:spPr>
            <a:xfrm rot="435672">
              <a:off x="8715461" y="5117641"/>
              <a:ext cx="553390" cy="488801"/>
            </a:xfrm>
            <a:prstGeom prst="rect">
              <a:avLst/>
            </a:prstGeom>
          </p:spPr>
        </p:pic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FF0712F-1DC3-4E7A-937F-CDAB7835F73C}"/>
                </a:ext>
              </a:extLst>
            </p:cNvPr>
            <p:cNvSpPr/>
            <p:nvPr/>
          </p:nvSpPr>
          <p:spPr>
            <a:xfrm rot="19067551">
              <a:off x="9179104" y="5028915"/>
              <a:ext cx="129652" cy="192791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ACC2177-9DC7-41A7-87FC-194A229EEC58}"/>
              </a:ext>
            </a:extLst>
          </p:cNvPr>
          <p:cNvGrpSpPr/>
          <p:nvPr/>
        </p:nvGrpSpPr>
        <p:grpSpPr>
          <a:xfrm>
            <a:off x="9858076" y="2240532"/>
            <a:ext cx="1582073" cy="1430745"/>
            <a:chOff x="3719497" y="213878"/>
            <a:chExt cx="2481623" cy="224425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29FE7C4-DA78-4403-980B-8AD41B2901CF}"/>
                </a:ext>
              </a:extLst>
            </p:cNvPr>
            <p:cNvSpPr/>
            <p:nvPr/>
          </p:nvSpPr>
          <p:spPr>
            <a:xfrm rot="1197358">
              <a:off x="3719497" y="764154"/>
              <a:ext cx="1344806" cy="1344806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9AA34D-CBAE-4395-9394-BD9EC812D474}"/>
                </a:ext>
              </a:extLst>
            </p:cNvPr>
            <p:cNvSpPr/>
            <p:nvPr/>
          </p:nvSpPr>
          <p:spPr>
            <a:xfrm rot="17302052">
              <a:off x="5227159" y="213878"/>
              <a:ext cx="953894" cy="953894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69F953D-7C16-41C4-A575-DED29A8B4E9C}"/>
                </a:ext>
              </a:extLst>
            </p:cNvPr>
            <p:cNvSpPr/>
            <p:nvPr/>
          </p:nvSpPr>
          <p:spPr>
            <a:xfrm rot="17621765">
              <a:off x="5247226" y="1504235"/>
              <a:ext cx="953894" cy="953894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2AE320-BDE1-4E99-9F3A-88B26C290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2155" y="889149"/>
              <a:ext cx="455327" cy="254701"/>
            </a:xfrm>
            <a:prstGeom prst="line">
              <a:avLst/>
            </a:prstGeom>
            <a:ln w="2540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5D10D07-2FEB-4D89-936E-0707C5D42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20118" y="1653111"/>
              <a:ext cx="422091" cy="175801"/>
            </a:xfrm>
            <a:prstGeom prst="line">
              <a:avLst/>
            </a:prstGeom>
            <a:ln w="2540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: Rounded Corners 55">
              <a:extLst>
                <a:ext uri="{FF2B5EF4-FFF2-40B4-BE49-F238E27FC236}">
                  <a16:creationId xmlns:a16="http://schemas.microsoft.com/office/drawing/2014/main" id="{32D34845-07B3-426D-8D84-2B59C91DC5C9}"/>
                </a:ext>
              </a:extLst>
            </p:cNvPr>
            <p:cNvSpPr/>
            <p:nvPr/>
          </p:nvSpPr>
          <p:spPr>
            <a:xfrm flipH="1">
              <a:off x="4125050" y="1353729"/>
              <a:ext cx="210685" cy="266224"/>
            </a:xfrm>
            <a:custGeom>
              <a:avLst/>
              <a:gdLst>
                <a:gd name="connsiteX0" fmla="*/ 0 w 573752"/>
                <a:gd name="connsiteY0" fmla="*/ 95627 h 737841"/>
                <a:gd name="connsiteX1" fmla="*/ 95627 w 573752"/>
                <a:gd name="connsiteY1" fmla="*/ 0 h 737841"/>
                <a:gd name="connsiteX2" fmla="*/ 478125 w 573752"/>
                <a:gd name="connsiteY2" fmla="*/ 0 h 737841"/>
                <a:gd name="connsiteX3" fmla="*/ 573752 w 573752"/>
                <a:gd name="connsiteY3" fmla="*/ 95627 h 737841"/>
                <a:gd name="connsiteX4" fmla="*/ 573752 w 573752"/>
                <a:gd name="connsiteY4" fmla="*/ 642214 h 737841"/>
                <a:gd name="connsiteX5" fmla="*/ 478125 w 573752"/>
                <a:gd name="connsiteY5" fmla="*/ 737841 h 737841"/>
                <a:gd name="connsiteX6" fmla="*/ 95627 w 573752"/>
                <a:gd name="connsiteY6" fmla="*/ 737841 h 737841"/>
                <a:gd name="connsiteX7" fmla="*/ 0 w 573752"/>
                <a:gd name="connsiteY7" fmla="*/ 642214 h 737841"/>
                <a:gd name="connsiteX8" fmla="*/ 0 w 573752"/>
                <a:gd name="connsiteY8" fmla="*/ 95627 h 737841"/>
                <a:gd name="connsiteX0" fmla="*/ 0 w 573752"/>
                <a:gd name="connsiteY0" fmla="*/ 95627 h 737841"/>
                <a:gd name="connsiteX1" fmla="*/ 95627 w 573752"/>
                <a:gd name="connsiteY1" fmla="*/ 0 h 737841"/>
                <a:gd name="connsiteX2" fmla="*/ 478125 w 573752"/>
                <a:gd name="connsiteY2" fmla="*/ 0 h 737841"/>
                <a:gd name="connsiteX3" fmla="*/ 573752 w 573752"/>
                <a:gd name="connsiteY3" fmla="*/ 95627 h 737841"/>
                <a:gd name="connsiteX4" fmla="*/ 573752 w 573752"/>
                <a:gd name="connsiteY4" fmla="*/ 642214 h 737841"/>
                <a:gd name="connsiteX5" fmla="*/ 462176 w 573752"/>
                <a:gd name="connsiteY5" fmla="*/ 732524 h 737841"/>
                <a:gd name="connsiteX6" fmla="*/ 95627 w 573752"/>
                <a:gd name="connsiteY6" fmla="*/ 737841 h 737841"/>
                <a:gd name="connsiteX7" fmla="*/ 0 w 573752"/>
                <a:gd name="connsiteY7" fmla="*/ 642214 h 737841"/>
                <a:gd name="connsiteX8" fmla="*/ 0 w 573752"/>
                <a:gd name="connsiteY8" fmla="*/ 95627 h 737841"/>
                <a:gd name="connsiteX0" fmla="*/ 0 w 573752"/>
                <a:gd name="connsiteY0" fmla="*/ 95627 h 732524"/>
                <a:gd name="connsiteX1" fmla="*/ 95627 w 573752"/>
                <a:gd name="connsiteY1" fmla="*/ 0 h 732524"/>
                <a:gd name="connsiteX2" fmla="*/ 478125 w 573752"/>
                <a:gd name="connsiteY2" fmla="*/ 0 h 732524"/>
                <a:gd name="connsiteX3" fmla="*/ 573752 w 573752"/>
                <a:gd name="connsiteY3" fmla="*/ 95627 h 732524"/>
                <a:gd name="connsiteX4" fmla="*/ 573752 w 573752"/>
                <a:gd name="connsiteY4" fmla="*/ 642214 h 732524"/>
                <a:gd name="connsiteX5" fmla="*/ 462176 w 573752"/>
                <a:gd name="connsiteY5" fmla="*/ 732524 h 732524"/>
                <a:gd name="connsiteX6" fmla="*/ 90311 w 573752"/>
                <a:gd name="connsiteY6" fmla="*/ 700627 h 732524"/>
                <a:gd name="connsiteX7" fmla="*/ 0 w 573752"/>
                <a:gd name="connsiteY7" fmla="*/ 642214 h 732524"/>
                <a:gd name="connsiteX8" fmla="*/ 0 w 573752"/>
                <a:gd name="connsiteY8" fmla="*/ 95627 h 732524"/>
                <a:gd name="connsiteX0" fmla="*/ 0 w 573752"/>
                <a:gd name="connsiteY0" fmla="*/ 95627 h 732524"/>
                <a:gd name="connsiteX1" fmla="*/ 95627 w 573752"/>
                <a:gd name="connsiteY1" fmla="*/ 0 h 732524"/>
                <a:gd name="connsiteX2" fmla="*/ 478125 w 573752"/>
                <a:gd name="connsiteY2" fmla="*/ 0 h 732524"/>
                <a:gd name="connsiteX3" fmla="*/ 573752 w 573752"/>
                <a:gd name="connsiteY3" fmla="*/ 95627 h 732524"/>
                <a:gd name="connsiteX4" fmla="*/ 573752 w 573752"/>
                <a:gd name="connsiteY4" fmla="*/ 642214 h 732524"/>
                <a:gd name="connsiteX5" fmla="*/ 462176 w 573752"/>
                <a:gd name="connsiteY5" fmla="*/ 732524 h 732524"/>
                <a:gd name="connsiteX6" fmla="*/ 95627 w 573752"/>
                <a:gd name="connsiteY6" fmla="*/ 727209 h 732524"/>
                <a:gd name="connsiteX7" fmla="*/ 0 w 573752"/>
                <a:gd name="connsiteY7" fmla="*/ 642214 h 732524"/>
                <a:gd name="connsiteX8" fmla="*/ 0 w 573752"/>
                <a:gd name="connsiteY8" fmla="*/ 95627 h 732524"/>
                <a:gd name="connsiteX0" fmla="*/ 0 w 573752"/>
                <a:gd name="connsiteY0" fmla="*/ 95627 h 735996"/>
                <a:gd name="connsiteX1" fmla="*/ 95627 w 573752"/>
                <a:gd name="connsiteY1" fmla="*/ 0 h 735996"/>
                <a:gd name="connsiteX2" fmla="*/ 478125 w 573752"/>
                <a:gd name="connsiteY2" fmla="*/ 0 h 735996"/>
                <a:gd name="connsiteX3" fmla="*/ 573752 w 573752"/>
                <a:gd name="connsiteY3" fmla="*/ 95627 h 735996"/>
                <a:gd name="connsiteX4" fmla="*/ 573752 w 573752"/>
                <a:gd name="connsiteY4" fmla="*/ 642214 h 735996"/>
                <a:gd name="connsiteX5" fmla="*/ 462176 w 573752"/>
                <a:gd name="connsiteY5" fmla="*/ 732524 h 735996"/>
                <a:gd name="connsiteX6" fmla="*/ 95627 w 573752"/>
                <a:gd name="connsiteY6" fmla="*/ 727209 h 735996"/>
                <a:gd name="connsiteX7" fmla="*/ 0 w 573752"/>
                <a:gd name="connsiteY7" fmla="*/ 642214 h 735996"/>
                <a:gd name="connsiteX8" fmla="*/ 0 w 573752"/>
                <a:gd name="connsiteY8" fmla="*/ 95627 h 73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3752" h="735996">
                  <a:moveTo>
                    <a:pt x="0" y="95627"/>
                  </a:moveTo>
                  <a:cubicBezTo>
                    <a:pt x="0" y="42814"/>
                    <a:pt x="42814" y="0"/>
                    <a:pt x="95627" y="0"/>
                  </a:cubicBezTo>
                  <a:lnTo>
                    <a:pt x="478125" y="0"/>
                  </a:lnTo>
                  <a:cubicBezTo>
                    <a:pt x="530938" y="0"/>
                    <a:pt x="573752" y="42814"/>
                    <a:pt x="573752" y="95627"/>
                  </a:cubicBezTo>
                  <a:lnTo>
                    <a:pt x="573752" y="642214"/>
                  </a:lnTo>
                  <a:cubicBezTo>
                    <a:pt x="573752" y="695027"/>
                    <a:pt x="514989" y="732524"/>
                    <a:pt x="462176" y="732524"/>
                  </a:cubicBezTo>
                  <a:cubicBezTo>
                    <a:pt x="334677" y="732524"/>
                    <a:pt x="345401" y="743158"/>
                    <a:pt x="95627" y="727209"/>
                  </a:cubicBezTo>
                  <a:cubicBezTo>
                    <a:pt x="42814" y="727209"/>
                    <a:pt x="0" y="695027"/>
                    <a:pt x="0" y="642214"/>
                  </a:cubicBezTo>
                  <a:lnTo>
                    <a:pt x="0" y="95627"/>
                  </a:lnTo>
                  <a:close/>
                </a:path>
              </a:pathLst>
            </a:cu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4" name="Graphic 113" descr="Wrench">
              <a:extLst>
                <a:ext uri="{FF2B5EF4-FFF2-40B4-BE49-F238E27FC236}">
                  <a16:creationId xmlns:a16="http://schemas.microsoft.com/office/drawing/2014/main" id="{C1B1A3AC-C3A4-4AF0-8C7F-06927F4CA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2721047" flipH="1">
              <a:off x="3942669" y="985950"/>
              <a:ext cx="887748" cy="901214"/>
            </a:xfrm>
            <a:prstGeom prst="rect">
              <a:avLst/>
            </a:prstGeom>
          </p:spPr>
        </p:pic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AF7297A-2EA8-41EE-B6A1-8C9A67E7A899}"/>
                </a:ext>
              </a:extLst>
            </p:cNvPr>
            <p:cNvSpPr/>
            <p:nvPr/>
          </p:nvSpPr>
          <p:spPr>
            <a:xfrm flipH="1">
              <a:off x="4397866" y="1248443"/>
              <a:ext cx="193536" cy="96848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87676C07-E24F-4CEF-8D69-B24B054C617D}"/>
                </a:ext>
              </a:extLst>
            </p:cNvPr>
            <p:cNvSpPr/>
            <p:nvPr/>
          </p:nvSpPr>
          <p:spPr>
            <a:xfrm flipH="1">
              <a:off x="4406610" y="1348346"/>
              <a:ext cx="176047" cy="96848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A9F1C-D27E-40B5-9645-3334FF6F6CBA}"/>
                </a:ext>
              </a:extLst>
            </p:cNvPr>
            <p:cNvSpPr/>
            <p:nvPr/>
          </p:nvSpPr>
          <p:spPr>
            <a:xfrm flipH="1">
              <a:off x="4408691" y="1448250"/>
              <a:ext cx="158560" cy="76900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2EAA8A3A-6F41-44B5-8857-3232ED9D26B3}"/>
                </a:ext>
              </a:extLst>
            </p:cNvPr>
            <p:cNvSpPr/>
            <p:nvPr/>
          </p:nvSpPr>
          <p:spPr>
            <a:xfrm flipH="1">
              <a:off x="4397866" y="1528205"/>
              <a:ext cx="138157" cy="76900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D2D4132-1724-4B29-A6AE-91D2C2528C4B}"/>
                </a:ext>
              </a:extLst>
            </p:cNvPr>
            <p:cNvSpPr/>
            <p:nvPr/>
          </p:nvSpPr>
          <p:spPr>
            <a:xfrm flipH="1">
              <a:off x="3987760" y="1253162"/>
              <a:ext cx="227580" cy="366791"/>
            </a:xfrm>
            <a:custGeom>
              <a:avLst/>
              <a:gdLst>
                <a:gd name="connsiteX0" fmla="*/ 0 w 771874"/>
                <a:gd name="connsiteY0" fmla="*/ 0 h 1041400"/>
                <a:gd name="connsiteX1" fmla="*/ 127000 w 771874"/>
                <a:gd name="connsiteY1" fmla="*/ 203200 h 1041400"/>
                <a:gd name="connsiteX2" fmla="*/ 336550 w 771874"/>
                <a:gd name="connsiteY2" fmla="*/ 387350 h 1041400"/>
                <a:gd name="connsiteX3" fmla="*/ 482600 w 771874"/>
                <a:gd name="connsiteY3" fmla="*/ 457200 h 1041400"/>
                <a:gd name="connsiteX4" fmla="*/ 679450 w 771874"/>
                <a:gd name="connsiteY4" fmla="*/ 495300 h 1041400"/>
                <a:gd name="connsiteX5" fmla="*/ 723900 w 771874"/>
                <a:gd name="connsiteY5" fmla="*/ 939800 h 1041400"/>
                <a:gd name="connsiteX6" fmla="*/ 0 w 771874"/>
                <a:gd name="connsiteY6" fmla="*/ 1041400 h 1041400"/>
                <a:gd name="connsiteX0" fmla="*/ 0 w 771874"/>
                <a:gd name="connsiteY0" fmla="*/ 0 h 1041400"/>
                <a:gd name="connsiteX1" fmla="*/ 157068 w 771874"/>
                <a:gd name="connsiteY1" fmla="*/ 183919 h 1041400"/>
                <a:gd name="connsiteX2" fmla="*/ 336550 w 771874"/>
                <a:gd name="connsiteY2" fmla="*/ 387350 h 1041400"/>
                <a:gd name="connsiteX3" fmla="*/ 482600 w 771874"/>
                <a:gd name="connsiteY3" fmla="*/ 457200 h 1041400"/>
                <a:gd name="connsiteX4" fmla="*/ 679450 w 771874"/>
                <a:gd name="connsiteY4" fmla="*/ 495300 h 1041400"/>
                <a:gd name="connsiteX5" fmla="*/ 723900 w 771874"/>
                <a:gd name="connsiteY5" fmla="*/ 939800 h 1041400"/>
                <a:gd name="connsiteX6" fmla="*/ 0 w 771874"/>
                <a:gd name="connsiteY6" fmla="*/ 1041400 h 1041400"/>
                <a:gd name="connsiteX0" fmla="*/ 0 w 771874"/>
                <a:gd name="connsiteY0" fmla="*/ 0 h 1041400"/>
                <a:gd name="connsiteX1" fmla="*/ 157068 w 771874"/>
                <a:gd name="connsiteY1" fmla="*/ 183919 h 1041400"/>
                <a:gd name="connsiteX2" fmla="*/ 366617 w 771874"/>
                <a:gd name="connsiteY2" fmla="*/ 361642 h 1041400"/>
                <a:gd name="connsiteX3" fmla="*/ 482600 w 771874"/>
                <a:gd name="connsiteY3" fmla="*/ 457200 h 1041400"/>
                <a:gd name="connsiteX4" fmla="*/ 679450 w 771874"/>
                <a:gd name="connsiteY4" fmla="*/ 495300 h 1041400"/>
                <a:gd name="connsiteX5" fmla="*/ 723900 w 771874"/>
                <a:gd name="connsiteY5" fmla="*/ 939800 h 1041400"/>
                <a:gd name="connsiteX6" fmla="*/ 0 w 771874"/>
                <a:gd name="connsiteY6" fmla="*/ 1041400 h 1041400"/>
                <a:gd name="connsiteX0" fmla="*/ 0 w 770896"/>
                <a:gd name="connsiteY0" fmla="*/ 0 h 1041400"/>
                <a:gd name="connsiteX1" fmla="*/ 157068 w 770896"/>
                <a:gd name="connsiteY1" fmla="*/ 183919 h 1041400"/>
                <a:gd name="connsiteX2" fmla="*/ 366617 w 770896"/>
                <a:gd name="connsiteY2" fmla="*/ 361642 h 1041400"/>
                <a:gd name="connsiteX3" fmla="*/ 512667 w 770896"/>
                <a:gd name="connsiteY3" fmla="*/ 425065 h 1041400"/>
                <a:gd name="connsiteX4" fmla="*/ 679450 w 770896"/>
                <a:gd name="connsiteY4" fmla="*/ 495300 h 1041400"/>
                <a:gd name="connsiteX5" fmla="*/ 723900 w 770896"/>
                <a:gd name="connsiteY5" fmla="*/ 939800 h 1041400"/>
                <a:gd name="connsiteX6" fmla="*/ 0 w 770896"/>
                <a:gd name="connsiteY6" fmla="*/ 1041400 h 1041400"/>
                <a:gd name="connsiteX0" fmla="*/ 0 w 774561"/>
                <a:gd name="connsiteY0" fmla="*/ 0 h 1041400"/>
                <a:gd name="connsiteX1" fmla="*/ 157068 w 774561"/>
                <a:gd name="connsiteY1" fmla="*/ 183919 h 1041400"/>
                <a:gd name="connsiteX2" fmla="*/ 366617 w 774561"/>
                <a:gd name="connsiteY2" fmla="*/ 361642 h 1041400"/>
                <a:gd name="connsiteX3" fmla="*/ 512667 w 774561"/>
                <a:gd name="connsiteY3" fmla="*/ 425065 h 1041400"/>
                <a:gd name="connsiteX4" fmla="*/ 679450 w 774561"/>
                <a:gd name="connsiteY4" fmla="*/ 495300 h 1041400"/>
                <a:gd name="connsiteX5" fmla="*/ 723900 w 774561"/>
                <a:gd name="connsiteY5" fmla="*/ 939800 h 1041400"/>
                <a:gd name="connsiteX6" fmla="*/ 0 w 774561"/>
                <a:gd name="connsiteY6" fmla="*/ 1041400 h 1041400"/>
                <a:gd name="connsiteX0" fmla="*/ 0 w 726714"/>
                <a:gd name="connsiteY0" fmla="*/ 0 h 1042931"/>
                <a:gd name="connsiteX1" fmla="*/ 157068 w 726714"/>
                <a:gd name="connsiteY1" fmla="*/ 183919 h 1042931"/>
                <a:gd name="connsiteX2" fmla="*/ 366617 w 726714"/>
                <a:gd name="connsiteY2" fmla="*/ 361642 h 1042931"/>
                <a:gd name="connsiteX3" fmla="*/ 512667 w 726714"/>
                <a:gd name="connsiteY3" fmla="*/ 425065 h 1042931"/>
                <a:gd name="connsiteX4" fmla="*/ 679450 w 726714"/>
                <a:gd name="connsiteY4" fmla="*/ 495300 h 1042931"/>
                <a:gd name="connsiteX5" fmla="*/ 723900 w 726714"/>
                <a:gd name="connsiteY5" fmla="*/ 939800 h 1042931"/>
                <a:gd name="connsiteX6" fmla="*/ 0 w 726714"/>
                <a:gd name="connsiteY6" fmla="*/ 1041400 h 1042931"/>
                <a:gd name="connsiteX0" fmla="*/ 0 w 726714"/>
                <a:gd name="connsiteY0" fmla="*/ 0 h 1042931"/>
                <a:gd name="connsiteX1" fmla="*/ 74617 w 726714"/>
                <a:gd name="connsiteY1" fmla="*/ 94993 h 1042931"/>
                <a:gd name="connsiteX2" fmla="*/ 157068 w 726714"/>
                <a:gd name="connsiteY2" fmla="*/ 183919 h 1042931"/>
                <a:gd name="connsiteX3" fmla="*/ 366617 w 726714"/>
                <a:gd name="connsiteY3" fmla="*/ 361642 h 1042931"/>
                <a:gd name="connsiteX4" fmla="*/ 512667 w 726714"/>
                <a:gd name="connsiteY4" fmla="*/ 425065 h 1042931"/>
                <a:gd name="connsiteX5" fmla="*/ 679450 w 726714"/>
                <a:gd name="connsiteY5" fmla="*/ 495300 h 1042931"/>
                <a:gd name="connsiteX6" fmla="*/ 723900 w 726714"/>
                <a:gd name="connsiteY6" fmla="*/ 939800 h 1042931"/>
                <a:gd name="connsiteX7" fmla="*/ 0 w 726714"/>
                <a:gd name="connsiteY7" fmla="*/ 1041400 h 1042931"/>
                <a:gd name="connsiteX0" fmla="*/ 0 w 726714"/>
                <a:gd name="connsiteY0" fmla="*/ 0 h 1042931"/>
                <a:gd name="connsiteX1" fmla="*/ 74617 w 726714"/>
                <a:gd name="connsiteY1" fmla="*/ 94993 h 1042931"/>
                <a:gd name="connsiteX2" fmla="*/ 157068 w 726714"/>
                <a:gd name="connsiteY2" fmla="*/ 183919 h 1042931"/>
                <a:gd name="connsiteX3" fmla="*/ 366617 w 726714"/>
                <a:gd name="connsiteY3" fmla="*/ 361642 h 1042931"/>
                <a:gd name="connsiteX4" fmla="*/ 512667 w 726714"/>
                <a:gd name="connsiteY4" fmla="*/ 425065 h 1042931"/>
                <a:gd name="connsiteX5" fmla="*/ 679450 w 726714"/>
                <a:gd name="connsiteY5" fmla="*/ 495300 h 1042931"/>
                <a:gd name="connsiteX6" fmla="*/ 723900 w 726714"/>
                <a:gd name="connsiteY6" fmla="*/ 939800 h 1042931"/>
                <a:gd name="connsiteX7" fmla="*/ 0 w 726714"/>
                <a:gd name="connsiteY7" fmla="*/ 1041400 h 1042931"/>
                <a:gd name="connsiteX0" fmla="*/ 0 w 726714"/>
                <a:gd name="connsiteY0" fmla="*/ 0 h 1042931"/>
                <a:gd name="connsiteX1" fmla="*/ 74617 w 726714"/>
                <a:gd name="connsiteY1" fmla="*/ 94993 h 1042931"/>
                <a:gd name="connsiteX2" fmla="*/ 157068 w 726714"/>
                <a:gd name="connsiteY2" fmla="*/ 183919 h 1042931"/>
                <a:gd name="connsiteX3" fmla="*/ 366617 w 726714"/>
                <a:gd name="connsiteY3" fmla="*/ 361642 h 1042931"/>
                <a:gd name="connsiteX4" fmla="*/ 512667 w 726714"/>
                <a:gd name="connsiteY4" fmla="*/ 425065 h 1042931"/>
                <a:gd name="connsiteX5" fmla="*/ 679450 w 726714"/>
                <a:gd name="connsiteY5" fmla="*/ 495300 h 1042931"/>
                <a:gd name="connsiteX6" fmla="*/ 723900 w 726714"/>
                <a:gd name="connsiteY6" fmla="*/ 939800 h 1042931"/>
                <a:gd name="connsiteX7" fmla="*/ 0 w 726714"/>
                <a:gd name="connsiteY7" fmla="*/ 1041400 h 1042931"/>
                <a:gd name="connsiteX0" fmla="*/ 0 w 727566"/>
                <a:gd name="connsiteY0" fmla="*/ 0 h 1042931"/>
                <a:gd name="connsiteX1" fmla="*/ 74617 w 727566"/>
                <a:gd name="connsiteY1" fmla="*/ 94993 h 1042931"/>
                <a:gd name="connsiteX2" fmla="*/ 157068 w 727566"/>
                <a:gd name="connsiteY2" fmla="*/ 183919 h 1042931"/>
                <a:gd name="connsiteX3" fmla="*/ 366617 w 727566"/>
                <a:gd name="connsiteY3" fmla="*/ 361642 h 1042931"/>
                <a:gd name="connsiteX4" fmla="*/ 512667 w 727566"/>
                <a:gd name="connsiteY4" fmla="*/ 425065 h 1042931"/>
                <a:gd name="connsiteX5" fmla="*/ 679450 w 727566"/>
                <a:gd name="connsiteY5" fmla="*/ 495300 h 1042931"/>
                <a:gd name="connsiteX6" fmla="*/ 723900 w 727566"/>
                <a:gd name="connsiteY6" fmla="*/ 939800 h 1042931"/>
                <a:gd name="connsiteX7" fmla="*/ 0 w 727566"/>
                <a:gd name="connsiteY7" fmla="*/ 1041400 h 1042931"/>
                <a:gd name="connsiteX0" fmla="*/ 0 w 727566"/>
                <a:gd name="connsiteY0" fmla="*/ 0 h 1042931"/>
                <a:gd name="connsiteX1" fmla="*/ 74617 w 727566"/>
                <a:gd name="connsiteY1" fmla="*/ 94993 h 1042931"/>
                <a:gd name="connsiteX2" fmla="*/ 157068 w 727566"/>
                <a:gd name="connsiteY2" fmla="*/ 183919 h 1042931"/>
                <a:gd name="connsiteX3" fmla="*/ 356549 w 727566"/>
                <a:gd name="connsiteY3" fmla="*/ 356260 h 1042931"/>
                <a:gd name="connsiteX4" fmla="*/ 512667 w 727566"/>
                <a:gd name="connsiteY4" fmla="*/ 425065 h 1042931"/>
                <a:gd name="connsiteX5" fmla="*/ 679450 w 727566"/>
                <a:gd name="connsiteY5" fmla="*/ 495300 h 1042931"/>
                <a:gd name="connsiteX6" fmla="*/ 723900 w 727566"/>
                <a:gd name="connsiteY6" fmla="*/ 939800 h 1042931"/>
                <a:gd name="connsiteX7" fmla="*/ 0 w 727566"/>
                <a:gd name="connsiteY7" fmla="*/ 1041400 h 1042931"/>
                <a:gd name="connsiteX0" fmla="*/ 0 w 725574"/>
                <a:gd name="connsiteY0" fmla="*/ 0 h 1042931"/>
                <a:gd name="connsiteX1" fmla="*/ 74617 w 725574"/>
                <a:gd name="connsiteY1" fmla="*/ 94993 h 1042931"/>
                <a:gd name="connsiteX2" fmla="*/ 157068 w 725574"/>
                <a:gd name="connsiteY2" fmla="*/ 183919 h 1042931"/>
                <a:gd name="connsiteX3" fmla="*/ 356549 w 725574"/>
                <a:gd name="connsiteY3" fmla="*/ 356260 h 1042931"/>
                <a:gd name="connsiteX4" fmla="*/ 512667 w 725574"/>
                <a:gd name="connsiteY4" fmla="*/ 425065 h 1042931"/>
                <a:gd name="connsiteX5" fmla="*/ 679450 w 725574"/>
                <a:gd name="connsiteY5" fmla="*/ 495300 h 1042931"/>
                <a:gd name="connsiteX6" fmla="*/ 723900 w 725574"/>
                <a:gd name="connsiteY6" fmla="*/ 939800 h 1042931"/>
                <a:gd name="connsiteX7" fmla="*/ 0 w 725574"/>
                <a:gd name="connsiteY7" fmla="*/ 1041400 h 1042931"/>
                <a:gd name="connsiteX0" fmla="*/ 0 w 707754"/>
                <a:gd name="connsiteY0" fmla="*/ 0 h 1050648"/>
                <a:gd name="connsiteX1" fmla="*/ 74617 w 707754"/>
                <a:gd name="connsiteY1" fmla="*/ 94993 h 1050648"/>
                <a:gd name="connsiteX2" fmla="*/ 157068 w 707754"/>
                <a:gd name="connsiteY2" fmla="*/ 183919 h 1050648"/>
                <a:gd name="connsiteX3" fmla="*/ 356549 w 707754"/>
                <a:gd name="connsiteY3" fmla="*/ 356260 h 1050648"/>
                <a:gd name="connsiteX4" fmla="*/ 512667 w 707754"/>
                <a:gd name="connsiteY4" fmla="*/ 425065 h 1050648"/>
                <a:gd name="connsiteX5" fmla="*/ 679450 w 707754"/>
                <a:gd name="connsiteY5" fmla="*/ 495300 h 1050648"/>
                <a:gd name="connsiteX6" fmla="*/ 703762 w 707754"/>
                <a:gd name="connsiteY6" fmla="*/ 961323 h 1050648"/>
                <a:gd name="connsiteX7" fmla="*/ 0 w 707754"/>
                <a:gd name="connsiteY7" fmla="*/ 1041400 h 1050648"/>
                <a:gd name="connsiteX0" fmla="*/ 0 w 721178"/>
                <a:gd name="connsiteY0" fmla="*/ 0 h 1068971"/>
                <a:gd name="connsiteX1" fmla="*/ 74617 w 721178"/>
                <a:gd name="connsiteY1" fmla="*/ 94993 h 1068971"/>
                <a:gd name="connsiteX2" fmla="*/ 157068 w 721178"/>
                <a:gd name="connsiteY2" fmla="*/ 183919 h 1068971"/>
                <a:gd name="connsiteX3" fmla="*/ 356549 w 721178"/>
                <a:gd name="connsiteY3" fmla="*/ 356260 h 1068971"/>
                <a:gd name="connsiteX4" fmla="*/ 512667 w 721178"/>
                <a:gd name="connsiteY4" fmla="*/ 425065 h 1068971"/>
                <a:gd name="connsiteX5" fmla="*/ 679450 w 721178"/>
                <a:gd name="connsiteY5" fmla="*/ 495300 h 1068971"/>
                <a:gd name="connsiteX6" fmla="*/ 703762 w 721178"/>
                <a:gd name="connsiteY6" fmla="*/ 961323 h 1068971"/>
                <a:gd name="connsiteX7" fmla="*/ 0 w 721178"/>
                <a:gd name="connsiteY7" fmla="*/ 1041400 h 1068971"/>
                <a:gd name="connsiteX0" fmla="*/ 0 w 720778"/>
                <a:gd name="connsiteY0" fmla="*/ 0 h 1082092"/>
                <a:gd name="connsiteX1" fmla="*/ 74617 w 720778"/>
                <a:gd name="connsiteY1" fmla="*/ 94993 h 1082092"/>
                <a:gd name="connsiteX2" fmla="*/ 157068 w 720778"/>
                <a:gd name="connsiteY2" fmla="*/ 183919 h 1082092"/>
                <a:gd name="connsiteX3" fmla="*/ 356549 w 720778"/>
                <a:gd name="connsiteY3" fmla="*/ 356260 h 1082092"/>
                <a:gd name="connsiteX4" fmla="*/ 512667 w 720778"/>
                <a:gd name="connsiteY4" fmla="*/ 425065 h 1082092"/>
                <a:gd name="connsiteX5" fmla="*/ 679450 w 720778"/>
                <a:gd name="connsiteY5" fmla="*/ 495300 h 1082092"/>
                <a:gd name="connsiteX6" fmla="*/ 703762 w 720778"/>
                <a:gd name="connsiteY6" fmla="*/ 961323 h 1082092"/>
                <a:gd name="connsiteX7" fmla="*/ 460191 w 720778"/>
                <a:gd name="connsiteY7" fmla="*/ 1079681 h 1082092"/>
                <a:gd name="connsiteX8" fmla="*/ 0 w 720778"/>
                <a:gd name="connsiteY8" fmla="*/ 1041400 h 1082092"/>
                <a:gd name="connsiteX0" fmla="*/ 0 w 721228"/>
                <a:gd name="connsiteY0" fmla="*/ 0 h 1042683"/>
                <a:gd name="connsiteX1" fmla="*/ 74617 w 721228"/>
                <a:gd name="connsiteY1" fmla="*/ 94993 h 1042683"/>
                <a:gd name="connsiteX2" fmla="*/ 157068 w 721228"/>
                <a:gd name="connsiteY2" fmla="*/ 183919 h 1042683"/>
                <a:gd name="connsiteX3" fmla="*/ 356549 w 721228"/>
                <a:gd name="connsiteY3" fmla="*/ 356260 h 1042683"/>
                <a:gd name="connsiteX4" fmla="*/ 512667 w 721228"/>
                <a:gd name="connsiteY4" fmla="*/ 425065 h 1042683"/>
                <a:gd name="connsiteX5" fmla="*/ 679450 w 721228"/>
                <a:gd name="connsiteY5" fmla="*/ 495300 h 1042683"/>
                <a:gd name="connsiteX6" fmla="*/ 703762 w 721228"/>
                <a:gd name="connsiteY6" fmla="*/ 961323 h 1042683"/>
                <a:gd name="connsiteX7" fmla="*/ 454121 w 721228"/>
                <a:gd name="connsiteY7" fmla="*/ 1020492 h 1042683"/>
                <a:gd name="connsiteX8" fmla="*/ 0 w 721228"/>
                <a:gd name="connsiteY8" fmla="*/ 1041400 h 1042683"/>
                <a:gd name="connsiteX0" fmla="*/ 0 w 721228"/>
                <a:gd name="connsiteY0" fmla="*/ 0 h 1041748"/>
                <a:gd name="connsiteX1" fmla="*/ 74617 w 721228"/>
                <a:gd name="connsiteY1" fmla="*/ 94993 h 1041748"/>
                <a:gd name="connsiteX2" fmla="*/ 157068 w 721228"/>
                <a:gd name="connsiteY2" fmla="*/ 183919 h 1041748"/>
                <a:gd name="connsiteX3" fmla="*/ 356549 w 721228"/>
                <a:gd name="connsiteY3" fmla="*/ 356260 h 1041748"/>
                <a:gd name="connsiteX4" fmla="*/ 512667 w 721228"/>
                <a:gd name="connsiteY4" fmla="*/ 425065 h 1041748"/>
                <a:gd name="connsiteX5" fmla="*/ 679450 w 721228"/>
                <a:gd name="connsiteY5" fmla="*/ 495300 h 1041748"/>
                <a:gd name="connsiteX6" fmla="*/ 703762 w 721228"/>
                <a:gd name="connsiteY6" fmla="*/ 961323 h 1041748"/>
                <a:gd name="connsiteX7" fmla="*/ 454121 w 721228"/>
                <a:gd name="connsiteY7" fmla="*/ 1020492 h 1041748"/>
                <a:gd name="connsiteX8" fmla="*/ 0 w 721228"/>
                <a:gd name="connsiteY8" fmla="*/ 1041400 h 1041748"/>
                <a:gd name="connsiteX0" fmla="*/ 0 w 721228"/>
                <a:gd name="connsiteY0" fmla="*/ 0 h 1041609"/>
                <a:gd name="connsiteX1" fmla="*/ 74617 w 721228"/>
                <a:gd name="connsiteY1" fmla="*/ 94993 h 1041609"/>
                <a:gd name="connsiteX2" fmla="*/ 157068 w 721228"/>
                <a:gd name="connsiteY2" fmla="*/ 183919 h 1041609"/>
                <a:gd name="connsiteX3" fmla="*/ 356549 w 721228"/>
                <a:gd name="connsiteY3" fmla="*/ 356260 h 1041609"/>
                <a:gd name="connsiteX4" fmla="*/ 512667 w 721228"/>
                <a:gd name="connsiteY4" fmla="*/ 425065 h 1041609"/>
                <a:gd name="connsiteX5" fmla="*/ 679450 w 721228"/>
                <a:gd name="connsiteY5" fmla="*/ 495300 h 1041609"/>
                <a:gd name="connsiteX6" fmla="*/ 703762 w 721228"/>
                <a:gd name="connsiteY6" fmla="*/ 961323 h 1041609"/>
                <a:gd name="connsiteX7" fmla="*/ 454121 w 721228"/>
                <a:gd name="connsiteY7" fmla="*/ 977446 h 1041609"/>
                <a:gd name="connsiteX8" fmla="*/ 0 w 721228"/>
                <a:gd name="connsiteY8" fmla="*/ 1041400 h 1041609"/>
                <a:gd name="connsiteX0" fmla="*/ 0 w 720778"/>
                <a:gd name="connsiteY0" fmla="*/ 0 h 1041599"/>
                <a:gd name="connsiteX1" fmla="*/ 74617 w 720778"/>
                <a:gd name="connsiteY1" fmla="*/ 94993 h 1041599"/>
                <a:gd name="connsiteX2" fmla="*/ 157068 w 720778"/>
                <a:gd name="connsiteY2" fmla="*/ 183919 h 1041599"/>
                <a:gd name="connsiteX3" fmla="*/ 356549 w 720778"/>
                <a:gd name="connsiteY3" fmla="*/ 356260 h 1041599"/>
                <a:gd name="connsiteX4" fmla="*/ 512667 w 720778"/>
                <a:gd name="connsiteY4" fmla="*/ 425065 h 1041599"/>
                <a:gd name="connsiteX5" fmla="*/ 679450 w 720778"/>
                <a:gd name="connsiteY5" fmla="*/ 495300 h 1041599"/>
                <a:gd name="connsiteX6" fmla="*/ 703762 w 720778"/>
                <a:gd name="connsiteY6" fmla="*/ 961323 h 1041599"/>
                <a:gd name="connsiteX7" fmla="*/ 460191 w 720778"/>
                <a:gd name="connsiteY7" fmla="*/ 972065 h 1041599"/>
                <a:gd name="connsiteX8" fmla="*/ 0 w 720778"/>
                <a:gd name="connsiteY8" fmla="*/ 1041400 h 1041599"/>
                <a:gd name="connsiteX0" fmla="*/ 0 w 720778"/>
                <a:gd name="connsiteY0" fmla="*/ 0 h 1041599"/>
                <a:gd name="connsiteX1" fmla="*/ 74617 w 720778"/>
                <a:gd name="connsiteY1" fmla="*/ 94993 h 1041599"/>
                <a:gd name="connsiteX2" fmla="*/ 157068 w 720778"/>
                <a:gd name="connsiteY2" fmla="*/ 183919 h 1041599"/>
                <a:gd name="connsiteX3" fmla="*/ 356549 w 720778"/>
                <a:gd name="connsiteY3" fmla="*/ 356260 h 1041599"/>
                <a:gd name="connsiteX4" fmla="*/ 512667 w 720778"/>
                <a:gd name="connsiteY4" fmla="*/ 425065 h 1041599"/>
                <a:gd name="connsiteX5" fmla="*/ 679450 w 720778"/>
                <a:gd name="connsiteY5" fmla="*/ 495300 h 1041599"/>
                <a:gd name="connsiteX6" fmla="*/ 703762 w 720778"/>
                <a:gd name="connsiteY6" fmla="*/ 961323 h 1041599"/>
                <a:gd name="connsiteX7" fmla="*/ 460191 w 720778"/>
                <a:gd name="connsiteY7" fmla="*/ 972065 h 1041599"/>
                <a:gd name="connsiteX8" fmla="*/ 0 w 720778"/>
                <a:gd name="connsiteY8" fmla="*/ 1041400 h 1041599"/>
                <a:gd name="connsiteX0" fmla="*/ 0 w 720778"/>
                <a:gd name="connsiteY0" fmla="*/ 0 h 1041400"/>
                <a:gd name="connsiteX1" fmla="*/ 74617 w 720778"/>
                <a:gd name="connsiteY1" fmla="*/ 94993 h 1041400"/>
                <a:gd name="connsiteX2" fmla="*/ 157068 w 720778"/>
                <a:gd name="connsiteY2" fmla="*/ 183919 h 1041400"/>
                <a:gd name="connsiteX3" fmla="*/ 356549 w 720778"/>
                <a:gd name="connsiteY3" fmla="*/ 356260 h 1041400"/>
                <a:gd name="connsiteX4" fmla="*/ 512667 w 720778"/>
                <a:gd name="connsiteY4" fmla="*/ 425065 h 1041400"/>
                <a:gd name="connsiteX5" fmla="*/ 679450 w 720778"/>
                <a:gd name="connsiteY5" fmla="*/ 495300 h 1041400"/>
                <a:gd name="connsiteX6" fmla="*/ 703762 w 720778"/>
                <a:gd name="connsiteY6" fmla="*/ 961323 h 1041400"/>
                <a:gd name="connsiteX7" fmla="*/ 460191 w 720778"/>
                <a:gd name="connsiteY7" fmla="*/ 972065 h 1041400"/>
                <a:gd name="connsiteX8" fmla="*/ 0 w 720778"/>
                <a:gd name="connsiteY8" fmla="*/ 1041400 h 1041400"/>
                <a:gd name="connsiteX0" fmla="*/ 0 w 707565"/>
                <a:gd name="connsiteY0" fmla="*/ 0 h 1041400"/>
                <a:gd name="connsiteX1" fmla="*/ 74617 w 707565"/>
                <a:gd name="connsiteY1" fmla="*/ 94993 h 1041400"/>
                <a:gd name="connsiteX2" fmla="*/ 157068 w 707565"/>
                <a:gd name="connsiteY2" fmla="*/ 183919 h 1041400"/>
                <a:gd name="connsiteX3" fmla="*/ 356549 w 707565"/>
                <a:gd name="connsiteY3" fmla="*/ 356260 h 1041400"/>
                <a:gd name="connsiteX4" fmla="*/ 512667 w 707565"/>
                <a:gd name="connsiteY4" fmla="*/ 425065 h 1041400"/>
                <a:gd name="connsiteX5" fmla="*/ 679450 w 707565"/>
                <a:gd name="connsiteY5" fmla="*/ 495300 h 1041400"/>
                <a:gd name="connsiteX6" fmla="*/ 685554 w 707565"/>
                <a:gd name="connsiteY6" fmla="*/ 934419 h 1041400"/>
                <a:gd name="connsiteX7" fmla="*/ 460191 w 707565"/>
                <a:gd name="connsiteY7" fmla="*/ 972065 h 1041400"/>
                <a:gd name="connsiteX8" fmla="*/ 0 w 707565"/>
                <a:gd name="connsiteY8" fmla="*/ 104140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565" h="1041400">
                  <a:moveTo>
                    <a:pt x="0" y="0"/>
                  </a:moveTo>
                  <a:cubicBezTo>
                    <a:pt x="9919" y="13142"/>
                    <a:pt x="48439" y="64340"/>
                    <a:pt x="74617" y="94993"/>
                  </a:cubicBezTo>
                  <a:cubicBezTo>
                    <a:pt x="100795" y="125646"/>
                    <a:pt x="110079" y="140375"/>
                    <a:pt x="157068" y="183919"/>
                  </a:cubicBezTo>
                  <a:cubicBezTo>
                    <a:pt x="204057" y="227463"/>
                    <a:pt x="297283" y="316069"/>
                    <a:pt x="356549" y="356260"/>
                  </a:cubicBezTo>
                  <a:cubicBezTo>
                    <a:pt x="415815" y="396451"/>
                    <a:pt x="458850" y="401892"/>
                    <a:pt x="512667" y="425065"/>
                  </a:cubicBezTo>
                  <a:cubicBezTo>
                    <a:pt x="566484" y="448238"/>
                    <a:pt x="650636" y="410408"/>
                    <a:pt x="679450" y="495300"/>
                  </a:cubicBezTo>
                  <a:cubicBezTo>
                    <a:pt x="708264" y="580192"/>
                    <a:pt x="722097" y="854958"/>
                    <a:pt x="685554" y="934419"/>
                  </a:cubicBezTo>
                  <a:cubicBezTo>
                    <a:pt x="649011" y="1013880"/>
                    <a:pt x="698874" y="980242"/>
                    <a:pt x="460191" y="972065"/>
                  </a:cubicBezTo>
                  <a:cubicBezTo>
                    <a:pt x="355036" y="936983"/>
                    <a:pt x="204156" y="1009218"/>
                    <a:pt x="0" y="1041400"/>
                  </a:cubicBezTo>
                </a:path>
              </a:pathLst>
            </a:cu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ED7905C-511C-45CF-91C0-8868DDCFBDB4}"/>
                </a:ext>
              </a:extLst>
            </p:cNvPr>
            <p:cNvSpPr/>
            <p:nvPr/>
          </p:nvSpPr>
          <p:spPr>
            <a:xfrm flipH="1">
              <a:off x="4219894" y="1343583"/>
              <a:ext cx="86655" cy="230363"/>
            </a:xfrm>
            <a:custGeom>
              <a:avLst/>
              <a:gdLst>
                <a:gd name="connsiteX0" fmla="*/ 241300 w 241300"/>
                <a:gd name="connsiteY0" fmla="*/ 0 h 583693"/>
                <a:gd name="connsiteX1" fmla="*/ 114300 w 241300"/>
                <a:gd name="connsiteY1" fmla="*/ 146050 h 583693"/>
                <a:gd name="connsiteX2" fmla="*/ 63500 w 241300"/>
                <a:gd name="connsiteY2" fmla="*/ 336550 h 583693"/>
                <a:gd name="connsiteX3" fmla="*/ 139700 w 241300"/>
                <a:gd name="connsiteY3" fmla="*/ 552450 h 583693"/>
                <a:gd name="connsiteX4" fmla="*/ 0 w 241300"/>
                <a:gd name="connsiteY4" fmla="*/ 577850 h 583693"/>
                <a:gd name="connsiteX0" fmla="*/ 235984 w 235984"/>
                <a:gd name="connsiteY0" fmla="*/ 0 h 636856"/>
                <a:gd name="connsiteX1" fmla="*/ 114300 w 235984"/>
                <a:gd name="connsiteY1" fmla="*/ 199213 h 636856"/>
                <a:gd name="connsiteX2" fmla="*/ 63500 w 235984"/>
                <a:gd name="connsiteY2" fmla="*/ 389713 h 636856"/>
                <a:gd name="connsiteX3" fmla="*/ 139700 w 235984"/>
                <a:gd name="connsiteY3" fmla="*/ 605613 h 636856"/>
                <a:gd name="connsiteX4" fmla="*/ 0 w 235984"/>
                <a:gd name="connsiteY4" fmla="*/ 631013 h 63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984" h="636856">
                  <a:moveTo>
                    <a:pt x="235984" y="0"/>
                  </a:moveTo>
                  <a:cubicBezTo>
                    <a:pt x="187300" y="44979"/>
                    <a:pt x="143047" y="134261"/>
                    <a:pt x="114300" y="199213"/>
                  </a:cubicBezTo>
                  <a:cubicBezTo>
                    <a:pt x="85553" y="264165"/>
                    <a:pt x="59267" y="321980"/>
                    <a:pt x="63500" y="389713"/>
                  </a:cubicBezTo>
                  <a:cubicBezTo>
                    <a:pt x="67733" y="457446"/>
                    <a:pt x="150283" y="565396"/>
                    <a:pt x="139700" y="605613"/>
                  </a:cubicBezTo>
                  <a:cubicBezTo>
                    <a:pt x="129117" y="645830"/>
                    <a:pt x="64558" y="638421"/>
                    <a:pt x="0" y="631013"/>
                  </a:cubicBezTo>
                </a:path>
              </a:pathLst>
            </a:cu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7E4956-0CE6-4D6B-A737-F44118107EF2}"/>
                </a:ext>
              </a:extLst>
            </p:cNvPr>
            <p:cNvSpPr/>
            <p:nvPr/>
          </p:nvSpPr>
          <p:spPr>
            <a:xfrm flipH="1">
              <a:off x="4193006" y="1250560"/>
              <a:ext cx="193536" cy="103169"/>
            </a:xfrm>
            <a:prstGeom prst="roundRect">
              <a:avLst>
                <a:gd name="adj" fmla="val 50000"/>
              </a:avLst>
            </a:prstGeom>
            <a:solidFill>
              <a:srgbClr val="0000C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: Rounded Corners 65">
              <a:extLst>
                <a:ext uri="{FF2B5EF4-FFF2-40B4-BE49-F238E27FC236}">
                  <a16:creationId xmlns:a16="http://schemas.microsoft.com/office/drawing/2014/main" id="{8E2D84BC-260B-4308-B4E0-129BAC5CB259}"/>
                </a:ext>
              </a:extLst>
            </p:cNvPr>
            <p:cNvSpPr/>
            <p:nvPr/>
          </p:nvSpPr>
          <p:spPr>
            <a:xfrm rot="3185818" flipH="1">
              <a:off x="4145968" y="1260862"/>
              <a:ext cx="97090" cy="183008"/>
            </a:xfrm>
            <a:custGeom>
              <a:avLst/>
              <a:gdLst>
                <a:gd name="connsiteX0" fmla="*/ 0 w 103477"/>
                <a:gd name="connsiteY0" fmla="*/ 1724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103477 w 103477"/>
                <a:gd name="connsiteY4" fmla="*/ 190088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0 w 103477"/>
                <a:gd name="connsiteY8" fmla="*/ 17247 h 207335"/>
                <a:gd name="connsiteX0" fmla="*/ 0 w 103477"/>
                <a:gd name="connsiteY0" fmla="*/ 1724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72453 w 103477"/>
                <a:gd name="connsiteY4" fmla="*/ 189561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0 w 103477"/>
                <a:gd name="connsiteY8" fmla="*/ 17247 h 207335"/>
                <a:gd name="connsiteX0" fmla="*/ 32125 w 103477"/>
                <a:gd name="connsiteY0" fmla="*/ 3736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72453 w 103477"/>
                <a:gd name="connsiteY4" fmla="*/ 189561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32125 w 103477"/>
                <a:gd name="connsiteY8" fmla="*/ 37367 h 207335"/>
                <a:gd name="connsiteX0" fmla="*/ 32125 w 103477"/>
                <a:gd name="connsiteY0" fmla="*/ 37367 h 213337"/>
                <a:gd name="connsiteX1" fmla="*/ 17247 w 103477"/>
                <a:gd name="connsiteY1" fmla="*/ 0 h 213337"/>
                <a:gd name="connsiteX2" fmla="*/ 86230 w 103477"/>
                <a:gd name="connsiteY2" fmla="*/ 0 h 213337"/>
                <a:gd name="connsiteX3" fmla="*/ 103477 w 103477"/>
                <a:gd name="connsiteY3" fmla="*/ 17247 h 213337"/>
                <a:gd name="connsiteX4" fmla="*/ 72453 w 103477"/>
                <a:gd name="connsiteY4" fmla="*/ 189561 h 213337"/>
                <a:gd name="connsiteX5" fmla="*/ 60107 w 103477"/>
                <a:gd name="connsiteY5" fmla="*/ 213337 h 213337"/>
                <a:gd name="connsiteX6" fmla="*/ 17247 w 103477"/>
                <a:gd name="connsiteY6" fmla="*/ 207335 h 213337"/>
                <a:gd name="connsiteX7" fmla="*/ 0 w 103477"/>
                <a:gd name="connsiteY7" fmla="*/ 190088 h 213337"/>
                <a:gd name="connsiteX8" fmla="*/ 32125 w 103477"/>
                <a:gd name="connsiteY8" fmla="*/ 37367 h 21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77" h="213337">
                  <a:moveTo>
                    <a:pt x="32125" y="37367"/>
                  </a:moveTo>
                  <a:cubicBezTo>
                    <a:pt x="32125" y="27842"/>
                    <a:pt x="7722" y="0"/>
                    <a:pt x="17247" y="0"/>
                  </a:cubicBezTo>
                  <a:lnTo>
                    <a:pt x="86230" y="0"/>
                  </a:lnTo>
                  <a:cubicBezTo>
                    <a:pt x="95755" y="0"/>
                    <a:pt x="103477" y="7722"/>
                    <a:pt x="103477" y="17247"/>
                  </a:cubicBezTo>
                  <a:cubicBezTo>
                    <a:pt x="103477" y="74861"/>
                    <a:pt x="72453" y="131947"/>
                    <a:pt x="72453" y="189561"/>
                  </a:cubicBezTo>
                  <a:cubicBezTo>
                    <a:pt x="72453" y="199086"/>
                    <a:pt x="69632" y="213337"/>
                    <a:pt x="60107" y="213337"/>
                  </a:cubicBezTo>
                  <a:lnTo>
                    <a:pt x="17247" y="207335"/>
                  </a:lnTo>
                  <a:cubicBezTo>
                    <a:pt x="7722" y="207335"/>
                    <a:pt x="0" y="199613"/>
                    <a:pt x="0" y="190088"/>
                  </a:cubicBezTo>
                  <a:lnTo>
                    <a:pt x="32125" y="37367"/>
                  </a:lnTo>
                  <a:close/>
                </a:path>
              </a:pathLst>
            </a:custGeom>
            <a:solidFill>
              <a:srgbClr val="0000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: Rounded Corners 65">
              <a:extLst>
                <a:ext uri="{FF2B5EF4-FFF2-40B4-BE49-F238E27FC236}">
                  <a16:creationId xmlns:a16="http://schemas.microsoft.com/office/drawing/2014/main" id="{F3C7FCF5-F5CB-4E1A-AAA6-ED6E02E99A5E}"/>
                </a:ext>
              </a:extLst>
            </p:cNvPr>
            <p:cNvSpPr/>
            <p:nvPr/>
          </p:nvSpPr>
          <p:spPr>
            <a:xfrm rot="7810794" flipH="1">
              <a:off x="4098611" y="1599003"/>
              <a:ext cx="97090" cy="105418"/>
            </a:xfrm>
            <a:custGeom>
              <a:avLst/>
              <a:gdLst>
                <a:gd name="connsiteX0" fmla="*/ 0 w 103477"/>
                <a:gd name="connsiteY0" fmla="*/ 1724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103477 w 103477"/>
                <a:gd name="connsiteY4" fmla="*/ 190088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0 w 103477"/>
                <a:gd name="connsiteY8" fmla="*/ 17247 h 207335"/>
                <a:gd name="connsiteX0" fmla="*/ 0 w 103477"/>
                <a:gd name="connsiteY0" fmla="*/ 1724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72453 w 103477"/>
                <a:gd name="connsiteY4" fmla="*/ 189561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0 w 103477"/>
                <a:gd name="connsiteY8" fmla="*/ 17247 h 207335"/>
                <a:gd name="connsiteX0" fmla="*/ 32125 w 103477"/>
                <a:gd name="connsiteY0" fmla="*/ 37367 h 207335"/>
                <a:gd name="connsiteX1" fmla="*/ 17247 w 103477"/>
                <a:gd name="connsiteY1" fmla="*/ 0 h 207335"/>
                <a:gd name="connsiteX2" fmla="*/ 86230 w 103477"/>
                <a:gd name="connsiteY2" fmla="*/ 0 h 207335"/>
                <a:gd name="connsiteX3" fmla="*/ 103477 w 103477"/>
                <a:gd name="connsiteY3" fmla="*/ 17247 h 207335"/>
                <a:gd name="connsiteX4" fmla="*/ 72453 w 103477"/>
                <a:gd name="connsiteY4" fmla="*/ 189561 h 207335"/>
                <a:gd name="connsiteX5" fmla="*/ 86230 w 103477"/>
                <a:gd name="connsiteY5" fmla="*/ 207335 h 207335"/>
                <a:gd name="connsiteX6" fmla="*/ 17247 w 103477"/>
                <a:gd name="connsiteY6" fmla="*/ 207335 h 207335"/>
                <a:gd name="connsiteX7" fmla="*/ 0 w 103477"/>
                <a:gd name="connsiteY7" fmla="*/ 190088 h 207335"/>
                <a:gd name="connsiteX8" fmla="*/ 32125 w 103477"/>
                <a:gd name="connsiteY8" fmla="*/ 37367 h 207335"/>
                <a:gd name="connsiteX0" fmla="*/ 32125 w 103477"/>
                <a:gd name="connsiteY0" fmla="*/ 37367 h 213337"/>
                <a:gd name="connsiteX1" fmla="*/ 17247 w 103477"/>
                <a:gd name="connsiteY1" fmla="*/ 0 h 213337"/>
                <a:gd name="connsiteX2" fmla="*/ 86230 w 103477"/>
                <a:gd name="connsiteY2" fmla="*/ 0 h 213337"/>
                <a:gd name="connsiteX3" fmla="*/ 103477 w 103477"/>
                <a:gd name="connsiteY3" fmla="*/ 17247 h 213337"/>
                <a:gd name="connsiteX4" fmla="*/ 72453 w 103477"/>
                <a:gd name="connsiteY4" fmla="*/ 189561 h 213337"/>
                <a:gd name="connsiteX5" fmla="*/ 60107 w 103477"/>
                <a:gd name="connsiteY5" fmla="*/ 213337 h 213337"/>
                <a:gd name="connsiteX6" fmla="*/ 17247 w 103477"/>
                <a:gd name="connsiteY6" fmla="*/ 207335 h 213337"/>
                <a:gd name="connsiteX7" fmla="*/ 0 w 103477"/>
                <a:gd name="connsiteY7" fmla="*/ 190088 h 213337"/>
                <a:gd name="connsiteX8" fmla="*/ 32125 w 103477"/>
                <a:gd name="connsiteY8" fmla="*/ 37367 h 21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477" h="213337">
                  <a:moveTo>
                    <a:pt x="32125" y="37367"/>
                  </a:moveTo>
                  <a:cubicBezTo>
                    <a:pt x="32125" y="27842"/>
                    <a:pt x="7722" y="0"/>
                    <a:pt x="17247" y="0"/>
                  </a:cubicBezTo>
                  <a:lnTo>
                    <a:pt x="86230" y="0"/>
                  </a:lnTo>
                  <a:cubicBezTo>
                    <a:pt x="95755" y="0"/>
                    <a:pt x="103477" y="7722"/>
                    <a:pt x="103477" y="17247"/>
                  </a:cubicBezTo>
                  <a:cubicBezTo>
                    <a:pt x="103477" y="74861"/>
                    <a:pt x="72453" y="131947"/>
                    <a:pt x="72453" y="189561"/>
                  </a:cubicBezTo>
                  <a:cubicBezTo>
                    <a:pt x="72453" y="199086"/>
                    <a:pt x="69632" y="213337"/>
                    <a:pt x="60107" y="213337"/>
                  </a:cubicBezTo>
                  <a:lnTo>
                    <a:pt x="17247" y="207335"/>
                  </a:lnTo>
                  <a:cubicBezTo>
                    <a:pt x="7722" y="207335"/>
                    <a:pt x="0" y="199613"/>
                    <a:pt x="0" y="190088"/>
                  </a:cubicBezTo>
                  <a:lnTo>
                    <a:pt x="32125" y="37367"/>
                  </a:lnTo>
                  <a:close/>
                </a:path>
              </a:pathLst>
            </a:custGeom>
            <a:solidFill>
              <a:srgbClr val="0000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277DF55-DC7F-41BA-8081-5FF8F52153DC}"/>
                </a:ext>
              </a:extLst>
            </p:cNvPr>
            <p:cNvSpPr/>
            <p:nvPr/>
          </p:nvSpPr>
          <p:spPr>
            <a:xfrm flipH="1">
              <a:off x="4082477" y="1395002"/>
              <a:ext cx="106305" cy="200047"/>
            </a:xfrm>
            <a:prstGeom prst="roundRect">
              <a:avLst>
                <a:gd name="adj" fmla="val 22523"/>
              </a:avLst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4CF5DD51-F240-4F80-8B12-F2A968FB0A81}"/>
              </a:ext>
            </a:extLst>
          </p:cNvPr>
          <p:cNvSpPr txBox="1"/>
          <p:nvPr/>
        </p:nvSpPr>
        <p:spPr>
          <a:xfrm>
            <a:off x="6551448" y="3981519"/>
            <a:ext cx="212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CC910F-9E2C-49C2-A036-914332549092}"/>
              </a:ext>
            </a:extLst>
          </p:cNvPr>
          <p:cNvSpPr txBox="1"/>
          <p:nvPr/>
        </p:nvSpPr>
        <p:spPr>
          <a:xfrm>
            <a:off x="6489518" y="5535831"/>
            <a:ext cx="2128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 Medium" panose="02000603000000020004" pitchFamily="2" charset="0"/>
                <a:ea typeface="+mn-ea"/>
                <a:cs typeface="+mn-cs"/>
              </a:rPr>
              <a:t>Tooling Group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 Medium" panose="02000603000000020004" pitchFamily="2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9C4AA-E139-46BB-A01A-C51317CC57C5}"/>
              </a:ext>
            </a:extLst>
          </p:cNvPr>
          <p:cNvSpPr/>
          <p:nvPr/>
        </p:nvSpPr>
        <p:spPr>
          <a:xfrm>
            <a:off x="252080" y="3415317"/>
            <a:ext cx="3848094" cy="1584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A7EC7F8-A240-41F9-AC28-98AA4201F2CA}"/>
              </a:ext>
            </a:extLst>
          </p:cNvPr>
          <p:cNvSpPr/>
          <p:nvPr/>
        </p:nvSpPr>
        <p:spPr>
          <a:xfrm>
            <a:off x="4969489" y="4924601"/>
            <a:ext cx="3848094" cy="1584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84C52DC-9687-4889-BF88-E274CB214296}"/>
              </a:ext>
            </a:extLst>
          </p:cNvPr>
          <p:cNvSpPr/>
          <p:nvPr/>
        </p:nvSpPr>
        <p:spPr>
          <a:xfrm>
            <a:off x="349679" y="452299"/>
            <a:ext cx="4031850" cy="1584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820F3033455448A19E237BA15264A3" ma:contentTypeVersion="10" ma:contentTypeDescription="Create a new document." ma:contentTypeScope="" ma:versionID="8bf6e2120c7506e89a70ce69ec2943e8">
  <xsd:schema xmlns:xsd="http://www.w3.org/2001/XMLSchema" xmlns:xs="http://www.w3.org/2001/XMLSchema" xmlns:p="http://schemas.microsoft.com/office/2006/metadata/properties" xmlns:ns3="377f1e07-9c56-47c0-8830-951c6e87014a" xmlns:ns4="539b3f7f-e5d7-4bb6-ae0a-be8b7e472059" targetNamespace="http://schemas.microsoft.com/office/2006/metadata/properties" ma:root="true" ma:fieldsID="bdba14b2de26a7893c56a917db2f5c6d" ns3:_="" ns4:_="">
    <xsd:import namespace="377f1e07-9c56-47c0-8830-951c6e87014a"/>
    <xsd:import namespace="539b3f7f-e5d7-4bb6-ae0a-be8b7e4720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f1e07-9c56-47c0-8830-951c6e8701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b3f7f-e5d7-4bb6-ae0a-be8b7e4720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9F3FEB-BC6D-4BA0-81FA-D97EFDD84FF8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377f1e07-9c56-47c0-8830-951c6e87014a"/>
    <ds:schemaRef ds:uri="http://schemas.microsoft.com/office/2006/documentManagement/types"/>
    <ds:schemaRef ds:uri="539b3f7f-e5d7-4bb6-ae0a-be8b7e472059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EE37D9-7AD6-4156-AED2-EC0CCFF855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D55446-CDC8-40BC-BF35-60D420C2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7f1e07-9c56-47c0-8830-951c6e87014a"/>
    <ds:schemaRef ds:uri="539b3f7f-e5d7-4bb6-ae0a-be8b7e472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BentonSans Medium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Delvalle, David</dc:creator>
  <cp:lastModifiedBy>Picht, Michael</cp:lastModifiedBy>
  <cp:revision>2</cp:revision>
  <dcterms:created xsi:type="dcterms:W3CDTF">2019-08-02T09:44:56Z</dcterms:created>
  <dcterms:modified xsi:type="dcterms:W3CDTF">2019-08-02T11:03:48Z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0x01010054820F3033455448A19E237BA15264A3</vt:lpwstr>
  </property>
  <property fmtid="{D5CDD505-2E9C-101B-9397-08002B2CF9AE}" pid="4" name="_NewReviewCycle">
    <vt:lpwstr/>
  </property>
</Properties>
</file>