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notesMasterIdLst>
    <p:notesMasterId r:id="rId3"/>
  </p:notesMasterIdLst>
  <p:handoutMasterIdLst>
    <p:handoutMasterId r:id="rId4"/>
  </p:handoutMasterIdLst>
  <p:sldIdLst>
    <p:sldId id="2863" r:id="rId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D49BF0-942D-4794-8AC1-511281FC36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0D38-0F56-4FFE-AB7A-F53086B67A7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020177" y="0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8FFDD-7C96-4BC9-A092-32FA088C5FD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723052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7A718-9CBD-45BE-A8EB-689DAD703F6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020177" y="9723052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8E3ECE-D6F6-4457-B4CB-EF0C366F59A5}" type="slidenum">
              <a:t>‹Nr.›</a:t>
            </a:fld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924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0A6F-F780-458A-8FFE-F31A1B3CF4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90" y="812801"/>
            <a:ext cx="7124703" cy="40084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4B58B-89F6-4209-BB91-6A94F745C5A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3EDBA95-C424-4D0C-BB88-5675C6B42F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EC3A-DFEE-410C-9786-491BABD4DF4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4019-C699-4ED6-8B5E-9D5CF600D10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D79E-F870-45D8-9341-D005698FF3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2302C20-BA4F-4F30-8776-E399792741E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02C20-BA4F-4F30-8776-E39979274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2F5B-02BF-41E2-8F58-4B45E58D5B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7C0-6311-4C05-AA82-4575153B52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328F5-8A4F-40E5-A899-A83F91EA6D5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443B86C-2D86-4DBC-A354-827A91D83DCB}"/>
              </a:ext>
            </a:extLst>
          </p:cNvPr>
          <p:cNvSpPr txBox="1">
            <a:spLocks/>
          </p:cNvSpPr>
          <p:nvPr userDrawn="1"/>
        </p:nvSpPr>
        <p:spPr>
          <a:xfrm>
            <a:off x="9575829" y="6462681"/>
            <a:ext cx="261617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</a:rPr>
              <a:t>Oliver Fendt</a:t>
            </a:r>
          </a:p>
        </p:txBody>
      </p:sp>
      <p:pic>
        <p:nvPicPr>
          <p:cNvPr id="9" name="Grafik 76">
            <a:extLst>
              <a:ext uri="{FF2B5EF4-FFF2-40B4-BE49-F238E27FC236}">
                <a16:creationId xmlns:a16="http://schemas.microsoft.com/office/drawing/2014/main" id="{8503C73B-283C-4620-802C-798B226A46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6512" y="541475"/>
            <a:ext cx="1834804" cy="8542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2C687B2-50D7-4BBF-A3A8-9D0B72DF4AA9}"/>
              </a:ext>
            </a:extLst>
          </p:cNvPr>
          <p:cNvSpPr txBox="1">
            <a:spLocks/>
          </p:cNvSpPr>
          <p:nvPr userDrawn="1"/>
        </p:nvSpPr>
        <p:spPr>
          <a:xfrm>
            <a:off x="4595356" y="6460685"/>
            <a:ext cx="28488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License: CC-BY-SA-4.0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5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907AD-E7A7-42D1-9C69-CDD3DB8FF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1879B-5CA7-40E2-9721-AFB6E1EB0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3C34CD8-99D0-4F2D-8538-D10E917CBBF4}"/>
              </a:ext>
            </a:extLst>
          </p:cNvPr>
          <p:cNvSpPr txBox="1">
            <a:spLocks/>
          </p:cNvSpPr>
          <p:nvPr userDrawn="1"/>
        </p:nvSpPr>
        <p:spPr>
          <a:xfrm>
            <a:off x="9575829" y="6462681"/>
            <a:ext cx="261617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</a:rPr>
              <a:t>Oliver Fendt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34CE71D-538A-441D-A148-8376FAFEDB28}"/>
              </a:ext>
            </a:extLst>
          </p:cNvPr>
          <p:cNvSpPr txBox="1">
            <a:spLocks/>
          </p:cNvSpPr>
          <p:nvPr userDrawn="1"/>
        </p:nvSpPr>
        <p:spPr>
          <a:xfrm>
            <a:off x="547599" y="6460686"/>
            <a:ext cx="28488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OpenChain </a:t>
            </a:r>
            <a:r>
              <a:rPr lang="en-US" noProof="0" dirty="0">
                <a:solidFill>
                  <a:schemeClr val="tx1"/>
                </a:solidFill>
              </a:rPr>
              <a:t>Tooling</a:t>
            </a:r>
            <a:r>
              <a:rPr lang="de-DE" dirty="0">
                <a:solidFill>
                  <a:schemeClr val="tx1"/>
                </a:solidFill>
              </a:rPr>
              <a:t> Work Group 2019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3BC7300-6251-448B-B5FC-5110F06E23E6}"/>
              </a:ext>
            </a:extLst>
          </p:cNvPr>
          <p:cNvSpPr txBox="1">
            <a:spLocks/>
          </p:cNvSpPr>
          <p:nvPr userDrawn="1"/>
        </p:nvSpPr>
        <p:spPr>
          <a:xfrm>
            <a:off x="4595356" y="6460685"/>
            <a:ext cx="28488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License: CC-BY-SA-4.0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oss-based-compliance-tooling@groups.io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-Source-Compliance/Sharing-creates-value" TargetMode="External"/><Relationship Id="rId5" Type="http://schemas.openxmlformats.org/officeDocument/2006/relationships/hyperlink" Target="https://oss-compliance-tooling.org/" TargetMode="External"/><Relationship Id="rId4" Type="http://schemas.openxmlformats.org/officeDocument/2006/relationships/hyperlink" Target="https://groups.io/g/oss-based-compliance-tooling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10333-8A46-4236-87B1-47415077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716" y="365129"/>
            <a:ext cx="3657838" cy="114469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Tooling Work Group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36994D-DECB-4AE1-BD5A-495E4B8DD3DD}"/>
              </a:ext>
            </a:extLst>
          </p:cNvPr>
          <p:cNvSpPr txBox="1"/>
          <p:nvPr/>
        </p:nvSpPr>
        <p:spPr>
          <a:xfrm>
            <a:off x="6378898" y="4136738"/>
            <a:ext cx="5205864" cy="240104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</a:rPr>
              <a:t>Join Us in Creating a New Era for Open Source Compliance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Mailing List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oss-based-compliance-tooling@groups.io</a:t>
            </a:r>
            <a:r>
              <a:rPr lang="en-US" sz="1400" dirty="0"/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kern="1000" dirty="0">
                <a:solidFill>
                  <a:schemeClr val="tx1"/>
                </a:solidFill>
              </a:rPr>
              <a:t>Subscription page:</a:t>
            </a:r>
            <a:r>
              <a:rPr lang="en-US" sz="1400" kern="1000" dirty="0"/>
              <a:t> </a:t>
            </a:r>
            <a:r>
              <a:rPr lang="en-US" sz="1400" u="sng" kern="1000" dirty="0">
                <a:hlinkClick r:id="rId4"/>
              </a:rPr>
              <a:t>https://groups.io/g/oss-based-compliance-tooling</a:t>
            </a:r>
            <a:endParaRPr lang="en-US" sz="1400" u="sng" kern="1000" dirty="0"/>
          </a:p>
          <a:p>
            <a:pPr>
              <a:lnSpc>
                <a:spcPct val="150000"/>
              </a:lnSpc>
            </a:pPr>
            <a:r>
              <a:rPr lang="en-US" sz="1400" kern="1000" dirty="0"/>
              <a:t>Online meetings: Bi-weekly - </a:t>
            </a:r>
            <a:r>
              <a:rPr lang="en-US" sz="1400" dirty="0"/>
              <a:t>Invitations are sent to the mailing list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Website: </a:t>
            </a:r>
            <a:r>
              <a:rPr lang="en-US" sz="1400" dirty="0">
                <a:hlinkClick r:id="rId5"/>
              </a:rPr>
              <a:t>https://oss-compliance-tooling.org/</a:t>
            </a:r>
            <a:endParaRPr lang="en-US" sz="1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And of course we are on GitHub: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hlinkClick r:id="rId6"/>
              </a:rPr>
              <a:t>https://github.com/Open-Source-Compliance/Sharing-creates-value</a:t>
            </a:r>
            <a:endParaRPr lang="en-US" sz="1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kern="10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C8B814-BE99-4977-810F-55D961C54233}"/>
              </a:ext>
            </a:extLst>
          </p:cNvPr>
          <p:cNvSpPr/>
          <p:nvPr/>
        </p:nvSpPr>
        <p:spPr>
          <a:xfrm>
            <a:off x="696145" y="1836446"/>
            <a:ext cx="5251598" cy="2154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2B1D4D-66D9-42C3-8FC0-5BF429AAE151}"/>
              </a:ext>
            </a:extLst>
          </p:cNvPr>
          <p:cNvSpPr/>
          <p:nvPr/>
        </p:nvSpPr>
        <p:spPr>
          <a:xfrm>
            <a:off x="6333164" y="4089827"/>
            <a:ext cx="5251598" cy="239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C7F6DFF-4DC5-408E-AA82-64617CCE0580}"/>
              </a:ext>
            </a:extLst>
          </p:cNvPr>
          <p:cNvSpPr/>
          <p:nvPr/>
        </p:nvSpPr>
        <p:spPr>
          <a:xfrm>
            <a:off x="705857" y="4086321"/>
            <a:ext cx="5251598" cy="2400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DC6F13-DDEC-43C1-882E-B3C7ADBD36D5}"/>
              </a:ext>
            </a:extLst>
          </p:cNvPr>
          <p:cNvSpPr/>
          <p:nvPr/>
        </p:nvSpPr>
        <p:spPr>
          <a:xfrm>
            <a:off x="6333164" y="1830782"/>
            <a:ext cx="5251598" cy="2154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D3624164-3E7F-4783-858D-7FF2DCFB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47" y="2185470"/>
            <a:ext cx="3246201" cy="174483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58006F-CDFA-4C7E-B9DE-E407EAF7968A}"/>
              </a:ext>
            </a:extLst>
          </p:cNvPr>
          <p:cNvSpPr txBox="1"/>
          <p:nvPr/>
        </p:nvSpPr>
        <p:spPr>
          <a:xfrm>
            <a:off x="6333164" y="1830782"/>
            <a:ext cx="525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World-Wide Collaboration, World-Wide Availability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1C13E274-3BA2-4B13-AD6A-E5BC5B8A3B4C}"/>
              </a:ext>
            </a:extLst>
          </p:cNvPr>
          <p:cNvSpPr txBox="1">
            <a:spLocks/>
          </p:cNvSpPr>
          <p:nvPr/>
        </p:nvSpPr>
        <p:spPr>
          <a:xfrm>
            <a:off x="709033" y="1967529"/>
            <a:ext cx="5181603" cy="2021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47500" lnSpcReduction="2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US" sz="2900" dirty="0"/>
              <a:t>We are building an open source compliance toolchain ecosystem with open source tools as an open source project. </a:t>
            </a:r>
            <a:br>
              <a:rPr lang="en-US" sz="2900" dirty="0"/>
            </a:br>
            <a:r>
              <a:rPr lang="en-US" sz="2900" dirty="0"/>
              <a:t>To accomplish this we:</a:t>
            </a:r>
          </a:p>
          <a:p>
            <a:r>
              <a:rPr lang="en-US" sz="2900" dirty="0"/>
              <a:t>Use existing independent tooling projects</a:t>
            </a:r>
          </a:p>
          <a:p>
            <a:r>
              <a:rPr lang="en-US" sz="2900" dirty="0"/>
              <a:t>Provide reference workflows to allow their adoption</a:t>
            </a:r>
          </a:p>
          <a:p>
            <a:r>
              <a:rPr lang="en-US" sz="2900" dirty="0"/>
              <a:t>Provide the concepts and glue to ensure easy interoperability and integration in existing environments</a:t>
            </a:r>
          </a:p>
          <a:p>
            <a:r>
              <a:rPr lang="en-US" sz="2900" dirty="0"/>
              <a:t>Provide reference turnkey toolchains that can be used without fees by anybody</a:t>
            </a:r>
          </a:p>
          <a:p>
            <a:pPr marL="0" indent="0">
              <a:buFont typeface="Arial" pitchFamily="34"/>
              <a:buNone/>
            </a:pPr>
            <a:endParaRPr lang="en-US" sz="1800" dirty="0"/>
          </a:p>
          <a:p>
            <a:pPr marL="0" indent="0">
              <a:buFont typeface="Arial" pitchFamily="34"/>
              <a:buNone/>
            </a:pPr>
            <a:endParaRPr lang="en-US" sz="1800" dirty="0"/>
          </a:p>
          <a:p>
            <a:pPr marL="0" indent="0">
              <a:buFont typeface="Arial" pitchFamily="34"/>
              <a:buNone/>
            </a:pPr>
            <a:endParaRPr lang="en-US" sz="1800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CED84FEE-9C78-6B46-9E2D-DE5187682172}"/>
              </a:ext>
            </a:extLst>
          </p:cNvPr>
          <p:cNvSpPr txBox="1"/>
          <p:nvPr/>
        </p:nvSpPr>
        <p:spPr>
          <a:xfrm>
            <a:off x="670859" y="4084425"/>
            <a:ext cx="525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Automation Implementation Using Open Source Tools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A1765F1-4B53-EB43-BF4E-7C252DF45D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7" y="503221"/>
            <a:ext cx="1811185" cy="1006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CAD322-2EBA-4534-BEF9-D401DF3B88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011" y="4369011"/>
            <a:ext cx="4761447" cy="21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669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Liberation Sans</vt:lpstr>
      <vt:lpstr>Liberation Serif</vt:lpstr>
      <vt:lpstr>1_Office Theme</vt:lpstr>
      <vt:lpstr>Tooling Work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Tooling Work Group</dc:title>
  <dc:subject/>
  <dc:creator/>
  <cp:keywords/>
  <cp:lastModifiedBy/>
  <cp:revision>2</cp:revision>
  <dcterms:created xsi:type="dcterms:W3CDTF">2019-09-16T05:57:35Z</dcterms:created>
  <dcterms:modified xsi:type="dcterms:W3CDTF">2019-10-07T09:17:20Z</dcterms:modified>
</cp:coreProperties>
</file>