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7"/>
  </p:notesMasterIdLst>
  <p:handoutMasterIdLst>
    <p:handoutMasterId r:id="rId28"/>
  </p:handoutMasterIdLst>
  <p:sldIdLst>
    <p:sldId id="1133" r:id="rId20"/>
    <p:sldId id="2877" r:id="rId21"/>
    <p:sldId id="2884" r:id="rId22"/>
    <p:sldId id="2889" r:id="rId23"/>
    <p:sldId id="2888" r:id="rId24"/>
    <p:sldId id="2883" r:id="rId25"/>
    <p:sldId id="1146" r:id="rId26"/>
  </p:sldIdLst>
  <p:sldSz cx="12198350" cy="6858000"/>
  <p:notesSz cx="7102475" cy="10234613"/>
  <p:custDataLst>
    <p:custData r:id="rId16"/>
    <p:tags r:id="rId2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2" autoAdjust="0"/>
    <p:restoredTop sz="86512" autoAdjust="0"/>
  </p:normalViewPr>
  <p:slideViewPr>
    <p:cSldViewPr snapToGrid="0" snapToObjects="1" showGuides="1">
      <p:cViewPr varScale="1">
        <p:scale>
          <a:sx n="94" d="100"/>
          <a:sy n="94" d="100"/>
        </p:scale>
        <p:origin x="972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20th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60760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Further Actions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2350755"/>
            <a:ext cx="10670514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Shane proposed a new logo</a:t>
            </a:r>
          </a:p>
        </p:txBody>
      </p:sp>
      <p:pic>
        <p:nvPicPr>
          <p:cNvPr id="3074" name="Picture 2" descr="8effa3c5-805e-4e76-a3de-a8f6c4b6a4c0@EURPRD10">
            <a:extLst>
              <a:ext uri="{FF2B5EF4-FFF2-40B4-BE49-F238E27FC236}">
                <a16:creationId xmlns:a16="http://schemas.microsoft.com/office/drawing/2014/main" id="{90383B89-B352-445A-AF07-ABA7F45D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43655"/>
            <a:ext cx="6572684" cy="308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2350755"/>
            <a:ext cx="10670514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Webinars for the different tools – discussion on the mailing list last week </a:t>
            </a:r>
          </a:p>
        </p:txBody>
      </p:sp>
    </p:spTree>
    <p:extLst>
      <p:ext uri="{BB962C8B-B14F-4D97-AF65-F5344CB8AC3E}">
        <p14:creationId xmlns:p14="http://schemas.microsoft.com/office/powerpoint/2010/main" val="23766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Further Actions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2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of Sept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</Name>
  <PpLayout>16</PpLayout>
  <Index>11</Index>
</p4ppTags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4ppTags>
  <Name>Three columns + Navigation</Name>
  <PpLayout>32</PpLayout>
  <Index>20</Index>
</p4ppTags>
</file>

<file path=customXml/item12.xml><?xml version="1.0" encoding="utf-8"?>
<p4ppTags>
  <Name>Two rows</Name>
  <PpLayout>32</PpLayout>
  <Index>13</Index>
</p4ppTags>
</file>

<file path=customXml/item13.xml><?xml version="1.0" encoding="utf-8"?>
<p4ppTags>
  <Name>Text + Index</Name>
  <PpLayout>32</PpLayout>
  <Index>8</Index>
</p4ppTags>
</file>

<file path=customXml/item14.xml><?xml version="1.0" encoding="utf-8"?>
<p4ppTags>
  <Name>One object (large)</Name>
  <PpLayout>16</PpLayout>
  <Index>10</Index>
</p4ppTags>
</file>

<file path=customXml/item15.xml><?xml version="1.0" encoding="utf-8"?>
<p4ppTags>
  <Name>Free Content + Navigation</Name>
  <PpLayout>32</PpLayout>
  <Index>16</Index>
</p4ppTags>
</file>

<file path=customXml/item16.xml><?xml version="1.0" encoding="utf-8"?>
<p4ppTags/>
</file>

<file path=customXml/item17.xml><?xml version="1.0" encoding="utf-8"?>
<p4ppTags>
  <Name>Three columns</Name>
  <PpLayout>32</PpLayout>
  <Index>14</Index>
</p4ppTags>
</file>

<file path=customXml/item1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4ppTags>
  <Name>Four objects</Name>
  <PpLayout>24</PpLayout>
  <Index>15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Two columns + Navigation</Name>
  <PpLayout>32</PpLayout>
  <Index>19</Index>
</p4ppTags>
</file>

<file path=customXml/item7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8.xml><?xml version="1.0" encoding="utf-8"?>
<p4ppTags>
  <Name>One object (small) + Navigation</Name>
  <PpLayout>32</PpLayout>
  <Index>18</Index>
</p4ppTags>
</file>

<file path=customXml/item9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1618AA06-B22E-4D19-9680-0D7830426729}">
  <ds:schemaRefs/>
</ds:datastoreItem>
</file>

<file path=customXml/itemProps10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85D77EE6-52B7-48BE-9EDB-748F1EBB53DE}">
  <ds:schemaRefs/>
</ds:datastoreItem>
</file>

<file path=customXml/itemProps12.xml><?xml version="1.0" encoding="utf-8"?>
<ds:datastoreItem xmlns:ds="http://schemas.openxmlformats.org/officeDocument/2006/customXml" ds:itemID="{38AB8DE4-FD9B-4166-BEC3-3F1753596133}">
  <ds:schemaRefs/>
</ds:datastoreItem>
</file>

<file path=customXml/itemProps13.xml><?xml version="1.0" encoding="utf-8"?>
<ds:datastoreItem xmlns:ds="http://schemas.openxmlformats.org/officeDocument/2006/customXml" ds:itemID="{7E35FEDB-1F0E-4D67-A313-4AC59C26FF29}">
  <ds:schemaRefs/>
</ds:datastoreItem>
</file>

<file path=customXml/itemProps14.xml><?xml version="1.0" encoding="utf-8"?>
<ds:datastoreItem xmlns:ds="http://schemas.openxmlformats.org/officeDocument/2006/customXml" ds:itemID="{80661B8B-A327-44F9-823B-4D9EE0B3EC78}">
  <ds:schemaRefs/>
</ds:datastoreItem>
</file>

<file path=customXml/itemProps15.xml><?xml version="1.0" encoding="utf-8"?>
<ds:datastoreItem xmlns:ds="http://schemas.openxmlformats.org/officeDocument/2006/customXml" ds:itemID="{7CC5F709-E74B-4E5F-A728-923D5062EBEF}">
  <ds:schemaRefs/>
</ds:datastoreItem>
</file>

<file path=customXml/itemProps16.xml><?xml version="1.0" encoding="utf-8"?>
<ds:datastoreItem xmlns:ds="http://schemas.openxmlformats.org/officeDocument/2006/customXml" ds:itemID="{572FBA73-6DBF-45DA-8282-9342320CFAB0}">
  <ds:schemaRefs/>
</ds:datastoreItem>
</file>

<file path=customXml/itemProps17.xml><?xml version="1.0" encoding="utf-8"?>
<ds:datastoreItem xmlns:ds="http://schemas.openxmlformats.org/officeDocument/2006/customXml" ds:itemID="{15CF3461-70D1-4B54-AFAB-DAFDA0A238CD}">
  <ds:schemaRefs/>
</ds:datastoreItem>
</file>

<file path=customXml/itemProps18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581BFFB-B4CE-47A8-BE77-DC1339B1E5A7}">
  <ds:schemaRefs/>
</ds:datastoreItem>
</file>

<file path=customXml/itemProps3.xml><?xml version="1.0" encoding="utf-8"?>
<ds:datastoreItem xmlns:ds="http://schemas.openxmlformats.org/officeDocument/2006/customXml" ds:itemID="{B27F640E-84DF-4F97-BC70-D045F1E6594F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D7BABA95-BFFE-422B-8591-3271669EEA88}">
  <ds:schemaRefs/>
</ds:datastoreItem>
</file>

<file path=customXml/itemProps7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D9FE249F-833E-4CF0-BECB-552D01D7DC9E}">
  <ds:schemaRefs/>
</ds:datastoreItem>
</file>

<file path=customXml/itemProps9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Siemens 2016 – 16:9</vt:lpstr>
      <vt:lpstr>think-cell Folie</vt:lpstr>
      <vt:lpstr>20th meeting OpenChain reference tooling work group</vt:lpstr>
      <vt:lpstr>Agenda</vt:lpstr>
      <vt:lpstr>News</vt:lpstr>
      <vt:lpstr>News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(CT RDA SSI)</cp:lastModifiedBy>
  <cp:revision>1326</cp:revision>
  <cp:lastPrinted>2018-03-01T11:33:30Z</cp:lastPrinted>
  <dcterms:created xsi:type="dcterms:W3CDTF">2006-04-07T10:01:45Z</dcterms:created>
  <dcterms:modified xsi:type="dcterms:W3CDTF">2020-08-14T07:28:33Z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2020-07-28T17:51:38Z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