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6"/>
  </p:notesMasterIdLst>
  <p:handoutMasterIdLst>
    <p:handoutMasterId r:id="rId27"/>
  </p:handoutMasterIdLst>
  <p:sldIdLst>
    <p:sldId id="1133" r:id="rId20"/>
    <p:sldId id="2877" r:id="rId21"/>
    <p:sldId id="2884" r:id="rId22"/>
    <p:sldId id="2894" r:id="rId23"/>
    <p:sldId id="2883" r:id="rId24"/>
    <p:sldId id="1146" r:id="rId25"/>
  </p:sldIdLst>
  <p:sldSz cx="12198350" cy="6858000"/>
  <p:notesSz cx="7102475" cy="10234613"/>
  <p:custDataLst>
    <p:custData r:id="rId10"/>
    <p:tags r:id="rId28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2" autoAdjust="0"/>
    <p:restoredTop sz="86512" autoAdjust="0"/>
  </p:normalViewPr>
  <p:slideViewPr>
    <p:cSldViewPr snapToGrid="0" snapToObjects="1" showGuides="1">
      <p:cViewPr varScale="1">
        <p:scale>
          <a:sx n="98" d="100"/>
          <a:sy n="98" d="100"/>
        </p:scale>
        <p:origin x="810" y="8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Source-Compliance/Sharing-creates-value/blob/master/Presentations/Efficient-Component-Analysis-with-FOSSology-1.0.pdf" TargetMode="External"/><Relationship Id="rId2" Type="http://schemas.openxmlformats.org/officeDocument/2006/relationships/hyperlink" Target="https://github.com/Open-Source-Compliance/Sharing-creates-value/tree/master/Present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-Source-Compliance/Sharing-creates-value/pull/8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18th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95850"/>
              </p:ext>
            </p:extLst>
          </p:nvPr>
        </p:nvGraphicFramePr>
        <p:xfrm>
          <a:off x="1306286" y="2152773"/>
          <a:ext cx="81375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910625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427575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Fossology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scanning in CI 		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Gaurav Mishra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Fossology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Michael Jaeger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2413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New contribution in: </a:t>
            </a:r>
            <a:r>
              <a:rPr lang="en-US" dirty="0">
                <a:hlinkClick r:id="rId2"/>
              </a:rPr>
              <a:t>https://github.com/Open-Source-Compliance/Sharing-creates-value/tree/master/Presentations</a:t>
            </a:r>
            <a:r>
              <a:rPr lang="en-US" dirty="0"/>
              <a:t> :</a:t>
            </a:r>
            <a:r>
              <a:rPr lang="en-US" dirty="0">
                <a:solidFill>
                  <a:schemeClr val="tx1"/>
                </a:solidFill>
              </a:rPr>
              <a:t>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u="sng" dirty="0">
                <a:hlinkClick r:id="rId3"/>
              </a:rPr>
              <a:t>Efficient OSS component analysis with </a:t>
            </a:r>
            <a:r>
              <a:rPr lang="en-US" b="1" u="sng" dirty="0" err="1">
                <a:hlinkClick r:id="rId3"/>
              </a:rPr>
              <a:t>FOSSology</a:t>
            </a:r>
            <a:endParaRPr lang="en-US" b="1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Merge of </a:t>
            </a:r>
            <a:r>
              <a:rPr lang="en-US">
                <a:solidFill>
                  <a:schemeClr val="tx1"/>
                </a:solidFill>
              </a:rPr>
              <a:t>the pull </a:t>
            </a:r>
            <a:r>
              <a:rPr lang="en-US" dirty="0">
                <a:solidFill>
                  <a:schemeClr val="tx1"/>
                </a:solidFill>
              </a:rPr>
              <a:t>request: </a:t>
            </a:r>
            <a:r>
              <a:rPr lang="en-US" dirty="0">
                <a:hlinkClick r:id="rId4"/>
              </a:rPr>
              <a:t>https://github.com/Open-Source-Compliance/Sharing-creates-value/pull/87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910625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427575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Fossology</a:t>
                      </a: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scanning in CI 		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Gaurav Mishra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Fossology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Michael Jaeger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25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499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15th of July – Jan Thielscher will moderate the meeting – </a:t>
            </a:r>
            <a:r>
              <a:rPr lang="en-US">
                <a:solidFill>
                  <a:schemeClr val="tx1"/>
                </a:solidFill>
              </a:rPr>
              <a:t>Thank you Jan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Topics: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be added</a:t>
            </a: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/>
</file>

<file path=customXml/item11.xml><?xml version="1.0" encoding="utf-8"?>
<p4ppTags>
  <Name>Free Content + Navigation</Name>
  <PpLayout>32</PpLayout>
  <Index>16</Index>
</p4ppTags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p4ppTags>
  <Name>One object (large)</Name>
  <PpLayout>16</PpLayout>
  <Index>10</Index>
</p4ppTags>
</file>

<file path=customXml/item15.xml><?xml version="1.0" encoding="utf-8"?>
<p4ppTags>
  <Name>Two columns</Name>
  <PpLayout>29</PpLayout>
  <Index>12</Index>
</p4ppTags>
</file>

<file path=customXml/item16.xml><?xml version="1.0" encoding="utf-8"?>
<p4ppTags>
  <Name>One object (small)</Name>
  <PpLayout>16</PpLayout>
  <Index>11</Index>
</p4ppTags>
</file>

<file path=customXml/item17.xml><?xml version="1.0" encoding="utf-8"?>
<p4ppTags>
  <Name>One object (large) + Navigation</Name>
  <PpLayout>32</PpLayout>
  <Index>17</Index>
</p4ppTags>
</file>

<file path=customXml/item18.xml><?xml version="1.0" encoding="utf-8"?>
<p4ppTags>
  <Name>Three columns + Navigation</Name>
  <PpLayout>32</PpLayout>
  <Index>20</Index>
</p4ppTags>
</file>

<file path=customXml/item2.xml><?xml version="1.0" encoding="utf-8"?>
<p4ppTags>
  <Name>Text + Index</Name>
  <PpLayout>32</PpLayout>
  <Index>8</Index>
</p4ppTags>
</file>

<file path=customXml/item3.xml><?xml version="1.0" encoding="utf-8"?>
<p4ppTags>
  <Name>Two columns + Navigation</Name>
  <PpLayout>32</PpLayout>
  <Index>19</Index>
</p4ppTags>
</file>

<file path=customXml/item4.xml><?xml version="1.0" encoding="utf-8"?>
<p4ppTags>
  <Name>Three columns</Name>
  <PpLayout>32</PpLayout>
  <Index>14</Index>
</p4ppTags>
</file>

<file path=customXml/item5.xml><?xml version="1.0" encoding="utf-8"?>
<p4ppTags>
  <Name>One object (small) + Navigation</Name>
  <PpLayout>32</PpLayout>
  <Index>18</Index>
</p4ppTags>
</file>

<file path=customXml/item6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7.xml><?xml version="1.0" encoding="utf-8"?>
<p4ppTags>
  <Name>Two rows</Name>
  <PpLayout>32</PpLayout>
  <Index>13</Index>
</p4ppTags>
</file>

<file path=customXml/item8.xml><?xml version="1.0" encoding="utf-8"?>
<p4ppTags>
  <Name>Two rows + Navigation</Name>
  <PpLayout>32</PpLayout>
  <Index>21</Index>
</p4ppTags>
</file>

<file path=customXml/item9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1581BFFB-B4CE-47A8-BE77-DC1339B1E5A7}">
  <ds:schemaRefs/>
</ds:datastoreItem>
</file>

<file path=customXml/itemProps10.xml><?xml version="1.0" encoding="utf-8"?>
<ds:datastoreItem xmlns:ds="http://schemas.openxmlformats.org/officeDocument/2006/customXml" ds:itemID="{572FBA73-6DBF-45DA-8282-9342320CFAB0}">
  <ds:schemaRefs/>
</ds:datastoreItem>
</file>

<file path=customXml/itemProps11.xml><?xml version="1.0" encoding="utf-8"?>
<ds:datastoreItem xmlns:ds="http://schemas.openxmlformats.org/officeDocument/2006/customXml" ds:itemID="{7CC5F709-E74B-4E5F-A728-923D5062EBEF}">
  <ds:schemaRefs/>
</ds:datastoreItem>
</file>

<file path=customXml/itemProps12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3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80661B8B-A327-44F9-823B-4D9EE0B3EC78}">
  <ds:schemaRefs/>
</ds:datastoreItem>
</file>

<file path=customXml/itemProps15.xml><?xml version="1.0" encoding="utf-8"?>
<ds:datastoreItem xmlns:ds="http://schemas.openxmlformats.org/officeDocument/2006/customXml" ds:itemID="{1666F4C2-68F5-4840-A44A-1A646C0925A1}">
  <ds:schemaRefs/>
</ds:datastoreItem>
</file>

<file path=customXml/itemProps16.xml><?xml version="1.0" encoding="utf-8"?>
<ds:datastoreItem xmlns:ds="http://schemas.openxmlformats.org/officeDocument/2006/customXml" ds:itemID="{1618AA06-B22E-4D19-9680-0D7830426729}">
  <ds:schemaRefs/>
</ds:datastoreItem>
</file>

<file path=customXml/itemProps17.xml><?xml version="1.0" encoding="utf-8"?>
<ds:datastoreItem xmlns:ds="http://schemas.openxmlformats.org/officeDocument/2006/customXml" ds:itemID="{B27F640E-84DF-4F97-BC70-D045F1E6594F}">
  <ds:schemaRefs/>
</ds:datastoreItem>
</file>

<file path=customXml/itemProps18.xml><?xml version="1.0" encoding="utf-8"?>
<ds:datastoreItem xmlns:ds="http://schemas.openxmlformats.org/officeDocument/2006/customXml" ds:itemID="{85D77EE6-52B7-48BE-9EDB-748F1EBB53DE}">
  <ds:schemaRefs/>
</ds:datastoreItem>
</file>

<file path=customXml/itemProps2.xml><?xml version="1.0" encoding="utf-8"?>
<ds:datastoreItem xmlns:ds="http://schemas.openxmlformats.org/officeDocument/2006/customXml" ds:itemID="{7E35FEDB-1F0E-4D67-A313-4AC59C26FF29}">
  <ds:schemaRefs/>
</ds:datastoreItem>
</file>

<file path=customXml/itemProps3.xml><?xml version="1.0" encoding="utf-8"?>
<ds:datastoreItem xmlns:ds="http://schemas.openxmlformats.org/officeDocument/2006/customXml" ds:itemID="{D7BABA95-BFFE-422B-8591-3271669EEA88}">
  <ds:schemaRefs/>
</ds:datastoreItem>
</file>

<file path=customXml/itemProps4.xml><?xml version="1.0" encoding="utf-8"?>
<ds:datastoreItem xmlns:ds="http://schemas.openxmlformats.org/officeDocument/2006/customXml" ds:itemID="{15CF3461-70D1-4B54-AFAB-DAFDA0A238CD}">
  <ds:schemaRefs/>
</ds:datastoreItem>
</file>

<file path=customXml/itemProps5.xml><?xml version="1.0" encoding="utf-8"?>
<ds:datastoreItem xmlns:ds="http://schemas.openxmlformats.org/officeDocument/2006/customXml" ds:itemID="{D9FE249F-833E-4CF0-BECB-552D01D7DC9E}">
  <ds:schemaRefs/>
</ds:datastoreItem>
</file>

<file path=customXml/itemProps6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7.xml><?xml version="1.0" encoding="utf-8"?>
<ds:datastoreItem xmlns:ds="http://schemas.openxmlformats.org/officeDocument/2006/customXml" ds:itemID="{38AB8DE4-FD9B-4166-BEC3-3F1753596133}">
  <ds:schemaRefs/>
</ds:datastoreItem>
</file>

<file path=customXml/itemProps8.xml><?xml version="1.0" encoding="utf-8"?>
<ds:datastoreItem xmlns:ds="http://schemas.openxmlformats.org/officeDocument/2006/customXml" ds:itemID="{6C79E4F8-DCFB-483C-880A-AEEC6AAFC838}">
  <ds:schemaRefs/>
</ds:datastoreItem>
</file>

<file path=customXml/itemProps9.xml><?xml version="1.0" encoding="utf-8"?>
<ds:datastoreItem xmlns:ds="http://schemas.openxmlformats.org/officeDocument/2006/customXml" ds:itemID="{D8097D0C-BE3E-4AEC-9593-65CFCCB192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Benutzerdefiniert</PresentationFormat>
  <Paragraphs>56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Wingdings</vt:lpstr>
      <vt:lpstr>Siemens 2016 – 16:9</vt:lpstr>
      <vt:lpstr>think-cell Folie</vt:lpstr>
      <vt:lpstr>18th meeting OpenChain reference tooling work group</vt:lpstr>
      <vt:lpstr>Agenda</vt:lpstr>
      <vt:lpstr>News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(CT RDA SSI)</cp:lastModifiedBy>
  <cp:revision>1341</cp:revision>
  <cp:lastPrinted>2018-03-01T11:33:30Z</cp:lastPrinted>
  <dcterms:created xsi:type="dcterms:W3CDTF">2006-04-07T10:01:45Z</dcterms:created>
  <dcterms:modified xsi:type="dcterms:W3CDTF">2020-07-02T07:10:37Z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</Properties>
</file>