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9" r:id="rId22"/>
    <p:sldId id="2888" r:id="rId23"/>
    <p:sldId id="2883" r:id="rId24"/>
    <p:sldId id="1146" r:id="rId25"/>
  </p:sldIdLst>
  <p:sldSz cx="12198350" cy="6858000"/>
  <p:notesSz cx="7102475" cy="10234613"/>
  <p:custDataLst>
    <p:custData r:id="rId3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3" autoAdjust="0"/>
    <p:restoredTop sz="8653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720" y="200"/>
      </p:cViewPr>
      <p:guideLst>
        <p:guide orient="horz" pos="3884"/>
        <p:guide orient="horz" pos="618"/>
        <p:guide orient="horz" pos="2432"/>
        <p:guide orient="horz" pos="2341"/>
        <p:guide orient="horz" pos="867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SP01CaE1VYklVbUGw5uj7Du9fTAM0X4EEtyIbssyk/edit?usp=sharing" TargetMode="External"/><Relationship Id="rId7" Type="http://schemas.openxmlformats.org/officeDocument/2006/relationships/hyperlink" Target="https://www.openchainproject.org/news/2020/09/04/second-openchain-uk-work-group-meeting-announced-september-30-from-2pm-uk-time" TargetMode="External"/><Relationship Id="rId2" Type="http://schemas.openxmlformats.org/officeDocument/2006/relationships/hyperlink" Target="https://www.chathamhouse.org/chatham-house-ru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l51rSicu7SXSXEvX0TqqiSWko2LZrI0m/view?usp=sharing" TargetMode="External"/><Relationship Id="rId5" Type="http://schemas.openxmlformats.org/officeDocument/2006/relationships/hyperlink" Target="https://commons.wikimedia.org/wiki/File:External_link_font_awesome.sv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21st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38731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Docker Images – a new approach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Philippe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27063" y="1619235"/>
            <a:ext cx="10670514" cy="4242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OpenChain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Conformance</a:t>
            </a:r>
            <a:r>
              <a:rPr lang="de-DE" dirty="0">
                <a:solidFill>
                  <a:schemeClr val="tx1"/>
                </a:solidFill>
              </a:rPr>
              <a:t> Pipeline + </a:t>
            </a:r>
            <a:r>
              <a:rPr lang="de-DE" dirty="0" err="1">
                <a:solidFill>
                  <a:schemeClr val="tx1"/>
                </a:solidFill>
              </a:rPr>
              <a:t>Geographic</a:t>
            </a:r>
            <a:r>
              <a:rPr lang="de-DE" dirty="0">
                <a:solidFill>
                  <a:schemeClr val="tx1"/>
                </a:solidFill>
              </a:rPr>
              <a:t> Services Pipeline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German </a:t>
            </a:r>
            <a:r>
              <a:rPr lang="de-DE" dirty="0" err="1">
                <a:solidFill>
                  <a:schemeClr val="tx1"/>
                </a:solidFill>
              </a:rPr>
              <a:t>translation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policy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template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draft</a:t>
            </a:r>
            <a:r>
              <a:rPr lang="de-DE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OpenChain</a:t>
            </a:r>
            <a:r>
              <a:rPr lang="de-DE" dirty="0">
                <a:solidFill>
                  <a:schemeClr val="tx1"/>
                </a:solidFill>
              </a:rPr>
              <a:t> UK Work Group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holding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second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meeting</a:t>
            </a:r>
            <a:r>
              <a:rPr lang="de-DE" dirty="0">
                <a:solidFill>
                  <a:schemeClr val="tx1"/>
                </a:solidFill>
              </a:rPr>
              <a:t> via Zoom on </a:t>
            </a:r>
            <a:r>
              <a:rPr lang="de-DE" dirty="0" err="1">
                <a:solidFill>
                  <a:schemeClr val="tx1"/>
                </a:solidFill>
              </a:rPr>
              <a:t>Wednesday</a:t>
            </a:r>
            <a:r>
              <a:rPr lang="de-DE" dirty="0">
                <a:solidFill>
                  <a:schemeClr val="tx1"/>
                </a:solidFill>
              </a:rPr>
              <a:t> 30 September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14:00 – 16:00 BS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Please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reminded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  <a:hlinkClick r:id="rId2"/>
              </a:rPr>
              <a:t>Chatham House </a:t>
            </a:r>
            <a:r>
              <a:rPr lang="de-DE" dirty="0" err="1">
                <a:solidFill>
                  <a:schemeClr val="tx1"/>
                </a:solidFill>
                <a:hlinkClick r:id="rId2"/>
              </a:rPr>
              <a:t>rules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apply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Ask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if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uncertain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about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rules</a:t>
            </a:r>
            <a:r>
              <a:rPr lang="de-DE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AND PLEASE NOTE: This </a:t>
            </a:r>
            <a:r>
              <a:rPr lang="de-DE" dirty="0" err="1">
                <a:solidFill>
                  <a:schemeClr val="tx1"/>
                </a:solidFill>
              </a:rPr>
              <a:t>meeting</a:t>
            </a:r>
            <a:r>
              <a:rPr lang="de-DE" dirty="0">
                <a:solidFill>
                  <a:schemeClr val="tx1"/>
                </a:solidFill>
              </a:rPr>
              <a:t> will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recorded</a:t>
            </a:r>
            <a:r>
              <a:rPr lang="de-DE" dirty="0">
                <a:solidFill>
                  <a:schemeClr val="tx1"/>
                </a:solidFill>
              </a:rPr>
              <a:t>!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afik 2" descr="File:External link font awesome.svg - Wikimedia Commons">
            <a:hlinkClick r:id="rId3"/>
            <a:extLst>
              <a:ext uri="{FF2B5EF4-FFF2-40B4-BE49-F238E27FC236}">
                <a16:creationId xmlns:a16="http://schemas.microsoft.com/office/drawing/2014/main" id="{0944DEB8-4726-6548-8087-C499D9A6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90688" y="1926336"/>
            <a:ext cx="312226" cy="3122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FA39A2-B9A4-F247-B87B-A70A38E948E9}"/>
              </a:ext>
            </a:extLst>
          </p:cNvPr>
          <p:cNvSpPr txBox="1"/>
          <p:nvPr/>
        </p:nvSpPr>
        <p:spPr>
          <a:xfrm>
            <a:off x="7790687" y="2331343"/>
            <a:ext cx="4451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"</a:t>
            </a:r>
          </a:p>
        </p:txBody>
      </p:sp>
      <p:pic>
        <p:nvPicPr>
          <p:cNvPr id="7" name="Grafik 6" descr="File:External link font awesome.svg - Wikimedia Commons">
            <a:hlinkClick r:id="rId6"/>
            <a:extLst>
              <a:ext uri="{FF2B5EF4-FFF2-40B4-BE49-F238E27FC236}">
                <a16:creationId xmlns:a16="http://schemas.microsoft.com/office/drawing/2014/main" id="{A586811B-FE15-CD45-9933-C6E5360E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320" y="2513974"/>
            <a:ext cx="312226" cy="312226"/>
          </a:xfrm>
          <a:prstGeom prst="rect">
            <a:avLst/>
          </a:prstGeom>
        </p:spPr>
      </p:pic>
      <p:pic>
        <p:nvPicPr>
          <p:cNvPr id="8" name="Grafik 7" descr="File:External link font awesome.svg - Wikimedia Commons">
            <a:hlinkClick r:id="rId7"/>
            <a:extLst>
              <a:ext uri="{FF2B5EF4-FFF2-40B4-BE49-F238E27FC236}">
                <a16:creationId xmlns:a16="http://schemas.microsoft.com/office/drawing/2014/main" id="{AB0A129F-4A80-674F-AC79-5F1797C1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9056" y="3429000"/>
            <a:ext cx="312226" cy="3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95404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Docker Images – a new approach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Philippe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of Sept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Kasten </a:t>
            </a:r>
            <a:r>
              <a:rPr lang="en-US" dirty="0" err="1">
                <a:solidFill>
                  <a:schemeClr val="tx1"/>
                </a:solidFill>
              </a:rPr>
              <a:t>Reincke</a:t>
            </a:r>
            <a:r>
              <a:rPr lang="en-US" dirty="0">
                <a:solidFill>
                  <a:schemeClr val="tx1"/>
                </a:solidFill>
              </a:rPr>
              <a:t> &amp; Team to present Telekom Reference Material / Test Data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D8E2A3-0F9D-2C4A-B0D6-E648A8CDB2B8}"/>
              </a:ext>
            </a:extLst>
          </p:cNvPr>
          <p:cNvSpPr txBox="1"/>
          <p:nvPr/>
        </p:nvSpPr>
        <p:spPr>
          <a:xfrm>
            <a:off x="11277600" y="66446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E506A3-E0FF-8E4B-BE0D-3D89F38C8618}"/>
              </a:ext>
            </a:extLst>
          </p:cNvPr>
          <p:cNvSpPr txBox="1"/>
          <p:nvPr/>
        </p:nvSpPr>
        <p:spPr>
          <a:xfrm>
            <a:off x="11180064" y="66812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7DEC58-BC27-DB4F-B7EB-F543A53A5444}"/>
              </a:ext>
            </a:extLst>
          </p:cNvPr>
          <p:cNvSpPr txBox="1"/>
          <p:nvPr/>
        </p:nvSpPr>
        <p:spPr>
          <a:xfrm>
            <a:off x="11509248" y="66690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</Name>
  <PpLayout>32</PpLayout>
  <Index>14</Index>
</p4ppTags>
</file>

<file path=customXml/item10.xml><?xml version="1.0" encoding="utf-8"?>
<p4ppTags>
  <Name>Two rows + Navigation</Name>
  <PpLayout>32</PpLayout>
  <Index>21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One object (large)</Name>
  <PpLayout>16</PpLayout>
  <Index>10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Text + Index</Name>
  <PpLayout>32</PpLayout>
  <Index>8</Index>
</p4ppTags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6.xml><?xml version="1.0" encoding="utf-8"?>
<p4ppTags>
  <Name>One object (large) + Navigation</Name>
  <PpLayout>32</PpLayout>
  <Index>17</Index>
</p4ppTags>
</file>

<file path=customXml/item17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8.xml><?xml version="1.0" encoding="utf-8"?>
<p4ppTags>
  <Name>Two rows</Name>
  <PpLayout>32</PpLayout>
  <Index>13</Index>
</p4ppTags>
</file>

<file path=customXml/item2.xml><?xml version="1.0" encoding="utf-8"?>
<p4ppTags>
  <Name>Four objects</Name>
  <PpLayout>24</PpLayout>
  <Index>15</Index>
</p4ppTags>
</file>

<file path=customXml/item3.xml><?xml version="1.0" encoding="utf-8"?>
<p4ppTags/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Three columns + Navigation</Name>
  <PpLayout>32</PpLayout>
  <Index>20</Index>
</p4ppTags>
</file>

<file path=customXml/item7.xml><?xml version="1.0" encoding="utf-8"?>
<p4ppTags>
  <Name>Two columns</Name>
  <PpLayout>29</PpLayout>
  <Index>12</Index>
</p4ppTags>
</file>

<file path=customXml/item8.xml><?xml version="1.0" encoding="utf-8"?>
<p4ppTags>
  <Name>Free Content + Navigation</Name>
  <PpLayout>32</PpLayout>
  <Index>16</Index>
</p4ppTag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customXml/itemProps10.xml><?xml version="1.0" encoding="utf-8"?>
<ds:datastoreItem xmlns:ds="http://schemas.openxmlformats.org/officeDocument/2006/customXml" ds:itemID="{6C79E4F8-DCFB-483C-880A-AEEC6AAFC838}">
  <ds:schemaRefs/>
</ds:datastoreItem>
</file>

<file path=customXml/itemProps11.xml><?xml version="1.0" encoding="utf-8"?>
<ds:datastoreItem xmlns:ds="http://schemas.openxmlformats.org/officeDocument/2006/customXml" ds:itemID="{D8097D0C-BE3E-4AEC-9593-65CFCCB19297}">
  <ds:schemaRefs/>
</ds:datastoreItem>
</file>

<file path=customXml/itemProps12.xml><?xml version="1.0" encoding="utf-8"?>
<ds:datastoreItem xmlns:ds="http://schemas.openxmlformats.org/officeDocument/2006/customXml" ds:itemID="{80661B8B-A327-44F9-823B-4D9EE0B3EC78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7E35FEDB-1F0E-4D67-A313-4AC59C26FF29}">
  <ds:schemaRefs/>
</ds:datastoreItem>
</file>

<file path=customXml/itemProps15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6.xml><?xml version="1.0" encoding="utf-8"?>
<ds:datastoreItem xmlns:ds="http://schemas.openxmlformats.org/officeDocument/2006/customXml" ds:itemID="{B27F640E-84DF-4F97-BC70-D045F1E6594F}">
  <ds:schemaRefs/>
</ds:datastoreItem>
</file>

<file path=customXml/itemProps17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38AB8DE4-FD9B-4166-BEC3-3F1753596133}">
  <ds:schemaRefs/>
</ds:datastoreItem>
</file>

<file path=customXml/itemProps2.xml><?xml version="1.0" encoding="utf-8"?>
<ds:datastoreItem xmlns:ds="http://schemas.openxmlformats.org/officeDocument/2006/customXml" ds:itemID="{1581BFFB-B4CE-47A8-BE77-DC1339B1E5A7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D7BABA95-BFFE-422B-8591-3271669EEA88}">
  <ds:schemaRefs/>
</ds:datastoreItem>
</file>

<file path=customXml/itemProps6.xml><?xml version="1.0" encoding="utf-8"?>
<ds:datastoreItem xmlns:ds="http://schemas.openxmlformats.org/officeDocument/2006/customXml" ds:itemID="{85D77EE6-52B7-48BE-9EDB-748F1EBB53DE}">
  <ds:schemaRefs/>
</ds:datastoreItem>
</file>

<file path=customXml/itemProps7.xml><?xml version="1.0" encoding="utf-8"?>
<ds:datastoreItem xmlns:ds="http://schemas.openxmlformats.org/officeDocument/2006/customXml" ds:itemID="{1666F4C2-68F5-4840-A44A-1A646C0925A1}">
  <ds:schemaRefs/>
</ds:datastoreItem>
</file>

<file path=customXml/itemProps8.xml><?xml version="1.0" encoding="utf-8"?>
<ds:datastoreItem xmlns:ds="http://schemas.openxmlformats.org/officeDocument/2006/customXml" ds:itemID="{7CC5F709-E74B-4E5F-A728-923D5062EBEF}">
  <ds:schemaRefs/>
</ds:datastoreItem>
</file>

<file path=customXml/itemProps9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Macintosh PowerPoint</Application>
  <PresentationFormat>Benutzerdefiniert</PresentationFormat>
  <Paragraphs>57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21st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1328</cp:revision>
  <cp:lastPrinted>2018-03-01T11:33:30Z</cp:lastPrinted>
  <dcterms:created xsi:type="dcterms:W3CDTF">2006-04-07T10:01:45Z</dcterms:created>
  <dcterms:modified xsi:type="dcterms:W3CDTF">2020-09-09T07:38:04Z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