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B7297-BDD3-445A-BDF1-C7181297CC4B}" v="6" dt="2020-07-15T07:05:43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vras, Alexios" userId="a798f300-4ca3-4e96-ba94-2db94fec06ea" providerId="ADAL" clId="{B1CB7297-BDD3-445A-BDF1-C7181297CC4B}"/>
    <pc:docChg chg="custSel addSld modSld sldOrd">
      <pc:chgData name="Zavras, Alexios" userId="a798f300-4ca3-4e96-ba94-2db94fec06ea" providerId="ADAL" clId="{B1CB7297-BDD3-445A-BDF1-C7181297CC4B}" dt="2020-07-15T07:15:15.406" v="139" actId="20577"/>
      <pc:docMkLst>
        <pc:docMk/>
      </pc:docMkLst>
      <pc:sldChg chg="modSp add ord">
        <pc:chgData name="Zavras, Alexios" userId="a798f300-4ca3-4e96-ba94-2db94fec06ea" providerId="ADAL" clId="{B1CB7297-BDD3-445A-BDF1-C7181297CC4B}" dt="2020-07-15T07:15:15.406" v="139" actId="20577"/>
        <pc:sldMkLst>
          <pc:docMk/>
          <pc:sldMk cId="1339755597" sldId="260"/>
        </pc:sldMkLst>
        <pc:spChg chg="mod">
          <ac:chgData name="Zavras, Alexios" userId="a798f300-4ca3-4e96-ba94-2db94fec06ea" providerId="ADAL" clId="{B1CB7297-BDD3-445A-BDF1-C7181297CC4B}" dt="2020-07-15T06:57:16.778" v="17" actId="20577"/>
          <ac:spMkLst>
            <pc:docMk/>
            <pc:sldMk cId="1339755597" sldId="260"/>
            <ac:spMk id="2" creationId="{07A4AC5D-35D4-4247-A487-E92C563D8EF3}"/>
          </ac:spMkLst>
        </pc:spChg>
        <pc:spChg chg="mod">
          <ac:chgData name="Zavras, Alexios" userId="a798f300-4ca3-4e96-ba94-2db94fec06ea" providerId="ADAL" clId="{B1CB7297-BDD3-445A-BDF1-C7181297CC4B}" dt="2020-07-15T07:15:15.406" v="139" actId="20577"/>
          <ac:spMkLst>
            <pc:docMk/>
            <pc:sldMk cId="1339755597" sldId="260"/>
            <ac:spMk id="3" creationId="{CC7C7360-A230-43CC-9F7B-E8075E7117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9B42-7AC8-4357-864C-16F33070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AD26-6CA9-43B9-BD7E-6FD9B2D1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08A6-AAC5-497C-9A76-BAEC550F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8118-2BD3-4700-96CE-21B2EC3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43C8-8D89-4588-B937-BEF22D16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770-88DF-4063-8F63-50FE430C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1A478-2ED4-4DFC-B6B8-8045B481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4039-4D7D-4DE5-B47A-F0079B17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D1F3-C6F3-45B6-8ECC-0F18C39F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0ED-BB3D-4085-8F01-6541F71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DE6E0-5BE5-4374-B374-E0F90F21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52030-818C-4E62-B427-5563CB00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86EB-E8A2-4A22-8691-6EE7452C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1507-6B4E-4489-B6D3-8F9EC565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E329-F3F9-40D4-ABA9-7E5E20B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D815-176D-4233-87DA-85783364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4DEA-54FF-45D1-91E7-549948A8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55D5-63B8-4B2A-BC5D-265C8685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C833-37A6-409D-8EC1-D03B4D3C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9712-0A60-4443-BEA0-2FB29475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5BC5-8AFA-46DA-81DA-6FBB40B1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A773-BB1B-431A-ABD4-5C1A62E2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873E-B590-4888-A40D-7041858D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BEAF-9C93-48C7-9068-334458AD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4883-7081-4772-A5B0-7111F6AD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5AD9-B54E-4E76-B0EF-D4B9D20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4B4D-B361-40D5-A730-B76D895B6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D0860-522E-41EA-B81E-564BB9E2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F6F54-0769-4C3A-B529-7ECCBAFF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1E1A-735E-4CF9-9F63-C75412F0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C3B-7345-4111-BFC9-47890B63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371-9C43-4C99-9DF8-B3A9058D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098E-8CC2-44D9-AF77-CE7ED4FC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7C38-B8CA-4545-82B6-90AA670DA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9686B-BAA2-47C4-8FAC-C887FE80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EE28E-3290-4EC6-B573-F785F9B7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513F-2F1C-45DC-82BB-66DB2C76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FFE68-9BCB-4B9B-9479-09398D90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43A5A-6CF0-405D-AE46-9429C1F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18B-FDCA-4425-8D3F-48842C86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5A577-8A59-493F-B2CF-20112FC0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AEE8-8C89-45D0-8A49-7992B57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A7CC0-B081-4521-A880-FE9FEB67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8A5D5-B420-45EF-8B3E-5356FECE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21E81-86F1-4662-B33B-4D703C9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4C7AA-031B-4B9D-AED7-349D3721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A532-D696-49EC-8A05-80EDFA10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F91A-9BFF-412B-ABDD-D6D4CBAB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B7F3-F201-426D-8FC2-6F4D6216E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1A320-9DCF-4A86-A3B9-A05FAE5E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1E64A-B041-4411-BF13-651984E5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3490-2764-4777-BA97-0A18483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D701-CBEB-41BF-8F6F-13322AFE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6AB6A-D93E-40C8-92C3-F2CE74AFC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9EE8-6762-49F0-A86E-C8A66E30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689B4-F866-4436-BC62-A006F7C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E5B9-2EB7-42D5-B2C7-0F27BA8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05E9-5F7D-48AC-93DA-0D1C9EBD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77C24-A137-476E-8B9D-4B263F68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3CD9-3BA7-496E-8F36-AF3A6B66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D870-C92E-4F02-B888-394A31E6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4947-B045-4EF4-8262-B6A9E24F1C34}" type="datetimeFigureOut">
              <a:rPr lang="en-US" smtClean="0"/>
              <a:t>15-Jul-20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7A37-7E62-4119-86A4-8AC8A0C9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EEB3-A1DF-4346-9310-4102F845C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74B5-4B31-4296-B3A4-DCC2084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ommunitybridge.org/project/eedb7da8-3c05-4859-8877-c182e60a540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E36D-18CF-4574-BE14-46297F901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Bridge</a:t>
            </a:r>
            <a:br>
              <a:rPr lang="en-US" dirty="0"/>
            </a:br>
            <a:r>
              <a:rPr lang="en-US" dirty="0"/>
              <a:t>SPDX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C929-20F8-4240-903D-02E231276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114"/>
            <a:ext cx="9144000" cy="1077686"/>
          </a:xfrm>
        </p:spPr>
        <p:txBody>
          <a:bodyPr/>
          <a:lstStyle/>
          <a:p>
            <a:r>
              <a:rPr lang="en-US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34866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AC5D-35D4-4247-A487-E92C563D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7360-A230-43CC-9F7B-E8075E71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Mentorship Program launched in response to COVID-19</a:t>
            </a:r>
          </a:p>
          <a:p>
            <a:r>
              <a:rPr lang="en-US" dirty="0"/>
              <a:t>Rolling program (Jul–Sep, Aug–Oct, Sep–Nov)</a:t>
            </a:r>
          </a:p>
          <a:p>
            <a:endParaRPr lang="en-US" dirty="0"/>
          </a:p>
          <a:p>
            <a:r>
              <a:rPr lang="en-US" dirty="0"/>
              <a:t>SPDX project </a:t>
            </a:r>
            <a:r>
              <a:rPr lang="en-US" sz="1400" dirty="0">
                <a:latin typeface="Consolas" panose="020B0609020204030204" pitchFamily="49" charset="0"/>
                <a:hlinkClick r:id="rId2"/>
              </a:rPr>
              <a:t>https://people.communitybridge.org/project/eedb7da8-3c05-4859-8877-c182e60a540b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dirty="0"/>
              <a:t>Mentors: Gary O'Neall, Rohit Lodha, Julian Schauder, Alexios Zavras</a:t>
            </a:r>
          </a:p>
        </p:txBody>
      </p:sp>
    </p:spTree>
    <p:extLst>
      <p:ext uri="{BB962C8B-B14F-4D97-AF65-F5344CB8AC3E}">
        <p14:creationId xmlns:p14="http://schemas.microsoft.com/office/powerpoint/2010/main" val="133975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21E0-C0FA-473A-802A-2E3F8D83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B636-2545-4822-80A1-A1879EE6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Yash Varshney</a:t>
            </a:r>
          </a:p>
          <a:p>
            <a:endParaRPr lang="en-US" dirty="0"/>
          </a:p>
          <a:p>
            <a:r>
              <a:rPr lang="en-US" dirty="0"/>
              <a:t>Update libraries to fix issues and handle SPDX v2.2</a:t>
            </a:r>
          </a:p>
          <a:p>
            <a:pPr lvl="1"/>
            <a:r>
              <a:rPr lang="en-US" dirty="0"/>
              <a:t>Adding Relationships</a:t>
            </a:r>
          </a:p>
          <a:p>
            <a:pPr lvl="1"/>
            <a:r>
              <a:rPr lang="en-US" dirty="0"/>
              <a:t>Upgrading existing elements (Document, Package, File, Annotation, …)</a:t>
            </a:r>
          </a:p>
          <a:p>
            <a:pPr lvl="1"/>
            <a:r>
              <a:rPr lang="en-US" dirty="0"/>
              <a:t>Command-line tool(s) (e.g. </a:t>
            </a:r>
            <a:r>
              <a:rPr lang="en-US" dirty="0" err="1"/>
              <a:t>compareSPDXDocs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Port to modern Python (3.6+)</a:t>
            </a:r>
          </a:p>
        </p:txBody>
      </p:sp>
    </p:spTree>
    <p:extLst>
      <p:ext uri="{BB962C8B-B14F-4D97-AF65-F5344CB8AC3E}">
        <p14:creationId xmlns:p14="http://schemas.microsoft.com/office/powerpoint/2010/main" val="35470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21E0-C0FA-473A-802A-2E3F8D83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B636-2545-4822-80A1-A1879EE6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Anshul </a:t>
            </a:r>
            <a:r>
              <a:rPr lang="en-US" dirty="0" err="1"/>
              <a:t>Dutt</a:t>
            </a:r>
            <a:r>
              <a:rPr lang="en-US" dirty="0"/>
              <a:t> Sharma</a:t>
            </a:r>
          </a:p>
          <a:p>
            <a:endParaRPr lang="en-US" dirty="0"/>
          </a:p>
          <a:p>
            <a:r>
              <a:rPr lang="en-US" dirty="0"/>
              <a:t>Create libraries to implement license matching</a:t>
            </a:r>
          </a:p>
          <a:p>
            <a:pPr lvl="1"/>
            <a:r>
              <a:rPr lang="en-US" dirty="0"/>
              <a:t>Matching guidelines</a:t>
            </a:r>
          </a:p>
          <a:p>
            <a:pPr lvl="1"/>
            <a:r>
              <a:rPr lang="en-US" dirty="0"/>
              <a:t>Handle “internal” XML format</a:t>
            </a:r>
          </a:p>
          <a:p>
            <a:pPr lvl="1"/>
            <a:r>
              <a:rPr lang="en-US" dirty="0"/>
              <a:t>Libraries (module) and command-line utility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Does a text match a license?</a:t>
            </a:r>
          </a:p>
          <a:p>
            <a:pPr lvl="1"/>
            <a:r>
              <a:rPr lang="en-US" dirty="0"/>
              <a:t>Which license most closely matches?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9D9DFE570FB428770311D0D226CC6" ma:contentTypeVersion="9" ma:contentTypeDescription="Create a new document." ma:contentTypeScope="" ma:versionID="8b7bff17e7bba32d4ef059373711eec9">
  <xsd:schema xmlns:xsd="http://www.w3.org/2001/XMLSchema" xmlns:xs="http://www.w3.org/2001/XMLSchema" xmlns:p="http://schemas.microsoft.com/office/2006/metadata/properties" xmlns:ns3="2c7bc31e-bf26-4a85-80dd-7abb0920ba5b" targetNamespace="http://schemas.microsoft.com/office/2006/metadata/properties" ma:root="true" ma:fieldsID="e4f266428f787c9c06da49c1e362db09" ns3:_="">
    <xsd:import namespace="2c7bc31e-bf26-4a85-80dd-7abb0920ba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bc31e-bf26-4a85-80dd-7abb0920b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26CFA-6F1F-4795-B2E0-9D7591F3E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EB52B-C53C-4766-9257-0B395CAE68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bc31e-bf26-4a85-80dd-7abb0920ba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AEE92C-4D5F-4044-9931-A324EDBFDA44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c7bc31e-bf26-4a85-80dd-7abb0920ba5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146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Community Bridge SPDX projects</vt:lpstr>
      <vt:lpstr>Community Bridge</vt:lpstr>
      <vt:lpstr>Improve Python libraries</vt:lpstr>
      <vt:lpstr>License matching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Bridge SPDX projects</dc:title>
  <dc:creator>Zavras, Alexios</dc:creator>
  <cp:keywords>CTPClassification=CTP_NT</cp:keywords>
  <cp:lastModifiedBy>Alexios Zavras</cp:lastModifiedBy>
  <cp:revision>4</cp:revision>
  <dcterms:created xsi:type="dcterms:W3CDTF">2020-07-14T19:43:49Z</dcterms:created>
  <dcterms:modified xsi:type="dcterms:W3CDTF">2020-07-15T09:37:47Z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c81ac252-19ea-416a-b755-2019bb4c7dce</vt:lpwstr>
  </property>
  <property fmtid="{D5CDD505-2E9C-101B-9397-08002B2CF9AE}" pid="3" name="CTP_TimeStamp">
    <vt:lpwstr>2020-07-15 09:37:47Z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0x0101004739D9DFE570FB428770311D0D226CC6</vt:lpwstr>
  </property>
</Properties>
</file>