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26"/>
  </p:notesMasterIdLst>
  <p:handoutMasterIdLst>
    <p:handoutMasterId r:id="rId27"/>
  </p:handoutMasterIdLst>
  <p:sldIdLst>
    <p:sldId id="1133" r:id="rId20"/>
    <p:sldId id="2877" r:id="rId21"/>
    <p:sldId id="2884" r:id="rId22"/>
    <p:sldId id="2887" r:id="rId23"/>
    <p:sldId id="2883" r:id="rId24"/>
    <p:sldId id="1146" r:id="rId25"/>
  </p:sldIdLst>
  <p:sldSz cx="12198350" cy="6858000"/>
  <p:notesSz cx="7102475" cy="10234613"/>
  <p:custDataLst>
    <p:custData r:id="rId14"/>
    <p:tags r:id="rId28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2" autoAdjust="0"/>
    <p:restoredTop sz="86512" autoAdjust="0"/>
  </p:normalViewPr>
  <p:slideViewPr>
    <p:cSldViewPr snapToGrid="0" snapToObjects="1" showGuides="1">
      <p:cViewPr varScale="1">
        <p:scale>
          <a:sx n="94" d="100"/>
          <a:sy n="94" d="100"/>
        </p:scale>
        <p:origin x="972" y="96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3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0" Type="http://schemas.openxmlformats.org/officeDocument/2006/relationships/image" Target="../media/image2.png"/><Relationship Id="rId4" Type="http://schemas.openxmlformats.org/officeDocument/2006/relationships/tags" Target="../tags/tag35.xml"/><Relationship Id="rId9" Type="http://schemas.openxmlformats.org/officeDocument/2006/relationships/hyperlink" Target="https://oss-compliance-tooling.org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41449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" name="think-cell Folie" r:id="rId7" imgW="360" imgH="360" progId="">
                  <p:embed/>
                </p:oleObj>
              </mc:Choice>
              <mc:Fallback>
                <p:oleObj name="think-cell Folie" r:id="rId7" imgW="360" imgH="36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dtRectangle 115 Id57350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 bwMode="ltGray">
          <a:xfrm>
            <a:off x="627063" y="3031294"/>
            <a:ext cx="6480000" cy="2771201"/>
          </a:xfrm>
          <a:solidFill>
            <a:srgbClr val="EB780A"/>
          </a:soli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2nd meeting open source tooling for open source compliance work group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eaLnBrk="1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>
                <a:hlinkClick r:id="rId9"/>
              </a:rPr>
              <a:t>https://oss-compliance-tooling.org/</a:t>
            </a:r>
            <a:endParaRPr lang="en-US" dirty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073399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r>
              <a:rPr lang="en-US" dirty="0"/>
              <a:t>Copyright © 2019 The tooling working group </a:t>
            </a:r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7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E25EC74E-35FA-4B28-83A8-432DC4796CF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719064" y="324000"/>
            <a:ext cx="1810295" cy="84047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26" Type="http://schemas.openxmlformats.org/officeDocument/2006/relationships/tags" Target="../tags/tag23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34" Type="http://schemas.openxmlformats.org/officeDocument/2006/relationships/tags" Target="../tags/tag3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tags" Target="../tags/tag22.xml"/><Relationship Id="rId33" Type="http://schemas.openxmlformats.org/officeDocument/2006/relationships/tags" Target="../tags/tag30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29" Type="http://schemas.openxmlformats.org/officeDocument/2006/relationships/tags" Target="../tags/tag2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tags" Target="../tags/tag21.xml"/><Relationship Id="rId32" Type="http://schemas.openxmlformats.org/officeDocument/2006/relationships/tags" Target="../tags/tag29.xml"/><Relationship Id="rId37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28" Type="http://schemas.openxmlformats.org/officeDocument/2006/relationships/tags" Target="../tags/tag25.xml"/><Relationship Id="rId36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31" Type="http://schemas.openxmlformats.org/officeDocument/2006/relationships/tags" Target="../tags/tag28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Relationship Id="rId27" Type="http://schemas.openxmlformats.org/officeDocument/2006/relationships/tags" Target="../tags/tag24.xml"/><Relationship Id="rId30" Type="http://schemas.openxmlformats.org/officeDocument/2006/relationships/tags" Target="../tags/tag27.xml"/><Relationship Id="rId35" Type="http://schemas.openxmlformats.org/officeDocument/2006/relationships/tags" Target="../tags/tag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" name="think-cell Folie" r:id="rId36" imgW="360" imgH="360" progId="">
                  <p:embed/>
                </p:oleObj>
              </mc:Choice>
              <mc:Fallback>
                <p:oleObj name="think-cell Folie" r:id="rId36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627063" y="1773238"/>
            <a:ext cx="8208962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cdtTextBox 12 Id17"/>
          <p:cNvSpPr txBox="1"/>
          <p:nvPr userDrawn="1">
            <p:custDataLst>
              <p:tags r:id="rId33"/>
            </p:custDataLst>
          </p:nvPr>
        </p:nvSpPr>
        <p:spPr>
          <a:xfrm>
            <a:off x="285751" y="6597650"/>
            <a:ext cx="3110833" cy="260350"/>
          </a:xfrm>
          <a:prstGeom prst="rect">
            <a:avLst/>
          </a:prstGeom>
          <a:noFill/>
        </p:spPr>
        <p:txBody>
          <a:bodyPr wrap="square" lIns="21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OpenChain reference tooling work group 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4"/>
            </p:custDataLst>
          </p:nvPr>
        </p:nvSpPr>
        <p:spPr>
          <a:xfrm>
            <a:off x="4868070" y="6599754"/>
            <a:ext cx="2747960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Licensed under CC-BY-SA-4.0</a:t>
            </a:r>
          </a:p>
        </p:txBody>
      </p:sp>
      <p:sp>
        <p:nvSpPr>
          <p:cNvPr id="66" name="cdtTextBox 13 Id19"/>
          <p:cNvSpPr txBox="1"/>
          <p:nvPr userDrawn="1">
            <p:custDataLst>
              <p:tags r:id="rId35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noProof="0" dirty="0">
                <a:solidFill>
                  <a:srgbClr val="000000"/>
                </a:solidFill>
                <a:sym typeface="Wingdings"/>
              </a:rPr>
              <a:t>Oliver Fendt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03723B3C-FD82-49CB-97C7-5362C834ED78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9719064" y="347810"/>
            <a:ext cx="1810295" cy="840470"/>
          </a:xfrm>
          <a:prstGeom prst="rect">
            <a:avLst/>
          </a:prstGeom>
        </p:spPr>
      </p:pic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8" r:id="rId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com/article/20/7/compliance-contain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ossbasedcompl-bhx9742/shared_invite/enQtODE2MTMxNzUyNDY1LWQyNWVlNzkyMjhhOWUyNDdjNDJlMzk0YzU0NDUwNzQ2YzY0Mzc1N2Y2NjhhZGEyN2JmNDE0ZTg2MTBjYmM3MWI" TargetMode="External"/><Relationship Id="rId2" Type="http://schemas.openxmlformats.org/officeDocument/2006/relationships/hyperlink" Target="https://github.com/Open-Source-Compliance/Sharing-creates-val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oss-based-compliance-tooling@groups.io" TargetMode="External"/><Relationship Id="rId4" Type="http://schemas.openxmlformats.org/officeDocument/2006/relationships/hyperlink" Target="https://groups.io/g/oss-based-compliance-too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8095-FD68-48D1-A4D9-1B98FDFC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3646847"/>
            <a:ext cx="6480000" cy="2155648"/>
          </a:xfrm>
        </p:spPr>
        <p:txBody>
          <a:bodyPr/>
          <a:lstStyle/>
          <a:p>
            <a:r>
              <a:rPr lang="en-US" dirty="0"/>
              <a:t>19th meeting OpenChain reference tooling work group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358D8-CAB8-45B0-BF03-480BD185B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8E876-854A-4B62-82CE-E7CB07289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62" y="5907600"/>
            <a:ext cx="3429931" cy="3240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en-US" dirty="0"/>
              <a:t>OpenChain reference tooling work group </a:t>
            </a:r>
            <a:r>
              <a:rPr lang="de-DE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48026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85221"/>
              </p:ext>
            </p:extLst>
          </p:nvPr>
        </p:nvGraphicFramePr>
        <p:xfrm>
          <a:off x="1306286" y="2152773"/>
          <a:ext cx="8137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Scanoss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– Open Source Inventory Engine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Alan Facey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31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News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8BFEBF-E217-44B9-BC8D-003A9F5E85B7}"/>
              </a:ext>
            </a:extLst>
          </p:cNvPr>
          <p:cNvSpPr txBox="1"/>
          <p:nvPr/>
        </p:nvSpPr>
        <p:spPr>
          <a:xfrm>
            <a:off x="668046" y="2350755"/>
            <a:ext cx="10670514" cy="21092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Scott Peterson published an article about containers and compliance “Making compliance scalable in a container world”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hlinkClick r:id="rId2"/>
              </a:rPr>
              <a:t>https://opensource.com/article/20/7/compliance-containers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/>
        </p:nvGraphicFramePr>
        <p:xfrm>
          <a:off x="1306286" y="2152773"/>
          <a:ext cx="8137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Scanoss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– Open Source Inventory Engine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Alan Facey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79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Next meeting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1195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12</a:t>
            </a:r>
            <a:r>
              <a:rPr lang="en-US" baseline="30000">
                <a:solidFill>
                  <a:schemeClr val="tx1"/>
                </a:solidFill>
              </a:rPr>
              <a:t>th</a:t>
            </a:r>
            <a:r>
              <a:rPr lang="en-US">
                <a:solidFill>
                  <a:schemeClr val="tx1"/>
                </a:solidFill>
              </a:rPr>
              <a:t> of </a:t>
            </a:r>
            <a:r>
              <a:rPr lang="en-US" dirty="0">
                <a:solidFill>
                  <a:schemeClr val="tx1"/>
                </a:solidFill>
              </a:rPr>
              <a:t>August</a:t>
            </a: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9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/ Communication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3181DB-EC8E-4B4A-ACB8-9AD01ABAA5AB}"/>
              </a:ext>
            </a:extLst>
          </p:cNvPr>
          <p:cNvSpPr txBox="1"/>
          <p:nvPr/>
        </p:nvSpPr>
        <p:spPr>
          <a:xfrm>
            <a:off x="994076" y="1792595"/>
            <a:ext cx="8608695" cy="41590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Github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hlinkClick r:id="rId2"/>
              </a:rPr>
              <a:t>https://github.com/Open-Source-Compliance/Sharing-creates-value</a:t>
            </a:r>
            <a:endParaRPr lang="de-DE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Slack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  <a:hlinkClick r:id="rId3"/>
              </a:rPr>
              <a:t>https://join.slack.com/t/ossbasedcompl-bhx9742/shared_invite/enQtODE2MTMxNzUyNDY1LWQyNWVlNzkyMjhhOWUyNDdjNDJlMzk0YzU0NDUwNzQ2YzY0Mzc1N2Y2NjhhZGEyN2JmNDE0ZTg2MTBjYmM3MWI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</a:rPr>
              <a:t>Mailing List:</a:t>
            </a:r>
          </a:p>
          <a:p>
            <a:r>
              <a:rPr lang="fr-FR" dirty="0" err="1">
                <a:solidFill>
                  <a:schemeClr val="tx1"/>
                </a:solidFill>
              </a:rPr>
              <a:t>Subscription</a:t>
            </a:r>
            <a:r>
              <a:rPr lang="fr-FR" dirty="0">
                <a:solidFill>
                  <a:schemeClr val="tx1"/>
                </a:solidFill>
              </a:rPr>
              <a:t> page:</a:t>
            </a:r>
            <a:r>
              <a:rPr lang="fr-FR" dirty="0"/>
              <a:t> </a:t>
            </a:r>
            <a:r>
              <a:rPr lang="fr-FR" u="sng" dirty="0">
                <a:hlinkClick r:id="rId4"/>
              </a:rPr>
              <a:t>https://groups.io/g/oss-based-compliance-tooling</a:t>
            </a:r>
            <a:endParaRPr lang="fr-FR" dirty="0"/>
          </a:p>
          <a:p>
            <a:r>
              <a:rPr lang="fr-FR" dirty="0">
                <a:solidFill>
                  <a:schemeClr val="tx1"/>
                </a:solidFill>
              </a:rPr>
              <a:t>Email </a:t>
            </a:r>
            <a:r>
              <a:rPr lang="fr-FR" dirty="0" err="1">
                <a:solidFill>
                  <a:schemeClr val="tx1"/>
                </a:solidFill>
              </a:rPr>
              <a:t>address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dirty="0"/>
              <a:t> </a:t>
            </a:r>
            <a:r>
              <a:rPr lang="fr-FR" dirty="0">
                <a:hlinkClick r:id="rId5"/>
              </a:rPr>
              <a:t>oss-based-compliance-tooling@groups.io</a:t>
            </a:r>
            <a:endParaRPr lang="fr-F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B2E015-24B2-4BB7-AD65-0EC052AE97A5}"/>
              </a:ext>
            </a:extLst>
          </p:cNvPr>
          <p:cNvSpPr/>
          <p:nvPr/>
        </p:nvSpPr>
        <p:spPr>
          <a:xfrm>
            <a:off x="885019" y="1345838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Where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communicate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961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Two rows</Name>
  <PpLayout>32</PpLayout>
  <Index>13</Index>
</p4ppTags>
</file>

<file path=customXml/item10.xml><?xml version="1.0" encoding="utf-8"?>
<p4ppTags>
  <Name>Text + Index</Name>
  <PpLayout>32</PpLayout>
  <Index>8</Index>
</p4ppTags>
</file>

<file path=customXml/item11.xml><?xml version="1.0" encoding="utf-8"?>
<p4ppTags>
  <Name>Three columns</Name>
  <PpLayout>32</PpLayout>
  <Index>14</Index>
</p4ppTags>
</file>

<file path=customXml/item12.xml><?xml version="1.0" encoding="utf-8"?>
<p4ppTags>
  <Name>Two columns + Navigation</Name>
  <PpLayout>32</PpLayout>
  <Index>19</Index>
</p4ppTags>
</file>

<file path=customXml/item1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14.xml><?xml version="1.0" encoding="utf-8"?>
<p4ppTags/>
</file>

<file path=customXml/item15.xml><?xml version="1.0" encoding="utf-8"?>
<p4ppTags>
  <Name>Two rows + Navigation</Name>
  <PpLayout>32</PpLayout>
  <Index>21</Index>
</p4ppTags>
</file>

<file path=customXml/item16.xml><?xml version="1.0" encoding="utf-8"?>
<p4ppTags>
  <Name>Free Content + Navigation</Name>
  <PpLayout>32</PpLayout>
  <Index>16</Index>
</p4ppTags>
</file>

<file path=customXml/item17.xml><?xml version="1.0" encoding="utf-8"?>
<p4ppTags>
  <Name>Four objects</Name>
  <PpLayout>24</PpLayout>
  <Index>15</Index>
</p4ppTags>
</file>

<file path=customXml/item18.xml><?xml version="1.0" encoding="utf-8"?>
<p4ppTags>
  <Name>Two columns</Name>
  <PpLayout>29</PpLayout>
  <Index>12</Index>
</p4ppTag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4ppTags>
  <Name>Free Content</Name>
  <PpLayout>11</PpLayout>
  <Index>9</Index>
</p4ppTags>
</file>

<file path=customXml/item4.xml><?xml version="1.0" encoding="utf-8"?>
<p4ppTags>
  <Name>One object (large)</Name>
  <PpLayout>16</PpLayout>
  <Index>10</Index>
</p4ppTags>
</file>

<file path=customXml/item5.xml><?xml version="1.0" encoding="utf-8"?>
<p4ppTags>
  <Name>One object (small)</Name>
  <PpLayout>16</PpLayout>
  <Index>11</Index>
</p4ppTags>
</file>

<file path=customXml/item6.xml><?xml version="1.0" encoding="utf-8"?>
<p4ppTags>
  <Name>One object (large) + Navigation</Name>
  <PpLayout>32</PpLayout>
  <Index>17</Index>
</p4ppTags>
</file>

<file path=customXml/item7.xml><?xml version="1.0" encoding="utf-8"?>
<p4ppTags>
  <Name>Three columns + Navigation</Name>
  <PpLayout>32</PpLayout>
  <Index>20</Index>
</p4ppTags>
</file>

<file path=customXml/item8.xml><?xml version="1.0" encoding="utf-8"?>
<p4ppTags>
  <Name>One object (small) + Navigation</Name>
  <PpLayout>32</PpLayout>
  <Index>18</Index>
</p4ppTags>
</file>

<file path=customXml/item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8AB8DE4-FD9B-4166-BEC3-3F1753596133}">
  <ds:schemaRefs/>
</ds:datastoreItem>
</file>

<file path=customXml/itemProps10.xml><?xml version="1.0" encoding="utf-8"?>
<ds:datastoreItem xmlns:ds="http://schemas.openxmlformats.org/officeDocument/2006/customXml" ds:itemID="{7E35FEDB-1F0E-4D67-A313-4AC59C26FF29}">
  <ds:schemaRefs/>
</ds:datastoreItem>
</file>

<file path=customXml/itemProps11.xml><?xml version="1.0" encoding="utf-8"?>
<ds:datastoreItem xmlns:ds="http://schemas.openxmlformats.org/officeDocument/2006/customXml" ds:itemID="{15CF3461-70D1-4B54-AFAB-DAFDA0A238CD}">
  <ds:schemaRefs/>
</ds:datastoreItem>
</file>

<file path=customXml/itemProps12.xml><?xml version="1.0" encoding="utf-8"?>
<ds:datastoreItem xmlns:ds="http://schemas.openxmlformats.org/officeDocument/2006/customXml" ds:itemID="{D7BABA95-BFFE-422B-8591-3271669EEA88}">
  <ds:schemaRefs/>
</ds:datastoreItem>
</file>

<file path=customXml/itemProps13.xml><?xml version="1.0" encoding="utf-8"?>
<ds:datastoreItem xmlns:ds="http://schemas.openxmlformats.org/officeDocument/2006/customXml" ds:itemID="{C3CCD83D-9C91-4A4B-87D6-2A0CC03F9D6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14.xml><?xml version="1.0" encoding="utf-8"?>
<ds:datastoreItem xmlns:ds="http://schemas.openxmlformats.org/officeDocument/2006/customXml" ds:itemID="{572FBA73-6DBF-45DA-8282-9342320CFAB0}">
  <ds:schemaRefs/>
</ds:datastoreItem>
</file>

<file path=customXml/itemProps15.xml><?xml version="1.0" encoding="utf-8"?>
<ds:datastoreItem xmlns:ds="http://schemas.openxmlformats.org/officeDocument/2006/customXml" ds:itemID="{6C79E4F8-DCFB-483C-880A-AEEC6AAFC838}">
  <ds:schemaRefs/>
</ds:datastoreItem>
</file>

<file path=customXml/itemProps16.xml><?xml version="1.0" encoding="utf-8"?>
<ds:datastoreItem xmlns:ds="http://schemas.openxmlformats.org/officeDocument/2006/customXml" ds:itemID="{7CC5F709-E74B-4E5F-A728-923D5062EBEF}">
  <ds:schemaRefs/>
</ds:datastoreItem>
</file>

<file path=customXml/itemProps17.xml><?xml version="1.0" encoding="utf-8"?>
<ds:datastoreItem xmlns:ds="http://schemas.openxmlformats.org/officeDocument/2006/customXml" ds:itemID="{1581BFFB-B4CE-47A8-BE77-DC1339B1E5A7}">
  <ds:schemaRefs/>
</ds:datastoreItem>
</file>

<file path=customXml/itemProps18.xml><?xml version="1.0" encoding="utf-8"?>
<ds:datastoreItem xmlns:ds="http://schemas.openxmlformats.org/officeDocument/2006/customXml" ds:itemID="{1666F4C2-68F5-4840-A44A-1A646C0925A1}">
  <ds:schemaRefs/>
</ds:datastoreItem>
</file>

<file path=customXml/itemProps2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097D0C-BE3E-4AEC-9593-65CFCCB19297}">
  <ds:schemaRefs/>
</ds:datastoreItem>
</file>

<file path=customXml/itemProps4.xml><?xml version="1.0" encoding="utf-8"?>
<ds:datastoreItem xmlns:ds="http://schemas.openxmlformats.org/officeDocument/2006/customXml" ds:itemID="{80661B8B-A327-44F9-823B-4D9EE0B3EC78}">
  <ds:schemaRefs/>
</ds:datastoreItem>
</file>

<file path=customXml/itemProps5.xml><?xml version="1.0" encoding="utf-8"?>
<ds:datastoreItem xmlns:ds="http://schemas.openxmlformats.org/officeDocument/2006/customXml" ds:itemID="{1618AA06-B22E-4D19-9680-0D7830426729}">
  <ds:schemaRefs/>
</ds:datastoreItem>
</file>

<file path=customXml/itemProps6.xml><?xml version="1.0" encoding="utf-8"?>
<ds:datastoreItem xmlns:ds="http://schemas.openxmlformats.org/officeDocument/2006/customXml" ds:itemID="{B27F640E-84DF-4F97-BC70-D045F1E6594F}">
  <ds:schemaRefs/>
</ds:datastoreItem>
</file>

<file path=customXml/itemProps7.xml><?xml version="1.0" encoding="utf-8"?>
<ds:datastoreItem xmlns:ds="http://schemas.openxmlformats.org/officeDocument/2006/customXml" ds:itemID="{85D77EE6-52B7-48BE-9EDB-748F1EBB53DE}">
  <ds:schemaRefs/>
</ds:datastoreItem>
</file>

<file path=customXml/itemProps8.xml><?xml version="1.0" encoding="utf-8"?>
<ds:datastoreItem xmlns:ds="http://schemas.openxmlformats.org/officeDocument/2006/customXml" ds:itemID="{D9FE249F-833E-4CF0-BECB-552D01D7DC9E}">
  <ds:schemaRefs/>
</ds:datastoreItem>
</file>

<file path=customXml/itemProps9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</Words>
  <Application>Microsoft Office PowerPoint</Application>
  <PresentationFormat>Custom</PresentationFormat>
  <Paragraphs>46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Siemens 2016 – 16:9</vt:lpstr>
      <vt:lpstr>think-cell Folie</vt:lpstr>
      <vt:lpstr>19th meeting OpenChain reference tooling work group</vt:lpstr>
      <vt:lpstr>Agenda</vt:lpstr>
      <vt:lpstr>News</vt:lpstr>
      <vt:lpstr>Agenda</vt:lpstr>
      <vt:lpstr>Next meeting</vt:lpstr>
      <vt:lpstr>Links / Communication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OSS-Reference-Tooling-Work-Group</dc:title>
  <dc:creator>Fendt, Oliver (CT RDA SSI)</dc:creator>
  <cp:keywords>C_Unrestricted</cp:keywords>
  <cp:lastModifiedBy>Fendt, Oliver (CT RDA SSI)</cp:lastModifiedBy>
  <cp:revision>1324</cp:revision>
  <cp:lastPrinted>2018-03-01T11:33:30Z</cp:lastPrinted>
  <dcterms:created xsi:type="dcterms:W3CDTF">2006-04-07T10:01:45Z</dcterms:created>
  <dcterms:modified xsi:type="dcterms:W3CDTF">2020-08-14T07:33:31Z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144AFB27-EB3C-4BF4-843A-3AC39403D726</vt:lpwstr>
  </property>
  <property fmtid="{D5CDD505-2E9C-101B-9397-08002B2CF9AE}" pid="7" name="ArticulatePath">
    <vt:lpwstr>SIE_PPT_2010_16x9_ENG_v1-0</vt:lpwstr>
  </property>
  <property fmtid="{D5CDD505-2E9C-101B-9397-08002B2CF9AE}" pid="8" name="_NewReviewCycle">
    <vt:lpwstr/>
  </property>
  <property fmtid="{D5CDD505-2E9C-101B-9397-08002B2CF9AE}" pid="9" name="Document Confidentiality">
    <vt:lpwstr>Unrestricted</vt:lpwstr>
  </property>
  <property fmtid="{D5CDD505-2E9C-101B-9397-08002B2CF9AE}" pid="10" name="sodocoClasLang">
    <vt:lpwstr>Frei verwendbar</vt:lpwstr>
  </property>
  <property fmtid="{D5CDD505-2E9C-101B-9397-08002B2CF9AE}" pid="11" name="sodocoClasLangId">
    <vt:i4>0</vt:i4>
  </property>
  <property fmtid="{D5CDD505-2E9C-101B-9397-08002B2CF9AE}" pid="12" name="sodocoClasId">
    <vt:i4>0</vt:i4>
  </property>
  <property fmtid="{D5CDD505-2E9C-101B-9397-08002B2CF9AE}" pid="13" name="MSIP_Label_6f75f480-7803-4ee9-bb54-84d0635fdbe7_Enabled">
    <vt:lpwstr>true</vt:lpwstr>
  </property>
  <property fmtid="{D5CDD505-2E9C-101B-9397-08002B2CF9AE}" pid="14" name="MSIP_Label_6f75f480-7803-4ee9-bb54-84d0635fdbe7_SetDate">
    <vt:lpwstr>2020-07-28T17:51:38Z</vt:lpwstr>
  </property>
  <property fmtid="{D5CDD505-2E9C-101B-9397-08002B2CF9AE}" pid="15" name="MSIP_Label_6f75f480-7803-4ee9-bb54-84d0635fdbe7_Method">
    <vt:lpwstr>Standard</vt:lpwstr>
  </property>
  <property fmtid="{D5CDD505-2E9C-101B-9397-08002B2CF9AE}" pid="16" name="MSIP_Label_6f75f480-7803-4ee9-bb54-84d0635fdbe7_Name">
    <vt:lpwstr>unrestricted</vt:lpwstr>
  </property>
  <property fmtid="{D5CDD505-2E9C-101B-9397-08002B2CF9AE}" pid="17" name="MSIP_Label_6f75f480-7803-4ee9-bb54-84d0635fdbe7_SiteId">
    <vt:lpwstr>38ae3bcd-9579-4fd4-adda-b42e1495d55a</vt:lpwstr>
  </property>
  <property fmtid="{D5CDD505-2E9C-101B-9397-08002B2CF9AE}" pid="18" name="MSIP_Label_6f75f480-7803-4ee9-bb54-84d0635fdbe7_ActionId">
    <vt:lpwstr>f4c3bb7a-13a1-4fb4-98d7-3d9cad1ad96b</vt:lpwstr>
  </property>
  <property fmtid="{D5CDD505-2E9C-101B-9397-08002B2CF9AE}" pid="19" name="MSIP_Label_6f75f480-7803-4ee9-bb54-84d0635fdbe7_ContentBits">
    <vt:lpwstr>0</vt:lpwstr>
  </property>
  <property fmtid="{D5CDD505-2E9C-101B-9397-08002B2CF9AE}" pid="20" name="Document_Confidentiality">
    <vt:lpwstr>Unrestricted</vt:lpwstr>
  </property>
</Properties>
</file>