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6"/>
  </p:notesMasterIdLst>
  <p:handoutMasterIdLst>
    <p:handoutMasterId r:id="rId27"/>
  </p:handoutMasterIdLst>
  <p:sldIdLst>
    <p:sldId id="1133" r:id="rId20"/>
    <p:sldId id="2877" r:id="rId21"/>
    <p:sldId id="2889" r:id="rId22"/>
    <p:sldId id="2890" r:id="rId23"/>
    <p:sldId id="2883" r:id="rId24"/>
    <p:sldId id="1146" r:id="rId25"/>
  </p:sldIdLst>
  <p:sldSz cx="12198350" cy="6858000"/>
  <p:notesSz cx="7102475" cy="10234613"/>
  <p:custDataLst>
    <p:custData r:id="rId8"/>
    <p:tags r:id="rId28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86512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44" y="18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info/sites/info/files/en_ec_open_source_strategy_2020-2023.pdf" TargetMode="External"/><Relationship Id="rId2" Type="http://schemas.openxmlformats.org/officeDocument/2006/relationships/hyperlink" Target="https://www.osadl.org/COOL-2020-10-Compact-OSADL-Online-Lect.cool-compactosadllectures2020-10.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23th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23047"/>
              </p:ext>
            </p:extLst>
          </p:nvPr>
        </p:nvGraphicFramePr>
        <p:xfrm>
          <a:off x="1306286" y="2152773"/>
          <a:ext cx="8137551" cy="178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Driven Open Source Compliance Automation: The idea and some first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Karsten Reincke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2413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Armijn Hemel will do a presentation about license compliance for container images on 22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of Oct: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2"/>
              </a:rPr>
              <a:t>https://www.osadl.org/COOL-2020-10-Compact-OSADL-Online-Lect.cool-compactosadllectures2020-10.0.html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European Commission published their Open Source strategy: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https://ec.europa.eu/info/sites/info/files/en_ec_open_source_strategy_2020-2023.pdf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13727"/>
              </p:ext>
            </p:extLst>
          </p:nvPr>
        </p:nvGraphicFramePr>
        <p:xfrm>
          <a:off x="1306286" y="2152773"/>
          <a:ext cx="8137551" cy="178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Driven Open Source Compliance Automation: The idea and some first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Karsten Reincke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14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499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of Nov: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Automated OSS compliance (working title) Marcel Kurzmann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Two columns + Navigation</Name>
  <PpLayout>32</PpLayout>
  <Index>19</Index>
</p4ppTags>
</file>

<file path=customXml/item11.xml><?xml version="1.0" encoding="utf-8"?>
<p4ppTags>
  <Name>One object (large) + Navigation</Name>
  <PpLayout>32</PpLayout>
  <Index>17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Two rows</Name>
  <PpLayout>32</PpLayout>
  <Index>13</Index>
</p4ppTags>
</file>

<file path=customXml/item14.xml><?xml version="1.0" encoding="utf-8"?>
<p4ppTags>
  <Name>One object (small) + Navigation</Name>
  <PpLayout>32</PpLayout>
  <Index>18</Index>
</p4ppTags>
</file>

<file path=customXml/item15.xml><?xml version="1.0" encoding="utf-8"?>
<p4ppTags>
  <Name>Three columns</Name>
  <PpLayout>32</PpLayout>
  <Index>14</Index>
</p4ppTags>
</file>

<file path=customXml/item16.xml><?xml version="1.0" encoding="utf-8"?>
<p4ppTags>
  <Name>Four objects</Name>
  <PpLayout>24</PpLayout>
  <Index>15</Index>
</p4ppTags>
</file>

<file path=customXml/item17.xml><?xml version="1.0" encoding="utf-8"?>
<p4ppTags>
  <Name>Three columns + Navigation</Name>
  <PpLayout>32</PpLayout>
  <Index>20</Index>
</p4ppTags>
</file>

<file path=customXml/item18.xml><?xml version="1.0" encoding="utf-8"?>
<p4ppTags>
  <Name>Free Content + Navigation</Name>
  <PpLayout>32</PpLayout>
  <Index>16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Free Content</Name>
  <PpLayout>11</PpLayout>
  <Index>9</Index>
</p4ppTags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7.xml><?xml version="1.0" encoding="utf-8"?>
<p4ppTags>
  <Name>One object (large)</Name>
  <PpLayout>16</PpLayout>
  <Index>10</Index>
</p4ppTags>
</file>

<file path=customXml/item8.xml><?xml version="1.0" encoding="utf-8"?>
<p4ppTags/>
</file>

<file path=customXml/item9.xml><?xml version="1.0" encoding="utf-8"?>
<p4ppTags>
  <Name>Two rows + Navigation</Name>
  <PpLayout>32</PpLayout>
  <Index>21</Index>
</p4ppTags>
</file>

<file path=customXml/itemProps1.xml><?xml version="1.0" encoding="utf-8"?>
<ds:datastoreItem xmlns:ds="http://schemas.openxmlformats.org/officeDocument/2006/customXml" ds:itemID="{1666F4C2-68F5-4840-A44A-1A646C0925A1}">
  <ds:schemaRefs/>
</ds:datastoreItem>
</file>

<file path=customXml/itemProps10.xml><?xml version="1.0" encoding="utf-8"?>
<ds:datastoreItem xmlns:ds="http://schemas.openxmlformats.org/officeDocument/2006/customXml" ds:itemID="{D7BABA95-BFFE-422B-8591-3271669EEA88}">
  <ds:schemaRefs/>
</ds:datastoreItem>
</file>

<file path=customXml/itemProps11.xml><?xml version="1.0" encoding="utf-8"?>
<ds:datastoreItem xmlns:ds="http://schemas.openxmlformats.org/officeDocument/2006/customXml" ds:itemID="{B27F640E-84DF-4F97-BC70-D045F1E6594F}">
  <ds:schemaRefs/>
</ds:datastoreItem>
</file>

<file path=customXml/itemProps12.xml><?xml version="1.0" encoding="utf-8"?>
<ds:datastoreItem xmlns:ds="http://schemas.openxmlformats.org/officeDocument/2006/customXml" ds:itemID="{7E35FEDB-1F0E-4D67-A313-4AC59C26FF29}">
  <ds:schemaRefs/>
</ds:datastoreItem>
</file>

<file path=customXml/itemProps13.xml><?xml version="1.0" encoding="utf-8"?>
<ds:datastoreItem xmlns:ds="http://schemas.openxmlformats.org/officeDocument/2006/customXml" ds:itemID="{38AB8DE4-FD9B-4166-BEC3-3F1753596133}">
  <ds:schemaRefs/>
</ds:datastoreItem>
</file>

<file path=customXml/itemProps14.xml><?xml version="1.0" encoding="utf-8"?>
<ds:datastoreItem xmlns:ds="http://schemas.openxmlformats.org/officeDocument/2006/customXml" ds:itemID="{D9FE249F-833E-4CF0-BECB-552D01D7DC9E}">
  <ds:schemaRefs/>
</ds:datastoreItem>
</file>

<file path=customXml/itemProps15.xml><?xml version="1.0" encoding="utf-8"?>
<ds:datastoreItem xmlns:ds="http://schemas.openxmlformats.org/officeDocument/2006/customXml" ds:itemID="{15CF3461-70D1-4B54-AFAB-DAFDA0A238CD}">
  <ds:schemaRefs/>
</ds:datastoreItem>
</file>

<file path=customXml/itemProps16.xml><?xml version="1.0" encoding="utf-8"?>
<ds:datastoreItem xmlns:ds="http://schemas.openxmlformats.org/officeDocument/2006/customXml" ds:itemID="{1581BFFB-B4CE-47A8-BE77-DC1339B1E5A7}">
  <ds:schemaRefs/>
</ds:datastoreItem>
</file>

<file path=customXml/itemProps17.xml><?xml version="1.0" encoding="utf-8"?>
<ds:datastoreItem xmlns:ds="http://schemas.openxmlformats.org/officeDocument/2006/customXml" ds:itemID="{85D77EE6-52B7-48BE-9EDB-748F1EBB53DE}">
  <ds:schemaRefs/>
</ds:datastoreItem>
</file>

<file path=customXml/itemProps18.xml><?xml version="1.0" encoding="utf-8"?>
<ds:datastoreItem xmlns:ds="http://schemas.openxmlformats.org/officeDocument/2006/customXml" ds:itemID="{7CC5F709-E74B-4E5F-A728-923D5062EBEF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D8097D0C-BE3E-4AEC-9593-65CFCCB19297}">
  <ds:schemaRefs/>
</ds:datastoreItem>
</file>

<file path=customXml/itemProps4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7.xml><?xml version="1.0" encoding="utf-8"?>
<ds:datastoreItem xmlns:ds="http://schemas.openxmlformats.org/officeDocument/2006/customXml" ds:itemID="{80661B8B-A327-44F9-823B-4D9EE0B3EC78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6C79E4F8-DCFB-483C-880A-AEEC6AAFC8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Siemens 2016 – 16:9</vt:lpstr>
      <vt:lpstr>think-cell Folie</vt:lpstr>
      <vt:lpstr>23th meeting OpenChain reference tooling work group</vt:lpstr>
      <vt:lpstr>Agenda</vt:lpstr>
      <vt:lpstr>News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(T RDA SSI)</cp:lastModifiedBy>
  <cp:revision>1339</cp:revision>
  <cp:lastPrinted>2018-03-01T11:33:30Z</cp:lastPrinted>
  <dcterms:created xsi:type="dcterms:W3CDTF">2006-04-07T10:01:45Z</dcterms:created>
  <dcterms:modified xsi:type="dcterms:W3CDTF">2020-10-23T18:47:31Z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2020-07-28T17:51:38Z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