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3"/>
  </p:notesMasterIdLst>
  <p:handoutMasterIdLst>
    <p:handoutMasterId r:id="rId24"/>
  </p:handoutMasterIdLst>
  <p:sldIdLst>
    <p:sldId id="1149" r:id="rId20"/>
    <p:sldId id="2846" r:id="rId21"/>
    <p:sldId id="2848" r:id="rId22"/>
  </p:sldIdLst>
  <p:sldSz cx="12198350" cy="6858000"/>
  <p:notesSz cx="7102475" cy="10234613"/>
  <p:custDataLst>
    <p:custData r:id="rId2"/>
    <p:tags r:id="rId2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86465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88" y="120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 dirty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1774583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4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FD4278A5-50F4-49B3-831D-8F6461B3D9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91541" y="6511016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2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3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11088688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7062" y="2135432"/>
            <a:ext cx="11088688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1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2" y="2134582"/>
            <a:ext cx="5472113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638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43638" y="2134582"/>
            <a:ext cx="5472112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56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108950" y="2134582"/>
            <a:ext cx="3606800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9446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68004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baseline="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108950" y="1774582"/>
            <a:ext cx="36068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68004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5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243190" y="2134583"/>
            <a:ext cx="5472559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27062" y="2134583"/>
            <a:ext cx="5472113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27061" y="3860800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43190" y="4220800"/>
            <a:ext cx="5472559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27061" y="4220800"/>
            <a:ext cx="5472113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243190" y="3860800"/>
            <a:ext cx="5472559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190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08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Box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243638" y="1774826"/>
            <a:ext cx="5472112" cy="40322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1" y="1774582"/>
            <a:ext cx="5472113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1" y="2135188"/>
            <a:ext cx="5472113" cy="3671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3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3.xml"/><Relationship Id="rId34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33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29" Type="http://schemas.openxmlformats.org/officeDocument/2006/relationships/tags" Target="../tags/tag2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32" Type="http://schemas.openxmlformats.org/officeDocument/2006/relationships/tags" Target="../tags/tag24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28" Type="http://schemas.openxmlformats.org/officeDocument/2006/relationships/tags" Target="../tags/tag20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31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tags" Target="../tags/tag19.xml"/><Relationship Id="rId30" Type="http://schemas.openxmlformats.org/officeDocument/2006/relationships/tags" Target="../tags/tag22.xml"/><Relationship Id="rId35" Type="http://schemas.openxmlformats.org/officeDocument/2006/relationships/tags" Target="../tags/tag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cxnSp>
        <p:nvCxnSpPr>
          <p:cNvPr id="3072" name="cdtMasterTags_CL1 Id3072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" name="Title Placeholder 1">
            <a:extLst>
              <a:ext uri="{FF2B5EF4-FFF2-40B4-BE49-F238E27FC236}">
                <a16:creationId xmlns:a16="http://schemas.microsoft.com/office/drawing/2014/main" id="{062B8627-5F3E-4B14-B0C6-164D754BA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764" y="365129"/>
            <a:ext cx="10516468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8FBAD876-FF6F-4D90-8D34-7BB4E482D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7764" y="1825627"/>
            <a:ext cx="10516468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7FD8FFF-743E-4F6A-9A06-327E92E5D6BB}"/>
              </a:ext>
            </a:extLst>
          </p:cNvPr>
          <p:cNvSpPr txBox="1"/>
          <p:nvPr userDrawn="1"/>
        </p:nvSpPr>
        <p:spPr>
          <a:xfrm>
            <a:off x="4529636" y="6558773"/>
            <a:ext cx="3719591" cy="4252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SPDX-License-Identifier: CC-BY-SA-4.0</a:t>
            </a: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30923" y="2699500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055279-48EF-480D-8E42-69946574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96"/>
            <a:ext cx="12198350" cy="1268413"/>
          </a:xfrm>
        </p:spPr>
        <p:txBody>
          <a:bodyPr/>
          <a:lstStyle/>
          <a:p>
            <a:r>
              <a:rPr lang="de-DE" dirty="0"/>
              <a:t>Big Picture – Integrated Compliance </a:t>
            </a:r>
            <a:r>
              <a:rPr lang="en-US" dirty="0"/>
              <a:t>Toolchain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8792" y="3718602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AC3077-654F-4DDB-A06B-265E74BAF498}"/>
              </a:ext>
            </a:extLst>
          </p:cNvPr>
          <p:cNvGrpSpPr/>
          <p:nvPr/>
        </p:nvGrpSpPr>
        <p:grpSpPr>
          <a:xfrm>
            <a:off x="1133050" y="4896012"/>
            <a:ext cx="1734532" cy="1451732"/>
            <a:chOff x="3016576" y="2309564"/>
            <a:chExt cx="1734532" cy="145173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B30075E-229D-4FC8-B857-A610056AAA08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7E0F19E-091B-4564-A00C-C998830C6021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EAEC98-9890-4816-86D1-53470BCA11CE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547C343-F0B2-4FFD-A9D1-95C8EB869D9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DAB5E05-73D9-4995-9EF6-35393A252BDC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&amp; Copyright Scanner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61CE79-9F78-4E2F-AE16-BD7C199B1CC5}"/>
              </a:ext>
            </a:extLst>
          </p:cNvPr>
          <p:cNvGrpSpPr/>
          <p:nvPr/>
        </p:nvGrpSpPr>
        <p:grpSpPr>
          <a:xfrm>
            <a:off x="2931840" y="4901934"/>
            <a:ext cx="1734532" cy="1282048"/>
            <a:chOff x="3016576" y="2309564"/>
            <a:chExt cx="1734532" cy="1282048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85EF2BE-EAC0-409C-B64C-B4219777840F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664E08F-BBA4-4253-94DA-C50B4C6C745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3574228-B62D-4022-BD26-F3E57D442E8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DEA3C04-A9B2-4630-8AA4-6AF433DD72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1484B10-649E-46C4-AE9A-3F7989F5BAA1}"/>
              </a:ext>
            </a:extLst>
          </p:cNvPr>
          <p:cNvGrpSpPr/>
          <p:nvPr/>
        </p:nvGrpSpPr>
        <p:grpSpPr>
          <a:xfrm>
            <a:off x="10074135" y="4875237"/>
            <a:ext cx="1734532" cy="1451732"/>
            <a:chOff x="3016576" y="2309564"/>
            <a:chExt cx="1734532" cy="145173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F1E5771-0AD6-43A5-B291-CEB3BB3DAC6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AF695D4-D025-4197-81BA-9181CA35C46F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898D3C1-5CF5-42F8-BF37-DA5E72B7CE2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F8FAA4A-76D1-4F87-890C-05D81181D24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EE67C84-C28D-427A-80FF-A98387BCCDA0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Compliance </a:t>
              </a:r>
              <a:r>
                <a:rPr lang="en-US" sz="1000" b="1" dirty="0">
                  <a:solidFill>
                    <a:schemeClr val="tx1"/>
                  </a:solidFill>
                </a:rPr>
                <a:t>artifact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>
                  <a:solidFill>
                    <a:schemeClr val="tx1"/>
                  </a:solidFill>
                </a:rPr>
                <a:t>consistency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FC64026-B7F4-48D9-AF51-1DAFFA503EE1}"/>
              </a:ext>
            </a:extLst>
          </p:cNvPr>
          <p:cNvGrpSpPr/>
          <p:nvPr/>
        </p:nvGrpSpPr>
        <p:grpSpPr>
          <a:xfrm rot="10800000">
            <a:off x="8269956" y="1860514"/>
            <a:ext cx="1734532" cy="1451732"/>
            <a:chOff x="3016576" y="2309564"/>
            <a:chExt cx="1734532" cy="145173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92AABC9-7D52-4C4E-AB9D-F204CD1B75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47431B-578C-46C9-B34C-0E6A1AFA8D8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5A98D81-ED6F-4701-8AC2-C90AB98B84C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8DC7016-EC7E-49AF-9ADE-35632E6EDEE7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993B795-E454-47B6-8B5D-65E0B7F0AB7B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lvl="0" algn="ctr">
                <a:defRPr/>
              </a:pPr>
              <a:r>
                <a:rPr lang="en-US" sz="1000" b="1" dirty="0">
                  <a:solidFill>
                    <a:srgbClr val="000000"/>
                  </a:solidFill>
                </a:rPr>
                <a:t>Component &amp; application metadata repository </a:t>
              </a:r>
              <a:endParaRPr lang="en-US" dirty="0">
                <a:solidFill>
                  <a:srgbClr val="ADBECB"/>
                </a:solidFill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FEE4CF9-C6CA-4697-9D56-CF4539FEBEDF}"/>
              </a:ext>
            </a:extLst>
          </p:cNvPr>
          <p:cNvGrpSpPr/>
          <p:nvPr/>
        </p:nvGrpSpPr>
        <p:grpSpPr>
          <a:xfrm rot="10800000">
            <a:off x="1124201" y="1842925"/>
            <a:ext cx="1734532" cy="1451732"/>
            <a:chOff x="3016576" y="2309564"/>
            <a:chExt cx="1734532" cy="1451732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0EA0D11-C203-46E6-801F-154F4900935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512A712-ED9C-4CBC-895D-1F13D392F71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8271A6E-25F5-43FA-89AA-3BB5D3D8766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2CF2117-9EAA-4CF1-91FE-69B646244985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C670C33-242C-4426-8AF8-79A172620EEC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 err="1">
                  <a:solidFill>
                    <a:schemeClr val="tx1"/>
                  </a:solidFill>
                </a:rPr>
                <a:t>Dependency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0B89C81-58C4-412D-A465-55D6965715B0}"/>
              </a:ext>
            </a:extLst>
          </p:cNvPr>
          <p:cNvGrpSpPr/>
          <p:nvPr/>
        </p:nvGrpSpPr>
        <p:grpSpPr>
          <a:xfrm rot="10800000">
            <a:off x="6477771" y="1842925"/>
            <a:ext cx="1734532" cy="1451732"/>
            <a:chOff x="3016576" y="2309564"/>
            <a:chExt cx="1734532" cy="1451732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84FB2255-FF93-4BCB-B66A-0C216901D7F7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6881D9-43BB-4C70-A2A7-E0E394EFD03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3D20869-A683-4012-B098-8D7CB41C31E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247EDD4-DBEC-4114-999E-1AF2C4A7580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5A6A7DA-CD92-42B0-B0B7-4CCA90F6DFFE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Source </a:t>
              </a:r>
              <a:r>
                <a:rPr lang="de-DE" sz="1000" b="1" dirty="0" err="1">
                  <a:solidFill>
                    <a:schemeClr val="tx1"/>
                  </a:solidFill>
                </a:rPr>
                <a:t>package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downloader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79F62FE-8F66-4584-84F4-455C63AE88EF}"/>
              </a:ext>
            </a:extLst>
          </p:cNvPr>
          <p:cNvGrpSpPr/>
          <p:nvPr/>
        </p:nvGrpSpPr>
        <p:grpSpPr>
          <a:xfrm rot="10800000">
            <a:off x="2917540" y="1836874"/>
            <a:ext cx="1734532" cy="1451732"/>
            <a:chOff x="3016576" y="2309564"/>
            <a:chExt cx="1734532" cy="1451732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279F5BD-133F-4C18-9CAC-E8A93378709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3D5CD5-71D1-496D-A725-B6E33D726F57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1932E09-531C-4E83-986A-BB9FEBC20E97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808FCCC-0771-4437-AE3B-12C3A872F3A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511BC27-F65F-46A7-BE3D-49B5491A24B1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Container </a:t>
              </a:r>
              <a:r>
                <a:rPr lang="de-DE" sz="1000" b="1" dirty="0" err="1">
                  <a:solidFill>
                    <a:schemeClr val="tx1"/>
                  </a:solidFill>
                </a:rPr>
                <a:t>content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970468F-E7E1-41EF-8AB3-B2BD001FB601}"/>
              </a:ext>
            </a:extLst>
          </p:cNvPr>
          <p:cNvGrpSpPr/>
          <p:nvPr/>
        </p:nvGrpSpPr>
        <p:grpSpPr>
          <a:xfrm rot="10800000">
            <a:off x="10049226" y="1860512"/>
            <a:ext cx="1734532" cy="1451732"/>
            <a:chOff x="3016576" y="2309564"/>
            <a:chExt cx="1734532" cy="145173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7A703850-D199-4708-9134-3C25F92B12D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D77B987-054B-467A-B9AE-FDBF3319A8CB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C9A596A-4942-4D76-9C1F-1871FB8E754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F3A3E7B2-8EEF-4125-85CE-302D60A7988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73C38AC-2204-485B-A06C-2AA5903574A5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</a:t>
              </a:r>
              <a:r>
                <a:rPr lang="de-DE" sz="1000" b="1" dirty="0" err="1">
                  <a:solidFill>
                    <a:schemeClr val="tx1"/>
                  </a:solidFill>
                </a:rPr>
                <a:t>Obligations</a:t>
              </a:r>
              <a:r>
                <a:rPr lang="de-DE" sz="1000" b="1" dirty="0">
                  <a:solidFill>
                    <a:schemeClr val="tx1"/>
                  </a:solidFill>
                </a:rPr>
                <a:t> Database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D1F145-21A6-4F50-9758-E7A5190C2820}"/>
              </a:ext>
            </a:extLst>
          </p:cNvPr>
          <p:cNvGrpSpPr/>
          <p:nvPr/>
        </p:nvGrpSpPr>
        <p:grpSpPr>
          <a:xfrm>
            <a:off x="4721807" y="4901934"/>
            <a:ext cx="1734532" cy="1451732"/>
            <a:chOff x="3016576" y="2309564"/>
            <a:chExt cx="1734532" cy="1451732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419CB74-DC52-4BA8-B979-F6251F68C1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624D3AB-74BB-4BAD-87C2-8CFC6B17F404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A6C49B2-61F2-4750-B5A6-0F814E85E89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A8F1B338-B97B-44A9-913C-BB2353DC9CF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1DEAE1DE-7E81-41B6-B1AA-93982112789F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Policy </a:t>
              </a:r>
              <a:r>
                <a:rPr lang="de-DE" sz="1000" b="1" dirty="0" err="1">
                  <a:solidFill>
                    <a:schemeClr val="tx1"/>
                  </a:solidFill>
                </a:rPr>
                <a:t>checker</a:t>
              </a:r>
              <a:r>
                <a:rPr lang="de-DE" sz="1000" b="1" dirty="0">
                  <a:solidFill>
                    <a:schemeClr val="tx1"/>
                  </a:solidFill>
                </a:rPr>
                <a:t> (Compliance Checker)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A809A26-B23F-4488-939F-8A05DFB7CAA2}"/>
              </a:ext>
            </a:extLst>
          </p:cNvPr>
          <p:cNvGrpSpPr/>
          <p:nvPr/>
        </p:nvGrpSpPr>
        <p:grpSpPr>
          <a:xfrm>
            <a:off x="6519669" y="4901905"/>
            <a:ext cx="1734532" cy="1451732"/>
            <a:chOff x="3016576" y="2309564"/>
            <a:chExt cx="1734532" cy="145173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B93836C-6698-450E-9566-176391920F0A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438B89E2-6D05-4E9B-88DB-B4271ECC893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CCC5E368-1836-42FA-B9D5-8F974235302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BDE7772-1E09-4F34-A8A6-E70E6DC21F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3E2D3D5-F8A5-4443-A823-B0100CE93A72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Obligation </a:t>
              </a:r>
              <a:r>
                <a:rPr lang="en-US" sz="1000" b="1" dirty="0">
                  <a:solidFill>
                    <a:schemeClr val="tx1"/>
                  </a:solidFill>
                </a:rPr>
                <a:t>fulfillment</a:t>
              </a:r>
            </a:p>
          </p:txBody>
        </p:sp>
      </p:grp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2575" y="4163360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700371" y="341454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Continuous 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2575" y="339313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85863" y="416447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Outbound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&amp;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 Compliance </a:t>
            </a:r>
            <a:r>
              <a:rPr lang="de-DE" sz="1000" b="1" dirty="0" err="1">
                <a:solidFill>
                  <a:schemeClr val="tx1"/>
                </a:solidFill>
              </a:rPr>
              <a:t>artifacts</a:t>
            </a:r>
            <a:endParaRPr lang="de-DE" sz="1000" b="1" dirty="0">
              <a:solidFill>
                <a:schemeClr val="tx1"/>
              </a:solidFill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39B869F-6BD8-47A3-BF0F-279FA595C3E7}"/>
              </a:ext>
            </a:extLst>
          </p:cNvPr>
          <p:cNvGrpSpPr/>
          <p:nvPr/>
        </p:nvGrpSpPr>
        <p:grpSpPr>
          <a:xfrm>
            <a:off x="8296805" y="4887837"/>
            <a:ext cx="1734532" cy="1451732"/>
            <a:chOff x="3016576" y="2309564"/>
            <a:chExt cx="1734532" cy="1451732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884E718-6656-4F06-A7F8-5F3081E382C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512054F4-BFB2-449D-B9D3-A4C101CCF58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975B48C7-C3AB-460C-BB97-EE05576D1B92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C7EEDB8-68C1-4411-AC2E-9F8AFD6867FD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E7309DD-30C2-4FB3-8E3C-71EBCD9C5116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FOSS Compliance Bundle </a:t>
              </a:r>
              <a:r>
                <a:rPr lang="de-DE" sz="1000" b="1" dirty="0" err="1">
                  <a:solidFill>
                    <a:schemeClr val="tx1"/>
                  </a:solidFill>
                </a:rPr>
                <a:t>generator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C60D2E0-4317-4D28-BFBC-6736301673AB}"/>
              </a:ext>
            </a:extLst>
          </p:cNvPr>
          <p:cNvGrpSpPr/>
          <p:nvPr/>
        </p:nvGrpSpPr>
        <p:grpSpPr>
          <a:xfrm rot="10800000">
            <a:off x="4695170" y="1842925"/>
            <a:ext cx="1734532" cy="1451732"/>
            <a:chOff x="3016576" y="2309564"/>
            <a:chExt cx="1734532" cy="1451732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6DD30D4F-FA53-41D4-9998-6D5EC4B460A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043FFD6-C2BC-44FA-B4CC-D2E92C04BE4E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CCA3702F-8570-4BE6-AA17-3E3CB86ED2D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7B4F2EFD-477E-405A-854A-A9B04D96C81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C0BD49AF-E806-45A3-AB22-F41BFC9ED7F2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Binary </a:t>
              </a:r>
              <a:r>
                <a:rPr lang="de-DE" sz="1000" b="1" dirty="0" err="1">
                  <a:solidFill>
                    <a:schemeClr val="tx1"/>
                  </a:solidFill>
                </a:rPr>
                <a:t>analyzer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Inbound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Public </a:t>
            </a:r>
            <a:r>
              <a:rPr lang="de-DE" sz="1000" b="1" dirty="0" err="1">
                <a:solidFill>
                  <a:schemeClr val="tx1"/>
                </a:solidFill>
              </a:rPr>
              <a:t>compliance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artifact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repos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50" b="1" dirty="0" err="1">
                <a:solidFill>
                  <a:schemeClr val="tx1"/>
                </a:solidFill>
              </a:rPr>
              <a:t>Contributions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BD22F4E-7C97-4A80-B3E4-788B64E3BEAE}"/>
              </a:ext>
            </a:extLst>
          </p:cNvPr>
          <p:cNvSpPr txBox="1"/>
          <p:nvPr/>
        </p:nvSpPr>
        <p:spPr>
          <a:xfrm>
            <a:off x="1228610" y="276509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0E45FB3-F380-45A2-8789-4AA188E314EE}"/>
              </a:ext>
            </a:extLst>
          </p:cNvPr>
          <p:cNvSpPr txBox="1"/>
          <p:nvPr/>
        </p:nvSpPr>
        <p:spPr>
          <a:xfrm>
            <a:off x="3007682" y="2759711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BA21F31-4BEA-41B8-951D-AAC6CD33CCD4}"/>
              </a:ext>
            </a:extLst>
          </p:cNvPr>
          <p:cNvSpPr txBox="1"/>
          <p:nvPr/>
        </p:nvSpPr>
        <p:spPr>
          <a:xfrm>
            <a:off x="1228810" y="526706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7DE7A96-612E-4BA5-999E-768826CC8EDA}"/>
              </a:ext>
            </a:extLst>
          </p:cNvPr>
          <p:cNvSpPr txBox="1"/>
          <p:nvPr/>
        </p:nvSpPr>
        <p:spPr>
          <a:xfrm>
            <a:off x="4799993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3D179D0D-6A6B-4795-BCB3-050CCB4A01B1}"/>
              </a:ext>
            </a:extLst>
          </p:cNvPr>
          <p:cNvSpPr txBox="1"/>
          <p:nvPr/>
        </p:nvSpPr>
        <p:spPr>
          <a:xfrm>
            <a:off x="6563591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1691AE7-1F9E-472E-9B67-03E75A5CEAD1}"/>
              </a:ext>
            </a:extLst>
          </p:cNvPr>
          <p:cNvSpPr txBox="1"/>
          <p:nvPr/>
        </p:nvSpPr>
        <p:spPr>
          <a:xfrm>
            <a:off x="8345609" y="2766504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5F153B2C-82AF-414F-9CE0-40F077A057B1}"/>
              </a:ext>
            </a:extLst>
          </p:cNvPr>
          <p:cNvSpPr txBox="1"/>
          <p:nvPr/>
        </p:nvSpPr>
        <p:spPr>
          <a:xfrm>
            <a:off x="10172482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D1F43819-A476-48B1-8C56-2D10BF5CD70F}"/>
              </a:ext>
            </a:extLst>
          </p:cNvPr>
          <p:cNvSpPr txBox="1"/>
          <p:nvPr/>
        </p:nvSpPr>
        <p:spPr>
          <a:xfrm>
            <a:off x="302077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F7A753F-0795-4D5F-AB16-6016027166CB}"/>
              </a:ext>
            </a:extLst>
          </p:cNvPr>
          <p:cNvSpPr txBox="1"/>
          <p:nvPr/>
        </p:nvSpPr>
        <p:spPr>
          <a:xfrm>
            <a:off x="4834783" y="526616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ED8355E-291B-459B-8738-1C274003FA4C}"/>
              </a:ext>
            </a:extLst>
          </p:cNvPr>
          <p:cNvSpPr txBox="1"/>
          <p:nvPr/>
        </p:nvSpPr>
        <p:spPr>
          <a:xfrm>
            <a:off x="665948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1E92B0D-F925-4563-B1FA-CCA98491411E}"/>
              </a:ext>
            </a:extLst>
          </p:cNvPr>
          <p:cNvSpPr txBox="1"/>
          <p:nvPr/>
        </p:nvSpPr>
        <p:spPr>
          <a:xfrm>
            <a:off x="8405970" y="5263440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B43DFFA-A035-48A7-9100-7210EB3B70D6}"/>
              </a:ext>
            </a:extLst>
          </p:cNvPr>
          <p:cNvSpPr txBox="1"/>
          <p:nvPr/>
        </p:nvSpPr>
        <p:spPr>
          <a:xfrm>
            <a:off x="10190690" y="5210705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E7E64F66-024C-426E-87C5-A2338FE7BC3F}"/>
              </a:ext>
            </a:extLst>
          </p:cNvPr>
          <p:cNvSpPr/>
          <p:nvPr/>
        </p:nvSpPr>
        <p:spPr bwMode="auto">
          <a:xfrm>
            <a:off x="3290060" y="5580668"/>
            <a:ext cx="1018093" cy="77299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Forensic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Code Analysis Service</a:t>
            </a:r>
          </a:p>
        </p:txBody>
      </p:sp>
      <p:sp>
        <p:nvSpPr>
          <p:cNvPr id="107" name="Rounded Rectangle 14">
            <a:extLst>
              <a:ext uri="{FF2B5EF4-FFF2-40B4-BE49-F238E27FC236}">
                <a16:creationId xmlns:a16="http://schemas.microsoft.com/office/drawing/2014/main" id="{94A6D6E9-FBE1-4F23-B2F3-84AEDB037156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</p:spTree>
    <p:extLst>
      <p:ext uri="{BB962C8B-B14F-4D97-AF65-F5344CB8AC3E}">
        <p14:creationId xmlns:p14="http://schemas.microsoft.com/office/powerpoint/2010/main" val="21829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3521" y="2665353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717" y="3587118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375483" y="415528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484691" y="342343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Continuous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376970" y="341193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484691" y="4156256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</a:rPr>
              <a:t>O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utbound software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Inbound </a:t>
            </a:r>
            <a:r>
              <a: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</a:t>
            </a:r>
            <a:r>
              <a:rPr kumimoji="0" lang="en-US" sz="105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925" y="1607665"/>
            <a:ext cx="147508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5613" y="1601736"/>
            <a:ext cx="1133644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Binary analyzer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8289" y="1604863"/>
            <a:ext cx="181171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Container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content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resolver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8979" y="1604863"/>
            <a:ext cx="1915909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package downloader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4536" y="1605687"/>
            <a:ext cx="172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Component </a:t>
            </a:r>
            <a:r>
              <a:rPr lang="en-US" sz="1000" b="1" dirty="0">
                <a:solidFill>
                  <a:srgbClr val="000000"/>
                </a:solidFill>
              </a:rPr>
              <a:t>&amp; application m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etadata repository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ADBECB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863" y="6313621"/>
            <a:ext cx="1967205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5640" y="6445452"/>
            <a:ext cx="149448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FOSS Compliance Bundle 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43992" y="1529564"/>
            <a:ext cx="1764674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0"/>
                </a:solidFill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212" y="5962219"/>
            <a:ext cx="1084988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41589" y="4498339"/>
            <a:ext cx="875280" cy="1990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" y="4776707"/>
            <a:ext cx="517845" cy="534939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9579" y="4871100"/>
            <a:ext cx="1729569" cy="1447577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artifact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  <a:r>
                <a:rPr lang="de-DE" sz="998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5808" y="5205606"/>
            <a:ext cx="1589949" cy="2337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Integration </a:t>
            </a:r>
            <a:r>
              <a:rPr lang="de-DE" sz="998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layer</a:t>
            </a: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87" y="5866424"/>
            <a:ext cx="758083" cy="4648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52" y="5499046"/>
            <a:ext cx="850282" cy="3633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16" y="5535056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6534" y="5636586"/>
            <a:ext cx="978819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7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ScanCode</a:t>
            </a:r>
            <a:endParaRPr lang="de-DE" sz="1047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ＭＳ Ｐゴシック"/>
            </a:endParaRPr>
          </a:p>
        </p:txBody>
      </p:sp>
      <p:pic>
        <p:nvPicPr>
          <p:cNvPr id="175" name="Grafik 125">
            <a:extLst>
              <a:ext uri="{FF2B5EF4-FFF2-40B4-BE49-F238E27FC236}">
                <a16:creationId xmlns:a16="http://schemas.microsoft.com/office/drawing/2014/main" id="{075D483A-2C8D-43C5-8BF2-DFA2F6731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5103540" y="5546924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816" y="5859246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1389" y="5446733"/>
            <a:ext cx="1408532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License 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179" name="Grafik 121">
            <a:extLst>
              <a:ext uri="{FF2B5EF4-FFF2-40B4-BE49-F238E27FC236}">
                <a16:creationId xmlns:a16="http://schemas.microsoft.com/office/drawing/2014/main" id="{00024B3A-AF62-431C-91F8-EDAAC19C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8648605" y="6100812"/>
            <a:ext cx="850282" cy="3458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6" name="Picture 4">
            <a:extLst>
              <a:ext uri="{FF2B5EF4-FFF2-40B4-BE49-F238E27FC236}">
                <a16:creationId xmlns:a16="http://schemas.microsoft.com/office/drawing/2014/main" id="{CDDF8F77-2E8D-4201-8E48-46285517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644" y="2253654"/>
            <a:ext cx="831104" cy="3551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7" name="Grafik 120">
            <a:extLst>
              <a:ext uri="{FF2B5EF4-FFF2-40B4-BE49-F238E27FC236}">
                <a16:creationId xmlns:a16="http://schemas.microsoft.com/office/drawing/2014/main" id="{E21D194A-E7FF-4CCF-8D56-C79D5FDE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1497741" y="2248692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961" y="2011872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523" y="1888190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6827614" y="2259710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834" y="2022890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843" y="2248692"/>
            <a:ext cx="689274" cy="422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2123" y="6276835"/>
            <a:ext cx="3182388" cy="28653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5573" y="4871100"/>
            <a:ext cx="1729569" cy="1278386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82366" y="4865113"/>
            <a:ext cx="1729569" cy="1278386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40544" y="2010121"/>
            <a:ext cx="1729569" cy="1278386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2549" y="2004487"/>
            <a:ext cx="1729569" cy="1278386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4544" y="2016664"/>
            <a:ext cx="1729569" cy="1278386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7280" y="2016664"/>
            <a:ext cx="1729569" cy="1278386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62313" y="2016664"/>
            <a:ext cx="1729569" cy="1278386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9578" y="2016664"/>
            <a:ext cx="1729569" cy="1278386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40545" y="4871100"/>
            <a:ext cx="1729569" cy="1278386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11080" y="4871100"/>
            <a:ext cx="1729569" cy="1278386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1876" y="4871100"/>
            <a:ext cx="1729569" cy="1278386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80345" y="2099759"/>
            <a:ext cx="761747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de-DE" b="1" dirty="0">
                <a:solidFill>
                  <a:srgbClr val="000000"/>
                </a:solidFill>
              </a:rPr>
              <a:t>Bang</a:t>
            </a:r>
          </a:p>
        </p:txBody>
      </p:sp>
      <p:sp>
        <p:nvSpPr>
          <p:cNvPr id="129" name="Titel 1">
            <a:extLst>
              <a:ext uri="{FF2B5EF4-FFF2-40B4-BE49-F238E27FC236}">
                <a16:creationId xmlns:a16="http://schemas.microsoft.com/office/drawing/2014/main" id="{45F6A772-77F0-4F7C-8D05-9D2664151550}"/>
              </a:ext>
            </a:extLst>
          </p:cNvPr>
          <p:cNvSpPr txBox="1">
            <a:spLocks/>
          </p:cNvSpPr>
          <p:nvPr/>
        </p:nvSpPr>
        <p:spPr>
          <a:xfrm>
            <a:off x="0" y="6496"/>
            <a:ext cx="12198350" cy="12684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dk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kern="0" dirty="0"/>
              <a:t>Example Automation Implementation Using Open Source Tools</a:t>
            </a:r>
          </a:p>
        </p:txBody>
      </p:sp>
      <p:pic>
        <p:nvPicPr>
          <p:cNvPr id="131" name="Grafik 130">
            <a:extLst>
              <a:ext uri="{FF2B5EF4-FFF2-40B4-BE49-F238E27FC236}">
                <a16:creationId xmlns:a16="http://schemas.microsoft.com/office/drawing/2014/main" id="{F23BA807-2F0D-498C-A437-42555B03E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6334" y="4123593"/>
            <a:ext cx="756387" cy="788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BC86BA-1BEF-40E4-A0E2-485A303E7CEC}"/>
              </a:ext>
            </a:extLst>
          </p:cNvPr>
          <p:cNvSpPr/>
          <p:nvPr/>
        </p:nvSpPr>
        <p:spPr>
          <a:xfrm>
            <a:off x="3242141" y="6354500"/>
            <a:ext cx="1196161" cy="417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Forensic</a:t>
            </a:r>
            <a:r>
              <a:rPr lang="de-DE" sz="1000" b="1" dirty="0">
                <a:solidFill>
                  <a:srgbClr val="000000"/>
                </a:solidFill>
              </a:rPr>
              <a:t> Code </a:t>
            </a:r>
            <a:br>
              <a:rPr lang="de-DE" sz="1000" b="1" dirty="0">
                <a:solidFill>
                  <a:srgbClr val="000000"/>
                </a:solidFill>
              </a:rPr>
            </a:br>
            <a:r>
              <a:rPr lang="de-DE" sz="1000" b="1" dirty="0">
                <a:solidFill>
                  <a:srgbClr val="000000"/>
                </a:solidFill>
              </a:rPr>
              <a:t>Analysis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A72F5-FCC1-4F29-B719-B37475C93E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3983" y="3876019"/>
            <a:ext cx="1074156" cy="35662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58A3EB6A-BE10-4029-B30B-18CFB0B41A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9729" y="3310360"/>
            <a:ext cx="1074156" cy="356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6E7F64-DABE-421F-ADE7-8A2BCA3DED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7065" y="5504068"/>
            <a:ext cx="809553" cy="809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8FCCBE-ADE6-4D16-8418-44EE901A56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7055" y="2048103"/>
            <a:ext cx="1020436" cy="170872"/>
          </a:xfrm>
          <a:prstGeom prst="rect">
            <a:avLst/>
          </a:prstGeom>
        </p:spPr>
      </p:pic>
      <p:pic>
        <p:nvPicPr>
          <p:cNvPr id="133" name="Grafik 6">
            <a:extLst>
              <a:ext uri="{FF2B5EF4-FFF2-40B4-BE49-F238E27FC236}">
                <a16:creationId xmlns:a16="http://schemas.microsoft.com/office/drawing/2014/main" id="{6C8C96CC-6474-4F22-93A7-C49FF2140B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7975" y="1997954"/>
            <a:ext cx="756955" cy="3364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B2C0CE0-2B82-427D-8BD2-1C812488AE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9261" y="2362777"/>
            <a:ext cx="9048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3521" y="2665353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717" y="3587118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375483" y="415528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484691" y="342343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Continuous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376970" y="341193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484691" y="4156256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</a:rPr>
              <a:t>O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utbound software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Inbound </a:t>
            </a:r>
            <a:r>
              <a: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</a:t>
            </a:r>
            <a:r>
              <a:rPr kumimoji="0" lang="en-US" sz="105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925" y="1607665"/>
            <a:ext cx="147508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5613" y="1601736"/>
            <a:ext cx="1133644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Binary analyzer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8289" y="1604863"/>
            <a:ext cx="181171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Container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content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resolver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8979" y="1604863"/>
            <a:ext cx="1915909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package downloader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4536" y="1605687"/>
            <a:ext cx="172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Component </a:t>
            </a:r>
            <a:r>
              <a:rPr lang="en-US" sz="1000" b="1" dirty="0">
                <a:solidFill>
                  <a:srgbClr val="000000"/>
                </a:solidFill>
              </a:rPr>
              <a:t>&amp; application m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etadata repository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ADBECB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863" y="6313621"/>
            <a:ext cx="1967205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5640" y="6445452"/>
            <a:ext cx="149448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FOSS Compliance Bundle 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43992" y="1529564"/>
            <a:ext cx="1764674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0"/>
                </a:solidFill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212" y="5962219"/>
            <a:ext cx="1084988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41589" y="4498339"/>
            <a:ext cx="875280" cy="1990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" y="4776707"/>
            <a:ext cx="517845" cy="534939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9579" y="4871100"/>
            <a:ext cx="1729569" cy="1447577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artifact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  <a:r>
                <a:rPr lang="de-DE" sz="998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5808" y="5205606"/>
            <a:ext cx="1589949" cy="2337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Integration </a:t>
            </a:r>
            <a:r>
              <a:rPr lang="de-DE" sz="998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layer</a:t>
            </a: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87" y="5866424"/>
            <a:ext cx="758083" cy="4648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52" y="5499046"/>
            <a:ext cx="850282" cy="3633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16" y="5535056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6534" y="5636586"/>
            <a:ext cx="978819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7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ScanCode</a:t>
            </a:r>
            <a:endParaRPr lang="de-DE" sz="1047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ＭＳ Ｐゴシック"/>
            </a:endParaRPr>
          </a:p>
        </p:txBody>
      </p:sp>
      <p:pic>
        <p:nvPicPr>
          <p:cNvPr id="175" name="Grafik 125">
            <a:extLst>
              <a:ext uri="{FF2B5EF4-FFF2-40B4-BE49-F238E27FC236}">
                <a16:creationId xmlns:a16="http://schemas.microsoft.com/office/drawing/2014/main" id="{075D483A-2C8D-43C5-8BF2-DFA2F6731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5103540" y="5546924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816" y="5859246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1389" y="5446733"/>
            <a:ext cx="1408532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License 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179" name="Grafik 121">
            <a:extLst>
              <a:ext uri="{FF2B5EF4-FFF2-40B4-BE49-F238E27FC236}">
                <a16:creationId xmlns:a16="http://schemas.microsoft.com/office/drawing/2014/main" id="{00024B3A-AF62-431C-91F8-EDAAC19C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8648605" y="6100812"/>
            <a:ext cx="850282" cy="3458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7" name="Grafik 120">
            <a:extLst>
              <a:ext uri="{FF2B5EF4-FFF2-40B4-BE49-F238E27FC236}">
                <a16:creationId xmlns:a16="http://schemas.microsoft.com/office/drawing/2014/main" id="{E21D194A-E7FF-4CCF-8D56-C79D5FDE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1497741" y="2248692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8" name="Grafik 6">
            <a:extLst>
              <a:ext uri="{FF2B5EF4-FFF2-40B4-BE49-F238E27FC236}">
                <a16:creationId xmlns:a16="http://schemas.microsoft.com/office/drawing/2014/main" id="{CED92DEF-60A8-444E-BD00-A721C92FF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7975" y="1997954"/>
            <a:ext cx="756955" cy="3364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961" y="2011872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523" y="1888190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6827614" y="2259710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834" y="2022890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843" y="2248692"/>
            <a:ext cx="689274" cy="422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123" y="6276835"/>
            <a:ext cx="3182388" cy="28653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5573" y="4871100"/>
            <a:ext cx="1729569" cy="1278386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82366" y="4865113"/>
            <a:ext cx="1729569" cy="1278386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40544" y="2010121"/>
            <a:ext cx="1729569" cy="1278386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2549" y="2004487"/>
            <a:ext cx="1729569" cy="1278386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4544" y="2016664"/>
            <a:ext cx="1729569" cy="1278386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7280" y="2016664"/>
            <a:ext cx="1729569" cy="1278386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62313" y="2016664"/>
            <a:ext cx="1729569" cy="1278386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9578" y="2016664"/>
            <a:ext cx="1729569" cy="1278386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40545" y="4871100"/>
            <a:ext cx="1729569" cy="1278386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11080" y="4871100"/>
            <a:ext cx="1729569" cy="1278386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1876" y="4871100"/>
            <a:ext cx="1729569" cy="1278386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80345" y="2099759"/>
            <a:ext cx="761747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de-DE" b="1" dirty="0">
                <a:solidFill>
                  <a:srgbClr val="000000"/>
                </a:solidFill>
              </a:rPr>
              <a:t>Bang</a:t>
            </a:r>
          </a:p>
        </p:txBody>
      </p:sp>
      <p:pic>
        <p:nvPicPr>
          <p:cNvPr id="131" name="Grafik 130">
            <a:extLst>
              <a:ext uri="{FF2B5EF4-FFF2-40B4-BE49-F238E27FC236}">
                <a16:creationId xmlns:a16="http://schemas.microsoft.com/office/drawing/2014/main" id="{F23BA807-2F0D-498C-A437-42555B03E2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6334" y="4123593"/>
            <a:ext cx="756387" cy="788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BC86BA-1BEF-40E4-A0E2-485A303E7CEC}"/>
              </a:ext>
            </a:extLst>
          </p:cNvPr>
          <p:cNvSpPr/>
          <p:nvPr/>
        </p:nvSpPr>
        <p:spPr>
          <a:xfrm>
            <a:off x="3242141" y="6354500"/>
            <a:ext cx="1196161" cy="417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Forensic</a:t>
            </a:r>
            <a:r>
              <a:rPr lang="de-DE" sz="1000" b="1" dirty="0">
                <a:solidFill>
                  <a:srgbClr val="000000"/>
                </a:solidFill>
              </a:rPr>
              <a:t> Code </a:t>
            </a:r>
            <a:br>
              <a:rPr lang="de-DE" sz="1000" b="1" dirty="0">
                <a:solidFill>
                  <a:srgbClr val="000000"/>
                </a:solidFill>
              </a:rPr>
            </a:br>
            <a:r>
              <a:rPr lang="de-DE" sz="1000" b="1" dirty="0">
                <a:solidFill>
                  <a:srgbClr val="000000"/>
                </a:solidFill>
              </a:rPr>
              <a:t>Analysis Service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A72F5-FCC1-4F29-B719-B37475C93E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3983" y="3876019"/>
            <a:ext cx="1074156" cy="35662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58A3EB6A-BE10-4029-B30B-18CFB0B41A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9729" y="3310360"/>
            <a:ext cx="1074156" cy="3566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6E7F64-DABE-421F-ADE7-8A2BCA3DED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7065" y="5504068"/>
            <a:ext cx="809553" cy="809553"/>
          </a:xfrm>
          <a:prstGeom prst="rect">
            <a:avLst/>
          </a:prstGeom>
        </p:spPr>
      </p:pic>
      <p:pic>
        <p:nvPicPr>
          <p:cNvPr id="133" name="Picture 4">
            <a:extLst>
              <a:ext uri="{FF2B5EF4-FFF2-40B4-BE49-F238E27FC236}">
                <a16:creationId xmlns:a16="http://schemas.microsoft.com/office/drawing/2014/main" id="{F1B6F846-ECED-41DD-9FB5-256128B94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644" y="2253654"/>
            <a:ext cx="831104" cy="3551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E27A9F1-6AE6-4D2A-8E73-0F4903D2F2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7055" y="2048103"/>
            <a:ext cx="1020436" cy="170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0E7A98-0A3A-42EE-8A43-FE6E4A6599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9261" y="2362777"/>
            <a:ext cx="9048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56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Text + Index</Name>
  <PpLayout>32</PpLayout>
  <Index>8</Index>
</p4ppTags>
</file>

<file path=customXml/item10.xml><?xml version="1.0" encoding="utf-8"?>
<p4ppTags>
  <Name>Two columns + Navigation</Name>
  <PpLayout>32</PpLayout>
  <Index>19</Index>
</p4ppTags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2.xml><?xml version="1.0" encoding="utf-8"?>
<p4ppTags>
  <Name>One object (large) + Navigation</Name>
  <PpLayout>32</PpLayout>
  <Index>17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>
  <Name>Two rows</Name>
  <PpLayout>32</PpLayout>
  <Index>13</Index>
</p4ppTags>
</file>

<file path=customXml/item15.xml><?xml version="1.0" encoding="utf-8"?>
<p4ppTags>
  <Name>Three columns + Navigation</Name>
  <PpLayout>32</PpLayout>
  <Index>20</Index>
</p4ppTags>
</file>

<file path=customXml/item16.xml><?xml version="1.0" encoding="utf-8"?>
<p4ppTags>
  <Name>Four objects</Name>
  <PpLayout>24</PpLayout>
  <Index>15</Index>
</p4ppTags>
</file>

<file path=customXml/item17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8.xml><?xml version="1.0" encoding="utf-8"?>
<p4ppTags>
  <Name>Free Content</Name>
  <PpLayout>11</PpLayout>
  <Index>9</Index>
</p4ppTags>
</file>

<file path=customXml/item2.xml><?xml version="1.0" encoding="utf-8"?>
<p4ppTags/>
</file>

<file path=customXml/item3.xml><?xml version="1.0" encoding="utf-8"?>
<p4ppTags>
  <Name>One object (small) + Navigation</Name>
  <PpLayout>32</PpLayout>
  <Index>18</Index>
</p4ppTags>
</file>

<file path=customXml/item4.xml><?xml version="1.0" encoding="utf-8"?>
<p4ppTags>
  <Name>Two rows + Navigation</Name>
  <PpLayout>32</PpLayout>
  <Index>21</Index>
</p4ppTags>
</file>

<file path=customXml/item5.xml><?xml version="1.0" encoding="utf-8"?>
<p4ppTags>
  <Name>Free Content + Navigation</Name>
  <PpLayout>32</PpLayout>
  <Index>16</Index>
</p4ppTags>
</file>

<file path=customXml/item6.xml><?xml version="1.0" encoding="utf-8"?>
<p4ppTags>
  <Name>Three columns</Name>
  <PpLayout>32</PpLayout>
  <Index>14</Index>
</p4ppTags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8.xml><?xml version="1.0" encoding="utf-8"?>
<p4ppTags>
  <Name>One object (small)</Name>
  <PpLayout>16</PpLayout>
  <Index>11</Index>
</p4ppTags>
</file>

<file path=customXml/item9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7E35FEDB-1F0E-4D67-A313-4AC59C26FF29}">
  <ds:schemaRefs/>
</ds:datastoreItem>
</file>

<file path=customXml/itemProps10.xml><?xml version="1.0" encoding="utf-8"?>
<ds:datastoreItem xmlns:ds="http://schemas.openxmlformats.org/officeDocument/2006/customXml" ds:itemID="{D7BABA95-BFFE-422B-8591-3271669EEA88}">
  <ds:schemaRefs/>
</ds:datastoreItem>
</file>

<file path=customXml/itemProps11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2.xml><?xml version="1.0" encoding="utf-8"?>
<ds:datastoreItem xmlns:ds="http://schemas.openxmlformats.org/officeDocument/2006/customXml" ds:itemID="{B27F640E-84DF-4F97-BC70-D045F1E6594F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38AB8DE4-FD9B-4166-BEC3-3F1753596133}">
  <ds:schemaRefs/>
</ds:datastoreItem>
</file>

<file path=customXml/itemProps15.xml><?xml version="1.0" encoding="utf-8"?>
<ds:datastoreItem xmlns:ds="http://schemas.openxmlformats.org/officeDocument/2006/customXml" ds:itemID="{85D77EE6-52B7-48BE-9EDB-748F1EBB53DE}">
  <ds:schemaRefs/>
</ds:datastoreItem>
</file>

<file path=customXml/itemProps16.xml><?xml version="1.0" encoding="utf-8"?>
<ds:datastoreItem xmlns:ds="http://schemas.openxmlformats.org/officeDocument/2006/customXml" ds:itemID="{1581BFFB-B4CE-47A8-BE77-DC1339B1E5A7}">
  <ds:schemaRefs/>
</ds:datastoreItem>
</file>

<file path=customXml/itemProps17.xml><?xml version="1.0" encoding="utf-8"?>
<ds:datastoreItem xmlns:ds="http://schemas.openxmlformats.org/officeDocument/2006/customXml" ds:itemID="{C3CCD83D-9C91-4A4B-87D6-2A0CC03F9D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8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customXml/itemProps3.xml><?xml version="1.0" encoding="utf-8"?>
<ds:datastoreItem xmlns:ds="http://schemas.openxmlformats.org/officeDocument/2006/customXml" ds:itemID="{D9FE249F-833E-4CF0-BECB-552D01D7DC9E}">
  <ds:schemaRefs/>
</ds:datastoreItem>
</file>

<file path=customXml/itemProps4.xml><?xml version="1.0" encoding="utf-8"?>
<ds:datastoreItem xmlns:ds="http://schemas.openxmlformats.org/officeDocument/2006/customXml" ds:itemID="{6C79E4F8-DCFB-483C-880A-AEEC6AAFC838}">
  <ds:schemaRefs/>
</ds:datastoreItem>
</file>

<file path=customXml/itemProps5.xml><?xml version="1.0" encoding="utf-8"?>
<ds:datastoreItem xmlns:ds="http://schemas.openxmlformats.org/officeDocument/2006/customXml" ds:itemID="{7CC5F709-E74B-4E5F-A728-923D5062EBEF}">
  <ds:schemaRefs/>
</ds:datastoreItem>
</file>

<file path=customXml/itemProps6.xml><?xml version="1.0" encoding="utf-8"?>
<ds:datastoreItem xmlns:ds="http://schemas.openxmlformats.org/officeDocument/2006/customXml" ds:itemID="{15CF3461-70D1-4B54-AFAB-DAFDA0A238CD}">
  <ds:schemaRefs/>
</ds:datastoreItem>
</file>

<file path=customXml/itemProps7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8.xml><?xml version="1.0" encoding="utf-8"?>
<ds:datastoreItem xmlns:ds="http://schemas.openxmlformats.org/officeDocument/2006/customXml" ds:itemID="{1618AA06-B22E-4D19-9680-0D7830426729}">
  <ds:schemaRefs/>
</ds:datastoreItem>
</file>

<file path=customXml/itemProps9.xml><?xml version="1.0" encoding="utf-8"?>
<ds:datastoreItem xmlns:ds="http://schemas.openxmlformats.org/officeDocument/2006/customXml" ds:itemID="{1666F4C2-68F5-4840-A44A-1A646C0925A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Custom</PresentationFormat>
  <Paragraphs>112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Siemens 2016 – 16:9</vt:lpstr>
      <vt:lpstr>think-cell Folie</vt:lpstr>
      <vt:lpstr>Big Picture – Integrated Compliance Toolchain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OpenChain Tooling Work Group - Overview</dc:title>
  <dc:creator>oliver.fendt@siemens.com</dc:creator>
  <cp:keywords>C_Unrestricted</cp:keywords>
  <cp:lastModifiedBy>Fendt, Oliver (T RDA SSI)</cp:lastModifiedBy>
  <cp:revision>1200</cp:revision>
  <cp:lastPrinted>2018-03-01T11:33:30Z</cp:lastPrinted>
  <dcterms:created xsi:type="dcterms:W3CDTF">2006-04-07T10:01:45Z</dcterms:created>
  <dcterms:modified xsi:type="dcterms:W3CDTF">2021-02-22T20:15:53Z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September 2019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_NewReviewCycle">
    <vt:lpwstr/>
  </property>
  <property fmtid="{D5CDD505-2E9C-101B-9397-08002B2CF9AE}" pid="7" name="_AdHocReviewCycleID">
    <vt:i4>-2051680722</vt:i4>
  </property>
  <property fmtid="{D5CDD505-2E9C-101B-9397-08002B2CF9AE}" pid="8" name="Document Confidentiality">
    <vt:lpwstr>Unrestricted</vt:lpwstr>
  </property>
  <property fmtid="{D5CDD505-2E9C-101B-9397-08002B2CF9AE}" pid="9" name="sodocoClasLang">
    <vt:lpwstr>Frei verwendbar</vt:lpwstr>
  </property>
  <property fmtid="{D5CDD505-2E9C-101B-9397-08002B2CF9AE}" pid="10" name="sodocoClasLangId">
    <vt:i4>0</vt:i4>
  </property>
  <property fmtid="{D5CDD505-2E9C-101B-9397-08002B2CF9AE}" pid="11" name="sodocoClasId">
    <vt:i4>0</vt:i4>
  </property>
  <property fmtid="{D5CDD505-2E9C-101B-9397-08002B2CF9AE}" pid="12" name="MSIP_Label_6f75f480-7803-4ee9-bb54-84d0635fdbe7_Enabled">
    <vt:lpwstr>true</vt:lpwstr>
  </property>
  <property fmtid="{D5CDD505-2E9C-101B-9397-08002B2CF9AE}" pid="13" name="MSIP_Label_6f75f480-7803-4ee9-bb54-84d0635fdbe7_SetDate">
    <vt:lpwstr>2021-02-22T20:15:53Z</vt:lpwstr>
  </property>
  <property fmtid="{D5CDD505-2E9C-101B-9397-08002B2CF9AE}" pid="14" name="MSIP_Label_6f75f480-7803-4ee9-bb54-84d0635fdbe7_Method">
    <vt:lpwstr>Standard</vt:lpwstr>
  </property>
  <property fmtid="{D5CDD505-2E9C-101B-9397-08002B2CF9AE}" pid="15" name="MSIP_Label_6f75f480-7803-4ee9-bb54-84d0635fdbe7_Name">
    <vt:lpwstr>unrestricted</vt:lpwstr>
  </property>
  <property fmtid="{D5CDD505-2E9C-101B-9397-08002B2CF9AE}" pid="16" name="MSIP_Label_6f75f480-7803-4ee9-bb54-84d0635fdbe7_SiteId">
    <vt:lpwstr>38ae3bcd-9579-4fd4-adda-b42e1495d55a</vt:lpwstr>
  </property>
  <property fmtid="{D5CDD505-2E9C-101B-9397-08002B2CF9AE}" pid="17" name="MSIP_Label_6f75f480-7803-4ee9-bb54-84d0635fdbe7_ActionId">
    <vt:lpwstr>f5bab754-9e8f-4bef-b009-cda9dedd886e</vt:lpwstr>
  </property>
  <property fmtid="{D5CDD505-2E9C-101B-9397-08002B2CF9AE}" pid="18" name="MSIP_Label_6f75f480-7803-4ee9-bb54-84d0635fdbe7_ContentBits">
    <vt:lpwstr>0</vt:lpwstr>
  </property>
  <property fmtid="{D5CDD505-2E9C-101B-9397-08002B2CF9AE}" pid="19" name="Document_Confidentiality">
    <vt:lpwstr>Unrestricted</vt:lpwstr>
  </property>
</Properties>
</file>