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6"/>
  </p:notesMasterIdLst>
  <p:handoutMasterIdLst>
    <p:handoutMasterId r:id="rId27"/>
  </p:handoutMasterIdLst>
  <p:sldIdLst>
    <p:sldId id="1133" r:id="rId20"/>
    <p:sldId id="2877" r:id="rId21"/>
    <p:sldId id="2884" r:id="rId22"/>
    <p:sldId id="2887" r:id="rId23"/>
    <p:sldId id="2883" r:id="rId24"/>
    <p:sldId id="1146" r:id="rId25"/>
  </p:sldIdLst>
  <p:sldSz cx="12198350" cy="6858000"/>
  <p:notesSz cx="7102475" cy="10234613"/>
  <p:custDataLst>
    <p:custData r:id="rId9"/>
    <p:tags r:id="rId28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2" autoAdjust="0"/>
    <p:restoredTop sz="86512" autoAdjust="0"/>
  </p:normalViewPr>
  <p:slideViewPr>
    <p:cSldViewPr snapToGrid="0" snapToObjects="1" showGuides="1">
      <p:cViewPr varScale="1">
        <p:scale>
          <a:sx n="94" d="100"/>
          <a:sy n="94" d="100"/>
        </p:scale>
        <p:origin x="972" y="96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3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4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5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Oliver Fendt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article/20/7/compliance-contain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Relationship Id="rId2" Type="http://schemas.openxmlformats.org/officeDocument/2006/relationships/hyperlink" Target="https://github.com/Open-Source-Compliance/Sharing-creates-va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ss-based-compliance-tooling@groups.io" TargetMode="External"/><Relationship Id="rId4" Type="http://schemas.openxmlformats.org/officeDocument/2006/relationships/hyperlink" Target="https://groups.io/g/oss-based-compliance-too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19th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85221"/>
              </p:ext>
            </p:extLst>
          </p:nvPr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Scanoss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– Open Source Inventory Engine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Alan Facey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8BFEBF-E217-44B9-BC8D-003A9F5E85B7}"/>
              </a:ext>
            </a:extLst>
          </p:cNvPr>
          <p:cNvSpPr txBox="1"/>
          <p:nvPr/>
        </p:nvSpPr>
        <p:spPr>
          <a:xfrm>
            <a:off x="668046" y="2350755"/>
            <a:ext cx="10670514" cy="21092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Scott Peterson published an article about containers and compliance “Making compliance scalable in a container world”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hlinkClick r:id="rId2"/>
              </a:rPr>
              <a:t>https://opensource.com/article/20/7/compliance-containers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/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Scanoss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– Open Source Inventory Engine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Alan Facey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79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12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or 26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of August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2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3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5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(large) + Navigation</Name>
  <PpLayout>32</PpLayout>
  <Index>17</Index>
</p4ppTags>
</file>

<file path=customXml/item10.xml><?xml version="1.0" encoding="utf-8"?>
<p4ppTags>
  <Name>Two rows + Navigation</Name>
  <PpLayout>32</PpLayout>
  <Index>21</Index>
</p4ppTags>
</file>

<file path=customXml/item11.xml><?xml version="1.0" encoding="utf-8"?>
<p4ppTags>
  <Name>Free Content + Navigation</Name>
  <PpLayout>32</PpLayout>
  <Index>16</Index>
</p4ppTags>
</file>

<file path=customXml/item12.xml><?xml version="1.0" encoding="utf-8"?>
<p4ppTags>
  <Name>Four objects</Name>
  <PpLayout>24</PpLayout>
  <Index>15</Index>
</p4ppTags>
</file>

<file path=customXml/item13.xml><?xml version="1.0" encoding="utf-8"?>
<p4ppTags>
  <Name>Two columns</Name>
  <PpLayout>29</PpLayout>
  <Index>12</Index>
</p4ppTags>
</file>

<file path=customXml/item14.xml><?xml version="1.0" encoding="utf-8"?>
<p4ppTags>
  <Name>Two rows</Name>
  <PpLayout>32</PpLayout>
  <Index>13</Index>
</p4ppTags>
</file>

<file path=customXml/item1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6.xml><?xml version="1.0" encoding="utf-8"?>
<p4ppTags>
  <Name>Free Content</Name>
  <PpLayout>11</PpLayout>
  <Index>9</Index>
</p4ppTags>
</file>

<file path=customXml/item17.xml><?xml version="1.0" encoding="utf-8"?>
<p4ppTags>
  <Name>One object (large)</Name>
  <PpLayout>16</PpLayout>
  <Index>10</Index>
</p4ppTags>
</file>

<file path=customXml/item18.xml><?xml version="1.0" encoding="utf-8"?>
<p4ppTags>
  <Name>One object (small)</Name>
  <PpLayout>16</PpLayout>
  <Index>11</Index>
</p4ppTags>
</file>

<file path=customXml/item2.xml><?xml version="1.0" encoding="utf-8"?>
<p4ppTags>
  <Name>Three columns + Navigation</Name>
  <PpLayout>32</PpLayout>
  <Index>20</Index>
</p4ppTags>
</file>

<file path=customXml/item3.xml><?xml version="1.0" encoding="utf-8"?>
<p4ppTags>
  <Name>One object (small) + Navigation</Name>
  <PpLayout>32</PpLayout>
  <Index>18</Index>
</p4ppTag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5.xml><?xml version="1.0" encoding="utf-8"?>
<p4ppTags>
  <Name>Text + Index</Name>
  <PpLayout>32</PpLayout>
  <Index>8</Index>
</p4ppTags>
</file>

<file path=customXml/item6.xml><?xml version="1.0" encoding="utf-8"?>
<p4ppTags>
  <Name>Three columns</Name>
  <PpLayout>32</PpLayout>
  <Index>14</Index>
</p4ppTags>
</file>

<file path=customXml/item7.xml><?xml version="1.0" encoding="utf-8"?>
<p4ppTags>
  <Name>Two columns + Navigation</Name>
  <PpLayout>32</PpLayout>
  <Index>19</Index>
</p4ppTags>
</file>

<file path=customXml/item8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9.xml><?xml version="1.0" encoding="utf-8"?>
<p4ppTags/>
</file>

<file path=customXml/itemProps1.xml><?xml version="1.0" encoding="utf-8"?>
<ds:datastoreItem xmlns:ds="http://schemas.openxmlformats.org/officeDocument/2006/customXml" ds:itemID="{B27F640E-84DF-4F97-BC70-D045F1E6594F}">
  <ds:schemaRefs/>
</ds:datastoreItem>
</file>

<file path=customXml/itemProps10.xml><?xml version="1.0" encoding="utf-8"?>
<ds:datastoreItem xmlns:ds="http://schemas.openxmlformats.org/officeDocument/2006/customXml" ds:itemID="{6C79E4F8-DCFB-483C-880A-AEEC6AAFC838}">
  <ds:schemaRefs/>
</ds:datastoreItem>
</file>

<file path=customXml/itemProps11.xml><?xml version="1.0" encoding="utf-8"?>
<ds:datastoreItem xmlns:ds="http://schemas.openxmlformats.org/officeDocument/2006/customXml" ds:itemID="{7CC5F709-E74B-4E5F-A728-923D5062EBEF}">
  <ds:schemaRefs/>
</ds:datastoreItem>
</file>

<file path=customXml/itemProps12.xml><?xml version="1.0" encoding="utf-8"?>
<ds:datastoreItem xmlns:ds="http://schemas.openxmlformats.org/officeDocument/2006/customXml" ds:itemID="{1581BFFB-B4CE-47A8-BE77-DC1339B1E5A7}">
  <ds:schemaRefs/>
</ds:datastoreItem>
</file>

<file path=customXml/itemProps13.xml><?xml version="1.0" encoding="utf-8"?>
<ds:datastoreItem xmlns:ds="http://schemas.openxmlformats.org/officeDocument/2006/customXml" ds:itemID="{1666F4C2-68F5-4840-A44A-1A646C0925A1}">
  <ds:schemaRefs/>
</ds:datastoreItem>
</file>

<file path=customXml/itemProps14.xml><?xml version="1.0" encoding="utf-8"?>
<ds:datastoreItem xmlns:ds="http://schemas.openxmlformats.org/officeDocument/2006/customXml" ds:itemID="{38AB8DE4-FD9B-4166-BEC3-3F1753596133}">
  <ds:schemaRefs/>
</ds:datastoreItem>
</file>

<file path=customXml/itemProps15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16.xml><?xml version="1.0" encoding="utf-8"?>
<ds:datastoreItem xmlns:ds="http://schemas.openxmlformats.org/officeDocument/2006/customXml" ds:itemID="{D8097D0C-BE3E-4AEC-9593-65CFCCB19297}">
  <ds:schemaRefs/>
</ds:datastoreItem>
</file>

<file path=customXml/itemProps17.xml><?xml version="1.0" encoding="utf-8"?>
<ds:datastoreItem xmlns:ds="http://schemas.openxmlformats.org/officeDocument/2006/customXml" ds:itemID="{80661B8B-A327-44F9-823B-4D9EE0B3EC78}">
  <ds:schemaRefs/>
</ds:datastoreItem>
</file>

<file path=customXml/itemProps18.xml><?xml version="1.0" encoding="utf-8"?>
<ds:datastoreItem xmlns:ds="http://schemas.openxmlformats.org/officeDocument/2006/customXml" ds:itemID="{1618AA06-B22E-4D19-9680-0D7830426729}">
  <ds:schemaRefs/>
</ds:datastoreItem>
</file>

<file path=customXml/itemProps2.xml><?xml version="1.0" encoding="utf-8"?>
<ds:datastoreItem xmlns:ds="http://schemas.openxmlformats.org/officeDocument/2006/customXml" ds:itemID="{85D77EE6-52B7-48BE-9EDB-748F1EBB53DE}">
  <ds:schemaRefs/>
</ds:datastoreItem>
</file>

<file path=customXml/itemProps3.xml><?xml version="1.0" encoding="utf-8"?>
<ds:datastoreItem xmlns:ds="http://schemas.openxmlformats.org/officeDocument/2006/customXml" ds:itemID="{D9FE249F-833E-4CF0-BECB-552D01D7DC9E}">
  <ds:schemaRefs/>
</ds:datastoreItem>
</file>

<file path=customXml/itemProps4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5.xml><?xml version="1.0" encoding="utf-8"?>
<ds:datastoreItem xmlns:ds="http://schemas.openxmlformats.org/officeDocument/2006/customXml" ds:itemID="{7E35FEDB-1F0E-4D67-A313-4AC59C26FF29}">
  <ds:schemaRefs/>
</ds:datastoreItem>
</file>

<file path=customXml/itemProps6.xml><?xml version="1.0" encoding="utf-8"?>
<ds:datastoreItem xmlns:ds="http://schemas.openxmlformats.org/officeDocument/2006/customXml" ds:itemID="{15CF3461-70D1-4B54-AFAB-DAFDA0A238CD}">
  <ds:schemaRefs/>
</ds:datastoreItem>
</file>

<file path=customXml/itemProps7.xml><?xml version="1.0" encoding="utf-8"?>
<ds:datastoreItem xmlns:ds="http://schemas.openxmlformats.org/officeDocument/2006/customXml" ds:itemID="{D7BABA95-BFFE-422B-8591-3271669EEA88}">
  <ds:schemaRefs/>
</ds:datastoreItem>
</file>

<file path=customXml/itemProps8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9.xml><?xml version="1.0" encoding="utf-8"?>
<ds:datastoreItem xmlns:ds="http://schemas.openxmlformats.org/officeDocument/2006/customXml" ds:itemID="{572FBA73-6DBF-45DA-8282-9342320CFAB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Office PowerPoint</Application>
  <PresentationFormat>Benutzerdefiniert</PresentationFormat>
  <Paragraphs>46</Paragraphs>
  <Slides>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Wingdings</vt:lpstr>
      <vt:lpstr>Siemens 2016 – 16:9</vt:lpstr>
      <vt:lpstr>think-cell Folie</vt:lpstr>
      <vt:lpstr>19th meeting OpenChain reference tooling work group</vt:lpstr>
      <vt:lpstr>Agenda</vt:lpstr>
      <vt:lpstr>News</vt:lpstr>
      <vt:lpstr>Agenda</vt:lpstr>
      <vt:lpstr>Next meeting</vt:lpstr>
      <vt:lpstr>Links / Communication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Fendt, Oliver (CT RDA SSI)</cp:lastModifiedBy>
  <cp:revision>1323</cp:revision>
  <cp:lastPrinted>2018-03-01T11:33:30Z</cp:lastPrinted>
  <dcterms:created xsi:type="dcterms:W3CDTF">2006-04-07T10:01:45Z</dcterms:created>
  <dcterms:modified xsi:type="dcterms:W3CDTF">2020-08-04T09:15:40Z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  <property fmtid="{D5CDD505-2E9C-101B-9397-08002B2CF9AE}" pid="13" name="MSIP_Label_6f75f480-7803-4ee9-bb54-84d0635fdbe7_Enabled">
    <vt:lpwstr>true</vt:lpwstr>
  </property>
  <property fmtid="{D5CDD505-2E9C-101B-9397-08002B2CF9AE}" pid="14" name="MSIP_Label_6f75f480-7803-4ee9-bb54-84d0635fdbe7_SetDate">
    <vt:lpwstr>2020-07-28T17:51:38Z</vt:lpwstr>
  </property>
  <property fmtid="{D5CDD505-2E9C-101B-9397-08002B2CF9AE}" pid="15" name="MSIP_Label_6f75f480-7803-4ee9-bb54-84d0635fdbe7_Method">
    <vt:lpwstr>Standard</vt:lpwstr>
  </property>
  <property fmtid="{D5CDD505-2E9C-101B-9397-08002B2CF9AE}" pid="16" name="MSIP_Label_6f75f480-7803-4ee9-bb54-84d0635fdbe7_Name">
    <vt:lpwstr>unrestricted</vt:lpwstr>
  </property>
  <property fmtid="{D5CDD505-2E9C-101B-9397-08002B2CF9AE}" pid="17" name="MSIP_Label_6f75f480-7803-4ee9-bb54-84d0635fdbe7_SiteId">
    <vt:lpwstr>38ae3bcd-9579-4fd4-adda-b42e1495d55a</vt:lpwstr>
  </property>
  <property fmtid="{D5CDD505-2E9C-101B-9397-08002B2CF9AE}" pid="18" name="MSIP_Label_6f75f480-7803-4ee9-bb54-84d0635fdbe7_ActionId">
    <vt:lpwstr>f4c3bb7a-13a1-4fb4-98d7-3d9cad1ad96b</vt:lpwstr>
  </property>
  <property fmtid="{D5CDD505-2E9C-101B-9397-08002B2CF9AE}" pid="19" name="MSIP_Label_6f75f480-7803-4ee9-bb54-84d0635fdbe7_ContentBits">
    <vt:lpwstr>0</vt:lpwstr>
  </property>
  <property fmtid="{D5CDD505-2E9C-101B-9397-08002B2CF9AE}" pid="20" name="Document_Confidentiality">
    <vt:lpwstr>Unrestricted</vt:lpwstr>
  </property>
</Properties>
</file>