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7"/>
  </p:notesMasterIdLst>
  <p:handoutMasterIdLst>
    <p:handoutMasterId r:id="rId28"/>
  </p:handoutMasterIdLst>
  <p:sldIdLst>
    <p:sldId id="1133" r:id="rId20"/>
    <p:sldId id="2877" r:id="rId21"/>
    <p:sldId id="2894" r:id="rId22"/>
    <p:sldId id="2896" r:id="rId23"/>
    <p:sldId id="2897" r:id="rId24"/>
    <p:sldId id="2883" r:id="rId25"/>
    <p:sldId id="1146" r:id="rId26"/>
  </p:sldIdLst>
  <p:sldSz cx="12198350" cy="6858000"/>
  <p:notesSz cx="7102475" cy="10234613"/>
  <p:custDataLst>
    <p:custData r:id="rId17"/>
    <p:tags r:id="rId29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86512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144" y="210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Oliver Fendt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30th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/>
              <a:t>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18474"/>
              </p:ext>
            </p:extLst>
          </p:nvPr>
        </p:nvGraphicFramePr>
        <p:xfrm>
          <a:off x="1306286" y="2152773"/>
          <a:ext cx="81375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Align Overview and description with capability model                                 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Jan/All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9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8BFEBF-E217-44B9-BC8D-003A9F5E85B7}"/>
              </a:ext>
            </a:extLst>
          </p:cNvPr>
          <p:cNvSpPr txBox="1"/>
          <p:nvPr/>
        </p:nvSpPr>
        <p:spPr>
          <a:xfrm>
            <a:off x="668046" y="1537955"/>
            <a:ext cx="10670514" cy="2718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LLW 2021 starts on 10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of March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Updated the big picture with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Dependency Track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Scancode.io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And updated the one pager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59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57463"/>
              </p:ext>
            </p:extLst>
          </p:nvPr>
        </p:nvGraphicFramePr>
        <p:xfrm>
          <a:off x="1306286" y="2152773"/>
          <a:ext cx="81375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Align Overview and description with capability model                                 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Jan/All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9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88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+mn-lt"/>
                <a:ea typeface="Calibri" panose="020F0502020204030204" pitchFamily="34" charset="0"/>
              </a:rPr>
              <a:t>Align Overview and description with capability model</a:t>
            </a:r>
            <a:endParaRPr lang="en-US" sz="2800" noProof="0" dirty="0">
              <a:latin typeface="+mn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89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831D9BA-1641-494D-B988-51329FB57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00155"/>
              </p:ext>
            </p:extLst>
          </p:nvPr>
        </p:nvGraphicFramePr>
        <p:xfrm>
          <a:off x="745631" y="1520767"/>
          <a:ext cx="10670514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5257">
                  <a:extLst>
                    <a:ext uri="{9D8B030D-6E8A-4147-A177-3AD203B41FA5}">
                      <a16:colId xmlns:a16="http://schemas.microsoft.com/office/drawing/2014/main" val="1496818390"/>
                    </a:ext>
                  </a:extLst>
                </a:gridCol>
                <a:gridCol w="5335257">
                  <a:extLst>
                    <a:ext uri="{9D8B030D-6E8A-4147-A177-3AD203B41FA5}">
                      <a16:colId xmlns:a16="http://schemas.microsoft.com/office/drawing/2014/main" val="196317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Capability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Parts of the toolchain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0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software element that is treated as a uniquely identifiable entity within the compliance process (e.g. proprietary, commercial, or FOSS component)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party software elements</a:t>
                      </a:r>
                    </a:p>
                    <a:p>
                      <a:r>
                        <a:rPr lang="en-US" dirty="0"/>
                        <a:t>Any software element which is either licensed under a different license or from a different 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1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piece of software that is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 the compliance process for purposes of distribution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“Product”</a:t>
                      </a:r>
                    </a:p>
                    <a:p>
                      <a:r>
                        <a:rPr lang="en-US" dirty="0"/>
                        <a:t>Any software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is analyzed by the compliance process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05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 Context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information defining the situation and circumstances of a foreseen distribution of a </a:t>
                      </a:r>
                      <a:r>
                        <a:rPr lang="en-US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including the distribution license, distribution channel, any export related information, the foreseen audience (e.g. customers, partners, Open Source, regional constraints), etc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Context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information defining the situation and circumstances of a foreseen product business use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1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83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804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10th of March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Topic: Further work </a:t>
            </a:r>
            <a:r>
              <a:rPr lang="en-US">
                <a:solidFill>
                  <a:schemeClr val="tx1"/>
                </a:solidFill>
              </a:rPr>
              <a:t>on Capabilities</a:t>
            </a:r>
            <a:endParaRPr lang="en-US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rows + Navigation</Name>
  <PpLayout>32</PpLayout>
  <Index>21</Index>
</p4ppTags>
</file>

<file path=customXml/item10.xml><?xml version="1.0" encoding="utf-8"?>
<p4ppTags>
  <Name>Free Content</Name>
  <PpLayout>11</PpLayout>
  <Index>9</Index>
</p4ppTags>
</file>

<file path=customXml/item11.xml><?xml version="1.0" encoding="utf-8"?>
<p4ppTags>
  <Name>Four objects</Name>
  <PpLayout>24</PpLayout>
  <Index>15</Index>
</p4ppTags>
</file>

<file path=customXml/item12.xml><?xml version="1.0" encoding="utf-8"?>
<p4ppTags>
  <Name>Text + Index</Name>
  <PpLayout>32</PpLayout>
  <Index>8</Index>
</p4ppTags>
</file>

<file path=customXml/item13.xml><?xml version="1.0" encoding="utf-8"?>
<p4ppTags>
  <Name>Free Content + Navigation</Name>
  <PpLayout>32</PpLayout>
  <Index>16</Index>
</p4ppTags>
</file>

<file path=customXml/item14.xml><?xml version="1.0" encoding="utf-8"?>
<p4ppTags>
  <Name>Two columns</Name>
  <PpLayout>29</PpLayout>
  <Index>12</Index>
</p4ppTags>
</file>

<file path=customXml/item15.xml><?xml version="1.0" encoding="utf-8"?>
<p4ppTags>
  <Name>One object (large)</Name>
  <PpLayout>16</PpLayout>
  <Index>10</Index>
</p4ppTags>
</file>

<file path=customXml/item1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7.xml><?xml version="1.0" encoding="utf-8"?>
<p4ppTags/>
</file>

<file path=customXml/item1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4ppTags>
  <Name>One object (large) + Navigation</Name>
  <PpLayout>32</PpLayout>
  <Index>17</Index>
</p4ppTags>
</file>

<file path=customXml/item3.xml><?xml version="1.0" encoding="utf-8"?>
<p4ppTags>
  <Name>One object (small) + Navigation</Name>
  <PpLayout>32</PpLayout>
  <Index>18</Index>
</p4ppTags>
</file>

<file path=customXml/item4.xml><?xml version="1.0" encoding="utf-8"?>
<p4ppTags>
  <Name>Three columns + Navigation</Name>
  <PpLayout>32</PpLayout>
  <Index>20</Index>
</p4ppTags>
</file>

<file path=customXml/item5.xml><?xml version="1.0" encoding="utf-8"?>
<p4ppTags>
  <Name>Three columns</Name>
  <PpLayout>32</PpLayout>
  <Index>14</Index>
</p4ppTags>
</file>

<file path=customXml/item6.xml><?xml version="1.0" encoding="utf-8"?>
<p4ppTags>
  <Name>One object (small)</Name>
  <PpLayout>16</PpLayout>
  <Index>11</Index>
</p4ppTags>
</file>

<file path=customXml/item7.xml><?xml version="1.0" encoding="utf-8"?>
<p4ppTags>
  <Name>Two rows</Name>
  <PpLayout>32</PpLayout>
  <Index>13</Index>
</p4ppTags>
</file>

<file path=customXml/item8.xml><?xml version="1.0" encoding="utf-8"?>
<p4ppTags>
  <Name>Two columns + Navigation</Name>
  <PpLayout>32</PpLayout>
  <Index>19</Index>
</p4ppTags>
</file>

<file path=customXml/item9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C79E4F8-DCFB-483C-880A-AEEC6AAFC838}">
  <ds:schemaRefs/>
</ds:datastoreItem>
</file>

<file path=customXml/itemProps10.xml><?xml version="1.0" encoding="utf-8"?>
<ds:datastoreItem xmlns:ds="http://schemas.openxmlformats.org/officeDocument/2006/customXml" ds:itemID="{D8097D0C-BE3E-4AEC-9593-65CFCCB19297}">
  <ds:schemaRefs/>
</ds:datastoreItem>
</file>

<file path=customXml/itemProps11.xml><?xml version="1.0" encoding="utf-8"?>
<ds:datastoreItem xmlns:ds="http://schemas.openxmlformats.org/officeDocument/2006/customXml" ds:itemID="{1581BFFB-B4CE-47A8-BE77-DC1339B1E5A7}">
  <ds:schemaRefs/>
</ds:datastoreItem>
</file>

<file path=customXml/itemProps12.xml><?xml version="1.0" encoding="utf-8"?>
<ds:datastoreItem xmlns:ds="http://schemas.openxmlformats.org/officeDocument/2006/customXml" ds:itemID="{7E35FEDB-1F0E-4D67-A313-4AC59C26FF29}">
  <ds:schemaRefs/>
</ds:datastoreItem>
</file>

<file path=customXml/itemProps13.xml><?xml version="1.0" encoding="utf-8"?>
<ds:datastoreItem xmlns:ds="http://schemas.openxmlformats.org/officeDocument/2006/customXml" ds:itemID="{7CC5F709-E74B-4E5F-A728-923D5062EBEF}">
  <ds:schemaRefs/>
</ds:datastoreItem>
</file>

<file path=customXml/itemProps14.xml><?xml version="1.0" encoding="utf-8"?>
<ds:datastoreItem xmlns:ds="http://schemas.openxmlformats.org/officeDocument/2006/customXml" ds:itemID="{1666F4C2-68F5-4840-A44A-1A646C0925A1}">
  <ds:schemaRefs/>
</ds:datastoreItem>
</file>

<file path=customXml/itemProps15.xml><?xml version="1.0" encoding="utf-8"?>
<ds:datastoreItem xmlns:ds="http://schemas.openxmlformats.org/officeDocument/2006/customXml" ds:itemID="{80661B8B-A327-44F9-823B-4D9EE0B3EC78}">
  <ds:schemaRefs/>
</ds:datastoreItem>
</file>

<file path=customXml/itemProps16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17.xml><?xml version="1.0" encoding="utf-8"?>
<ds:datastoreItem xmlns:ds="http://schemas.openxmlformats.org/officeDocument/2006/customXml" ds:itemID="{572FBA73-6DBF-45DA-8282-9342320CFAB0}">
  <ds:schemaRefs/>
</ds:datastoreItem>
</file>

<file path=customXml/itemProps18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27F640E-84DF-4F97-BC70-D045F1E6594F}">
  <ds:schemaRefs/>
</ds:datastoreItem>
</file>

<file path=customXml/itemProps3.xml><?xml version="1.0" encoding="utf-8"?>
<ds:datastoreItem xmlns:ds="http://schemas.openxmlformats.org/officeDocument/2006/customXml" ds:itemID="{D9FE249F-833E-4CF0-BECB-552D01D7DC9E}">
  <ds:schemaRefs/>
</ds:datastoreItem>
</file>

<file path=customXml/itemProps4.xml><?xml version="1.0" encoding="utf-8"?>
<ds:datastoreItem xmlns:ds="http://schemas.openxmlformats.org/officeDocument/2006/customXml" ds:itemID="{85D77EE6-52B7-48BE-9EDB-748F1EBB53DE}">
  <ds:schemaRefs/>
</ds:datastoreItem>
</file>

<file path=customXml/itemProps5.xml><?xml version="1.0" encoding="utf-8"?>
<ds:datastoreItem xmlns:ds="http://schemas.openxmlformats.org/officeDocument/2006/customXml" ds:itemID="{15CF3461-70D1-4B54-AFAB-DAFDA0A238CD}">
  <ds:schemaRefs/>
</ds:datastoreItem>
</file>

<file path=customXml/itemProps6.xml><?xml version="1.0" encoding="utf-8"?>
<ds:datastoreItem xmlns:ds="http://schemas.openxmlformats.org/officeDocument/2006/customXml" ds:itemID="{1618AA06-B22E-4D19-9680-0D7830426729}">
  <ds:schemaRefs/>
</ds:datastoreItem>
</file>

<file path=customXml/itemProps7.xml><?xml version="1.0" encoding="utf-8"?>
<ds:datastoreItem xmlns:ds="http://schemas.openxmlformats.org/officeDocument/2006/customXml" ds:itemID="{38AB8DE4-FD9B-4166-BEC3-3F1753596133}">
  <ds:schemaRefs/>
</ds:datastoreItem>
</file>

<file path=customXml/itemProps8.xml><?xml version="1.0" encoding="utf-8"?>
<ds:datastoreItem xmlns:ds="http://schemas.openxmlformats.org/officeDocument/2006/customXml" ds:itemID="{D7BABA95-BFFE-422B-8591-3271669EEA88}">
  <ds:schemaRefs/>
</ds:datastoreItem>
</file>

<file path=customXml/itemProps9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316</Words>
  <Application>Microsoft Office PowerPoint</Application>
  <PresentationFormat>Custom</PresentationFormat>
  <Paragraphs>68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Siemens 2016 – 16:9</vt:lpstr>
      <vt:lpstr>think-cell Folie</vt:lpstr>
      <vt:lpstr>30th meeting OpenChain reference tooling work group</vt:lpstr>
      <vt:lpstr>Agenda</vt:lpstr>
      <vt:lpstr>News</vt:lpstr>
      <vt:lpstr>Agenda</vt:lpstr>
      <vt:lpstr>Align Overview and description with capability model</vt:lpstr>
      <vt:lpstr>Next meeting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Fendt, Oliver (T RDA SSI)</cp:lastModifiedBy>
  <cp:revision>1400</cp:revision>
  <cp:lastPrinted>2018-03-01T11:33:30Z</cp:lastPrinted>
  <dcterms:created xsi:type="dcterms:W3CDTF">2006-04-07T10:01:45Z</dcterms:created>
  <dcterms:modified xsi:type="dcterms:W3CDTF">2021-02-25T08:24:19Z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  <property fmtid="{D5CDD505-2E9C-101B-9397-08002B2CF9AE}" pid="13" name="MSIP_Label_6f75f480-7803-4ee9-bb54-84d0635fdbe7_Enabled">
    <vt:lpwstr>true</vt:lpwstr>
  </property>
  <property fmtid="{D5CDD505-2E9C-101B-9397-08002B2CF9AE}" pid="14" name="MSIP_Label_6f75f480-7803-4ee9-bb54-84d0635fdbe7_SetDate">
    <vt:lpwstr>2021-02-25T08:24:18Z</vt:lpwstr>
  </property>
  <property fmtid="{D5CDD505-2E9C-101B-9397-08002B2CF9AE}" pid="15" name="MSIP_Label_6f75f480-7803-4ee9-bb54-84d0635fdbe7_Method">
    <vt:lpwstr>Standard</vt:lpwstr>
  </property>
  <property fmtid="{D5CDD505-2E9C-101B-9397-08002B2CF9AE}" pid="16" name="MSIP_Label_6f75f480-7803-4ee9-bb54-84d0635fdbe7_Name">
    <vt:lpwstr>unrestricted</vt:lpwstr>
  </property>
  <property fmtid="{D5CDD505-2E9C-101B-9397-08002B2CF9AE}" pid="17" name="MSIP_Label_6f75f480-7803-4ee9-bb54-84d0635fdbe7_SiteId">
    <vt:lpwstr>38ae3bcd-9579-4fd4-adda-b42e1495d55a</vt:lpwstr>
  </property>
  <property fmtid="{D5CDD505-2E9C-101B-9397-08002B2CF9AE}" pid="18" name="MSIP_Label_6f75f480-7803-4ee9-bb54-84d0635fdbe7_ActionId">
    <vt:lpwstr>f4c3bb7a-13a1-4fb4-98d7-3d9cad1ad96b</vt:lpwstr>
  </property>
  <property fmtid="{D5CDD505-2E9C-101B-9397-08002B2CF9AE}" pid="19" name="MSIP_Label_6f75f480-7803-4ee9-bb54-84d0635fdbe7_ContentBits">
    <vt:lpwstr>0</vt:lpwstr>
  </property>
  <property fmtid="{D5CDD505-2E9C-101B-9397-08002B2CF9AE}" pid="20" name="Document_Confidentiality">
    <vt:lpwstr>Unrestricted</vt:lpwstr>
  </property>
</Properties>
</file>