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9"/>
  </p:notesMasterIdLst>
  <p:handoutMasterIdLst>
    <p:handoutMasterId r:id="rId30"/>
  </p:handoutMasterIdLst>
  <p:sldIdLst>
    <p:sldId id="1133" r:id="rId20"/>
    <p:sldId id="2877" r:id="rId21"/>
    <p:sldId id="2884" r:id="rId22"/>
    <p:sldId id="2888" r:id="rId23"/>
    <p:sldId id="2887" r:id="rId24"/>
    <p:sldId id="2885" r:id="rId25"/>
    <p:sldId id="2886" r:id="rId26"/>
    <p:sldId id="2883" r:id="rId27"/>
    <p:sldId id="1146" r:id="rId28"/>
  </p:sldIdLst>
  <p:sldSz cx="12198350" cy="6858000"/>
  <p:notesSz cx="7102475" cy="10234613"/>
  <p:custDataLst>
    <p:custData r:id="rId2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96" d="100"/>
          <a:sy n="96" d="100"/>
        </p:scale>
        <p:origin x="600" y="-4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7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tum.github.io/barista/" TargetMode="External"/><Relationship Id="rId2" Type="http://schemas.openxmlformats.org/officeDocument/2006/relationships/hyperlink" Target="https://github.com/Open-Source-Compliance/Sharing-creates-value/blob/master/docs/Tooling-Landscape/OSS-Based-License-Compliance-Tools.md#baris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sadl.org/2020-OSADL-Networking-Week-Registration.nww2020-register.0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linuxfoundation.org/open-source-summit-japan/" TargetMode="External"/><Relationship Id="rId2" Type="http://schemas.openxmlformats.org/officeDocument/2006/relationships/hyperlink" Target="https://events.linuxfoundation.org/open-source-summit-north-america/program/sched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vents.linuxfoundation.org/open-source-summit-europ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xF4dPbENRqbEKHx6xeKHnCJUs9fmW13Ye0qXi8CCCc/edit#gid=0" TargetMode="External"/><Relationship Id="rId2" Type="http://schemas.openxmlformats.org/officeDocument/2006/relationships/hyperlink" Target="https://github.com/dineshr93/open-source-code-license-audit-tools-Benchmark-Compari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16th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48334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Security profile for SPDX-3.0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Thomas Steenbergen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4546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contribution: </a:t>
            </a:r>
            <a:r>
              <a:rPr lang="en-US" dirty="0">
                <a:hlinkClick r:id="rId2"/>
              </a:rPr>
              <a:t>https://github.com/Open-Source-Compliance/Sharing-creates-value/blob/master/docs/Tooling-Landscape/OSS-Based-License-Compliance-Tools.md#barista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from Kevin Nelson – Thank you Kevin. Homepage is </a:t>
            </a:r>
            <a:r>
              <a:rPr lang="en-US" dirty="0">
                <a:hlinkClick r:id="rId3"/>
              </a:rPr>
              <a:t>https://optum.github.io/barista/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OSADL networking week will take place in the week June 22 – June 25 via video streams and video conference. (</a:t>
            </a:r>
            <a:r>
              <a:rPr lang="en-US" dirty="0">
                <a:hlinkClick r:id="rId4"/>
              </a:rPr>
              <a:t>https://www.osadl.org/2020-OSADL-Networking-Week-Registration.nww2020-register.0.html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Excerpt of the program: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Informational software scanning: Technology and practice, Philippe Ombredanne, </a:t>
            </a:r>
            <a:r>
              <a:rPr lang="en-US" dirty="0" err="1">
                <a:solidFill>
                  <a:schemeClr val="tx1"/>
                </a:solidFill>
              </a:rPr>
              <a:t>nexB</a:t>
            </a:r>
            <a:r>
              <a:rPr lang="en-US" dirty="0">
                <a:solidFill>
                  <a:schemeClr val="tx1"/>
                </a:solidFill>
              </a:rPr>
              <a:t> Inc. and AboutCode.org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Efficient OSS component analysis with </a:t>
            </a:r>
            <a:r>
              <a:rPr lang="en-US" dirty="0" err="1">
                <a:solidFill>
                  <a:schemeClr val="tx1"/>
                </a:solidFill>
              </a:rPr>
              <a:t>FOSSology</a:t>
            </a:r>
            <a:r>
              <a:rPr lang="en-US" dirty="0">
                <a:solidFill>
                  <a:schemeClr val="tx1"/>
                </a:solidFill>
              </a:rPr>
              <a:t>, Oliver Fendt, Siemens AG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Forensic scanning of binary programs: Challenges and approaches, Armijn Hemel MSc., Tjaldur Software Governance Solutions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3937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North America June 29 – July 2, virtual conference: </a:t>
            </a:r>
            <a:r>
              <a:rPr lang="en-US" dirty="0">
                <a:hlinkClick r:id="rId2"/>
              </a:rPr>
              <a:t>https://events.linuxfoundation.org/open-source-summit-north-america/program/schedule/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Japan September 15 – 16: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CFP still open, ends on July 11.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3"/>
              </a:rPr>
              <a:t>https://events.linuxfoundation.org/open-source-summit-japan/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Europe October 26 – 28: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CFP still open, ends on July 26.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4"/>
              </a:rPr>
              <a:t>https://events.linuxfoundation.org/open-source-summit-europe/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313897"/>
            <a:ext cx="10670514" cy="5765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 the OpenChain main mailing list there was an email: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	[</a:t>
            </a:r>
            <a:r>
              <a:rPr lang="en-US" dirty="0" err="1">
                <a:solidFill>
                  <a:schemeClr val="tx1"/>
                </a:solidFill>
              </a:rPr>
              <a:t>openchain</a:t>
            </a:r>
            <a:r>
              <a:rPr lang="en-US" dirty="0">
                <a:solidFill>
                  <a:schemeClr val="tx1"/>
                </a:solidFill>
              </a:rPr>
              <a:t>] Initiative requesting Combined effort by OpenChain members: Unbiased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comparison of Open Source Tools For Benefit of Organizations.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I’d like to open a mail chain that focus on providing an enough information (on pros &amp; cons) of tools for the organization to decide for the open source audits.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This information will foster the competition between the OSS tool chain providers, Improve their quality,  Force them to stick to competitive pricing models, will become a motivation force for other small players to pitch in their tools, Steer away from monopolization &amp; to create an conductive market ecosystem for OSS compliance tooling.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Tools comparison project: 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https://github.com/dineshr93/open-source-code-license-audit-tools-Benchmark-Comparison</a:t>
            </a:r>
            <a:endParaRPr lang="en-US" u="sng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u="sng" dirty="0">
                <a:solidFill>
                  <a:schemeClr val="tx1"/>
                </a:solidFill>
              </a:rPr>
              <a:t>Link to a google sheet:</a:t>
            </a:r>
            <a:r>
              <a:rPr lang="en-US" u="sng" dirty="0"/>
              <a:t> </a:t>
            </a:r>
            <a:r>
              <a:rPr lang="en-US" dirty="0">
                <a:hlinkClick r:id="rId3"/>
              </a:rPr>
              <a:t>https://docs.google.com/spreadsheets/d/1YxF4dPbENRqbEKHx6xeKHnCJUs9fmW13Ye0qXi8CCCc/edit#gid=0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82597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Security profile for SPDX-3.0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Thomas Steenbergen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1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72973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Security profile for SPDX-3.0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Thomas Steenbergen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2109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17th of June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into barista Kevin Nelson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0.xml><?xml version="1.0" encoding="utf-8"?>
<p4ppTags>
  <Name>Text + Index</Name>
  <PpLayout>32</PpLayout>
  <Index>8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One object (large) + Navigation</Name>
  <PpLayout>32</PpLayout>
  <Index>17</Index>
</p4ppTags>
</file>

<file path=customXml/item13.xml><?xml version="1.0" encoding="utf-8"?>
<p4ppTags>
  <Name>Three columns + Navigation</Name>
  <PpLayout>32</PpLayout>
  <Index>20</Index>
</p4ppTags>
</file>

<file path=customXml/item14.xml><?xml version="1.0" encoding="utf-8"?>
<p4ppTags>
  <Name>Free Content + Navigation</Name>
  <PpLayout>32</PpLayout>
  <Index>16</Index>
</p4ppTags>
</file>

<file path=customXml/item15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6.xml><?xml version="1.0" encoding="utf-8"?>
<p4ppTags>
  <Name>Three columns</Name>
  <PpLayout>32</PpLayout>
  <Index>14</Index>
</p4ppTags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p4ppTags>
  <Name>One object (small)</Name>
  <PpLayout>16</PpLayout>
  <Index>11</Index>
</p4ppTags>
</file>

<file path=customXml/item2.xml><?xml version="1.0" encoding="utf-8"?>
<p4ppTags/>
</file>

<file path=customXml/item3.xml><?xml version="1.0" encoding="utf-8"?>
<p4ppTags>
  <Name>Two rows</Name>
  <PpLayout>32</PpLayout>
  <Index>13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Two rows + Navigation</Name>
  <PpLayout>32</PpLayout>
  <Index>21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(small) + Navigation</Name>
  <PpLayout>32</PpLayout>
  <Index>18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B27F640E-84DF-4F97-BC70-D045F1E6594F}">
  <ds:schemaRefs/>
</ds:datastoreItem>
</file>

<file path=customXml/itemProps13.xml><?xml version="1.0" encoding="utf-8"?>
<ds:datastoreItem xmlns:ds="http://schemas.openxmlformats.org/officeDocument/2006/customXml" ds:itemID="{85D77EE6-52B7-48BE-9EDB-748F1EBB53DE}">
  <ds:schemaRefs/>
</ds:datastoreItem>
</file>

<file path=customXml/itemProps14.xml><?xml version="1.0" encoding="utf-8"?>
<ds:datastoreItem xmlns:ds="http://schemas.openxmlformats.org/officeDocument/2006/customXml" ds:itemID="{7CC5F709-E74B-4E5F-A728-923D5062EBEF}">
  <ds:schemaRefs/>
</ds:datastoreItem>
</file>

<file path=customXml/itemProps15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15CF3461-70D1-4B54-AFAB-DAFDA0A238CD}">
  <ds:schemaRefs/>
</ds:datastoreItem>
</file>

<file path=customXml/itemProps1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38AB8DE4-FD9B-4166-BEC3-3F1753596133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6C79E4F8-DCFB-483C-880A-AEEC6AAFC838}">
  <ds:schemaRefs/>
</ds:datastoreItem>
</file>

<file path=customXml/itemProps6.xml><?xml version="1.0" encoding="utf-8"?>
<ds:datastoreItem xmlns:ds="http://schemas.openxmlformats.org/officeDocument/2006/customXml" ds:itemID="{D8097D0C-BE3E-4AEC-9593-65CFCCB19297}">
  <ds:schemaRefs/>
</ds:datastoreItem>
</file>

<file path=customXml/itemProps7.xml><?xml version="1.0" encoding="utf-8"?>
<ds:datastoreItem xmlns:ds="http://schemas.openxmlformats.org/officeDocument/2006/customXml" ds:itemID="{D9FE249F-833E-4CF0-BECB-552D01D7DC9E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551</Words>
  <Application>Microsoft Office PowerPoint</Application>
  <PresentationFormat>Benutzerdefiniert</PresentationFormat>
  <Paragraphs>86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Wingdings</vt:lpstr>
      <vt:lpstr>Siemens 2016 – 16:9</vt:lpstr>
      <vt:lpstr>think-cell Folie</vt:lpstr>
      <vt:lpstr>16th meeting OpenChain reference tooling work group</vt:lpstr>
      <vt:lpstr>Agenda</vt:lpstr>
      <vt:lpstr>News</vt:lpstr>
      <vt:lpstr>News</vt:lpstr>
      <vt:lpstr>News</vt:lpstr>
      <vt:lpstr>Agenda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1321</cp:revision>
  <cp:lastPrinted>2018-03-01T11:33:30Z</cp:lastPrinted>
  <dcterms:created xsi:type="dcterms:W3CDTF">2006-04-07T10:01:45Z</dcterms:created>
  <dcterms:modified xsi:type="dcterms:W3CDTF">2020-06-04T07:02:20Z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