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19"/>
  </p:sldMasterIdLst>
  <p:notesMasterIdLst>
    <p:notesMasterId r:id="rId23"/>
  </p:notesMasterIdLst>
  <p:handoutMasterIdLst>
    <p:handoutMasterId r:id="rId24"/>
  </p:handoutMasterIdLst>
  <p:sldIdLst>
    <p:sldId id="1149" r:id="rId20"/>
    <p:sldId id="2846" r:id="rId21"/>
    <p:sldId id="2847" r:id="rId22"/>
  </p:sldIdLst>
  <p:sldSz cx="12198350" cy="6858000"/>
  <p:notesSz cx="7102475" cy="10234613"/>
  <p:custDataLst>
    <p:custData r:id="rId16"/>
    <p:tags r:id="rId25"/>
  </p:custDataLst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2432">
          <p15:clr>
            <a:srgbClr val="A4A3A4"/>
          </p15:clr>
        </p15:guide>
        <p15:guide id="4" orient="horz" pos="2341">
          <p15:clr>
            <a:srgbClr val="A4A3A4"/>
          </p15:clr>
        </p15:guide>
        <p15:guide id="5" orient="horz" pos="890">
          <p15:clr>
            <a:srgbClr val="A4A3A4"/>
          </p15:clr>
        </p15:guide>
        <p15:guide id="6" orient="horz" pos="210">
          <p15:clr>
            <a:srgbClr val="A4A3A4"/>
          </p15:clr>
        </p15:guide>
        <p15:guide id="7" pos="395">
          <p15:clr>
            <a:srgbClr val="A4A3A4"/>
          </p15:clr>
        </p15:guide>
        <p15:guide id="8" pos="3842">
          <p15:clr>
            <a:srgbClr val="A4A3A4"/>
          </p15:clr>
        </p15:guide>
        <p15:guide id="9" pos="3933">
          <p15:clr>
            <a:srgbClr val="A4A3A4"/>
          </p15:clr>
        </p15:guide>
        <p15:guide id="10" pos="7380">
          <p15:clr>
            <a:srgbClr val="A4A3A4"/>
          </p15:clr>
        </p15:guide>
        <p15:guide id="11" pos="5566">
          <p15:clr>
            <a:srgbClr val="A4A3A4"/>
          </p15:clr>
        </p15:guide>
        <p15:guide id="12" orient="horz" pos="895">
          <p15:clr>
            <a:srgbClr val="A4A3A4"/>
          </p15:clr>
        </p15:guide>
        <p15:guide id="13" orient="horz" pos="1117">
          <p15:clr>
            <a:srgbClr val="A4A3A4"/>
          </p15:clr>
        </p15:guide>
        <p15:guide id="14" orient="horz" pos="3658">
          <p15:clr>
            <a:srgbClr val="A4A3A4"/>
          </p15:clr>
        </p15:guide>
        <p15:guide id="15" orient="horz" pos="4319">
          <p15:clr>
            <a:srgbClr val="A4A3A4"/>
          </p15:clr>
        </p15:guide>
        <p15:guide id="16" orient="horz" pos="1499">
          <p15:clr>
            <a:srgbClr val="A4A3A4"/>
          </p15:clr>
        </p15:guide>
        <p15:guide id="17" pos="2663">
          <p15:clr>
            <a:srgbClr val="A4A3A4"/>
          </p15:clr>
        </p15:guide>
        <p15:guide id="18" pos="2753">
          <p15:clr>
            <a:srgbClr val="A4A3A4"/>
          </p15:clr>
        </p15:guide>
        <p15:guide id="19" pos="6382">
          <p15:clr>
            <a:srgbClr val="A4A3A4"/>
          </p15:clr>
        </p15:guide>
        <p15:guide id="20" pos="62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  <p15:guide id="3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E1E1D7"/>
    <a:srgbClr val="CDCAC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5" autoAdjust="0"/>
    <p:restoredTop sz="86465" autoAdjust="0"/>
  </p:normalViewPr>
  <p:slideViewPr>
    <p:cSldViewPr snapToGrid="0" snapToObjects="1" showGuides="1">
      <p:cViewPr varScale="1">
        <p:scale>
          <a:sx n="62" d="100"/>
          <a:sy n="62" d="100"/>
        </p:scale>
        <p:origin x="750" y="60"/>
      </p:cViewPr>
      <p:guideLst>
        <p:guide orient="horz" pos="3884"/>
        <p:guide orient="horz" pos="618"/>
        <p:guide orient="horz" pos="2432"/>
        <p:guide orient="horz" pos="2341"/>
        <p:guide orient="horz" pos="890"/>
        <p:guide orient="horz" pos="210"/>
        <p:guide pos="395"/>
        <p:guide pos="3842"/>
        <p:guide pos="3933"/>
        <p:guide pos="7380"/>
        <p:guide pos="5566"/>
        <p:guide orient="horz" pos="895"/>
        <p:guide orient="horz" pos="1117"/>
        <p:guide orient="horz" pos="3658"/>
        <p:guide orient="horz" pos="4319"/>
        <p:guide orient="horz" pos="1499"/>
        <p:guide pos="2663"/>
        <p:guide pos="2753"/>
        <p:guide pos="6382"/>
        <p:guide pos="62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-3336" y="-108"/>
      </p:cViewPr>
      <p:guideLst>
        <p:guide orient="horz" pos="3224"/>
        <p:guide pos="2236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2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1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handoutMaster" Target="handoutMasters/handoutMaster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customXml" Target="../customXml/item10.xml"/><Relationship Id="rId19" Type="http://schemas.openxmlformats.org/officeDocument/2006/relationships/slideMaster" Target="slideMasters/slide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3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1" y="0"/>
            <a:ext cx="7102475" cy="698500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47" tIns="45723" rIns="91447" bIns="45723" anchor="ctr"/>
          <a:lstStyle/>
          <a:p>
            <a:endParaRPr lang="de-DE" dirty="0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410" y="0"/>
            <a:ext cx="325106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682163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410" y="9682163"/>
            <a:ext cx="325106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Handout </a:t>
            </a:r>
            <a:fld id="{BFC713D8-7968-482B-A79F-9C586FE5053A}" type="slidenum">
              <a:rPr lang="de-DE" smtClean="0">
                <a:latin typeface="Arial" pitchFamily="34" charset="0"/>
              </a:rPr>
              <a:pPr/>
              <a:t>‹Nr.›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172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410" y="0"/>
            <a:ext cx="3249478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2466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8232" y="4822824"/>
            <a:ext cx="6626012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682163"/>
            <a:ext cx="3251066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410" y="9682163"/>
            <a:ext cx="3249478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en-US" dirty="0">
                <a:latin typeface="Arial" pitchFamily="34" charset="0"/>
              </a:rPr>
              <a:t>Notes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‹Nr.›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778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8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9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0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userDrawn="1">
  <p:cSld name="1_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8350" cy="1268413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to add core message of slide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7062" y="1412875"/>
            <a:ext cx="11088687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dirty="0"/>
              <a:t>Title (description of slide content), Arial 14 </a:t>
            </a:r>
            <a:r>
              <a:rPr lang="en-US" noProof="0" dirty="0" err="1"/>
              <a:t>pt</a:t>
            </a:r>
            <a:r>
              <a:rPr lang="en-US" noProof="0" dirty="0"/>
              <a:t>, maximum of 1 line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8648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8350" cy="1268413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to add core message of slide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7062" y="1412875"/>
            <a:ext cx="11088687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dirty="0"/>
              <a:t>Title (description of slide content), Arial 14 </a:t>
            </a:r>
            <a:r>
              <a:rPr lang="en-US" noProof="0" dirty="0" err="1"/>
              <a:t>pt</a:t>
            </a:r>
            <a:r>
              <a:rPr lang="en-US" noProof="0" dirty="0"/>
              <a:t>, maximum of 1 line</a:t>
            </a:r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7062" y="1774583"/>
            <a:ext cx="1959727" cy="28281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noAutofit/>
          </a:bodyPr>
          <a:lstStyle>
            <a:lvl1pPr>
              <a:defRPr lang="de-DE" sz="1400" kern="1400" baseline="0" smtClean="0"/>
            </a:lvl1pPr>
            <a:lvl2pPr>
              <a:defRPr lang="de-DE" sz="1400" kern="1400" smtClean="0">
                <a:cs typeface="+mn-cs"/>
              </a:defRPr>
            </a:lvl2pPr>
            <a:lvl3pPr>
              <a:defRPr lang="de-DE" sz="1400" kern="1400" smtClean="0">
                <a:cs typeface="+mn-cs"/>
              </a:defRPr>
            </a:lvl3pPr>
            <a:lvl4pPr>
              <a:defRPr lang="de-DE" sz="1400" kern="1400" smtClean="0">
                <a:cs typeface="+mn-cs"/>
              </a:defRPr>
            </a:lvl4pPr>
            <a:lvl5pPr>
              <a:defRPr lang="de-DE" sz="1400" kern="1400">
                <a:cs typeface="+mn-cs"/>
              </a:defRPr>
            </a:lvl5pPr>
          </a:lstStyle>
          <a:p>
            <a:pPr lvl="0" eaLnBrk="0" hangingPunct="0"/>
            <a:r>
              <a:rPr lang="en-US" dirty="0"/>
              <a:t> License: CC-BY-SA-4.0</a:t>
            </a:r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FD4278A5-50F4-49B3-831D-8F6461B3D9A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91541" y="6511016"/>
            <a:ext cx="1959727" cy="28281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noAutofit/>
          </a:bodyPr>
          <a:lstStyle>
            <a:lvl1pPr>
              <a:defRPr lang="de-DE" sz="1200" kern="1400" baseline="0" smtClean="0"/>
            </a:lvl1pPr>
            <a:lvl2pPr>
              <a:defRPr lang="de-DE" sz="1400" kern="1400" smtClean="0">
                <a:cs typeface="+mn-cs"/>
              </a:defRPr>
            </a:lvl2pPr>
            <a:lvl3pPr>
              <a:defRPr lang="de-DE" sz="1400" kern="1400" smtClean="0">
                <a:cs typeface="+mn-cs"/>
              </a:defRPr>
            </a:lvl3pPr>
            <a:lvl4pPr>
              <a:defRPr lang="de-DE" sz="1400" kern="1400" smtClean="0">
                <a:cs typeface="+mn-cs"/>
              </a:defRPr>
            </a:lvl4pPr>
            <a:lvl5pPr>
              <a:defRPr lang="de-DE" sz="1400" kern="1400">
                <a:cs typeface="+mn-cs"/>
              </a:defRPr>
            </a:lvl5pPr>
          </a:lstStyle>
          <a:p>
            <a:pPr lvl="0" eaLnBrk="0" hangingPunct="0"/>
            <a:r>
              <a:rPr lang="en-US" dirty="0"/>
              <a:t> License: CC-BY-SA-4.0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7304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8350" cy="1268413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to add core message of slide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7062" y="1412875"/>
            <a:ext cx="11088687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dirty="0"/>
              <a:t>Title (description of slide content), Arial 14 </a:t>
            </a:r>
            <a:r>
              <a:rPr lang="en-US" noProof="0" dirty="0" err="1"/>
              <a:t>pt</a:t>
            </a:r>
            <a:r>
              <a:rPr lang="en-US" noProof="0" dirty="0"/>
              <a:t>, maximum of 1 line</a:t>
            </a:r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27062" y="1774582"/>
            <a:ext cx="11088688" cy="3608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144000" tIns="72000" rIns="72000" bIns="72000" anchor="ctr">
            <a:noAutofit/>
          </a:bodyPr>
          <a:lstStyle>
            <a:lvl1pPr>
              <a:defRPr lang="de-DE" sz="1400" b="1" kern="1400" dirty="0" smtClean="0">
                <a:latin typeface="Arial" charset="0"/>
                <a:ea typeface="ＭＳ Ｐゴシック" pitchFamily="34" charset="-128"/>
              </a:defRPr>
            </a:lvl1pPr>
            <a:lvl2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2pPr>
            <a:lvl3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3pPr>
            <a:lvl4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4pPr>
            <a:lvl5pPr>
              <a:defRPr lang="de-DE" kern="1400" dirty="0">
                <a:latin typeface="Arial" charset="0"/>
                <a:ea typeface="ＭＳ Ｐゴシック" pitchFamily="34" charset="-128"/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 dirty="0"/>
              <a:t>Header</a:t>
            </a:r>
          </a:p>
        </p:txBody>
      </p:sp>
      <p:sp>
        <p:nvSpPr>
          <p:cNvPr id="7" name="Textplatzhalt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27062" y="2135432"/>
            <a:ext cx="11088688" cy="367164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>
              <a:defRPr lang="de-DE" sz="1400" kern="1400" dirty="0" smtClean="0"/>
            </a:lvl1pPr>
          </a:lstStyle>
          <a:p>
            <a:pPr lvl="0" eaLnBrk="0" hangingPunct="0"/>
            <a:r>
              <a:rPr lang="en-US" dirty="0"/>
              <a:t>Note: Increase indent level to start bullet list/</a:t>
            </a:r>
            <a:r>
              <a:rPr lang="en-US" dirty="0" err="1"/>
              <a:t>Vergrößern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die </a:t>
            </a:r>
            <a:r>
              <a:rPr lang="en-US" dirty="0" err="1"/>
              <a:t>Einzugsebene</a:t>
            </a:r>
            <a:r>
              <a:rPr lang="en-US" dirty="0"/>
              <a:t>, um Bullets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erhalten</a:t>
            </a:r>
            <a:r>
              <a:rPr lang="en-US" dirty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5515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2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8350" cy="1268413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to add core message of slide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7062" y="1412875"/>
            <a:ext cx="11088687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dirty="0"/>
              <a:t>Title (description of slide content), Arial 14 </a:t>
            </a:r>
            <a:r>
              <a:rPr lang="en-US" noProof="0" dirty="0" err="1"/>
              <a:t>pt</a:t>
            </a:r>
            <a:r>
              <a:rPr lang="en-US" noProof="0" dirty="0"/>
              <a:t>, maximum of 1 line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27062" y="1774582"/>
            <a:ext cx="5472113" cy="360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144000" tIns="72000" rIns="72000" bIns="72000" anchor="ctr">
            <a:noAutofit/>
          </a:bodyPr>
          <a:lstStyle>
            <a:lvl1pPr>
              <a:defRPr lang="de-DE" sz="1400" b="1" kern="1400" dirty="0" smtClean="0">
                <a:latin typeface="Arial" charset="0"/>
                <a:ea typeface="ＭＳ Ｐゴシック" pitchFamily="34" charset="-128"/>
              </a:defRPr>
            </a:lvl1pPr>
            <a:lvl2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2pPr>
            <a:lvl3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3pPr>
            <a:lvl4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4pPr>
            <a:lvl5pPr>
              <a:defRPr lang="de-DE" kern="1400" dirty="0">
                <a:latin typeface="Arial" charset="0"/>
                <a:ea typeface="ＭＳ Ｐゴシック" pitchFamily="34" charset="-128"/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 dirty="0"/>
              <a:t>Header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7" hasCustomPrompt="1"/>
          </p:nvPr>
        </p:nvSpPr>
        <p:spPr>
          <a:xfrm>
            <a:off x="627062" y="2134582"/>
            <a:ext cx="5472113" cy="367164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>
              <a:defRPr lang="de-DE" sz="1400" kern="1400" dirty="0" smtClean="0"/>
            </a:lvl1pPr>
          </a:lstStyle>
          <a:p>
            <a:pPr lvl="0" eaLnBrk="0" hangingPunct="0"/>
            <a:r>
              <a:rPr lang="en-US" dirty="0"/>
              <a:t>Note: Increase indent level to start bullet list/</a:t>
            </a:r>
            <a:r>
              <a:rPr lang="en-US" dirty="0" err="1"/>
              <a:t>Vergrößern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die </a:t>
            </a:r>
            <a:r>
              <a:rPr lang="en-US" dirty="0" err="1"/>
              <a:t>Einzugsebene</a:t>
            </a:r>
            <a:r>
              <a:rPr lang="en-US" dirty="0"/>
              <a:t>, um Bullets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erhalten</a:t>
            </a:r>
            <a:r>
              <a:rPr lang="en-US" dirty="0"/>
              <a:t>.</a:t>
            </a:r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8" hasCustomPrompt="1"/>
          </p:nvPr>
        </p:nvSpPr>
        <p:spPr>
          <a:xfrm>
            <a:off x="6243638" y="1774582"/>
            <a:ext cx="5472112" cy="360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144000" tIns="72000" rIns="72000" bIns="72000" rtlCol="0" anchor="ctr">
            <a:noAutofit/>
          </a:bodyPr>
          <a:lstStyle>
            <a:lvl1pPr>
              <a:defRPr lang="de-DE" sz="1400" b="1" kern="1400" dirty="0" smtClean="0">
                <a:latin typeface="Arial" charset="0"/>
                <a:ea typeface="ＭＳ Ｐゴシック" pitchFamily="34" charset="-128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Header</a:t>
            </a:r>
          </a:p>
        </p:txBody>
      </p:sp>
      <p:sp>
        <p:nvSpPr>
          <p:cNvPr id="11" name="Textplatzhalter 8"/>
          <p:cNvSpPr>
            <a:spLocks noGrp="1"/>
          </p:cNvSpPr>
          <p:nvPr>
            <p:ph type="body" sz="quarter" idx="19" hasCustomPrompt="1"/>
          </p:nvPr>
        </p:nvSpPr>
        <p:spPr>
          <a:xfrm>
            <a:off x="6243638" y="2134582"/>
            <a:ext cx="5472112" cy="367164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lang="de-DE" sz="1400" kern="1400" dirty="0" smtClean="0"/>
            </a:lvl1pPr>
          </a:lstStyle>
          <a:p>
            <a:pPr lvl="0" eaLnBrk="0" hangingPunct="0"/>
            <a:r>
              <a:rPr lang="en-US" dirty="0"/>
              <a:t>Note: Increase indent level to start bullet list/</a:t>
            </a:r>
            <a:r>
              <a:rPr lang="en-US" dirty="0" err="1"/>
              <a:t>Vergrößern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die </a:t>
            </a:r>
            <a:r>
              <a:rPr lang="en-US" dirty="0" err="1"/>
              <a:t>Einzugsebene</a:t>
            </a:r>
            <a:r>
              <a:rPr lang="en-US" dirty="0"/>
              <a:t>, um Bullets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erhalten</a:t>
            </a:r>
            <a:r>
              <a:rPr lang="en-US" dirty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956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3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8350" cy="1268413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to add core message of slide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7062" y="1412875"/>
            <a:ext cx="11088687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dirty="0"/>
              <a:t>Title (description of slide content), Arial 14 </a:t>
            </a:r>
            <a:r>
              <a:rPr lang="en-US" noProof="0" dirty="0" err="1"/>
              <a:t>pt</a:t>
            </a:r>
            <a:r>
              <a:rPr lang="en-US" noProof="0" dirty="0"/>
              <a:t>, maximum of 1 line</a:t>
            </a: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23" hasCustomPrompt="1"/>
          </p:nvPr>
        </p:nvSpPr>
        <p:spPr>
          <a:xfrm>
            <a:off x="8108950" y="2134582"/>
            <a:ext cx="3606800" cy="3671643"/>
          </a:xfrm>
          <a:prstGeom prst="rect">
            <a:avLst/>
          </a:prstGeom>
          <a:ln w="9525"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>
              <a:defRPr lang="de-DE" sz="1400" kern="1400" dirty="0" smtClean="0"/>
            </a:lvl1pPr>
          </a:lstStyle>
          <a:p>
            <a:pPr lvl="0" eaLnBrk="0" hangingPunct="0"/>
            <a:r>
              <a:rPr lang="en-US" dirty="0"/>
              <a:t>Note: Increase indent level to start bullet list/</a:t>
            </a:r>
            <a:r>
              <a:rPr lang="en-US" dirty="0" err="1"/>
              <a:t>Vergrößern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die </a:t>
            </a:r>
            <a:r>
              <a:rPr lang="en-US" dirty="0" err="1"/>
              <a:t>Einzugsebene</a:t>
            </a:r>
            <a:r>
              <a:rPr lang="en-US" dirty="0"/>
              <a:t>, um Bullets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erhalten</a:t>
            </a:r>
            <a:r>
              <a:rPr lang="en-US" dirty="0"/>
              <a:t>.</a:t>
            </a:r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9" hasCustomPrompt="1"/>
          </p:nvPr>
        </p:nvSpPr>
        <p:spPr>
          <a:xfrm>
            <a:off x="629446" y="2134582"/>
            <a:ext cx="3600454" cy="3671643"/>
          </a:xfrm>
          <a:prstGeom prst="rect">
            <a:avLst/>
          </a:prstGeom>
          <a:ln w="9525"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 lang="de-DE" sz="1400" kern="1400" dirty="0" smtClean="0"/>
            </a:lvl1pPr>
          </a:lstStyle>
          <a:p>
            <a:pPr lvl="0" eaLnBrk="0" hangingPunct="0"/>
            <a:r>
              <a:rPr lang="en-US" dirty="0"/>
              <a:t>Note: Increase indent level to start bullet list/</a:t>
            </a:r>
            <a:r>
              <a:rPr lang="en-US" dirty="0" err="1"/>
              <a:t>Vergrößern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die </a:t>
            </a:r>
            <a:r>
              <a:rPr lang="en-US" dirty="0" err="1"/>
              <a:t>Einzugsebene</a:t>
            </a:r>
            <a:r>
              <a:rPr lang="en-US" dirty="0"/>
              <a:t>, um Bullets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erhalten</a:t>
            </a:r>
            <a:r>
              <a:rPr lang="en-US" dirty="0"/>
              <a:t>.</a:t>
            </a:r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368004" y="2134582"/>
            <a:ext cx="3600454" cy="3671643"/>
          </a:xfrm>
          <a:prstGeom prst="rect">
            <a:avLst/>
          </a:prstGeom>
          <a:ln w="9525"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 lang="de-DE" sz="1400" kern="1400" dirty="0" smtClean="0"/>
            </a:lvl1pPr>
          </a:lstStyle>
          <a:p>
            <a:pPr lvl="0" eaLnBrk="0" hangingPunct="0"/>
            <a:r>
              <a:rPr lang="en-US" dirty="0"/>
              <a:t>Note: Increase indent level to start bullet list/</a:t>
            </a:r>
            <a:r>
              <a:rPr lang="en-US" dirty="0" err="1"/>
              <a:t>Vergrößern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die </a:t>
            </a:r>
            <a:r>
              <a:rPr lang="en-US" dirty="0" err="1"/>
              <a:t>Einzugsebene</a:t>
            </a:r>
            <a:r>
              <a:rPr lang="en-US" dirty="0"/>
              <a:t>, um Bullets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erhalten</a:t>
            </a:r>
            <a:r>
              <a:rPr lang="en-US" dirty="0"/>
              <a:t>.</a:t>
            </a:r>
          </a:p>
        </p:txBody>
      </p:sp>
      <p:sp>
        <p:nvSpPr>
          <p:cNvPr id="15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27062" y="1774582"/>
            <a:ext cx="3600454" cy="360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144000" tIns="72000" rIns="72000" bIns="72000" anchor="ctr">
            <a:noAutofit/>
          </a:bodyPr>
          <a:lstStyle>
            <a:lvl1pPr>
              <a:defRPr lang="de-DE" sz="1400" b="1" kern="1400" baseline="0" dirty="0" smtClean="0">
                <a:latin typeface="Arial" charset="0"/>
                <a:ea typeface="ＭＳ Ｐゴシック" pitchFamily="34" charset="-128"/>
              </a:defRPr>
            </a:lvl1pPr>
            <a:lvl2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2pPr>
            <a:lvl3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3pPr>
            <a:lvl4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4pPr>
            <a:lvl5pPr>
              <a:defRPr lang="de-DE" kern="1400" dirty="0">
                <a:latin typeface="Arial" charset="0"/>
                <a:ea typeface="ＭＳ Ｐゴシック" pitchFamily="34" charset="-128"/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 dirty="0"/>
              <a:t>Header</a:t>
            </a:r>
          </a:p>
        </p:txBody>
      </p:sp>
      <p:sp>
        <p:nvSpPr>
          <p:cNvPr id="16" name="Textplatzhalter 8"/>
          <p:cNvSpPr>
            <a:spLocks noGrp="1"/>
          </p:cNvSpPr>
          <p:nvPr>
            <p:ph type="body" sz="quarter" idx="22" hasCustomPrompt="1"/>
          </p:nvPr>
        </p:nvSpPr>
        <p:spPr>
          <a:xfrm>
            <a:off x="8108950" y="1774582"/>
            <a:ext cx="3606800" cy="360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144000" tIns="72000" rIns="72000" bIns="72000" rtlCol="0" anchor="ctr">
            <a:noAutofit/>
          </a:bodyPr>
          <a:lstStyle>
            <a:lvl1pPr>
              <a:defRPr lang="de-DE" sz="1400" b="1" kern="1400" dirty="0" smtClean="0">
                <a:latin typeface="Arial" charset="0"/>
                <a:ea typeface="ＭＳ Ｐゴシック" pitchFamily="34" charset="-128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Header</a:t>
            </a:r>
          </a:p>
        </p:txBody>
      </p:sp>
      <p:sp>
        <p:nvSpPr>
          <p:cNvPr id="17" name="Textplatzhalter 8"/>
          <p:cNvSpPr>
            <a:spLocks noGrp="1"/>
          </p:cNvSpPr>
          <p:nvPr>
            <p:ph type="body" sz="quarter" idx="20" hasCustomPrompt="1"/>
          </p:nvPr>
        </p:nvSpPr>
        <p:spPr>
          <a:xfrm>
            <a:off x="4368004" y="1774582"/>
            <a:ext cx="3600454" cy="360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144000" tIns="72000" rIns="72000" bIns="72000" rtlCol="0" anchor="ctr">
            <a:noAutofit/>
          </a:bodyPr>
          <a:lstStyle>
            <a:lvl1pPr>
              <a:defRPr lang="de-DE" sz="1400" b="1" kern="1400" dirty="0" smtClean="0">
                <a:latin typeface="Arial" charset="0"/>
                <a:ea typeface="ＭＳ Ｐゴシック" pitchFamily="34" charset="-128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Header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0598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4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8350" cy="1268413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to add core message of slide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7062" y="1412875"/>
            <a:ext cx="11088687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dirty="0"/>
              <a:t>Title (description of slide content), Arial 14 </a:t>
            </a:r>
            <a:r>
              <a:rPr lang="en-US" noProof="0" dirty="0" err="1"/>
              <a:t>pt</a:t>
            </a:r>
            <a:r>
              <a:rPr lang="en-US" noProof="0" dirty="0"/>
              <a:t>, maximum of 1 line</a:t>
            </a:r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23" hasCustomPrompt="1"/>
          </p:nvPr>
        </p:nvSpPr>
        <p:spPr>
          <a:xfrm>
            <a:off x="6243190" y="2134583"/>
            <a:ext cx="5472559" cy="158175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lang="de-DE" sz="1400" kern="1400" dirty="0" smtClean="0"/>
            </a:lvl1pPr>
          </a:lstStyle>
          <a:p>
            <a:pPr lvl="0" eaLnBrk="0" hangingPunct="0"/>
            <a:r>
              <a:rPr lang="en-US" dirty="0"/>
              <a:t>Note: Increase indent level to start bullet list/</a:t>
            </a:r>
            <a:r>
              <a:rPr lang="en-US" dirty="0" err="1"/>
              <a:t>Vergrößern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die </a:t>
            </a:r>
            <a:r>
              <a:rPr lang="en-US" dirty="0" err="1"/>
              <a:t>Einzugsebene</a:t>
            </a:r>
            <a:r>
              <a:rPr lang="en-US" dirty="0"/>
              <a:t>, um Bullets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erhalten</a:t>
            </a:r>
            <a:r>
              <a:rPr lang="en-US" dirty="0"/>
              <a:t>.</a:t>
            </a:r>
          </a:p>
        </p:txBody>
      </p:sp>
      <p:sp>
        <p:nvSpPr>
          <p:cNvPr id="11" name="Textplatzhalter 8"/>
          <p:cNvSpPr>
            <a:spLocks noGrp="1"/>
          </p:cNvSpPr>
          <p:nvPr>
            <p:ph type="body" sz="quarter" idx="21" hasCustomPrompt="1"/>
          </p:nvPr>
        </p:nvSpPr>
        <p:spPr>
          <a:xfrm>
            <a:off x="627062" y="2134583"/>
            <a:ext cx="5472113" cy="158175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>
              <a:defRPr lang="de-DE" sz="1400" kern="1400" dirty="0" smtClean="0"/>
            </a:lvl1pPr>
          </a:lstStyle>
          <a:p>
            <a:pPr lvl="0" eaLnBrk="0" hangingPunct="0"/>
            <a:r>
              <a:rPr lang="en-US" dirty="0"/>
              <a:t>Note: Increase indent level to start bullet list/</a:t>
            </a:r>
            <a:r>
              <a:rPr lang="en-US" dirty="0" err="1"/>
              <a:t>Vergrößern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die </a:t>
            </a:r>
            <a:r>
              <a:rPr lang="en-US" dirty="0" err="1"/>
              <a:t>Einzugsebene</a:t>
            </a:r>
            <a:r>
              <a:rPr lang="en-US" dirty="0"/>
              <a:t>, um Bullets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erhalten</a:t>
            </a:r>
            <a:r>
              <a:rPr lang="en-US" dirty="0"/>
              <a:t>.</a:t>
            </a:r>
          </a:p>
        </p:txBody>
      </p:sp>
      <p:sp>
        <p:nvSpPr>
          <p:cNvPr id="18" name="Textplatzhalter 8"/>
          <p:cNvSpPr>
            <a:spLocks noGrp="1"/>
          </p:cNvSpPr>
          <p:nvPr>
            <p:ph type="body" sz="quarter" idx="24" hasCustomPrompt="1"/>
          </p:nvPr>
        </p:nvSpPr>
        <p:spPr>
          <a:xfrm>
            <a:off x="627061" y="3860800"/>
            <a:ext cx="5472113" cy="360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144000" tIns="72000" rIns="72000" bIns="72000" numCol="1" anchor="ctr" anchorCtr="0" compatLnSpc="1">
            <a:prstTxWarp prst="textNoShape">
              <a:avLst/>
            </a:prstTxWarp>
            <a:noAutofit/>
          </a:bodyPr>
          <a:lstStyle>
            <a:lvl1pPr>
              <a:defRPr lang="en-US" sz="1400" b="1" kern="1400" baseline="0" dirty="0" smtClean="0">
                <a:latin typeface="Arial" charset="0"/>
                <a:ea typeface="ＭＳ Ｐゴシック" pitchFamily="34" charset="-128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Header</a:t>
            </a:r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27" hasCustomPrompt="1"/>
          </p:nvPr>
        </p:nvSpPr>
        <p:spPr>
          <a:xfrm>
            <a:off x="6243190" y="4220800"/>
            <a:ext cx="5472559" cy="15862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>
              <a:defRPr lang="de-DE" sz="1400" kern="1400" dirty="0" smtClean="0"/>
            </a:lvl1pPr>
          </a:lstStyle>
          <a:p>
            <a:pPr lvl="0" eaLnBrk="0" hangingPunct="0"/>
            <a:r>
              <a:rPr lang="en-US" dirty="0"/>
              <a:t>Note: Increase indent level to start bullet list/</a:t>
            </a:r>
            <a:r>
              <a:rPr lang="en-US" dirty="0" err="1"/>
              <a:t>Vergrößern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die </a:t>
            </a:r>
            <a:r>
              <a:rPr lang="en-US" dirty="0" err="1"/>
              <a:t>Einzugsebene</a:t>
            </a:r>
            <a:r>
              <a:rPr lang="en-US" dirty="0"/>
              <a:t>, um Bullets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erhalten</a:t>
            </a:r>
            <a:r>
              <a:rPr lang="en-US" dirty="0"/>
              <a:t>.</a:t>
            </a:r>
          </a:p>
        </p:txBody>
      </p:sp>
      <p:sp>
        <p:nvSpPr>
          <p:cNvPr id="20" name="Textplatzhalter 8"/>
          <p:cNvSpPr>
            <a:spLocks noGrp="1"/>
          </p:cNvSpPr>
          <p:nvPr>
            <p:ph type="body" sz="quarter" idx="25" hasCustomPrompt="1"/>
          </p:nvPr>
        </p:nvSpPr>
        <p:spPr>
          <a:xfrm>
            <a:off x="627061" y="4220800"/>
            <a:ext cx="5472113" cy="15862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>
              <a:defRPr lang="de-DE" sz="1400" kern="1400" dirty="0" smtClean="0"/>
            </a:lvl1pPr>
          </a:lstStyle>
          <a:p>
            <a:pPr lvl="0" eaLnBrk="0" hangingPunct="0"/>
            <a:r>
              <a:rPr lang="en-US" dirty="0"/>
              <a:t>Note: Increase indent level to start bullet list/</a:t>
            </a:r>
            <a:r>
              <a:rPr lang="en-US" dirty="0" err="1"/>
              <a:t>Vergrößern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die </a:t>
            </a:r>
            <a:r>
              <a:rPr lang="en-US" dirty="0" err="1"/>
              <a:t>Einzugsebene</a:t>
            </a:r>
            <a:r>
              <a:rPr lang="en-US" dirty="0"/>
              <a:t>, um Bullets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erhalten</a:t>
            </a:r>
            <a:r>
              <a:rPr lang="en-US" dirty="0"/>
              <a:t>.</a:t>
            </a:r>
          </a:p>
        </p:txBody>
      </p:sp>
      <p:sp>
        <p:nvSpPr>
          <p:cNvPr id="21" name="Textplatzhalter 8"/>
          <p:cNvSpPr>
            <a:spLocks noGrp="1"/>
          </p:cNvSpPr>
          <p:nvPr>
            <p:ph type="body" sz="quarter" idx="26" hasCustomPrompt="1"/>
          </p:nvPr>
        </p:nvSpPr>
        <p:spPr>
          <a:xfrm>
            <a:off x="6243190" y="3860800"/>
            <a:ext cx="5472559" cy="360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144000" tIns="72000" rIns="72000" bIns="72000" numCol="1" anchor="ctr" anchorCtr="0" compatLnSpc="1">
            <a:prstTxWarp prst="textNoShape">
              <a:avLst/>
            </a:prstTxWarp>
            <a:noAutofit/>
          </a:bodyPr>
          <a:lstStyle>
            <a:lvl1pPr>
              <a:defRPr lang="en-US" sz="1400" b="1" kern="1400" baseline="0" dirty="0" smtClean="0">
                <a:latin typeface="Arial" charset="0"/>
                <a:ea typeface="ＭＳ Ｐゴシック" pitchFamily="34" charset="-128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Header</a:t>
            </a:r>
          </a:p>
        </p:txBody>
      </p:sp>
      <p:sp>
        <p:nvSpPr>
          <p:cNvPr id="22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27062" y="1774582"/>
            <a:ext cx="5472113" cy="360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144000" tIns="72000" rIns="72000" bIns="72000" anchor="ctr">
            <a:noAutofit/>
          </a:bodyPr>
          <a:lstStyle>
            <a:lvl1pPr>
              <a:defRPr lang="de-DE" sz="1400" b="1" kern="1400" dirty="0" smtClean="0">
                <a:latin typeface="Arial" charset="0"/>
                <a:ea typeface="ＭＳ Ｐゴシック" pitchFamily="34" charset="-128"/>
              </a:defRPr>
            </a:lvl1pPr>
            <a:lvl2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2pPr>
            <a:lvl3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3pPr>
            <a:lvl4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4pPr>
            <a:lvl5pPr>
              <a:defRPr lang="de-DE" kern="1400" dirty="0">
                <a:latin typeface="Arial" charset="0"/>
                <a:ea typeface="ＭＳ Ｐゴシック" pitchFamily="34" charset="-128"/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 dirty="0"/>
              <a:t>Header</a:t>
            </a:r>
          </a:p>
        </p:txBody>
      </p:sp>
      <p:sp>
        <p:nvSpPr>
          <p:cNvPr id="23" name="Textplatzhalter 8"/>
          <p:cNvSpPr>
            <a:spLocks noGrp="1"/>
          </p:cNvSpPr>
          <p:nvPr>
            <p:ph type="body" sz="quarter" idx="18" hasCustomPrompt="1"/>
          </p:nvPr>
        </p:nvSpPr>
        <p:spPr>
          <a:xfrm>
            <a:off x="6243190" y="1774582"/>
            <a:ext cx="5472112" cy="360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144000" tIns="72000" rIns="72000" bIns="72000" rtlCol="0" anchor="ctr">
            <a:noAutofit/>
          </a:bodyPr>
          <a:lstStyle>
            <a:lvl1pPr>
              <a:defRPr lang="de-DE" sz="1400" b="1" kern="1400" dirty="0" smtClean="0">
                <a:latin typeface="Arial" charset="0"/>
                <a:ea typeface="ＭＳ Ｐゴシック" pitchFamily="34" charset="-128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Header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5084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Box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8350" cy="1268413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to add core message of slide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7062" y="1412875"/>
            <a:ext cx="11088687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dirty="0"/>
              <a:t>Title (description of slide content), Arial 14 </a:t>
            </a:r>
            <a:r>
              <a:rPr lang="en-US" noProof="0" dirty="0" err="1"/>
              <a:t>pt</a:t>
            </a:r>
            <a:r>
              <a:rPr lang="en-US" noProof="0" dirty="0"/>
              <a:t>, maximum of 1 line</a:t>
            </a:r>
          </a:p>
        </p:txBody>
      </p:sp>
      <p:sp>
        <p:nvSpPr>
          <p:cNvPr id="12" name="Bildplatzhalter 4"/>
          <p:cNvSpPr>
            <a:spLocks noGrp="1"/>
          </p:cNvSpPr>
          <p:nvPr>
            <p:ph type="pic" sz="quarter" idx="16"/>
          </p:nvPr>
        </p:nvSpPr>
        <p:spPr>
          <a:xfrm>
            <a:off x="6243638" y="1774826"/>
            <a:ext cx="5472112" cy="4032249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27061" y="1774582"/>
            <a:ext cx="5472113" cy="3608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144000" tIns="72000" rIns="72000" bIns="72000" numCol="1" anchor="ctr" anchorCtr="0" compatLnSpc="1">
            <a:prstTxWarp prst="textNoShape">
              <a:avLst/>
            </a:prstTxWarp>
            <a:noAutofit/>
          </a:bodyPr>
          <a:lstStyle>
            <a:lvl1pPr>
              <a:defRPr lang="en-US" sz="1400" b="1" kern="1400" baseline="0" dirty="0" smtClean="0">
                <a:latin typeface="Arial" charset="0"/>
                <a:ea typeface="ＭＳ Ｐゴシック" pitchFamily="34" charset="-128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Header</a:t>
            </a:r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7" hasCustomPrompt="1"/>
          </p:nvPr>
        </p:nvSpPr>
        <p:spPr>
          <a:xfrm>
            <a:off x="627061" y="2135188"/>
            <a:ext cx="5472113" cy="367188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>
              <a:defRPr lang="de-DE" sz="1400" kern="1400" dirty="0" smtClean="0"/>
            </a:lvl1pPr>
          </a:lstStyle>
          <a:p>
            <a:pPr lvl="0" eaLnBrk="0" hangingPunct="0"/>
            <a:r>
              <a:rPr lang="en-US" dirty="0"/>
              <a:t>Note: Increase indent level to start bullet list/</a:t>
            </a:r>
            <a:r>
              <a:rPr lang="en-US" dirty="0" err="1"/>
              <a:t>Vergrößern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die </a:t>
            </a:r>
            <a:r>
              <a:rPr lang="en-US" dirty="0" err="1"/>
              <a:t>Einzugsebene</a:t>
            </a:r>
            <a:r>
              <a:rPr lang="en-US" dirty="0"/>
              <a:t>, um Bullets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erhalten</a:t>
            </a:r>
            <a:r>
              <a:rPr lang="en-US" dirty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7336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tags" Target="../tags/tag5.xml"/><Relationship Id="rId18" Type="http://schemas.openxmlformats.org/officeDocument/2006/relationships/tags" Target="../tags/tag10.xml"/><Relationship Id="rId26" Type="http://schemas.openxmlformats.org/officeDocument/2006/relationships/tags" Target="../tags/tag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3.xml"/><Relationship Id="rId34" Type="http://schemas.openxmlformats.org/officeDocument/2006/relationships/tags" Target="../tags/tag26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4.xml"/><Relationship Id="rId17" Type="http://schemas.openxmlformats.org/officeDocument/2006/relationships/tags" Target="../tags/tag9.xml"/><Relationship Id="rId25" Type="http://schemas.openxmlformats.org/officeDocument/2006/relationships/tags" Target="../tags/tag17.xml"/><Relationship Id="rId33" Type="http://schemas.openxmlformats.org/officeDocument/2006/relationships/tags" Target="../tags/tag2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8.xml"/><Relationship Id="rId20" Type="http://schemas.openxmlformats.org/officeDocument/2006/relationships/tags" Target="../tags/tag12.xml"/><Relationship Id="rId29" Type="http://schemas.openxmlformats.org/officeDocument/2006/relationships/tags" Target="../tags/tag2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3.xml"/><Relationship Id="rId24" Type="http://schemas.openxmlformats.org/officeDocument/2006/relationships/tags" Target="../tags/tag16.xml"/><Relationship Id="rId32" Type="http://schemas.openxmlformats.org/officeDocument/2006/relationships/tags" Target="../tags/tag24.xml"/><Relationship Id="rId37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7.xml"/><Relationship Id="rId23" Type="http://schemas.openxmlformats.org/officeDocument/2006/relationships/tags" Target="../tags/tag15.xml"/><Relationship Id="rId28" Type="http://schemas.openxmlformats.org/officeDocument/2006/relationships/tags" Target="../tags/tag20.xml"/><Relationship Id="rId36" Type="http://schemas.openxmlformats.org/officeDocument/2006/relationships/oleObject" Target="../embeddings/oleObject1.bin"/><Relationship Id="rId10" Type="http://schemas.openxmlformats.org/officeDocument/2006/relationships/tags" Target="../tags/tag2.xml"/><Relationship Id="rId19" Type="http://schemas.openxmlformats.org/officeDocument/2006/relationships/tags" Target="../tags/tag11.xml"/><Relationship Id="rId31" Type="http://schemas.openxmlformats.org/officeDocument/2006/relationships/tags" Target="../tags/tag23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Relationship Id="rId14" Type="http://schemas.openxmlformats.org/officeDocument/2006/relationships/tags" Target="../tags/tag6.xml"/><Relationship Id="rId22" Type="http://schemas.openxmlformats.org/officeDocument/2006/relationships/tags" Target="../tags/tag14.xml"/><Relationship Id="rId27" Type="http://schemas.openxmlformats.org/officeDocument/2006/relationships/tags" Target="../tags/tag19.xml"/><Relationship Id="rId30" Type="http://schemas.openxmlformats.org/officeDocument/2006/relationships/tags" Target="../tags/tag22.xml"/><Relationship Id="rId35" Type="http://schemas.openxmlformats.org/officeDocument/2006/relationships/tags" Target="../tags/tag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81131179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" name="think-cell Folie" r:id="rId36" imgW="360" imgH="360" progId="">
                  <p:embed/>
                </p:oleObj>
              </mc:Choice>
              <mc:Fallback>
                <p:oleObj name="think-cell Folie" r:id="rId36" imgW="360" imgH="360" progId="">
                  <p:embed/>
                  <p:pic>
                    <p:nvPicPr>
                      <p:cNvPr id="0" name="Picture 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dtRectangle 12 Id15"/>
          <p:cNvSpPr>
            <a:spLocks noChangeArrowheads="1"/>
          </p:cNvSpPr>
          <p:nvPr userDrawn="1">
            <p:custDataLst>
              <p:tags r:id="rId12"/>
            </p:custDataLst>
          </p:nvPr>
        </p:nvSpPr>
        <p:spPr bwMode="gray">
          <a:xfrm>
            <a:off x="0" y="0"/>
            <a:ext cx="12198350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pPr eaLnBrk="1"/>
            <a:endParaRPr lang="en-US" dirty="0"/>
          </a:p>
        </p:txBody>
      </p:sp>
      <p:cxnSp>
        <p:nvCxnSpPr>
          <p:cNvPr id="3072" name="cdtMasterTags_CL1 Id3072"/>
          <p:cNvCxnSpPr/>
          <p:nvPr userDrawn="1">
            <p:custDataLst>
              <p:tags r:id="rId1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" name="cdtMasterTags_CL2 Id3073"/>
          <p:cNvCxnSpPr/>
          <p:nvPr userDrawn="1">
            <p:custDataLst>
              <p:tags r:id="rId1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" name="cdtMasterTags_CL3 Id3074"/>
          <p:cNvCxnSpPr/>
          <p:nvPr userDrawn="1">
            <p:custDataLst>
              <p:tags r:id="rId1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" name="cdtMasterTags_CL4 Id3075"/>
          <p:cNvCxnSpPr/>
          <p:nvPr userDrawn="1">
            <p:custDataLst>
              <p:tags r:id="rId1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" name="cdtMasterTags_CL5 Id3076"/>
          <p:cNvCxnSpPr/>
          <p:nvPr userDrawn="1">
            <p:custDataLst>
              <p:tags r:id="rId1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" name="cdtMasterTags_CL6 Id3077"/>
          <p:cNvCxnSpPr/>
          <p:nvPr userDrawn="1">
            <p:custDataLst>
              <p:tags r:id="rId1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" name="cdtMasterTags_CL7 Id3080"/>
          <p:cNvCxnSpPr/>
          <p:nvPr userDrawn="1">
            <p:custDataLst>
              <p:tags r:id="rId1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1" name="cdtMasterTags_CL8 Id3081"/>
          <p:cNvCxnSpPr/>
          <p:nvPr userDrawn="1">
            <p:custDataLst>
              <p:tags r:id="rId2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" name="cdtMasterTags_CL9 Id3082"/>
          <p:cNvCxnSpPr/>
          <p:nvPr userDrawn="1">
            <p:custDataLst>
              <p:tags r:id="rId2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3" name="cdtMasterTags_CL10 Id3083"/>
          <p:cNvCxnSpPr/>
          <p:nvPr userDrawn="1">
            <p:custDataLst>
              <p:tags r:id="rId2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4" name="cdtMasterTags_CL11 Id3084"/>
          <p:cNvCxnSpPr/>
          <p:nvPr userDrawn="1">
            <p:custDataLst>
              <p:tags r:id="rId2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5" name="cdtMasterTags_CL12 Id3085"/>
          <p:cNvCxnSpPr/>
          <p:nvPr userDrawn="1">
            <p:custDataLst>
              <p:tags r:id="rId2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6" name="cdtMasterTags_CL13 Id3086"/>
          <p:cNvCxnSpPr/>
          <p:nvPr userDrawn="1">
            <p:custDataLst>
              <p:tags r:id="rId2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cdtMasterTags_CL14 Id3087"/>
          <p:cNvCxnSpPr/>
          <p:nvPr userDrawn="1">
            <p:custDataLst>
              <p:tags r:id="rId2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cdtMasterTags_CL15 Id3088"/>
          <p:cNvCxnSpPr/>
          <p:nvPr userDrawn="1">
            <p:custDataLst>
              <p:tags r:id="rId2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9" name="cdtMasterTags_CL16 Id3089"/>
          <p:cNvCxnSpPr/>
          <p:nvPr userDrawn="1">
            <p:custDataLst>
              <p:tags r:id="rId2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0" name="cdtMasterTags_CL17 Id3090"/>
          <p:cNvCxnSpPr/>
          <p:nvPr userDrawn="1">
            <p:custDataLst>
              <p:tags r:id="rId2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1" name="cdtMasterTags_CL18 Id3091"/>
          <p:cNvCxnSpPr/>
          <p:nvPr userDrawn="1">
            <p:custDataLst>
              <p:tags r:id="rId3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" name="cdtMasterTags_CL19 Id3092"/>
          <p:cNvCxnSpPr/>
          <p:nvPr userDrawn="1">
            <p:custDataLst>
              <p:tags r:id="rId3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3" name="cdtMasterTags_CL20 Id3093"/>
          <p:cNvCxnSpPr/>
          <p:nvPr userDrawn="1">
            <p:custDataLst>
              <p:tags r:id="rId3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4" name="cdtMasterTags_CL21 Id3094"/>
          <p:cNvCxnSpPr/>
          <p:nvPr userDrawn="1">
            <p:custDataLst>
              <p:tags r:id="rId3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5" name="cdtMasterTags_CL22 Id3095"/>
          <p:cNvCxnSpPr/>
          <p:nvPr userDrawn="1">
            <p:custDataLst>
              <p:tags r:id="rId3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6" name="cdtMasterTags"/>
          <p:cNvCxnSpPr/>
          <p:nvPr userDrawn="1">
            <p:custDataLst>
              <p:tags r:id="rId3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" name="Gruppieren 4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" name="Gerade Verbindung 2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Gerade Verbindung 3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Gerade Verbindung 3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Gerade Verbindung 3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Gerade Verbindung 3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Gerade Verbindung 51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Gerade Verbindung 52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Gerade Verbindung 53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Gerade Verbindung 54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 rot="5400000">
              <a:off x="-1260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 rot="5400000">
              <a:off x="-1260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 rot="5400000">
              <a:off x="-1260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-1260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-1260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 rot="5400000">
              <a:off x="-1260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 rot="5400000">
              <a:off x="-1260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 rot="5400000">
              <a:off x="123228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123228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123228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123228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123228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8" name="Title Placeholder 1">
            <a:extLst>
              <a:ext uri="{FF2B5EF4-FFF2-40B4-BE49-F238E27FC236}">
                <a16:creationId xmlns:a16="http://schemas.microsoft.com/office/drawing/2014/main" id="{062B8627-5F3E-4B14-B0C6-164D754BA4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7764" y="365129"/>
            <a:ext cx="10516468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9" name="Text Placeholder 2">
            <a:extLst>
              <a:ext uri="{FF2B5EF4-FFF2-40B4-BE49-F238E27FC236}">
                <a16:creationId xmlns:a16="http://schemas.microsoft.com/office/drawing/2014/main" id="{8FBAD876-FF6F-4D90-8D34-7BB4E482DF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7764" y="1825627"/>
            <a:ext cx="10516468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7FD8FFF-743E-4F6A-9A06-327E92E5D6BB}"/>
              </a:ext>
            </a:extLst>
          </p:cNvPr>
          <p:cNvSpPr txBox="1"/>
          <p:nvPr userDrawn="1"/>
        </p:nvSpPr>
        <p:spPr>
          <a:xfrm>
            <a:off x="4529636" y="6558773"/>
            <a:ext cx="3719591" cy="42522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SPDX-License-Identifier: CC-BY-SA-4.0</a:t>
            </a:r>
          </a:p>
        </p:txBody>
      </p:sp>
    </p:spTree>
    <p:custDataLst>
      <p:tags r:id="rId10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dk2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0" indent="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None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8163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7550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207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6779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1351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25923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hteck 81">
            <a:extLst>
              <a:ext uri="{FF2B5EF4-FFF2-40B4-BE49-F238E27FC236}">
                <a16:creationId xmlns:a16="http://schemas.microsoft.com/office/drawing/2014/main" id="{0D3AB5FE-0A13-4591-A56D-7A8A54FFE904}"/>
              </a:ext>
            </a:extLst>
          </p:cNvPr>
          <p:cNvSpPr/>
          <p:nvPr/>
        </p:nvSpPr>
        <p:spPr bwMode="auto">
          <a:xfrm>
            <a:off x="1030923" y="2699500"/>
            <a:ext cx="10077253" cy="2745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b="1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8055279-48EF-480D-8E42-69946574A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96"/>
            <a:ext cx="12198350" cy="1268413"/>
          </a:xfrm>
        </p:spPr>
        <p:txBody>
          <a:bodyPr/>
          <a:lstStyle/>
          <a:p>
            <a:r>
              <a:rPr lang="de-DE" dirty="0"/>
              <a:t>Big Picture – Integrated Compliance </a:t>
            </a:r>
            <a:r>
              <a:rPr lang="en-US" dirty="0"/>
              <a:t>Toolchain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B5FD36-8B96-4A81-8600-6997C9D1E8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8792" y="3718602"/>
            <a:ext cx="2635683" cy="215444"/>
          </a:xfrm>
        </p:spPr>
        <p:txBody>
          <a:bodyPr/>
          <a:lstStyle/>
          <a:p>
            <a:r>
              <a:rPr lang="de-DE" dirty="0"/>
              <a:t>CI / CD Infrastructure</a:t>
            </a: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07AC3077-654F-4DDB-A06B-265E74BAF498}"/>
              </a:ext>
            </a:extLst>
          </p:cNvPr>
          <p:cNvGrpSpPr/>
          <p:nvPr/>
        </p:nvGrpSpPr>
        <p:grpSpPr>
          <a:xfrm>
            <a:off x="1133050" y="4896012"/>
            <a:ext cx="1734532" cy="1451732"/>
            <a:chOff x="3016576" y="2309564"/>
            <a:chExt cx="1734532" cy="1451732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1B30075E-229D-4FC8-B857-A610056AAA08}"/>
                </a:ext>
              </a:extLst>
            </p:cNvPr>
            <p:cNvSpPr/>
            <p:nvPr/>
          </p:nvSpPr>
          <p:spPr bwMode="auto">
            <a:xfrm>
              <a:off x="3016577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37E0F19E-091B-4564-A00C-C998830C6021}"/>
                </a:ext>
              </a:extLst>
            </p:cNvPr>
            <p:cNvSpPr/>
            <p:nvPr/>
          </p:nvSpPr>
          <p:spPr bwMode="auto">
            <a:xfrm>
              <a:off x="4430596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6BEAEC98-9890-4816-86D1-53470BCA11CE}"/>
                </a:ext>
              </a:extLst>
            </p:cNvPr>
            <p:cNvSpPr/>
            <p:nvPr/>
          </p:nvSpPr>
          <p:spPr bwMode="auto">
            <a:xfrm rot="5400000">
              <a:off x="3723585" y="1894789"/>
              <a:ext cx="320512" cy="17345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6547C343-F0B2-4FFD-A9D1-95C8EB869D9C}"/>
                </a:ext>
              </a:extLst>
            </p:cNvPr>
            <p:cNvSpPr/>
            <p:nvPr/>
          </p:nvSpPr>
          <p:spPr bwMode="auto">
            <a:xfrm>
              <a:off x="3723586" y="2309564"/>
              <a:ext cx="320512" cy="3205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5DAB5E05-73D9-4995-9EF6-35393A252BDC}"/>
                </a:ext>
              </a:extLst>
            </p:cNvPr>
            <p:cNvSpPr/>
            <p:nvPr/>
          </p:nvSpPr>
          <p:spPr bwMode="auto">
            <a:xfrm>
              <a:off x="3374796" y="2988298"/>
              <a:ext cx="1018093" cy="772998"/>
            </a:xfrm>
            <a:prstGeom prst="rect">
              <a:avLst/>
            </a:prstGeom>
            <a:noFill/>
            <a:ln>
              <a:solidFill>
                <a:schemeClr val="dk1">
                  <a:shade val="95000"/>
                  <a:satMod val="105000"/>
                </a:schemeClr>
              </a:solidFill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r>
                <a:rPr lang="de-DE" sz="1000" b="1" dirty="0">
                  <a:solidFill>
                    <a:schemeClr val="tx1"/>
                  </a:solidFill>
                </a:rPr>
                <a:t>License &amp; Copyright Scanner</a:t>
              </a: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D761CE79-9F78-4E2F-AE16-BD7C199B1CC5}"/>
              </a:ext>
            </a:extLst>
          </p:cNvPr>
          <p:cNvGrpSpPr/>
          <p:nvPr/>
        </p:nvGrpSpPr>
        <p:grpSpPr>
          <a:xfrm>
            <a:off x="2931840" y="4901934"/>
            <a:ext cx="1734532" cy="1282048"/>
            <a:chOff x="3016576" y="2309564"/>
            <a:chExt cx="1734532" cy="1282048"/>
          </a:xfrm>
        </p:grpSpPr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485EF2BE-EAC0-409C-B64C-B4219777840F}"/>
                </a:ext>
              </a:extLst>
            </p:cNvPr>
            <p:cNvSpPr/>
            <p:nvPr/>
          </p:nvSpPr>
          <p:spPr bwMode="auto">
            <a:xfrm>
              <a:off x="3016577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E664E08F-BBA4-4253-94DA-C50B4C6C7452}"/>
                </a:ext>
              </a:extLst>
            </p:cNvPr>
            <p:cNvSpPr/>
            <p:nvPr/>
          </p:nvSpPr>
          <p:spPr bwMode="auto">
            <a:xfrm>
              <a:off x="4430596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53574228-B62D-4022-BD26-F3E57D442E86}"/>
                </a:ext>
              </a:extLst>
            </p:cNvPr>
            <p:cNvSpPr/>
            <p:nvPr/>
          </p:nvSpPr>
          <p:spPr bwMode="auto">
            <a:xfrm rot="5400000">
              <a:off x="3723585" y="1894789"/>
              <a:ext cx="320512" cy="17345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4DEA3C04-A9B2-4630-8AA4-6AF433DD722C}"/>
                </a:ext>
              </a:extLst>
            </p:cNvPr>
            <p:cNvSpPr/>
            <p:nvPr/>
          </p:nvSpPr>
          <p:spPr bwMode="auto">
            <a:xfrm>
              <a:off x="3723586" y="2309564"/>
              <a:ext cx="320512" cy="3205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F1484B10-649E-46C4-AE9A-3F7989F5BAA1}"/>
              </a:ext>
            </a:extLst>
          </p:cNvPr>
          <p:cNvGrpSpPr/>
          <p:nvPr/>
        </p:nvGrpSpPr>
        <p:grpSpPr>
          <a:xfrm>
            <a:off x="10074135" y="4875237"/>
            <a:ext cx="1734532" cy="1451732"/>
            <a:chOff x="3016576" y="2309564"/>
            <a:chExt cx="1734532" cy="1451732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DF1E5771-0AD6-43A5-B291-CEB3BB3DAC6B}"/>
                </a:ext>
              </a:extLst>
            </p:cNvPr>
            <p:cNvSpPr/>
            <p:nvPr/>
          </p:nvSpPr>
          <p:spPr bwMode="auto">
            <a:xfrm>
              <a:off x="3016577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5AF695D4-D025-4197-81BA-9181CA35C46F}"/>
                </a:ext>
              </a:extLst>
            </p:cNvPr>
            <p:cNvSpPr/>
            <p:nvPr/>
          </p:nvSpPr>
          <p:spPr bwMode="auto">
            <a:xfrm>
              <a:off x="4430596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8898D3C1-5CF5-42F8-BF37-DA5E72B7CE26}"/>
                </a:ext>
              </a:extLst>
            </p:cNvPr>
            <p:cNvSpPr/>
            <p:nvPr/>
          </p:nvSpPr>
          <p:spPr bwMode="auto">
            <a:xfrm rot="5400000">
              <a:off x="3723585" y="1894789"/>
              <a:ext cx="320512" cy="17345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FF8FAA4A-76D1-4F87-890C-05D81181D241}"/>
                </a:ext>
              </a:extLst>
            </p:cNvPr>
            <p:cNvSpPr/>
            <p:nvPr/>
          </p:nvSpPr>
          <p:spPr bwMode="auto">
            <a:xfrm>
              <a:off x="3723586" y="2309564"/>
              <a:ext cx="320512" cy="3205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AEE67C84-C28D-427A-80FF-A98387BCCDA0}"/>
                </a:ext>
              </a:extLst>
            </p:cNvPr>
            <p:cNvSpPr/>
            <p:nvPr/>
          </p:nvSpPr>
          <p:spPr bwMode="auto">
            <a:xfrm>
              <a:off x="3374796" y="2988298"/>
              <a:ext cx="1018093" cy="772998"/>
            </a:xfrm>
            <a:prstGeom prst="rect">
              <a:avLst/>
            </a:prstGeom>
            <a:noFill/>
            <a:ln>
              <a:solidFill>
                <a:schemeClr val="dk1">
                  <a:shade val="95000"/>
                  <a:satMod val="105000"/>
                </a:schemeClr>
              </a:solidFill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r>
                <a:rPr lang="de-DE" sz="1000" b="1" dirty="0">
                  <a:solidFill>
                    <a:schemeClr val="tx1"/>
                  </a:solidFill>
                </a:rPr>
                <a:t>Compliance </a:t>
              </a:r>
              <a:r>
                <a:rPr lang="en-US" sz="1000" b="1" dirty="0">
                  <a:solidFill>
                    <a:schemeClr val="tx1"/>
                  </a:solidFill>
                </a:rPr>
                <a:t>artifact</a:t>
              </a:r>
              <a:r>
                <a:rPr lang="de-DE" sz="1000" b="1" dirty="0">
                  <a:solidFill>
                    <a:schemeClr val="tx1"/>
                  </a:solidFill>
                </a:rPr>
                <a:t> </a:t>
              </a:r>
              <a:r>
                <a:rPr lang="en-US" sz="1000" b="1" dirty="0">
                  <a:solidFill>
                    <a:schemeClr val="tx1"/>
                  </a:solidFill>
                </a:rPr>
                <a:t>consistency</a:t>
              </a:r>
              <a:r>
                <a:rPr lang="de-DE" sz="1000" b="1" dirty="0">
                  <a:solidFill>
                    <a:schemeClr val="tx1"/>
                  </a:solidFill>
                </a:rPr>
                <a:t> </a:t>
              </a:r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0FC64026-B7F4-48D9-AF51-1DAFFA503EE1}"/>
              </a:ext>
            </a:extLst>
          </p:cNvPr>
          <p:cNvGrpSpPr/>
          <p:nvPr/>
        </p:nvGrpSpPr>
        <p:grpSpPr>
          <a:xfrm rot="10800000">
            <a:off x="8269956" y="1860514"/>
            <a:ext cx="1734532" cy="1451732"/>
            <a:chOff x="3016576" y="2309564"/>
            <a:chExt cx="1734532" cy="1451732"/>
          </a:xfrm>
        </p:grpSpPr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292AABC9-7D52-4C4E-AB9D-F204CD1B75CB}"/>
                </a:ext>
              </a:extLst>
            </p:cNvPr>
            <p:cNvSpPr/>
            <p:nvPr/>
          </p:nvSpPr>
          <p:spPr bwMode="auto">
            <a:xfrm>
              <a:off x="3016577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6B47431B-578C-46C9-B34C-0E6A1AFA8D89}"/>
                </a:ext>
              </a:extLst>
            </p:cNvPr>
            <p:cNvSpPr/>
            <p:nvPr/>
          </p:nvSpPr>
          <p:spPr bwMode="auto">
            <a:xfrm>
              <a:off x="4430596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85A98D81-ED6F-4701-8AC2-C90AB98B84C4}"/>
                </a:ext>
              </a:extLst>
            </p:cNvPr>
            <p:cNvSpPr/>
            <p:nvPr/>
          </p:nvSpPr>
          <p:spPr bwMode="auto">
            <a:xfrm rot="5400000">
              <a:off x="3723585" y="1894789"/>
              <a:ext cx="320512" cy="17345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C8DC7016-EC7E-49AF-9ADE-35632E6EDEE7}"/>
                </a:ext>
              </a:extLst>
            </p:cNvPr>
            <p:cNvSpPr/>
            <p:nvPr/>
          </p:nvSpPr>
          <p:spPr bwMode="auto">
            <a:xfrm>
              <a:off x="3723586" y="2309564"/>
              <a:ext cx="320512" cy="3205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C993B795-E454-47B6-8B5D-65E0B7F0AB7B}"/>
                </a:ext>
              </a:extLst>
            </p:cNvPr>
            <p:cNvSpPr/>
            <p:nvPr/>
          </p:nvSpPr>
          <p:spPr bwMode="auto">
            <a:xfrm rot="10800000">
              <a:off x="3374796" y="2988298"/>
              <a:ext cx="1018093" cy="772998"/>
            </a:xfrm>
            <a:prstGeom prst="rect">
              <a:avLst/>
            </a:prstGeom>
            <a:noFill/>
            <a:ln>
              <a:solidFill>
                <a:schemeClr val="dk1">
                  <a:shade val="95000"/>
                  <a:satMod val="105000"/>
                </a:schemeClr>
              </a:solidFill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lvl="0" algn="ctr">
                <a:defRPr/>
              </a:pPr>
              <a:r>
                <a:rPr lang="en-US" sz="1000" b="1" dirty="0">
                  <a:solidFill>
                    <a:srgbClr val="000000"/>
                  </a:solidFill>
                </a:rPr>
                <a:t>Component &amp; application metadata repository </a:t>
              </a:r>
              <a:endParaRPr lang="en-US" dirty="0">
                <a:solidFill>
                  <a:srgbClr val="ADBECB"/>
                </a:solidFill>
              </a:endParaRPr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DFEE4CF9-C6CA-4697-9D56-CF4539FEBEDF}"/>
              </a:ext>
            </a:extLst>
          </p:cNvPr>
          <p:cNvGrpSpPr/>
          <p:nvPr/>
        </p:nvGrpSpPr>
        <p:grpSpPr>
          <a:xfrm rot="10800000">
            <a:off x="1124201" y="1842925"/>
            <a:ext cx="1734532" cy="1451732"/>
            <a:chOff x="3016576" y="2309564"/>
            <a:chExt cx="1734532" cy="1451732"/>
          </a:xfrm>
        </p:grpSpPr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00EA0D11-C203-46E6-801F-154F49009353}"/>
                </a:ext>
              </a:extLst>
            </p:cNvPr>
            <p:cNvSpPr/>
            <p:nvPr/>
          </p:nvSpPr>
          <p:spPr bwMode="auto">
            <a:xfrm>
              <a:off x="3016577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E512A712-ED9C-4CBC-895D-1F13D392F710}"/>
                </a:ext>
              </a:extLst>
            </p:cNvPr>
            <p:cNvSpPr/>
            <p:nvPr/>
          </p:nvSpPr>
          <p:spPr bwMode="auto">
            <a:xfrm>
              <a:off x="4430596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28271A6E-25F5-43FA-89AA-3BB5D3D87665}"/>
                </a:ext>
              </a:extLst>
            </p:cNvPr>
            <p:cNvSpPr/>
            <p:nvPr/>
          </p:nvSpPr>
          <p:spPr bwMode="auto">
            <a:xfrm rot="5400000">
              <a:off x="3723585" y="1894789"/>
              <a:ext cx="320512" cy="17345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72CF2117-9EAA-4CF1-91FE-69B646244985}"/>
                </a:ext>
              </a:extLst>
            </p:cNvPr>
            <p:cNvSpPr/>
            <p:nvPr/>
          </p:nvSpPr>
          <p:spPr bwMode="auto">
            <a:xfrm>
              <a:off x="3723586" y="2309564"/>
              <a:ext cx="320512" cy="3205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1C670C33-242C-4426-8AF8-79A172620EEC}"/>
                </a:ext>
              </a:extLst>
            </p:cNvPr>
            <p:cNvSpPr/>
            <p:nvPr/>
          </p:nvSpPr>
          <p:spPr bwMode="auto">
            <a:xfrm rot="10800000">
              <a:off x="3374796" y="2988298"/>
              <a:ext cx="1018093" cy="772998"/>
            </a:xfrm>
            <a:prstGeom prst="rect">
              <a:avLst/>
            </a:prstGeom>
            <a:noFill/>
            <a:ln>
              <a:solidFill>
                <a:schemeClr val="dk1">
                  <a:shade val="95000"/>
                  <a:satMod val="105000"/>
                </a:schemeClr>
              </a:solidFill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r>
                <a:rPr lang="de-DE" sz="1000" b="1" dirty="0" err="1">
                  <a:solidFill>
                    <a:schemeClr val="tx1"/>
                  </a:solidFill>
                </a:rPr>
                <a:t>Dependency</a:t>
              </a:r>
              <a:r>
                <a:rPr lang="de-DE" sz="1000" b="1" dirty="0">
                  <a:solidFill>
                    <a:schemeClr val="tx1"/>
                  </a:solidFill>
                </a:rPr>
                <a:t> </a:t>
              </a:r>
              <a:r>
                <a:rPr lang="de-DE" sz="1000" b="1" dirty="0" err="1">
                  <a:solidFill>
                    <a:schemeClr val="tx1"/>
                  </a:solidFill>
                </a:rPr>
                <a:t>resolver</a:t>
              </a:r>
              <a:endParaRPr lang="de-DE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70B89C81-58C4-412D-A465-55D6965715B0}"/>
              </a:ext>
            </a:extLst>
          </p:cNvPr>
          <p:cNvGrpSpPr/>
          <p:nvPr/>
        </p:nvGrpSpPr>
        <p:grpSpPr>
          <a:xfrm rot="10800000">
            <a:off x="6477771" y="1842925"/>
            <a:ext cx="1734532" cy="1451732"/>
            <a:chOff x="3016576" y="2309564"/>
            <a:chExt cx="1734532" cy="1451732"/>
          </a:xfrm>
        </p:grpSpPr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84FB2255-FF93-4BCB-B66A-0C216901D7F7}"/>
                </a:ext>
              </a:extLst>
            </p:cNvPr>
            <p:cNvSpPr/>
            <p:nvPr/>
          </p:nvSpPr>
          <p:spPr bwMode="auto">
            <a:xfrm>
              <a:off x="3016577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4A6881D9-43BB-4C70-A2A7-E0E394EFD030}"/>
                </a:ext>
              </a:extLst>
            </p:cNvPr>
            <p:cNvSpPr/>
            <p:nvPr/>
          </p:nvSpPr>
          <p:spPr bwMode="auto">
            <a:xfrm>
              <a:off x="4430596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A3D20869-A683-4012-B098-8D7CB41C31E4}"/>
                </a:ext>
              </a:extLst>
            </p:cNvPr>
            <p:cNvSpPr/>
            <p:nvPr/>
          </p:nvSpPr>
          <p:spPr bwMode="auto">
            <a:xfrm rot="5400000">
              <a:off x="3723585" y="1894789"/>
              <a:ext cx="320512" cy="17345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3247EDD4-DBEC-4114-999E-1AF2C4A75801}"/>
                </a:ext>
              </a:extLst>
            </p:cNvPr>
            <p:cNvSpPr/>
            <p:nvPr/>
          </p:nvSpPr>
          <p:spPr bwMode="auto">
            <a:xfrm>
              <a:off x="3723586" y="2309564"/>
              <a:ext cx="320512" cy="3205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65A6A7DA-CD92-42B0-B0B7-4CCA90F6DFFE}"/>
                </a:ext>
              </a:extLst>
            </p:cNvPr>
            <p:cNvSpPr/>
            <p:nvPr/>
          </p:nvSpPr>
          <p:spPr bwMode="auto">
            <a:xfrm rot="10800000">
              <a:off x="3374796" y="2988298"/>
              <a:ext cx="1018093" cy="772998"/>
            </a:xfrm>
            <a:prstGeom prst="rect">
              <a:avLst/>
            </a:prstGeom>
            <a:noFill/>
            <a:ln>
              <a:solidFill>
                <a:schemeClr val="dk1">
                  <a:shade val="95000"/>
                  <a:satMod val="105000"/>
                </a:schemeClr>
              </a:solidFill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r>
                <a:rPr lang="de-DE" sz="1000" b="1" dirty="0">
                  <a:solidFill>
                    <a:schemeClr val="tx1"/>
                  </a:solidFill>
                </a:rPr>
                <a:t>Source </a:t>
              </a:r>
              <a:r>
                <a:rPr lang="de-DE" sz="1000" b="1" dirty="0" err="1">
                  <a:solidFill>
                    <a:schemeClr val="tx1"/>
                  </a:solidFill>
                </a:rPr>
                <a:t>package</a:t>
              </a:r>
              <a:r>
                <a:rPr lang="de-DE" sz="1000" b="1" dirty="0">
                  <a:solidFill>
                    <a:schemeClr val="tx1"/>
                  </a:solidFill>
                </a:rPr>
                <a:t> </a:t>
              </a:r>
              <a:r>
                <a:rPr lang="de-DE" sz="1000" b="1" dirty="0" err="1">
                  <a:solidFill>
                    <a:schemeClr val="tx1"/>
                  </a:solidFill>
                </a:rPr>
                <a:t>downloader</a:t>
              </a:r>
              <a:endParaRPr lang="de-DE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E79F62FE-8F66-4584-84F4-455C63AE88EF}"/>
              </a:ext>
            </a:extLst>
          </p:cNvPr>
          <p:cNvGrpSpPr/>
          <p:nvPr/>
        </p:nvGrpSpPr>
        <p:grpSpPr>
          <a:xfrm rot="10800000">
            <a:off x="2917540" y="1836874"/>
            <a:ext cx="1734532" cy="1451732"/>
            <a:chOff x="3016576" y="2309564"/>
            <a:chExt cx="1734532" cy="1451732"/>
          </a:xfrm>
        </p:grpSpPr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A279F5BD-133F-4C18-9CAC-E8A933787093}"/>
                </a:ext>
              </a:extLst>
            </p:cNvPr>
            <p:cNvSpPr/>
            <p:nvPr/>
          </p:nvSpPr>
          <p:spPr bwMode="auto">
            <a:xfrm>
              <a:off x="3016577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DE3D5CD5-71D1-496D-A725-B6E33D726F57}"/>
                </a:ext>
              </a:extLst>
            </p:cNvPr>
            <p:cNvSpPr/>
            <p:nvPr/>
          </p:nvSpPr>
          <p:spPr bwMode="auto">
            <a:xfrm>
              <a:off x="4430596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91932E09-531C-4E83-986A-BB9FEBC20E97}"/>
                </a:ext>
              </a:extLst>
            </p:cNvPr>
            <p:cNvSpPr/>
            <p:nvPr/>
          </p:nvSpPr>
          <p:spPr bwMode="auto">
            <a:xfrm rot="5400000">
              <a:off x="3723585" y="1894789"/>
              <a:ext cx="320512" cy="17345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9808FCCC-0771-4437-AE3B-12C3A872F3A3}"/>
                </a:ext>
              </a:extLst>
            </p:cNvPr>
            <p:cNvSpPr/>
            <p:nvPr/>
          </p:nvSpPr>
          <p:spPr bwMode="auto">
            <a:xfrm>
              <a:off x="3723586" y="2309564"/>
              <a:ext cx="320512" cy="3205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D511BC27-F65F-46A7-BE3D-49B5491A24B1}"/>
                </a:ext>
              </a:extLst>
            </p:cNvPr>
            <p:cNvSpPr/>
            <p:nvPr/>
          </p:nvSpPr>
          <p:spPr bwMode="auto">
            <a:xfrm rot="10800000">
              <a:off x="3374796" y="2988298"/>
              <a:ext cx="1018093" cy="772998"/>
            </a:xfrm>
            <a:prstGeom prst="rect">
              <a:avLst/>
            </a:prstGeom>
            <a:noFill/>
            <a:ln>
              <a:solidFill>
                <a:schemeClr val="dk1">
                  <a:shade val="95000"/>
                  <a:satMod val="105000"/>
                </a:schemeClr>
              </a:solidFill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r>
                <a:rPr lang="de-DE" sz="1000" b="1" dirty="0">
                  <a:solidFill>
                    <a:schemeClr val="tx1"/>
                  </a:solidFill>
                </a:rPr>
                <a:t>Container </a:t>
              </a:r>
              <a:r>
                <a:rPr lang="de-DE" sz="1000" b="1" dirty="0" err="1">
                  <a:solidFill>
                    <a:schemeClr val="tx1"/>
                  </a:solidFill>
                </a:rPr>
                <a:t>content</a:t>
              </a:r>
              <a:r>
                <a:rPr lang="de-DE" sz="1000" b="1" dirty="0">
                  <a:solidFill>
                    <a:schemeClr val="tx1"/>
                  </a:solidFill>
                </a:rPr>
                <a:t> </a:t>
              </a:r>
              <a:r>
                <a:rPr lang="de-DE" sz="1000" b="1" dirty="0" err="1">
                  <a:solidFill>
                    <a:schemeClr val="tx1"/>
                  </a:solidFill>
                </a:rPr>
                <a:t>resolver</a:t>
              </a:r>
              <a:endParaRPr lang="de-DE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F970468F-E7E1-41EF-8AB3-B2BD001FB601}"/>
              </a:ext>
            </a:extLst>
          </p:cNvPr>
          <p:cNvGrpSpPr/>
          <p:nvPr/>
        </p:nvGrpSpPr>
        <p:grpSpPr>
          <a:xfrm rot="10800000">
            <a:off x="10049226" y="1860512"/>
            <a:ext cx="1734532" cy="1451732"/>
            <a:chOff x="3016576" y="2309564"/>
            <a:chExt cx="1734532" cy="1451732"/>
          </a:xfrm>
        </p:grpSpPr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7A703850-D199-4708-9134-3C25F92B12DB}"/>
                </a:ext>
              </a:extLst>
            </p:cNvPr>
            <p:cNvSpPr/>
            <p:nvPr/>
          </p:nvSpPr>
          <p:spPr bwMode="auto">
            <a:xfrm>
              <a:off x="3016577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CD77B987-054B-467A-B9AE-FDBF3319A8CB}"/>
                </a:ext>
              </a:extLst>
            </p:cNvPr>
            <p:cNvSpPr/>
            <p:nvPr/>
          </p:nvSpPr>
          <p:spPr bwMode="auto">
            <a:xfrm>
              <a:off x="4430596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5C9A596A-4942-4D76-9C1F-1871FB8E754B}"/>
                </a:ext>
              </a:extLst>
            </p:cNvPr>
            <p:cNvSpPr/>
            <p:nvPr/>
          </p:nvSpPr>
          <p:spPr bwMode="auto">
            <a:xfrm rot="5400000">
              <a:off x="3723585" y="1894789"/>
              <a:ext cx="320512" cy="17345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F3A3E7B2-8EEF-4125-85CE-302D60A79883}"/>
                </a:ext>
              </a:extLst>
            </p:cNvPr>
            <p:cNvSpPr/>
            <p:nvPr/>
          </p:nvSpPr>
          <p:spPr bwMode="auto">
            <a:xfrm>
              <a:off x="3723586" y="2309564"/>
              <a:ext cx="320512" cy="3205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673C38AC-2204-485B-A06C-2AA5903574A5}"/>
                </a:ext>
              </a:extLst>
            </p:cNvPr>
            <p:cNvSpPr/>
            <p:nvPr/>
          </p:nvSpPr>
          <p:spPr bwMode="auto">
            <a:xfrm rot="10800000">
              <a:off x="3374796" y="2988298"/>
              <a:ext cx="1018093" cy="772998"/>
            </a:xfrm>
            <a:prstGeom prst="rect">
              <a:avLst/>
            </a:prstGeom>
            <a:noFill/>
            <a:ln>
              <a:solidFill>
                <a:schemeClr val="dk1">
                  <a:shade val="95000"/>
                  <a:satMod val="105000"/>
                </a:schemeClr>
              </a:solidFill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r>
                <a:rPr lang="de-DE" sz="1000" b="1" dirty="0">
                  <a:solidFill>
                    <a:schemeClr val="tx1"/>
                  </a:solidFill>
                </a:rPr>
                <a:t>License </a:t>
              </a:r>
              <a:r>
                <a:rPr lang="de-DE" sz="1000" b="1" dirty="0" err="1">
                  <a:solidFill>
                    <a:schemeClr val="tx1"/>
                  </a:solidFill>
                </a:rPr>
                <a:t>Obligations</a:t>
              </a:r>
              <a:r>
                <a:rPr lang="de-DE" sz="1000" b="1" dirty="0">
                  <a:solidFill>
                    <a:schemeClr val="tx1"/>
                  </a:solidFill>
                </a:rPr>
                <a:t> Database</a:t>
              </a:r>
            </a:p>
          </p:txBody>
        </p:sp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B0D1F145-21A6-4F50-9758-E7A5190C2820}"/>
              </a:ext>
            </a:extLst>
          </p:cNvPr>
          <p:cNvGrpSpPr/>
          <p:nvPr/>
        </p:nvGrpSpPr>
        <p:grpSpPr>
          <a:xfrm>
            <a:off x="4721807" y="4901934"/>
            <a:ext cx="1734532" cy="1451732"/>
            <a:chOff x="3016576" y="2309564"/>
            <a:chExt cx="1734532" cy="1451732"/>
          </a:xfrm>
        </p:grpSpPr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8419CB74-DC52-4BA8-B979-F6251F68C1CB}"/>
                </a:ext>
              </a:extLst>
            </p:cNvPr>
            <p:cNvSpPr/>
            <p:nvPr/>
          </p:nvSpPr>
          <p:spPr bwMode="auto">
            <a:xfrm>
              <a:off x="3016577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5624D3AB-74BB-4BAD-87C2-8CFC6B17F404}"/>
                </a:ext>
              </a:extLst>
            </p:cNvPr>
            <p:cNvSpPr/>
            <p:nvPr/>
          </p:nvSpPr>
          <p:spPr bwMode="auto">
            <a:xfrm>
              <a:off x="4430596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4A6C49B2-61F2-4750-B5A6-0F814E85E89B}"/>
                </a:ext>
              </a:extLst>
            </p:cNvPr>
            <p:cNvSpPr/>
            <p:nvPr/>
          </p:nvSpPr>
          <p:spPr bwMode="auto">
            <a:xfrm rot="5400000">
              <a:off x="3723585" y="1894789"/>
              <a:ext cx="320512" cy="17345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A8F1B338-B97B-44A9-913C-BB2353DC9CFA}"/>
                </a:ext>
              </a:extLst>
            </p:cNvPr>
            <p:cNvSpPr/>
            <p:nvPr/>
          </p:nvSpPr>
          <p:spPr bwMode="auto">
            <a:xfrm>
              <a:off x="3723586" y="2309564"/>
              <a:ext cx="320512" cy="3205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1DEAE1DE-7E81-41B6-B1AA-93982112789F}"/>
                </a:ext>
              </a:extLst>
            </p:cNvPr>
            <p:cNvSpPr/>
            <p:nvPr/>
          </p:nvSpPr>
          <p:spPr bwMode="auto">
            <a:xfrm>
              <a:off x="3374796" y="2988298"/>
              <a:ext cx="1018093" cy="772998"/>
            </a:xfrm>
            <a:prstGeom prst="rect">
              <a:avLst/>
            </a:prstGeom>
            <a:noFill/>
            <a:ln>
              <a:solidFill>
                <a:schemeClr val="dk1">
                  <a:shade val="95000"/>
                  <a:satMod val="105000"/>
                </a:schemeClr>
              </a:solidFill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r>
                <a:rPr lang="de-DE" sz="1000" b="1" dirty="0">
                  <a:solidFill>
                    <a:schemeClr val="tx1"/>
                  </a:solidFill>
                </a:rPr>
                <a:t>Policy </a:t>
              </a:r>
              <a:r>
                <a:rPr lang="de-DE" sz="1000" b="1" dirty="0" err="1">
                  <a:solidFill>
                    <a:schemeClr val="tx1"/>
                  </a:solidFill>
                </a:rPr>
                <a:t>checker</a:t>
              </a:r>
              <a:r>
                <a:rPr lang="de-DE" sz="1000" b="1" dirty="0">
                  <a:solidFill>
                    <a:schemeClr val="tx1"/>
                  </a:solidFill>
                </a:rPr>
                <a:t> (Compliance Checker)</a:t>
              </a:r>
            </a:p>
          </p:txBody>
        </p:sp>
      </p:grp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7A809A26-B23F-4488-939F-8A05DFB7CAA2}"/>
              </a:ext>
            </a:extLst>
          </p:cNvPr>
          <p:cNvGrpSpPr/>
          <p:nvPr/>
        </p:nvGrpSpPr>
        <p:grpSpPr>
          <a:xfrm>
            <a:off x="6519669" y="4901905"/>
            <a:ext cx="1734532" cy="1451732"/>
            <a:chOff x="3016576" y="2309564"/>
            <a:chExt cx="1734532" cy="1451732"/>
          </a:xfrm>
        </p:grpSpPr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1B93836C-6698-450E-9566-176391920F0A}"/>
                </a:ext>
              </a:extLst>
            </p:cNvPr>
            <p:cNvSpPr/>
            <p:nvPr/>
          </p:nvSpPr>
          <p:spPr bwMode="auto">
            <a:xfrm>
              <a:off x="3016577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438B89E2-6D05-4E9B-88DB-B4271ECC8939}"/>
                </a:ext>
              </a:extLst>
            </p:cNvPr>
            <p:cNvSpPr/>
            <p:nvPr/>
          </p:nvSpPr>
          <p:spPr bwMode="auto">
            <a:xfrm>
              <a:off x="4430596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CCC5E368-1836-42FA-B9D5-8F9742353024}"/>
                </a:ext>
              </a:extLst>
            </p:cNvPr>
            <p:cNvSpPr/>
            <p:nvPr/>
          </p:nvSpPr>
          <p:spPr bwMode="auto">
            <a:xfrm rot="5400000">
              <a:off x="3723585" y="1894789"/>
              <a:ext cx="320512" cy="17345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BBDE7772-1E09-4F34-A8A6-E70E6DC21F2C}"/>
                </a:ext>
              </a:extLst>
            </p:cNvPr>
            <p:cNvSpPr/>
            <p:nvPr/>
          </p:nvSpPr>
          <p:spPr bwMode="auto">
            <a:xfrm>
              <a:off x="3723586" y="2309564"/>
              <a:ext cx="320512" cy="3205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13E2D3D5-F8A5-4443-A823-B0100CE93A72}"/>
                </a:ext>
              </a:extLst>
            </p:cNvPr>
            <p:cNvSpPr/>
            <p:nvPr/>
          </p:nvSpPr>
          <p:spPr bwMode="auto">
            <a:xfrm>
              <a:off x="3374796" y="2988298"/>
              <a:ext cx="1018093" cy="772998"/>
            </a:xfrm>
            <a:prstGeom prst="rect">
              <a:avLst/>
            </a:prstGeom>
            <a:noFill/>
            <a:ln>
              <a:solidFill>
                <a:schemeClr val="dk1">
                  <a:shade val="95000"/>
                  <a:satMod val="105000"/>
                </a:schemeClr>
              </a:solidFill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r>
                <a:rPr lang="de-DE" sz="1000" b="1" dirty="0">
                  <a:solidFill>
                    <a:schemeClr val="tx1"/>
                  </a:solidFill>
                </a:rPr>
                <a:t>Obligation </a:t>
              </a:r>
              <a:r>
                <a:rPr lang="en-US" sz="1000" b="1" dirty="0">
                  <a:solidFill>
                    <a:schemeClr val="tx1"/>
                  </a:solidFill>
                </a:rPr>
                <a:t>fulfillment</a:t>
              </a:r>
            </a:p>
          </p:txBody>
        </p:sp>
      </p:grpSp>
      <p:sp>
        <p:nvSpPr>
          <p:cNvPr id="83" name="Rounded Rectangle 11">
            <a:extLst>
              <a:ext uri="{FF2B5EF4-FFF2-40B4-BE49-F238E27FC236}">
                <a16:creationId xmlns:a16="http://schemas.microsoft.com/office/drawing/2014/main" id="{29581060-1D9F-4A33-A9B4-7AFC8ED780C7}"/>
              </a:ext>
            </a:extLst>
          </p:cNvPr>
          <p:cNvSpPr/>
          <p:nvPr/>
        </p:nvSpPr>
        <p:spPr bwMode="auto">
          <a:xfrm>
            <a:off x="2142575" y="4163360"/>
            <a:ext cx="2424545" cy="61334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b="1" dirty="0">
                <a:solidFill>
                  <a:schemeClr val="tx1"/>
                </a:solidFill>
              </a:rPr>
              <a:t>Build Tools</a:t>
            </a:r>
          </a:p>
        </p:txBody>
      </p:sp>
      <p:sp>
        <p:nvSpPr>
          <p:cNvPr id="84" name="Rounded Rectangle 14">
            <a:extLst>
              <a:ext uri="{FF2B5EF4-FFF2-40B4-BE49-F238E27FC236}">
                <a16:creationId xmlns:a16="http://schemas.microsoft.com/office/drawing/2014/main" id="{CD8D2A2C-A586-47CF-8835-9D473C0DFE08}"/>
              </a:ext>
            </a:extLst>
          </p:cNvPr>
          <p:cNvSpPr/>
          <p:nvPr/>
        </p:nvSpPr>
        <p:spPr bwMode="auto">
          <a:xfrm>
            <a:off x="7700371" y="3414548"/>
            <a:ext cx="2424545" cy="61334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b="1" dirty="0">
                <a:solidFill>
                  <a:schemeClr val="tx1"/>
                </a:solidFill>
              </a:rPr>
              <a:t>Continuous Integration</a:t>
            </a:r>
          </a:p>
        </p:txBody>
      </p:sp>
      <p:sp>
        <p:nvSpPr>
          <p:cNvPr id="85" name="Rounded Rectangle 15">
            <a:extLst>
              <a:ext uri="{FF2B5EF4-FFF2-40B4-BE49-F238E27FC236}">
                <a16:creationId xmlns:a16="http://schemas.microsoft.com/office/drawing/2014/main" id="{C936770C-0C31-4AED-99CB-27D019785DF6}"/>
              </a:ext>
            </a:extLst>
          </p:cNvPr>
          <p:cNvSpPr/>
          <p:nvPr/>
        </p:nvSpPr>
        <p:spPr bwMode="auto">
          <a:xfrm>
            <a:off x="2142575" y="3393137"/>
            <a:ext cx="2424545" cy="61334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b="1" dirty="0">
                <a:solidFill>
                  <a:schemeClr val="tx1"/>
                </a:solidFill>
              </a:rPr>
              <a:t>Artifact Repository</a:t>
            </a:r>
          </a:p>
        </p:txBody>
      </p:sp>
      <p:sp>
        <p:nvSpPr>
          <p:cNvPr id="86" name="Rounded Rectangle 16">
            <a:extLst>
              <a:ext uri="{FF2B5EF4-FFF2-40B4-BE49-F238E27FC236}">
                <a16:creationId xmlns:a16="http://schemas.microsoft.com/office/drawing/2014/main" id="{5E68C9E0-B431-4442-9167-20ED7D9F9B97}"/>
              </a:ext>
            </a:extLst>
          </p:cNvPr>
          <p:cNvSpPr/>
          <p:nvPr/>
        </p:nvSpPr>
        <p:spPr bwMode="auto">
          <a:xfrm>
            <a:off x="7685863" y="4164475"/>
            <a:ext cx="2424545" cy="61334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b="1" dirty="0">
                <a:solidFill>
                  <a:schemeClr val="tx1"/>
                </a:solidFill>
              </a:rPr>
              <a:t>Source Code Repo</a:t>
            </a:r>
          </a:p>
        </p:txBody>
      </p:sp>
      <p:sp>
        <p:nvSpPr>
          <p:cNvPr id="88" name="Pfeil: Fünfeck 87">
            <a:extLst>
              <a:ext uri="{FF2B5EF4-FFF2-40B4-BE49-F238E27FC236}">
                <a16:creationId xmlns:a16="http://schemas.microsoft.com/office/drawing/2014/main" id="{383684AF-5C43-4417-955E-4D0D7506FBC6}"/>
              </a:ext>
            </a:extLst>
          </p:cNvPr>
          <p:cNvSpPr/>
          <p:nvPr/>
        </p:nvSpPr>
        <p:spPr bwMode="auto">
          <a:xfrm>
            <a:off x="11114079" y="3188706"/>
            <a:ext cx="1034172" cy="1781791"/>
          </a:xfrm>
          <a:prstGeom prst="homePlate">
            <a:avLst>
              <a:gd name="adj" fmla="val 1646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1000" b="1" dirty="0">
                <a:solidFill>
                  <a:schemeClr val="tx1"/>
                </a:solidFill>
              </a:rPr>
              <a:t>Outbound </a:t>
            </a:r>
            <a:r>
              <a:rPr lang="de-DE" sz="1000" b="1" dirty="0" err="1">
                <a:solidFill>
                  <a:schemeClr val="tx1"/>
                </a:solidFill>
              </a:rPr>
              <a:t>software</a:t>
            </a:r>
            <a:r>
              <a:rPr lang="de-DE" sz="1000" b="1" dirty="0">
                <a:solidFill>
                  <a:schemeClr val="tx1"/>
                </a:solidFill>
              </a:rPr>
              <a:t>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1000" b="1" dirty="0">
                <a:solidFill>
                  <a:schemeClr val="tx1"/>
                </a:solidFill>
              </a:rPr>
              <a:t>&amp;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1000" b="1" dirty="0">
                <a:solidFill>
                  <a:schemeClr val="tx1"/>
                </a:solidFill>
              </a:rPr>
              <a:t> Compliance </a:t>
            </a:r>
            <a:r>
              <a:rPr lang="de-DE" sz="1000" b="1" dirty="0" err="1">
                <a:solidFill>
                  <a:schemeClr val="tx1"/>
                </a:solidFill>
              </a:rPr>
              <a:t>artifacts</a:t>
            </a:r>
            <a:endParaRPr lang="de-DE" sz="1000" b="1" dirty="0">
              <a:solidFill>
                <a:schemeClr val="tx1"/>
              </a:solidFill>
            </a:endParaRPr>
          </a:p>
        </p:txBody>
      </p: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639B869F-6BD8-47A3-BF0F-279FA595C3E7}"/>
              </a:ext>
            </a:extLst>
          </p:cNvPr>
          <p:cNvGrpSpPr/>
          <p:nvPr/>
        </p:nvGrpSpPr>
        <p:grpSpPr>
          <a:xfrm>
            <a:off x="8296805" y="4887837"/>
            <a:ext cx="1734532" cy="1451732"/>
            <a:chOff x="3016576" y="2309564"/>
            <a:chExt cx="1734532" cy="1451732"/>
          </a:xfrm>
        </p:grpSpPr>
        <p:sp>
          <p:nvSpPr>
            <p:cNvPr id="90" name="Rechteck 89">
              <a:extLst>
                <a:ext uri="{FF2B5EF4-FFF2-40B4-BE49-F238E27FC236}">
                  <a16:creationId xmlns:a16="http://schemas.microsoft.com/office/drawing/2014/main" id="{1884E718-6656-4F06-A7F8-5F3081E382C5}"/>
                </a:ext>
              </a:extLst>
            </p:cNvPr>
            <p:cNvSpPr/>
            <p:nvPr/>
          </p:nvSpPr>
          <p:spPr bwMode="auto">
            <a:xfrm>
              <a:off x="3016577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91" name="Rechteck 90">
              <a:extLst>
                <a:ext uri="{FF2B5EF4-FFF2-40B4-BE49-F238E27FC236}">
                  <a16:creationId xmlns:a16="http://schemas.microsoft.com/office/drawing/2014/main" id="{512054F4-BFB2-449D-B9D3-A4C101CCF582}"/>
                </a:ext>
              </a:extLst>
            </p:cNvPr>
            <p:cNvSpPr/>
            <p:nvPr/>
          </p:nvSpPr>
          <p:spPr bwMode="auto">
            <a:xfrm>
              <a:off x="4430596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92" name="Rechteck 91">
              <a:extLst>
                <a:ext uri="{FF2B5EF4-FFF2-40B4-BE49-F238E27FC236}">
                  <a16:creationId xmlns:a16="http://schemas.microsoft.com/office/drawing/2014/main" id="{975B48C7-C3AB-460C-BB97-EE05576D1B92}"/>
                </a:ext>
              </a:extLst>
            </p:cNvPr>
            <p:cNvSpPr/>
            <p:nvPr/>
          </p:nvSpPr>
          <p:spPr bwMode="auto">
            <a:xfrm rot="5400000">
              <a:off x="3723585" y="1894789"/>
              <a:ext cx="320512" cy="17345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93" name="Rechteck 92">
              <a:extLst>
                <a:ext uri="{FF2B5EF4-FFF2-40B4-BE49-F238E27FC236}">
                  <a16:creationId xmlns:a16="http://schemas.microsoft.com/office/drawing/2014/main" id="{0C7EEDB8-68C1-4411-AC2E-9F8AFD6867FD}"/>
                </a:ext>
              </a:extLst>
            </p:cNvPr>
            <p:cNvSpPr/>
            <p:nvPr/>
          </p:nvSpPr>
          <p:spPr bwMode="auto">
            <a:xfrm>
              <a:off x="3723586" y="2309564"/>
              <a:ext cx="320512" cy="3205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94" name="Rechteck 93">
              <a:extLst>
                <a:ext uri="{FF2B5EF4-FFF2-40B4-BE49-F238E27FC236}">
                  <a16:creationId xmlns:a16="http://schemas.microsoft.com/office/drawing/2014/main" id="{AE7309DD-30C2-4FB3-8E3C-71EBCD9C5116}"/>
                </a:ext>
              </a:extLst>
            </p:cNvPr>
            <p:cNvSpPr/>
            <p:nvPr/>
          </p:nvSpPr>
          <p:spPr bwMode="auto">
            <a:xfrm>
              <a:off x="3374796" y="2988298"/>
              <a:ext cx="1018093" cy="772998"/>
            </a:xfrm>
            <a:prstGeom prst="rect">
              <a:avLst/>
            </a:prstGeom>
            <a:noFill/>
            <a:ln>
              <a:solidFill>
                <a:schemeClr val="dk1">
                  <a:shade val="95000"/>
                  <a:satMod val="105000"/>
                </a:schemeClr>
              </a:solidFill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r>
                <a:rPr lang="de-DE" sz="1000" b="1" dirty="0">
                  <a:solidFill>
                    <a:schemeClr val="tx1"/>
                  </a:solidFill>
                </a:rPr>
                <a:t>FOSS Compliance Bundle </a:t>
              </a:r>
              <a:r>
                <a:rPr lang="de-DE" sz="1000" b="1" dirty="0" err="1">
                  <a:solidFill>
                    <a:schemeClr val="tx1"/>
                  </a:solidFill>
                </a:rPr>
                <a:t>generator</a:t>
              </a:r>
              <a:endParaRPr lang="de-DE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0C60D2E0-4317-4D28-BFBC-6736301673AB}"/>
              </a:ext>
            </a:extLst>
          </p:cNvPr>
          <p:cNvGrpSpPr/>
          <p:nvPr/>
        </p:nvGrpSpPr>
        <p:grpSpPr>
          <a:xfrm rot="10800000">
            <a:off x="4695170" y="1842925"/>
            <a:ext cx="1734532" cy="1451732"/>
            <a:chOff x="3016576" y="2309564"/>
            <a:chExt cx="1734532" cy="1451732"/>
          </a:xfrm>
        </p:grpSpPr>
        <p:sp>
          <p:nvSpPr>
            <p:cNvPr id="96" name="Rechteck 95">
              <a:extLst>
                <a:ext uri="{FF2B5EF4-FFF2-40B4-BE49-F238E27FC236}">
                  <a16:creationId xmlns:a16="http://schemas.microsoft.com/office/drawing/2014/main" id="{6DD30D4F-FA53-41D4-9998-6D5EC4B460A5}"/>
                </a:ext>
              </a:extLst>
            </p:cNvPr>
            <p:cNvSpPr/>
            <p:nvPr/>
          </p:nvSpPr>
          <p:spPr bwMode="auto">
            <a:xfrm>
              <a:off x="3016577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97" name="Rechteck 96">
              <a:extLst>
                <a:ext uri="{FF2B5EF4-FFF2-40B4-BE49-F238E27FC236}">
                  <a16:creationId xmlns:a16="http://schemas.microsoft.com/office/drawing/2014/main" id="{0043FFD6-C2BC-44FA-B4CC-D2E92C04BE4E}"/>
                </a:ext>
              </a:extLst>
            </p:cNvPr>
            <p:cNvSpPr/>
            <p:nvPr/>
          </p:nvSpPr>
          <p:spPr bwMode="auto">
            <a:xfrm>
              <a:off x="4430596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98" name="Rechteck 97">
              <a:extLst>
                <a:ext uri="{FF2B5EF4-FFF2-40B4-BE49-F238E27FC236}">
                  <a16:creationId xmlns:a16="http://schemas.microsoft.com/office/drawing/2014/main" id="{CCA3702F-8570-4BE6-AA17-3E3CB86ED2D5}"/>
                </a:ext>
              </a:extLst>
            </p:cNvPr>
            <p:cNvSpPr/>
            <p:nvPr/>
          </p:nvSpPr>
          <p:spPr bwMode="auto">
            <a:xfrm rot="5400000">
              <a:off x="3723585" y="1894789"/>
              <a:ext cx="320512" cy="17345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99" name="Rechteck 98">
              <a:extLst>
                <a:ext uri="{FF2B5EF4-FFF2-40B4-BE49-F238E27FC236}">
                  <a16:creationId xmlns:a16="http://schemas.microsoft.com/office/drawing/2014/main" id="{7B4F2EFD-477E-405A-854A-A9B04D96C81A}"/>
                </a:ext>
              </a:extLst>
            </p:cNvPr>
            <p:cNvSpPr/>
            <p:nvPr/>
          </p:nvSpPr>
          <p:spPr bwMode="auto">
            <a:xfrm>
              <a:off x="3723586" y="2309564"/>
              <a:ext cx="320512" cy="3205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100" name="Rechteck 99">
              <a:extLst>
                <a:ext uri="{FF2B5EF4-FFF2-40B4-BE49-F238E27FC236}">
                  <a16:creationId xmlns:a16="http://schemas.microsoft.com/office/drawing/2014/main" id="{C0BD49AF-E806-45A3-AB22-F41BFC9ED7F2}"/>
                </a:ext>
              </a:extLst>
            </p:cNvPr>
            <p:cNvSpPr/>
            <p:nvPr/>
          </p:nvSpPr>
          <p:spPr bwMode="auto">
            <a:xfrm rot="10800000">
              <a:off x="3374796" y="2988298"/>
              <a:ext cx="1018093" cy="772998"/>
            </a:xfrm>
            <a:prstGeom prst="rect">
              <a:avLst/>
            </a:prstGeom>
            <a:noFill/>
            <a:ln>
              <a:solidFill>
                <a:schemeClr val="dk1">
                  <a:shade val="95000"/>
                  <a:satMod val="105000"/>
                </a:schemeClr>
              </a:solidFill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r>
                <a:rPr lang="de-DE" sz="1000" b="1" dirty="0">
                  <a:solidFill>
                    <a:schemeClr val="tx1"/>
                  </a:solidFill>
                </a:rPr>
                <a:t>Binary </a:t>
              </a:r>
              <a:r>
                <a:rPr lang="de-DE" sz="1000" b="1" dirty="0" err="1">
                  <a:solidFill>
                    <a:schemeClr val="tx1"/>
                  </a:solidFill>
                </a:rPr>
                <a:t>analyzer</a:t>
              </a:r>
              <a:endParaRPr lang="de-DE" sz="1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7" name="Pfeil: Fünfeck 86">
            <a:extLst>
              <a:ext uri="{FF2B5EF4-FFF2-40B4-BE49-F238E27FC236}">
                <a16:creationId xmlns:a16="http://schemas.microsoft.com/office/drawing/2014/main" id="{DE0F92AA-AB35-4181-9EC5-787168EC4238}"/>
              </a:ext>
            </a:extLst>
          </p:cNvPr>
          <p:cNvSpPr/>
          <p:nvPr/>
        </p:nvSpPr>
        <p:spPr bwMode="auto">
          <a:xfrm>
            <a:off x="120121" y="2224693"/>
            <a:ext cx="982320" cy="1781791"/>
          </a:xfrm>
          <a:prstGeom prst="homePlate">
            <a:avLst>
              <a:gd name="adj" fmla="val 16460"/>
            </a:avLst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1000" b="1" dirty="0">
                <a:solidFill>
                  <a:schemeClr val="tx1"/>
                </a:solidFill>
              </a:rPr>
              <a:t>Inbound </a:t>
            </a:r>
            <a:r>
              <a:rPr lang="de-DE" sz="1000" b="1" dirty="0" err="1">
                <a:solidFill>
                  <a:schemeClr val="tx1"/>
                </a:solidFill>
              </a:rPr>
              <a:t>software</a:t>
            </a:r>
            <a:endParaRPr lang="de-DE" sz="1000" b="1" dirty="0">
              <a:solidFill>
                <a:schemeClr val="tx1"/>
              </a:solidFill>
            </a:endParaRPr>
          </a:p>
        </p:txBody>
      </p:sp>
      <p:sp>
        <p:nvSpPr>
          <p:cNvPr id="102" name="Pfeil: Fünfeck 101">
            <a:extLst>
              <a:ext uri="{FF2B5EF4-FFF2-40B4-BE49-F238E27FC236}">
                <a16:creationId xmlns:a16="http://schemas.microsoft.com/office/drawing/2014/main" id="{48762F8B-11D1-4D42-A87D-8EBE31656989}"/>
              </a:ext>
            </a:extLst>
          </p:cNvPr>
          <p:cNvSpPr/>
          <p:nvPr/>
        </p:nvSpPr>
        <p:spPr bwMode="auto">
          <a:xfrm>
            <a:off x="112593" y="4041085"/>
            <a:ext cx="996998" cy="1781791"/>
          </a:xfrm>
          <a:prstGeom prst="homePlate">
            <a:avLst>
              <a:gd name="adj" fmla="val 16460"/>
            </a:avLst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1000" b="1" dirty="0">
                <a:solidFill>
                  <a:schemeClr val="tx1"/>
                </a:solidFill>
              </a:rPr>
              <a:t>Public </a:t>
            </a:r>
            <a:r>
              <a:rPr lang="de-DE" sz="1000" b="1" dirty="0" err="1">
                <a:solidFill>
                  <a:schemeClr val="tx1"/>
                </a:solidFill>
              </a:rPr>
              <a:t>compliance</a:t>
            </a:r>
            <a:r>
              <a:rPr lang="de-DE" sz="1000" b="1" dirty="0">
                <a:solidFill>
                  <a:schemeClr val="tx1"/>
                </a:solidFill>
              </a:rPr>
              <a:t> </a:t>
            </a:r>
            <a:r>
              <a:rPr lang="de-DE" sz="1000" b="1" dirty="0" err="1">
                <a:solidFill>
                  <a:schemeClr val="tx1"/>
                </a:solidFill>
              </a:rPr>
              <a:t>artifact</a:t>
            </a:r>
            <a:r>
              <a:rPr lang="de-DE" sz="1000" b="1" dirty="0">
                <a:solidFill>
                  <a:schemeClr val="tx1"/>
                </a:solidFill>
              </a:rPr>
              <a:t> </a:t>
            </a:r>
            <a:r>
              <a:rPr lang="de-DE" sz="1000" b="1" dirty="0" err="1">
                <a:solidFill>
                  <a:schemeClr val="tx1"/>
                </a:solidFill>
              </a:rPr>
              <a:t>repos</a:t>
            </a:r>
            <a:endParaRPr lang="de-DE" sz="1000" b="1" dirty="0">
              <a:solidFill>
                <a:schemeClr val="tx1"/>
              </a:solidFill>
            </a:endParaRPr>
          </a:p>
        </p:txBody>
      </p:sp>
      <p:sp>
        <p:nvSpPr>
          <p:cNvPr id="104" name="Pfeil: nach links 103">
            <a:extLst>
              <a:ext uri="{FF2B5EF4-FFF2-40B4-BE49-F238E27FC236}">
                <a16:creationId xmlns:a16="http://schemas.microsoft.com/office/drawing/2014/main" id="{B8688F29-6C70-4B11-86B1-94D245810BEC}"/>
              </a:ext>
            </a:extLst>
          </p:cNvPr>
          <p:cNvSpPr/>
          <p:nvPr/>
        </p:nvSpPr>
        <p:spPr bwMode="auto">
          <a:xfrm>
            <a:off x="661172" y="3599851"/>
            <a:ext cx="1334294" cy="841132"/>
          </a:xfrm>
          <a:prstGeom prst="leftArrow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1050" b="1" dirty="0" err="1">
                <a:solidFill>
                  <a:schemeClr val="tx1"/>
                </a:solidFill>
              </a:rPr>
              <a:t>Contributions</a:t>
            </a:r>
            <a:endParaRPr lang="de-DE" sz="1050" b="1" dirty="0">
              <a:solidFill>
                <a:schemeClr val="tx1"/>
              </a:solidFill>
            </a:endParaRP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BBD22F4E-7C97-4A80-B3E4-788B64E3BEAE}"/>
              </a:ext>
            </a:extLst>
          </p:cNvPr>
          <p:cNvSpPr txBox="1"/>
          <p:nvPr/>
        </p:nvSpPr>
        <p:spPr>
          <a:xfrm>
            <a:off x="1228610" y="2765093"/>
            <a:ext cx="1594516" cy="2344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dirty="0">
                <a:solidFill>
                  <a:schemeClr val="tx1"/>
                </a:solidFill>
              </a:rPr>
              <a:t>Integration </a:t>
            </a:r>
            <a:r>
              <a:rPr lang="de-DE" sz="1000" dirty="0" err="1">
                <a:solidFill>
                  <a:schemeClr val="tx1"/>
                </a:solidFill>
              </a:rPr>
              <a:t>layer</a:t>
            </a:r>
            <a:r>
              <a:rPr lang="de-DE" sz="1000" dirty="0">
                <a:solidFill>
                  <a:schemeClr val="tx1"/>
                </a:solidFill>
              </a:rPr>
              <a:t> (API/Data)</a:t>
            </a:r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00E45FB3-F380-45A2-8789-4AA188E314EE}"/>
              </a:ext>
            </a:extLst>
          </p:cNvPr>
          <p:cNvSpPr txBox="1"/>
          <p:nvPr/>
        </p:nvSpPr>
        <p:spPr>
          <a:xfrm>
            <a:off x="3007682" y="2759711"/>
            <a:ext cx="1594516" cy="2344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dirty="0">
                <a:solidFill>
                  <a:schemeClr val="tx1"/>
                </a:solidFill>
              </a:rPr>
              <a:t>Integration </a:t>
            </a:r>
            <a:r>
              <a:rPr lang="de-DE" sz="1000" dirty="0" err="1">
                <a:solidFill>
                  <a:schemeClr val="tx1"/>
                </a:solidFill>
              </a:rPr>
              <a:t>layer</a:t>
            </a:r>
            <a:r>
              <a:rPr lang="de-DE" sz="1000" dirty="0">
                <a:solidFill>
                  <a:schemeClr val="tx1"/>
                </a:solidFill>
              </a:rPr>
              <a:t> (API/Data)</a:t>
            </a: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9BA21F31-4BEA-41B8-951D-AAC6CD33CCD4}"/>
              </a:ext>
            </a:extLst>
          </p:cNvPr>
          <p:cNvSpPr txBox="1"/>
          <p:nvPr/>
        </p:nvSpPr>
        <p:spPr>
          <a:xfrm>
            <a:off x="1228810" y="5267066"/>
            <a:ext cx="1594516" cy="2344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dirty="0">
                <a:solidFill>
                  <a:schemeClr val="tx1"/>
                </a:solidFill>
              </a:rPr>
              <a:t>Integration </a:t>
            </a:r>
            <a:r>
              <a:rPr lang="de-DE" sz="1000" dirty="0" err="1">
                <a:solidFill>
                  <a:schemeClr val="tx1"/>
                </a:solidFill>
              </a:rPr>
              <a:t>layer</a:t>
            </a:r>
            <a:r>
              <a:rPr lang="de-DE" sz="1000" dirty="0">
                <a:solidFill>
                  <a:schemeClr val="tx1"/>
                </a:solidFill>
              </a:rPr>
              <a:t> (API/Data)</a:t>
            </a: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67DE7A96-612E-4BA5-999E-768826CC8EDA}"/>
              </a:ext>
            </a:extLst>
          </p:cNvPr>
          <p:cNvSpPr txBox="1"/>
          <p:nvPr/>
        </p:nvSpPr>
        <p:spPr>
          <a:xfrm>
            <a:off x="4799993" y="2758923"/>
            <a:ext cx="1594516" cy="2344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dirty="0">
                <a:solidFill>
                  <a:schemeClr val="tx1"/>
                </a:solidFill>
              </a:rPr>
              <a:t>Integration </a:t>
            </a:r>
            <a:r>
              <a:rPr lang="de-DE" sz="1000" dirty="0" err="1">
                <a:solidFill>
                  <a:schemeClr val="tx1"/>
                </a:solidFill>
              </a:rPr>
              <a:t>layer</a:t>
            </a:r>
            <a:r>
              <a:rPr lang="de-DE" sz="1000" dirty="0">
                <a:solidFill>
                  <a:schemeClr val="tx1"/>
                </a:solidFill>
              </a:rPr>
              <a:t> (API/Data)</a:t>
            </a: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3D179D0D-6A6B-4795-BCB3-050CCB4A01B1}"/>
              </a:ext>
            </a:extLst>
          </p:cNvPr>
          <p:cNvSpPr txBox="1"/>
          <p:nvPr/>
        </p:nvSpPr>
        <p:spPr>
          <a:xfrm>
            <a:off x="6563591" y="2758923"/>
            <a:ext cx="1594516" cy="2344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dirty="0">
                <a:solidFill>
                  <a:schemeClr val="tx1"/>
                </a:solidFill>
              </a:rPr>
              <a:t>Integration </a:t>
            </a:r>
            <a:r>
              <a:rPr lang="de-DE" sz="1000" dirty="0" err="1">
                <a:solidFill>
                  <a:schemeClr val="tx1"/>
                </a:solidFill>
              </a:rPr>
              <a:t>layer</a:t>
            </a:r>
            <a:r>
              <a:rPr lang="de-DE" sz="1000" dirty="0">
                <a:solidFill>
                  <a:schemeClr val="tx1"/>
                </a:solidFill>
              </a:rPr>
              <a:t> (API/Data)</a:t>
            </a: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C1691AE7-1F9E-472E-9B67-03E75A5CEAD1}"/>
              </a:ext>
            </a:extLst>
          </p:cNvPr>
          <p:cNvSpPr txBox="1"/>
          <p:nvPr/>
        </p:nvSpPr>
        <p:spPr>
          <a:xfrm>
            <a:off x="8345609" y="2766504"/>
            <a:ext cx="1594516" cy="2344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dirty="0">
                <a:solidFill>
                  <a:schemeClr val="tx1"/>
                </a:solidFill>
              </a:rPr>
              <a:t>Integration </a:t>
            </a:r>
            <a:r>
              <a:rPr lang="de-DE" sz="1000" dirty="0" err="1">
                <a:solidFill>
                  <a:schemeClr val="tx1"/>
                </a:solidFill>
              </a:rPr>
              <a:t>layer</a:t>
            </a:r>
            <a:r>
              <a:rPr lang="de-DE" sz="1000" dirty="0">
                <a:solidFill>
                  <a:schemeClr val="tx1"/>
                </a:solidFill>
              </a:rPr>
              <a:t> (API/Data)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5F153B2C-82AF-414F-9CE0-40F077A057B1}"/>
              </a:ext>
            </a:extLst>
          </p:cNvPr>
          <p:cNvSpPr txBox="1"/>
          <p:nvPr/>
        </p:nvSpPr>
        <p:spPr>
          <a:xfrm>
            <a:off x="10172482" y="2758923"/>
            <a:ext cx="1594516" cy="2344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dirty="0">
                <a:solidFill>
                  <a:schemeClr val="tx1"/>
                </a:solidFill>
              </a:rPr>
              <a:t>Integration </a:t>
            </a:r>
            <a:r>
              <a:rPr lang="de-DE" sz="1000" dirty="0" err="1">
                <a:solidFill>
                  <a:schemeClr val="tx1"/>
                </a:solidFill>
              </a:rPr>
              <a:t>layer</a:t>
            </a:r>
            <a:r>
              <a:rPr lang="de-DE" sz="1000" dirty="0">
                <a:solidFill>
                  <a:schemeClr val="tx1"/>
                </a:solidFill>
              </a:rPr>
              <a:t> (API/Data)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D1F43819-A476-48B1-8C56-2D10BF5CD70F}"/>
              </a:ext>
            </a:extLst>
          </p:cNvPr>
          <p:cNvSpPr txBox="1"/>
          <p:nvPr/>
        </p:nvSpPr>
        <p:spPr>
          <a:xfrm>
            <a:off x="3020779" y="5271216"/>
            <a:ext cx="1594516" cy="2344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dirty="0">
                <a:solidFill>
                  <a:schemeClr val="tx1"/>
                </a:solidFill>
              </a:rPr>
              <a:t>Integration </a:t>
            </a:r>
            <a:r>
              <a:rPr lang="de-DE" sz="1000" dirty="0" err="1">
                <a:solidFill>
                  <a:schemeClr val="tx1"/>
                </a:solidFill>
              </a:rPr>
              <a:t>layer</a:t>
            </a:r>
            <a:r>
              <a:rPr lang="de-DE" sz="1000" dirty="0">
                <a:solidFill>
                  <a:schemeClr val="tx1"/>
                </a:solidFill>
              </a:rPr>
              <a:t> (API/Data)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3F7A753F-0795-4D5F-AB16-6016027166CB}"/>
              </a:ext>
            </a:extLst>
          </p:cNvPr>
          <p:cNvSpPr txBox="1"/>
          <p:nvPr/>
        </p:nvSpPr>
        <p:spPr>
          <a:xfrm>
            <a:off x="4834783" y="5266163"/>
            <a:ext cx="1594516" cy="2344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dirty="0">
                <a:solidFill>
                  <a:schemeClr val="tx1"/>
                </a:solidFill>
              </a:rPr>
              <a:t>Integration </a:t>
            </a:r>
            <a:r>
              <a:rPr lang="de-DE" sz="1000" dirty="0" err="1">
                <a:solidFill>
                  <a:schemeClr val="tx1"/>
                </a:solidFill>
              </a:rPr>
              <a:t>layer</a:t>
            </a:r>
            <a:r>
              <a:rPr lang="de-DE" sz="1000" dirty="0">
                <a:solidFill>
                  <a:schemeClr val="tx1"/>
                </a:solidFill>
              </a:rPr>
              <a:t> (API/Data)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2ED8355E-291B-459B-8738-1C274003FA4C}"/>
              </a:ext>
            </a:extLst>
          </p:cNvPr>
          <p:cNvSpPr txBox="1"/>
          <p:nvPr/>
        </p:nvSpPr>
        <p:spPr>
          <a:xfrm>
            <a:off x="6659489" y="5271216"/>
            <a:ext cx="1594516" cy="2344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dirty="0">
                <a:solidFill>
                  <a:schemeClr val="tx1"/>
                </a:solidFill>
              </a:rPr>
              <a:t>Integration </a:t>
            </a:r>
            <a:r>
              <a:rPr lang="de-DE" sz="1000" dirty="0" err="1">
                <a:solidFill>
                  <a:schemeClr val="tx1"/>
                </a:solidFill>
              </a:rPr>
              <a:t>layer</a:t>
            </a:r>
            <a:r>
              <a:rPr lang="de-DE" sz="1000" dirty="0">
                <a:solidFill>
                  <a:schemeClr val="tx1"/>
                </a:solidFill>
              </a:rPr>
              <a:t> (API/Data)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01E92B0D-F925-4563-B1FA-CCA98491411E}"/>
              </a:ext>
            </a:extLst>
          </p:cNvPr>
          <p:cNvSpPr txBox="1"/>
          <p:nvPr/>
        </p:nvSpPr>
        <p:spPr>
          <a:xfrm>
            <a:off x="8405970" y="5263440"/>
            <a:ext cx="1594516" cy="2344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dirty="0">
                <a:solidFill>
                  <a:schemeClr val="tx1"/>
                </a:solidFill>
              </a:rPr>
              <a:t>Integration </a:t>
            </a:r>
            <a:r>
              <a:rPr lang="de-DE" sz="1000" dirty="0" err="1">
                <a:solidFill>
                  <a:schemeClr val="tx1"/>
                </a:solidFill>
              </a:rPr>
              <a:t>layer</a:t>
            </a:r>
            <a:r>
              <a:rPr lang="de-DE" sz="1000" dirty="0">
                <a:solidFill>
                  <a:schemeClr val="tx1"/>
                </a:solidFill>
              </a:rPr>
              <a:t> (API/Data)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6B43DFFA-A035-48A7-9100-7210EB3B70D6}"/>
              </a:ext>
            </a:extLst>
          </p:cNvPr>
          <p:cNvSpPr txBox="1"/>
          <p:nvPr/>
        </p:nvSpPr>
        <p:spPr>
          <a:xfrm>
            <a:off x="10190690" y="5210705"/>
            <a:ext cx="1594516" cy="2344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dirty="0">
                <a:solidFill>
                  <a:schemeClr val="tx1"/>
                </a:solidFill>
              </a:rPr>
              <a:t>Integration </a:t>
            </a:r>
            <a:r>
              <a:rPr lang="de-DE" sz="1000" dirty="0" err="1">
                <a:solidFill>
                  <a:schemeClr val="tx1"/>
                </a:solidFill>
              </a:rPr>
              <a:t>layer</a:t>
            </a:r>
            <a:r>
              <a:rPr lang="de-DE" sz="1000" dirty="0">
                <a:solidFill>
                  <a:schemeClr val="tx1"/>
                </a:solidFill>
              </a:rPr>
              <a:t> (API/Data)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E7E64F66-024C-426E-87C5-A2338FE7BC3F}"/>
              </a:ext>
            </a:extLst>
          </p:cNvPr>
          <p:cNvSpPr/>
          <p:nvPr/>
        </p:nvSpPr>
        <p:spPr bwMode="auto">
          <a:xfrm>
            <a:off x="3290060" y="5580668"/>
            <a:ext cx="1018093" cy="772998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Forensic</a:t>
            </a: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 Code Analysis Service</a:t>
            </a:r>
          </a:p>
        </p:txBody>
      </p:sp>
      <p:sp>
        <p:nvSpPr>
          <p:cNvPr id="107" name="Rounded Rectangle 14">
            <a:extLst>
              <a:ext uri="{FF2B5EF4-FFF2-40B4-BE49-F238E27FC236}">
                <a16:creationId xmlns:a16="http://schemas.microsoft.com/office/drawing/2014/main" id="{94A6D6E9-FBE1-4F23-B2F3-84AEDB037156}"/>
              </a:ext>
            </a:extLst>
          </p:cNvPr>
          <p:cNvSpPr/>
          <p:nvPr/>
        </p:nvSpPr>
        <p:spPr bwMode="auto">
          <a:xfrm>
            <a:off x="4927892" y="4169491"/>
            <a:ext cx="2424545" cy="61334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Issue Tracker</a:t>
            </a:r>
          </a:p>
        </p:txBody>
      </p:sp>
    </p:spTree>
    <p:extLst>
      <p:ext uri="{BB962C8B-B14F-4D97-AF65-F5344CB8AC3E}">
        <p14:creationId xmlns:p14="http://schemas.microsoft.com/office/powerpoint/2010/main" val="218294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hteck 81">
            <a:extLst>
              <a:ext uri="{FF2B5EF4-FFF2-40B4-BE49-F238E27FC236}">
                <a16:creationId xmlns:a16="http://schemas.microsoft.com/office/drawing/2014/main" id="{0D3AB5FE-0A13-4591-A56D-7A8A54FFE904}"/>
              </a:ext>
            </a:extLst>
          </p:cNvPr>
          <p:cNvSpPr/>
          <p:nvPr/>
        </p:nvSpPr>
        <p:spPr bwMode="auto">
          <a:xfrm>
            <a:off x="1023521" y="2665353"/>
            <a:ext cx="10077253" cy="2745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endParaRPr kumimoji="0" lang="de-DE" sz="1800" b="1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B5FD36-8B96-4A81-8600-6997C9D1E8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28717" y="3587118"/>
            <a:ext cx="2635683" cy="215444"/>
          </a:xfrm>
        </p:spPr>
        <p:txBody>
          <a:bodyPr/>
          <a:lstStyle/>
          <a:p>
            <a:r>
              <a:rPr lang="de-DE" dirty="0"/>
              <a:t>CI / CD Infrastructure</a:t>
            </a:r>
          </a:p>
        </p:txBody>
      </p:sp>
      <p:sp>
        <p:nvSpPr>
          <p:cNvPr id="83" name="Rounded Rectangle 11">
            <a:extLst>
              <a:ext uri="{FF2B5EF4-FFF2-40B4-BE49-F238E27FC236}">
                <a16:creationId xmlns:a16="http://schemas.microsoft.com/office/drawing/2014/main" id="{29581060-1D9F-4A33-A9B4-7AFC8ED780C7}"/>
              </a:ext>
            </a:extLst>
          </p:cNvPr>
          <p:cNvSpPr/>
          <p:nvPr/>
        </p:nvSpPr>
        <p:spPr bwMode="auto">
          <a:xfrm>
            <a:off x="2142575" y="4163360"/>
            <a:ext cx="2424545" cy="61334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Build Tools</a:t>
            </a:r>
          </a:p>
        </p:txBody>
      </p:sp>
      <p:sp>
        <p:nvSpPr>
          <p:cNvPr id="84" name="Rounded Rectangle 14">
            <a:extLst>
              <a:ext uri="{FF2B5EF4-FFF2-40B4-BE49-F238E27FC236}">
                <a16:creationId xmlns:a16="http://schemas.microsoft.com/office/drawing/2014/main" id="{CD8D2A2C-A586-47CF-8835-9D473C0DFE08}"/>
              </a:ext>
            </a:extLst>
          </p:cNvPr>
          <p:cNvSpPr/>
          <p:nvPr/>
        </p:nvSpPr>
        <p:spPr bwMode="auto">
          <a:xfrm>
            <a:off x="7700371" y="3414548"/>
            <a:ext cx="2424545" cy="61334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lvl="0" algn="ctr">
              <a:lnSpc>
                <a:spcPct val="110000"/>
              </a:lnSpc>
              <a:spcBef>
                <a:spcPct val="0"/>
              </a:spcBef>
              <a:defRPr/>
            </a:pPr>
            <a:r>
              <a:rPr lang="en-US" sz="1600" b="1" dirty="0">
                <a:solidFill>
                  <a:srgbClr val="000000"/>
                </a:solidFill>
              </a:rPr>
              <a:t>Continuous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Integration</a:t>
            </a:r>
          </a:p>
        </p:txBody>
      </p:sp>
      <p:sp>
        <p:nvSpPr>
          <p:cNvPr id="85" name="Rounded Rectangle 15">
            <a:extLst>
              <a:ext uri="{FF2B5EF4-FFF2-40B4-BE49-F238E27FC236}">
                <a16:creationId xmlns:a16="http://schemas.microsoft.com/office/drawing/2014/main" id="{C936770C-0C31-4AED-99CB-27D019785DF6}"/>
              </a:ext>
            </a:extLst>
          </p:cNvPr>
          <p:cNvSpPr/>
          <p:nvPr/>
        </p:nvSpPr>
        <p:spPr bwMode="auto">
          <a:xfrm>
            <a:off x="2142575" y="3393137"/>
            <a:ext cx="2424545" cy="61334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Artifact Repository</a:t>
            </a:r>
          </a:p>
        </p:txBody>
      </p:sp>
      <p:sp>
        <p:nvSpPr>
          <p:cNvPr id="86" name="Rounded Rectangle 16">
            <a:extLst>
              <a:ext uri="{FF2B5EF4-FFF2-40B4-BE49-F238E27FC236}">
                <a16:creationId xmlns:a16="http://schemas.microsoft.com/office/drawing/2014/main" id="{5E68C9E0-B431-4442-9167-20ED7D9F9B97}"/>
              </a:ext>
            </a:extLst>
          </p:cNvPr>
          <p:cNvSpPr/>
          <p:nvPr/>
        </p:nvSpPr>
        <p:spPr bwMode="auto">
          <a:xfrm>
            <a:off x="7697951" y="4175168"/>
            <a:ext cx="2424545" cy="61334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Source Code Repo</a:t>
            </a:r>
          </a:p>
        </p:txBody>
      </p:sp>
      <p:sp>
        <p:nvSpPr>
          <p:cNvPr id="88" name="Pfeil: Fünfeck 87">
            <a:extLst>
              <a:ext uri="{FF2B5EF4-FFF2-40B4-BE49-F238E27FC236}">
                <a16:creationId xmlns:a16="http://schemas.microsoft.com/office/drawing/2014/main" id="{383684AF-5C43-4417-955E-4D0D7506FBC6}"/>
              </a:ext>
            </a:extLst>
          </p:cNvPr>
          <p:cNvSpPr/>
          <p:nvPr/>
        </p:nvSpPr>
        <p:spPr bwMode="auto">
          <a:xfrm>
            <a:off x="11114079" y="3188706"/>
            <a:ext cx="1034172" cy="1781791"/>
          </a:xfrm>
          <a:prstGeom prst="homePlate">
            <a:avLst>
              <a:gd name="adj" fmla="val 1646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lang="en-US" sz="1000" b="1" dirty="0">
                <a:solidFill>
                  <a:srgbClr val="000000"/>
                </a:solidFill>
              </a:rPr>
              <a:t>O</a:t>
            </a:r>
            <a:r>
              <a:rPr kumimoji="0" lang="en-US" sz="10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utbound software </a:t>
            </a: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&amp;</a:t>
            </a: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 Compliance artifacts</a:t>
            </a:r>
          </a:p>
        </p:txBody>
      </p:sp>
      <p:sp>
        <p:nvSpPr>
          <p:cNvPr id="87" name="Pfeil: Fünfeck 86">
            <a:extLst>
              <a:ext uri="{FF2B5EF4-FFF2-40B4-BE49-F238E27FC236}">
                <a16:creationId xmlns:a16="http://schemas.microsoft.com/office/drawing/2014/main" id="{DE0F92AA-AB35-4181-9EC5-787168EC4238}"/>
              </a:ext>
            </a:extLst>
          </p:cNvPr>
          <p:cNvSpPr/>
          <p:nvPr/>
        </p:nvSpPr>
        <p:spPr bwMode="auto">
          <a:xfrm>
            <a:off x="120121" y="2224693"/>
            <a:ext cx="982320" cy="1781791"/>
          </a:xfrm>
          <a:prstGeom prst="homePlate">
            <a:avLst>
              <a:gd name="adj" fmla="val 16460"/>
            </a:avLst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Inbound </a:t>
            </a:r>
            <a:r>
              <a:rPr kumimoji="0" lang="en-US" sz="1000" b="1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software</a:t>
            </a:r>
          </a:p>
        </p:txBody>
      </p:sp>
      <p:sp>
        <p:nvSpPr>
          <p:cNvPr id="102" name="Pfeil: Fünfeck 101">
            <a:extLst>
              <a:ext uri="{FF2B5EF4-FFF2-40B4-BE49-F238E27FC236}">
                <a16:creationId xmlns:a16="http://schemas.microsoft.com/office/drawing/2014/main" id="{48762F8B-11D1-4D42-A87D-8EBE31656989}"/>
              </a:ext>
            </a:extLst>
          </p:cNvPr>
          <p:cNvSpPr/>
          <p:nvPr/>
        </p:nvSpPr>
        <p:spPr bwMode="auto">
          <a:xfrm>
            <a:off x="112593" y="4041085"/>
            <a:ext cx="996998" cy="1781791"/>
          </a:xfrm>
          <a:prstGeom prst="homePlate">
            <a:avLst>
              <a:gd name="adj" fmla="val 16460"/>
            </a:avLst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endParaRPr kumimoji="0" lang="de-DE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104" name="Pfeil: nach links 103">
            <a:extLst>
              <a:ext uri="{FF2B5EF4-FFF2-40B4-BE49-F238E27FC236}">
                <a16:creationId xmlns:a16="http://schemas.microsoft.com/office/drawing/2014/main" id="{B8688F29-6C70-4B11-86B1-94D245810BEC}"/>
              </a:ext>
            </a:extLst>
          </p:cNvPr>
          <p:cNvSpPr/>
          <p:nvPr/>
        </p:nvSpPr>
        <p:spPr bwMode="auto">
          <a:xfrm>
            <a:off x="661172" y="3599851"/>
            <a:ext cx="1334294" cy="841132"/>
          </a:xfrm>
          <a:prstGeom prst="leftArrow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lang="en-US" sz="1050" b="1" dirty="0">
                <a:solidFill>
                  <a:srgbClr val="000000"/>
                </a:solidFill>
              </a:rPr>
              <a:t>C</a:t>
            </a:r>
            <a:r>
              <a:rPr kumimoji="0" lang="en-US" sz="105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ontributions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49753DC-32C0-455B-9434-2E6C2F28F623}"/>
              </a:ext>
            </a:extLst>
          </p:cNvPr>
          <p:cNvSpPr/>
          <p:nvPr/>
        </p:nvSpPr>
        <p:spPr>
          <a:xfrm>
            <a:off x="1253925" y="1607665"/>
            <a:ext cx="1475083" cy="2484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Dependency resolver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8C0CD5C-7705-48D8-8B72-45FBFEBC7CCE}"/>
              </a:ext>
            </a:extLst>
          </p:cNvPr>
          <p:cNvSpPr/>
          <p:nvPr/>
        </p:nvSpPr>
        <p:spPr>
          <a:xfrm>
            <a:off x="4995613" y="1601736"/>
            <a:ext cx="1133644" cy="2484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Binary analyzer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74D53D9-9E5A-4A3A-8B6F-7F41D059EE3B}"/>
              </a:ext>
            </a:extLst>
          </p:cNvPr>
          <p:cNvSpPr/>
          <p:nvPr/>
        </p:nvSpPr>
        <p:spPr>
          <a:xfrm>
            <a:off x="2938289" y="1604863"/>
            <a:ext cx="1811713" cy="2484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Container </a:t>
            </a:r>
            <a:r>
              <a:rPr kumimoji="0" lang="de-DE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content</a:t>
            </a: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kumimoji="0" lang="de-DE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resolver</a:t>
            </a:r>
            <a:endParaRPr kumimoji="0" lang="de-DE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7A0D634-FB33-4256-8C17-A9F68700BECC}"/>
              </a:ext>
            </a:extLst>
          </p:cNvPr>
          <p:cNvSpPr/>
          <p:nvPr/>
        </p:nvSpPr>
        <p:spPr>
          <a:xfrm>
            <a:off x="6428979" y="1604863"/>
            <a:ext cx="1915909" cy="2484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Source package downloader</a:t>
            </a:r>
            <a:endParaRPr kumimoji="0" lang="de-DE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271B4F2-C528-4F0C-8225-1ECF88AE3266}"/>
              </a:ext>
            </a:extLst>
          </p:cNvPr>
          <p:cNvSpPr/>
          <p:nvPr/>
        </p:nvSpPr>
        <p:spPr>
          <a:xfrm>
            <a:off x="8284536" y="1605687"/>
            <a:ext cx="17259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Component </a:t>
            </a:r>
            <a:r>
              <a:rPr lang="en-US" sz="1000" b="1" dirty="0">
                <a:solidFill>
                  <a:srgbClr val="000000"/>
                </a:solidFill>
              </a:rPr>
              <a:t>&amp; application m</a:t>
            </a:r>
            <a:r>
              <a:rPr kumimoji="0" lang="en-US" sz="10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etadata repository </a:t>
            </a:r>
            <a:endParaRPr kumimoji="0" lang="en-US" sz="1800" b="0" i="0" u="none" strike="noStrike" kern="1200" cap="none" spc="0" normalizeH="0" baseline="0" dirty="0">
              <a:ln>
                <a:noFill/>
              </a:ln>
              <a:solidFill>
                <a:srgbClr val="ADBECB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21E62E2-1E04-486C-A87C-6C0E13A971ED}"/>
              </a:ext>
            </a:extLst>
          </p:cNvPr>
          <p:cNvSpPr/>
          <p:nvPr/>
        </p:nvSpPr>
        <p:spPr>
          <a:xfrm>
            <a:off x="1011863" y="6313621"/>
            <a:ext cx="1967205" cy="2484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License &amp; Copyright Scanner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E358C0F-01FB-41CE-9DA3-B1B4952F55B4}"/>
              </a:ext>
            </a:extLst>
          </p:cNvPr>
          <p:cNvSpPr/>
          <p:nvPr/>
        </p:nvSpPr>
        <p:spPr>
          <a:xfrm>
            <a:off x="8445640" y="6445452"/>
            <a:ext cx="1494485" cy="417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FOSS Compliance Bundle </a:t>
            </a:r>
            <a:r>
              <a:rPr kumimoji="0" lang="en-US" sz="10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generator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C5C1701-719C-40CF-BD11-C8696788F8AB}"/>
              </a:ext>
            </a:extLst>
          </p:cNvPr>
          <p:cNvSpPr/>
          <p:nvPr/>
        </p:nvSpPr>
        <p:spPr>
          <a:xfrm>
            <a:off x="10043992" y="1529564"/>
            <a:ext cx="1764674" cy="417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0000"/>
              </a:lnSpc>
              <a:spcBef>
                <a:spcPct val="0"/>
              </a:spcBef>
            </a:pPr>
            <a:r>
              <a:rPr lang="en-US" sz="1000" b="1" dirty="0">
                <a:solidFill>
                  <a:srgbClr val="000000"/>
                </a:solidFill>
              </a:rPr>
              <a:t>License metadata repository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70E22E9-09F1-4D18-913D-6EDCC7C33DE3}"/>
              </a:ext>
            </a:extLst>
          </p:cNvPr>
          <p:cNvSpPr/>
          <p:nvPr/>
        </p:nvSpPr>
        <p:spPr>
          <a:xfrm>
            <a:off x="39212" y="5962219"/>
            <a:ext cx="1084988" cy="587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0000"/>
              </a:lnSpc>
              <a:spcBef>
                <a:spcPct val="0"/>
              </a:spcBef>
              <a:defRPr/>
            </a:pPr>
            <a:r>
              <a:rPr lang="en-US" sz="1000" b="1" dirty="0">
                <a:solidFill>
                  <a:srgbClr val="000000"/>
                </a:solidFill>
              </a:rPr>
              <a:t>Public compliance artifact repos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6C60109C-DF05-4C2E-8429-F10CB3F20F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44"/>
          <a:stretch/>
        </p:blipFill>
        <p:spPr>
          <a:xfrm>
            <a:off x="141589" y="4498339"/>
            <a:ext cx="875280" cy="199091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959D8F5D-29C8-4D66-A49C-C4BFA8305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75" y="4776707"/>
            <a:ext cx="517845" cy="534939"/>
          </a:xfrm>
          <a:prstGeom prst="rect">
            <a:avLst/>
          </a:prstGeom>
        </p:spPr>
      </p:pic>
      <p:sp>
        <p:nvSpPr>
          <p:cNvPr id="130" name="Rounded Rectangle 14">
            <a:extLst>
              <a:ext uri="{FF2B5EF4-FFF2-40B4-BE49-F238E27FC236}">
                <a16:creationId xmlns:a16="http://schemas.microsoft.com/office/drawing/2014/main" id="{17F93F70-6EAE-4C48-9D36-6DCCA5002754}"/>
              </a:ext>
            </a:extLst>
          </p:cNvPr>
          <p:cNvSpPr/>
          <p:nvPr/>
        </p:nvSpPr>
        <p:spPr bwMode="auto">
          <a:xfrm>
            <a:off x="4927892" y="4169491"/>
            <a:ext cx="2424545" cy="61334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Issue Tracker</a:t>
            </a:r>
          </a:p>
        </p:txBody>
      </p:sp>
      <p:sp>
        <p:nvSpPr>
          <p:cNvPr id="141" name="Rechteck 31">
            <a:extLst>
              <a:ext uri="{FF2B5EF4-FFF2-40B4-BE49-F238E27FC236}">
                <a16:creationId xmlns:a16="http://schemas.microsoft.com/office/drawing/2014/main" id="{CC950B7E-AC5E-42D3-9E1E-00C08383CFA6}"/>
              </a:ext>
            </a:extLst>
          </p:cNvPr>
          <p:cNvSpPr/>
          <p:nvPr/>
        </p:nvSpPr>
        <p:spPr>
          <a:xfrm>
            <a:off x="3294921" y="5574511"/>
            <a:ext cx="1015176" cy="770784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107688" tIns="53849" rIns="107688" bIns="53849" anchor="ctr" anchorCtr="1" compatLnSpc="1">
            <a:noAutofit/>
          </a:bodyPr>
          <a:lstStyle/>
          <a:p>
            <a:pPr lvl="0" algn="ctr">
              <a:lnSpc>
                <a:spcPct val="110000"/>
              </a:lnSpc>
              <a:spcBef>
                <a:spcPct val="0"/>
              </a:spcBef>
              <a:defRPr/>
            </a:pPr>
            <a:r>
              <a:rPr lang="en-US" sz="1000" b="1" dirty="0">
                <a:solidFill>
                  <a:srgbClr val="000000"/>
                </a:solidFill>
              </a:rPr>
              <a:t>Forensic</a:t>
            </a:r>
            <a:r>
              <a:rPr lang="de-DE" sz="1000" b="1" dirty="0">
                <a:solidFill>
                  <a:srgbClr val="000000"/>
                </a:solidFill>
              </a:rPr>
              <a:t> Code Analysis Service</a:t>
            </a:r>
          </a:p>
        </p:txBody>
      </p:sp>
      <p:grpSp>
        <p:nvGrpSpPr>
          <p:cNvPr id="142" name="Gruppieren 32">
            <a:extLst>
              <a:ext uri="{FF2B5EF4-FFF2-40B4-BE49-F238E27FC236}">
                <a16:creationId xmlns:a16="http://schemas.microsoft.com/office/drawing/2014/main" id="{85BDD45E-9D84-4FCB-AD0C-4AB3051FC05D}"/>
              </a:ext>
            </a:extLst>
          </p:cNvPr>
          <p:cNvGrpSpPr/>
          <p:nvPr/>
        </p:nvGrpSpPr>
        <p:grpSpPr>
          <a:xfrm>
            <a:off x="10059579" y="4871100"/>
            <a:ext cx="1729569" cy="1447577"/>
            <a:chOff x="10059579" y="4871100"/>
            <a:chExt cx="1729569" cy="1447577"/>
          </a:xfrm>
        </p:grpSpPr>
        <p:sp>
          <p:nvSpPr>
            <p:cNvPr id="143" name="Rechteck 33">
              <a:extLst>
                <a:ext uri="{FF2B5EF4-FFF2-40B4-BE49-F238E27FC236}">
                  <a16:creationId xmlns:a16="http://schemas.microsoft.com/office/drawing/2014/main" id="{88C466CA-B3E9-496B-8611-438F974873F0}"/>
                </a:ext>
              </a:extLst>
            </p:cNvPr>
            <p:cNvSpPr/>
            <p:nvPr/>
          </p:nvSpPr>
          <p:spPr>
            <a:xfrm>
              <a:off x="10059588" y="5162501"/>
              <a:ext cx="319591" cy="986985"/>
            </a:xfrm>
            <a:prstGeom prst="rect">
              <a:avLst/>
            </a:prstGeom>
            <a:solidFill>
              <a:srgbClr val="FF6600"/>
            </a:solidFill>
            <a:ln cap="flat">
              <a:noFill/>
              <a:prstDash val="solid"/>
            </a:ln>
          </p:spPr>
          <p:txBody>
            <a:bodyPr vert="horz" wrap="square" lIns="107688" tIns="53849" rIns="107688" bIns="53849" anchor="ctr" anchorCtr="1" compatLnSpc="1">
              <a:noAutofit/>
            </a:bodyPr>
            <a:lstStyle/>
            <a:p>
              <a:pPr marL="0" marR="0" lvl="0" indent="0" algn="ctr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795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ＭＳ Ｐゴシック"/>
              </a:endParaRPr>
            </a:p>
          </p:txBody>
        </p:sp>
        <p:sp>
          <p:nvSpPr>
            <p:cNvPr id="144" name="Rechteck 34">
              <a:extLst>
                <a:ext uri="{FF2B5EF4-FFF2-40B4-BE49-F238E27FC236}">
                  <a16:creationId xmlns:a16="http://schemas.microsoft.com/office/drawing/2014/main" id="{0329F267-E05F-4A87-ACE5-F998E24CC184}"/>
                </a:ext>
              </a:extLst>
            </p:cNvPr>
            <p:cNvSpPr/>
            <p:nvPr/>
          </p:nvSpPr>
          <p:spPr>
            <a:xfrm>
              <a:off x="11469556" y="5162501"/>
              <a:ext cx="319591" cy="986985"/>
            </a:xfrm>
            <a:prstGeom prst="rect">
              <a:avLst/>
            </a:prstGeom>
            <a:solidFill>
              <a:srgbClr val="FF6600"/>
            </a:solidFill>
            <a:ln cap="flat">
              <a:noFill/>
              <a:prstDash val="solid"/>
            </a:ln>
          </p:spPr>
          <p:txBody>
            <a:bodyPr vert="horz" wrap="square" lIns="107688" tIns="53849" rIns="107688" bIns="53849" anchor="ctr" anchorCtr="1" compatLnSpc="1">
              <a:noAutofit/>
            </a:bodyPr>
            <a:lstStyle/>
            <a:p>
              <a:pPr marL="0" marR="0" lvl="0" indent="0" algn="ctr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795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ＭＳ Ｐゴシック"/>
              </a:endParaRPr>
            </a:p>
          </p:txBody>
        </p:sp>
        <p:sp>
          <p:nvSpPr>
            <p:cNvPr id="145" name="Rechteck 35">
              <a:extLst>
                <a:ext uri="{FF2B5EF4-FFF2-40B4-BE49-F238E27FC236}">
                  <a16:creationId xmlns:a16="http://schemas.microsoft.com/office/drawing/2014/main" id="{621307BE-D3AE-4ED3-807A-552CBB093114}"/>
                </a:ext>
              </a:extLst>
            </p:cNvPr>
            <p:cNvSpPr/>
            <p:nvPr/>
          </p:nvSpPr>
          <p:spPr>
            <a:xfrm rot="5400013">
              <a:off x="10764568" y="4457503"/>
              <a:ext cx="319591" cy="1729569"/>
            </a:xfrm>
            <a:prstGeom prst="rect">
              <a:avLst/>
            </a:prstGeom>
            <a:solidFill>
              <a:srgbClr val="FF6600"/>
            </a:solidFill>
            <a:ln cap="flat">
              <a:noFill/>
              <a:prstDash val="solid"/>
            </a:ln>
          </p:spPr>
          <p:txBody>
            <a:bodyPr vert="horz" wrap="square" lIns="107688" tIns="53849" rIns="107688" bIns="53849" anchor="ctr" anchorCtr="1" compatLnSpc="1">
              <a:noAutofit/>
            </a:bodyPr>
            <a:lstStyle/>
            <a:p>
              <a:pPr marL="0" marR="0" lvl="0" indent="0" algn="ctr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795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ＭＳ Ｐゴシック"/>
              </a:endParaRPr>
            </a:p>
          </p:txBody>
        </p:sp>
        <p:sp>
          <p:nvSpPr>
            <p:cNvPr id="146" name="Rechteck 36">
              <a:extLst>
                <a:ext uri="{FF2B5EF4-FFF2-40B4-BE49-F238E27FC236}">
                  <a16:creationId xmlns:a16="http://schemas.microsoft.com/office/drawing/2014/main" id="{DB45719E-651A-41D8-A751-8E7A9DB058D5}"/>
                </a:ext>
              </a:extLst>
            </p:cNvPr>
            <p:cNvSpPr/>
            <p:nvPr/>
          </p:nvSpPr>
          <p:spPr>
            <a:xfrm>
              <a:off x="10764572" y="4871100"/>
              <a:ext cx="319591" cy="319591"/>
            </a:xfrm>
            <a:prstGeom prst="rect">
              <a:avLst/>
            </a:prstGeom>
            <a:solidFill>
              <a:srgbClr val="FF6600"/>
            </a:solidFill>
            <a:ln cap="flat">
              <a:noFill/>
              <a:prstDash val="solid"/>
            </a:ln>
          </p:spPr>
          <p:txBody>
            <a:bodyPr vert="horz" wrap="square" lIns="107688" tIns="53849" rIns="107688" bIns="53849" anchor="ctr" anchorCtr="1" compatLnSpc="1">
              <a:noAutofit/>
            </a:bodyPr>
            <a:lstStyle/>
            <a:p>
              <a:pPr marL="0" marR="0" lvl="0" indent="0" algn="ctr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795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ＭＳ Ｐゴシック"/>
              </a:endParaRPr>
            </a:p>
          </p:txBody>
        </p:sp>
        <p:sp>
          <p:nvSpPr>
            <p:cNvPr id="147" name="Rechteck 37">
              <a:extLst>
                <a:ext uri="{FF2B5EF4-FFF2-40B4-BE49-F238E27FC236}">
                  <a16:creationId xmlns:a16="http://schemas.microsoft.com/office/drawing/2014/main" id="{D0994218-C54C-4712-928F-3F995B50A282}"/>
                </a:ext>
              </a:extLst>
            </p:cNvPr>
            <p:cNvSpPr/>
            <p:nvPr/>
          </p:nvSpPr>
          <p:spPr>
            <a:xfrm>
              <a:off x="10416780" y="5547893"/>
              <a:ext cx="1015176" cy="770784"/>
            </a:xfrm>
            <a:prstGeom prst="rect">
              <a:avLst/>
            </a:prstGeom>
            <a:noFill/>
            <a:ln w="9528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07688" tIns="53849" rIns="107688" bIns="53849" anchor="ctr" anchorCtr="1" compatLnSpc="1">
              <a:noAutofit/>
            </a:bodyPr>
            <a:lstStyle/>
            <a:p>
              <a:pPr marL="0" marR="0" lvl="0" indent="0" algn="ctr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Compliance </a:t>
              </a:r>
              <a:r>
                <a:rPr lang="en-US" sz="998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artifact</a:t>
              </a:r>
              <a:r>
                <a:rPr lang="de-DE" sz="998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</a:t>
              </a:r>
              <a:r>
                <a:rPr lang="de-DE" sz="998" b="1" i="0" u="none" strike="noStrike" kern="1200" cap="none" spc="0" baseline="0" dirty="0" err="1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consistency</a:t>
              </a:r>
              <a:r>
                <a:rPr lang="de-DE" sz="998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</a:t>
              </a:r>
            </a:p>
          </p:txBody>
        </p:sp>
      </p:grpSp>
      <p:sp>
        <p:nvSpPr>
          <p:cNvPr id="170" name="Textfeld 117">
            <a:extLst>
              <a:ext uri="{FF2B5EF4-FFF2-40B4-BE49-F238E27FC236}">
                <a16:creationId xmlns:a16="http://schemas.microsoft.com/office/drawing/2014/main" id="{CF6BC8DF-140B-47DC-B62B-017E78372063}"/>
              </a:ext>
            </a:extLst>
          </p:cNvPr>
          <p:cNvSpPr txBox="1"/>
          <p:nvPr/>
        </p:nvSpPr>
        <p:spPr>
          <a:xfrm>
            <a:off x="10175808" y="5205606"/>
            <a:ext cx="1589949" cy="23374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0" tIns="0" rIns="0" bIns="0" anchor="t" anchorCtr="0" compatLnSpc="1">
            <a:noAutofit/>
          </a:bodyPr>
          <a:lstStyle/>
          <a:p>
            <a:pPr marL="0" marR="0" lvl="0" indent="0" algn="l" defTabSz="911839" rtl="0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998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ＭＳ Ｐゴシック"/>
              </a:rPr>
              <a:t>Integration </a:t>
            </a:r>
            <a:r>
              <a:rPr lang="de-DE" sz="998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ea typeface="ＭＳ Ｐゴシック"/>
              </a:rPr>
              <a:t>layer</a:t>
            </a:r>
            <a:r>
              <a:rPr lang="de-DE" sz="998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ＭＳ Ｐゴシック"/>
              </a:rPr>
              <a:t> (API/Data)</a:t>
            </a:r>
          </a:p>
        </p:txBody>
      </p:sp>
      <p:pic>
        <p:nvPicPr>
          <p:cNvPr id="171" name="Picture 5">
            <a:extLst>
              <a:ext uri="{FF2B5EF4-FFF2-40B4-BE49-F238E27FC236}">
                <a16:creationId xmlns:a16="http://schemas.microsoft.com/office/drawing/2014/main" id="{A6B21E20-615B-415F-9C8D-78A2FEF6F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6587" y="5866424"/>
            <a:ext cx="758083" cy="46489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72" name="Picture 4">
            <a:extLst>
              <a:ext uri="{FF2B5EF4-FFF2-40B4-BE49-F238E27FC236}">
                <a16:creationId xmlns:a16="http://schemas.microsoft.com/office/drawing/2014/main" id="{09E44070-0AA2-4B8B-B7DE-91676F9616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3752" y="5499046"/>
            <a:ext cx="850282" cy="36334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73" name="Picture 4">
            <a:extLst>
              <a:ext uri="{FF2B5EF4-FFF2-40B4-BE49-F238E27FC236}">
                <a16:creationId xmlns:a16="http://schemas.microsoft.com/office/drawing/2014/main" id="{6696C54C-AF59-477A-8D3E-035E70C4EF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8716" y="5535056"/>
            <a:ext cx="1037185" cy="44321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74" name="Rechteck 9">
            <a:extLst>
              <a:ext uri="{FF2B5EF4-FFF2-40B4-BE49-F238E27FC236}">
                <a16:creationId xmlns:a16="http://schemas.microsoft.com/office/drawing/2014/main" id="{6084846F-489F-4631-A1DB-8C8670444377}"/>
              </a:ext>
            </a:extLst>
          </p:cNvPr>
          <p:cNvSpPr/>
          <p:nvPr/>
        </p:nvSpPr>
        <p:spPr>
          <a:xfrm>
            <a:off x="1696534" y="5636586"/>
            <a:ext cx="978819" cy="255556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1839" rtl="0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47" b="1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ea typeface="ＭＳ Ｐゴシック"/>
              </a:rPr>
              <a:t>ScanCode</a:t>
            </a:r>
            <a:endParaRPr lang="de-DE" sz="1047" b="1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ea typeface="ＭＳ Ｐゴシック"/>
            </a:endParaRPr>
          </a:p>
        </p:txBody>
      </p:sp>
      <p:pic>
        <p:nvPicPr>
          <p:cNvPr id="175" name="Grafik 125">
            <a:extLst>
              <a:ext uri="{FF2B5EF4-FFF2-40B4-BE49-F238E27FC236}">
                <a16:creationId xmlns:a16="http://schemas.microsoft.com/office/drawing/2014/main" id="{075D483A-2C8D-43C5-8BF2-DFA2F67311F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2705" b="16105"/>
          <a:stretch>
            <a:fillRect/>
          </a:stretch>
        </p:blipFill>
        <p:spPr>
          <a:xfrm>
            <a:off x="5103540" y="5546924"/>
            <a:ext cx="1015176" cy="41297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77" name="Grafik 122">
            <a:extLst>
              <a:ext uri="{FF2B5EF4-FFF2-40B4-BE49-F238E27FC236}">
                <a16:creationId xmlns:a16="http://schemas.microsoft.com/office/drawing/2014/main" id="{ECFA7F2B-FB8E-4394-803E-C239361B0B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1816" y="5859246"/>
            <a:ext cx="920471" cy="20710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78" name="Rechteck 124">
            <a:extLst>
              <a:ext uri="{FF2B5EF4-FFF2-40B4-BE49-F238E27FC236}">
                <a16:creationId xmlns:a16="http://schemas.microsoft.com/office/drawing/2014/main" id="{F52F74D5-8254-4AC0-8052-BE136790D1BE}"/>
              </a:ext>
            </a:extLst>
          </p:cNvPr>
          <p:cNvSpPr/>
          <p:nvPr/>
        </p:nvSpPr>
        <p:spPr>
          <a:xfrm>
            <a:off x="1291389" y="5446733"/>
            <a:ext cx="1408532" cy="255556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1839" rtl="0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ＭＳ Ｐゴシック"/>
              </a:rPr>
              <a:t>License </a:t>
            </a:r>
            <a:r>
              <a:rPr lang="en-US" sz="10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ＭＳ Ｐゴシック"/>
              </a:rPr>
              <a:t>Classifier</a:t>
            </a:r>
          </a:p>
        </p:txBody>
      </p:sp>
      <p:pic>
        <p:nvPicPr>
          <p:cNvPr id="179" name="Grafik 121">
            <a:extLst>
              <a:ext uri="{FF2B5EF4-FFF2-40B4-BE49-F238E27FC236}">
                <a16:creationId xmlns:a16="http://schemas.microsoft.com/office/drawing/2014/main" id="{00024B3A-AF62-431C-91F8-EDAAC19C07E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2705" b="16105"/>
          <a:stretch>
            <a:fillRect/>
          </a:stretch>
        </p:blipFill>
        <p:spPr>
          <a:xfrm>
            <a:off x="8648605" y="6100812"/>
            <a:ext cx="850282" cy="34589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56" name="Picture 4">
            <a:extLst>
              <a:ext uri="{FF2B5EF4-FFF2-40B4-BE49-F238E27FC236}">
                <a16:creationId xmlns:a16="http://schemas.microsoft.com/office/drawing/2014/main" id="{CDDF8F77-2E8D-4201-8E48-46285517C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8739" y="2029977"/>
            <a:ext cx="1037185" cy="44321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57" name="Grafik 120">
            <a:extLst>
              <a:ext uri="{FF2B5EF4-FFF2-40B4-BE49-F238E27FC236}">
                <a16:creationId xmlns:a16="http://schemas.microsoft.com/office/drawing/2014/main" id="{E21D194A-E7FF-4CCF-8D56-C79D5FDE194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2705" b="16105"/>
          <a:stretch>
            <a:fillRect/>
          </a:stretch>
        </p:blipFill>
        <p:spPr>
          <a:xfrm>
            <a:off x="1497741" y="2248692"/>
            <a:ext cx="1015176" cy="41297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58" name="Grafik 6">
            <a:extLst>
              <a:ext uri="{FF2B5EF4-FFF2-40B4-BE49-F238E27FC236}">
                <a16:creationId xmlns:a16="http://schemas.microsoft.com/office/drawing/2014/main" id="{CED92DEF-60A8-444E-BD00-A721C92FF7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97399" y="2095850"/>
            <a:ext cx="968889" cy="43061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59" name="Grafik 8">
            <a:extLst>
              <a:ext uri="{FF2B5EF4-FFF2-40B4-BE49-F238E27FC236}">
                <a16:creationId xmlns:a16="http://schemas.microsoft.com/office/drawing/2014/main" id="{A797711B-671B-4576-87E0-A2F0374418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0961" y="2011872"/>
            <a:ext cx="920471" cy="20710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60" name="Picture 4">
            <a:extLst>
              <a:ext uri="{FF2B5EF4-FFF2-40B4-BE49-F238E27FC236}">
                <a16:creationId xmlns:a16="http://schemas.microsoft.com/office/drawing/2014/main" id="{67B09DB4-188B-4BC6-99F8-9DC290A3DD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5523" y="1888190"/>
            <a:ext cx="1037185" cy="44321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61" name="Grafik 127">
            <a:extLst>
              <a:ext uri="{FF2B5EF4-FFF2-40B4-BE49-F238E27FC236}">
                <a16:creationId xmlns:a16="http://schemas.microsoft.com/office/drawing/2014/main" id="{BD982371-DF30-4CB4-BE3E-CF5F240A996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2705" b="16105"/>
          <a:stretch>
            <a:fillRect/>
          </a:stretch>
        </p:blipFill>
        <p:spPr>
          <a:xfrm>
            <a:off x="6827614" y="2259710"/>
            <a:ext cx="1015176" cy="41297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62" name="Grafik 128">
            <a:extLst>
              <a:ext uri="{FF2B5EF4-FFF2-40B4-BE49-F238E27FC236}">
                <a16:creationId xmlns:a16="http://schemas.microsoft.com/office/drawing/2014/main" id="{E6BE1895-A325-40EE-A383-5DACFACC3F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0834" y="2022890"/>
            <a:ext cx="920471" cy="20710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63" name="Picture 5">
            <a:extLst>
              <a:ext uri="{FF2B5EF4-FFF2-40B4-BE49-F238E27FC236}">
                <a16:creationId xmlns:a16="http://schemas.microsoft.com/office/drawing/2014/main" id="{3B5CC6B9-FF79-489E-9A8E-BB9B189CC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9843" y="2248692"/>
            <a:ext cx="689274" cy="42269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FCA0E1FB-2E60-48D2-8545-8A9DC26CF8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2123" y="6276835"/>
            <a:ext cx="3182388" cy="286537"/>
          </a:xfrm>
          <a:prstGeom prst="rect">
            <a:avLst/>
          </a:prstGeom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D7E64FAF-EE3F-482B-B393-7784B5E7D9CD}"/>
              </a:ext>
            </a:extLst>
          </p:cNvPr>
          <p:cNvGrpSpPr/>
          <p:nvPr/>
        </p:nvGrpSpPr>
        <p:grpSpPr>
          <a:xfrm>
            <a:off x="8245573" y="4871100"/>
            <a:ext cx="1729569" cy="1278386"/>
            <a:chOff x="8245573" y="4871100"/>
            <a:chExt cx="1729569" cy="1278386"/>
          </a:xfrm>
        </p:grpSpPr>
        <p:grpSp>
          <p:nvGrpSpPr>
            <p:cNvPr id="124" name="Gruppieren 32">
              <a:extLst>
                <a:ext uri="{FF2B5EF4-FFF2-40B4-BE49-F238E27FC236}">
                  <a16:creationId xmlns:a16="http://schemas.microsoft.com/office/drawing/2014/main" id="{3D8DFD7A-C74A-4971-96EF-BD97EDB9B2ED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125" name="Rechteck 33">
                <a:extLst>
                  <a:ext uri="{FF2B5EF4-FFF2-40B4-BE49-F238E27FC236}">
                    <a16:creationId xmlns:a16="http://schemas.microsoft.com/office/drawing/2014/main" id="{3BA5023E-0B25-4494-A027-63956621EBBF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26" name="Rechteck 34">
                <a:extLst>
                  <a:ext uri="{FF2B5EF4-FFF2-40B4-BE49-F238E27FC236}">
                    <a16:creationId xmlns:a16="http://schemas.microsoft.com/office/drawing/2014/main" id="{9A417430-7C29-4BC0-B96A-F7D37BEE865C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27" name="Rechteck 35">
                <a:extLst>
                  <a:ext uri="{FF2B5EF4-FFF2-40B4-BE49-F238E27FC236}">
                    <a16:creationId xmlns:a16="http://schemas.microsoft.com/office/drawing/2014/main" id="{93EE8AB4-6BF4-4823-9054-4BA16D24F4AE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28" name="Rechteck 36">
                <a:extLst>
                  <a:ext uri="{FF2B5EF4-FFF2-40B4-BE49-F238E27FC236}">
                    <a16:creationId xmlns:a16="http://schemas.microsoft.com/office/drawing/2014/main" id="{F2CC6576-024F-4802-B11A-7B0A1DDCA6DA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169" name="Textfeld 116">
              <a:extLst>
                <a:ext uri="{FF2B5EF4-FFF2-40B4-BE49-F238E27FC236}">
                  <a16:creationId xmlns:a16="http://schemas.microsoft.com/office/drawing/2014/main" id="{E298E667-BE8E-4B0B-9952-288F2D504E6B}"/>
                </a:ext>
              </a:extLst>
            </p:cNvPr>
            <p:cNvSpPr txBox="1"/>
            <p:nvPr/>
          </p:nvSpPr>
          <p:spPr>
            <a:xfrm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158" name="Gruppieren 157">
            <a:extLst>
              <a:ext uri="{FF2B5EF4-FFF2-40B4-BE49-F238E27FC236}">
                <a16:creationId xmlns:a16="http://schemas.microsoft.com/office/drawing/2014/main" id="{5155087D-62CA-40D2-A52B-6430AB422081}"/>
              </a:ext>
            </a:extLst>
          </p:cNvPr>
          <p:cNvGrpSpPr/>
          <p:nvPr/>
        </p:nvGrpSpPr>
        <p:grpSpPr>
          <a:xfrm>
            <a:off x="6482366" y="4865113"/>
            <a:ext cx="1729569" cy="1278386"/>
            <a:chOff x="8245573" y="4871100"/>
            <a:chExt cx="1729569" cy="1278386"/>
          </a:xfrm>
        </p:grpSpPr>
        <p:grpSp>
          <p:nvGrpSpPr>
            <p:cNvPr id="159" name="Gruppieren 32">
              <a:extLst>
                <a:ext uri="{FF2B5EF4-FFF2-40B4-BE49-F238E27FC236}">
                  <a16:creationId xmlns:a16="http://schemas.microsoft.com/office/drawing/2014/main" id="{41254FA3-DBC9-440A-B21C-6F2780E89EC8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181" name="Rechteck 33">
                <a:extLst>
                  <a:ext uri="{FF2B5EF4-FFF2-40B4-BE49-F238E27FC236}">
                    <a16:creationId xmlns:a16="http://schemas.microsoft.com/office/drawing/2014/main" id="{88A35355-6E53-4751-8C4E-6C76C306F97F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82" name="Rechteck 34">
                <a:extLst>
                  <a:ext uri="{FF2B5EF4-FFF2-40B4-BE49-F238E27FC236}">
                    <a16:creationId xmlns:a16="http://schemas.microsoft.com/office/drawing/2014/main" id="{9D75472C-6EF4-43A8-895A-569647A1CE49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83" name="Rechteck 35">
                <a:extLst>
                  <a:ext uri="{FF2B5EF4-FFF2-40B4-BE49-F238E27FC236}">
                    <a16:creationId xmlns:a16="http://schemas.microsoft.com/office/drawing/2014/main" id="{593A7F80-1991-4458-A518-8E24A631BDE9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84" name="Rechteck 36">
                <a:extLst>
                  <a:ext uri="{FF2B5EF4-FFF2-40B4-BE49-F238E27FC236}">
                    <a16:creationId xmlns:a16="http://schemas.microsoft.com/office/drawing/2014/main" id="{BBE92408-88C9-49DB-BE8D-93748A429508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180" name="Textfeld 116">
              <a:extLst>
                <a:ext uri="{FF2B5EF4-FFF2-40B4-BE49-F238E27FC236}">
                  <a16:creationId xmlns:a16="http://schemas.microsoft.com/office/drawing/2014/main" id="{BD406B03-50B7-49CF-9C23-F14068FA4822}"/>
                </a:ext>
              </a:extLst>
            </p:cNvPr>
            <p:cNvSpPr txBox="1"/>
            <p:nvPr/>
          </p:nvSpPr>
          <p:spPr>
            <a:xfrm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185" name="Gruppieren 184">
            <a:extLst>
              <a:ext uri="{FF2B5EF4-FFF2-40B4-BE49-F238E27FC236}">
                <a16:creationId xmlns:a16="http://schemas.microsoft.com/office/drawing/2014/main" id="{5BA6155E-9A7A-4D44-9AF6-7604FEFFAB4A}"/>
              </a:ext>
            </a:extLst>
          </p:cNvPr>
          <p:cNvGrpSpPr/>
          <p:nvPr/>
        </p:nvGrpSpPr>
        <p:grpSpPr>
          <a:xfrm rot="10800000">
            <a:off x="1140544" y="2010121"/>
            <a:ext cx="1729569" cy="1278386"/>
            <a:chOff x="8245573" y="4871100"/>
            <a:chExt cx="1729569" cy="1278386"/>
          </a:xfrm>
        </p:grpSpPr>
        <p:grpSp>
          <p:nvGrpSpPr>
            <p:cNvPr id="186" name="Gruppieren 32">
              <a:extLst>
                <a:ext uri="{FF2B5EF4-FFF2-40B4-BE49-F238E27FC236}">
                  <a16:creationId xmlns:a16="http://schemas.microsoft.com/office/drawing/2014/main" id="{993A28CE-18AA-4AFC-B57E-D9B1229CF903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188" name="Rechteck 33">
                <a:extLst>
                  <a:ext uri="{FF2B5EF4-FFF2-40B4-BE49-F238E27FC236}">
                    <a16:creationId xmlns:a16="http://schemas.microsoft.com/office/drawing/2014/main" id="{AAD0969F-53FA-4A8F-9EA2-49B36A18586A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89" name="Rechteck 34">
                <a:extLst>
                  <a:ext uri="{FF2B5EF4-FFF2-40B4-BE49-F238E27FC236}">
                    <a16:creationId xmlns:a16="http://schemas.microsoft.com/office/drawing/2014/main" id="{E919231E-688D-467A-8883-9A7722A298CA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90" name="Rechteck 35">
                <a:extLst>
                  <a:ext uri="{FF2B5EF4-FFF2-40B4-BE49-F238E27FC236}">
                    <a16:creationId xmlns:a16="http://schemas.microsoft.com/office/drawing/2014/main" id="{AF809CCE-E2CE-447D-B0BF-0EEE3ACC5597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91" name="Rechteck 36">
                <a:extLst>
                  <a:ext uri="{FF2B5EF4-FFF2-40B4-BE49-F238E27FC236}">
                    <a16:creationId xmlns:a16="http://schemas.microsoft.com/office/drawing/2014/main" id="{F7A1DD5E-3F63-4C55-AE66-2FB291C18394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187" name="Textfeld 116">
              <a:extLst>
                <a:ext uri="{FF2B5EF4-FFF2-40B4-BE49-F238E27FC236}">
                  <a16:creationId xmlns:a16="http://schemas.microsoft.com/office/drawing/2014/main" id="{3FD7B901-6254-4AB1-B601-4E5E19BB131B}"/>
                </a:ext>
              </a:extLst>
            </p:cNvPr>
            <p:cNvSpPr txBox="1"/>
            <p:nvPr/>
          </p:nvSpPr>
          <p:spPr>
            <a:xfrm rot="10800000"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192" name="Gruppieren 191">
            <a:extLst>
              <a:ext uri="{FF2B5EF4-FFF2-40B4-BE49-F238E27FC236}">
                <a16:creationId xmlns:a16="http://schemas.microsoft.com/office/drawing/2014/main" id="{233F1C3C-2A08-4577-BAC8-C60CC1A16357}"/>
              </a:ext>
            </a:extLst>
          </p:cNvPr>
          <p:cNvGrpSpPr/>
          <p:nvPr/>
        </p:nvGrpSpPr>
        <p:grpSpPr>
          <a:xfrm rot="10800000">
            <a:off x="2922549" y="2004487"/>
            <a:ext cx="1729569" cy="1278386"/>
            <a:chOff x="8245573" y="4871100"/>
            <a:chExt cx="1729569" cy="1278386"/>
          </a:xfrm>
        </p:grpSpPr>
        <p:grpSp>
          <p:nvGrpSpPr>
            <p:cNvPr id="193" name="Gruppieren 32">
              <a:extLst>
                <a:ext uri="{FF2B5EF4-FFF2-40B4-BE49-F238E27FC236}">
                  <a16:creationId xmlns:a16="http://schemas.microsoft.com/office/drawing/2014/main" id="{E8EF4F1C-F8BF-44EC-A859-4507E82B9B1D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195" name="Rechteck 33">
                <a:extLst>
                  <a:ext uri="{FF2B5EF4-FFF2-40B4-BE49-F238E27FC236}">
                    <a16:creationId xmlns:a16="http://schemas.microsoft.com/office/drawing/2014/main" id="{EEC7EFF8-2EC6-4BE8-A9B5-94BF3F39D379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96" name="Rechteck 34">
                <a:extLst>
                  <a:ext uri="{FF2B5EF4-FFF2-40B4-BE49-F238E27FC236}">
                    <a16:creationId xmlns:a16="http://schemas.microsoft.com/office/drawing/2014/main" id="{A04C06CC-A64E-4E0E-9324-8DCA4B3BBD9D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97" name="Rechteck 35">
                <a:extLst>
                  <a:ext uri="{FF2B5EF4-FFF2-40B4-BE49-F238E27FC236}">
                    <a16:creationId xmlns:a16="http://schemas.microsoft.com/office/drawing/2014/main" id="{7322E919-85D0-4789-A669-54A1479C5F20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98" name="Rechteck 36">
                <a:extLst>
                  <a:ext uri="{FF2B5EF4-FFF2-40B4-BE49-F238E27FC236}">
                    <a16:creationId xmlns:a16="http://schemas.microsoft.com/office/drawing/2014/main" id="{84F9B4C8-FAF6-4FB2-ACC6-9DAF80C2453C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194" name="Textfeld 116">
              <a:extLst>
                <a:ext uri="{FF2B5EF4-FFF2-40B4-BE49-F238E27FC236}">
                  <a16:creationId xmlns:a16="http://schemas.microsoft.com/office/drawing/2014/main" id="{4366E3EA-0726-4438-81D4-C343177EF415}"/>
                </a:ext>
              </a:extLst>
            </p:cNvPr>
            <p:cNvSpPr txBox="1"/>
            <p:nvPr/>
          </p:nvSpPr>
          <p:spPr>
            <a:xfrm rot="10800000"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199" name="Gruppieren 198">
            <a:extLst>
              <a:ext uri="{FF2B5EF4-FFF2-40B4-BE49-F238E27FC236}">
                <a16:creationId xmlns:a16="http://schemas.microsoft.com/office/drawing/2014/main" id="{9F4AB0A1-DF4C-4E56-BA3C-6D70DD107F77}"/>
              </a:ext>
            </a:extLst>
          </p:cNvPr>
          <p:cNvGrpSpPr/>
          <p:nvPr/>
        </p:nvGrpSpPr>
        <p:grpSpPr>
          <a:xfrm rot="10800000">
            <a:off x="4704544" y="2016664"/>
            <a:ext cx="1729569" cy="1278386"/>
            <a:chOff x="8245573" y="4871100"/>
            <a:chExt cx="1729569" cy="1278386"/>
          </a:xfrm>
        </p:grpSpPr>
        <p:grpSp>
          <p:nvGrpSpPr>
            <p:cNvPr id="200" name="Gruppieren 32">
              <a:extLst>
                <a:ext uri="{FF2B5EF4-FFF2-40B4-BE49-F238E27FC236}">
                  <a16:creationId xmlns:a16="http://schemas.microsoft.com/office/drawing/2014/main" id="{4F8E6802-CACA-428B-9B3C-E049DADCBFD4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202" name="Rechteck 33">
                <a:extLst>
                  <a:ext uri="{FF2B5EF4-FFF2-40B4-BE49-F238E27FC236}">
                    <a16:creationId xmlns:a16="http://schemas.microsoft.com/office/drawing/2014/main" id="{9CE707E0-2D17-41B0-B0DE-AF2B655E6D1A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03" name="Rechteck 34">
                <a:extLst>
                  <a:ext uri="{FF2B5EF4-FFF2-40B4-BE49-F238E27FC236}">
                    <a16:creationId xmlns:a16="http://schemas.microsoft.com/office/drawing/2014/main" id="{7AE4EB79-F60C-49C8-BB2F-E74A923392B9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04" name="Rechteck 35">
                <a:extLst>
                  <a:ext uri="{FF2B5EF4-FFF2-40B4-BE49-F238E27FC236}">
                    <a16:creationId xmlns:a16="http://schemas.microsoft.com/office/drawing/2014/main" id="{4B119C40-0887-4793-A669-8179FC973384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05" name="Rechteck 36">
                <a:extLst>
                  <a:ext uri="{FF2B5EF4-FFF2-40B4-BE49-F238E27FC236}">
                    <a16:creationId xmlns:a16="http://schemas.microsoft.com/office/drawing/2014/main" id="{857CE4AF-6537-46B6-AA6C-595E6EB5DD61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201" name="Textfeld 116">
              <a:extLst>
                <a:ext uri="{FF2B5EF4-FFF2-40B4-BE49-F238E27FC236}">
                  <a16:creationId xmlns:a16="http://schemas.microsoft.com/office/drawing/2014/main" id="{82F344C0-2628-4BAD-8DE8-57C7389C0616}"/>
                </a:ext>
              </a:extLst>
            </p:cNvPr>
            <p:cNvSpPr txBox="1"/>
            <p:nvPr/>
          </p:nvSpPr>
          <p:spPr>
            <a:xfrm rot="10800000"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206" name="Gruppieren 205">
            <a:extLst>
              <a:ext uri="{FF2B5EF4-FFF2-40B4-BE49-F238E27FC236}">
                <a16:creationId xmlns:a16="http://schemas.microsoft.com/office/drawing/2014/main" id="{8639C6D5-63BF-444B-AA3A-664F4C0375A1}"/>
              </a:ext>
            </a:extLst>
          </p:cNvPr>
          <p:cNvGrpSpPr/>
          <p:nvPr/>
        </p:nvGrpSpPr>
        <p:grpSpPr>
          <a:xfrm rot="10800000">
            <a:off x="6487280" y="2016664"/>
            <a:ext cx="1729569" cy="1278386"/>
            <a:chOff x="8245573" y="4871100"/>
            <a:chExt cx="1729569" cy="1278386"/>
          </a:xfrm>
        </p:grpSpPr>
        <p:grpSp>
          <p:nvGrpSpPr>
            <p:cNvPr id="207" name="Gruppieren 32">
              <a:extLst>
                <a:ext uri="{FF2B5EF4-FFF2-40B4-BE49-F238E27FC236}">
                  <a16:creationId xmlns:a16="http://schemas.microsoft.com/office/drawing/2014/main" id="{F3BAB3F7-14F8-440A-B31A-4C535431F024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209" name="Rechteck 33">
                <a:extLst>
                  <a:ext uri="{FF2B5EF4-FFF2-40B4-BE49-F238E27FC236}">
                    <a16:creationId xmlns:a16="http://schemas.microsoft.com/office/drawing/2014/main" id="{CDE3219B-C1F6-45F2-ACA0-E7483D738B91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10" name="Rechteck 34">
                <a:extLst>
                  <a:ext uri="{FF2B5EF4-FFF2-40B4-BE49-F238E27FC236}">
                    <a16:creationId xmlns:a16="http://schemas.microsoft.com/office/drawing/2014/main" id="{28F4B22F-68A2-4C6E-8C04-6A45A2621243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11" name="Rechteck 35">
                <a:extLst>
                  <a:ext uri="{FF2B5EF4-FFF2-40B4-BE49-F238E27FC236}">
                    <a16:creationId xmlns:a16="http://schemas.microsoft.com/office/drawing/2014/main" id="{E7C117ED-2E25-425F-AD26-37DB876A82B8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12" name="Rechteck 36">
                <a:extLst>
                  <a:ext uri="{FF2B5EF4-FFF2-40B4-BE49-F238E27FC236}">
                    <a16:creationId xmlns:a16="http://schemas.microsoft.com/office/drawing/2014/main" id="{32ECF889-9C98-4C3A-9939-D4CDF1523475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208" name="Textfeld 116">
              <a:extLst>
                <a:ext uri="{FF2B5EF4-FFF2-40B4-BE49-F238E27FC236}">
                  <a16:creationId xmlns:a16="http://schemas.microsoft.com/office/drawing/2014/main" id="{15DEA490-DA39-4A39-A521-0F53A568E5C9}"/>
                </a:ext>
              </a:extLst>
            </p:cNvPr>
            <p:cNvSpPr txBox="1"/>
            <p:nvPr/>
          </p:nvSpPr>
          <p:spPr>
            <a:xfrm rot="10800000"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213" name="Gruppieren 212">
            <a:extLst>
              <a:ext uri="{FF2B5EF4-FFF2-40B4-BE49-F238E27FC236}">
                <a16:creationId xmlns:a16="http://schemas.microsoft.com/office/drawing/2014/main" id="{FB9E2AB4-3099-4391-AB98-AFE1A7F2A8BB}"/>
              </a:ext>
            </a:extLst>
          </p:cNvPr>
          <p:cNvGrpSpPr/>
          <p:nvPr/>
        </p:nvGrpSpPr>
        <p:grpSpPr>
          <a:xfrm rot="10800000">
            <a:off x="8262313" y="2016664"/>
            <a:ext cx="1729569" cy="1278386"/>
            <a:chOff x="8245573" y="4871100"/>
            <a:chExt cx="1729569" cy="1278386"/>
          </a:xfrm>
        </p:grpSpPr>
        <p:grpSp>
          <p:nvGrpSpPr>
            <p:cNvPr id="214" name="Gruppieren 32">
              <a:extLst>
                <a:ext uri="{FF2B5EF4-FFF2-40B4-BE49-F238E27FC236}">
                  <a16:creationId xmlns:a16="http://schemas.microsoft.com/office/drawing/2014/main" id="{5D03575C-1956-4EAD-B353-723566E2C0CE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216" name="Rechteck 33">
                <a:extLst>
                  <a:ext uri="{FF2B5EF4-FFF2-40B4-BE49-F238E27FC236}">
                    <a16:creationId xmlns:a16="http://schemas.microsoft.com/office/drawing/2014/main" id="{0BC4F536-9ED5-484B-A373-476F6DEA4827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17" name="Rechteck 34">
                <a:extLst>
                  <a:ext uri="{FF2B5EF4-FFF2-40B4-BE49-F238E27FC236}">
                    <a16:creationId xmlns:a16="http://schemas.microsoft.com/office/drawing/2014/main" id="{98CFCE7E-55FB-40A6-A163-953DB18DB49F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18" name="Rechteck 35">
                <a:extLst>
                  <a:ext uri="{FF2B5EF4-FFF2-40B4-BE49-F238E27FC236}">
                    <a16:creationId xmlns:a16="http://schemas.microsoft.com/office/drawing/2014/main" id="{F485410E-E870-477F-B10B-6848DD0C4889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64" name="Rechteck 36">
                <a:extLst>
                  <a:ext uri="{FF2B5EF4-FFF2-40B4-BE49-F238E27FC236}">
                    <a16:creationId xmlns:a16="http://schemas.microsoft.com/office/drawing/2014/main" id="{1FC64F8E-BFE4-4A29-93D8-4BB5E21AC00D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215" name="Textfeld 116">
              <a:extLst>
                <a:ext uri="{FF2B5EF4-FFF2-40B4-BE49-F238E27FC236}">
                  <a16:creationId xmlns:a16="http://schemas.microsoft.com/office/drawing/2014/main" id="{7F79ADDE-0DC7-400B-ACE7-19928FBFE203}"/>
                </a:ext>
              </a:extLst>
            </p:cNvPr>
            <p:cNvSpPr txBox="1"/>
            <p:nvPr/>
          </p:nvSpPr>
          <p:spPr>
            <a:xfrm rot="10800000"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265" name="Gruppieren 264">
            <a:extLst>
              <a:ext uri="{FF2B5EF4-FFF2-40B4-BE49-F238E27FC236}">
                <a16:creationId xmlns:a16="http://schemas.microsoft.com/office/drawing/2014/main" id="{786B5A98-3277-45C3-84BE-75CA4FE7921E}"/>
              </a:ext>
            </a:extLst>
          </p:cNvPr>
          <p:cNvGrpSpPr/>
          <p:nvPr/>
        </p:nvGrpSpPr>
        <p:grpSpPr>
          <a:xfrm rot="10800000">
            <a:off x="10059578" y="2016664"/>
            <a:ext cx="1729569" cy="1278386"/>
            <a:chOff x="8245573" y="4871100"/>
            <a:chExt cx="1729569" cy="1278386"/>
          </a:xfrm>
        </p:grpSpPr>
        <p:grpSp>
          <p:nvGrpSpPr>
            <p:cNvPr id="266" name="Gruppieren 32">
              <a:extLst>
                <a:ext uri="{FF2B5EF4-FFF2-40B4-BE49-F238E27FC236}">
                  <a16:creationId xmlns:a16="http://schemas.microsoft.com/office/drawing/2014/main" id="{FF6A3E70-EBE0-4CA6-914B-1E831DD65AD0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268" name="Rechteck 33">
                <a:extLst>
                  <a:ext uri="{FF2B5EF4-FFF2-40B4-BE49-F238E27FC236}">
                    <a16:creationId xmlns:a16="http://schemas.microsoft.com/office/drawing/2014/main" id="{A2B6E7E9-332E-489C-84A0-758DF384F549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69" name="Rechteck 34">
                <a:extLst>
                  <a:ext uri="{FF2B5EF4-FFF2-40B4-BE49-F238E27FC236}">
                    <a16:creationId xmlns:a16="http://schemas.microsoft.com/office/drawing/2014/main" id="{8FA5A6B1-9577-4023-9AAC-7F5EF61FE903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70" name="Rechteck 35">
                <a:extLst>
                  <a:ext uri="{FF2B5EF4-FFF2-40B4-BE49-F238E27FC236}">
                    <a16:creationId xmlns:a16="http://schemas.microsoft.com/office/drawing/2014/main" id="{32ED60A5-5A0C-4016-B7CC-DFE0304927D5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71" name="Rechteck 36">
                <a:extLst>
                  <a:ext uri="{FF2B5EF4-FFF2-40B4-BE49-F238E27FC236}">
                    <a16:creationId xmlns:a16="http://schemas.microsoft.com/office/drawing/2014/main" id="{E85797AF-E684-4B65-AA03-DA0BC614F4B3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267" name="Textfeld 116">
              <a:extLst>
                <a:ext uri="{FF2B5EF4-FFF2-40B4-BE49-F238E27FC236}">
                  <a16:creationId xmlns:a16="http://schemas.microsoft.com/office/drawing/2014/main" id="{87D9F0C7-B8DB-4816-B84D-9BD78436E196}"/>
                </a:ext>
              </a:extLst>
            </p:cNvPr>
            <p:cNvSpPr txBox="1"/>
            <p:nvPr/>
          </p:nvSpPr>
          <p:spPr>
            <a:xfrm rot="10800000"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273" name="Gruppieren 272">
            <a:extLst>
              <a:ext uri="{FF2B5EF4-FFF2-40B4-BE49-F238E27FC236}">
                <a16:creationId xmlns:a16="http://schemas.microsoft.com/office/drawing/2014/main" id="{DC1B46D4-2983-43E4-BF3E-45C9B8E01612}"/>
              </a:ext>
            </a:extLst>
          </p:cNvPr>
          <p:cNvGrpSpPr/>
          <p:nvPr/>
        </p:nvGrpSpPr>
        <p:grpSpPr>
          <a:xfrm>
            <a:off x="1140545" y="4871100"/>
            <a:ext cx="1729569" cy="1278386"/>
            <a:chOff x="8245573" y="4871100"/>
            <a:chExt cx="1729569" cy="1278386"/>
          </a:xfrm>
        </p:grpSpPr>
        <p:grpSp>
          <p:nvGrpSpPr>
            <p:cNvPr id="274" name="Gruppieren 32">
              <a:extLst>
                <a:ext uri="{FF2B5EF4-FFF2-40B4-BE49-F238E27FC236}">
                  <a16:creationId xmlns:a16="http://schemas.microsoft.com/office/drawing/2014/main" id="{23BEBB75-C9D2-454F-85CC-B3D520CC3DAE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276" name="Rechteck 33">
                <a:extLst>
                  <a:ext uri="{FF2B5EF4-FFF2-40B4-BE49-F238E27FC236}">
                    <a16:creationId xmlns:a16="http://schemas.microsoft.com/office/drawing/2014/main" id="{56D6EA96-D9DD-4844-B59D-DA9EF47B50A8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77" name="Rechteck 34">
                <a:extLst>
                  <a:ext uri="{FF2B5EF4-FFF2-40B4-BE49-F238E27FC236}">
                    <a16:creationId xmlns:a16="http://schemas.microsoft.com/office/drawing/2014/main" id="{FBE8B74A-1A5F-4BC8-98B7-CBDC9B389EC1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78" name="Rechteck 35">
                <a:extLst>
                  <a:ext uri="{FF2B5EF4-FFF2-40B4-BE49-F238E27FC236}">
                    <a16:creationId xmlns:a16="http://schemas.microsoft.com/office/drawing/2014/main" id="{5B511536-C097-4641-97B5-C5AD02E2FE51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79" name="Rechteck 36">
                <a:extLst>
                  <a:ext uri="{FF2B5EF4-FFF2-40B4-BE49-F238E27FC236}">
                    <a16:creationId xmlns:a16="http://schemas.microsoft.com/office/drawing/2014/main" id="{67E919FB-99C7-4329-B392-C45CAF207447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275" name="Textfeld 116">
              <a:extLst>
                <a:ext uri="{FF2B5EF4-FFF2-40B4-BE49-F238E27FC236}">
                  <a16:creationId xmlns:a16="http://schemas.microsoft.com/office/drawing/2014/main" id="{F272CA60-6892-47BB-B2A0-07C2F40B093A}"/>
                </a:ext>
              </a:extLst>
            </p:cNvPr>
            <p:cNvSpPr txBox="1"/>
            <p:nvPr/>
          </p:nvSpPr>
          <p:spPr>
            <a:xfrm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280" name="Gruppieren 279">
            <a:extLst>
              <a:ext uri="{FF2B5EF4-FFF2-40B4-BE49-F238E27FC236}">
                <a16:creationId xmlns:a16="http://schemas.microsoft.com/office/drawing/2014/main" id="{18329C2D-4001-401B-9986-D4B44CC5C972}"/>
              </a:ext>
            </a:extLst>
          </p:cNvPr>
          <p:cNvGrpSpPr/>
          <p:nvPr/>
        </p:nvGrpSpPr>
        <p:grpSpPr>
          <a:xfrm>
            <a:off x="4711080" y="4871100"/>
            <a:ext cx="1729569" cy="1278386"/>
            <a:chOff x="8245573" y="4871100"/>
            <a:chExt cx="1729569" cy="1278386"/>
          </a:xfrm>
        </p:grpSpPr>
        <p:grpSp>
          <p:nvGrpSpPr>
            <p:cNvPr id="281" name="Gruppieren 32">
              <a:extLst>
                <a:ext uri="{FF2B5EF4-FFF2-40B4-BE49-F238E27FC236}">
                  <a16:creationId xmlns:a16="http://schemas.microsoft.com/office/drawing/2014/main" id="{22D3F543-2AA8-4C27-8275-E214204E1888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283" name="Rechteck 33">
                <a:extLst>
                  <a:ext uri="{FF2B5EF4-FFF2-40B4-BE49-F238E27FC236}">
                    <a16:creationId xmlns:a16="http://schemas.microsoft.com/office/drawing/2014/main" id="{62640B7F-167C-4878-915C-E15890501AFE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84" name="Rechteck 34">
                <a:extLst>
                  <a:ext uri="{FF2B5EF4-FFF2-40B4-BE49-F238E27FC236}">
                    <a16:creationId xmlns:a16="http://schemas.microsoft.com/office/drawing/2014/main" id="{D5EC49D7-3309-498E-86A8-8CF175C7C640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85" name="Rechteck 35">
                <a:extLst>
                  <a:ext uri="{FF2B5EF4-FFF2-40B4-BE49-F238E27FC236}">
                    <a16:creationId xmlns:a16="http://schemas.microsoft.com/office/drawing/2014/main" id="{8B9160DB-56B7-4E1D-BBA6-CE62457B836E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86" name="Rechteck 36">
                <a:extLst>
                  <a:ext uri="{FF2B5EF4-FFF2-40B4-BE49-F238E27FC236}">
                    <a16:creationId xmlns:a16="http://schemas.microsoft.com/office/drawing/2014/main" id="{83FB8386-8501-4053-87D9-F61A14A5D39C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282" name="Textfeld 116">
              <a:extLst>
                <a:ext uri="{FF2B5EF4-FFF2-40B4-BE49-F238E27FC236}">
                  <a16:creationId xmlns:a16="http://schemas.microsoft.com/office/drawing/2014/main" id="{5FC61430-1BD6-4730-848E-AF77718E2A10}"/>
                </a:ext>
              </a:extLst>
            </p:cNvPr>
            <p:cNvSpPr txBox="1"/>
            <p:nvPr/>
          </p:nvSpPr>
          <p:spPr>
            <a:xfrm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287" name="Gruppieren 286">
            <a:extLst>
              <a:ext uri="{FF2B5EF4-FFF2-40B4-BE49-F238E27FC236}">
                <a16:creationId xmlns:a16="http://schemas.microsoft.com/office/drawing/2014/main" id="{2F34D29C-CD2A-4612-9553-3F3467756086}"/>
              </a:ext>
            </a:extLst>
          </p:cNvPr>
          <p:cNvGrpSpPr/>
          <p:nvPr/>
        </p:nvGrpSpPr>
        <p:grpSpPr>
          <a:xfrm>
            <a:off x="2921876" y="4871100"/>
            <a:ext cx="1729569" cy="1278386"/>
            <a:chOff x="8245573" y="4871100"/>
            <a:chExt cx="1729569" cy="1278386"/>
          </a:xfrm>
        </p:grpSpPr>
        <p:grpSp>
          <p:nvGrpSpPr>
            <p:cNvPr id="288" name="Gruppieren 32">
              <a:extLst>
                <a:ext uri="{FF2B5EF4-FFF2-40B4-BE49-F238E27FC236}">
                  <a16:creationId xmlns:a16="http://schemas.microsoft.com/office/drawing/2014/main" id="{E8E6F702-EDAC-4616-AF05-1C4FC68595DC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290" name="Rechteck 33">
                <a:extLst>
                  <a:ext uri="{FF2B5EF4-FFF2-40B4-BE49-F238E27FC236}">
                    <a16:creationId xmlns:a16="http://schemas.microsoft.com/office/drawing/2014/main" id="{C645B8A0-0DF5-46C4-9CDB-5C2EAB1129B0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91" name="Rechteck 34">
                <a:extLst>
                  <a:ext uri="{FF2B5EF4-FFF2-40B4-BE49-F238E27FC236}">
                    <a16:creationId xmlns:a16="http://schemas.microsoft.com/office/drawing/2014/main" id="{AB0F0932-0064-4F44-917F-E63FC8DECFA3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92" name="Rechteck 35">
                <a:extLst>
                  <a:ext uri="{FF2B5EF4-FFF2-40B4-BE49-F238E27FC236}">
                    <a16:creationId xmlns:a16="http://schemas.microsoft.com/office/drawing/2014/main" id="{A8949C22-3EA1-4A75-8E52-4A57EEBEDEF3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93" name="Rechteck 36">
                <a:extLst>
                  <a:ext uri="{FF2B5EF4-FFF2-40B4-BE49-F238E27FC236}">
                    <a16:creationId xmlns:a16="http://schemas.microsoft.com/office/drawing/2014/main" id="{CD163FF1-731D-4FB1-A88B-595AF2F6F31D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289" name="Textfeld 116">
              <a:extLst>
                <a:ext uri="{FF2B5EF4-FFF2-40B4-BE49-F238E27FC236}">
                  <a16:creationId xmlns:a16="http://schemas.microsoft.com/office/drawing/2014/main" id="{7943969D-2DD0-47C5-B582-5AF6CBF349A7}"/>
                </a:ext>
              </a:extLst>
            </p:cNvPr>
            <p:cNvSpPr txBox="1"/>
            <p:nvPr/>
          </p:nvSpPr>
          <p:spPr>
            <a:xfrm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sp>
        <p:nvSpPr>
          <p:cNvPr id="7" name="Rechteck 6">
            <a:extLst>
              <a:ext uri="{FF2B5EF4-FFF2-40B4-BE49-F238E27FC236}">
                <a16:creationId xmlns:a16="http://schemas.microsoft.com/office/drawing/2014/main" id="{37423E1B-BF05-439F-A249-4506A68540B2}"/>
              </a:ext>
            </a:extLst>
          </p:cNvPr>
          <p:cNvSpPr/>
          <p:nvPr/>
        </p:nvSpPr>
        <p:spPr>
          <a:xfrm>
            <a:off x="5180345" y="2099759"/>
            <a:ext cx="761747" cy="3734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10000"/>
              </a:lnSpc>
              <a:spcBef>
                <a:spcPct val="0"/>
              </a:spcBef>
              <a:defRPr/>
            </a:pPr>
            <a:r>
              <a:rPr lang="de-DE" b="1" dirty="0">
                <a:solidFill>
                  <a:srgbClr val="000000"/>
                </a:solidFill>
              </a:rPr>
              <a:t>Bang</a:t>
            </a:r>
          </a:p>
        </p:txBody>
      </p:sp>
      <p:sp>
        <p:nvSpPr>
          <p:cNvPr id="129" name="Titel 1">
            <a:extLst>
              <a:ext uri="{FF2B5EF4-FFF2-40B4-BE49-F238E27FC236}">
                <a16:creationId xmlns:a16="http://schemas.microsoft.com/office/drawing/2014/main" id="{45F6A772-77F0-4F7C-8D05-9D2664151550}"/>
              </a:ext>
            </a:extLst>
          </p:cNvPr>
          <p:cNvSpPr txBox="1">
            <a:spLocks/>
          </p:cNvSpPr>
          <p:nvPr/>
        </p:nvSpPr>
        <p:spPr>
          <a:xfrm>
            <a:off x="0" y="6496"/>
            <a:ext cx="12198350" cy="126841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dk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r>
              <a:rPr lang="en-US" kern="0" dirty="0"/>
              <a:t>Example Automation Implementation Using Open Source Tools</a:t>
            </a:r>
          </a:p>
        </p:txBody>
      </p:sp>
      <p:pic>
        <p:nvPicPr>
          <p:cNvPr id="131" name="Grafik 130">
            <a:extLst>
              <a:ext uri="{FF2B5EF4-FFF2-40B4-BE49-F238E27FC236}">
                <a16:creationId xmlns:a16="http://schemas.microsoft.com/office/drawing/2014/main" id="{F23BA807-2F0D-498C-A437-42555B03E20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7679" y="3173485"/>
            <a:ext cx="845160" cy="88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784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hteck 81">
            <a:extLst>
              <a:ext uri="{FF2B5EF4-FFF2-40B4-BE49-F238E27FC236}">
                <a16:creationId xmlns:a16="http://schemas.microsoft.com/office/drawing/2014/main" id="{0D3AB5FE-0A13-4591-A56D-7A8A54FFE904}"/>
              </a:ext>
            </a:extLst>
          </p:cNvPr>
          <p:cNvSpPr/>
          <p:nvPr/>
        </p:nvSpPr>
        <p:spPr bwMode="auto">
          <a:xfrm>
            <a:off x="1023521" y="2665353"/>
            <a:ext cx="10077253" cy="2745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endParaRPr kumimoji="0" lang="de-DE" sz="1800" b="1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B5FD36-8B96-4A81-8600-6997C9D1E8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28717" y="3587118"/>
            <a:ext cx="2635683" cy="215444"/>
          </a:xfrm>
        </p:spPr>
        <p:txBody>
          <a:bodyPr/>
          <a:lstStyle/>
          <a:p>
            <a:r>
              <a:rPr lang="de-DE" dirty="0"/>
              <a:t>CI / CD Infrastructure</a:t>
            </a:r>
          </a:p>
        </p:txBody>
      </p:sp>
      <p:sp>
        <p:nvSpPr>
          <p:cNvPr id="83" name="Rounded Rectangle 11">
            <a:extLst>
              <a:ext uri="{FF2B5EF4-FFF2-40B4-BE49-F238E27FC236}">
                <a16:creationId xmlns:a16="http://schemas.microsoft.com/office/drawing/2014/main" id="{29581060-1D9F-4A33-A9B4-7AFC8ED780C7}"/>
              </a:ext>
            </a:extLst>
          </p:cNvPr>
          <p:cNvSpPr/>
          <p:nvPr/>
        </p:nvSpPr>
        <p:spPr bwMode="auto">
          <a:xfrm>
            <a:off x="2142575" y="4163360"/>
            <a:ext cx="2424545" cy="61334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Build Tools</a:t>
            </a:r>
          </a:p>
        </p:txBody>
      </p:sp>
      <p:sp>
        <p:nvSpPr>
          <p:cNvPr id="84" name="Rounded Rectangle 14">
            <a:extLst>
              <a:ext uri="{FF2B5EF4-FFF2-40B4-BE49-F238E27FC236}">
                <a16:creationId xmlns:a16="http://schemas.microsoft.com/office/drawing/2014/main" id="{CD8D2A2C-A586-47CF-8835-9D473C0DFE08}"/>
              </a:ext>
            </a:extLst>
          </p:cNvPr>
          <p:cNvSpPr/>
          <p:nvPr/>
        </p:nvSpPr>
        <p:spPr bwMode="auto">
          <a:xfrm>
            <a:off x="7700371" y="3414548"/>
            <a:ext cx="2424545" cy="61334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lvl="0" algn="ctr">
              <a:lnSpc>
                <a:spcPct val="110000"/>
              </a:lnSpc>
              <a:spcBef>
                <a:spcPct val="0"/>
              </a:spcBef>
              <a:defRPr/>
            </a:pPr>
            <a:r>
              <a:rPr lang="en-US" sz="1600" b="1" dirty="0">
                <a:solidFill>
                  <a:srgbClr val="000000"/>
                </a:solidFill>
              </a:rPr>
              <a:t>Continuous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Integration</a:t>
            </a:r>
          </a:p>
        </p:txBody>
      </p:sp>
      <p:sp>
        <p:nvSpPr>
          <p:cNvPr id="85" name="Rounded Rectangle 15">
            <a:extLst>
              <a:ext uri="{FF2B5EF4-FFF2-40B4-BE49-F238E27FC236}">
                <a16:creationId xmlns:a16="http://schemas.microsoft.com/office/drawing/2014/main" id="{C936770C-0C31-4AED-99CB-27D019785DF6}"/>
              </a:ext>
            </a:extLst>
          </p:cNvPr>
          <p:cNvSpPr/>
          <p:nvPr/>
        </p:nvSpPr>
        <p:spPr bwMode="auto">
          <a:xfrm>
            <a:off x="2142575" y="3393137"/>
            <a:ext cx="2424545" cy="61334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Artifact Repository</a:t>
            </a:r>
          </a:p>
        </p:txBody>
      </p:sp>
      <p:sp>
        <p:nvSpPr>
          <p:cNvPr id="86" name="Rounded Rectangle 16">
            <a:extLst>
              <a:ext uri="{FF2B5EF4-FFF2-40B4-BE49-F238E27FC236}">
                <a16:creationId xmlns:a16="http://schemas.microsoft.com/office/drawing/2014/main" id="{5E68C9E0-B431-4442-9167-20ED7D9F9B97}"/>
              </a:ext>
            </a:extLst>
          </p:cNvPr>
          <p:cNvSpPr/>
          <p:nvPr/>
        </p:nvSpPr>
        <p:spPr bwMode="auto">
          <a:xfrm>
            <a:off x="7697951" y="4175168"/>
            <a:ext cx="2424545" cy="61334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Source Code Repo</a:t>
            </a:r>
          </a:p>
        </p:txBody>
      </p:sp>
      <p:sp>
        <p:nvSpPr>
          <p:cNvPr id="88" name="Pfeil: Fünfeck 87">
            <a:extLst>
              <a:ext uri="{FF2B5EF4-FFF2-40B4-BE49-F238E27FC236}">
                <a16:creationId xmlns:a16="http://schemas.microsoft.com/office/drawing/2014/main" id="{383684AF-5C43-4417-955E-4D0D7506FBC6}"/>
              </a:ext>
            </a:extLst>
          </p:cNvPr>
          <p:cNvSpPr/>
          <p:nvPr/>
        </p:nvSpPr>
        <p:spPr bwMode="auto">
          <a:xfrm>
            <a:off x="11114079" y="3188706"/>
            <a:ext cx="1034172" cy="1781791"/>
          </a:xfrm>
          <a:prstGeom prst="homePlate">
            <a:avLst>
              <a:gd name="adj" fmla="val 1646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lang="en-US" sz="1000" b="1" dirty="0">
                <a:solidFill>
                  <a:srgbClr val="000000"/>
                </a:solidFill>
              </a:rPr>
              <a:t>O</a:t>
            </a:r>
            <a:r>
              <a:rPr kumimoji="0" lang="en-US" sz="10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utbound software </a:t>
            </a: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&amp;</a:t>
            </a: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 Compliance artifacts</a:t>
            </a:r>
          </a:p>
        </p:txBody>
      </p:sp>
      <p:sp>
        <p:nvSpPr>
          <p:cNvPr id="87" name="Pfeil: Fünfeck 86">
            <a:extLst>
              <a:ext uri="{FF2B5EF4-FFF2-40B4-BE49-F238E27FC236}">
                <a16:creationId xmlns:a16="http://schemas.microsoft.com/office/drawing/2014/main" id="{DE0F92AA-AB35-4181-9EC5-787168EC4238}"/>
              </a:ext>
            </a:extLst>
          </p:cNvPr>
          <p:cNvSpPr/>
          <p:nvPr/>
        </p:nvSpPr>
        <p:spPr bwMode="auto">
          <a:xfrm>
            <a:off x="120121" y="2224693"/>
            <a:ext cx="982320" cy="1781791"/>
          </a:xfrm>
          <a:prstGeom prst="homePlate">
            <a:avLst>
              <a:gd name="adj" fmla="val 16460"/>
            </a:avLst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Inbound </a:t>
            </a:r>
            <a:r>
              <a:rPr kumimoji="0" lang="en-US" sz="1000" b="1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software</a:t>
            </a:r>
          </a:p>
        </p:txBody>
      </p:sp>
      <p:sp>
        <p:nvSpPr>
          <p:cNvPr id="102" name="Pfeil: Fünfeck 101">
            <a:extLst>
              <a:ext uri="{FF2B5EF4-FFF2-40B4-BE49-F238E27FC236}">
                <a16:creationId xmlns:a16="http://schemas.microsoft.com/office/drawing/2014/main" id="{48762F8B-11D1-4D42-A87D-8EBE31656989}"/>
              </a:ext>
            </a:extLst>
          </p:cNvPr>
          <p:cNvSpPr/>
          <p:nvPr/>
        </p:nvSpPr>
        <p:spPr bwMode="auto">
          <a:xfrm>
            <a:off x="112593" y="4041085"/>
            <a:ext cx="996998" cy="1781791"/>
          </a:xfrm>
          <a:prstGeom prst="homePlate">
            <a:avLst>
              <a:gd name="adj" fmla="val 16460"/>
            </a:avLst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endParaRPr kumimoji="0" lang="de-DE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104" name="Pfeil: nach links 103">
            <a:extLst>
              <a:ext uri="{FF2B5EF4-FFF2-40B4-BE49-F238E27FC236}">
                <a16:creationId xmlns:a16="http://schemas.microsoft.com/office/drawing/2014/main" id="{B8688F29-6C70-4B11-86B1-94D245810BEC}"/>
              </a:ext>
            </a:extLst>
          </p:cNvPr>
          <p:cNvSpPr/>
          <p:nvPr/>
        </p:nvSpPr>
        <p:spPr bwMode="auto">
          <a:xfrm>
            <a:off x="661172" y="3599851"/>
            <a:ext cx="1334294" cy="841132"/>
          </a:xfrm>
          <a:prstGeom prst="leftArrow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lang="en-US" sz="1050" b="1" dirty="0">
                <a:solidFill>
                  <a:srgbClr val="000000"/>
                </a:solidFill>
              </a:rPr>
              <a:t>C</a:t>
            </a:r>
            <a:r>
              <a:rPr kumimoji="0" lang="en-US" sz="105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ontributions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49753DC-32C0-455B-9434-2E6C2F28F623}"/>
              </a:ext>
            </a:extLst>
          </p:cNvPr>
          <p:cNvSpPr/>
          <p:nvPr/>
        </p:nvSpPr>
        <p:spPr>
          <a:xfrm>
            <a:off x="1253925" y="1607665"/>
            <a:ext cx="1475083" cy="2484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Dependency resolver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8C0CD5C-7705-48D8-8B72-45FBFEBC7CCE}"/>
              </a:ext>
            </a:extLst>
          </p:cNvPr>
          <p:cNvSpPr/>
          <p:nvPr/>
        </p:nvSpPr>
        <p:spPr>
          <a:xfrm>
            <a:off x="4995613" y="1601736"/>
            <a:ext cx="1133644" cy="2484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Binary </a:t>
            </a:r>
            <a:r>
              <a:rPr kumimoji="0" lang="en-US" sz="1000" b="1" i="0" u="none" strike="noStrike" kern="1200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analyser</a:t>
            </a:r>
            <a:endParaRPr kumimoji="0" lang="en-US" sz="1000" b="1" i="0" u="none" strike="noStrike" kern="120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74D53D9-9E5A-4A3A-8B6F-7F41D059EE3B}"/>
              </a:ext>
            </a:extLst>
          </p:cNvPr>
          <p:cNvSpPr/>
          <p:nvPr/>
        </p:nvSpPr>
        <p:spPr>
          <a:xfrm>
            <a:off x="2938289" y="1604863"/>
            <a:ext cx="1811713" cy="2484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Container content resolver</a:t>
            </a:r>
            <a:endParaRPr kumimoji="0" lang="de-DE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7A0D634-FB33-4256-8C17-A9F68700BECC}"/>
              </a:ext>
            </a:extLst>
          </p:cNvPr>
          <p:cNvSpPr/>
          <p:nvPr/>
        </p:nvSpPr>
        <p:spPr>
          <a:xfrm>
            <a:off x="6428979" y="1604863"/>
            <a:ext cx="1915909" cy="2484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Source package downloader</a:t>
            </a:r>
            <a:endParaRPr kumimoji="0" lang="de-DE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271B4F2-C528-4F0C-8225-1ECF88AE3266}"/>
              </a:ext>
            </a:extLst>
          </p:cNvPr>
          <p:cNvSpPr/>
          <p:nvPr/>
        </p:nvSpPr>
        <p:spPr>
          <a:xfrm>
            <a:off x="8284536" y="1605687"/>
            <a:ext cx="17259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Component </a:t>
            </a:r>
            <a:r>
              <a:rPr lang="en-US" sz="1000" b="1" dirty="0">
                <a:solidFill>
                  <a:srgbClr val="000000"/>
                </a:solidFill>
              </a:rPr>
              <a:t>&amp; application m</a:t>
            </a:r>
            <a:r>
              <a:rPr kumimoji="0" lang="en-US" sz="10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etadata repository </a:t>
            </a:r>
            <a:endParaRPr kumimoji="0" lang="en-US" sz="1800" b="0" i="0" u="none" strike="noStrike" kern="1200" cap="none" spc="0" normalizeH="0" baseline="0" dirty="0">
              <a:ln>
                <a:noFill/>
              </a:ln>
              <a:solidFill>
                <a:srgbClr val="ADBECB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21E62E2-1E04-486C-A87C-6C0E13A971ED}"/>
              </a:ext>
            </a:extLst>
          </p:cNvPr>
          <p:cNvSpPr/>
          <p:nvPr/>
        </p:nvSpPr>
        <p:spPr>
          <a:xfrm>
            <a:off x="1011863" y="6313621"/>
            <a:ext cx="1967205" cy="2484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License &amp; Copyright Scanner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E358C0F-01FB-41CE-9DA3-B1B4952F55B4}"/>
              </a:ext>
            </a:extLst>
          </p:cNvPr>
          <p:cNvSpPr/>
          <p:nvPr/>
        </p:nvSpPr>
        <p:spPr>
          <a:xfrm>
            <a:off x="8445640" y="6445452"/>
            <a:ext cx="1494485" cy="417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FOSS Compliance Bundle </a:t>
            </a:r>
            <a:r>
              <a:rPr kumimoji="0" lang="en-US" sz="10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generator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C5C1701-719C-40CF-BD11-C8696788F8AB}"/>
              </a:ext>
            </a:extLst>
          </p:cNvPr>
          <p:cNvSpPr/>
          <p:nvPr/>
        </p:nvSpPr>
        <p:spPr>
          <a:xfrm>
            <a:off x="10043992" y="1529564"/>
            <a:ext cx="1764674" cy="417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0000"/>
              </a:lnSpc>
              <a:spcBef>
                <a:spcPct val="0"/>
              </a:spcBef>
            </a:pPr>
            <a:r>
              <a:rPr lang="en-US" sz="1000" b="1" dirty="0">
                <a:solidFill>
                  <a:srgbClr val="000000"/>
                </a:solidFill>
              </a:rPr>
              <a:t>License metadata repository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70E22E9-09F1-4D18-913D-6EDCC7C33DE3}"/>
              </a:ext>
            </a:extLst>
          </p:cNvPr>
          <p:cNvSpPr/>
          <p:nvPr/>
        </p:nvSpPr>
        <p:spPr>
          <a:xfrm>
            <a:off x="39212" y="5962219"/>
            <a:ext cx="1084988" cy="587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0000"/>
              </a:lnSpc>
              <a:spcBef>
                <a:spcPct val="0"/>
              </a:spcBef>
              <a:defRPr/>
            </a:pPr>
            <a:r>
              <a:rPr lang="en-US" sz="1000" b="1" dirty="0">
                <a:solidFill>
                  <a:srgbClr val="000000"/>
                </a:solidFill>
              </a:rPr>
              <a:t>Public compliance artifact repos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6C60109C-DF05-4C2E-8429-F10CB3F20F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44"/>
          <a:stretch/>
        </p:blipFill>
        <p:spPr>
          <a:xfrm>
            <a:off x="141589" y="4498339"/>
            <a:ext cx="875280" cy="199091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959D8F5D-29C8-4D66-A49C-C4BFA8305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75" y="4776707"/>
            <a:ext cx="517845" cy="534939"/>
          </a:xfrm>
          <a:prstGeom prst="rect">
            <a:avLst/>
          </a:prstGeom>
        </p:spPr>
      </p:pic>
      <p:sp>
        <p:nvSpPr>
          <p:cNvPr id="130" name="Rounded Rectangle 14">
            <a:extLst>
              <a:ext uri="{FF2B5EF4-FFF2-40B4-BE49-F238E27FC236}">
                <a16:creationId xmlns:a16="http://schemas.microsoft.com/office/drawing/2014/main" id="{17F93F70-6EAE-4C48-9D36-6DCCA5002754}"/>
              </a:ext>
            </a:extLst>
          </p:cNvPr>
          <p:cNvSpPr/>
          <p:nvPr/>
        </p:nvSpPr>
        <p:spPr bwMode="auto">
          <a:xfrm>
            <a:off x="4927892" y="4169491"/>
            <a:ext cx="2424545" cy="61334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Issue Tracker</a:t>
            </a:r>
          </a:p>
        </p:txBody>
      </p:sp>
      <p:sp>
        <p:nvSpPr>
          <p:cNvPr id="141" name="Rechteck 31">
            <a:extLst>
              <a:ext uri="{FF2B5EF4-FFF2-40B4-BE49-F238E27FC236}">
                <a16:creationId xmlns:a16="http://schemas.microsoft.com/office/drawing/2014/main" id="{CC950B7E-AC5E-42D3-9E1E-00C08383CFA6}"/>
              </a:ext>
            </a:extLst>
          </p:cNvPr>
          <p:cNvSpPr/>
          <p:nvPr/>
        </p:nvSpPr>
        <p:spPr>
          <a:xfrm>
            <a:off x="3294921" y="5574511"/>
            <a:ext cx="1015176" cy="770784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107688" tIns="53849" rIns="107688" bIns="53849" anchor="ctr" anchorCtr="1" compatLnSpc="1">
            <a:noAutofit/>
          </a:bodyPr>
          <a:lstStyle/>
          <a:p>
            <a:pPr lvl="0" algn="ctr">
              <a:lnSpc>
                <a:spcPct val="110000"/>
              </a:lnSpc>
              <a:spcBef>
                <a:spcPct val="0"/>
              </a:spcBef>
              <a:defRPr/>
            </a:pPr>
            <a:r>
              <a:rPr lang="en-US" sz="1000" b="1" dirty="0">
                <a:solidFill>
                  <a:srgbClr val="000000"/>
                </a:solidFill>
              </a:rPr>
              <a:t>Forensic</a:t>
            </a:r>
            <a:r>
              <a:rPr lang="de-DE" sz="1000" b="1" dirty="0">
                <a:solidFill>
                  <a:srgbClr val="000000"/>
                </a:solidFill>
              </a:rPr>
              <a:t> Code Analysis Service</a:t>
            </a:r>
          </a:p>
        </p:txBody>
      </p:sp>
      <p:grpSp>
        <p:nvGrpSpPr>
          <p:cNvPr id="142" name="Gruppieren 32">
            <a:extLst>
              <a:ext uri="{FF2B5EF4-FFF2-40B4-BE49-F238E27FC236}">
                <a16:creationId xmlns:a16="http://schemas.microsoft.com/office/drawing/2014/main" id="{85BDD45E-9D84-4FCB-AD0C-4AB3051FC05D}"/>
              </a:ext>
            </a:extLst>
          </p:cNvPr>
          <p:cNvGrpSpPr/>
          <p:nvPr/>
        </p:nvGrpSpPr>
        <p:grpSpPr>
          <a:xfrm>
            <a:off x="10059579" y="4871100"/>
            <a:ext cx="1729569" cy="1447577"/>
            <a:chOff x="10059579" y="4871100"/>
            <a:chExt cx="1729569" cy="1447577"/>
          </a:xfrm>
        </p:grpSpPr>
        <p:sp>
          <p:nvSpPr>
            <p:cNvPr id="143" name="Rechteck 33">
              <a:extLst>
                <a:ext uri="{FF2B5EF4-FFF2-40B4-BE49-F238E27FC236}">
                  <a16:creationId xmlns:a16="http://schemas.microsoft.com/office/drawing/2014/main" id="{88C466CA-B3E9-496B-8611-438F974873F0}"/>
                </a:ext>
              </a:extLst>
            </p:cNvPr>
            <p:cNvSpPr/>
            <p:nvPr/>
          </p:nvSpPr>
          <p:spPr>
            <a:xfrm>
              <a:off x="10059588" y="5162501"/>
              <a:ext cx="319591" cy="986985"/>
            </a:xfrm>
            <a:prstGeom prst="rect">
              <a:avLst/>
            </a:prstGeom>
            <a:solidFill>
              <a:srgbClr val="FF6600"/>
            </a:solidFill>
            <a:ln cap="flat">
              <a:noFill/>
              <a:prstDash val="solid"/>
            </a:ln>
          </p:spPr>
          <p:txBody>
            <a:bodyPr vert="horz" wrap="square" lIns="107688" tIns="53849" rIns="107688" bIns="53849" anchor="ctr" anchorCtr="1" compatLnSpc="1">
              <a:noAutofit/>
            </a:bodyPr>
            <a:lstStyle/>
            <a:p>
              <a:pPr marL="0" marR="0" lvl="0" indent="0" algn="ctr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795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ＭＳ Ｐゴシック"/>
              </a:endParaRPr>
            </a:p>
          </p:txBody>
        </p:sp>
        <p:sp>
          <p:nvSpPr>
            <p:cNvPr id="144" name="Rechteck 34">
              <a:extLst>
                <a:ext uri="{FF2B5EF4-FFF2-40B4-BE49-F238E27FC236}">
                  <a16:creationId xmlns:a16="http://schemas.microsoft.com/office/drawing/2014/main" id="{0329F267-E05F-4A87-ACE5-F998E24CC184}"/>
                </a:ext>
              </a:extLst>
            </p:cNvPr>
            <p:cNvSpPr/>
            <p:nvPr/>
          </p:nvSpPr>
          <p:spPr>
            <a:xfrm>
              <a:off x="11469556" y="5162501"/>
              <a:ext cx="319591" cy="986985"/>
            </a:xfrm>
            <a:prstGeom prst="rect">
              <a:avLst/>
            </a:prstGeom>
            <a:solidFill>
              <a:srgbClr val="FF6600"/>
            </a:solidFill>
            <a:ln cap="flat">
              <a:noFill/>
              <a:prstDash val="solid"/>
            </a:ln>
          </p:spPr>
          <p:txBody>
            <a:bodyPr vert="horz" wrap="square" lIns="107688" tIns="53849" rIns="107688" bIns="53849" anchor="ctr" anchorCtr="1" compatLnSpc="1">
              <a:noAutofit/>
            </a:bodyPr>
            <a:lstStyle/>
            <a:p>
              <a:pPr marL="0" marR="0" lvl="0" indent="0" algn="ctr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795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ＭＳ Ｐゴシック"/>
              </a:endParaRPr>
            </a:p>
          </p:txBody>
        </p:sp>
        <p:sp>
          <p:nvSpPr>
            <p:cNvPr id="145" name="Rechteck 35">
              <a:extLst>
                <a:ext uri="{FF2B5EF4-FFF2-40B4-BE49-F238E27FC236}">
                  <a16:creationId xmlns:a16="http://schemas.microsoft.com/office/drawing/2014/main" id="{621307BE-D3AE-4ED3-807A-552CBB093114}"/>
                </a:ext>
              </a:extLst>
            </p:cNvPr>
            <p:cNvSpPr/>
            <p:nvPr/>
          </p:nvSpPr>
          <p:spPr>
            <a:xfrm rot="5400013">
              <a:off x="10764568" y="4457503"/>
              <a:ext cx="319591" cy="1729569"/>
            </a:xfrm>
            <a:prstGeom prst="rect">
              <a:avLst/>
            </a:prstGeom>
            <a:solidFill>
              <a:srgbClr val="FF6600"/>
            </a:solidFill>
            <a:ln cap="flat">
              <a:noFill/>
              <a:prstDash val="solid"/>
            </a:ln>
          </p:spPr>
          <p:txBody>
            <a:bodyPr vert="horz" wrap="square" lIns="107688" tIns="53849" rIns="107688" bIns="53849" anchor="ctr" anchorCtr="1" compatLnSpc="1">
              <a:noAutofit/>
            </a:bodyPr>
            <a:lstStyle/>
            <a:p>
              <a:pPr marL="0" marR="0" lvl="0" indent="0" algn="ctr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795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ＭＳ Ｐゴシック"/>
              </a:endParaRPr>
            </a:p>
          </p:txBody>
        </p:sp>
        <p:sp>
          <p:nvSpPr>
            <p:cNvPr id="146" name="Rechteck 36">
              <a:extLst>
                <a:ext uri="{FF2B5EF4-FFF2-40B4-BE49-F238E27FC236}">
                  <a16:creationId xmlns:a16="http://schemas.microsoft.com/office/drawing/2014/main" id="{DB45719E-651A-41D8-A751-8E7A9DB058D5}"/>
                </a:ext>
              </a:extLst>
            </p:cNvPr>
            <p:cNvSpPr/>
            <p:nvPr/>
          </p:nvSpPr>
          <p:spPr>
            <a:xfrm>
              <a:off x="10764572" y="4871100"/>
              <a:ext cx="319591" cy="319591"/>
            </a:xfrm>
            <a:prstGeom prst="rect">
              <a:avLst/>
            </a:prstGeom>
            <a:solidFill>
              <a:srgbClr val="FF6600"/>
            </a:solidFill>
            <a:ln cap="flat">
              <a:noFill/>
              <a:prstDash val="solid"/>
            </a:ln>
          </p:spPr>
          <p:txBody>
            <a:bodyPr vert="horz" wrap="square" lIns="107688" tIns="53849" rIns="107688" bIns="53849" anchor="ctr" anchorCtr="1" compatLnSpc="1">
              <a:noAutofit/>
            </a:bodyPr>
            <a:lstStyle/>
            <a:p>
              <a:pPr marL="0" marR="0" lvl="0" indent="0" algn="ctr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795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ＭＳ Ｐゴシック"/>
              </a:endParaRPr>
            </a:p>
          </p:txBody>
        </p:sp>
        <p:sp>
          <p:nvSpPr>
            <p:cNvPr id="147" name="Rechteck 37">
              <a:extLst>
                <a:ext uri="{FF2B5EF4-FFF2-40B4-BE49-F238E27FC236}">
                  <a16:creationId xmlns:a16="http://schemas.microsoft.com/office/drawing/2014/main" id="{D0994218-C54C-4712-928F-3F995B50A282}"/>
                </a:ext>
              </a:extLst>
            </p:cNvPr>
            <p:cNvSpPr/>
            <p:nvPr/>
          </p:nvSpPr>
          <p:spPr>
            <a:xfrm>
              <a:off x="10416780" y="5547893"/>
              <a:ext cx="1015176" cy="770784"/>
            </a:xfrm>
            <a:prstGeom prst="rect">
              <a:avLst/>
            </a:prstGeom>
            <a:noFill/>
            <a:ln w="9528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07688" tIns="53849" rIns="107688" bIns="53849" anchor="ctr" anchorCtr="1" compatLnSpc="1">
              <a:noAutofit/>
            </a:bodyPr>
            <a:lstStyle/>
            <a:p>
              <a:pPr marL="0" marR="0" lvl="0" indent="0" algn="ctr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Compliance </a:t>
              </a:r>
              <a:r>
                <a:rPr lang="en-US" sz="998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artifact</a:t>
              </a:r>
              <a:r>
                <a:rPr lang="de-DE" sz="998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</a:t>
              </a:r>
              <a:r>
                <a:rPr lang="en-US" sz="998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consistency</a:t>
              </a:r>
              <a:r>
                <a:rPr lang="de-DE" sz="998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</a:t>
              </a:r>
            </a:p>
          </p:txBody>
        </p:sp>
      </p:grpSp>
      <p:sp>
        <p:nvSpPr>
          <p:cNvPr id="170" name="Textfeld 117">
            <a:extLst>
              <a:ext uri="{FF2B5EF4-FFF2-40B4-BE49-F238E27FC236}">
                <a16:creationId xmlns:a16="http://schemas.microsoft.com/office/drawing/2014/main" id="{CF6BC8DF-140B-47DC-B62B-017E78372063}"/>
              </a:ext>
            </a:extLst>
          </p:cNvPr>
          <p:cNvSpPr txBox="1"/>
          <p:nvPr/>
        </p:nvSpPr>
        <p:spPr>
          <a:xfrm>
            <a:off x="10175808" y="5205606"/>
            <a:ext cx="1589949" cy="23374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0" tIns="0" rIns="0" bIns="0" anchor="t" anchorCtr="0" compatLnSpc="1">
            <a:noAutofit/>
          </a:bodyPr>
          <a:lstStyle/>
          <a:p>
            <a:pPr marL="0" marR="0" lvl="0" indent="0" algn="l" defTabSz="911839" rtl="0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998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ＭＳ Ｐゴシック"/>
              </a:rPr>
              <a:t>Integration </a:t>
            </a:r>
            <a:r>
              <a:rPr lang="en-US" sz="998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ＭＳ Ｐゴシック"/>
              </a:rPr>
              <a:t>layer</a:t>
            </a:r>
            <a:r>
              <a:rPr lang="de-DE" sz="998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ＭＳ Ｐゴシック"/>
              </a:rPr>
              <a:t> (API/Data)</a:t>
            </a:r>
          </a:p>
        </p:txBody>
      </p:sp>
      <p:pic>
        <p:nvPicPr>
          <p:cNvPr id="171" name="Picture 5">
            <a:extLst>
              <a:ext uri="{FF2B5EF4-FFF2-40B4-BE49-F238E27FC236}">
                <a16:creationId xmlns:a16="http://schemas.microsoft.com/office/drawing/2014/main" id="{A6B21E20-615B-415F-9C8D-78A2FEF6F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6587" y="5866424"/>
            <a:ext cx="758083" cy="46489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72" name="Picture 4">
            <a:extLst>
              <a:ext uri="{FF2B5EF4-FFF2-40B4-BE49-F238E27FC236}">
                <a16:creationId xmlns:a16="http://schemas.microsoft.com/office/drawing/2014/main" id="{09E44070-0AA2-4B8B-B7DE-91676F9616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3752" y="5499046"/>
            <a:ext cx="850282" cy="36334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73" name="Picture 4">
            <a:extLst>
              <a:ext uri="{FF2B5EF4-FFF2-40B4-BE49-F238E27FC236}">
                <a16:creationId xmlns:a16="http://schemas.microsoft.com/office/drawing/2014/main" id="{6696C54C-AF59-477A-8D3E-035E70C4EF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8716" y="5535056"/>
            <a:ext cx="1037185" cy="44321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74" name="Rechteck 9">
            <a:extLst>
              <a:ext uri="{FF2B5EF4-FFF2-40B4-BE49-F238E27FC236}">
                <a16:creationId xmlns:a16="http://schemas.microsoft.com/office/drawing/2014/main" id="{6084846F-489F-4631-A1DB-8C8670444377}"/>
              </a:ext>
            </a:extLst>
          </p:cNvPr>
          <p:cNvSpPr/>
          <p:nvPr/>
        </p:nvSpPr>
        <p:spPr>
          <a:xfrm>
            <a:off x="1696534" y="5636586"/>
            <a:ext cx="978819" cy="255556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1839" rtl="0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47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ＭＳ Ｐゴシック"/>
              </a:rPr>
              <a:t>ScanCode</a:t>
            </a:r>
          </a:p>
        </p:txBody>
      </p:sp>
      <p:pic>
        <p:nvPicPr>
          <p:cNvPr id="175" name="Grafik 125">
            <a:extLst>
              <a:ext uri="{FF2B5EF4-FFF2-40B4-BE49-F238E27FC236}">
                <a16:creationId xmlns:a16="http://schemas.microsoft.com/office/drawing/2014/main" id="{075D483A-2C8D-43C5-8BF2-DFA2F67311F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2705" b="16105"/>
          <a:stretch>
            <a:fillRect/>
          </a:stretch>
        </p:blipFill>
        <p:spPr>
          <a:xfrm>
            <a:off x="5103540" y="5546924"/>
            <a:ext cx="1015176" cy="41297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77" name="Grafik 122">
            <a:extLst>
              <a:ext uri="{FF2B5EF4-FFF2-40B4-BE49-F238E27FC236}">
                <a16:creationId xmlns:a16="http://schemas.microsoft.com/office/drawing/2014/main" id="{ECFA7F2B-FB8E-4394-803E-C239361B0B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1816" y="5859246"/>
            <a:ext cx="920471" cy="20710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78" name="Rechteck 124">
            <a:extLst>
              <a:ext uri="{FF2B5EF4-FFF2-40B4-BE49-F238E27FC236}">
                <a16:creationId xmlns:a16="http://schemas.microsoft.com/office/drawing/2014/main" id="{F52F74D5-8254-4AC0-8052-BE136790D1BE}"/>
              </a:ext>
            </a:extLst>
          </p:cNvPr>
          <p:cNvSpPr/>
          <p:nvPr/>
        </p:nvSpPr>
        <p:spPr>
          <a:xfrm>
            <a:off x="1291389" y="5446733"/>
            <a:ext cx="1408532" cy="255556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1839" rtl="0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ＭＳ Ｐゴシック"/>
              </a:rPr>
              <a:t>License </a:t>
            </a:r>
            <a:r>
              <a:rPr lang="en-US" sz="10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ＭＳ Ｐゴシック"/>
              </a:rPr>
              <a:t>Classifier</a:t>
            </a:r>
          </a:p>
        </p:txBody>
      </p:sp>
      <p:pic>
        <p:nvPicPr>
          <p:cNvPr id="179" name="Grafik 121">
            <a:extLst>
              <a:ext uri="{FF2B5EF4-FFF2-40B4-BE49-F238E27FC236}">
                <a16:creationId xmlns:a16="http://schemas.microsoft.com/office/drawing/2014/main" id="{00024B3A-AF62-431C-91F8-EDAAC19C07E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2705" b="16105"/>
          <a:stretch>
            <a:fillRect/>
          </a:stretch>
        </p:blipFill>
        <p:spPr>
          <a:xfrm>
            <a:off x="8648605" y="6100812"/>
            <a:ext cx="850282" cy="34589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56" name="Picture 4">
            <a:extLst>
              <a:ext uri="{FF2B5EF4-FFF2-40B4-BE49-F238E27FC236}">
                <a16:creationId xmlns:a16="http://schemas.microsoft.com/office/drawing/2014/main" id="{CDDF8F77-2E8D-4201-8E48-46285517C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8739" y="2029977"/>
            <a:ext cx="1037185" cy="44321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57" name="Grafik 120">
            <a:extLst>
              <a:ext uri="{FF2B5EF4-FFF2-40B4-BE49-F238E27FC236}">
                <a16:creationId xmlns:a16="http://schemas.microsoft.com/office/drawing/2014/main" id="{E21D194A-E7FF-4CCF-8D56-C79D5FDE194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2705" b="16105"/>
          <a:stretch>
            <a:fillRect/>
          </a:stretch>
        </p:blipFill>
        <p:spPr>
          <a:xfrm>
            <a:off x="1497741" y="2248692"/>
            <a:ext cx="1015176" cy="41297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58" name="Grafik 6">
            <a:extLst>
              <a:ext uri="{FF2B5EF4-FFF2-40B4-BE49-F238E27FC236}">
                <a16:creationId xmlns:a16="http://schemas.microsoft.com/office/drawing/2014/main" id="{CED92DEF-60A8-444E-BD00-A721C92FF7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97399" y="2095850"/>
            <a:ext cx="968889" cy="43061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59" name="Grafik 8">
            <a:extLst>
              <a:ext uri="{FF2B5EF4-FFF2-40B4-BE49-F238E27FC236}">
                <a16:creationId xmlns:a16="http://schemas.microsoft.com/office/drawing/2014/main" id="{A797711B-671B-4576-87E0-A2F0374418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0961" y="2011872"/>
            <a:ext cx="920471" cy="20710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60" name="Picture 4">
            <a:extLst>
              <a:ext uri="{FF2B5EF4-FFF2-40B4-BE49-F238E27FC236}">
                <a16:creationId xmlns:a16="http://schemas.microsoft.com/office/drawing/2014/main" id="{67B09DB4-188B-4BC6-99F8-9DC290A3DD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5523" y="1888190"/>
            <a:ext cx="1037185" cy="44321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61" name="Grafik 127">
            <a:extLst>
              <a:ext uri="{FF2B5EF4-FFF2-40B4-BE49-F238E27FC236}">
                <a16:creationId xmlns:a16="http://schemas.microsoft.com/office/drawing/2014/main" id="{BD982371-DF30-4CB4-BE3E-CF5F240A996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2705" b="16105"/>
          <a:stretch>
            <a:fillRect/>
          </a:stretch>
        </p:blipFill>
        <p:spPr>
          <a:xfrm>
            <a:off x="6827614" y="2259710"/>
            <a:ext cx="1015176" cy="41297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62" name="Grafik 128">
            <a:extLst>
              <a:ext uri="{FF2B5EF4-FFF2-40B4-BE49-F238E27FC236}">
                <a16:creationId xmlns:a16="http://schemas.microsoft.com/office/drawing/2014/main" id="{E6BE1895-A325-40EE-A383-5DACFACC3F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0834" y="2022890"/>
            <a:ext cx="920471" cy="20710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63" name="Picture 5">
            <a:extLst>
              <a:ext uri="{FF2B5EF4-FFF2-40B4-BE49-F238E27FC236}">
                <a16:creationId xmlns:a16="http://schemas.microsoft.com/office/drawing/2014/main" id="{3B5CC6B9-FF79-489E-9A8E-BB9B189CC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9843" y="2248692"/>
            <a:ext cx="689274" cy="42269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FCA0E1FB-2E60-48D2-8545-8A9DC26CF8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2123" y="6276835"/>
            <a:ext cx="3182388" cy="286537"/>
          </a:xfrm>
          <a:prstGeom prst="rect">
            <a:avLst/>
          </a:prstGeom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D7E64FAF-EE3F-482B-B393-7784B5E7D9CD}"/>
              </a:ext>
            </a:extLst>
          </p:cNvPr>
          <p:cNvGrpSpPr/>
          <p:nvPr/>
        </p:nvGrpSpPr>
        <p:grpSpPr>
          <a:xfrm>
            <a:off x="8245573" y="4871100"/>
            <a:ext cx="1729569" cy="1278386"/>
            <a:chOff x="8245573" y="4871100"/>
            <a:chExt cx="1729569" cy="1278386"/>
          </a:xfrm>
        </p:grpSpPr>
        <p:grpSp>
          <p:nvGrpSpPr>
            <p:cNvPr id="124" name="Gruppieren 32">
              <a:extLst>
                <a:ext uri="{FF2B5EF4-FFF2-40B4-BE49-F238E27FC236}">
                  <a16:creationId xmlns:a16="http://schemas.microsoft.com/office/drawing/2014/main" id="{3D8DFD7A-C74A-4971-96EF-BD97EDB9B2ED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125" name="Rechteck 33">
                <a:extLst>
                  <a:ext uri="{FF2B5EF4-FFF2-40B4-BE49-F238E27FC236}">
                    <a16:creationId xmlns:a16="http://schemas.microsoft.com/office/drawing/2014/main" id="{3BA5023E-0B25-4494-A027-63956621EBBF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26" name="Rechteck 34">
                <a:extLst>
                  <a:ext uri="{FF2B5EF4-FFF2-40B4-BE49-F238E27FC236}">
                    <a16:creationId xmlns:a16="http://schemas.microsoft.com/office/drawing/2014/main" id="{9A417430-7C29-4BC0-B96A-F7D37BEE865C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27" name="Rechteck 35">
                <a:extLst>
                  <a:ext uri="{FF2B5EF4-FFF2-40B4-BE49-F238E27FC236}">
                    <a16:creationId xmlns:a16="http://schemas.microsoft.com/office/drawing/2014/main" id="{93EE8AB4-6BF4-4823-9054-4BA16D24F4AE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28" name="Rechteck 36">
                <a:extLst>
                  <a:ext uri="{FF2B5EF4-FFF2-40B4-BE49-F238E27FC236}">
                    <a16:creationId xmlns:a16="http://schemas.microsoft.com/office/drawing/2014/main" id="{F2CC6576-024F-4802-B11A-7B0A1DDCA6DA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169" name="Textfeld 116">
              <a:extLst>
                <a:ext uri="{FF2B5EF4-FFF2-40B4-BE49-F238E27FC236}">
                  <a16:creationId xmlns:a16="http://schemas.microsoft.com/office/drawing/2014/main" id="{E298E667-BE8E-4B0B-9952-288F2D504E6B}"/>
                </a:ext>
              </a:extLst>
            </p:cNvPr>
            <p:cNvSpPr txBox="1"/>
            <p:nvPr/>
          </p:nvSpPr>
          <p:spPr>
            <a:xfrm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158" name="Gruppieren 157">
            <a:extLst>
              <a:ext uri="{FF2B5EF4-FFF2-40B4-BE49-F238E27FC236}">
                <a16:creationId xmlns:a16="http://schemas.microsoft.com/office/drawing/2014/main" id="{5155087D-62CA-40D2-A52B-6430AB422081}"/>
              </a:ext>
            </a:extLst>
          </p:cNvPr>
          <p:cNvGrpSpPr/>
          <p:nvPr/>
        </p:nvGrpSpPr>
        <p:grpSpPr>
          <a:xfrm>
            <a:off x="6482366" y="4865113"/>
            <a:ext cx="1729569" cy="1278386"/>
            <a:chOff x="8245573" y="4871100"/>
            <a:chExt cx="1729569" cy="1278386"/>
          </a:xfrm>
        </p:grpSpPr>
        <p:grpSp>
          <p:nvGrpSpPr>
            <p:cNvPr id="159" name="Gruppieren 32">
              <a:extLst>
                <a:ext uri="{FF2B5EF4-FFF2-40B4-BE49-F238E27FC236}">
                  <a16:creationId xmlns:a16="http://schemas.microsoft.com/office/drawing/2014/main" id="{41254FA3-DBC9-440A-B21C-6F2780E89EC8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181" name="Rechteck 33">
                <a:extLst>
                  <a:ext uri="{FF2B5EF4-FFF2-40B4-BE49-F238E27FC236}">
                    <a16:creationId xmlns:a16="http://schemas.microsoft.com/office/drawing/2014/main" id="{88A35355-6E53-4751-8C4E-6C76C306F97F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82" name="Rechteck 34">
                <a:extLst>
                  <a:ext uri="{FF2B5EF4-FFF2-40B4-BE49-F238E27FC236}">
                    <a16:creationId xmlns:a16="http://schemas.microsoft.com/office/drawing/2014/main" id="{9D75472C-6EF4-43A8-895A-569647A1CE49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83" name="Rechteck 35">
                <a:extLst>
                  <a:ext uri="{FF2B5EF4-FFF2-40B4-BE49-F238E27FC236}">
                    <a16:creationId xmlns:a16="http://schemas.microsoft.com/office/drawing/2014/main" id="{593A7F80-1991-4458-A518-8E24A631BDE9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84" name="Rechteck 36">
                <a:extLst>
                  <a:ext uri="{FF2B5EF4-FFF2-40B4-BE49-F238E27FC236}">
                    <a16:creationId xmlns:a16="http://schemas.microsoft.com/office/drawing/2014/main" id="{BBE92408-88C9-49DB-BE8D-93748A429508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180" name="Textfeld 116">
              <a:extLst>
                <a:ext uri="{FF2B5EF4-FFF2-40B4-BE49-F238E27FC236}">
                  <a16:creationId xmlns:a16="http://schemas.microsoft.com/office/drawing/2014/main" id="{BD406B03-50B7-49CF-9C23-F14068FA4822}"/>
                </a:ext>
              </a:extLst>
            </p:cNvPr>
            <p:cNvSpPr txBox="1"/>
            <p:nvPr/>
          </p:nvSpPr>
          <p:spPr>
            <a:xfrm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185" name="Gruppieren 184">
            <a:extLst>
              <a:ext uri="{FF2B5EF4-FFF2-40B4-BE49-F238E27FC236}">
                <a16:creationId xmlns:a16="http://schemas.microsoft.com/office/drawing/2014/main" id="{5BA6155E-9A7A-4D44-9AF6-7604FEFFAB4A}"/>
              </a:ext>
            </a:extLst>
          </p:cNvPr>
          <p:cNvGrpSpPr/>
          <p:nvPr/>
        </p:nvGrpSpPr>
        <p:grpSpPr>
          <a:xfrm rot="10800000">
            <a:off x="1140544" y="2010121"/>
            <a:ext cx="1729569" cy="1278386"/>
            <a:chOff x="8245573" y="4871100"/>
            <a:chExt cx="1729569" cy="1278386"/>
          </a:xfrm>
        </p:grpSpPr>
        <p:grpSp>
          <p:nvGrpSpPr>
            <p:cNvPr id="186" name="Gruppieren 32">
              <a:extLst>
                <a:ext uri="{FF2B5EF4-FFF2-40B4-BE49-F238E27FC236}">
                  <a16:creationId xmlns:a16="http://schemas.microsoft.com/office/drawing/2014/main" id="{993A28CE-18AA-4AFC-B57E-D9B1229CF903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188" name="Rechteck 33">
                <a:extLst>
                  <a:ext uri="{FF2B5EF4-FFF2-40B4-BE49-F238E27FC236}">
                    <a16:creationId xmlns:a16="http://schemas.microsoft.com/office/drawing/2014/main" id="{AAD0969F-53FA-4A8F-9EA2-49B36A18586A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89" name="Rechteck 34">
                <a:extLst>
                  <a:ext uri="{FF2B5EF4-FFF2-40B4-BE49-F238E27FC236}">
                    <a16:creationId xmlns:a16="http://schemas.microsoft.com/office/drawing/2014/main" id="{E919231E-688D-467A-8883-9A7722A298CA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90" name="Rechteck 35">
                <a:extLst>
                  <a:ext uri="{FF2B5EF4-FFF2-40B4-BE49-F238E27FC236}">
                    <a16:creationId xmlns:a16="http://schemas.microsoft.com/office/drawing/2014/main" id="{AF809CCE-E2CE-447D-B0BF-0EEE3ACC5597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91" name="Rechteck 36">
                <a:extLst>
                  <a:ext uri="{FF2B5EF4-FFF2-40B4-BE49-F238E27FC236}">
                    <a16:creationId xmlns:a16="http://schemas.microsoft.com/office/drawing/2014/main" id="{F7A1DD5E-3F63-4C55-AE66-2FB291C18394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187" name="Textfeld 116">
              <a:extLst>
                <a:ext uri="{FF2B5EF4-FFF2-40B4-BE49-F238E27FC236}">
                  <a16:creationId xmlns:a16="http://schemas.microsoft.com/office/drawing/2014/main" id="{3FD7B901-6254-4AB1-B601-4E5E19BB131B}"/>
                </a:ext>
              </a:extLst>
            </p:cNvPr>
            <p:cNvSpPr txBox="1"/>
            <p:nvPr/>
          </p:nvSpPr>
          <p:spPr>
            <a:xfrm rot="10800000"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192" name="Gruppieren 191">
            <a:extLst>
              <a:ext uri="{FF2B5EF4-FFF2-40B4-BE49-F238E27FC236}">
                <a16:creationId xmlns:a16="http://schemas.microsoft.com/office/drawing/2014/main" id="{233F1C3C-2A08-4577-BAC8-C60CC1A16357}"/>
              </a:ext>
            </a:extLst>
          </p:cNvPr>
          <p:cNvGrpSpPr/>
          <p:nvPr/>
        </p:nvGrpSpPr>
        <p:grpSpPr>
          <a:xfrm rot="10800000">
            <a:off x="2922549" y="2004487"/>
            <a:ext cx="1729569" cy="1278386"/>
            <a:chOff x="8245573" y="4871100"/>
            <a:chExt cx="1729569" cy="1278386"/>
          </a:xfrm>
        </p:grpSpPr>
        <p:grpSp>
          <p:nvGrpSpPr>
            <p:cNvPr id="193" name="Gruppieren 32">
              <a:extLst>
                <a:ext uri="{FF2B5EF4-FFF2-40B4-BE49-F238E27FC236}">
                  <a16:creationId xmlns:a16="http://schemas.microsoft.com/office/drawing/2014/main" id="{E8EF4F1C-F8BF-44EC-A859-4507E82B9B1D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195" name="Rechteck 33">
                <a:extLst>
                  <a:ext uri="{FF2B5EF4-FFF2-40B4-BE49-F238E27FC236}">
                    <a16:creationId xmlns:a16="http://schemas.microsoft.com/office/drawing/2014/main" id="{EEC7EFF8-2EC6-4BE8-A9B5-94BF3F39D379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96" name="Rechteck 34">
                <a:extLst>
                  <a:ext uri="{FF2B5EF4-FFF2-40B4-BE49-F238E27FC236}">
                    <a16:creationId xmlns:a16="http://schemas.microsoft.com/office/drawing/2014/main" id="{A04C06CC-A64E-4E0E-9324-8DCA4B3BBD9D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97" name="Rechteck 35">
                <a:extLst>
                  <a:ext uri="{FF2B5EF4-FFF2-40B4-BE49-F238E27FC236}">
                    <a16:creationId xmlns:a16="http://schemas.microsoft.com/office/drawing/2014/main" id="{7322E919-85D0-4789-A669-54A1479C5F20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98" name="Rechteck 36">
                <a:extLst>
                  <a:ext uri="{FF2B5EF4-FFF2-40B4-BE49-F238E27FC236}">
                    <a16:creationId xmlns:a16="http://schemas.microsoft.com/office/drawing/2014/main" id="{84F9B4C8-FAF6-4FB2-ACC6-9DAF80C2453C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194" name="Textfeld 116">
              <a:extLst>
                <a:ext uri="{FF2B5EF4-FFF2-40B4-BE49-F238E27FC236}">
                  <a16:creationId xmlns:a16="http://schemas.microsoft.com/office/drawing/2014/main" id="{4366E3EA-0726-4438-81D4-C343177EF415}"/>
                </a:ext>
              </a:extLst>
            </p:cNvPr>
            <p:cNvSpPr txBox="1"/>
            <p:nvPr/>
          </p:nvSpPr>
          <p:spPr>
            <a:xfrm rot="10800000"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199" name="Gruppieren 198">
            <a:extLst>
              <a:ext uri="{FF2B5EF4-FFF2-40B4-BE49-F238E27FC236}">
                <a16:creationId xmlns:a16="http://schemas.microsoft.com/office/drawing/2014/main" id="{9F4AB0A1-DF4C-4E56-BA3C-6D70DD107F77}"/>
              </a:ext>
            </a:extLst>
          </p:cNvPr>
          <p:cNvGrpSpPr/>
          <p:nvPr/>
        </p:nvGrpSpPr>
        <p:grpSpPr>
          <a:xfrm rot="10800000">
            <a:off x="4704544" y="2016664"/>
            <a:ext cx="1729569" cy="1278386"/>
            <a:chOff x="8245573" y="4871100"/>
            <a:chExt cx="1729569" cy="1278386"/>
          </a:xfrm>
        </p:grpSpPr>
        <p:grpSp>
          <p:nvGrpSpPr>
            <p:cNvPr id="200" name="Gruppieren 32">
              <a:extLst>
                <a:ext uri="{FF2B5EF4-FFF2-40B4-BE49-F238E27FC236}">
                  <a16:creationId xmlns:a16="http://schemas.microsoft.com/office/drawing/2014/main" id="{4F8E6802-CACA-428B-9B3C-E049DADCBFD4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202" name="Rechteck 33">
                <a:extLst>
                  <a:ext uri="{FF2B5EF4-FFF2-40B4-BE49-F238E27FC236}">
                    <a16:creationId xmlns:a16="http://schemas.microsoft.com/office/drawing/2014/main" id="{9CE707E0-2D17-41B0-B0DE-AF2B655E6D1A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03" name="Rechteck 34">
                <a:extLst>
                  <a:ext uri="{FF2B5EF4-FFF2-40B4-BE49-F238E27FC236}">
                    <a16:creationId xmlns:a16="http://schemas.microsoft.com/office/drawing/2014/main" id="{7AE4EB79-F60C-49C8-BB2F-E74A923392B9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04" name="Rechteck 35">
                <a:extLst>
                  <a:ext uri="{FF2B5EF4-FFF2-40B4-BE49-F238E27FC236}">
                    <a16:creationId xmlns:a16="http://schemas.microsoft.com/office/drawing/2014/main" id="{4B119C40-0887-4793-A669-8179FC973384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05" name="Rechteck 36">
                <a:extLst>
                  <a:ext uri="{FF2B5EF4-FFF2-40B4-BE49-F238E27FC236}">
                    <a16:creationId xmlns:a16="http://schemas.microsoft.com/office/drawing/2014/main" id="{857CE4AF-6537-46B6-AA6C-595E6EB5DD61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201" name="Textfeld 116">
              <a:extLst>
                <a:ext uri="{FF2B5EF4-FFF2-40B4-BE49-F238E27FC236}">
                  <a16:creationId xmlns:a16="http://schemas.microsoft.com/office/drawing/2014/main" id="{82F344C0-2628-4BAD-8DE8-57C7389C0616}"/>
                </a:ext>
              </a:extLst>
            </p:cNvPr>
            <p:cNvSpPr txBox="1"/>
            <p:nvPr/>
          </p:nvSpPr>
          <p:spPr>
            <a:xfrm rot="10800000"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206" name="Gruppieren 205">
            <a:extLst>
              <a:ext uri="{FF2B5EF4-FFF2-40B4-BE49-F238E27FC236}">
                <a16:creationId xmlns:a16="http://schemas.microsoft.com/office/drawing/2014/main" id="{8639C6D5-63BF-444B-AA3A-664F4C0375A1}"/>
              </a:ext>
            </a:extLst>
          </p:cNvPr>
          <p:cNvGrpSpPr/>
          <p:nvPr/>
        </p:nvGrpSpPr>
        <p:grpSpPr>
          <a:xfrm rot="10800000">
            <a:off x="6487280" y="2016664"/>
            <a:ext cx="1729569" cy="1278386"/>
            <a:chOff x="8245573" y="4871100"/>
            <a:chExt cx="1729569" cy="1278386"/>
          </a:xfrm>
        </p:grpSpPr>
        <p:grpSp>
          <p:nvGrpSpPr>
            <p:cNvPr id="207" name="Gruppieren 32">
              <a:extLst>
                <a:ext uri="{FF2B5EF4-FFF2-40B4-BE49-F238E27FC236}">
                  <a16:creationId xmlns:a16="http://schemas.microsoft.com/office/drawing/2014/main" id="{F3BAB3F7-14F8-440A-B31A-4C535431F024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209" name="Rechteck 33">
                <a:extLst>
                  <a:ext uri="{FF2B5EF4-FFF2-40B4-BE49-F238E27FC236}">
                    <a16:creationId xmlns:a16="http://schemas.microsoft.com/office/drawing/2014/main" id="{CDE3219B-C1F6-45F2-ACA0-E7483D738B91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10" name="Rechteck 34">
                <a:extLst>
                  <a:ext uri="{FF2B5EF4-FFF2-40B4-BE49-F238E27FC236}">
                    <a16:creationId xmlns:a16="http://schemas.microsoft.com/office/drawing/2014/main" id="{28F4B22F-68A2-4C6E-8C04-6A45A2621243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11" name="Rechteck 35">
                <a:extLst>
                  <a:ext uri="{FF2B5EF4-FFF2-40B4-BE49-F238E27FC236}">
                    <a16:creationId xmlns:a16="http://schemas.microsoft.com/office/drawing/2014/main" id="{E7C117ED-2E25-425F-AD26-37DB876A82B8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12" name="Rechteck 36">
                <a:extLst>
                  <a:ext uri="{FF2B5EF4-FFF2-40B4-BE49-F238E27FC236}">
                    <a16:creationId xmlns:a16="http://schemas.microsoft.com/office/drawing/2014/main" id="{32ECF889-9C98-4C3A-9939-D4CDF1523475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208" name="Textfeld 116">
              <a:extLst>
                <a:ext uri="{FF2B5EF4-FFF2-40B4-BE49-F238E27FC236}">
                  <a16:creationId xmlns:a16="http://schemas.microsoft.com/office/drawing/2014/main" id="{15DEA490-DA39-4A39-A521-0F53A568E5C9}"/>
                </a:ext>
              </a:extLst>
            </p:cNvPr>
            <p:cNvSpPr txBox="1"/>
            <p:nvPr/>
          </p:nvSpPr>
          <p:spPr>
            <a:xfrm rot="10800000"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213" name="Gruppieren 212">
            <a:extLst>
              <a:ext uri="{FF2B5EF4-FFF2-40B4-BE49-F238E27FC236}">
                <a16:creationId xmlns:a16="http://schemas.microsoft.com/office/drawing/2014/main" id="{FB9E2AB4-3099-4391-AB98-AFE1A7F2A8BB}"/>
              </a:ext>
            </a:extLst>
          </p:cNvPr>
          <p:cNvGrpSpPr/>
          <p:nvPr/>
        </p:nvGrpSpPr>
        <p:grpSpPr>
          <a:xfrm rot="10800000">
            <a:off x="8262313" y="2016664"/>
            <a:ext cx="1729569" cy="1278386"/>
            <a:chOff x="8245573" y="4871100"/>
            <a:chExt cx="1729569" cy="1278386"/>
          </a:xfrm>
        </p:grpSpPr>
        <p:grpSp>
          <p:nvGrpSpPr>
            <p:cNvPr id="214" name="Gruppieren 32">
              <a:extLst>
                <a:ext uri="{FF2B5EF4-FFF2-40B4-BE49-F238E27FC236}">
                  <a16:creationId xmlns:a16="http://schemas.microsoft.com/office/drawing/2014/main" id="{5D03575C-1956-4EAD-B353-723566E2C0CE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216" name="Rechteck 33">
                <a:extLst>
                  <a:ext uri="{FF2B5EF4-FFF2-40B4-BE49-F238E27FC236}">
                    <a16:creationId xmlns:a16="http://schemas.microsoft.com/office/drawing/2014/main" id="{0BC4F536-9ED5-484B-A373-476F6DEA4827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17" name="Rechteck 34">
                <a:extLst>
                  <a:ext uri="{FF2B5EF4-FFF2-40B4-BE49-F238E27FC236}">
                    <a16:creationId xmlns:a16="http://schemas.microsoft.com/office/drawing/2014/main" id="{98CFCE7E-55FB-40A6-A163-953DB18DB49F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18" name="Rechteck 35">
                <a:extLst>
                  <a:ext uri="{FF2B5EF4-FFF2-40B4-BE49-F238E27FC236}">
                    <a16:creationId xmlns:a16="http://schemas.microsoft.com/office/drawing/2014/main" id="{F485410E-E870-477F-B10B-6848DD0C4889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64" name="Rechteck 36">
                <a:extLst>
                  <a:ext uri="{FF2B5EF4-FFF2-40B4-BE49-F238E27FC236}">
                    <a16:creationId xmlns:a16="http://schemas.microsoft.com/office/drawing/2014/main" id="{1FC64F8E-BFE4-4A29-93D8-4BB5E21AC00D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215" name="Textfeld 116">
              <a:extLst>
                <a:ext uri="{FF2B5EF4-FFF2-40B4-BE49-F238E27FC236}">
                  <a16:creationId xmlns:a16="http://schemas.microsoft.com/office/drawing/2014/main" id="{7F79ADDE-0DC7-400B-ACE7-19928FBFE203}"/>
                </a:ext>
              </a:extLst>
            </p:cNvPr>
            <p:cNvSpPr txBox="1"/>
            <p:nvPr/>
          </p:nvSpPr>
          <p:spPr>
            <a:xfrm rot="10800000"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265" name="Gruppieren 264">
            <a:extLst>
              <a:ext uri="{FF2B5EF4-FFF2-40B4-BE49-F238E27FC236}">
                <a16:creationId xmlns:a16="http://schemas.microsoft.com/office/drawing/2014/main" id="{786B5A98-3277-45C3-84BE-75CA4FE7921E}"/>
              </a:ext>
            </a:extLst>
          </p:cNvPr>
          <p:cNvGrpSpPr/>
          <p:nvPr/>
        </p:nvGrpSpPr>
        <p:grpSpPr>
          <a:xfrm rot="10800000">
            <a:off x="10059578" y="2016664"/>
            <a:ext cx="1729569" cy="1278386"/>
            <a:chOff x="8245573" y="4871100"/>
            <a:chExt cx="1729569" cy="1278386"/>
          </a:xfrm>
        </p:grpSpPr>
        <p:grpSp>
          <p:nvGrpSpPr>
            <p:cNvPr id="266" name="Gruppieren 32">
              <a:extLst>
                <a:ext uri="{FF2B5EF4-FFF2-40B4-BE49-F238E27FC236}">
                  <a16:creationId xmlns:a16="http://schemas.microsoft.com/office/drawing/2014/main" id="{FF6A3E70-EBE0-4CA6-914B-1E831DD65AD0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268" name="Rechteck 33">
                <a:extLst>
                  <a:ext uri="{FF2B5EF4-FFF2-40B4-BE49-F238E27FC236}">
                    <a16:creationId xmlns:a16="http://schemas.microsoft.com/office/drawing/2014/main" id="{A2B6E7E9-332E-489C-84A0-758DF384F549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69" name="Rechteck 34">
                <a:extLst>
                  <a:ext uri="{FF2B5EF4-FFF2-40B4-BE49-F238E27FC236}">
                    <a16:creationId xmlns:a16="http://schemas.microsoft.com/office/drawing/2014/main" id="{8FA5A6B1-9577-4023-9AAC-7F5EF61FE903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70" name="Rechteck 35">
                <a:extLst>
                  <a:ext uri="{FF2B5EF4-FFF2-40B4-BE49-F238E27FC236}">
                    <a16:creationId xmlns:a16="http://schemas.microsoft.com/office/drawing/2014/main" id="{32ED60A5-5A0C-4016-B7CC-DFE0304927D5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71" name="Rechteck 36">
                <a:extLst>
                  <a:ext uri="{FF2B5EF4-FFF2-40B4-BE49-F238E27FC236}">
                    <a16:creationId xmlns:a16="http://schemas.microsoft.com/office/drawing/2014/main" id="{E85797AF-E684-4B65-AA03-DA0BC614F4B3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267" name="Textfeld 116">
              <a:extLst>
                <a:ext uri="{FF2B5EF4-FFF2-40B4-BE49-F238E27FC236}">
                  <a16:creationId xmlns:a16="http://schemas.microsoft.com/office/drawing/2014/main" id="{87D9F0C7-B8DB-4816-B84D-9BD78436E196}"/>
                </a:ext>
              </a:extLst>
            </p:cNvPr>
            <p:cNvSpPr txBox="1"/>
            <p:nvPr/>
          </p:nvSpPr>
          <p:spPr>
            <a:xfrm rot="10800000"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273" name="Gruppieren 272">
            <a:extLst>
              <a:ext uri="{FF2B5EF4-FFF2-40B4-BE49-F238E27FC236}">
                <a16:creationId xmlns:a16="http://schemas.microsoft.com/office/drawing/2014/main" id="{DC1B46D4-2983-43E4-BF3E-45C9B8E01612}"/>
              </a:ext>
            </a:extLst>
          </p:cNvPr>
          <p:cNvGrpSpPr/>
          <p:nvPr/>
        </p:nvGrpSpPr>
        <p:grpSpPr>
          <a:xfrm>
            <a:off x="1140545" y="4871100"/>
            <a:ext cx="1729569" cy="1278386"/>
            <a:chOff x="8245573" y="4871100"/>
            <a:chExt cx="1729569" cy="1278386"/>
          </a:xfrm>
        </p:grpSpPr>
        <p:grpSp>
          <p:nvGrpSpPr>
            <p:cNvPr id="274" name="Gruppieren 32">
              <a:extLst>
                <a:ext uri="{FF2B5EF4-FFF2-40B4-BE49-F238E27FC236}">
                  <a16:creationId xmlns:a16="http://schemas.microsoft.com/office/drawing/2014/main" id="{23BEBB75-C9D2-454F-85CC-B3D520CC3DAE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276" name="Rechteck 33">
                <a:extLst>
                  <a:ext uri="{FF2B5EF4-FFF2-40B4-BE49-F238E27FC236}">
                    <a16:creationId xmlns:a16="http://schemas.microsoft.com/office/drawing/2014/main" id="{56D6EA96-D9DD-4844-B59D-DA9EF47B50A8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77" name="Rechteck 34">
                <a:extLst>
                  <a:ext uri="{FF2B5EF4-FFF2-40B4-BE49-F238E27FC236}">
                    <a16:creationId xmlns:a16="http://schemas.microsoft.com/office/drawing/2014/main" id="{FBE8B74A-1A5F-4BC8-98B7-CBDC9B389EC1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78" name="Rechteck 35">
                <a:extLst>
                  <a:ext uri="{FF2B5EF4-FFF2-40B4-BE49-F238E27FC236}">
                    <a16:creationId xmlns:a16="http://schemas.microsoft.com/office/drawing/2014/main" id="{5B511536-C097-4641-97B5-C5AD02E2FE51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79" name="Rechteck 36">
                <a:extLst>
                  <a:ext uri="{FF2B5EF4-FFF2-40B4-BE49-F238E27FC236}">
                    <a16:creationId xmlns:a16="http://schemas.microsoft.com/office/drawing/2014/main" id="{67E919FB-99C7-4329-B392-C45CAF207447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275" name="Textfeld 116">
              <a:extLst>
                <a:ext uri="{FF2B5EF4-FFF2-40B4-BE49-F238E27FC236}">
                  <a16:creationId xmlns:a16="http://schemas.microsoft.com/office/drawing/2014/main" id="{F272CA60-6892-47BB-B2A0-07C2F40B093A}"/>
                </a:ext>
              </a:extLst>
            </p:cNvPr>
            <p:cNvSpPr txBox="1"/>
            <p:nvPr/>
          </p:nvSpPr>
          <p:spPr>
            <a:xfrm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280" name="Gruppieren 279">
            <a:extLst>
              <a:ext uri="{FF2B5EF4-FFF2-40B4-BE49-F238E27FC236}">
                <a16:creationId xmlns:a16="http://schemas.microsoft.com/office/drawing/2014/main" id="{18329C2D-4001-401B-9986-D4B44CC5C972}"/>
              </a:ext>
            </a:extLst>
          </p:cNvPr>
          <p:cNvGrpSpPr/>
          <p:nvPr/>
        </p:nvGrpSpPr>
        <p:grpSpPr>
          <a:xfrm>
            <a:off x="4711080" y="4871100"/>
            <a:ext cx="1729569" cy="1278386"/>
            <a:chOff x="8245573" y="4871100"/>
            <a:chExt cx="1729569" cy="1278386"/>
          </a:xfrm>
        </p:grpSpPr>
        <p:grpSp>
          <p:nvGrpSpPr>
            <p:cNvPr id="281" name="Gruppieren 32">
              <a:extLst>
                <a:ext uri="{FF2B5EF4-FFF2-40B4-BE49-F238E27FC236}">
                  <a16:creationId xmlns:a16="http://schemas.microsoft.com/office/drawing/2014/main" id="{22D3F543-2AA8-4C27-8275-E214204E1888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283" name="Rechteck 33">
                <a:extLst>
                  <a:ext uri="{FF2B5EF4-FFF2-40B4-BE49-F238E27FC236}">
                    <a16:creationId xmlns:a16="http://schemas.microsoft.com/office/drawing/2014/main" id="{62640B7F-167C-4878-915C-E15890501AFE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84" name="Rechteck 34">
                <a:extLst>
                  <a:ext uri="{FF2B5EF4-FFF2-40B4-BE49-F238E27FC236}">
                    <a16:creationId xmlns:a16="http://schemas.microsoft.com/office/drawing/2014/main" id="{D5EC49D7-3309-498E-86A8-8CF175C7C640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85" name="Rechteck 35">
                <a:extLst>
                  <a:ext uri="{FF2B5EF4-FFF2-40B4-BE49-F238E27FC236}">
                    <a16:creationId xmlns:a16="http://schemas.microsoft.com/office/drawing/2014/main" id="{8B9160DB-56B7-4E1D-BBA6-CE62457B836E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86" name="Rechteck 36">
                <a:extLst>
                  <a:ext uri="{FF2B5EF4-FFF2-40B4-BE49-F238E27FC236}">
                    <a16:creationId xmlns:a16="http://schemas.microsoft.com/office/drawing/2014/main" id="{83FB8386-8501-4053-87D9-F61A14A5D39C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282" name="Textfeld 116">
              <a:extLst>
                <a:ext uri="{FF2B5EF4-FFF2-40B4-BE49-F238E27FC236}">
                  <a16:creationId xmlns:a16="http://schemas.microsoft.com/office/drawing/2014/main" id="{5FC61430-1BD6-4730-848E-AF77718E2A10}"/>
                </a:ext>
              </a:extLst>
            </p:cNvPr>
            <p:cNvSpPr txBox="1"/>
            <p:nvPr/>
          </p:nvSpPr>
          <p:spPr>
            <a:xfrm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287" name="Gruppieren 286">
            <a:extLst>
              <a:ext uri="{FF2B5EF4-FFF2-40B4-BE49-F238E27FC236}">
                <a16:creationId xmlns:a16="http://schemas.microsoft.com/office/drawing/2014/main" id="{2F34D29C-CD2A-4612-9553-3F3467756086}"/>
              </a:ext>
            </a:extLst>
          </p:cNvPr>
          <p:cNvGrpSpPr/>
          <p:nvPr/>
        </p:nvGrpSpPr>
        <p:grpSpPr>
          <a:xfrm>
            <a:off x="2921876" y="4871100"/>
            <a:ext cx="1729569" cy="1278386"/>
            <a:chOff x="8245573" y="4871100"/>
            <a:chExt cx="1729569" cy="1278386"/>
          </a:xfrm>
        </p:grpSpPr>
        <p:grpSp>
          <p:nvGrpSpPr>
            <p:cNvPr id="288" name="Gruppieren 32">
              <a:extLst>
                <a:ext uri="{FF2B5EF4-FFF2-40B4-BE49-F238E27FC236}">
                  <a16:creationId xmlns:a16="http://schemas.microsoft.com/office/drawing/2014/main" id="{E8E6F702-EDAC-4616-AF05-1C4FC68595DC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290" name="Rechteck 33">
                <a:extLst>
                  <a:ext uri="{FF2B5EF4-FFF2-40B4-BE49-F238E27FC236}">
                    <a16:creationId xmlns:a16="http://schemas.microsoft.com/office/drawing/2014/main" id="{C645B8A0-0DF5-46C4-9CDB-5C2EAB1129B0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91" name="Rechteck 34">
                <a:extLst>
                  <a:ext uri="{FF2B5EF4-FFF2-40B4-BE49-F238E27FC236}">
                    <a16:creationId xmlns:a16="http://schemas.microsoft.com/office/drawing/2014/main" id="{AB0F0932-0064-4F44-917F-E63FC8DECFA3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92" name="Rechteck 35">
                <a:extLst>
                  <a:ext uri="{FF2B5EF4-FFF2-40B4-BE49-F238E27FC236}">
                    <a16:creationId xmlns:a16="http://schemas.microsoft.com/office/drawing/2014/main" id="{A8949C22-3EA1-4A75-8E52-4A57EEBEDEF3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93" name="Rechteck 36">
                <a:extLst>
                  <a:ext uri="{FF2B5EF4-FFF2-40B4-BE49-F238E27FC236}">
                    <a16:creationId xmlns:a16="http://schemas.microsoft.com/office/drawing/2014/main" id="{CD163FF1-731D-4FB1-A88B-595AF2F6F31D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289" name="Textfeld 116">
              <a:extLst>
                <a:ext uri="{FF2B5EF4-FFF2-40B4-BE49-F238E27FC236}">
                  <a16:creationId xmlns:a16="http://schemas.microsoft.com/office/drawing/2014/main" id="{7943969D-2DD0-47C5-B582-5AF6CBF349A7}"/>
                </a:ext>
              </a:extLst>
            </p:cNvPr>
            <p:cNvSpPr txBox="1"/>
            <p:nvPr/>
          </p:nvSpPr>
          <p:spPr>
            <a:xfrm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sp>
        <p:nvSpPr>
          <p:cNvPr id="7" name="Rechteck 6">
            <a:extLst>
              <a:ext uri="{FF2B5EF4-FFF2-40B4-BE49-F238E27FC236}">
                <a16:creationId xmlns:a16="http://schemas.microsoft.com/office/drawing/2014/main" id="{37423E1B-BF05-439F-A249-4506A68540B2}"/>
              </a:ext>
            </a:extLst>
          </p:cNvPr>
          <p:cNvSpPr/>
          <p:nvPr/>
        </p:nvSpPr>
        <p:spPr>
          <a:xfrm>
            <a:off x="5180345" y="2099759"/>
            <a:ext cx="761747" cy="3734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10000"/>
              </a:lnSpc>
              <a:spcBef>
                <a:spcPct val="0"/>
              </a:spcBef>
              <a:defRPr/>
            </a:pPr>
            <a:r>
              <a:rPr lang="de-DE" b="1" dirty="0">
                <a:solidFill>
                  <a:srgbClr val="000000"/>
                </a:solidFill>
              </a:rPr>
              <a:t>Bang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7AEE1211-84E2-45B0-BAB2-A435B6C18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03942"/>
            <a:ext cx="12198350" cy="126841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3BAC0D3-5857-4F30-8951-6CB56372013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7679" y="3173485"/>
            <a:ext cx="845160" cy="88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4183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VERSION" val="4.1.2.0"/>
  <p:tag name="CDT_CREATORVERSION" val="4.1.2.0"/>
  <p:tag name="CDT_TEMPLATEVERSION" val="2.0.0"/>
  <p:tag name="CDT_FONTSET" val="Arial"/>
  <p:tag name="CDT_CUSTOMER" val="Siemens_2016_16x9"/>
  <p:tag name="CDT_CUSTOMER_NAME" val="Siemens AG (Corporate Design Update 2016)"/>
  <p:tag name="CDT_LANGUAGE" val="1033"/>
  <p:tag name="ARTICULATE_SLIDE_COUNT" val="76"/>
  <p:tag name="ARTICULATE_PROJECT_OPEN" val="0"/>
  <p:tag name="THINKCELLUNDODONOTDELETE" val="0"/>
  <p:tag name="EE4P_STYLE_ID" val="20857096-870a-42a2-a11e-36364d9facb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406,5005-960,5"/>
  <p:tag name="CDT_MASTERSHAPE2" val="57350:337,575-26,62504-68,50504-933,8749"/>
  <p:tag name="CDT_MASTERSHAPE3" val="57351:406,08-26,62504-30,95134-933,8749"/>
  <p:tag name="CDT_MASTERSHAPE4" val="6:0-480,25-0,1250394-0,1250394"/>
  <p:tag name="CDT_MASTERSHAPE5" val="9:0-809,1249-63,37504-113,37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5:111,25-366,85-374,25-593,65"/>
  <p:tag name="CDT_MASTERSHAPE2" val="13:111,25-366,8501-374,25-593,6499"/>
  <p:tag name="CDT_MASTERSHAPE3" val="2:0-0-99,87504-960,5"/>
  <p:tag name="CDT_MASTERSHAPE4" val="11:111,25-0-374,25-355,5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13:111,25-49,37504-374,25-306,1349"/>
  <p:tag name="CDT_MASTERSHAPE3" val="5:111,25-366,85-374,25-593,6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430,875"/>
  <p:tag name="CDT_MASTERSHAPE3" val="4:111,25-491,625-374,25-430,87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83,5"/>
  <p:tag name="CDT_MASTERSHAPE3" val="13:111,25-344,125-374,25-283,4646"/>
  <p:tag name="CDT_MASTERSHAPE4" val="12:111,25-639,0355-374,25-283,464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430,875"/>
  <p:tag name="CDT_MASTERSHAPE3" val="4:111,25-491,625-181,375-430,875"/>
  <p:tag name="CDT_MASTERSHAPE4" val="5:304-49,37504-181,5-430,875"/>
  <p:tag name="CDT_MASTERSHAPE5" val="6:304-491,625-181,5-430,87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5:111,25-820,4528-374,25-102,047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  <p:tag name="CDT_MASTERSHAPE3" val="5:111,25-820,4528-374,25-102,047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  <p:tag name="CDT_MASTERSHAPE3" val="6:111,25-820,4528-374,25-102,047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317,4803"/>
  <p:tag name="CDT_MASTERSHAPE3" val="13:111,25-378,2697-374,25-317,4803"/>
  <p:tag name="CDT_MASTERSHAPE4" val="6:111,25-820,4528-374,25-102,04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04,0945"/>
  <p:tag name="CDT_MASTERSHAPE3" val="13:111,25-264,7559-374,25-215,4941"/>
  <p:tag name="CDT_MASTERSHAPE4" val="12:111,25-491,625-374,25-204,125"/>
  <p:tag name="CDT_MASTERSHAPE5" val="7:111,25-820,4528-374,25-102,047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  <p:tag name="CDT_MASTERSHAPE4" val="6:111,25-820,4528-374,25-102,047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317,4803"/>
  <p:tag name="CDT_MASTERSHAPE3" val="13:111,25-378,2696-181,375-317,4803"/>
  <p:tag name="CDT_MASTERSHAPE4" val="12:304-49,37504-181,5-317,4803"/>
  <p:tag name="CDT_MASTERSHAPE5" val="15:304-378,2697-181,5-317,4803"/>
  <p:tag name="CDT_MASTERSHAPE6" val="10:111,25-820,4528-374,25-102,047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99,87504-960,5"/>
  <p:tag name="CDT_MASTERSHAPE2" val="3078:0-0-99,87504-960,5"/>
  <p:tag name="CDT_MASTERSHAPE3" val="3079:111,25-49,37504-374,25-646,3749"/>
  <p:tag name="CDT_MASTERSHAPE4" val="10:0-809,1142-63,50622-113,3858"/>
  <p:tag name="CDT_MASTERSHAPE5" val="16:485,5-0-34-960,5"/>
  <p:tag name="CDT_MASTERSHAPE6" val="17:519,5-0-20,5-309,6244"/>
  <p:tag name="CDT_MASTERSHAPE7" val="18:519,5-0-20,5-138,9988"/>
  <p:tag name="CDT_MASTERSHAPE8" val="19:519,5-298,2492-20,5-662,2507"/>
  <p:tag name="CDT_MASTERSHAPE9" val="20:0-480,25-0,1250394-0,1250394"/>
  <p:tag name="CDT_MASTERSHAPE10" val="3072:0-0-0-0"/>
  <p:tag name="CDT_MASTERSHAPE11" val="3073:0-0-0-0"/>
  <p:tag name="CDT_MASTERSHAPE12" val="3074:0-0-0-0"/>
  <p:tag name="CDT_MASTERSHAPE13" val="3075:0-0-0-0"/>
  <p:tag name="CDT_MASTERSHAPE14" val="3076:0-0-0-0"/>
  <p:tag name="CDT_MASTERSHAPE15" val="3077:0-0-0-0"/>
  <p:tag name="CDT_MASTERSHAPE16" val="3080:0-0-0-0"/>
  <p:tag name="CDT_MASTERSHAPE17" val="3081:0-0-0-0"/>
  <p:tag name="CDT_MASTERSHAPE18" val="3082:0-0-0-0"/>
  <p:tag name="CDT_MASTERSHAPE19" val="3083:0-0-0-0"/>
  <p:tag name="CDT_MASTERSHAPE20" val="3084:0-0-0-0"/>
  <p:tag name="CDT_MASTERSHAPE21" val="3085:0-0-0-0"/>
  <p:tag name="CDT_MASTERSHAPE22" val="3086:0-0-0-0"/>
  <p:tag name="CDT_MASTERSHAPE23" val="3087:0-0-0-0"/>
  <p:tag name="CDT_MASTERSHAPE24" val="3088:0-0-0-0"/>
  <p:tag name="CDT_MASTERSHAPE25" val="3089:0-0-0-0"/>
  <p:tag name="CDT_MASTERSHAPE26" val="3090:0-0-0-0"/>
  <p:tag name="CDT_MASTERSHAPE27" val="3091:0-0-0-0"/>
  <p:tag name="CDT_MASTERSHAPE28" val="3092:0-0-0-0"/>
  <p:tag name="CDT_MASTERSHAPE29" val="3093:0-0-0-0"/>
  <p:tag name="CDT_MASTERSHAPE30" val="3094:0-0-0-0"/>
  <p:tag name="CDT_MASTERSHAPE31" val="3095:0-0-0-0"/>
  <p:tag name="CDT_MASTERSHAPE32" val="3096:0-0-0-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PROT" val="3"/>
  <p:tag name="CDT_PROT_TOP" val="0"/>
  <p:tag name="CDT_PROT_LEFT" val="0"/>
  <p:tag name="CDT_PROT_WIDTH" val="960,5"/>
  <p:tag name="CDT_PROT_HEIGHT" val="99,87504"/>
  <p:tag name="CDT_DELETE_ONEVENT_NEWPRES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326,7-960,5"/>
  <p:tag name="CDT_MASTERSHAPE2" val="11:0-0-326,7-960,5"/>
  <p:tag name="CDT_MASTERSHAPE3" val="57350:326,7-26,62496-68,50504-933,8749"/>
  <p:tag name="CDT_MASTERSHAPE4" val="57351:295,7487-26,62496-30,95134-933,8749"/>
  <p:tag name="CDT_MASTERSHAPE5" val="12:0-480,25-0,1250394-0,1250394"/>
  <p:tag name="CDT_MASTERSHAPE6" val="13:0-49,37504-76,20732-136,063"/>
  <p:tag name="CDT_MASTERSHAPE7" val="14:485,5-0-34-960,5"/>
  <p:tag name="CDT_MASTERSHAPE8" val="10:485,5-695,75-34-264,7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406,08-960,5"/>
  <p:tag name="CDT_MASTERSHAPE2" val="13:0-0-406,08-960,5"/>
  <p:tag name="CDT_MASTERSHAPE3" val="57350:337,575-26,62496-68,50504-933,8749"/>
  <p:tag name="CDT_MASTERSHAPE4" val="57351:406,08-26,62496-30,95134-933,8749"/>
  <p:tag name="CDT_MASTERSHAPE5" val="11:0-480,25-0,1250394-0,1250394"/>
  <p:tag name="CDT_MASTERSHAPE6" val="14:0-49,37504-76,20732-136,063"/>
  <p:tag name="CDT_MASTERSHAPE7" val="15:485,5-0-34-960,5"/>
  <p:tag name="CDT_MASTERSHAPE8" val="12:485,5-695,75-34-264,7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190,6199-26,62496-99,70441-933,8749"/>
  <p:tag name="CDT_MASTERSHAPE4" val="11:0-480,25-0,1250394-0,1250394"/>
  <p:tag name="CDT_MASTERSHAPE5" val="12:0-49,37504-76,20732-136,063"/>
  <p:tag name="CDT_MASTERSHAPE6" val="15:485,5-0-34-960,5"/>
  <p:tag name="CDT_MASTERSHAPE7" val="57351:190,62-26,62504-30,95134-933,8749"/>
  <p:tag name="CDT_MASTERSHAPE8" val="13:485,5-695,75-34-264,7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235,2668-26,62496-99,70441-933,8749"/>
  <p:tag name="CDT_MASTERSHAPE4" val="11:0-480,25-0,1250394-0,1250394"/>
  <p:tag name="CDT_MASTERSHAPE5" val="13:0-49,37504-76,20732-136,063"/>
  <p:tag name="CDT_MASTERSHAPE6" val="15:485,5-0-34-960,5"/>
  <p:tag name="CDT_MASTERSHAPE7" val="57351:304-26,62504-30,95134-933,8749"/>
  <p:tag name="CDT_MASTERSHAPE8" val="12:485,5-695,75-34-264,7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326,75-960,5"/>
  <p:tag name="CDT_MASTERSHAPE2" val="57350:326,7-26,62504-68,50504-933,8749"/>
  <p:tag name="CDT_MASTERSHAPE3" val="57351:295,7487-26,62504-30,95134-933,8749"/>
  <p:tag name="CDT_MASTERSHAPE4" val="6:0-480,25-0,1250394-0,1250394"/>
  <p:tag name="CDT_MASTERSHAPE5" val="8:0-809,1249-63,37504-113,375"/>
</p:tagLst>
</file>

<file path=ppt/theme/theme1.xml><?xml version="1.0" encoding="utf-8"?>
<a:theme xmlns:a="http://schemas.openxmlformats.org/drawingml/2006/main" name="Siemens 2016 – 16:9">
  <a:themeElements>
    <a:clrScheme name="Benutzerdefiniert 7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5F87"/>
      </a:accent5>
      <a:accent6>
        <a:srgbClr val="647D2D"/>
      </a:accent6>
      <a:hlink>
        <a:srgbClr val="005F87"/>
      </a:hlink>
      <a:folHlink>
        <a:srgbClr val="641946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b="1" dirty="0" err="1" smtClean="0">
            <a:solidFill>
              <a:schemeClr val="tx1"/>
            </a:solidFill>
          </a:defRPr>
        </a:defPPr>
      </a:lstStyle>
    </a:spDef>
    <a:lnDef>
      <a:spPr bwMode="auto">
        <a:solidFill>
          <a:schemeClr val="tx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10000"/>
          </a:lnSpc>
          <a:spcBef>
            <a:spcPts val="0"/>
          </a:spcBef>
          <a:defRPr sz="1400" dirty="0" err="1" smtClean="0">
            <a:solidFill>
              <a:schemeClr val="tx1"/>
            </a:solidFill>
          </a:defRPr>
        </a:defPPr>
      </a:lstStyle>
    </a:tx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6487"/>
    </a:custClr>
    <a:custClr name="Siemens Accent Blue light">
      <a:srgbClr val="55A0B9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6487"/>
    </a:custClr>
    <a:custClr name="Siemens Accent Blue light">
      <a:srgbClr val="55A0B9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4ppTags>
  <Name>Four objects</Name>
  <PpLayout>24</PpLayout>
  <Index>15</Index>
</p4ppTags>
</file>

<file path=customXml/item10.xml><?xml version="1.0" encoding="utf-8"?>
<p4ppTags>
  <Name>One object (large)</Name>
  <PpLayout>16</PpLayout>
  <Index>10</Index>
</p4ppTags>
</file>

<file path=customXml/item1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F530587E03684C96E4C14F39C83C8E" ma:contentTypeVersion="1" ma:contentTypeDescription="Create a new document." ma:contentTypeScope="" ma:versionID="a7726241122b1ad33829eba8e69a544b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12.xml><?xml version="1.0" encoding="utf-8"?>
<p4ppTags>
  <Name>Text + Index</Name>
  <PpLayout>32</PpLayout>
  <Index>8</Index>
</p4ppTags>
</file>

<file path=customXml/item13.xml><?xml version="1.0" encoding="utf-8"?>
<p4ppTags>
  <Name>Two rows</Name>
  <PpLayout>32</PpLayout>
  <Index>13</Index>
</p4ppTags>
</file>

<file path=customXml/item14.xml><?xml version="1.0" encoding="utf-8"?>
<p4ppTags>
  <Name>Three columns</Name>
  <PpLayout>32</PpLayout>
  <Index>14</Index>
</p4ppTags>
</file>

<file path=customXml/item15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16.xml><?xml version="1.0" encoding="utf-8"?>
<p4ppTags/>
</file>

<file path=customXml/item17.xml><?xml version="1.0" encoding="utf-8"?>
<p4ppTags>
  <Name>Three columns + Navigation</Name>
  <PpLayout>32</PpLayout>
  <Index>20</Index>
</p4ppTags>
</file>

<file path=customXml/item18.xml><?xml version="1.0" encoding="utf-8"?>
<p4ppTags>
  <Name>One object (large) + Navigation</Name>
  <PpLayout>32</PpLayout>
  <Index>17</Index>
</p4ppTags>
</file>

<file path=customXml/item2.xml><?xml version="1.0" encoding="utf-8"?>
<p4ppTags>
  <Name>Two rows + Navigation</Name>
  <PpLayout>32</PpLayout>
  <Index>21</Index>
</p4ppTags>
</file>

<file path=customXml/item3.xml><?xml version="1.0" encoding="utf-8"?>
<p4ppTags>
  <Name>One object (small)</Name>
  <PpLayout>16</PpLayout>
  <Index>11</Index>
</p4ppTag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p4ppTags>
  <Name>Free Content + Navigation</Name>
  <PpLayout>32</PpLayout>
  <Index>16</Index>
</p4ppTags>
</file>

<file path=customXml/item6.xml><?xml version="1.0" encoding="utf-8"?>
<p4ppTags>
  <Name>Two columns + Navigation</Name>
  <PpLayout>32</PpLayout>
  <Index>19</Index>
</p4ppTags>
</file>

<file path=customXml/item7.xml><?xml version="1.0" encoding="utf-8"?>
<p4ppTags>
  <Name>One object (small) + Navigation</Name>
  <PpLayout>32</PpLayout>
  <Index>18</Index>
</p4ppTags>
</file>

<file path=customXml/item8.xml><?xml version="1.0" encoding="utf-8"?>
<p4ppTags>
  <Name>Free Content</Name>
  <PpLayout>11</PpLayout>
  <Index>9</Index>
</p4ppTags>
</file>

<file path=customXml/item9.xml><?xml version="1.0" encoding="utf-8"?>
<p4ppTags>
  <Name>Two columns</Name>
  <PpLayout>29</PpLayout>
  <Index>12</Index>
</p4ppTags>
</file>

<file path=customXml/itemProps1.xml><?xml version="1.0" encoding="utf-8"?>
<ds:datastoreItem xmlns:ds="http://schemas.openxmlformats.org/officeDocument/2006/customXml" ds:itemID="{1581BFFB-B4CE-47A8-BE77-DC1339B1E5A7}">
  <ds:schemaRefs/>
</ds:datastoreItem>
</file>

<file path=customXml/itemProps10.xml><?xml version="1.0" encoding="utf-8"?>
<ds:datastoreItem xmlns:ds="http://schemas.openxmlformats.org/officeDocument/2006/customXml" ds:itemID="{80661B8B-A327-44F9-823B-4D9EE0B3EC78}">
  <ds:schemaRefs/>
</ds:datastoreItem>
</file>

<file path=customXml/itemProps11.xml><?xml version="1.0" encoding="utf-8"?>
<ds:datastoreItem xmlns:ds="http://schemas.openxmlformats.org/officeDocument/2006/customXml" ds:itemID="{DDD5559B-0584-4B05-A285-1FEC88814B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12.xml><?xml version="1.0" encoding="utf-8"?>
<ds:datastoreItem xmlns:ds="http://schemas.openxmlformats.org/officeDocument/2006/customXml" ds:itemID="{7E35FEDB-1F0E-4D67-A313-4AC59C26FF29}">
  <ds:schemaRefs/>
</ds:datastoreItem>
</file>

<file path=customXml/itemProps13.xml><?xml version="1.0" encoding="utf-8"?>
<ds:datastoreItem xmlns:ds="http://schemas.openxmlformats.org/officeDocument/2006/customXml" ds:itemID="{38AB8DE4-FD9B-4166-BEC3-3F1753596133}">
  <ds:schemaRefs/>
</ds:datastoreItem>
</file>

<file path=customXml/itemProps14.xml><?xml version="1.0" encoding="utf-8"?>
<ds:datastoreItem xmlns:ds="http://schemas.openxmlformats.org/officeDocument/2006/customXml" ds:itemID="{15CF3461-70D1-4B54-AFAB-DAFDA0A238CD}">
  <ds:schemaRefs/>
</ds:datastoreItem>
</file>

<file path=customXml/itemProps15.xml><?xml version="1.0" encoding="utf-8"?>
<ds:datastoreItem xmlns:ds="http://schemas.openxmlformats.org/officeDocument/2006/customXml" ds:itemID="{C3CCD83D-9C91-4A4B-87D6-2A0CC03F9D68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</ds:schemaRefs>
</ds:datastoreItem>
</file>

<file path=customXml/itemProps16.xml><?xml version="1.0" encoding="utf-8"?>
<ds:datastoreItem xmlns:ds="http://schemas.openxmlformats.org/officeDocument/2006/customXml" ds:itemID="{572FBA73-6DBF-45DA-8282-9342320CFAB0}">
  <ds:schemaRefs/>
</ds:datastoreItem>
</file>

<file path=customXml/itemProps17.xml><?xml version="1.0" encoding="utf-8"?>
<ds:datastoreItem xmlns:ds="http://schemas.openxmlformats.org/officeDocument/2006/customXml" ds:itemID="{85D77EE6-52B7-48BE-9EDB-748F1EBB53DE}">
  <ds:schemaRefs/>
</ds:datastoreItem>
</file>

<file path=customXml/itemProps18.xml><?xml version="1.0" encoding="utf-8"?>
<ds:datastoreItem xmlns:ds="http://schemas.openxmlformats.org/officeDocument/2006/customXml" ds:itemID="{B27F640E-84DF-4F97-BC70-D045F1E6594F}">
  <ds:schemaRefs/>
</ds:datastoreItem>
</file>

<file path=customXml/itemProps2.xml><?xml version="1.0" encoding="utf-8"?>
<ds:datastoreItem xmlns:ds="http://schemas.openxmlformats.org/officeDocument/2006/customXml" ds:itemID="{6C79E4F8-DCFB-483C-880A-AEEC6AAFC838}">
  <ds:schemaRefs/>
</ds:datastoreItem>
</file>

<file path=customXml/itemProps3.xml><?xml version="1.0" encoding="utf-8"?>
<ds:datastoreItem xmlns:ds="http://schemas.openxmlformats.org/officeDocument/2006/customXml" ds:itemID="{1618AA06-B22E-4D19-9680-0D7830426729}">
  <ds:schemaRefs/>
</ds:datastoreItem>
</file>

<file path=customXml/itemProps4.xml><?xml version="1.0" encoding="utf-8"?>
<ds:datastoreItem xmlns:ds="http://schemas.openxmlformats.org/officeDocument/2006/customXml" ds:itemID="{C770A9D8-EB8A-4EA7-9CCD-8AD3EAF96C52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7CC5F709-E74B-4E5F-A728-923D5062EBEF}">
  <ds:schemaRefs/>
</ds:datastoreItem>
</file>

<file path=customXml/itemProps6.xml><?xml version="1.0" encoding="utf-8"?>
<ds:datastoreItem xmlns:ds="http://schemas.openxmlformats.org/officeDocument/2006/customXml" ds:itemID="{D7BABA95-BFFE-422B-8591-3271669EEA88}">
  <ds:schemaRefs/>
</ds:datastoreItem>
</file>

<file path=customXml/itemProps7.xml><?xml version="1.0" encoding="utf-8"?>
<ds:datastoreItem xmlns:ds="http://schemas.openxmlformats.org/officeDocument/2006/customXml" ds:itemID="{D9FE249F-833E-4CF0-BECB-552D01D7DC9E}">
  <ds:schemaRefs/>
</ds:datastoreItem>
</file>

<file path=customXml/itemProps8.xml><?xml version="1.0" encoding="utf-8"?>
<ds:datastoreItem xmlns:ds="http://schemas.openxmlformats.org/officeDocument/2006/customXml" ds:itemID="{D8097D0C-BE3E-4AEC-9593-65CFCCB19297}">
  <ds:schemaRefs/>
</ds:datastoreItem>
</file>

<file path=customXml/itemProps9.xml><?xml version="1.0" encoding="utf-8"?>
<ds:datastoreItem xmlns:ds="http://schemas.openxmlformats.org/officeDocument/2006/customXml" ds:itemID="{1666F4C2-68F5-4840-A44A-1A646C0925A1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464</Words>
  <Application>Microsoft Office PowerPoint</Application>
  <PresentationFormat>Benutzerdefiniert</PresentationFormat>
  <Paragraphs>112</Paragraphs>
  <Slides>3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Wingdings</vt:lpstr>
      <vt:lpstr>Siemens 2016 – 16:9</vt:lpstr>
      <vt:lpstr>think-cell Folie</vt:lpstr>
      <vt:lpstr>Big Picture – Integrated Compliance Toolchain</vt:lpstr>
      <vt:lpstr>PowerPoint-Präsentation</vt:lpstr>
      <vt:lpstr>PowerPoint-Präsentation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OpenChain Tooling Work Group - Overview</dc:title>
  <dc:creator>oliver.fendt@siemens.com</dc:creator>
  <cp:keywords>C_Unrestricted</cp:keywords>
  <cp:lastModifiedBy>Fendt, Oliver (CT RDA SSI)</cp:lastModifiedBy>
  <cp:revision>1196</cp:revision>
  <cp:lastPrinted>2018-03-01T11:33:30Z</cp:lastPrinted>
  <dcterms:created xsi:type="dcterms:W3CDTF">2006-04-07T10:01:45Z</dcterms:created>
  <dcterms:modified xsi:type="dcterms:W3CDTF">2020-02-16T18:49:52Z</dcterms:modified>
  <dc:language>English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Release date">
    <vt:lpwstr>September 2019</vt:lpwstr>
  </property>
  <property fmtid="{D5CDD505-2E9C-101B-9397-08002B2CF9AE}" pid="4" name="Office version">
    <vt:lpwstr>2007/2010</vt:lpwstr>
  </property>
  <property fmtid="{D5CDD505-2E9C-101B-9397-08002B2CF9AE}" pid="5" name="Release version">
    <vt:lpwstr>1.0</vt:lpwstr>
  </property>
  <property fmtid="{D5CDD505-2E9C-101B-9397-08002B2CF9AE}" pid="6" name="_NewReviewCycle">
    <vt:lpwstr/>
  </property>
  <property fmtid="{D5CDD505-2E9C-101B-9397-08002B2CF9AE}" pid="7" name="_AdHocReviewCycleID">
    <vt:i4>-2051680722</vt:i4>
  </property>
  <property fmtid="{D5CDD505-2E9C-101B-9397-08002B2CF9AE}" pid="8" name="Document Confidentiality">
    <vt:lpwstr>Unrestricted</vt:lpwstr>
  </property>
  <property fmtid="{D5CDD505-2E9C-101B-9397-08002B2CF9AE}" pid="9" name="sodocoClasLang">
    <vt:lpwstr>Frei verwendbar</vt:lpwstr>
  </property>
  <property fmtid="{D5CDD505-2E9C-101B-9397-08002B2CF9AE}" pid="10" name="sodocoClasLangId">
    <vt:i4>0</vt:i4>
  </property>
  <property fmtid="{D5CDD505-2E9C-101B-9397-08002B2CF9AE}" pid="11" name="sodocoClasId">
    <vt:i4>0</vt:i4>
  </property>
</Properties>
</file>