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8.xml" ContentType="application/vnd.openxmlformats-officedocument.presentationml.tags+xml"/>
  <Override PartName="/ppt/notesSlides/notesSlide1.xml" ContentType="application/vnd.openxmlformats-officedocument.presentationml.notesSlide+xml"/>
  <Override PartName="/ppt/tags/tag49.xml" ContentType="application/vnd.openxmlformats-officedocument.presentationml.tags+xml"/>
  <Override PartName="/ppt/notesSlides/notesSlide2.xml" ContentType="application/vnd.openxmlformats-officedocument.presentationml.notesSlide+xml"/>
  <Override PartName="/ppt/tags/tag50.xml" ContentType="application/vnd.openxmlformats-officedocument.presentationml.tags+xml"/>
  <Override PartName="/ppt/notesSlides/notesSlide3.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4.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5.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79.xml" ContentType="application/vnd.openxmlformats-officedocument.presentationml.tags+xml"/>
  <Override PartName="/ppt/notesSlides/notesSlide10.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11.xml" ContentType="application/vnd.openxmlformats-officedocument.presentationml.notesSlide+xml"/>
  <Override PartName="/ppt/tags/tag11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14.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9" r:id="rId19"/>
  </p:sldMasterIdLst>
  <p:notesMasterIdLst>
    <p:notesMasterId r:id="rId87"/>
  </p:notesMasterIdLst>
  <p:handoutMasterIdLst>
    <p:handoutMasterId r:id="rId88"/>
  </p:handoutMasterIdLst>
  <p:sldIdLst>
    <p:sldId id="1173" r:id="rId20"/>
    <p:sldId id="1098" r:id="rId21"/>
    <p:sldId id="1099" r:id="rId22"/>
    <p:sldId id="1100" r:id="rId23"/>
    <p:sldId id="1101" r:id="rId24"/>
    <p:sldId id="1102" r:id="rId25"/>
    <p:sldId id="1104" r:id="rId26"/>
    <p:sldId id="1105" r:id="rId27"/>
    <p:sldId id="1153" r:id="rId28"/>
    <p:sldId id="1154" r:id="rId29"/>
    <p:sldId id="1131" r:id="rId30"/>
    <p:sldId id="1132" r:id="rId31"/>
    <p:sldId id="1133" r:id="rId32"/>
    <p:sldId id="1156" r:id="rId33"/>
    <p:sldId id="1157" r:id="rId34"/>
    <p:sldId id="1158" r:id="rId35"/>
    <p:sldId id="1159" r:id="rId36"/>
    <p:sldId id="1160" r:id="rId37"/>
    <p:sldId id="1161" r:id="rId38"/>
    <p:sldId id="1162" r:id="rId39"/>
    <p:sldId id="1163" r:id="rId40"/>
    <p:sldId id="923" r:id="rId41"/>
    <p:sldId id="1086" r:id="rId42"/>
    <p:sldId id="1128" r:id="rId43"/>
    <p:sldId id="1095" r:id="rId44"/>
    <p:sldId id="1085" r:id="rId45"/>
    <p:sldId id="1167" r:id="rId46"/>
    <p:sldId id="1070" r:id="rId47"/>
    <p:sldId id="1166" r:id="rId48"/>
    <p:sldId id="1075" r:id="rId49"/>
    <p:sldId id="1164" r:id="rId50"/>
    <p:sldId id="1111" r:id="rId51"/>
    <p:sldId id="1171" r:id="rId52"/>
    <p:sldId id="1165" r:id="rId53"/>
    <p:sldId id="1093" r:id="rId54"/>
    <p:sldId id="1080" r:id="rId55"/>
    <p:sldId id="1096" r:id="rId56"/>
    <p:sldId id="1120" r:id="rId57"/>
    <p:sldId id="1097" r:id="rId58"/>
    <p:sldId id="1112" r:id="rId59"/>
    <p:sldId id="1172" r:id="rId60"/>
    <p:sldId id="1119" r:id="rId61"/>
    <p:sldId id="1168" r:id="rId62"/>
    <p:sldId id="1107" r:id="rId63"/>
    <p:sldId id="1118" r:id="rId64"/>
    <p:sldId id="1125" r:id="rId65"/>
    <p:sldId id="1126" r:id="rId66"/>
    <p:sldId id="1127" r:id="rId67"/>
    <p:sldId id="1124" r:id="rId68"/>
    <p:sldId id="1170" r:id="rId69"/>
    <p:sldId id="1144" r:id="rId70"/>
    <p:sldId id="1149" r:id="rId71"/>
    <p:sldId id="1145" r:id="rId72"/>
    <p:sldId id="1150" r:id="rId73"/>
    <p:sldId id="1151" r:id="rId74"/>
    <p:sldId id="1152" r:id="rId75"/>
    <p:sldId id="1146" r:id="rId76"/>
    <p:sldId id="1148" r:id="rId77"/>
    <p:sldId id="1169" r:id="rId78"/>
    <p:sldId id="1065" r:id="rId79"/>
    <p:sldId id="1089" r:id="rId80"/>
    <p:sldId id="1090" r:id="rId81"/>
    <p:sldId id="1121" r:id="rId82"/>
    <p:sldId id="1106" r:id="rId83"/>
    <p:sldId id="990" r:id="rId84"/>
    <p:sldId id="1113" r:id="rId85"/>
    <p:sldId id="1114" r:id="rId86"/>
  </p:sldIdLst>
  <p:sldSz cx="12198350" cy="6858000"/>
  <p:notesSz cx="6797675" cy="9874250"/>
  <p:custDataLst>
    <p:custData r:id="rId10"/>
    <p:tags r:id="rId89"/>
  </p:custDataLst>
  <p:defaultTextStyle>
    <a:defPPr>
      <a:defRPr lang="de-DE"/>
    </a:defPPr>
    <a:lvl1pPr algn="l" rtl="0" fontAlgn="base">
      <a:spcBef>
        <a:spcPct val="50000"/>
      </a:spcBef>
      <a:spcAft>
        <a:spcPct val="0"/>
      </a:spcAft>
      <a:defRPr kern="1200">
        <a:solidFill>
          <a:schemeClr val="bg2"/>
        </a:solidFill>
        <a:latin typeface="Arial" pitchFamily="34" charset="0"/>
        <a:ea typeface="ＭＳ Ｐゴシック" charset="-128"/>
        <a:cs typeface="+mn-cs"/>
      </a:defRPr>
    </a:lvl1pPr>
    <a:lvl2pPr marL="457200" algn="l" rtl="0" fontAlgn="base">
      <a:spcBef>
        <a:spcPct val="50000"/>
      </a:spcBef>
      <a:spcAft>
        <a:spcPct val="0"/>
      </a:spcAft>
      <a:defRPr kern="1200">
        <a:solidFill>
          <a:schemeClr val="bg2"/>
        </a:solidFill>
        <a:latin typeface="Arial" pitchFamily="34" charset="0"/>
        <a:ea typeface="ＭＳ Ｐゴシック" charset="-128"/>
        <a:cs typeface="+mn-cs"/>
      </a:defRPr>
    </a:lvl2pPr>
    <a:lvl3pPr marL="914400" algn="l" rtl="0" fontAlgn="base">
      <a:spcBef>
        <a:spcPct val="50000"/>
      </a:spcBef>
      <a:spcAft>
        <a:spcPct val="0"/>
      </a:spcAft>
      <a:defRPr kern="1200">
        <a:solidFill>
          <a:schemeClr val="bg2"/>
        </a:solidFill>
        <a:latin typeface="Arial" pitchFamily="34" charset="0"/>
        <a:ea typeface="ＭＳ Ｐゴシック" charset="-128"/>
        <a:cs typeface="+mn-cs"/>
      </a:defRPr>
    </a:lvl3pPr>
    <a:lvl4pPr marL="1371600" algn="l" rtl="0" fontAlgn="base">
      <a:spcBef>
        <a:spcPct val="50000"/>
      </a:spcBef>
      <a:spcAft>
        <a:spcPct val="0"/>
      </a:spcAft>
      <a:defRPr kern="1200">
        <a:solidFill>
          <a:schemeClr val="bg2"/>
        </a:solidFill>
        <a:latin typeface="Arial" pitchFamily="34" charset="0"/>
        <a:ea typeface="ＭＳ Ｐゴシック" charset="-128"/>
        <a:cs typeface="+mn-cs"/>
      </a:defRPr>
    </a:lvl4pPr>
    <a:lvl5pPr marL="1828800" algn="l" rtl="0" fontAlgn="base">
      <a:spcBef>
        <a:spcPct val="50000"/>
      </a:spcBef>
      <a:spcAft>
        <a:spcPct val="0"/>
      </a:spcAft>
      <a:defRPr kern="1200">
        <a:solidFill>
          <a:schemeClr val="bg2"/>
        </a:solidFill>
        <a:latin typeface="Arial" pitchFamily="34" charset="0"/>
        <a:ea typeface="ＭＳ Ｐゴシック" charset="-128"/>
        <a:cs typeface="+mn-cs"/>
      </a:defRPr>
    </a:lvl5pPr>
    <a:lvl6pPr marL="2286000" algn="l" defTabSz="914400" rtl="0" eaLnBrk="1" latinLnBrk="0" hangingPunct="1">
      <a:defRPr kern="1200">
        <a:solidFill>
          <a:schemeClr val="bg2"/>
        </a:solidFill>
        <a:latin typeface="Arial" pitchFamily="34" charset="0"/>
        <a:ea typeface="ＭＳ Ｐゴシック" charset="-128"/>
        <a:cs typeface="+mn-cs"/>
      </a:defRPr>
    </a:lvl6pPr>
    <a:lvl7pPr marL="2743200" algn="l" defTabSz="914400" rtl="0" eaLnBrk="1" latinLnBrk="0" hangingPunct="1">
      <a:defRPr kern="1200">
        <a:solidFill>
          <a:schemeClr val="bg2"/>
        </a:solidFill>
        <a:latin typeface="Arial" pitchFamily="34" charset="0"/>
        <a:ea typeface="ＭＳ Ｐゴシック" charset="-128"/>
        <a:cs typeface="+mn-cs"/>
      </a:defRPr>
    </a:lvl7pPr>
    <a:lvl8pPr marL="3200400" algn="l" defTabSz="914400" rtl="0" eaLnBrk="1" latinLnBrk="0" hangingPunct="1">
      <a:defRPr kern="1200">
        <a:solidFill>
          <a:schemeClr val="bg2"/>
        </a:solidFill>
        <a:latin typeface="Arial" pitchFamily="34" charset="0"/>
        <a:ea typeface="ＭＳ Ｐゴシック" charset="-128"/>
        <a:cs typeface="+mn-cs"/>
      </a:defRPr>
    </a:lvl8pPr>
    <a:lvl9pPr marL="3657600" algn="l" defTabSz="914400" rtl="0" eaLnBrk="1" latinLnBrk="0" hangingPunct="1">
      <a:defRPr kern="1200">
        <a:solidFill>
          <a:schemeClr val="bg2"/>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3884">
          <p15:clr>
            <a:srgbClr val="A4A3A4"/>
          </p15:clr>
        </p15:guide>
        <p15:guide id="2" orient="horz" pos="618">
          <p15:clr>
            <a:srgbClr val="A4A3A4"/>
          </p15:clr>
        </p15:guide>
        <p15:guide id="3" orient="horz" pos="2432">
          <p15:clr>
            <a:srgbClr val="A4A3A4"/>
          </p15:clr>
        </p15:guide>
        <p15:guide id="4" orient="horz" pos="2341">
          <p15:clr>
            <a:srgbClr val="A4A3A4"/>
          </p15:clr>
        </p15:guide>
        <p15:guide id="5" orient="horz" pos="890">
          <p15:clr>
            <a:srgbClr val="A4A3A4"/>
          </p15:clr>
        </p15:guide>
        <p15:guide id="6" orient="horz" pos="210">
          <p15:clr>
            <a:srgbClr val="A4A3A4"/>
          </p15:clr>
        </p15:guide>
        <p15:guide id="7" pos="395">
          <p15:clr>
            <a:srgbClr val="A4A3A4"/>
          </p15:clr>
        </p15:guide>
        <p15:guide id="8" pos="3842">
          <p15:clr>
            <a:srgbClr val="A4A3A4"/>
          </p15:clr>
        </p15:guide>
        <p15:guide id="9" pos="3933">
          <p15:clr>
            <a:srgbClr val="A4A3A4"/>
          </p15:clr>
        </p15:guide>
        <p15:guide id="10" pos="7380">
          <p15:clr>
            <a:srgbClr val="A4A3A4"/>
          </p15:clr>
        </p15:guide>
        <p15:guide id="11" pos="5566">
          <p15:clr>
            <a:srgbClr val="A4A3A4"/>
          </p15:clr>
        </p15:guide>
        <p15:guide id="12" orient="horz" pos="895">
          <p15:clr>
            <a:srgbClr val="A4A3A4"/>
          </p15:clr>
        </p15:guide>
        <p15:guide id="13" orient="horz" pos="1117">
          <p15:clr>
            <a:srgbClr val="A4A3A4"/>
          </p15:clr>
        </p15:guide>
        <p15:guide id="14" orient="horz" pos="3658">
          <p15:clr>
            <a:srgbClr val="A4A3A4"/>
          </p15:clr>
        </p15:guide>
        <p15:guide id="15" orient="horz" pos="4319">
          <p15:clr>
            <a:srgbClr val="A4A3A4"/>
          </p15:clr>
        </p15:guide>
        <p15:guide id="16" orient="horz" pos="1499">
          <p15:clr>
            <a:srgbClr val="A4A3A4"/>
          </p15:clr>
        </p15:guide>
        <p15:guide id="17" pos="2663">
          <p15:clr>
            <a:srgbClr val="A4A3A4"/>
          </p15:clr>
        </p15:guide>
        <p15:guide id="18" pos="2753">
          <p15:clr>
            <a:srgbClr val="A4A3A4"/>
          </p15:clr>
        </p15:guide>
        <p15:guide id="19" pos="6382">
          <p15:clr>
            <a:srgbClr val="A4A3A4"/>
          </p15:clr>
        </p15:guide>
        <p15:guide id="20" pos="6244">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guide id="3" orient="horz" pos="3110">
          <p15:clr>
            <a:srgbClr val="A4A3A4"/>
          </p15:clr>
        </p15:guide>
        <p15:guide id="4"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Harrshada Deshpande"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F87"/>
    <a:srgbClr val="CDCAC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29" autoAdjust="0"/>
    <p:restoredTop sz="94660" autoAdjust="0"/>
  </p:normalViewPr>
  <p:slideViewPr>
    <p:cSldViewPr snapToGrid="0" snapToObjects="1" showGuides="1">
      <p:cViewPr varScale="1">
        <p:scale>
          <a:sx n="125" d="100"/>
          <a:sy n="125" d="100"/>
        </p:scale>
        <p:origin x="216" y="77"/>
      </p:cViewPr>
      <p:guideLst>
        <p:guide orient="horz" pos="3884"/>
        <p:guide orient="horz" pos="618"/>
        <p:guide orient="horz" pos="2432"/>
        <p:guide orient="horz" pos="2341"/>
        <p:guide orient="horz" pos="890"/>
        <p:guide orient="horz" pos="210"/>
        <p:guide pos="395"/>
        <p:guide pos="3842"/>
        <p:guide pos="3933"/>
        <p:guide pos="7380"/>
        <p:guide pos="5566"/>
        <p:guide orient="horz" pos="895"/>
        <p:guide orient="horz" pos="1117"/>
        <p:guide orient="horz" pos="3658"/>
        <p:guide orient="horz" pos="4319"/>
        <p:guide orient="horz" pos="1499"/>
        <p:guide pos="2663"/>
        <p:guide pos="2753"/>
        <p:guide pos="6382"/>
        <p:guide pos="6244"/>
      </p:guideLst>
    </p:cSldViewPr>
  </p:slideViewPr>
  <p:outlineViewPr>
    <p:cViewPr>
      <p:scale>
        <a:sx n="33" d="100"/>
        <a:sy n="33" d="100"/>
      </p:scale>
      <p:origin x="0" y="1278"/>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75" d="100"/>
          <a:sy n="75" d="100"/>
        </p:scale>
        <p:origin x="-3030" y="-108"/>
      </p:cViewPr>
      <p:guideLst>
        <p:guide orient="horz" pos="3224"/>
        <p:guide pos="2236"/>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7.xml"/><Relationship Id="rId21" Type="http://schemas.openxmlformats.org/officeDocument/2006/relationships/slide" Target="slides/slide2.xml"/><Relationship Id="rId42" Type="http://schemas.openxmlformats.org/officeDocument/2006/relationships/slide" Target="slides/slide23.xml"/><Relationship Id="rId47" Type="http://schemas.openxmlformats.org/officeDocument/2006/relationships/slide" Target="slides/slide28.xml"/><Relationship Id="rId63" Type="http://schemas.openxmlformats.org/officeDocument/2006/relationships/slide" Target="slides/slide44.xml"/><Relationship Id="rId68" Type="http://schemas.openxmlformats.org/officeDocument/2006/relationships/slide" Target="slides/slide49.xml"/><Relationship Id="rId84" Type="http://schemas.openxmlformats.org/officeDocument/2006/relationships/slide" Target="slides/slide65.xml"/><Relationship Id="rId89" Type="http://schemas.openxmlformats.org/officeDocument/2006/relationships/tags" Target="tags/tag1.xml"/><Relationship Id="rId16" Type="http://schemas.openxmlformats.org/officeDocument/2006/relationships/customXml" Target="../customXml/item16.xml"/><Relationship Id="rId11" Type="http://schemas.openxmlformats.org/officeDocument/2006/relationships/customXml" Target="../customXml/item11.xml"/><Relationship Id="rId32" Type="http://schemas.openxmlformats.org/officeDocument/2006/relationships/slide" Target="slides/slide13.xml"/><Relationship Id="rId37" Type="http://schemas.openxmlformats.org/officeDocument/2006/relationships/slide" Target="slides/slide18.xml"/><Relationship Id="rId53" Type="http://schemas.openxmlformats.org/officeDocument/2006/relationships/slide" Target="slides/slide34.xml"/><Relationship Id="rId58" Type="http://schemas.openxmlformats.org/officeDocument/2006/relationships/slide" Target="slides/slide39.xml"/><Relationship Id="rId74" Type="http://schemas.openxmlformats.org/officeDocument/2006/relationships/slide" Target="slides/slide55.xml"/><Relationship Id="rId79" Type="http://schemas.openxmlformats.org/officeDocument/2006/relationships/slide" Target="slides/slide60.xml"/><Relationship Id="rId5" Type="http://schemas.openxmlformats.org/officeDocument/2006/relationships/customXml" Target="../customXml/item5.xml"/><Relationship Id="rId90" Type="http://schemas.openxmlformats.org/officeDocument/2006/relationships/commentAuthors" Target="commentAuthors.xml"/><Relationship Id="rId22" Type="http://schemas.openxmlformats.org/officeDocument/2006/relationships/slide" Target="slides/slide3.xml"/><Relationship Id="rId27" Type="http://schemas.openxmlformats.org/officeDocument/2006/relationships/slide" Target="slides/slide8.xml"/><Relationship Id="rId43" Type="http://schemas.openxmlformats.org/officeDocument/2006/relationships/slide" Target="slides/slide24.xml"/><Relationship Id="rId48" Type="http://schemas.openxmlformats.org/officeDocument/2006/relationships/slide" Target="slides/slide29.xml"/><Relationship Id="rId64" Type="http://schemas.openxmlformats.org/officeDocument/2006/relationships/slide" Target="slides/slide45.xml"/><Relationship Id="rId69" Type="http://schemas.openxmlformats.org/officeDocument/2006/relationships/slide" Target="slides/slide50.xml"/><Relationship Id="rId8" Type="http://schemas.openxmlformats.org/officeDocument/2006/relationships/customXml" Target="../customXml/item8.xml"/><Relationship Id="rId51" Type="http://schemas.openxmlformats.org/officeDocument/2006/relationships/slide" Target="slides/slide32.xml"/><Relationship Id="rId72" Type="http://schemas.openxmlformats.org/officeDocument/2006/relationships/slide" Target="slides/slide53.xml"/><Relationship Id="rId80" Type="http://schemas.openxmlformats.org/officeDocument/2006/relationships/slide" Target="slides/slide61.xml"/><Relationship Id="rId85" Type="http://schemas.openxmlformats.org/officeDocument/2006/relationships/slide" Target="slides/slide66.xml"/><Relationship Id="rId93"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46" Type="http://schemas.openxmlformats.org/officeDocument/2006/relationships/slide" Target="slides/slide27.xml"/><Relationship Id="rId59" Type="http://schemas.openxmlformats.org/officeDocument/2006/relationships/slide" Target="slides/slide40.xml"/><Relationship Id="rId67" Type="http://schemas.openxmlformats.org/officeDocument/2006/relationships/slide" Target="slides/slide48.xml"/><Relationship Id="rId20" Type="http://schemas.openxmlformats.org/officeDocument/2006/relationships/slide" Target="slides/slide1.xml"/><Relationship Id="rId41" Type="http://schemas.openxmlformats.org/officeDocument/2006/relationships/slide" Target="slides/slide22.xml"/><Relationship Id="rId54" Type="http://schemas.openxmlformats.org/officeDocument/2006/relationships/slide" Target="slides/slide35.xml"/><Relationship Id="rId62" Type="http://schemas.openxmlformats.org/officeDocument/2006/relationships/slide" Target="slides/slide43.xml"/><Relationship Id="rId70" Type="http://schemas.openxmlformats.org/officeDocument/2006/relationships/slide" Target="slides/slide51.xml"/><Relationship Id="rId75" Type="http://schemas.openxmlformats.org/officeDocument/2006/relationships/slide" Target="slides/slide56.xml"/><Relationship Id="rId83" Type="http://schemas.openxmlformats.org/officeDocument/2006/relationships/slide" Target="slides/slide64.xml"/><Relationship Id="rId88" Type="http://schemas.openxmlformats.org/officeDocument/2006/relationships/handoutMaster" Target="handoutMasters/handoutMaster1.xml"/><Relationship Id="rId9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49" Type="http://schemas.openxmlformats.org/officeDocument/2006/relationships/slide" Target="slides/slide30.xml"/><Relationship Id="rId57" Type="http://schemas.openxmlformats.org/officeDocument/2006/relationships/slide" Target="slides/slide38.xml"/><Relationship Id="rId10" Type="http://schemas.openxmlformats.org/officeDocument/2006/relationships/customXml" Target="../customXml/item10.xml"/><Relationship Id="rId31" Type="http://schemas.openxmlformats.org/officeDocument/2006/relationships/slide" Target="slides/slide12.xml"/><Relationship Id="rId44" Type="http://schemas.openxmlformats.org/officeDocument/2006/relationships/slide" Target="slides/slide25.xml"/><Relationship Id="rId52" Type="http://schemas.openxmlformats.org/officeDocument/2006/relationships/slide" Target="slides/slide33.xml"/><Relationship Id="rId60" Type="http://schemas.openxmlformats.org/officeDocument/2006/relationships/slide" Target="slides/slide41.xml"/><Relationship Id="rId65" Type="http://schemas.openxmlformats.org/officeDocument/2006/relationships/slide" Target="slides/slide46.xml"/><Relationship Id="rId73" Type="http://schemas.openxmlformats.org/officeDocument/2006/relationships/slide" Target="slides/slide54.xml"/><Relationship Id="rId78" Type="http://schemas.openxmlformats.org/officeDocument/2006/relationships/slide" Target="slides/slide59.xml"/><Relationship Id="rId81" Type="http://schemas.openxmlformats.org/officeDocument/2006/relationships/slide" Target="slides/slide62.xml"/><Relationship Id="rId86" Type="http://schemas.openxmlformats.org/officeDocument/2006/relationships/slide" Target="slides/slide67.xml"/><Relationship Id="rId9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20.xml"/><Relationship Id="rId34" Type="http://schemas.openxmlformats.org/officeDocument/2006/relationships/slide" Target="slides/slide15.xml"/><Relationship Id="rId50" Type="http://schemas.openxmlformats.org/officeDocument/2006/relationships/slide" Target="slides/slide31.xml"/><Relationship Id="rId55" Type="http://schemas.openxmlformats.org/officeDocument/2006/relationships/slide" Target="slides/slide36.xml"/><Relationship Id="rId76" Type="http://schemas.openxmlformats.org/officeDocument/2006/relationships/slide" Target="slides/slide57.xml"/><Relationship Id="rId7" Type="http://schemas.openxmlformats.org/officeDocument/2006/relationships/customXml" Target="../customXml/item7.xml"/><Relationship Id="rId71" Type="http://schemas.openxmlformats.org/officeDocument/2006/relationships/slide" Target="slides/slide52.xml"/><Relationship Id="rId92" Type="http://schemas.openxmlformats.org/officeDocument/2006/relationships/viewProps" Target="viewProps.xml"/><Relationship Id="rId2" Type="http://schemas.openxmlformats.org/officeDocument/2006/relationships/customXml" Target="../customXml/item2.xml"/><Relationship Id="rId29" Type="http://schemas.openxmlformats.org/officeDocument/2006/relationships/slide" Target="slides/slide10.xml"/><Relationship Id="rId24" Type="http://schemas.openxmlformats.org/officeDocument/2006/relationships/slide" Target="slides/slide5.xml"/><Relationship Id="rId40" Type="http://schemas.openxmlformats.org/officeDocument/2006/relationships/slide" Target="slides/slide21.xml"/><Relationship Id="rId45" Type="http://schemas.openxmlformats.org/officeDocument/2006/relationships/slide" Target="slides/slide26.xml"/><Relationship Id="rId66" Type="http://schemas.openxmlformats.org/officeDocument/2006/relationships/slide" Target="slides/slide47.xml"/><Relationship Id="rId87" Type="http://schemas.openxmlformats.org/officeDocument/2006/relationships/notesMaster" Target="notesMasters/notesMaster1.xml"/><Relationship Id="rId61" Type="http://schemas.openxmlformats.org/officeDocument/2006/relationships/slide" Target="slides/slide42.xml"/><Relationship Id="rId82" Type="http://schemas.openxmlformats.org/officeDocument/2006/relationships/slide" Target="slides/slide63.xml"/><Relationship Id="rId19" Type="http://schemas.openxmlformats.org/officeDocument/2006/relationships/slideMaster" Target="slideMasters/slideMaster1.xml"/><Relationship Id="rId14" Type="http://schemas.openxmlformats.org/officeDocument/2006/relationships/customXml" Target="../customXml/item14.xml"/><Relationship Id="rId30" Type="http://schemas.openxmlformats.org/officeDocument/2006/relationships/slide" Target="slides/slide11.xml"/><Relationship Id="rId35" Type="http://schemas.openxmlformats.org/officeDocument/2006/relationships/slide" Target="slides/slide16.xml"/><Relationship Id="rId56" Type="http://schemas.openxmlformats.org/officeDocument/2006/relationships/slide" Target="slides/slide37.xml"/><Relationship Id="rId77"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302" name="Rectangle 6"/>
          <p:cNvSpPr>
            <a:spLocks noChangeArrowheads="1"/>
          </p:cNvSpPr>
          <p:nvPr/>
        </p:nvSpPr>
        <p:spPr bwMode="auto">
          <a:xfrm>
            <a:off x="0" y="0"/>
            <a:ext cx="6797675" cy="673906"/>
          </a:xfrm>
          <a:prstGeom prst="rect">
            <a:avLst/>
          </a:prstGeom>
          <a:solidFill>
            <a:srgbClr val="879BAA"/>
          </a:solidFill>
          <a:ln w="9525" algn="ctr">
            <a:noFill/>
            <a:miter lim="800000"/>
            <a:headEnd/>
            <a:tailEnd/>
          </a:ln>
          <a:effectLst/>
        </p:spPr>
        <p:txBody>
          <a:bodyPr wrap="none" lIns="87947" tIns="43973" rIns="87947" bIns="43973" anchor="ctr"/>
          <a:lstStyle/>
          <a:p>
            <a:endParaRPr lang="de-DE"/>
          </a:p>
        </p:txBody>
      </p:sp>
      <p:sp>
        <p:nvSpPr>
          <p:cNvPr id="173058" name="Rectangle 2"/>
          <p:cNvSpPr>
            <a:spLocks noGrp="1" noChangeArrowheads="1"/>
          </p:cNvSpPr>
          <p:nvPr>
            <p:ph type="hdr" sz="quarter"/>
          </p:nvPr>
        </p:nvSpPr>
        <p:spPr bwMode="auto">
          <a:xfrm>
            <a:off x="1" y="0"/>
            <a:ext cx="3111548" cy="532998"/>
          </a:xfrm>
          <a:prstGeom prst="rect">
            <a:avLst/>
          </a:prstGeom>
          <a:noFill/>
          <a:ln w="9525">
            <a:noFill/>
            <a:miter lim="800000"/>
            <a:headEnd/>
            <a:tailEnd/>
          </a:ln>
          <a:effectLst/>
        </p:spPr>
        <p:txBody>
          <a:bodyPr vert="horz" wrap="square" lIns="142875" tIns="142875" rIns="142875" bIns="142875" numCol="1" anchor="t" anchorCtr="0" compatLnSpc="1">
            <a:prstTxWarp prst="textNoShape">
              <a:avLst/>
            </a:prstTxWarp>
          </a:bodyPr>
          <a:lstStyle>
            <a:lvl1pPr defTabSz="906953">
              <a:spcBef>
                <a:spcPct val="0"/>
              </a:spcBef>
              <a:defRPr sz="1200">
                <a:solidFill>
                  <a:schemeClr val="bg1"/>
                </a:solidFill>
                <a:latin typeface="Siemens Sans" pitchFamily="2" charset="0"/>
              </a:defRPr>
            </a:lvl1pPr>
          </a:lstStyle>
          <a:p>
            <a:endParaRPr lang="en-US" dirty="0">
              <a:latin typeface="Arial" pitchFamily="34" charset="0"/>
            </a:endParaRPr>
          </a:p>
        </p:txBody>
      </p:sp>
      <p:sp>
        <p:nvSpPr>
          <p:cNvPr id="173059" name="Rectangle 3"/>
          <p:cNvSpPr>
            <a:spLocks noGrp="1" noChangeArrowheads="1"/>
          </p:cNvSpPr>
          <p:nvPr>
            <p:ph type="dt" sz="quarter" idx="1"/>
          </p:nvPr>
        </p:nvSpPr>
        <p:spPr bwMode="auto">
          <a:xfrm>
            <a:off x="3686128" y="0"/>
            <a:ext cx="3111547" cy="532998"/>
          </a:xfrm>
          <a:prstGeom prst="rect">
            <a:avLst/>
          </a:prstGeom>
          <a:noFill/>
          <a:ln w="9525">
            <a:noFill/>
            <a:miter lim="800000"/>
            <a:headEnd/>
            <a:tailEnd/>
          </a:ln>
          <a:effectLst/>
        </p:spPr>
        <p:txBody>
          <a:bodyPr vert="horz" wrap="square" lIns="142875" tIns="142875" rIns="142875" bIns="142875" numCol="1" anchor="t" anchorCtr="0" compatLnSpc="1">
            <a:prstTxWarp prst="textNoShape">
              <a:avLst/>
            </a:prstTxWarp>
          </a:bodyPr>
          <a:lstStyle>
            <a:lvl1pPr algn="r" defTabSz="906953">
              <a:spcBef>
                <a:spcPct val="0"/>
              </a:spcBef>
              <a:defRPr sz="1200">
                <a:solidFill>
                  <a:schemeClr val="bg1"/>
                </a:solidFill>
                <a:latin typeface="Siemens Sans" pitchFamily="2" charset="0"/>
              </a:defRPr>
            </a:lvl1pPr>
          </a:lstStyle>
          <a:p>
            <a:endParaRPr lang="en-US" dirty="0">
              <a:latin typeface="Arial" pitchFamily="34" charset="0"/>
            </a:endParaRPr>
          </a:p>
        </p:txBody>
      </p:sp>
      <p:sp>
        <p:nvSpPr>
          <p:cNvPr id="173060" name="Rectangle 4"/>
          <p:cNvSpPr>
            <a:spLocks noGrp="1" noChangeArrowheads="1"/>
          </p:cNvSpPr>
          <p:nvPr>
            <p:ph type="ftr" sz="quarter" idx="2"/>
          </p:nvPr>
        </p:nvSpPr>
        <p:spPr bwMode="auto">
          <a:xfrm>
            <a:off x="1" y="9341252"/>
            <a:ext cx="3111548" cy="532998"/>
          </a:xfrm>
          <a:prstGeom prst="rect">
            <a:avLst/>
          </a:prstGeom>
          <a:noFill/>
          <a:ln w="9525">
            <a:noFill/>
            <a:miter lim="800000"/>
            <a:headEnd/>
            <a:tailEnd/>
          </a:ln>
          <a:effectLst/>
        </p:spPr>
        <p:txBody>
          <a:bodyPr vert="horz" wrap="square" lIns="142875" tIns="142875" rIns="142875" bIns="142875" numCol="1" anchor="b" anchorCtr="0" compatLnSpc="1">
            <a:prstTxWarp prst="textNoShape">
              <a:avLst/>
            </a:prstTxWarp>
          </a:bodyPr>
          <a:lstStyle>
            <a:lvl1pPr defTabSz="906953">
              <a:spcBef>
                <a:spcPct val="0"/>
              </a:spcBef>
              <a:defRPr sz="1200">
                <a:solidFill>
                  <a:schemeClr val="tx1"/>
                </a:solidFill>
                <a:latin typeface="Siemens Sans" pitchFamily="2" charset="0"/>
              </a:defRPr>
            </a:lvl1pPr>
          </a:lstStyle>
          <a:p>
            <a:endParaRPr lang="en-US" dirty="0">
              <a:latin typeface="Arial" pitchFamily="34" charset="0"/>
            </a:endParaRPr>
          </a:p>
        </p:txBody>
      </p:sp>
      <p:sp>
        <p:nvSpPr>
          <p:cNvPr id="173061" name="Rectangle 5"/>
          <p:cNvSpPr>
            <a:spLocks noGrp="1" noChangeArrowheads="1"/>
          </p:cNvSpPr>
          <p:nvPr>
            <p:ph type="sldNum" sz="quarter" idx="3"/>
          </p:nvPr>
        </p:nvSpPr>
        <p:spPr bwMode="auto">
          <a:xfrm>
            <a:off x="3686128" y="9341252"/>
            <a:ext cx="3111547" cy="532998"/>
          </a:xfrm>
          <a:prstGeom prst="rect">
            <a:avLst/>
          </a:prstGeom>
          <a:noFill/>
          <a:ln w="9525">
            <a:noFill/>
            <a:miter lim="800000"/>
            <a:headEnd/>
            <a:tailEnd/>
          </a:ln>
          <a:effectLst/>
        </p:spPr>
        <p:txBody>
          <a:bodyPr vert="horz" wrap="square" lIns="142875" tIns="142875" rIns="142875" bIns="142875" numCol="1" anchor="b" anchorCtr="0" compatLnSpc="1">
            <a:prstTxWarp prst="textNoShape">
              <a:avLst/>
            </a:prstTxWarp>
          </a:bodyPr>
          <a:lstStyle>
            <a:lvl1pPr algn="r" defTabSz="906953">
              <a:spcBef>
                <a:spcPct val="0"/>
              </a:spcBef>
              <a:defRPr sz="1200">
                <a:solidFill>
                  <a:schemeClr val="tx1"/>
                </a:solidFill>
                <a:latin typeface="Siemens Sans" pitchFamily="2" charset="0"/>
              </a:defRPr>
            </a:lvl1pPr>
          </a:lstStyle>
          <a:p>
            <a:r>
              <a:rPr lang="de-DE" dirty="0" smtClean="0">
                <a:latin typeface="Arial" pitchFamily="34" charset="0"/>
              </a:rPr>
              <a:t>Handout </a:t>
            </a:r>
            <a:fld id="{BFC713D8-7968-482B-A79F-9C586FE5053A}" type="slidenum">
              <a:rPr lang="de-DE" smtClean="0">
                <a:latin typeface="Arial" pitchFamily="34" charset="0"/>
              </a:rPr>
              <a:pPr/>
              <a:t>‹#›</a:t>
            </a:fld>
            <a:endParaRPr lang="de-DE" dirty="0">
              <a:latin typeface="Arial" pitchFamily="34" charset="0"/>
            </a:endParaRPr>
          </a:p>
        </p:txBody>
      </p:sp>
    </p:spTree>
    <p:extLst>
      <p:ext uri="{BB962C8B-B14F-4D97-AF65-F5344CB8AC3E}">
        <p14:creationId xmlns:p14="http://schemas.microsoft.com/office/powerpoint/2010/main" val="2323172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1" y="0"/>
            <a:ext cx="3111548" cy="532998"/>
          </a:xfrm>
          <a:prstGeom prst="rect">
            <a:avLst/>
          </a:prstGeom>
          <a:noFill/>
          <a:ln w="9525">
            <a:noFill/>
            <a:miter lim="800000"/>
            <a:headEnd/>
            <a:tailEnd/>
          </a:ln>
          <a:effectLst/>
        </p:spPr>
        <p:txBody>
          <a:bodyPr vert="horz" wrap="square" lIns="142875" tIns="142875" rIns="142875" bIns="142875" numCol="1" anchor="t" anchorCtr="0" compatLnSpc="1">
            <a:prstTxWarp prst="textNoShape">
              <a:avLst/>
            </a:prstTxWarp>
          </a:bodyPr>
          <a:lstStyle>
            <a:lvl1pPr defTabSz="906953">
              <a:spcBef>
                <a:spcPct val="0"/>
              </a:spcBef>
              <a:defRPr sz="1200">
                <a:solidFill>
                  <a:schemeClr val="tx1"/>
                </a:solidFill>
                <a:latin typeface="Arial" pitchFamily="34" charset="0"/>
              </a:defRPr>
            </a:lvl1pPr>
          </a:lstStyle>
          <a:p>
            <a:endParaRPr lang="en-US" dirty="0"/>
          </a:p>
        </p:txBody>
      </p:sp>
      <p:sp>
        <p:nvSpPr>
          <p:cNvPr id="77827" name="Rectangle 3"/>
          <p:cNvSpPr>
            <a:spLocks noGrp="1" noChangeArrowheads="1"/>
          </p:cNvSpPr>
          <p:nvPr>
            <p:ph type="dt" idx="1"/>
          </p:nvPr>
        </p:nvSpPr>
        <p:spPr bwMode="auto">
          <a:xfrm>
            <a:off x="3686128" y="0"/>
            <a:ext cx="3110028" cy="532998"/>
          </a:xfrm>
          <a:prstGeom prst="rect">
            <a:avLst/>
          </a:prstGeom>
          <a:noFill/>
          <a:ln w="9525">
            <a:noFill/>
            <a:miter lim="800000"/>
            <a:headEnd/>
            <a:tailEnd/>
          </a:ln>
          <a:effectLst/>
        </p:spPr>
        <p:txBody>
          <a:bodyPr vert="horz" wrap="square" lIns="142875" tIns="142875" rIns="142875" bIns="142875" numCol="1" anchor="t" anchorCtr="0" compatLnSpc="1">
            <a:prstTxWarp prst="textNoShape">
              <a:avLst/>
            </a:prstTxWarp>
          </a:bodyPr>
          <a:lstStyle>
            <a:lvl1pPr algn="r" defTabSz="906953">
              <a:spcBef>
                <a:spcPct val="0"/>
              </a:spcBef>
              <a:defRPr sz="1200">
                <a:solidFill>
                  <a:schemeClr val="tx1"/>
                </a:solidFill>
                <a:latin typeface="Arial" pitchFamily="34" charset="0"/>
              </a:defRPr>
            </a:lvl1pPr>
          </a:lstStyle>
          <a:p>
            <a:endParaRPr lang="en-US" dirty="0"/>
          </a:p>
        </p:txBody>
      </p:sp>
      <p:sp>
        <p:nvSpPr>
          <p:cNvPr id="77828" name="Rectangle 4"/>
          <p:cNvSpPr>
            <a:spLocks noGrp="1" noRot="1" noChangeAspect="1" noChangeArrowheads="1" noTextEdit="1"/>
          </p:cNvSpPr>
          <p:nvPr>
            <p:ph type="sldImg" idx="2"/>
          </p:nvPr>
        </p:nvSpPr>
        <p:spPr bwMode="auto">
          <a:xfrm>
            <a:off x="107950" y="741363"/>
            <a:ext cx="6583363" cy="37020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77829" name="Rectangle 5"/>
          <p:cNvSpPr>
            <a:spLocks noGrp="1" noChangeArrowheads="1"/>
          </p:cNvSpPr>
          <p:nvPr>
            <p:ph type="body" sz="quarter" idx="3"/>
          </p:nvPr>
        </p:nvSpPr>
        <p:spPr bwMode="auto">
          <a:xfrm>
            <a:off x="228008" y="4653012"/>
            <a:ext cx="6341659" cy="440489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err="1" smtClean="0"/>
              <a:t>Textmasterformate</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smtClean="0"/>
          </a:p>
        </p:txBody>
      </p:sp>
      <p:sp>
        <p:nvSpPr>
          <p:cNvPr id="77830" name="Rectangle 6"/>
          <p:cNvSpPr>
            <a:spLocks noGrp="1" noChangeArrowheads="1"/>
          </p:cNvSpPr>
          <p:nvPr>
            <p:ph type="ftr" sz="quarter" idx="4"/>
          </p:nvPr>
        </p:nvSpPr>
        <p:spPr bwMode="auto">
          <a:xfrm>
            <a:off x="1" y="9341252"/>
            <a:ext cx="3111548" cy="531466"/>
          </a:xfrm>
          <a:prstGeom prst="rect">
            <a:avLst/>
          </a:prstGeom>
          <a:noFill/>
          <a:ln w="9525">
            <a:noFill/>
            <a:miter lim="800000"/>
            <a:headEnd/>
            <a:tailEnd/>
          </a:ln>
          <a:effectLst/>
        </p:spPr>
        <p:txBody>
          <a:bodyPr vert="horz" wrap="square" lIns="142875" tIns="142875" rIns="142875" bIns="142875" numCol="1" anchor="b" anchorCtr="0" compatLnSpc="1">
            <a:prstTxWarp prst="textNoShape">
              <a:avLst/>
            </a:prstTxWarp>
          </a:bodyPr>
          <a:lstStyle>
            <a:lvl1pPr defTabSz="906953">
              <a:spcBef>
                <a:spcPct val="0"/>
              </a:spcBef>
              <a:defRPr sz="1200">
                <a:solidFill>
                  <a:schemeClr val="tx1"/>
                </a:solidFill>
                <a:latin typeface="Arial" pitchFamily="34" charset="0"/>
              </a:defRPr>
            </a:lvl1pPr>
          </a:lstStyle>
          <a:p>
            <a:endParaRPr lang="en-US" dirty="0"/>
          </a:p>
        </p:txBody>
      </p:sp>
      <p:sp>
        <p:nvSpPr>
          <p:cNvPr id="77831" name="Rectangle 7"/>
          <p:cNvSpPr>
            <a:spLocks noGrp="1" noChangeArrowheads="1"/>
          </p:cNvSpPr>
          <p:nvPr>
            <p:ph type="sldNum" sz="quarter" idx="5"/>
          </p:nvPr>
        </p:nvSpPr>
        <p:spPr bwMode="auto">
          <a:xfrm>
            <a:off x="3686128" y="9341252"/>
            <a:ext cx="3110028" cy="531466"/>
          </a:xfrm>
          <a:prstGeom prst="rect">
            <a:avLst/>
          </a:prstGeom>
          <a:noFill/>
          <a:ln w="9525">
            <a:noFill/>
            <a:miter lim="800000"/>
            <a:headEnd/>
            <a:tailEnd/>
          </a:ln>
          <a:effectLst/>
        </p:spPr>
        <p:txBody>
          <a:bodyPr vert="horz" wrap="square" lIns="142875" tIns="142875" rIns="142875" bIns="142875" numCol="1" anchor="b" anchorCtr="0" compatLnSpc="1">
            <a:prstTxWarp prst="textNoShape">
              <a:avLst/>
            </a:prstTxWarp>
          </a:bodyPr>
          <a:lstStyle>
            <a:lvl1pPr algn="r" defTabSz="906953">
              <a:spcBef>
                <a:spcPct val="0"/>
              </a:spcBef>
              <a:defRPr sz="1200">
                <a:solidFill>
                  <a:schemeClr val="tx1"/>
                </a:solidFill>
                <a:latin typeface="Siemens Sans" pitchFamily="2" charset="0"/>
              </a:defRPr>
            </a:lvl1pPr>
          </a:lstStyle>
          <a:p>
            <a:r>
              <a:rPr lang="en-US" dirty="0" smtClean="0">
                <a:latin typeface="Arial" pitchFamily="34" charset="0"/>
              </a:rPr>
              <a:t>Notes </a:t>
            </a:r>
            <a:fld id="{AD141568-5488-4AC9-B82D-9F5CE1225E2A}" type="slidenum">
              <a:rPr lang="en-US" smtClean="0">
                <a:latin typeface="Arial" pitchFamily="34" charset="0"/>
              </a:rPr>
              <a:pPr/>
              <a:t>‹#›</a:t>
            </a:fld>
            <a:endParaRPr lang="en-US" dirty="0">
              <a:latin typeface="Arial" pitchFamily="34" charset="0"/>
            </a:endParaRPr>
          </a:p>
        </p:txBody>
      </p:sp>
    </p:spTree>
    <p:extLst>
      <p:ext uri="{BB962C8B-B14F-4D97-AF65-F5344CB8AC3E}">
        <p14:creationId xmlns:p14="http://schemas.microsoft.com/office/powerpoint/2010/main" val="19638778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a:solidFill>
                  <a:schemeClr val="tx1"/>
                </a:solidFill>
                <a:latin typeface="Arial" charset="0"/>
                <a:ea typeface="ＭＳ Ｐゴシック" pitchFamily="34" charset="-128"/>
              </a:defRPr>
            </a:lvl1pPr>
            <a:lvl2pPr marL="774021" indent="-297700" eaLnBrk="0" hangingPunct="0">
              <a:defRPr sz="1300">
                <a:solidFill>
                  <a:schemeClr val="tx1"/>
                </a:solidFill>
                <a:latin typeface="Arial" charset="0"/>
                <a:ea typeface="ＭＳ Ｐゴシック" pitchFamily="34" charset="-128"/>
              </a:defRPr>
            </a:lvl2pPr>
            <a:lvl3pPr marL="1190803" indent="-238161" eaLnBrk="0" hangingPunct="0">
              <a:defRPr sz="1300">
                <a:solidFill>
                  <a:schemeClr val="tx1"/>
                </a:solidFill>
                <a:latin typeface="Arial" charset="0"/>
                <a:ea typeface="ＭＳ Ｐゴシック" pitchFamily="34" charset="-128"/>
              </a:defRPr>
            </a:lvl3pPr>
            <a:lvl4pPr marL="1667124" indent="-238161" eaLnBrk="0" hangingPunct="0">
              <a:defRPr sz="1300">
                <a:solidFill>
                  <a:schemeClr val="tx1"/>
                </a:solidFill>
                <a:latin typeface="Arial" charset="0"/>
                <a:ea typeface="ＭＳ Ｐゴシック" pitchFamily="34" charset="-128"/>
              </a:defRPr>
            </a:lvl4pPr>
            <a:lvl5pPr marL="2143444" indent="-238161" eaLnBrk="0" hangingPunct="0">
              <a:defRPr sz="1300">
                <a:solidFill>
                  <a:schemeClr val="tx1"/>
                </a:solidFill>
                <a:latin typeface="Arial" charset="0"/>
                <a:ea typeface="ＭＳ Ｐゴシック" pitchFamily="34" charset="-128"/>
              </a:defRPr>
            </a:lvl5pPr>
            <a:lvl6pPr marL="2619765"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6pPr>
            <a:lvl7pPr marL="3096086"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7pPr>
            <a:lvl8pPr marL="3572407"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8pPr>
            <a:lvl9pPr marL="4048728"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9pPr>
          </a:lstStyle>
          <a:p>
            <a:pPr eaLnBrk="1" hangingPunct="1"/>
            <a:r>
              <a:rPr lang="en-US" sz="1100" dirty="0"/>
              <a:t>Memo </a:t>
            </a:r>
            <a:fld id="{590FB4E3-016B-4640-9C44-B262E8A7DD1C}" type="slidenum">
              <a:rPr lang="en-US" sz="1100"/>
              <a:pPr eaLnBrk="1" hangingPunct="1"/>
              <a:t>2</a:t>
            </a:fld>
            <a:endParaRPr lang="en-US" sz="1100" dirty="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601553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a:solidFill>
                  <a:schemeClr val="tx1"/>
                </a:solidFill>
                <a:latin typeface="Arial" charset="0"/>
                <a:ea typeface="ＭＳ Ｐゴシック" pitchFamily="34" charset="-128"/>
              </a:defRPr>
            </a:lvl1pPr>
            <a:lvl2pPr marL="774021" indent="-297700" eaLnBrk="0" hangingPunct="0">
              <a:defRPr sz="1300">
                <a:solidFill>
                  <a:schemeClr val="tx1"/>
                </a:solidFill>
                <a:latin typeface="Arial" charset="0"/>
                <a:ea typeface="ＭＳ Ｐゴシック" pitchFamily="34" charset="-128"/>
              </a:defRPr>
            </a:lvl2pPr>
            <a:lvl3pPr marL="1190803" indent="-238161" eaLnBrk="0" hangingPunct="0">
              <a:defRPr sz="1300">
                <a:solidFill>
                  <a:schemeClr val="tx1"/>
                </a:solidFill>
                <a:latin typeface="Arial" charset="0"/>
                <a:ea typeface="ＭＳ Ｐゴシック" pitchFamily="34" charset="-128"/>
              </a:defRPr>
            </a:lvl3pPr>
            <a:lvl4pPr marL="1667124" indent="-238161" eaLnBrk="0" hangingPunct="0">
              <a:defRPr sz="1300">
                <a:solidFill>
                  <a:schemeClr val="tx1"/>
                </a:solidFill>
                <a:latin typeface="Arial" charset="0"/>
                <a:ea typeface="ＭＳ Ｐゴシック" pitchFamily="34" charset="-128"/>
              </a:defRPr>
            </a:lvl4pPr>
            <a:lvl5pPr marL="2143444" indent="-238161" eaLnBrk="0" hangingPunct="0">
              <a:defRPr sz="1300">
                <a:solidFill>
                  <a:schemeClr val="tx1"/>
                </a:solidFill>
                <a:latin typeface="Arial" charset="0"/>
                <a:ea typeface="ＭＳ Ｐゴシック" pitchFamily="34" charset="-128"/>
              </a:defRPr>
            </a:lvl5pPr>
            <a:lvl6pPr marL="2619765"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6pPr>
            <a:lvl7pPr marL="3096086"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7pPr>
            <a:lvl8pPr marL="3572407"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8pPr>
            <a:lvl9pPr marL="4048728"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9pPr>
          </a:lstStyle>
          <a:p>
            <a:pPr eaLnBrk="1" hangingPunct="1"/>
            <a:r>
              <a:rPr lang="en-US" sz="1100" dirty="0"/>
              <a:t>Memo </a:t>
            </a:r>
            <a:fld id="{590FB4E3-016B-4640-9C44-B262E8A7DD1C}" type="slidenum">
              <a:rPr lang="en-US" sz="1100"/>
              <a:pPr eaLnBrk="1" hangingPunct="1"/>
              <a:t>50</a:t>
            </a:fld>
            <a:endParaRPr lang="en-US" sz="1100" dirty="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601553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defTabSz="952642">
              <a:defRPr/>
            </a:pPr>
            <a:endParaRPr lang="en-US" baseline="0" dirty="0" smtClean="0"/>
          </a:p>
        </p:txBody>
      </p:sp>
      <p:sp>
        <p:nvSpPr>
          <p:cNvPr id="4" name="Foliennummernplatzhalter 3"/>
          <p:cNvSpPr>
            <a:spLocks noGrp="1"/>
          </p:cNvSpPr>
          <p:nvPr>
            <p:ph type="sldNum" sz="quarter" idx="10"/>
          </p:nvPr>
        </p:nvSpPr>
        <p:spPr/>
        <p:txBody>
          <a:bodyPr/>
          <a:lstStyle/>
          <a:p>
            <a:pPr>
              <a:defRPr/>
            </a:pPr>
            <a:r>
              <a:rPr lang="en-US" dirty="0" smtClean="0"/>
              <a:t>Memo </a:t>
            </a:r>
            <a:fld id="{1C4C1A90-3B38-4236-956E-B6B303841669}" type="slidenum">
              <a:rPr lang="en-US" smtClean="0"/>
              <a:pPr>
                <a:defRPr/>
              </a:pPr>
              <a:t>58</a:t>
            </a:fld>
            <a:endParaRPr lang="en-US" dirty="0"/>
          </a:p>
        </p:txBody>
      </p:sp>
    </p:spTree>
    <p:extLst>
      <p:ext uri="{BB962C8B-B14F-4D97-AF65-F5344CB8AC3E}">
        <p14:creationId xmlns:p14="http://schemas.microsoft.com/office/powerpoint/2010/main" val="1553685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a:solidFill>
                  <a:schemeClr val="tx1"/>
                </a:solidFill>
                <a:latin typeface="Arial" charset="0"/>
                <a:ea typeface="ＭＳ Ｐゴシック" pitchFamily="34" charset="-128"/>
              </a:defRPr>
            </a:lvl1pPr>
            <a:lvl2pPr marL="774021" indent="-297700" eaLnBrk="0" hangingPunct="0">
              <a:defRPr sz="1300">
                <a:solidFill>
                  <a:schemeClr val="tx1"/>
                </a:solidFill>
                <a:latin typeface="Arial" charset="0"/>
                <a:ea typeface="ＭＳ Ｐゴシック" pitchFamily="34" charset="-128"/>
              </a:defRPr>
            </a:lvl2pPr>
            <a:lvl3pPr marL="1190803" indent="-238161" eaLnBrk="0" hangingPunct="0">
              <a:defRPr sz="1300">
                <a:solidFill>
                  <a:schemeClr val="tx1"/>
                </a:solidFill>
                <a:latin typeface="Arial" charset="0"/>
                <a:ea typeface="ＭＳ Ｐゴシック" pitchFamily="34" charset="-128"/>
              </a:defRPr>
            </a:lvl3pPr>
            <a:lvl4pPr marL="1667124" indent="-238161" eaLnBrk="0" hangingPunct="0">
              <a:defRPr sz="1300">
                <a:solidFill>
                  <a:schemeClr val="tx1"/>
                </a:solidFill>
                <a:latin typeface="Arial" charset="0"/>
                <a:ea typeface="ＭＳ Ｐゴシック" pitchFamily="34" charset="-128"/>
              </a:defRPr>
            </a:lvl4pPr>
            <a:lvl5pPr marL="2143444" indent="-238161" eaLnBrk="0" hangingPunct="0">
              <a:defRPr sz="1300">
                <a:solidFill>
                  <a:schemeClr val="tx1"/>
                </a:solidFill>
                <a:latin typeface="Arial" charset="0"/>
                <a:ea typeface="ＭＳ Ｐゴシック" pitchFamily="34" charset="-128"/>
              </a:defRPr>
            </a:lvl5pPr>
            <a:lvl6pPr marL="2619765"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6pPr>
            <a:lvl7pPr marL="3096086"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7pPr>
            <a:lvl8pPr marL="3572407"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8pPr>
            <a:lvl9pPr marL="4048728"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9pPr>
          </a:lstStyle>
          <a:p>
            <a:pPr eaLnBrk="1" hangingPunct="1"/>
            <a:r>
              <a:rPr lang="en-US" sz="1100" dirty="0"/>
              <a:t>Memo </a:t>
            </a:r>
            <a:fld id="{590FB4E3-016B-4640-9C44-B262E8A7DD1C}" type="slidenum">
              <a:rPr lang="en-US" sz="1100"/>
              <a:pPr eaLnBrk="1" hangingPunct="1"/>
              <a:t>59</a:t>
            </a:fld>
            <a:endParaRPr lang="en-US" sz="1100" dirty="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601553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DE" dirty="0"/>
          </a:p>
        </p:txBody>
      </p:sp>
      <p:sp>
        <p:nvSpPr>
          <p:cNvPr id="4" name="Slide Number Placeholder 3"/>
          <p:cNvSpPr>
            <a:spLocks noGrp="1"/>
          </p:cNvSpPr>
          <p:nvPr>
            <p:ph type="sldNum" sz="quarter" idx="10"/>
          </p:nvPr>
        </p:nvSpPr>
        <p:spPr/>
        <p:txBody>
          <a:bodyPr/>
          <a:lstStyle/>
          <a:p>
            <a:r>
              <a:rPr lang="en-US" smtClean="0">
                <a:latin typeface="Arial" pitchFamily="34" charset="0"/>
              </a:rPr>
              <a:t>Notes </a:t>
            </a:r>
            <a:fld id="{AD141568-5488-4AC9-B82D-9F5CE1225E2A}" type="slidenum">
              <a:rPr lang="en-US" smtClean="0">
                <a:latin typeface="Arial" pitchFamily="34" charset="0"/>
              </a:rPr>
              <a:pPr/>
              <a:t>60</a:t>
            </a:fld>
            <a:endParaRPr lang="en-US">
              <a:latin typeface="Arial" pitchFamily="34" charset="0"/>
            </a:endParaRPr>
          </a:p>
        </p:txBody>
      </p:sp>
    </p:spTree>
    <p:extLst>
      <p:ext uri="{BB962C8B-B14F-4D97-AF65-F5344CB8AC3E}">
        <p14:creationId xmlns:p14="http://schemas.microsoft.com/office/powerpoint/2010/main" val="2056197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r>
              <a:rPr lang="en-US" dirty="0" smtClean="0">
                <a:latin typeface="Arial" pitchFamily="34" charset="0"/>
              </a:rPr>
              <a:t>Notes </a:t>
            </a:r>
            <a:fld id="{AD141568-5488-4AC9-B82D-9F5CE1225E2A}" type="slidenum">
              <a:rPr lang="en-US" smtClean="0">
                <a:latin typeface="Arial" pitchFamily="34" charset="0"/>
              </a:rPr>
              <a:pPr/>
              <a:t>65</a:t>
            </a:fld>
            <a:endParaRPr lang="en-US" dirty="0">
              <a:latin typeface="Arial" pitchFamily="34" charset="0"/>
            </a:endParaRPr>
          </a:p>
        </p:txBody>
      </p:sp>
    </p:spTree>
    <p:extLst>
      <p:ext uri="{BB962C8B-B14F-4D97-AF65-F5344CB8AC3E}">
        <p14:creationId xmlns:p14="http://schemas.microsoft.com/office/powerpoint/2010/main" val="2052831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a:solidFill>
                  <a:schemeClr val="tx1"/>
                </a:solidFill>
                <a:latin typeface="Arial" charset="0"/>
                <a:ea typeface="ＭＳ Ｐゴシック" pitchFamily="34" charset="-128"/>
              </a:defRPr>
            </a:lvl1pPr>
            <a:lvl2pPr marL="774021" indent="-297700" eaLnBrk="0" hangingPunct="0">
              <a:defRPr sz="1300">
                <a:solidFill>
                  <a:schemeClr val="tx1"/>
                </a:solidFill>
                <a:latin typeface="Arial" charset="0"/>
                <a:ea typeface="ＭＳ Ｐゴシック" pitchFamily="34" charset="-128"/>
              </a:defRPr>
            </a:lvl2pPr>
            <a:lvl3pPr marL="1190803" indent="-238161" eaLnBrk="0" hangingPunct="0">
              <a:defRPr sz="1300">
                <a:solidFill>
                  <a:schemeClr val="tx1"/>
                </a:solidFill>
                <a:latin typeface="Arial" charset="0"/>
                <a:ea typeface="ＭＳ Ｐゴシック" pitchFamily="34" charset="-128"/>
              </a:defRPr>
            </a:lvl3pPr>
            <a:lvl4pPr marL="1667124" indent="-238161" eaLnBrk="0" hangingPunct="0">
              <a:defRPr sz="1300">
                <a:solidFill>
                  <a:schemeClr val="tx1"/>
                </a:solidFill>
                <a:latin typeface="Arial" charset="0"/>
                <a:ea typeface="ＭＳ Ｐゴシック" pitchFamily="34" charset="-128"/>
              </a:defRPr>
            </a:lvl4pPr>
            <a:lvl5pPr marL="2143444" indent="-238161" eaLnBrk="0" hangingPunct="0">
              <a:defRPr sz="1300">
                <a:solidFill>
                  <a:schemeClr val="tx1"/>
                </a:solidFill>
                <a:latin typeface="Arial" charset="0"/>
                <a:ea typeface="ＭＳ Ｐゴシック" pitchFamily="34" charset="-128"/>
              </a:defRPr>
            </a:lvl5pPr>
            <a:lvl6pPr marL="2619765"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6pPr>
            <a:lvl7pPr marL="3096086"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7pPr>
            <a:lvl8pPr marL="3572407"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8pPr>
            <a:lvl9pPr marL="4048728"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9pPr>
          </a:lstStyle>
          <a:p>
            <a:pPr eaLnBrk="1" hangingPunct="1"/>
            <a:r>
              <a:rPr lang="en-US" sz="1100" dirty="0"/>
              <a:t>Memo </a:t>
            </a:r>
            <a:fld id="{590FB4E3-016B-4640-9C44-B262E8A7DD1C}" type="slidenum">
              <a:rPr lang="en-US" sz="1100"/>
              <a:pPr eaLnBrk="1" hangingPunct="1"/>
              <a:t>9</a:t>
            </a:fld>
            <a:endParaRPr lang="en-US" sz="1100" dirty="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601553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a:solidFill>
                  <a:schemeClr val="tx1"/>
                </a:solidFill>
                <a:latin typeface="Arial" charset="0"/>
                <a:ea typeface="ＭＳ Ｐゴシック" pitchFamily="34" charset="-128"/>
              </a:defRPr>
            </a:lvl1pPr>
            <a:lvl2pPr marL="774021" indent="-297700" eaLnBrk="0" hangingPunct="0">
              <a:defRPr sz="1300">
                <a:solidFill>
                  <a:schemeClr val="tx1"/>
                </a:solidFill>
                <a:latin typeface="Arial" charset="0"/>
                <a:ea typeface="ＭＳ Ｐゴシック" pitchFamily="34" charset="-128"/>
              </a:defRPr>
            </a:lvl2pPr>
            <a:lvl3pPr marL="1190803" indent="-238161" eaLnBrk="0" hangingPunct="0">
              <a:defRPr sz="1300">
                <a:solidFill>
                  <a:schemeClr val="tx1"/>
                </a:solidFill>
                <a:latin typeface="Arial" charset="0"/>
                <a:ea typeface="ＭＳ Ｐゴシック" pitchFamily="34" charset="-128"/>
              </a:defRPr>
            </a:lvl3pPr>
            <a:lvl4pPr marL="1667124" indent="-238161" eaLnBrk="0" hangingPunct="0">
              <a:defRPr sz="1300">
                <a:solidFill>
                  <a:schemeClr val="tx1"/>
                </a:solidFill>
                <a:latin typeface="Arial" charset="0"/>
                <a:ea typeface="ＭＳ Ｐゴシック" pitchFamily="34" charset="-128"/>
              </a:defRPr>
            </a:lvl4pPr>
            <a:lvl5pPr marL="2143444" indent="-238161" eaLnBrk="0" hangingPunct="0">
              <a:defRPr sz="1300">
                <a:solidFill>
                  <a:schemeClr val="tx1"/>
                </a:solidFill>
                <a:latin typeface="Arial" charset="0"/>
                <a:ea typeface="ＭＳ Ｐゴシック" pitchFamily="34" charset="-128"/>
              </a:defRPr>
            </a:lvl5pPr>
            <a:lvl6pPr marL="2619765"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6pPr>
            <a:lvl7pPr marL="3096086"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7pPr>
            <a:lvl8pPr marL="3572407"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8pPr>
            <a:lvl9pPr marL="4048728"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9pPr>
          </a:lstStyle>
          <a:p>
            <a:pPr eaLnBrk="1" hangingPunct="1"/>
            <a:r>
              <a:rPr lang="en-US" sz="1100" dirty="0"/>
              <a:t>Memo </a:t>
            </a:r>
            <a:fld id="{590FB4E3-016B-4640-9C44-B262E8A7DD1C}" type="slidenum">
              <a:rPr lang="en-US" sz="1100"/>
              <a:pPr eaLnBrk="1" hangingPunct="1"/>
              <a:t>22</a:t>
            </a:fld>
            <a:endParaRPr lang="en-US" sz="1100" dirty="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601553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a:solidFill>
                  <a:schemeClr val="tx1"/>
                </a:solidFill>
                <a:latin typeface="Arial" charset="0"/>
                <a:ea typeface="ＭＳ Ｐゴシック" pitchFamily="34" charset="-128"/>
              </a:defRPr>
            </a:lvl1pPr>
            <a:lvl2pPr marL="774021" indent="-297700" eaLnBrk="0" hangingPunct="0">
              <a:defRPr sz="1300">
                <a:solidFill>
                  <a:schemeClr val="tx1"/>
                </a:solidFill>
                <a:latin typeface="Arial" charset="0"/>
                <a:ea typeface="ＭＳ Ｐゴシック" pitchFamily="34" charset="-128"/>
              </a:defRPr>
            </a:lvl2pPr>
            <a:lvl3pPr marL="1190803" indent="-238161" eaLnBrk="0" hangingPunct="0">
              <a:defRPr sz="1300">
                <a:solidFill>
                  <a:schemeClr val="tx1"/>
                </a:solidFill>
                <a:latin typeface="Arial" charset="0"/>
                <a:ea typeface="ＭＳ Ｐゴシック" pitchFamily="34" charset="-128"/>
              </a:defRPr>
            </a:lvl3pPr>
            <a:lvl4pPr marL="1667124" indent="-238161" eaLnBrk="0" hangingPunct="0">
              <a:defRPr sz="1300">
                <a:solidFill>
                  <a:schemeClr val="tx1"/>
                </a:solidFill>
                <a:latin typeface="Arial" charset="0"/>
                <a:ea typeface="ＭＳ Ｐゴシック" pitchFamily="34" charset="-128"/>
              </a:defRPr>
            </a:lvl4pPr>
            <a:lvl5pPr marL="2143444" indent="-238161" eaLnBrk="0" hangingPunct="0">
              <a:defRPr sz="1300">
                <a:solidFill>
                  <a:schemeClr val="tx1"/>
                </a:solidFill>
                <a:latin typeface="Arial" charset="0"/>
                <a:ea typeface="ＭＳ Ｐゴシック" pitchFamily="34" charset="-128"/>
              </a:defRPr>
            </a:lvl5pPr>
            <a:lvl6pPr marL="2619765"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6pPr>
            <a:lvl7pPr marL="3096086"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7pPr>
            <a:lvl8pPr marL="3572407"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8pPr>
            <a:lvl9pPr marL="4048728"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9pPr>
          </a:lstStyle>
          <a:p>
            <a:pPr eaLnBrk="1" hangingPunct="1"/>
            <a:r>
              <a:rPr lang="en-US" sz="1100" dirty="0"/>
              <a:t>Memo </a:t>
            </a:r>
            <a:fld id="{590FB4E3-016B-4640-9C44-B262E8A7DD1C}" type="slidenum">
              <a:rPr lang="en-US" sz="1100"/>
              <a:pPr eaLnBrk="1" hangingPunct="1"/>
              <a:t>34</a:t>
            </a:fld>
            <a:endParaRPr lang="en-US" sz="1100" dirty="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601553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a:solidFill>
                  <a:schemeClr val="tx1"/>
                </a:solidFill>
                <a:latin typeface="Arial" charset="0"/>
                <a:ea typeface="ＭＳ Ｐゴシック" pitchFamily="34" charset="-128"/>
              </a:defRPr>
            </a:lvl1pPr>
            <a:lvl2pPr marL="774021" indent="-297700" eaLnBrk="0" hangingPunct="0">
              <a:defRPr sz="1300">
                <a:solidFill>
                  <a:schemeClr val="tx1"/>
                </a:solidFill>
                <a:latin typeface="Arial" charset="0"/>
                <a:ea typeface="ＭＳ Ｐゴシック" pitchFamily="34" charset="-128"/>
              </a:defRPr>
            </a:lvl2pPr>
            <a:lvl3pPr marL="1190803" indent="-238161" eaLnBrk="0" hangingPunct="0">
              <a:defRPr sz="1300">
                <a:solidFill>
                  <a:schemeClr val="tx1"/>
                </a:solidFill>
                <a:latin typeface="Arial" charset="0"/>
                <a:ea typeface="ＭＳ Ｐゴシック" pitchFamily="34" charset="-128"/>
              </a:defRPr>
            </a:lvl3pPr>
            <a:lvl4pPr marL="1667124" indent="-238161" eaLnBrk="0" hangingPunct="0">
              <a:defRPr sz="1300">
                <a:solidFill>
                  <a:schemeClr val="tx1"/>
                </a:solidFill>
                <a:latin typeface="Arial" charset="0"/>
                <a:ea typeface="ＭＳ Ｐゴシック" pitchFamily="34" charset="-128"/>
              </a:defRPr>
            </a:lvl4pPr>
            <a:lvl5pPr marL="2143444" indent="-238161" eaLnBrk="0" hangingPunct="0">
              <a:defRPr sz="1300">
                <a:solidFill>
                  <a:schemeClr val="tx1"/>
                </a:solidFill>
                <a:latin typeface="Arial" charset="0"/>
                <a:ea typeface="ＭＳ Ｐゴシック" pitchFamily="34" charset="-128"/>
              </a:defRPr>
            </a:lvl5pPr>
            <a:lvl6pPr marL="2619765"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6pPr>
            <a:lvl7pPr marL="3096086"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7pPr>
            <a:lvl8pPr marL="3572407"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8pPr>
            <a:lvl9pPr marL="4048728" indent="-238161" algn="ctr" eaLnBrk="0" fontAlgn="base" hangingPunct="0">
              <a:lnSpc>
                <a:spcPct val="110000"/>
              </a:lnSpc>
              <a:spcBef>
                <a:spcPct val="0"/>
              </a:spcBef>
              <a:spcAft>
                <a:spcPct val="0"/>
              </a:spcAft>
              <a:defRPr sz="1300">
                <a:solidFill>
                  <a:schemeClr val="tx1"/>
                </a:solidFill>
                <a:latin typeface="Arial" charset="0"/>
                <a:ea typeface="ＭＳ Ｐゴシック" pitchFamily="34" charset="-128"/>
              </a:defRPr>
            </a:lvl9pPr>
          </a:lstStyle>
          <a:p>
            <a:pPr eaLnBrk="1" hangingPunct="1"/>
            <a:r>
              <a:rPr lang="en-US" sz="1100" dirty="0"/>
              <a:t>Memo </a:t>
            </a:r>
            <a:fld id="{590FB4E3-016B-4640-9C44-B262E8A7DD1C}" type="slidenum">
              <a:rPr lang="en-US" sz="1100"/>
              <a:pPr eaLnBrk="1" hangingPunct="1"/>
              <a:t>43</a:t>
            </a:fld>
            <a:endParaRPr lang="en-US" sz="1100" dirty="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601553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107950" y="741363"/>
            <a:ext cx="6581775" cy="37020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79768" y="4690269"/>
            <a:ext cx="5438140" cy="444341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63631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107950" y="741363"/>
            <a:ext cx="6581775" cy="37020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79768" y="4690269"/>
            <a:ext cx="5438140" cy="444341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21060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107950" y="741363"/>
            <a:ext cx="6581775" cy="37020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79768" y="4690269"/>
            <a:ext cx="5438140" cy="444341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572181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107950" y="741363"/>
            <a:ext cx="6581775" cy="37020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79768" y="4690269"/>
            <a:ext cx="5438140" cy="444341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25661817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5.xml"/><Relationship Id="rId7" Type="http://schemas.openxmlformats.org/officeDocument/2006/relationships/oleObject" Target="../embeddings/oleObject2.bin"/><Relationship Id="rId2" Type="http://schemas.openxmlformats.org/officeDocument/2006/relationships/tags" Target="../tags/tag34.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icture 1">
    <p:spTree>
      <p:nvGrpSpPr>
        <p:cNvPr id="1" name=""/>
        <p:cNvGrpSpPr/>
        <p:nvPr/>
      </p:nvGrpSpPr>
      <p:grpSpPr>
        <a:xfrm>
          <a:off x="0" y="0"/>
          <a:ext cx="0" cy="0"/>
          <a:chOff x="0" y="0"/>
          <a:chExt cx="0" cy="0"/>
        </a:xfrm>
      </p:grpSpPr>
      <p:sp>
        <p:nvSpPr>
          <p:cNvPr id="38" name="Rechteck 1"/>
          <p:cNvSpPr/>
          <p:nvPr userDrawn="1"/>
        </p:nvSpPr>
        <p:spPr bwMode="auto">
          <a:xfrm>
            <a:off x="0" y="0"/>
            <a:ext cx="12198350" cy="6858000"/>
          </a:xfrm>
          <a:prstGeom prst="rect">
            <a:avLst/>
          </a:prstGeom>
          <a:solidFill>
            <a:schemeClr val="accent2"/>
          </a:solidFill>
          <a:ln w="9525">
            <a:no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eaLnBrk="1">
              <a:lnSpc>
                <a:spcPct val="110000"/>
              </a:lnSpc>
              <a:spcBef>
                <a:spcPct val="0"/>
              </a:spcBef>
              <a:buFont typeface="Wingdings" charset="0"/>
              <a:buNone/>
            </a:pPr>
            <a:endParaRPr lang="en-US" sz="1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2" name="Objekt 1" hidden="1"/>
          <p:cNvGraphicFramePr>
            <a:graphicFrameLocks noChangeAspect="1"/>
          </p:cNvGraphicFramePr>
          <p:nvPr userDrawn="1">
            <p:custDataLst>
              <p:tags r:id="rId3"/>
            </p:custDataLst>
            <p:extLst>
              <p:ext uri="{D42A27DB-BD31-4B8C-83A1-F6EECF244321}">
                <p14:modId xmlns:p14="http://schemas.microsoft.com/office/powerpoint/2010/main" val="345414490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4" name="think-cell Folie" r:id="rId7" imgW="360" imgH="360" progId="">
                  <p:embed/>
                </p:oleObj>
              </mc:Choice>
              <mc:Fallback>
                <p:oleObj name="think-cell Folie" r:id="rId7" imgW="360" imgH="360" progId="">
                  <p:embed/>
                  <p:pic>
                    <p:nvPicPr>
                      <p:cNvPr id="0" name="Picture 29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dtRectangle 115 Id57350"/>
          <p:cNvSpPr>
            <a:spLocks noGrp="1" noChangeArrowheads="1"/>
          </p:cNvSpPr>
          <p:nvPr>
            <p:ph type="ctrTitle"/>
            <p:custDataLst>
              <p:tags r:id="rId4"/>
            </p:custDataLst>
          </p:nvPr>
        </p:nvSpPr>
        <p:spPr bwMode="ltGray">
          <a:xfrm>
            <a:off x="627063" y="3646847"/>
            <a:ext cx="6480000" cy="2155648"/>
          </a:xfrm>
          <a:solidFill>
            <a:srgbClr val="C85A1E"/>
          </a:solidFill>
        </p:spPr>
        <p:txBody>
          <a:bodyPr wrap="square" lIns="216000" tIns="90000" rIns="216000" bIns="216000" anchor="b" anchorCtr="0">
            <a:spAutoFit/>
          </a:bodyPr>
          <a:lstStyle>
            <a:lvl1pPr>
              <a:defRPr sz="4000" smtClean="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p:txBody>
      </p:sp>
      <p:sp>
        <p:nvSpPr>
          <p:cNvPr id="5" name="cdtText Box 101 Id11"/>
          <p:cNvSpPr txBox="1">
            <a:spLocks noChangeArrowheads="1"/>
          </p:cNvSpPr>
          <p:nvPr userDrawn="1">
            <p:custDataLst>
              <p:tags r:id="rId5"/>
            </p:custDataLst>
          </p:nvPr>
        </p:nvSpPr>
        <p:spPr bwMode="auto">
          <a:xfrm>
            <a:off x="6099175" y="0"/>
            <a:ext cx="1588" cy="15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6000" rIns="0" bIns="0">
            <a:noAutofit/>
          </a:bodyPr>
          <a:lstStyle/>
          <a:p>
            <a:pPr algn="ctr" eaLnBrk="1">
              <a:buClrTx/>
              <a:buFontTx/>
              <a:buNone/>
            </a:pPr>
            <a:endParaRPr lang="en-US" sz="1100" b="1" dirty="0">
              <a:solidFill>
                <a:srgbClr val="99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Textplatzhalter 57343"/>
          <p:cNvSpPr>
            <a:spLocks noGrp="1"/>
          </p:cNvSpPr>
          <p:nvPr>
            <p:ph type="body" sz="quarter" idx="12" hasCustomPrompt="1"/>
          </p:nvPr>
        </p:nvSpPr>
        <p:spPr>
          <a:xfrm>
            <a:off x="627063" y="5907600"/>
            <a:ext cx="6480000" cy="324000"/>
          </a:xfrm>
          <a:solidFill>
            <a:schemeClr val="bg1">
              <a:alpha val="85000"/>
            </a:schemeClr>
          </a:solidFill>
        </p:spPr>
        <p:txBody>
          <a:bodyPr lIns="216000" tIns="90000" rIns="216000" bIns="46800"/>
          <a:lstStyle>
            <a:lvl1pPr algn="r">
              <a:lnSpc>
                <a:spcPct val="100000"/>
              </a:lnSpc>
              <a:defRPr sz="1000" b="1" baseline="0">
                <a:latin typeface="Meiryo UI" panose="020B0604030504040204" pitchFamily="50" charset="-128"/>
                <a:ea typeface="Meiryo UI" panose="020B0604030504040204" pitchFamily="50" charset="-128"/>
                <a:cs typeface="Meiryo UI" panose="020B0604030504040204" pitchFamily="50" charset="-128"/>
              </a:defRPr>
            </a:lvl1pPr>
            <a:lvl2pPr marL="1588" indent="0">
              <a:buNone/>
              <a:defRPr/>
            </a:lvl2pPr>
          </a:lstStyle>
          <a:p>
            <a:pPr eaLnBrk="1" hangingPunct="1"/>
            <a:r>
              <a:rPr lang="en-US" dirty="0" smtClean="0"/>
              <a:t>Eclipse SW360 Project</a:t>
            </a:r>
          </a:p>
        </p:txBody>
      </p:sp>
      <p:sp>
        <p:nvSpPr>
          <p:cNvPr id="10" name="Textplatzhalter 57343"/>
          <p:cNvSpPr>
            <a:spLocks noGrp="1"/>
          </p:cNvSpPr>
          <p:nvPr>
            <p:ph type="body" sz="quarter" idx="13" hasCustomPrompt="1"/>
          </p:nvPr>
        </p:nvSpPr>
        <p:spPr>
          <a:xfrm>
            <a:off x="627063" y="5907600"/>
            <a:ext cx="2340000" cy="324000"/>
          </a:xfrm>
        </p:spPr>
        <p:txBody>
          <a:bodyPr lIns="216000" tIns="90000" rIns="0" bIns="46800"/>
          <a:lstStyle>
            <a:lvl1pPr algn="l">
              <a:lnSpc>
                <a:spcPct val="100000"/>
              </a:lnSpc>
              <a:defRPr sz="1000" b="1">
                <a:latin typeface="Meiryo UI" panose="020B0604030504040204" pitchFamily="50" charset="-128"/>
                <a:ea typeface="Meiryo UI" panose="020B0604030504040204" pitchFamily="50" charset="-128"/>
                <a:cs typeface="Meiryo UI" panose="020B0604030504040204" pitchFamily="50" charset="-128"/>
              </a:defRPr>
            </a:lvl1pPr>
            <a:lvl2pPr marL="1588" indent="0">
              <a:buNone/>
              <a:defRPr/>
            </a:lvl2pPr>
          </a:lstStyle>
          <a:p>
            <a:r>
              <a:rPr lang="en-US" dirty="0" smtClean="0"/>
              <a:t>Restricted © Siemens AG 2017</a:t>
            </a:r>
            <a:endParaRPr lang="en-US" dirty="0"/>
          </a:p>
        </p:txBody>
      </p:sp>
      <p:grpSp>
        <p:nvGrpSpPr>
          <p:cNvPr id="33" name="Gruppieren 32"/>
          <p:cNvGrpSpPr/>
          <p:nvPr userDrawn="1"/>
        </p:nvGrpSpPr>
        <p:grpSpPr>
          <a:xfrm>
            <a:off x="-216000" y="-216000"/>
            <a:ext cx="12628800" cy="7290000"/>
            <a:chOff x="-216000" y="-216000"/>
            <a:chExt cx="12628800" cy="7290000"/>
          </a:xfrm>
        </p:grpSpPr>
        <p:cxnSp>
          <p:nvCxnSpPr>
            <p:cNvPr id="57" name="Gerade Verbindung 56"/>
            <p:cNvCxnSpPr/>
            <p:nvPr userDrawn="1"/>
          </p:nvCxnSpPr>
          <p:spPr bwMode="auto">
            <a:xfrm>
              <a:off x="627063"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8" name="Gerade Verbindung 57"/>
            <p:cNvCxnSpPr/>
            <p:nvPr userDrawn="1"/>
          </p:nvCxnSpPr>
          <p:spPr bwMode="auto">
            <a:xfrm>
              <a:off x="6099175"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9" name="Gerade Verbindung 58"/>
            <p:cNvCxnSpPr/>
            <p:nvPr userDrawn="1"/>
          </p:nvCxnSpPr>
          <p:spPr bwMode="auto">
            <a:xfrm>
              <a:off x="6242050"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0" name="Gerade Verbindung 59"/>
            <p:cNvCxnSpPr/>
            <p:nvPr userDrawn="1"/>
          </p:nvCxnSpPr>
          <p:spPr bwMode="auto">
            <a:xfrm>
              <a:off x="8835479"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1" name="Gerade Verbindung 60"/>
            <p:cNvCxnSpPr/>
            <p:nvPr userDrawn="1"/>
          </p:nvCxnSpPr>
          <p:spPr bwMode="auto">
            <a:xfrm>
              <a:off x="11715750"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2" name="Gerade Verbindung 61"/>
            <p:cNvCxnSpPr/>
            <p:nvPr userDrawn="1"/>
          </p:nvCxnSpPr>
          <p:spPr bwMode="auto">
            <a:xfrm>
              <a:off x="627063"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3" name="Gerade Verbindung 62"/>
            <p:cNvCxnSpPr/>
            <p:nvPr userDrawn="1"/>
          </p:nvCxnSpPr>
          <p:spPr bwMode="auto">
            <a:xfrm>
              <a:off x="6099175"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4" name="Gerade Verbindung 63"/>
            <p:cNvCxnSpPr/>
            <p:nvPr userDrawn="1"/>
          </p:nvCxnSpPr>
          <p:spPr bwMode="auto">
            <a:xfrm>
              <a:off x="6242050"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5" name="Gerade Verbindung 64"/>
            <p:cNvCxnSpPr/>
            <p:nvPr userDrawn="1"/>
          </p:nvCxnSpPr>
          <p:spPr bwMode="auto">
            <a:xfrm>
              <a:off x="8835479"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6" name="Gerade Verbindung 65"/>
            <p:cNvCxnSpPr/>
            <p:nvPr userDrawn="1"/>
          </p:nvCxnSpPr>
          <p:spPr bwMode="auto">
            <a:xfrm>
              <a:off x="11715750"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7" name="Gerade Verbindung 66"/>
            <p:cNvCxnSpPr/>
            <p:nvPr userDrawn="1"/>
          </p:nvCxnSpPr>
          <p:spPr bwMode="auto">
            <a:xfrm rot="5400000">
              <a:off x="-126000" y="24288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8" name="Gerade Verbindung 67"/>
            <p:cNvCxnSpPr/>
            <p:nvPr userDrawn="1"/>
          </p:nvCxnSpPr>
          <p:spPr bwMode="auto">
            <a:xfrm rot="5400000">
              <a:off x="-126000" y="888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9" name="Gerade Verbindung 68"/>
            <p:cNvCxnSpPr/>
            <p:nvPr userDrawn="1"/>
          </p:nvCxnSpPr>
          <p:spPr bwMode="auto">
            <a:xfrm rot="5400000">
              <a:off x="-126000" y="132039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0" name="Gerade Verbindung 69"/>
            <p:cNvCxnSpPr/>
            <p:nvPr userDrawn="1"/>
          </p:nvCxnSpPr>
          <p:spPr bwMode="auto">
            <a:xfrm rot="5400000">
              <a:off x="-126000" y="36252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1" name="Gerade Verbindung 70"/>
            <p:cNvCxnSpPr/>
            <p:nvPr userDrawn="1"/>
          </p:nvCxnSpPr>
          <p:spPr bwMode="auto">
            <a:xfrm rot="5400000">
              <a:off x="-126000" y="3767981"/>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2" name="Gerade Verbindung 71"/>
            <p:cNvCxnSpPr/>
            <p:nvPr userDrawn="1"/>
          </p:nvCxnSpPr>
          <p:spPr bwMode="auto">
            <a:xfrm rot="5400000">
              <a:off x="-126000" y="6072038"/>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3" name="Gerade Verbindung 72"/>
            <p:cNvCxnSpPr/>
            <p:nvPr userDrawn="1"/>
          </p:nvCxnSpPr>
          <p:spPr bwMode="auto">
            <a:xfrm rot="5400000">
              <a:off x="-126000" y="168085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4" name="Gerade Verbindung 73"/>
            <p:cNvCxnSpPr/>
            <p:nvPr userDrawn="1"/>
          </p:nvCxnSpPr>
          <p:spPr bwMode="auto">
            <a:xfrm rot="5400000">
              <a:off x="-126000" y="5714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5" name="Gerade Verbindung 74"/>
            <p:cNvCxnSpPr/>
            <p:nvPr userDrawn="1"/>
          </p:nvCxnSpPr>
          <p:spPr bwMode="auto">
            <a:xfrm rot="5400000">
              <a:off x="12322800" y="24288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6" name="Gerade Verbindung 75"/>
            <p:cNvCxnSpPr/>
            <p:nvPr userDrawn="1"/>
          </p:nvCxnSpPr>
          <p:spPr bwMode="auto">
            <a:xfrm rot="5400000">
              <a:off x="12322800" y="888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7" name="Gerade Verbindung 76"/>
            <p:cNvCxnSpPr/>
            <p:nvPr userDrawn="1"/>
          </p:nvCxnSpPr>
          <p:spPr bwMode="auto">
            <a:xfrm rot="5400000">
              <a:off x="12322800" y="132039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8" name="Gerade Verbindung 77"/>
            <p:cNvCxnSpPr/>
            <p:nvPr userDrawn="1"/>
          </p:nvCxnSpPr>
          <p:spPr bwMode="auto">
            <a:xfrm rot="5400000">
              <a:off x="12322800" y="36252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9" name="Gerade Verbindung 78"/>
            <p:cNvCxnSpPr/>
            <p:nvPr userDrawn="1"/>
          </p:nvCxnSpPr>
          <p:spPr bwMode="auto">
            <a:xfrm rot="5400000">
              <a:off x="12322800" y="3767981"/>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0" name="Gerade Verbindung 79"/>
            <p:cNvCxnSpPr/>
            <p:nvPr userDrawn="1"/>
          </p:nvCxnSpPr>
          <p:spPr bwMode="auto">
            <a:xfrm rot="5400000">
              <a:off x="12322800" y="6072038"/>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1" name="Gerade Verbindung 80"/>
            <p:cNvCxnSpPr/>
            <p:nvPr userDrawn="1"/>
          </p:nvCxnSpPr>
          <p:spPr bwMode="auto">
            <a:xfrm rot="5400000">
              <a:off x="12322800" y="168085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2" name="Gerade Verbindung 81"/>
            <p:cNvCxnSpPr/>
            <p:nvPr userDrawn="1"/>
          </p:nvCxnSpPr>
          <p:spPr bwMode="auto">
            <a:xfrm rot="5400000">
              <a:off x="12322800" y="5714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pic>
        <p:nvPicPr>
          <p:cNvPr id="37" name="Picture 1" descr="C:\Users\mch00830\Desktop\sw360-h-208x79.png"/>
          <p:cNvPicPr>
            <a:picLocks noChangeAspect="1" noChangeArrowheads="1"/>
          </p:cNvPicPr>
          <p:nvPr userDrawn="1"/>
        </p:nvPicPr>
        <p:blipFill>
          <a:blip r:embed="rId9"/>
          <a:srcRect/>
          <a:stretch>
            <a:fillRect/>
          </a:stretch>
        </p:blipFill>
        <p:spPr bwMode="auto">
          <a:xfrm>
            <a:off x="8256083" y="455612"/>
            <a:ext cx="3459667" cy="1315245"/>
          </a:xfrm>
          <a:prstGeom prst="rect">
            <a:avLst/>
          </a:prstGeom>
          <a:noFill/>
        </p:spPr>
      </p:pic>
    </p:spTree>
    <p:custDataLst>
      <p:tags r:id="rId2"/>
    </p:custDataLst>
    <p:extLst>
      <p:ext uri="{BB962C8B-B14F-4D97-AF65-F5344CB8AC3E}">
        <p14:creationId xmlns:p14="http://schemas.microsoft.com/office/powerpoint/2010/main" val="266861815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ree Content" preserve="1" userDrawn="1">
  <p:cSld name="Conta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to add core message of slide</a:t>
            </a:r>
            <a:endParaRPr lang="en-US" noProof="0" dirty="0"/>
          </a:p>
        </p:txBody>
      </p:sp>
      <p:sp>
        <p:nvSpPr>
          <p:cNvPr id="4" name="Textplatzhalter 3"/>
          <p:cNvSpPr>
            <a:spLocks noGrp="1"/>
          </p:cNvSpPr>
          <p:nvPr>
            <p:ph type="body" sz="quarter" idx="11" hasCustomPrompt="1"/>
          </p:nvPr>
        </p:nvSpPr>
        <p:spPr>
          <a:xfrm>
            <a:off x="627062" y="1412875"/>
            <a:ext cx="11088687" cy="215444"/>
          </a:xfrm>
        </p:spPr>
        <p:txBody>
          <a:bodyPr wrap="square">
            <a:spAutoFit/>
          </a:bodyPr>
          <a:lstStyle>
            <a:lvl1pPr>
              <a:defRPr sz="1400"/>
            </a:lvl1pPr>
          </a:lstStyle>
          <a:p>
            <a:pPr lvl="0"/>
            <a:r>
              <a:rPr lang="en-US" noProof="0" dirty="0" smtClean="0"/>
              <a:t>Title (description of slide content), Arial 14 </a:t>
            </a:r>
            <a:r>
              <a:rPr lang="en-US" noProof="0" dirty="0" err="1" smtClean="0"/>
              <a:t>pt</a:t>
            </a:r>
            <a:r>
              <a:rPr lang="en-US" noProof="0" dirty="0" smtClean="0"/>
              <a:t>, maximum of 1 line</a:t>
            </a:r>
          </a:p>
        </p:txBody>
      </p:sp>
      <p:sp>
        <p:nvSpPr>
          <p:cNvPr id="7" name="Textplatzhalter 8"/>
          <p:cNvSpPr>
            <a:spLocks noGrp="1"/>
          </p:cNvSpPr>
          <p:nvPr>
            <p:ph type="body" sz="quarter" idx="14"/>
          </p:nvPr>
        </p:nvSpPr>
        <p:spPr>
          <a:xfrm>
            <a:off x="627062" y="1774582"/>
            <a:ext cx="11088688" cy="4391268"/>
          </a:xfrm>
          <a:solidFill>
            <a:srgbClr val="D7D7CD"/>
          </a:solidFill>
          <a:ln>
            <a:noFill/>
          </a:ln>
        </p:spPr>
        <p:txBody>
          <a:bodyPr vert="horz" wrap="square" lIns="144000" tIns="108000" rIns="72000" bIns="108000" numCol="1" anchor="t" anchorCtr="0" compatLnSpc="1">
            <a:prstTxWarp prst="textNoShape">
              <a:avLst/>
            </a:prstTxWarp>
            <a:noAutofit/>
          </a:bodyPr>
          <a:lstStyle>
            <a:lvl1pPr>
              <a:defRPr lang="de-DE" sz="1400" b="1" kern="1400" dirty="0">
                <a:solidFill>
                  <a:schemeClr val="tx1"/>
                </a:solidFill>
              </a:defRPr>
            </a:lvl1pPr>
          </a:lstStyle>
          <a:p>
            <a:pPr lvl="0">
              <a:spcBef>
                <a:spcPts val="500"/>
              </a:spcBef>
              <a:spcAft>
                <a:spcPts val="500"/>
              </a:spcAft>
              <a:tabLst>
                <a:tab pos="806450" algn="l"/>
              </a:tabLst>
            </a:pPr>
            <a:r>
              <a:rPr lang="en-US" dirty="0" err="1" smtClean="0"/>
              <a:t>Textmasterformat</a:t>
            </a:r>
            <a:r>
              <a:rPr lang="en-US" dirty="0" smtClean="0"/>
              <a:t> </a:t>
            </a:r>
            <a:r>
              <a:rPr lang="en-US" dirty="0" err="1" smtClean="0"/>
              <a:t>bearbeiten</a:t>
            </a:r>
            <a:endParaRPr lang="en-US" dirty="0" smtClean="0"/>
          </a:p>
        </p:txBody>
      </p:sp>
    </p:spTree>
    <p:custDataLst>
      <p:tags r:id="rId1"/>
    </p:custDataLst>
    <p:extLst>
      <p:ext uri="{BB962C8B-B14F-4D97-AF65-F5344CB8AC3E}">
        <p14:creationId xmlns:p14="http://schemas.microsoft.com/office/powerpoint/2010/main" val="359894039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7" name="Shape 27"/>
          <p:cNvSpPr txBox="1">
            <a:spLocks noGrp="1"/>
          </p:cNvSpPr>
          <p:nvPr>
            <p:ph type="title"/>
          </p:nvPr>
        </p:nvSpPr>
        <p:spPr>
          <a:xfrm>
            <a:off x="415817" y="593367"/>
            <a:ext cx="11366717" cy="943200"/>
          </a:xfrm>
          <a:prstGeom prst="rect">
            <a:avLst/>
          </a:prstGeom>
        </p:spPr>
        <p:txBody>
          <a:bodyPr spcFirstLastPara="1" wrap="square" lIns="121934" tIns="121934" rIns="121934" bIns="121934"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Shape 28"/>
          <p:cNvSpPr txBox="1">
            <a:spLocks noGrp="1"/>
          </p:cNvSpPr>
          <p:nvPr>
            <p:ph type="body" idx="1"/>
          </p:nvPr>
        </p:nvSpPr>
        <p:spPr>
          <a:xfrm>
            <a:off x="415817" y="1688433"/>
            <a:ext cx="11366717" cy="4403600"/>
          </a:xfrm>
          <a:prstGeom prst="rect">
            <a:avLst/>
          </a:prstGeom>
        </p:spPr>
        <p:txBody>
          <a:bodyPr spcFirstLastPara="1" wrap="square" lIns="121934" tIns="121934" rIns="121934" bIns="121934" anchor="t" anchorCtr="0"/>
          <a:lstStyle>
            <a:lvl1pPr marL="609768" lvl="0" indent="-457326">
              <a:spcBef>
                <a:spcPts val="0"/>
              </a:spcBef>
              <a:spcAft>
                <a:spcPts val="0"/>
              </a:spcAft>
              <a:buSzPts val="1800"/>
              <a:buChar char="●"/>
              <a:defRPr/>
            </a:lvl1pPr>
            <a:lvl2pPr marL="1219535" lvl="1" indent="-423450">
              <a:spcBef>
                <a:spcPts val="2134"/>
              </a:spcBef>
              <a:spcAft>
                <a:spcPts val="0"/>
              </a:spcAft>
              <a:buSzPts val="1400"/>
              <a:buChar char="○"/>
              <a:defRPr/>
            </a:lvl2pPr>
            <a:lvl3pPr marL="1829303" lvl="2" indent="-423450">
              <a:spcBef>
                <a:spcPts val="2134"/>
              </a:spcBef>
              <a:spcAft>
                <a:spcPts val="0"/>
              </a:spcAft>
              <a:buSzPts val="1400"/>
              <a:buChar char="■"/>
              <a:defRPr/>
            </a:lvl3pPr>
            <a:lvl4pPr marL="2439071" lvl="3" indent="-423450">
              <a:spcBef>
                <a:spcPts val="2134"/>
              </a:spcBef>
              <a:spcAft>
                <a:spcPts val="0"/>
              </a:spcAft>
              <a:buSzPts val="1400"/>
              <a:buChar char="●"/>
              <a:defRPr/>
            </a:lvl4pPr>
            <a:lvl5pPr marL="3048838" lvl="4" indent="-423450">
              <a:spcBef>
                <a:spcPts val="2134"/>
              </a:spcBef>
              <a:spcAft>
                <a:spcPts val="0"/>
              </a:spcAft>
              <a:buSzPts val="1400"/>
              <a:buChar char="○"/>
              <a:defRPr/>
            </a:lvl5pPr>
            <a:lvl6pPr marL="3658606" lvl="5" indent="-423450">
              <a:spcBef>
                <a:spcPts val="2134"/>
              </a:spcBef>
              <a:spcAft>
                <a:spcPts val="0"/>
              </a:spcAft>
              <a:buSzPts val="1400"/>
              <a:buChar char="■"/>
              <a:defRPr/>
            </a:lvl6pPr>
            <a:lvl7pPr marL="4268373" lvl="6" indent="-423450">
              <a:spcBef>
                <a:spcPts val="2134"/>
              </a:spcBef>
              <a:spcAft>
                <a:spcPts val="0"/>
              </a:spcAft>
              <a:buSzPts val="1400"/>
              <a:buChar char="●"/>
              <a:defRPr/>
            </a:lvl7pPr>
            <a:lvl8pPr marL="4878141" lvl="7" indent="-423450">
              <a:spcBef>
                <a:spcPts val="2134"/>
              </a:spcBef>
              <a:spcAft>
                <a:spcPts val="0"/>
              </a:spcAft>
              <a:buSzPts val="1400"/>
              <a:buChar char="○"/>
              <a:defRPr/>
            </a:lvl8pPr>
            <a:lvl9pPr marL="5487909" lvl="8" indent="-423450">
              <a:spcBef>
                <a:spcPts val="2134"/>
              </a:spcBef>
              <a:spcAft>
                <a:spcPts val="2134"/>
              </a:spcAft>
              <a:buSzPts val="1400"/>
              <a:buChar char="■"/>
              <a:defRPr/>
            </a:lvl9pPr>
          </a:lstStyle>
          <a:p>
            <a:endParaRPr/>
          </a:p>
        </p:txBody>
      </p:sp>
      <p:sp>
        <p:nvSpPr>
          <p:cNvPr id="29" name="Shape 29"/>
          <p:cNvSpPr txBox="1">
            <a:spLocks noGrp="1"/>
          </p:cNvSpPr>
          <p:nvPr>
            <p:ph type="sldNum" idx="12"/>
          </p:nvPr>
        </p:nvSpPr>
        <p:spPr>
          <a:xfrm>
            <a:off x="11302494" y="6217623"/>
            <a:ext cx="731981" cy="524800"/>
          </a:xfrm>
          <a:prstGeom prst="rect">
            <a:avLst/>
          </a:prstGeom>
        </p:spPr>
        <p:txBody>
          <a:bodyPr spcFirstLastPara="1" wrap="square" lIns="121934" tIns="121934" rIns="121934" bIns="121934"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a:spcAft>
                <a:spcPts val="0"/>
              </a:spcAft>
            </a:pPr>
            <a:fld id="{00000000-1234-1234-1234-123412341234}" type="slidenum">
              <a:rPr lang="en-US" smtClean="0"/>
              <a:pPr>
                <a:spcAft>
                  <a:spcPts val="0"/>
                </a:spcAft>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876" y="2130426"/>
            <a:ext cx="10368598" cy="1470025"/>
          </a:xfrm>
        </p:spPr>
        <p:txBody>
          <a:bodyPr/>
          <a:lstStyle/>
          <a:p>
            <a:r>
              <a:rPr lang="de-DE" smtClean="0"/>
              <a:t>Mastertitelformat bearbeiten</a:t>
            </a:r>
            <a:endParaRPr lang="de-DE"/>
          </a:p>
        </p:txBody>
      </p:sp>
      <p:sp>
        <p:nvSpPr>
          <p:cNvPr id="3" name="Untertitel 2"/>
          <p:cNvSpPr>
            <a:spLocks noGrp="1"/>
          </p:cNvSpPr>
          <p:nvPr>
            <p:ph type="subTitle" idx="1"/>
          </p:nvPr>
        </p:nvSpPr>
        <p:spPr>
          <a:xfrm>
            <a:off x="1829753" y="3886200"/>
            <a:ext cx="853884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a:p>
        </p:txBody>
      </p:sp>
      <p:sp>
        <p:nvSpPr>
          <p:cNvPr id="4" name="Datumsplatzhalter 3"/>
          <p:cNvSpPr>
            <a:spLocks noGrp="1"/>
          </p:cNvSpPr>
          <p:nvPr>
            <p:ph type="dt" sz="half" idx="10"/>
          </p:nvPr>
        </p:nvSpPr>
        <p:spPr>
          <a:xfrm>
            <a:off x="609917" y="6356351"/>
            <a:ext cx="2846282" cy="365125"/>
          </a:xfrm>
          <a:prstGeom prst="rect">
            <a:avLst/>
          </a:prstGeom>
        </p:spPr>
        <p:txBody>
          <a:bodyPr/>
          <a:lstStyle/>
          <a:p>
            <a:fld id="{0A5AB3FA-FD8E-E54A-8C47-F361FA1A92D4}" type="datetimeFigureOut">
              <a:rPr lang="de-DE" smtClean="0"/>
              <a:pPr/>
              <a:t>20.12.2018</a:t>
            </a:fld>
            <a:endParaRPr lang="de-DE"/>
          </a:p>
        </p:txBody>
      </p:sp>
      <p:sp>
        <p:nvSpPr>
          <p:cNvPr id="5" name="Fußzeilenplatzhalter 4"/>
          <p:cNvSpPr>
            <a:spLocks noGrp="1"/>
          </p:cNvSpPr>
          <p:nvPr>
            <p:ph type="ftr" sz="quarter" idx="11"/>
          </p:nvPr>
        </p:nvSpPr>
        <p:spPr>
          <a:xfrm>
            <a:off x="4167770" y="6356351"/>
            <a:ext cx="3862811"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8742151" y="6356351"/>
            <a:ext cx="2846282" cy="365125"/>
          </a:xfrm>
          <a:prstGeom prst="rect">
            <a:avLst/>
          </a:prstGeom>
        </p:spPr>
        <p:txBody>
          <a:bodyPr/>
          <a:lstStyle/>
          <a:p>
            <a:fld id="{C59173D8-F338-C04C-AE37-948A609F8F7E}" type="slidenum">
              <a:rPr lang="de-DE" smtClean="0"/>
              <a:pPr/>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color fill">
    <p:spTree>
      <p:nvGrpSpPr>
        <p:cNvPr id="1" name=""/>
        <p:cNvGrpSpPr/>
        <p:nvPr/>
      </p:nvGrpSpPr>
      <p:grpSpPr>
        <a:xfrm>
          <a:off x="0" y="0"/>
          <a:ext cx="0" cy="0"/>
          <a:chOff x="0" y="0"/>
          <a:chExt cx="0" cy="0"/>
        </a:xfrm>
      </p:grpSpPr>
      <p:sp>
        <p:nvSpPr>
          <p:cNvPr id="2" name="Rechteck 1"/>
          <p:cNvSpPr/>
          <p:nvPr userDrawn="1"/>
        </p:nvSpPr>
        <p:spPr bwMode="auto">
          <a:xfrm>
            <a:off x="0" y="0"/>
            <a:ext cx="12198350" cy="6858000"/>
          </a:xfrm>
          <a:prstGeom prst="rect">
            <a:avLst/>
          </a:prstGeom>
          <a:solidFill>
            <a:schemeClr val="accent2"/>
          </a:solidFill>
          <a:ln w="9525">
            <a:no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eaLnBrk="1">
              <a:lnSpc>
                <a:spcPct val="110000"/>
              </a:lnSpc>
              <a:spcBef>
                <a:spcPct val="0"/>
              </a:spcBef>
              <a:buFont typeface="Wingdings" charset="0"/>
              <a:buNone/>
            </a:pPr>
            <a:endParaRPr lang="en-US" sz="1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cdtRectangle 115 Id57350"/>
          <p:cNvSpPr>
            <a:spLocks noGrp="1" noChangeArrowheads="1"/>
          </p:cNvSpPr>
          <p:nvPr>
            <p:ph type="ctrTitle"/>
            <p:custDataLst>
              <p:tags r:id="rId1"/>
            </p:custDataLst>
          </p:nvPr>
        </p:nvSpPr>
        <p:spPr bwMode="ltGray">
          <a:xfrm>
            <a:off x="627063" y="3646847"/>
            <a:ext cx="6480000" cy="2155648"/>
          </a:xfrm>
          <a:solidFill>
            <a:srgbClr val="C85A1E"/>
          </a:solidFill>
        </p:spPr>
        <p:txBody>
          <a:bodyPr wrap="square" lIns="216000" tIns="90000" rIns="216000" bIns="216000" anchor="b" anchorCtr="0">
            <a:spAutoFit/>
          </a:bodyPr>
          <a:lstStyle>
            <a:lvl1pPr>
              <a:defRPr sz="4000" smtClean="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p:txBody>
      </p:sp>
      <p:sp>
        <p:nvSpPr>
          <p:cNvPr id="4" name="cdtText Box 101 Id11"/>
          <p:cNvSpPr txBox="1">
            <a:spLocks noChangeArrowheads="1"/>
          </p:cNvSpPr>
          <p:nvPr userDrawn="1">
            <p:custDataLst>
              <p:tags r:id="rId2"/>
            </p:custDataLst>
          </p:nvPr>
        </p:nvSpPr>
        <p:spPr bwMode="auto">
          <a:xfrm>
            <a:off x="6099175" y="0"/>
            <a:ext cx="1588" cy="15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6000" rIns="0" bIns="0">
            <a:noAutofit/>
          </a:bodyPr>
          <a:lstStyle/>
          <a:p>
            <a:pPr algn="ctr" eaLnBrk="1">
              <a:buClrTx/>
              <a:buFontTx/>
              <a:buNone/>
            </a:pPr>
            <a:endParaRPr lang="en-US" sz="1100" b="1" dirty="0">
              <a:solidFill>
                <a:srgbClr val="99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Textplatzhalter 57343"/>
          <p:cNvSpPr>
            <a:spLocks noGrp="1"/>
          </p:cNvSpPr>
          <p:nvPr>
            <p:ph type="body" sz="quarter" idx="12" hasCustomPrompt="1"/>
          </p:nvPr>
        </p:nvSpPr>
        <p:spPr>
          <a:xfrm>
            <a:off x="627063" y="5907600"/>
            <a:ext cx="6480000" cy="324000"/>
          </a:xfrm>
          <a:solidFill>
            <a:schemeClr val="bg1">
              <a:alpha val="85000"/>
            </a:schemeClr>
          </a:solidFill>
        </p:spPr>
        <p:txBody>
          <a:bodyPr lIns="216000" tIns="90000" rIns="216000" bIns="46800"/>
          <a:lstStyle>
            <a:lvl1pPr algn="r">
              <a:lnSpc>
                <a:spcPct val="100000"/>
              </a:lnSpc>
              <a:defRPr sz="1000" b="1">
                <a:latin typeface="Meiryo UI" panose="020B0604030504040204" pitchFamily="50" charset="-128"/>
                <a:ea typeface="Meiryo UI" panose="020B0604030504040204" pitchFamily="50" charset="-128"/>
                <a:cs typeface="Meiryo UI" panose="020B0604030504040204" pitchFamily="50" charset="-128"/>
              </a:defRPr>
            </a:lvl1pPr>
            <a:lvl2pPr marL="1588" indent="0">
              <a:buNone/>
              <a:defRPr/>
            </a:lvl2pPr>
          </a:lstStyle>
          <a:p>
            <a:pPr lvl="0"/>
            <a:r>
              <a:rPr lang="en-US" dirty="0" smtClean="0"/>
              <a:t>Please insert URL</a:t>
            </a:r>
          </a:p>
        </p:txBody>
      </p:sp>
      <p:sp>
        <p:nvSpPr>
          <p:cNvPr id="11" name="Textplatzhalter 57343"/>
          <p:cNvSpPr>
            <a:spLocks noGrp="1"/>
          </p:cNvSpPr>
          <p:nvPr>
            <p:ph type="body" sz="quarter" idx="13" hasCustomPrompt="1"/>
          </p:nvPr>
        </p:nvSpPr>
        <p:spPr>
          <a:xfrm>
            <a:off x="627063" y="5907600"/>
            <a:ext cx="2340000" cy="324000"/>
          </a:xfrm>
        </p:spPr>
        <p:txBody>
          <a:bodyPr lIns="216000" tIns="90000" rIns="0" bIns="46800"/>
          <a:lstStyle>
            <a:lvl1pPr algn="l">
              <a:lnSpc>
                <a:spcPct val="100000"/>
              </a:lnSpc>
              <a:defRPr sz="1000" b="1">
                <a:latin typeface="Meiryo UI" panose="020B0604030504040204" pitchFamily="50" charset="-128"/>
                <a:ea typeface="Meiryo UI" panose="020B0604030504040204" pitchFamily="50" charset="-128"/>
                <a:cs typeface="Meiryo UI" panose="020B0604030504040204" pitchFamily="50" charset="-128"/>
              </a:defRPr>
            </a:lvl1pPr>
            <a:lvl2pPr marL="1588" indent="0">
              <a:buNone/>
              <a:defRPr/>
            </a:lvl2pPr>
          </a:lstStyle>
          <a:p>
            <a:pPr lvl="0"/>
            <a:r>
              <a:rPr lang="en-US" dirty="0" smtClean="0"/>
              <a:t>Please insert confidentiality note</a:t>
            </a:r>
          </a:p>
        </p:txBody>
      </p:sp>
      <p:grpSp>
        <p:nvGrpSpPr>
          <p:cNvPr id="31" name="Gruppieren 30"/>
          <p:cNvGrpSpPr/>
          <p:nvPr userDrawn="1"/>
        </p:nvGrpSpPr>
        <p:grpSpPr>
          <a:xfrm>
            <a:off x="-216000" y="-216000"/>
            <a:ext cx="12628800" cy="7290000"/>
            <a:chOff x="-216000" y="-216000"/>
            <a:chExt cx="12628800" cy="7290000"/>
          </a:xfrm>
        </p:grpSpPr>
        <p:cxnSp>
          <p:nvCxnSpPr>
            <p:cNvPr id="32" name="Gerade Verbindung 31"/>
            <p:cNvCxnSpPr/>
            <p:nvPr userDrawn="1"/>
          </p:nvCxnSpPr>
          <p:spPr bwMode="auto">
            <a:xfrm>
              <a:off x="627063"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6" name="Gerade Verbindung 55"/>
            <p:cNvCxnSpPr/>
            <p:nvPr userDrawn="1"/>
          </p:nvCxnSpPr>
          <p:spPr bwMode="auto">
            <a:xfrm>
              <a:off x="6099175"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7" name="Gerade Verbindung 56"/>
            <p:cNvCxnSpPr/>
            <p:nvPr userDrawn="1"/>
          </p:nvCxnSpPr>
          <p:spPr bwMode="auto">
            <a:xfrm>
              <a:off x="6242050"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8" name="Gerade Verbindung 57"/>
            <p:cNvCxnSpPr/>
            <p:nvPr userDrawn="1"/>
          </p:nvCxnSpPr>
          <p:spPr bwMode="auto">
            <a:xfrm>
              <a:off x="8835479"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9" name="Gerade Verbindung 58"/>
            <p:cNvCxnSpPr/>
            <p:nvPr userDrawn="1"/>
          </p:nvCxnSpPr>
          <p:spPr bwMode="auto">
            <a:xfrm>
              <a:off x="11715750"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0" name="Gerade Verbindung 59"/>
            <p:cNvCxnSpPr/>
            <p:nvPr userDrawn="1"/>
          </p:nvCxnSpPr>
          <p:spPr bwMode="auto">
            <a:xfrm>
              <a:off x="627063"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1" name="Gerade Verbindung 60"/>
            <p:cNvCxnSpPr/>
            <p:nvPr userDrawn="1"/>
          </p:nvCxnSpPr>
          <p:spPr bwMode="auto">
            <a:xfrm>
              <a:off x="6099175"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2" name="Gerade Verbindung 61"/>
            <p:cNvCxnSpPr/>
            <p:nvPr userDrawn="1"/>
          </p:nvCxnSpPr>
          <p:spPr bwMode="auto">
            <a:xfrm>
              <a:off x="6242050"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3" name="Gerade Verbindung 62"/>
            <p:cNvCxnSpPr/>
            <p:nvPr userDrawn="1"/>
          </p:nvCxnSpPr>
          <p:spPr bwMode="auto">
            <a:xfrm>
              <a:off x="8835479"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4" name="Gerade Verbindung 63"/>
            <p:cNvCxnSpPr/>
            <p:nvPr userDrawn="1"/>
          </p:nvCxnSpPr>
          <p:spPr bwMode="auto">
            <a:xfrm>
              <a:off x="11715750"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5" name="Gerade Verbindung 64"/>
            <p:cNvCxnSpPr/>
            <p:nvPr userDrawn="1"/>
          </p:nvCxnSpPr>
          <p:spPr bwMode="auto">
            <a:xfrm rot="5400000">
              <a:off x="-126000" y="24288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6" name="Gerade Verbindung 65"/>
            <p:cNvCxnSpPr/>
            <p:nvPr userDrawn="1"/>
          </p:nvCxnSpPr>
          <p:spPr bwMode="auto">
            <a:xfrm rot="5400000">
              <a:off x="-126000" y="888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7" name="Gerade Verbindung 66"/>
            <p:cNvCxnSpPr/>
            <p:nvPr userDrawn="1"/>
          </p:nvCxnSpPr>
          <p:spPr bwMode="auto">
            <a:xfrm rot="5400000">
              <a:off x="-126000" y="132039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8" name="Gerade Verbindung 67"/>
            <p:cNvCxnSpPr/>
            <p:nvPr userDrawn="1"/>
          </p:nvCxnSpPr>
          <p:spPr bwMode="auto">
            <a:xfrm rot="5400000">
              <a:off x="-126000" y="36252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9" name="Gerade Verbindung 68"/>
            <p:cNvCxnSpPr/>
            <p:nvPr userDrawn="1"/>
          </p:nvCxnSpPr>
          <p:spPr bwMode="auto">
            <a:xfrm rot="5400000">
              <a:off x="-126000" y="3767981"/>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0" name="Gerade Verbindung 69"/>
            <p:cNvCxnSpPr/>
            <p:nvPr userDrawn="1"/>
          </p:nvCxnSpPr>
          <p:spPr bwMode="auto">
            <a:xfrm rot="5400000">
              <a:off x="-126000" y="6072038"/>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1" name="Gerade Verbindung 70"/>
            <p:cNvCxnSpPr/>
            <p:nvPr userDrawn="1"/>
          </p:nvCxnSpPr>
          <p:spPr bwMode="auto">
            <a:xfrm rot="5400000">
              <a:off x="-126000" y="168085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2" name="Gerade Verbindung 71"/>
            <p:cNvCxnSpPr/>
            <p:nvPr userDrawn="1"/>
          </p:nvCxnSpPr>
          <p:spPr bwMode="auto">
            <a:xfrm rot="5400000">
              <a:off x="-126000" y="5714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3" name="Gerade Verbindung 72"/>
            <p:cNvCxnSpPr/>
            <p:nvPr userDrawn="1"/>
          </p:nvCxnSpPr>
          <p:spPr bwMode="auto">
            <a:xfrm rot="5400000">
              <a:off x="12322800" y="24288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4" name="Gerade Verbindung 73"/>
            <p:cNvCxnSpPr/>
            <p:nvPr userDrawn="1"/>
          </p:nvCxnSpPr>
          <p:spPr bwMode="auto">
            <a:xfrm rot="5400000">
              <a:off x="12322800" y="888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5" name="Gerade Verbindung 74"/>
            <p:cNvCxnSpPr/>
            <p:nvPr userDrawn="1"/>
          </p:nvCxnSpPr>
          <p:spPr bwMode="auto">
            <a:xfrm rot="5400000">
              <a:off x="12322800" y="132039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6" name="Gerade Verbindung 75"/>
            <p:cNvCxnSpPr/>
            <p:nvPr userDrawn="1"/>
          </p:nvCxnSpPr>
          <p:spPr bwMode="auto">
            <a:xfrm rot="5400000">
              <a:off x="12322800" y="36252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7" name="Gerade Verbindung 76"/>
            <p:cNvCxnSpPr/>
            <p:nvPr userDrawn="1"/>
          </p:nvCxnSpPr>
          <p:spPr bwMode="auto">
            <a:xfrm rot="5400000">
              <a:off x="12322800" y="3767981"/>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8" name="Gerade Verbindung 77"/>
            <p:cNvCxnSpPr/>
            <p:nvPr userDrawn="1"/>
          </p:nvCxnSpPr>
          <p:spPr bwMode="auto">
            <a:xfrm rot="5400000">
              <a:off x="12322800" y="6072038"/>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9" name="Gerade Verbindung 78"/>
            <p:cNvCxnSpPr/>
            <p:nvPr userDrawn="1"/>
          </p:nvCxnSpPr>
          <p:spPr bwMode="auto">
            <a:xfrm rot="5400000">
              <a:off x="12322800" y="168085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0" name="Gerade Verbindung 79"/>
            <p:cNvCxnSpPr/>
            <p:nvPr userDrawn="1"/>
          </p:nvCxnSpPr>
          <p:spPr bwMode="auto">
            <a:xfrm rot="5400000">
              <a:off x="12322800" y="5714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pic>
        <p:nvPicPr>
          <p:cNvPr id="476161" name="Picture 1" descr="C:\Users\mch00830\Desktop\sw360-h-208x79.png"/>
          <p:cNvPicPr>
            <a:picLocks noChangeAspect="1" noChangeArrowheads="1"/>
          </p:cNvPicPr>
          <p:nvPr userDrawn="1"/>
        </p:nvPicPr>
        <p:blipFill>
          <a:blip r:embed="rId4"/>
          <a:srcRect/>
          <a:stretch>
            <a:fillRect/>
          </a:stretch>
        </p:blipFill>
        <p:spPr bwMode="auto">
          <a:xfrm>
            <a:off x="8256083" y="455612"/>
            <a:ext cx="3459667" cy="1315245"/>
          </a:xfrm>
          <a:prstGeom prst="rect">
            <a:avLst/>
          </a:prstGeom>
          <a:noFill/>
        </p:spPr>
      </p:pic>
    </p:spTree>
    <p:extLst>
      <p:ext uri="{BB962C8B-B14F-4D97-AF65-F5344CB8AC3E}">
        <p14:creationId xmlns:p14="http://schemas.microsoft.com/office/powerpoint/2010/main" val="10641734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ree Content" userDrawn="1">
  <p:cSld name="1_Free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lang="en-US" noProof="0" dirty="0" smtClean="0"/>
              <a:t>Click to add core message of slide</a:t>
            </a:r>
            <a:endParaRPr lang="en-US" noProof="0" dirty="0"/>
          </a:p>
        </p:txBody>
      </p:sp>
      <p:sp>
        <p:nvSpPr>
          <p:cNvPr id="4" name="Textplatzhalter 3"/>
          <p:cNvSpPr>
            <a:spLocks noGrp="1"/>
          </p:cNvSpPr>
          <p:nvPr>
            <p:ph type="body" sz="quarter" idx="11" hasCustomPrompt="1"/>
          </p:nvPr>
        </p:nvSpPr>
        <p:spPr>
          <a:xfrm>
            <a:off x="627062" y="1412875"/>
            <a:ext cx="11088687" cy="215444"/>
          </a:xfrm>
        </p:spPr>
        <p:txBody>
          <a:bodyPr wrap="square">
            <a:spAutoFit/>
          </a:bodyPr>
          <a:lstStyle>
            <a:lvl1pPr>
              <a:defRPr sz="1400">
                <a:latin typeface="Meiryo UI" panose="020B0604030504040204" pitchFamily="50" charset="-128"/>
                <a:ea typeface="Meiryo UI" panose="020B0604030504040204" pitchFamily="50" charset="-128"/>
                <a:cs typeface="Meiryo UI" panose="020B0604030504040204" pitchFamily="50" charset="-128"/>
              </a:defRPr>
            </a:lvl1pPr>
          </a:lstStyle>
          <a:p>
            <a:pPr lvl="0"/>
            <a:r>
              <a:rPr lang="en-US" noProof="0" dirty="0" smtClean="0"/>
              <a:t>Title (description of slide content), Arial 14 </a:t>
            </a:r>
            <a:r>
              <a:rPr lang="en-US" noProof="0" dirty="0" err="1" smtClean="0"/>
              <a:t>pt</a:t>
            </a:r>
            <a:r>
              <a:rPr lang="en-US" noProof="0" dirty="0" smtClean="0"/>
              <a:t>, maximum of 1 line</a:t>
            </a:r>
          </a:p>
        </p:txBody>
      </p:sp>
    </p:spTree>
    <p:custDataLst>
      <p:tags r:id="rId1"/>
    </p:custDataLst>
    <p:extLst>
      <p:ext uri="{BB962C8B-B14F-4D97-AF65-F5344CB8AC3E}">
        <p14:creationId xmlns:p14="http://schemas.microsoft.com/office/powerpoint/2010/main" val="24786480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ree Content" preserve="1" userDrawn="1">
  <p:cSld name="Text ">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lang="en-US" noProof="0" dirty="0" smtClean="0"/>
              <a:t>Click to add core message of slide</a:t>
            </a:r>
            <a:endParaRPr lang="en-US" noProof="0" dirty="0"/>
          </a:p>
        </p:txBody>
      </p:sp>
      <p:sp>
        <p:nvSpPr>
          <p:cNvPr id="4" name="Textplatzhalter 3"/>
          <p:cNvSpPr>
            <a:spLocks noGrp="1"/>
          </p:cNvSpPr>
          <p:nvPr>
            <p:ph type="body" sz="quarter" idx="11" hasCustomPrompt="1"/>
          </p:nvPr>
        </p:nvSpPr>
        <p:spPr>
          <a:xfrm>
            <a:off x="627062" y="1412875"/>
            <a:ext cx="11088687" cy="215444"/>
          </a:xfrm>
        </p:spPr>
        <p:txBody>
          <a:bodyPr wrap="square">
            <a:spAutoFit/>
          </a:bodyPr>
          <a:lstStyle>
            <a:lvl1pPr>
              <a:defRPr sz="1400">
                <a:latin typeface="Meiryo UI" panose="020B0604030504040204" pitchFamily="50" charset="-128"/>
                <a:ea typeface="Meiryo UI" panose="020B0604030504040204" pitchFamily="50" charset="-128"/>
                <a:cs typeface="Meiryo UI" panose="020B0604030504040204" pitchFamily="50" charset="-128"/>
              </a:defRPr>
            </a:lvl1pPr>
          </a:lstStyle>
          <a:p>
            <a:pPr lvl="0"/>
            <a:r>
              <a:rPr lang="en-US" noProof="0" dirty="0" smtClean="0"/>
              <a:t>Title (description of slide content), Arial 14 </a:t>
            </a:r>
            <a:r>
              <a:rPr lang="en-US" noProof="0" dirty="0" err="1" smtClean="0"/>
              <a:t>pt</a:t>
            </a:r>
            <a:r>
              <a:rPr lang="en-US" noProof="0" dirty="0" smtClean="0"/>
              <a:t>, maximum of 1 line</a:t>
            </a:r>
          </a:p>
        </p:txBody>
      </p:sp>
      <p:sp>
        <p:nvSpPr>
          <p:cNvPr id="5" name="Textplatzhalter 8"/>
          <p:cNvSpPr>
            <a:spLocks noGrp="1"/>
          </p:cNvSpPr>
          <p:nvPr>
            <p:ph type="body" sz="quarter" idx="13" hasCustomPrompt="1"/>
          </p:nvPr>
        </p:nvSpPr>
        <p:spPr>
          <a:xfrm>
            <a:off x="627062" y="1774582"/>
            <a:ext cx="11088688" cy="4032493"/>
          </a:xfrm>
          <a:ln>
            <a:noFill/>
          </a:ln>
        </p:spPr>
        <p:txBody>
          <a:bodyPr vert="horz" wrap="square" lIns="0" tIns="0" rIns="0" bIns="0" rtlCol="0">
            <a:noAutofit/>
          </a:bodyPr>
          <a:lstStyle>
            <a:lvl1pPr>
              <a:defRPr lang="de-DE" sz="1400" kern="1400" baseline="0" smtClean="0">
                <a:latin typeface="Meiryo UI" panose="020B0604030504040204" pitchFamily="50" charset="-128"/>
                <a:ea typeface="Meiryo UI" panose="020B0604030504040204" pitchFamily="50" charset="-128"/>
                <a:cs typeface="Meiryo UI" panose="020B0604030504040204" pitchFamily="50" charset="-128"/>
              </a:defRPr>
            </a:lvl1pPr>
            <a:lvl2pPr>
              <a:defRPr lang="de-DE" sz="1400" kern="1400" smtClean="0">
                <a:latin typeface="Meiryo UI" panose="020B0604030504040204" pitchFamily="50" charset="-128"/>
                <a:ea typeface="Meiryo UI" panose="020B0604030504040204" pitchFamily="50" charset="-128"/>
                <a:cs typeface="Meiryo UI" panose="020B0604030504040204" pitchFamily="50" charset="-128"/>
              </a:defRPr>
            </a:lvl2pPr>
            <a:lvl3pPr>
              <a:defRPr lang="de-DE" sz="1400" kern="1400" smtClean="0">
                <a:latin typeface="Meiryo UI" panose="020B0604030504040204" pitchFamily="50" charset="-128"/>
                <a:ea typeface="Meiryo UI" panose="020B0604030504040204" pitchFamily="50" charset="-128"/>
                <a:cs typeface="Meiryo UI" panose="020B0604030504040204" pitchFamily="50" charset="-128"/>
              </a:defRPr>
            </a:lvl3pPr>
            <a:lvl4pPr>
              <a:defRPr lang="de-DE" sz="1400" kern="1400" smtClean="0">
                <a:latin typeface="Meiryo UI" panose="020B0604030504040204" pitchFamily="50" charset="-128"/>
                <a:ea typeface="Meiryo UI" panose="020B0604030504040204" pitchFamily="50" charset="-128"/>
                <a:cs typeface="Meiryo UI" panose="020B0604030504040204" pitchFamily="50" charset="-128"/>
              </a:defRPr>
            </a:lvl4pPr>
            <a:lvl5pPr>
              <a:defRPr lang="de-DE" sz="1400" kern="1400">
                <a:latin typeface="Meiryo UI" panose="020B0604030504040204" pitchFamily="50" charset="-128"/>
                <a:ea typeface="Meiryo UI" panose="020B0604030504040204" pitchFamily="50" charset="-128"/>
                <a:cs typeface="Meiryo UI" panose="020B0604030504040204" pitchFamily="50" charset="-128"/>
              </a:defRPr>
            </a:lvl5pPr>
          </a:lstStyle>
          <a:p>
            <a:pPr lvl="0" eaLnBrk="0" hangingPunct="0"/>
            <a:r>
              <a:rPr lang="en-US" dirty="0" smtClean="0"/>
              <a:t>Note: Increase indent level to start bullet list/</a:t>
            </a:r>
            <a:r>
              <a:rPr lang="en-US" dirty="0" err="1" smtClean="0"/>
              <a:t>Vergrößern</a:t>
            </a:r>
            <a:r>
              <a:rPr lang="en-US" dirty="0" smtClean="0"/>
              <a:t> </a:t>
            </a:r>
            <a:r>
              <a:rPr lang="en-US" dirty="0" err="1" smtClean="0"/>
              <a:t>Sie</a:t>
            </a:r>
            <a:r>
              <a:rPr lang="en-US" dirty="0" smtClean="0"/>
              <a:t> die </a:t>
            </a:r>
            <a:r>
              <a:rPr lang="en-US" dirty="0" err="1" smtClean="0"/>
              <a:t>Einzugsebene</a:t>
            </a:r>
            <a:r>
              <a:rPr lang="en-US" dirty="0" smtClean="0"/>
              <a:t>, um Bullets </a:t>
            </a:r>
            <a:r>
              <a:rPr lang="en-US" dirty="0" err="1" smtClean="0"/>
              <a:t>zu</a:t>
            </a:r>
            <a:r>
              <a:rPr lang="en-US" dirty="0" smtClean="0"/>
              <a:t> </a:t>
            </a:r>
            <a:r>
              <a:rPr lang="en-US" dirty="0" err="1" smtClean="0"/>
              <a:t>erhalten</a:t>
            </a:r>
            <a:r>
              <a:rPr lang="en-US" dirty="0" smtClean="0"/>
              <a:t>.</a:t>
            </a:r>
          </a:p>
          <a:p>
            <a:pPr marL="179388" lvl="1" indent="-179388" eaLnBrk="0" hangingPunct="0">
              <a:buClr>
                <a:schemeClr val="accent1"/>
              </a:buClr>
            </a:pPr>
            <a:r>
              <a:rPr lang="en-US" dirty="0" err="1" smtClean="0"/>
              <a:t>Zweite</a:t>
            </a:r>
            <a:r>
              <a:rPr lang="en-US" dirty="0" smtClean="0"/>
              <a:t> </a:t>
            </a:r>
            <a:r>
              <a:rPr lang="en-US" dirty="0" err="1" smtClean="0"/>
              <a:t>Ebene</a:t>
            </a:r>
            <a:endParaRPr lang="en-US" dirty="0" smtClean="0"/>
          </a:p>
          <a:p>
            <a:pPr marL="358775" lvl="2" eaLnBrk="0" hangingPunct="0"/>
            <a:r>
              <a:rPr lang="en-US" dirty="0" err="1" smtClean="0"/>
              <a:t>Dritte</a:t>
            </a:r>
            <a:r>
              <a:rPr lang="en-US" dirty="0" smtClean="0"/>
              <a:t> </a:t>
            </a:r>
            <a:r>
              <a:rPr lang="en-US" dirty="0" err="1" smtClean="0"/>
              <a:t>Ebene</a:t>
            </a:r>
            <a:endParaRPr lang="en-US" dirty="0" smtClean="0"/>
          </a:p>
          <a:p>
            <a:pPr marL="538163" lvl="3" eaLnBrk="0" hangingPunct="0"/>
            <a:r>
              <a:rPr lang="en-US" dirty="0" err="1" smtClean="0"/>
              <a:t>Vierte</a:t>
            </a:r>
            <a:r>
              <a:rPr lang="en-US" dirty="0" smtClean="0"/>
              <a:t> </a:t>
            </a:r>
            <a:r>
              <a:rPr lang="en-US" dirty="0" err="1" smtClean="0"/>
              <a:t>Ebene</a:t>
            </a:r>
            <a:endParaRPr lang="en-US" dirty="0" smtClean="0"/>
          </a:p>
          <a:p>
            <a:pPr marL="717550" lvl="4" eaLnBrk="0" hangingPunct="0"/>
            <a:r>
              <a:rPr lang="en-US" dirty="0" err="1" smtClean="0"/>
              <a:t>Fünfte</a:t>
            </a:r>
            <a:r>
              <a:rPr lang="en-US" dirty="0" smtClean="0"/>
              <a:t> </a:t>
            </a:r>
            <a:r>
              <a:rPr lang="en-US" dirty="0" err="1" smtClean="0"/>
              <a:t>Ebene</a:t>
            </a:r>
            <a:endParaRPr lang="en-US" dirty="0"/>
          </a:p>
        </p:txBody>
      </p:sp>
    </p:spTree>
    <p:custDataLst>
      <p:tags r:id="rId1"/>
    </p:custDataLst>
    <p:extLst>
      <p:ext uri="{BB962C8B-B14F-4D97-AF65-F5344CB8AC3E}">
        <p14:creationId xmlns:p14="http://schemas.microsoft.com/office/powerpoint/2010/main" val="13073041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ree Content" preserve="1" userDrawn="1">
  <p:cSld name="1 Bo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lang="en-US" noProof="0" dirty="0" smtClean="0"/>
              <a:t>Click to add core message of slide</a:t>
            </a:r>
            <a:endParaRPr lang="en-US" noProof="0" dirty="0"/>
          </a:p>
        </p:txBody>
      </p:sp>
      <p:sp>
        <p:nvSpPr>
          <p:cNvPr id="4" name="Textplatzhalter 3"/>
          <p:cNvSpPr>
            <a:spLocks noGrp="1"/>
          </p:cNvSpPr>
          <p:nvPr>
            <p:ph type="body" sz="quarter" idx="11" hasCustomPrompt="1"/>
          </p:nvPr>
        </p:nvSpPr>
        <p:spPr>
          <a:xfrm>
            <a:off x="627062" y="1412875"/>
            <a:ext cx="11088687" cy="215444"/>
          </a:xfrm>
        </p:spPr>
        <p:txBody>
          <a:bodyPr wrap="square">
            <a:spAutoFit/>
          </a:bodyPr>
          <a:lstStyle>
            <a:lvl1pPr>
              <a:defRPr sz="1400">
                <a:latin typeface="Meiryo UI" panose="020B0604030504040204" pitchFamily="50" charset="-128"/>
                <a:ea typeface="Meiryo UI" panose="020B0604030504040204" pitchFamily="50" charset="-128"/>
                <a:cs typeface="Meiryo UI" panose="020B0604030504040204" pitchFamily="50" charset="-128"/>
              </a:defRPr>
            </a:lvl1pPr>
          </a:lstStyle>
          <a:p>
            <a:pPr lvl="0"/>
            <a:r>
              <a:rPr lang="en-US" noProof="0" dirty="0" smtClean="0"/>
              <a:t>Title (description of slide content), Arial 14 </a:t>
            </a:r>
            <a:r>
              <a:rPr lang="en-US" noProof="0" dirty="0" err="1" smtClean="0"/>
              <a:t>pt</a:t>
            </a:r>
            <a:r>
              <a:rPr lang="en-US" noProof="0" dirty="0" smtClean="0"/>
              <a:t>, maximum of 1 line</a:t>
            </a:r>
          </a:p>
        </p:txBody>
      </p:sp>
      <p:sp>
        <p:nvSpPr>
          <p:cNvPr id="6" name="Textplatzhalter 8"/>
          <p:cNvSpPr>
            <a:spLocks noGrp="1"/>
          </p:cNvSpPr>
          <p:nvPr>
            <p:ph type="body" sz="quarter" idx="15" hasCustomPrompt="1"/>
          </p:nvPr>
        </p:nvSpPr>
        <p:spPr>
          <a:xfrm>
            <a:off x="627062" y="1774582"/>
            <a:ext cx="11088688" cy="360850"/>
          </a:xfrm>
          <a:solidFill>
            <a:schemeClr val="accent2"/>
          </a:solidFill>
          <a:ln w="9525">
            <a:solidFill>
              <a:schemeClr val="accent1"/>
            </a:solidFill>
            <a:miter lim="800000"/>
            <a:headEnd/>
            <a:tailEnd/>
          </a:ln>
        </p:spPr>
        <p:txBody>
          <a:bodyPr wrap="square" lIns="144000" tIns="72000" rIns="72000" bIns="72000" anchor="ctr">
            <a:noAutofit/>
          </a:bodyPr>
          <a:lstStyle>
            <a:lvl1pPr>
              <a:defRPr lang="de-DE" sz="1400" b="1" kern="1400" dirty="0" smtClean="0">
                <a:latin typeface="Meiryo UI" panose="020B0604030504040204" pitchFamily="50" charset="-128"/>
                <a:ea typeface="Meiryo UI" panose="020B0604030504040204" pitchFamily="50" charset="-128"/>
                <a:cs typeface="Meiryo UI" panose="020B0604030504040204" pitchFamily="50" charset="-128"/>
              </a:defRPr>
            </a:lvl1pPr>
            <a:lvl2pPr>
              <a:defRPr lang="de-DE" kern="1400" dirty="0" smtClean="0">
                <a:latin typeface="Arial" charset="0"/>
                <a:ea typeface="ＭＳ Ｐゴシック" pitchFamily="34" charset="-128"/>
                <a:cs typeface="+mn-cs"/>
              </a:defRPr>
            </a:lvl2pPr>
            <a:lvl3pPr>
              <a:defRPr lang="de-DE" kern="1400" dirty="0" smtClean="0">
                <a:latin typeface="Arial" charset="0"/>
                <a:ea typeface="ＭＳ Ｐゴシック" pitchFamily="34" charset="-128"/>
                <a:cs typeface="+mn-cs"/>
              </a:defRPr>
            </a:lvl3pPr>
            <a:lvl4pPr>
              <a:defRPr lang="de-DE" kern="1400" dirty="0" smtClean="0">
                <a:latin typeface="Arial" charset="0"/>
                <a:ea typeface="ＭＳ Ｐゴシック" pitchFamily="34" charset="-128"/>
                <a:cs typeface="+mn-cs"/>
              </a:defRPr>
            </a:lvl4pPr>
            <a:lvl5pPr>
              <a:defRPr lang="de-DE" kern="1400" dirty="0">
                <a:latin typeface="Arial" charset="0"/>
                <a:ea typeface="ＭＳ Ｐゴシック" pitchFamily="34" charset="-128"/>
                <a:cs typeface="+mn-cs"/>
              </a:defRPr>
            </a:lvl5pPr>
          </a:lstStyle>
          <a:p>
            <a:pPr lvl="0">
              <a:spcBef>
                <a:spcPct val="0"/>
              </a:spcBef>
            </a:pPr>
            <a:r>
              <a:rPr lang="en-US" dirty="0" smtClean="0"/>
              <a:t>Header</a:t>
            </a:r>
          </a:p>
        </p:txBody>
      </p:sp>
      <p:sp>
        <p:nvSpPr>
          <p:cNvPr id="7" name="Textplatzhalter 8"/>
          <p:cNvSpPr>
            <a:spLocks noGrp="1"/>
          </p:cNvSpPr>
          <p:nvPr>
            <p:ph type="body" sz="quarter" idx="16" hasCustomPrompt="1"/>
          </p:nvPr>
        </p:nvSpPr>
        <p:spPr>
          <a:xfrm>
            <a:off x="627062" y="2135432"/>
            <a:ext cx="11088688" cy="3671643"/>
          </a:xfrm>
          <a:ln>
            <a:solidFill>
              <a:schemeClr val="accent1"/>
            </a:solidFill>
          </a:ln>
        </p:spPr>
        <p:txBody>
          <a:bodyPr vert="horz" wrap="square" lIns="144000" tIns="72000" rIns="72000" bIns="72000" rtlCol="0">
            <a:noAutofit/>
          </a:bodyPr>
          <a:lstStyle>
            <a:lvl1pPr>
              <a:defRPr lang="de-DE" sz="1400" kern="1400"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eaLnBrk="0" hangingPunct="0"/>
            <a:r>
              <a:rPr lang="en-US" dirty="0" smtClean="0"/>
              <a:t>Note: Increase indent level to start bullet list/</a:t>
            </a:r>
            <a:r>
              <a:rPr lang="en-US" dirty="0" err="1" smtClean="0"/>
              <a:t>Vergrößern</a:t>
            </a:r>
            <a:r>
              <a:rPr lang="en-US" dirty="0" smtClean="0"/>
              <a:t> </a:t>
            </a:r>
            <a:r>
              <a:rPr lang="en-US" dirty="0" err="1" smtClean="0"/>
              <a:t>Sie</a:t>
            </a:r>
            <a:r>
              <a:rPr lang="en-US" dirty="0" smtClean="0"/>
              <a:t> die </a:t>
            </a:r>
            <a:r>
              <a:rPr lang="en-US" dirty="0" err="1" smtClean="0"/>
              <a:t>Einzugsebene</a:t>
            </a:r>
            <a:r>
              <a:rPr lang="en-US" dirty="0" smtClean="0"/>
              <a:t>, um Bullets </a:t>
            </a:r>
            <a:r>
              <a:rPr lang="en-US" dirty="0" err="1" smtClean="0"/>
              <a:t>zu</a:t>
            </a:r>
            <a:r>
              <a:rPr lang="en-US" dirty="0" smtClean="0"/>
              <a:t> </a:t>
            </a:r>
            <a:r>
              <a:rPr lang="en-US" dirty="0" err="1" smtClean="0"/>
              <a:t>erhalten</a:t>
            </a:r>
            <a:r>
              <a:rPr lang="en-US" dirty="0" smtClean="0"/>
              <a:t>.</a:t>
            </a:r>
          </a:p>
        </p:txBody>
      </p:sp>
    </p:spTree>
    <p:custDataLst>
      <p:tags r:id="rId1"/>
    </p:custDataLst>
    <p:extLst>
      <p:ext uri="{BB962C8B-B14F-4D97-AF65-F5344CB8AC3E}">
        <p14:creationId xmlns:p14="http://schemas.microsoft.com/office/powerpoint/2010/main" val="4455158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ree Content" preserve="1" userDrawn="1">
  <p:cSld name="2 Boxe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lang="en-US" noProof="0" dirty="0" smtClean="0"/>
              <a:t>Click to add core message of slide</a:t>
            </a:r>
            <a:endParaRPr lang="en-US" noProof="0" dirty="0"/>
          </a:p>
        </p:txBody>
      </p:sp>
      <p:sp>
        <p:nvSpPr>
          <p:cNvPr id="4" name="Textplatzhalter 3"/>
          <p:cNvSpPr>
            <a:spLocks noGrp="1"/>
          </p:cNvSpPr>
          <p:nvPr>
            <p:ph type="body" sz="quarter" idx="11" hasCustomPrompt="1"/>
          </p:nvPr>
        </p:nvSpPr>
        <p:spPr>
          <a:xfrm>
            <a:off x="627062" y="1412875"/>
            <a:ext cx="11088687" cy="215444"/>
          </a:xfrm>
        </p:spPr>
        <p:txBody>
          <a:bodyPr wrap="square">
            <a:spAutoFit/>
          </a:bodyPr>
          <a:lstStyle>
            <a:lvl1pPr>
              <a:defRPr sz="1400">
                <a:latin typeface="Meiryo UI" panose="020B0604030504040204" pitchFamily="50" charset="-128"/>
                <a:ea typeface="Meiryo UI" panose="020B0604030504040204" pitchFamily="50" charset="-128"/>
                <a:cs typeface="Meiryo UI" panose="020B0604030504040204" pitchFamily="50" charset="-128"/>
              </a:defRPr>
            </a:lvl1pPr>
          </a:lstStyle>
          <a:p>
            <a:pPr lvl="0"/>
            <a:r>
              <a:rPr lang="en-US" noProof="0" dirty="0" smtClean="0"/>
              <a:t>Title (description of slide content), Arial 14 </a:t>
            </a:r>
            <a:r>
              <a:rPr lang="en-US" noProof="0" dirty="0" err="1" smtClean="0"/>
              <a:t>pt</a:t>
            </a:r>
            <a:r>
              <a:rPr lang="en-US" noProof="0" dirty="0" smtClean="0"/>
              <a:t>, maximum of 1 line</a:t>
            </a:r>
          </a:p>
        </p:txBody>
      </p:sp>
      <p:sp>
        <p:nvSpPr>
          <p:cNvPr id="8" name="Textplatzhalter 8"/>
          <p:cNvSpPr>
            <a:spLocks noGrp="1"/>
          </p:cNvSpPr>
          <p:nvPr>
            <p:ph type="body" sz="quarter" idx="15" hasCustomPrompt="1"/>
          </p:nvPr>
        </p:nvSpPr>
        <p:spPr>
          <a:xfrm>
            <a:off x="627062" y="1774582"/>
            <a:ext cx="5472113" cy="360000"/>
          </a:xfrm>
          <a:solidFill>
            <a:schemeClr val="accent2"/>
          </a:solidFill>
          <a:ln w="9525">
            <a:solidFill>
              <a:schemeClr val="accent1"/>
            </a:solidFill>
            <a:miter lim="800000"/>
            <a:headEnd/>
            <a:tailEnd/>
          </a:ln>
        </p:spPr>
        <p:txBody>
          <a:bodyPr wrap="square" lIns="144000" tIns="72000" rIns="72000" bIns="72000" anchor="ctr">
            <a:noAutofit/>
          </a:bodyPr>
          <a:lstStyle>
            <a:lvl1pPr>
              <a:defRPr lang="de-DE" sz="1400" b="1" kern="1400" dirty="0" smtClean="0">
                <a:latin typeface="Meiryo UI" panose="020B0604030504040204" pitchFamily="50" charset="-128"/>
                <a:ea typeface="Meiryo UI" panose="020B0604030504040204" pitchFamily="50" charset="-128"/>
                <a:cs typeface="Meiryo UI" panose="020B0604030504040204" pitchFamily="50" charset="-128"/>
              </a:defRPr>
            </a:lvl1pPr>
            <a:lvl2pPr>
              <a:defRPr lang="de-DE" kern="1400" dirty="0" smtClean="0">
                <a:latin typeface="Arial" charset="0"/>
                <a:ea typeface="ＭＳ Ｐゴシック" pitchFamily="34" charset="-128"/>
                <a:cs typeface="+mn-cs"/>
              </a:defRPr>
            </a:lvl2pPr>
            <a:lvl3pPr>
              <a:defRPr lang="de-DE" kern="1400" dirty="0" smtClean="0">
                <a:latin typeface="Arial" charset="0"/>
                <a:ea typeface="ＭＳ Ｐゴシック" pitchFamily="34" charset="-128"/>
                <a:cs typeface="+mn-cs"/>
              </a:defRPr>
            </a:lvl3pPr>
            <a:lvl4pPr>
              <a:defRPr lang="de-DE" kern="1400" dirty="0" smtClean="0">
                <a:latin typeface="Arial" charset="0"/>
                <a:ea typeface="ＭＳ Ｐゴシック" pitchFamily="34" charset="-128"/>
                <a:cs typeface="+mn-cs"/>
              </a:defRPr>
            </a:lvl4pPr>
            <a:lvl5pPr>
              <a:defRPr lang="de-DE" kern="1400" dirty="0">
                <a:latin typeface="Arial" charset="0"/>
                <a:ea typeface="ＭＳ Ｐゴシック" pitchFamily="34" charset="-128"/>
                <a:cs typeface="+mn-cs"/>
              </a:defRPr>
            </a:lvl5pPr>
          </a:lstStyle>
          <a:p>
            <a:pPr lvl="0">
              <a:spcBef>
                <a:spcPct val="0"/>
              </a:spcBef>
            </a:pPr>
            <a:r>
              <a:rPr lang="en-US" dirty="0" smtClean="0"/>
              <a:t>Header</a:t>
            </a:r>
          </a:p>
        </p:txBody>
      </p:sp>
      <p:sp>
        <p:nvSpPr>
          <p:cNvPr id="9" name="Textplatzhalter 8"/>
          <p:cNvSpPr>
            <a:spLocks noGrp="1"/>
          </p:cNvSpPr>
          <p:nvPr>
            <p:ph type="body" sz="quarter" idx="17" hasCustomPrompt="1"/>
          </p:nvPr>
        </p:nvSpPr>
        <p:spPr>
          <a:xfrm>
            <a:off x="627062" y="2134582"/>
            <a:ext cx="5472113" cy="3671643"/>
          </a:xfrm>
          <a:ln>
            <a:solidFill>
              <a:schemeClr val="accent1"/>
            </a:solidFill>
          </a:ln>
        </p:spPr>
        <p:txBody>
          <a:bodyPr vert="horz" wrap="square" lIns="144000" tIns="72000" rIns="72000" bIns="72000" rtlCol="0">
            <a:noAutofit/>
          </a:bodyPr>
          <a:lstStyle>
            <a:lvl1pPr>
              <a:defRPr lang="de-DE" sz="1400" kern="1400"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eaLnBrk="0" hangingPunct="0"/>
            <a:r>
              <a:rPr lang="en-US" dirty="0" smtClean="0"/>
              <a:t>Note: Increase indent level to start bullet list/</a:t>
            </a:r>
            <a:r>
              <a:rPr lang="en-US" dirty="0" err="1" smtClean="0"/>
              <a:t>Vergrößern</a:t>
            </a:r>
            <a:r>
              <a:rPr lang="en-US" dirty="0" smtClean="0"/>
              <a:t> </a:t>
            </a:r>
            <a:r>
              <a:rPr lang="en-US" dirty="0" err="1" smtClean="0"/>
              <a:t>Sie</a:t>
            </a:r>
            <a:r>
              <a:rPr lang="en-US" dirty="0" smtClean="0"/>
              <a:t> die </a:t>
            </a:r>
            <a:r>
              <a:rPr lang="en-US" dirty="0" err="1" smtClean="0"/>
              <a:t>Einzugsebene</a:t>
            </a:r>
            <a:r>
              <a:rPr lang="en-US" dirty="0" smtClean="0"/>
              <a:t>, um Bullets </a:t>
            </a:r>
            <a:r>
              <a:rPr lang="en-US" dirty="0" err="1" smtClean="0"/>
              <a:t>zu</a:t>
            </a:r>
            <a:r>
              <a:rPr lang="en-US" dirty="0" smtClean="0"/>
              <a:t> </a:t>
            </a:r>
            <a:r>
              <a:rPr lang="en-US" dirty="0" err="1" smtClean="0"/>
              <a:t>erhalten</a:t>
            </a:r>
            <a:r>
              <a:rPr lang="en-US" dirty="0" smtClean="0"/>
              <a:t>.</a:t>
            </a:r>
          </a:p>
        </p:txBody>
      </p:sp>
      <p:sp>
        <p:nvSpPr>
          <p:cNvPr id="10" name="Textplatzhalter 8"/>
          <p:cNvSpPr>
            <a:spLocks noGrp="1"/>
          </p:cNvSpPr>
          <p:nvPr>
            <p:ph type="body" sz="quarter" idx="18" hasCustomPrompt="1"/>
          </p:nvPr>
        </p:nvSpPr>
        <p:spPr>
          <a:xfrm>
            <a:off x="6243638" y="1774582"/>
            <a:ext cx="5472112" cy="360000"/>
          </a:xfrm>
          <a:solidFill>
            <a:schemeClr val="accent2"/>
          </a:solidFill>
          <a:ln w="9525">
            <a:solidFill>
              <a:schemeClr val="accent1"/>
            </a:solidFill>
            <a:miter lim="800000"/>
            <a:headEnd/>
            <a:tailEnd/>
          </a:ln>
        </p:spPr>
        <p:txBody>
          <a:bodyPr vert="horz" wrap="square" lIns="144000" tIns="72000" rIns="72000" bIns="72000" rtlCol="0" anchor="ctr">
            <a:noAutofit/>
          </a:bodyPr>
          <a:lstStyle>
            <a:lvl1pPr>
              <a:defRPr lang="de-DE" sz="1400" b="1" kern="1400"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a:spcBef>
                <a:spcPct val="0"/>
              </a:spcBef>
            </a:pPr>
            <a:r>
              <a:rPr lang="en-US" dirty="0" smtClean="0"/>
              <a:t>Header</a:t>
            </a:r>
          </a:p>
        </p:txBody>
      </p:sp>
      <p:sp>
        <p:nvSpPr>
          <p:cNvPr id="11" name="Textplatzhalter 8"/>
          <p:cNvSpPr>
            <a:spLocks noGrp="1"/>
          </p:cNvSpPr>
          <p:nvPr>
            <p:ph type="body" sz="quarter" idx="19" hasCustomPrompt="1"/>
          </p:nvPr>
        </p:nvSpPr>
        <p:spPr>
          <a:xfrm>
            <a:off x="6243638" y="2134582"/>
            <a:ext cx="5472112" cy="3671643"/>
          </a:xfrm>
          <a:ln>
            <a:solidFill>
              <a:schemeClr val="accent1"/>
            </a:solidFill>
          </a:ln>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
                <a:schemeClr val="accent1"/>
              </a:buClr>
              <a:buSzTx/>
              <a:buFont typeface="Arial" pitchFamily="34" charset="0"/>
              <a:buNone/>
              <a:tabLst/>
              <a:defRPr lang="de-DE" sz="1400" kern="1400"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eaLnBrk="0" hangingPunct="0"/>
            <a:r>
              <a:rPr lang="en-US" dirty="0" smtClean="0"/>
              <a:t>Note: Increase indent level to start bullet list/</a:t>
            </a:r>
            <a:r>
              <a:rPr lang="en-US" dirty="0" err="1" smtClean="0"/>
              <a:t>Vergrößern</a:t>
            </a:r>
            <a:r>
              <a:rPr lang="en-US" dirty="0" smtClean="0"/>
              <a:t> </a:t>
            </a:r>
            <a:r>
              <a:rPr lang="en-US" dirty="0" err="1" smtClean="0"/>
              <a:t>Sie</a:t>
            </a:r>
            <a:r>
              <a:rPr lang="en-US" dirty="0" smtClean="0"/>
              <a:t> die </a:t>
            </a:r>
            <a:r>
              <a:rPr lang="en-US" dirty="0" err="1" smtClean="0"/>
              <a:t>Einzugsebene</a:t>
            </a:r>
            <a:r>
              <a:rPr lang="en-US" dirty="0" smtClean="0"/>
              <a:t>, um Bullets </a:t>
            </a:r>
            <a:r>
              <a:rPr lang="en-US" dirty="0" err="1" smtClean="0"/>
              <a:t>zu</a:t>
            </a:r>
            <a:r>
              <a:rPr lang="en-US" dirty="0" smtClean="0"/>
              <a:t> </a:t>
            </a:r>
            <a:r>
              <a:rPr lang="en-US" dirty="0" err="1" smtClean="0"/>
              <a:t>erhalten</a:t>
            </a:r>
            <a:r>
              <a:rPr lang="en-US" dirty="0" smtClean="0"/>
              <a:t>.</a:t>
            </a:r>
          </a:p>
        </p:txBody>
      </p:sp>
    </p:spTree>
    <p:custDataLst>
      <p:tags r:id="rId1"/>
    </p:custDataLst>
    <p:extLst>
      <p:ext uri="{BB962C8B-B14F-4D97-AF65-F5344CB8AC3E}">
        <p14:creationId xmlns:p14="http://schemas.microsoft.com/office/powerpoint/2010/main" val="11395686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ree Content" preserve="1" userDrawn="1">
  <p:cSld name="3 Boxe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to add core message of slide</a:t>
            </a:r>
            <a:endParaRPr lang="en-US" noProof="0" dirty="0"/>
          </a:p>
        </p:txBody>
      </p:sp>
      <p:sp>
        <p:nvSpPr>
          <p:cNvPr id="4" name="Textplatzhalter 3"/>
          <p:cNvSpPr>
            <a:spLocks noGrp="1"/>
          </p:cNvSpPr>
          <p:nvPr>
            <p:ph type="body" sz="quarter" idx="11" hasCustomPrompt="1"/>
          </p:nvPr>
        </p:nvSpPr>
        <p:spPr>
          <a:xfrm>
            <a:off x="627062" y="1412875"/>
            <a:ext cx="11088687" cy="215444"/>
          </a:xfrm>
        </p:spPr>
        <p:txBody>
          <a:bodyPr wrap="square">
            <a:spAutoFit/>
          </a:bodyPr>
          <a:lstStyle>
            <a:lvl1pPr>
              <a:defRPr sz="1400"/>
            </a:lvl1pPr>
          </a:lstStyle>
          <a:p>
            <a:pPr lvl="0"/>
            <a:r>
              <a:rPr lang="en-US" noProof="0" dirty="0" smtClean="0"/>
              <a:t>Title (description of slide content), Arial 14 </a:t>
            </a:r>
            <a:r>
              <a:rPr lang="en-US" noProof="0" dirty="0" err="1" smtClean="0"/>
              <a:t>pt</a:t>
            </a:r>
            <a:r>
              <a:rPr lang="en-US" noProof="0" dirty="0" smtClean="0"/>
              <a:t>, maximum of 1 line</a:t>
            </a:r>
          </a:p>
        </p:txBody>
      </p:sp>
      <p:sp>
        <p:nvSpPr>
          <p:cNvPr id="12" name="Textplatzhalter 8"/>
          <p:cNvSpPr>
            <a:spLocks noGrp="1"/>
          </p:cNvSpPr>
          <p:nvPr>
            <p:ph type="body" sz="quarter" idx="23" hasCustomPrompt="1"/>
          </p:nvPr>
        </p:nvSpPr>
        <p:spPr>
          <a:xfrm>
            <a:off x="8108950" y="2134582"/>
            <a:ext cx="3606800" cy="3671643"/>
          </a:xfrm>
          <a:ln w="9525">
            <a:solidFill>
              <a:schemeClr val="accent1"/>
            </a:solidFill>
          </a:ln>
        </p:spPr>
        <p:txBody>
          <a:bodyPr vert="horz" wrap="square" lIns="144000" tIns="72000" rIns="72000" bIns="72000" rtlCol="0">
            <a:noAutofit/>
          </a:bodyPr>
          <a:lstStyle>
            <a:lvl1pPr>
              <a:defRPr lang="de-DE" sz="1400" kern="1400" dirty="0" smtClean="0"/>
            </a:lvl1pPr>
          </a:lstStyle>
          <a:p>
            <a:pPr lvl="0" eaLnBrk="0" hangingPunct="0"/>
            <a:r>
              <a:rPr lang="en-US" dirty="0" smtClean="0"/>
              <a:t>Note: Increase indent level to start bullet list/</a:t>
            </a:r>
            <a:r>
              <a:rPr lang="en-US" dirty="0" err="1" smtClean="0"/>
              <a:t>Vergrößern</a:t>
            </a:r>
            <a:r>
              <a:rPr lang="en-US" dirty="0" smtClean="0"/>
              <a:t> </a:t>
            </a:r>
            <a:r>
              <a:rPr lang="en-US" dirty="0" err="1" smtClean="0"/>
              <a:t>Sie</a:t>
            </a:r>
            <a:r>
              <a:rPr lang="en-US" dirty="0" smtClean="0"/>
              <a:t> die </a:t>
            </a:r>
            <a:r>
              <a:rPr lang="en-US" dirty="0" err="1" smtClean="0"/>
              <a:t>Einzugsebene</a:t>
            </a:r>
            <a:r>
              <a:rPr lang="en-US" dirty="0" smtClean="0"/>
              <a:t>, um Bullets </a:t>
            </a:r>
            <a:r>
              <a:rPr lang="en-US" dirty="0" err="1" smtClean="0"/>
              <a:t>zu</a:t>
            </a:r>
            <a:r>
              <a:rPr lang="en-US" dirty="0" smtClean="0"/>
              <a:t> </a:t>
            </a:r>
            <a:r>
              <a:rPr lang="en-US" dirty="0" err="1" smtClean="0"/>
              <a:t>erhalten</a:t>
            </a:r>
            <a:r>
              <a:rPr lang="en-US" dirty="0" smtClean="0"/>
              <a:t>.</a:t>
            </a:r>
          </a:p>
        </p:txBody>
      </p:sp>
      <p:sp>
        <p:nvSpPr>
          <p:cNvPr id="13" name="Textplatzhalter 8"/>
          <p:cNvSpPr>
            <a:spLocks noGrp="1"/>
          </p:cNvSpPr>
          <p:nvPr>
            <p:ph type="body" sz="quarter" idx="19" hasCustomPrompt="1"/>
          </p:nvPr>
        </p:nvSpPr>
        <p:spPr>
          <a:xfrm>
            <a:off x="629446" y="2134582"/>
            <a:ext cx="3600454" cy="3671643"/>
          </a:xfrm>
          <a:ln w="9525">
            <a:solidFill>
              <a:schemeClr val="accent1"/>
            </a:solidFill>
          </a:ln>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de-DE" sz="1400" kern="1400" dirty="0" smtClean="0"/>
            </a:lvl1pPr>
          </a:lstStyle>
          <a:p>
            <a:pPr lvl="0" eaLnBrk="0" hangingPunct="0"/>
            <a:r>
              <a:rPr lang="en-US" dirty="0" smtClean="0"/>
              <a:t>Note: Increase indent level to start bullet list/</a:t>
            </a:r>
            <a:r>
              <a:rPr lang="en-US" dirty="0" err="1" smtClean="0"/>
              <a:t>Vergrößern</a:t>
            </a:r>
            <a:r>
              <a:rPr lang="en-US" dirty="0" smtClean="0"/>
              <a:t> </a:t>
            </a:r>
            <a:r>
              <a:rPr lang="en-US" dirty="0" err="1" smtClean="0"/>
              <a:t>Sie</a:t>
            </a:r>
            <a:r>
              <a:rPr lang="en-US" dirty="0" smtClean="0"/>
              <a:t> die </a:t>
            </a:r>
            <a:r>
              <a:rPr lang="en-US" dirty="0" err="1" smtClean="0"/>
              <a:t>Einzugsebene</a:t>
            </a:r>
            <a:r>
              <a:rPr lang="en-US" dirty="0" smtClean="0"/>
              <a:t>, um Bullets </a:t>
            </a:r>
            <a:r>
              <a:rPr lang="en-US" dirty="0" err="1" smtClean="0"/>
              <a:t>zu</a:t>
            </a:r>
            <a:r>
              <a:rPr lang="en-US" dirty="0" smtClean="0"/>
              <a:t> </a:t>
            </a:r>
            <a:r>
              <a:rPr lang="en-US" dirty="0" err="1" smtClean="0"/>
              <a:t>erhalten</a:t>
            </a:r>
            <a:r>
              <a:rPr lang="en-US" dirty="0" smtClean="0"/>
              <a:t>.</a:t>
            </a:r>
          </a:p>
        </p:txBody>
      </p:sp>
      <p:sp>
        <p:nvSpPr>
          <p:cNvPr id="14" name="Textplatzhalter 8"/>
          <p:cNvSpPr>
            <a:spLocks noGrp="1"/>
          </p:cNvSpPr>
          <p:nvPr>
            <p:ph type="body" sz="quarter" idx="21" hasCustomPrompt="1"/>
          </p:nvPr>
        </p:nvSpPr>
        <p:spPr>
          <a:xfrm>
            <a:off x="4368004" y="2134582"/>
            <a:ext cx="3600454" cy="3671643"/>
          </a:xfrm>
          <a:ln w="9525">
            <a:solidFill>
              <a:schemeClr val="accent1"/>
            </a:solidFill>
          </a:ln>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de-DE" sz="1400" kern="1400" dirty="0" smtClean="0"/>
            </a:lvl1pPr>
          </a:lstStyle>
          <a:p>
            <a:pPr lvl="0" eaLnBrk="0" hangingPunct="0"/>
            <a:r>
              <a:rPr lang="en-US" dirty="0" smtClean="0"/>
              <a:t>Note: Increase indent level to start bullet list/</a:t>
            </a:r>
            <a:r>
              <a:rPr lang="en-US" dirty="0" err="1" smtClean="0"/>
              <a:t>Vergrößern</a:t>
            </a:r>
            <a:r>
              <a:rPr lang="en-US" dirty="0" smtClean="0"/>
              <a:t> </a:t>
            </a:r>
            <a:r>
              <a:rPr lang="en-US" dirty="0" err="1" smtClean="0"/>
              <a:t>Sie</a:t>
            </a:r>
            <a:r>
              <a:rPr lang="en-US" dirty="0" smtClean="0"/>
              <a:t> die </a:t>
            </a:r>
            <a:r>
              <a:rPr lang="en-US" dirty="0" err="1" smtClean="0"/>
              <a:t>Einzugsebene</a:t>
            </a:r>
            <a:r>
              <a:rPr lang="en-US" dirty="0" smtClean="0"/>
              <a:t>, um Bullets </a:t>
            </a:r>
            <a:r>
              <a:rPr lang="en-US" dirty="0" err="1" smtClean="0"/>
              <a:t>zu</a:t>
            </a:r>
            <a:r>
              <a:rPr lang="en-US" dirty="0" smtClean="0"/>
              <a:t> </a:t>
            </a:r>
            <a:r>
              <a:rPr lang="en-US" dirty="0" err="1" smtClean="0"/>
              <a:t>erhalten</a:t>
            </a:r>
            <a:r>
              <a:rPr lang="en-US" dirty="0" smtClean="0"/>
              <a:t>.</a:t>
            </a:r>
          </a:p>
        </p:txBody>
      </p:sp>
      <p:sp>
        <p:nvSpPr>
          <p:cNvPr id="15" name="Textplatzhalter 8"/>
          <p:cNvSpPr>
            <a:spLocks noGrp="1"/>
          </p:cNvSpPr>
          <p:nvPr>
            <p:ph type="body" sz="quarter" idx="15" hasCustomPrompt="1"/>
          </p:nvPr>
        </p:nvSpPr>
        <p:spPr>
          <a:xfrm>
            <a:off x="627062" y="1774582"/>
            <a:ext cx="3600454" cy="360000"/>
          </a:xfrm>
          <a:solidFill>
            <a:schemeClr val="accent2"/>
          </a:solidFill>
          <a:ln w="9525">
            <a:solidFill>
              <a:schemeClr val="accent1"/>
            </a:solidFill>
            <a:miter lim="800000"/>
            <a:headEnd/>
            <a:tailEnd/>
          </a:ln>
        </p:spPr>
        <p:txBody>
          <a:bodyPr wrap="square" lIns="144000" tIns="72000" rIns="72000" bIns="72000" anchor="ctr">
            <a:noAutofit/>
          </a:bodyPr>
          <a:lstStyle>
            <a:lvl1pPr>
              <a:defRPr lang="de-DE" sz="1400" b="1" kern="1400" baseline="0" dirty="0" smtClean="0">
                <a:latin typeface="Arial" charset="0"/>
                <a:ea typeface="ＭＳ Ｐゴシック" pitchFamily="34" charset="-128"/>
              </a:defRPr>
            </a:lvl1pPr>
            <a:lvl2pPr>
              <a:defRPr lang="de-DE" kern="1400" dirty="0" smtClean="0">
                <a:latin typeface="Arial" charset="0"/>
                <a:ea typeface="ＭＳ Ｐゴシック" pitchFamily="34" charset="-128"/>
                <a:cs typeface="+mn-cs"/>
              </a:defRPr>
            </a:lvl2pPr>
            <a:lvl3pPr>
              <a:defRPr lang="de-DE" kern="1400" dirty="0" smtClean="0">
                <a:latin typeface="Arial" charset="0"/>
                <a:ea typeface="ＭＳ Ｐゴシック" pitchFamily="34" charset="-128"/>
                <a:cs typeface="+mn-cs"/>
              </a:defRPr>
            </a:lvl3pPr>
            <a:lvl4pPr>
              <a:defRPr lang="de-DE" kern="1400" dirty="0" smtClean="0">
                <a:latin typeface="Arial" charset="0"/>
                <a:ea typeface="ＭＳ Ｐゴシック" pitchFamily="34" charset="-128"/>
                <a:cs typeface="+mn-cs"/>
              </a:defRPr>
            </a:lvl4pPr>
            <a:lvl5pPr>
              <a:defRPr lang="de-DE" kern="1400" dirty="0">
                <a:latin typeface="Arial" charset="0"/>
                <a:ea typeface="ＭＳ Ｐゴシック" pitchFamily="34" charset="-128"/>
                <a:cs typeface="+mn-cs"/>
              </a:defRPr>
            </a:lvl5pPr>
          </a:lstStyle>
          <a:p>
            <a:pPr lvl="0">
              <a:spcBef>
                <a:spcPct val="0"/>
              </a:spcBef>
            </a:pPr>
            <a:r>
              <a:rPr lang="en-US" dirty="0" smtClean="0"/>
              <a:t>Header</a:t>
            </a:r>
          </a:p>
        </p:txBody>
      </p:sp>
      <p:sp>
        <p:nvSpPr>
          <p:cNvPr id="16" name="Textplatzhalter 8"/>
          <p:cNvSpPr>
            <a:spLocks noGrp="1"/>
          </p:cNvSpPr>
          <p:nvPr>
            <p:ph type="body" sz="quarter" idx="22" hasCustomPrompt="1"/>
          </p:nvPr>
        </p:nvSpPr>
        <p:spPr>
          <a:xfrm>
            <a:off x="8108950" y="1774582"/>
            <a:ext cx="3606800" cy="360000"/>
          </a:xfrm>
          <a:solidFill>
            <a:schemeClr val="accent2"/>
          </a:solidFill>
          <a:ln w="9525">
            <a:solidFill>
              <a:schemeClr val="accent1"/>
            </a:solidFill>
            <a:miter lim="800000"/>
            <a:headEnd/>
            <a:tailEnd/>
          </a:ln>
        </p:spPr>
        <p:txBody>
          <a:bodyPr vert="horz" wrap="square" lIns="144000" tIns="72000" rIns="72000" bIns="72000" rtlCol="0" anchor="ctr">
            <a:noAutofit/>
          </a:bodyPr>
          <a:lstStyle>
            <a:lvl1pPr>
              <a:defRPr lang="de-DE" sz="1400" b="1" kern="1400" dirty="0" smtClean="0">
                <a:latin typeface="Arial" charset="0"/>
                <a:ea typeface="ＭＳ Ｐゴシック" pitchFamily="34" charset="-128"/>
              </a:defRPr>
            </a:lvl1pPr>
          </a:lstStyle>
          <a:p>
            <a:pPr lvl="0">
              <a:spcBef>
                <a:spcPct val="0"/>
              </a:spcBef>
            </a:pPr>
            <a:r>
              <a:rPr lang="en-US" dirty="0" smtClean="0"/>
              <a:t>Header</a:t>
            </a:r>
          </a:p>
        </p:txBody>
      </p:sp>
      <p:sp>
        <p:nvSpPr>
          <p:cNvPr id="17" name="Textplatzhalter 8"/>
          <p:cNvSpPr>
            <a:spLocks noGrp="1"/>
          </p:cNvSpPr>
          <p:nvPr>
            <p:ph type="body" sz="quarter" idx="20" hasCustomPrompt="1"/>
          </p:nvPr>
        </p:nvSpPr>
        <p:spPr>
          <a:xfrm>
            <a:off x="4368004" y="1774582"/>
            <a:ext cx="3600454" cy="360000"/>
          </a:xfrm>
          <a:solidFill>
            <a:schemeClr val="accent2"/>
          </a:solidFill>
          <a:ln w="9525">
            <a:solidFill>
              <a:schemeClr val="accent1"/>
            </a:solidFill>
            <a:miter lim="800000"/>
            <a:headEnd/>
            <a:tailEnd/>
          </a:ln>
        </p:spPr>
        <p:txBody>
          <a:bodyPr vert="horz" wrap="square" lIns="144000" tIns="72000" rIns="72000" bIns="72000" rtlCol="0" anchor="ctr">
            <a:noAutofit/>
          </a:bodyPr>
          <a:lstStyle>
            <a:lvl1pPr>
              <a:defRPr lang="de-DE" sz="1400" b="1" kern="1400" dirty="0" smtClean="0">
                <a:latin typeface="Arial" charset="0"/>
                <a:ea typeface="ＭＳ Ｐゴシック" pitchFamily="34" charset="-128"/>
              </a:defRPr>
            </a:lvl1pPr>
          </a:lstStyle>
          <a:p>
            <a:pPr lvl="0">
              <a:spcBef>
                <a:spcPct val="0"/>
              </a:spcBef>
            </a:pPr>
            <a:r>
              <a:rPr lang="en-US" dirty="0" smtClean="0"/>
              <a:t>Header</a:t>
            </a:r>
          </a:p>
        </p:txBody>
      </p:sp>
    </p:spTree>
    <p:custDataLst>
      <p:tags r:id="rId1"/>
    </p:custDataLst>
    <p:extLst>
      <p:ext uri="{BB962C8B-B14F-4D97-AF65-F5344CB8AC3E}">
        <p14:creationId xmlns:p14="http://schemas.microsoft.com/office/powerpoint/2010/main" val="9705985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ree Content" preserve="1" userDrawn="1">
  <p:cSld name="4 Boxe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to add core message of slide</a:t>
            </a:r>
            <a:endParaRPr lang="en-US" noProof="0" dirty="0"/>
          </a:p>
        </p:txBody>
      </p:sp>
      <p:sp>
        <p:nvSpPr>
          <p:cNvPr id="4" name="Textplatzhalter 3"/>
          <p:cNvSpPr>
            <a:spLocks noGrp="1"/>
          </p:cNvSpPr>
          <p:nvPr>
            <p:ph type="body" sz="quarter" idx="11" hasCustomPrompt="1"/>
          </p:nvPr>
        </p:nvSpPr>
        <p:spPr>
          <a:xfrm>
            <a:off x="627062" y="1412875"/>
            <a:ext cx="11088687" cy="215444"/>
          </a:xfrm>
        </p:spPr>
        <p:txBody>
          <a:bodyPr wrap="square">
            <a:spAutoFit/>
          </a:bodyPr>
          <a:lstStyle>
            <a:lvl1pPr>
              <a:defRPr sz="1400"/>
            </a:lvl1pPr>
          </a:lstStyle>
          <a:p>
            <a:pPr lvl="0"/>
            <a:r>
              <a:rPr lang="en-US" noProof="0" dirty="0" smtClean="0"/>
              <a:t>Title (description of slide content), Arial 14 </a:t>
            </a:r>
            <a:r>
              <a:rPr lang="en-US" noProof="0" dirty="0" err="1" smtClean="0"/>
              <a:t>pt</a:t>
            </a:r>
            <a:r>
              <a:rPr lang="en-US" noProof="0" dirty="0" smtClean="0"/>
              <a:t>, maximum of 1 line</a:t>
            </a:r>
          </a:p>
        </p:txBody>
      </p:sp>
      <p:sp>
        <p:nvSpPr>
          <p:cNvPr id="10" name="Textplatzhalter 8"/>
          <p:cNvSpPr>
            <a:spLocks noGrp="1"/>
          </p:cNvSpPr>
          <p:nvPr>
            <p:ph type="body" sz="quarter" idx="23" hasCustomPrompt="1"/>
          </p:nvPr>
        </p:nvSpPr>
        <p:spPr>
          <a:xfrm>
            <a:off x="6243190" y="2134583"/>
            <a:ext cx="5472559" cy="1581756"/>
          </a:xfrm>
          <a:ln>
            <a:solidFill>
              <a:schemeClr val="accent1"/>
            </a:solidFill>
          </a:ln>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
                <a:schemeClr val="accent1"/>
              </a:buClr>
              <a:buSzTx/>
              <a:buFont typeface="Arial" pitchFamily="34" charset="0"/>
              <a:buNone/>
              <a:tabLst/>
              <a:defRPr lang="de-DE" sz="1400" kern="1400" dirty="0" smtClean="0"/>
            </a:lvl1pPr>
          </a:lstStyle>
          <a:p>
            <a:pPr lvl="0" eaLnBrk="0" hangingPunct="0"/>
            <a:r>
              <a:rPr lang="en-US" dirty="0" smtClean="0"/>
              <a:t>Note: Increase indent level to start bullet list/</a:t>
            </a:r>
            <a:r>
              <a:rPr lang="en-US" dirty="0" err="1" smtClean="0"/>
              <a:t>Vergrößern</a:t>
            </a:r>
            <a:r>
              <a:rPr lang="en-US" dirty="0" smtClean="0"/>
              <a:t> </a:t>
            </a:r>
            <a:r>
              <a:rPr lang="en-US" dirty="0" err="1" smtClean="0"/>
              <a:t>Sie</a:t>
            </a:r>
            <a:r>
              <a:rPr lang="en-US" dirty="0" smtClean="0"/>
              <a:t> die </a:t>
            </a:r>
            <a:r>
              <a:rPr lang="en-US" dirty="0" err="1" smtClean="0"/>
              <a:t>Einzugsebene</a:t>
            </a:r>
            <a:r>
              <a:rPr lang="en-US" dirty="0" smtClean="0"/>
              <a:t>, um Bullets </a:t>
            </a:r>
            <a:r>
              <a:rPr lang="en-US" dirty="0" err="1" smtClean="0"/>
              <a:t>zu</a:t>
            </a:r>
            <a:r>
              <a:rPr lang="en-US" dirty="0" smtClean="0"/>
              <a:t> </a:t>
            </a:r>
            <a:r>
              <a:rPr lang="en-US" dirty="0" err="1" smtClean="0"/>
              <a:t>erhalten</a:t>
            </a:r>
            <a:r>
              <a:rPr lang="en-US" dirty="0" smtClean="0"/>
              <a:t>.</a:t>
            </a:r>
          </a:p>
        </p:txBody>
      </p:sp>
      <p:sp>
        <p:nvSpPr>
          <p:cNvPr id="11" name="Textplatzhalter 8"/>
          <p:cNvSpPr>
            <a:spLocks noGrp="1"/>
          </p:cNvSpPr>
          <p:nvPr>
            <p:ph type="body" sz="quarter" idx="21" hasCustomPrompt="1"/>
          </p:nvPr>
        </p:nvSpPr>
        <p:spPr>
          <a:xfrm>
            <a:off x="627062" y="2134583"/>
            <a:ext cx="5472113" cy="1581756"/>
          </a:xfrm>
          <a:ln>
            <a:solidFill>
              <a:schemeClr val="accent1"/>
            </a:solidFill>
          </a:ln>
        </p:spPr>
        <p:txBody>
          <a:bodyPr vert="horz" wrap="square" lIns="144000" tIns="72000" rIns="72000" bIns="72000" rtlCol="0">
            <a:noAutofit/>
          </a:bodyPr>
          <a:lstStyle>
            <a:lvl1pPr>
              <a:defRPr lang="de-DE" sz="1400" kern="1400" dirty="0" smtClean="0"/>
            </a:lvl1pPr>
          </a:lstStyle>
          <a:p>
            <a:pPr lvl="0" eaLnBrk="0" hangingPunct="0"/>
            <a:r>
              <a:rPr lang="en-US" dirty="0" smtClean="0"/>
              <a:t>Note: Increase indent level to start bullet list/</a:t>
            </a:r>
            <a:r>
              <a:rPr lang="en-US" dirty="0" err="1" smtClean="0"/>
              <a:t>Vergrößern</a:t>
            </a:r>
            <a:r>
              <a:rPr lang="en-US" dirty="0" smtClean="0"/>
              <a:t> </a:t>
            </a:r>
            <a:r>
              <a:rPr lang="en-US" dirty="0" err="1" smtClean="0"/>
              <a:t>Sie</a:t>
            </a:r>
            <a:r>
              <a:rPr lang="en-US" dirty="0" smtClean="0"/>
              <a:t> die </a:t>
            </a:r>
            <a:r>
              <a:rPr lang="en-US" dirty="0" err="1" smtClean="0"/>
              <a:t>Einzugsebene</a:t>
            </a:r>
            <a:r>
              <a:rPr lang="en-US" dirty="0" smtClean="0"/>
              <a:t>, um Bullets </a:t>
            </a:r>
            <a:r>
              <a:rPr lang="en-US" dirty="0" err="1" smtClean="0"/>
              <a:t>zu</a:t>
            </a:r>
            <a:r>
              <a:rPr lang="en-US" dirty="0" smtClean="0"/>
              <a:t> </a:t>
            </a:r>
            <a:r>
              <a:rPr lang="en-US" dirty="0" err="1" smtClean="0"/>
              <a:t>erhalten</a:t>
            </a:r>
            <a:r>
              <a:rPr lang="en-US" dirty="0" smtClean="0"/>
              <a:t>.</a:t>
            </a:r>
          </a:p>
        </p:txBody>
      </p:sp>
      <p:sp>
        <p:nvSpPr>
          <p:cNvPr id="18" name="Textplatzhalter 8"/>
          <p:cNvSpPr>
            <a:spLocks noGrp="1"/>
          </p:cNvSpPr>
          <p:nvPr>
            <p:ph type="body" sz="quarter" idx="24" hasCustomPrompt="1"/>
          </p:nvPr>
        </p:nvSpPr>
        <p:spPr>
          <a:xfrm>
            <a:off x="627061" y="3860800"/>
            <a:ext cx="5472113" cy="360000"/>
          </a:xfrm>
          <a:solidFill>
            <a:schemeClr val="accent2"/>
          </a:solidFill>
          <a:ln w="9525">
            <a:solidFill>
              <a:schemeClr val="accent1"/>
            </a:solidFill>
            <a:miter lim="800000"/>
            <a:headEnd/>
            <a:tailEnd/>
          </a:ln>
        </p:spPr>
        <p:txBody>
          <a:bodyPr vert="horz" wrap="square" lIns="144000" tIns="72000" rIns="72000" bIns="72000" numCol="1" anchor="ctr" anchorCtr="0" compatLnSpc="1">
            <a:prstTxWarp prst="textNoShape">
              <a:avLst/>
            </a:prstTxWarp>
            <a:noAutofit/>
          </a:bodyPr>
          <a:lstStyle>
            <a:lvl1pPr>
              <a:defRPr lang="en-US" sz="1400" b="1" kern="1400" baseline="0" dirty="0" smtClean="0">
                <a:latin typeface="Arial" charset="0"/>
                <a:ea typeface="ＭＳ Ｐゴシック" pitchFamily="34" charset="-128"/>
              </a:defRPr>
            </a:lvl1pPr>
          </a:lstStyle>
          <a:p>
            <a:pPr lvl="0">
              <a:spcBef>
                <a:spcPct val="0"/>
              </a:spcBef>
            </a:pPr>
            <a:r>
              <a:rPr lang="en-US" dirty="0" smtClean="0"/>
              <a:t>Header</a:t>
            </a:r>
          </a:p>
        </p:txBody>
      </p:sp>
      <p:sp>
        <p:nvSpPr>
          <p:cNvPr id="19" name="Textplatzhalter 8"/>
          <p:cNvSpPr>
            <a:spLocks noGrp="1"/>
          </p:cNvSpPr>
          <p:nvPr>
            <p:ph type="body" sz="quarter" idx="27" hasCustomPrompt="1"/>
          </p:nvPr>
        </p:nvSpPr>
        <p:spPr>
          <a:xfrm>
            <a:off x="6243190" y="4220800"/>
            <a:ext cx="5472559" cy="1586275"/>
          </a:xfrm>
          <a:ln>
            <a:solidFill>
              <a:schemeClr val="accent1"/>
            </a:solidFill>
          </a:ln>
        </p:spPr>
        <p:txBody>
          <a:bodyPr vert="horz" wrap="square" lIns="144000" tIns="72000" rIns="72000" bIns="72000" rtlCol="0">
            <a:noAutofit/>
          </a:bodyPr>
          <a:lstStyle>
            <a:lvl1pPr>
              <a:defRPr lang="de-DE" sz="1400" kern="1400" dirty="0" smtClean="0"/>
            </a:lvl1pPr>
          </a:lstStyle>
          <a:p>
            <a:pPr lvl="0" eaLnBrk="0" hangingPunct="0"/>
            <a:r>
              <a:rPr lang="en-US" dirty="0" smtClean="0"/>
              <a:t>Note: Increase indent level to start bullet list/</a:t>
            </a:r>
            <a:r>
              <a:rPr lang="en-US" dirty="0" err="1" smtClean="0"/>
              <a:t>Vergrößern</a:t>
            </a:r>
            <a:r>
              <a:rPr lang="en-US" dirty="0" smtClean="0"/>
              <a:t> </a:t>
            </a:r>
            <a:r>
              <a:rPr lang="en-US" dirty="0" err="1" smtClean="0"/>
              <a:t>Sie</a:t>
            </a:r>
            <a:r>
              <a:rPr lang="en-US" dirty="0" smtClean="0"/>
              <a:t> die </a:t>
            </a:r>
            <a:r>
              <a:rPr lang="en-US" dirty="0" err="1" smtClean="0"/>
              <a:t>Einzugsebene</a:t>
            </a:r>
            <a:r>
              <a:rPr lang="en-US" dirty="0" smtClean="0"/>
              <a:t>, um Bullets </a:t>
            </a:r>
            <a:r>
              <a:rPr lang="en-US" dirty="0" err="1" smtClean="0"/>
              <a:t>zu</a:t>
            </a:r>
            <a:r>
              <a:rPr lang="en-US" dirty="0" smtClean="0"/>
              <a:t> </a:t>
            </a:r>
            <a:r>
              <a:rPr lang="en-US" dirty="0" err="1" smtClean="0"/>
              <a:t>erhalten</a:t>
            </a:r>
            <a:r>
              <a:rPr lang="en-US" dirty="0" smtClean="0"/>
              <a:t>.</a:t>
            </a:r>
          </a:p>
        </p:txBody>
      </p:sp>
      <p:sp>
        <p:nvSpPr>
          <p:cNvPr id="20" name="Textplatzhalter 8"/>
          <p:cNvSpPr>
            <a:spLocks noGrp="1"/>
          </p:cNvSpPr>
          <p:nvPr>
            <p:ph type="body" sz="quarter" idx="25" hasCustomPrompt="1"/>
          </p:nvPr>
        </p:nvSpPr>
        <p:spPr>
          <a:xfrm>
            <a:off x="627061" y="4220800"/>
            <a:ext cx="5472113" cy="1586275"/>
          </a:xfrm>
          <a:ln>
            <a:solidFill>
              <a:schemeClr val="accent1"/>
            </a:solidFill>
          </a:ln>
        </p:spPr>
        <p:txBody>
          <a:bodyPr vert="horz" wrap="square" lIns="144000" tIns="72000" rIns="72000" bIns="72000" rtlCol="0">
            <a:noAutofit/>
          </a:bodyPr>
          <a:lstStyle>
            <a:lvl1pPr>
              <a:defRPr lang="de-DE" sz="1400" kern="1400" dirty="0" smtClean="0"/>
            </a:lvl1pPr>
          </a:lstStyle>
          <a:p>
            <a:pPr lvl="0" eaLnBrk="0" hangingPunct="0"/>
            <a:r>
              <a:rPr lang="en-US" dirty="0" smtClean="0"/>
              <a:t>Note: Increase indent level to start bullet list/</a:t>
            </a:r>
            <a:r>
              <a:rPr lang="en-US" dirty="0" err="1" smtClean="0"/>
              <a:t>Vergrößern</a:t>
            </a:r>
            <a:r>
              <a:rPr lang="en-US" dirty="0" smtClean="0"/>
              <a:t> </a:t>
            </a:r>
            <a:r>
              <a:rPr lang="en-US" dirty="0" err="1" smtClean="0"/>
              <a:t>Sie</a:t>
            </a:r>
            <a:r>
              <a:rPr lang="en-US" dirty="0" smtClean="0"/>
              <a:t> die </a:t>
            </a:r>
            <a:r>
              <a:rPr lang="en-US" dirty="0" err="1" smtClean="0"/>
              <a:t>Einzugsebene</a:t>
            </a:r>
            <a:r>
              <a:rPr lang="en-US" dirty="0" smtClean="0"/>
              <a:t>, um Bullets </a:t>
            </a:r>
            <a:r>
              <a:rPr lang="en-US" dirty="0" err="1" smtClean="0"/>
              <a:t>zu</a:t>
            </a:r>
            <a:r>
              <a:rPr lang="en-US" dirty="0" smtClean="0"/>
              <a:t> </a:t>
            </a:r>
            <a:r>
              <a:rPr lang="en-US" dirty="0" err="1" smtClean="0"/>
              <a:t>erhalten</a:t>
            </a:r>
            <a:r>
              <a:rPr lang="en-US" dirty="0" smtClean="0"/>
              <a:t>.</a:t>
            </a:r>
          </a:p>
        </p:txBody>
      </p:sp>
      <p:sp>
        <p:nvSpPr>
          <p:cNvPr id="21" name="Textplatzhalter 8"/>
          <p:cNvSpPr>
            <a:spLocks noGrp="1"/>
          </p:cNvSpPr>
          <p:nvPr>
            <p:ph type="body" sz="quarter" idx="26" hasCustomPrompt="1"/>
          </p:nvPr>
        </p:nvSpPr>
        <p:spPr>
          <a:xfrm>
            <a:off x="6243190" y="3860800"/>
            <a:ext cx="5472559" cy="360000"/>
          </a:xfrm>
          <a:solidFill>
            <a:schemeClr val="accent2"/>
          </a:solidFill>
          <a:ln w="9525">
            <a:solidFill>
              <a:schemeClr val="accent1"/>
            </a:solidFill>
            <a:miter lim="800000"/>
            <a:headEnd/>
            <a:tailEnd/>
          </a:ln>
        </p:spPr>
        <p:txBody>
          <a:bodyPr vert="horz" wrap="square" lIns="144000" tIns="72000" rIns="72000" bIns="72000" numCol="1" anchor="ctr" anchorCtr="0" compatLnSpc="1">
            <a:prstTxWarp prst="textNoShape">
              <a:avLst/>
            </a:prstTxWarp>
            <a:noAutofit/>
          </a:bodyPr>
          <a:lstStyle>
            <a:lvl1pPr>
              <a:defRPr lang="en-US" sz="1400" b="1" kern="1400" baseline="0" dirty="0" smtClean="0">
                <a:latin typeface="Arial" charset="0"/>
                <a:ea typeface="ＭＳ Ｐゴシック" pitchFamily="34" charset="-128"/>
              </a:defRPr>
            </a:lvl1pPr>
          </a:lstStyle>
          <a:p>
            <a:pPr lvl="0">
              <a:spcBef>
                <a:spcPct val="0"/>
              </a:spcBef>
            </a:pPr>
            <a:r>
              <a:rPr lang="en-US" dirty="0" smtClean="0"/>
              <a:t>Header</a:t>
            </a:r>
          </a:p>
        </p:txBody>
      </p:sp>
      <p:sp>
        <p:nvSpPr>
          <p:cNvPr id="22" name="Textplatzhalter 8"/>
          <p:cNvSpPr>
            <a:spLocks noGrp="1"/>
          </p:cNvSpPr>
          <p:nvPr>
            <p:ph type="body" sz="quarter" idx="15" hasCustomPrompt="1"/>
          </p:nvPr>
        </p:nvSpPr>
        <p:spPr>
          <a:xfrm>
            <a:off x="627062" y="1774582"/>
            <a:ext cx="5472113" cy="360000"/>
          </a:xfrm>
          <a:solidFill>
            <a:schemeClr val="accent2"/>
          </a:solidFill>
          <a:ln w="9525">
            <a:solidFill>
              <a:schemeClr val="accent1"/>
            </a:solidFill>
            <a:miter lim="800000"/>
            <a:headEnd/>
            <a:tailEnd/>
          </a:ln>
        </p:spPr>
        <p:txBody>
          <a:bodyPr wrap="square" lIns="144000" tIns="72000" rIns="72000" bIns="72000" anchor="ctr">
            <a:noAutofit/>
          </a:bodyPr>
          <a:lstStyle>
            <a:lvl1pPr>
              <a:defRPr lang="de-DE" sz="1400" b="1" kern="1400" dirty="0" smtClean="0">
                <a:latin typeface="Arial" charset="0"/>
                <a:ea typeface="ＭＳ Ｐゴシック" pitchFamily="34" charset="-128"/>
              </a:defRPr>
            </a:lvl1pPr>
            <a:lvl2pPr>
              <a:defRPr lang="de-DE" kern="1400" dirty="0" smtClean="0">
                <a:latin typeface="Arial" charset="0"/>
                <a:ea typeface="ＭＳ Ｐゴシック" pitchFamily="34" charset="-128"/>
                <a:cs typeface="+mn-cs"/>
              </a:defRPr>
            </a:lvl2pPr>
            <a:lvl3pPr>
              <a:defRPr lang="de-DE" kern="1400" dirty="0" smtClean="0">
                <a:latin typeface="Arial" charset="0"/>
                <a:ea typeface="ＭＳ Ｐゴシック" pitchFamily="34" charset="-128"/>
                <a:cs typeface="+mn-cs"/>
              </a:defRPr>
            </a:lvl3pPr>
            <a:lvl4pPr>
              <a:defRPr lang="de-DE" kern="1400" dirty="0" smtClean="0">
                <a:latin typeface="Arial" charset="0"/>
                <a:ea typeface="ＭＳ Ｐゴシック" pitchFamily="34" charset="-128"/>
                <a:cs typeface="+mn-cs"/>
              </a:defRPr>
            </a:lvl4pPr>
            <a:lvl5pPr>
              <a:defRPr lang="de-DE" kern="1400" dirty="0">
                <a:latin typeface="Arial" charset="0"/>
                <a:ea typeface="ＭＳ Ｐゴシック" pitchFamily="34" charset="-128"/>
                <a:cs typeface="+mn-cs"/>
              </a:defRPr>
            </a:lvl5pPr>
          </a:lstStyle>
          <a:p>
            <a:pPr lvl="0">
              <a:spcBef>
                <a:spcPct val="0"/>
              </a:spcBef>
            </a:pPr>
            <a:r>
              <a:rPr lang="en-US" dirty="0" smtClean="0"/>
              <a:t>Header</a:t>
            </a:r>
          </a:p>
        </p:txBody>
      </p:sp>
      <p:sp>
        <p:nvSpPr>
          <p:cNvPr id="23" name="Textplatzhalter 8"/>
          <p:cNvSpPr>
            <a:spLocks noGrp="1"/>
          </p:cNvSpPr>
          <p:nvPr>
            <p:ph type="body" sz="quarter" idx="18" hasCustomPrompt="1"/>
          </p:nvPr>
        </p:nvSpPr>
        <p:spPr>
          <a:xfrm>
            <a:off x="6243190" y="1774582"/>
            <a:ext cx="5472112" cy="360000"/>
          </a:xfrm>
          <a:solidFill>
            <a:schemeClr val="accent2"/>
          </a:solidFill>
          <a:ln w="9525">
            <a:solidFill>
              <a:schemeClr val="accent1"/>
            </a:solidFill>
            <a:miter lim="800000"/>
            <a:headEnd/>
            <a:tailEnd/>
          </a:ln>
        </p:spPr>
        <p:txBody>
          <a:bodyPr vert="horz" wrap="square" lIns="144000" tIns="72000" rIns="72000" bIns="72000" rtlCol="0" anchor="ctr">
            <a:noAutofit/>
          </a:bodyPr>
          <a:lstStyle>
            <a:lvl1pPr>
              <a:defRPr lang="de-DE" sz="1400" b="1" kern="1400" dirty="0" smtClean="0">
                <a:latin typeface="Arial" charset="0"/>
                <a:ea typeface="ＭＳ Ｐゴシック" pitchFamily="34" charset="-128"/>
              </a:defRPr>
            </a:lvl1pPr>
          </a:lstStyle>
          <a:p>
            <a:pPr lvl="0">
              <a:spcBef>
                <a:spcPct val="0"/>
              </a:spcBef>
            </a:pPr>
            <a:r>
              <a:rPr lang="en-US" dirty="0" smtClean="0"/>
              <a:t>Header</a:t>
            </a:r>
          </a:p>
        </p:txBody>
      </p:sp>
    </p:spTree>
    <p:custDataLst>
      <p:tags r:id="rId1"/>
    </p:custDataLst>
    <p:extLst>
      <p:ext uri="{BB962C8B-B14F-4D97-AF65-F5344CB8AC3E}">
        <p14:creationId xmlns:p14="http://schemas.microsoft.com/office/powerpoint/2010/main" val="40650846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ree Content" preserve="1" userDrawn="1">
  <p:cSld name="Box + Imag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to add core message of slide</a:t>
            </a:r>
            <a:endParaRPr lang="en-US" noProof="0" dirty="0"/>
          </a:p>
        </p:txBody>
      </p:sp>
      <p:sp>
        <p:nvSpPr>
          <p:cNvPr id="4" name="Textplatzhalter 3"/>
          <p:cNvSpPr>
            <a:spLocks noGrp="1"/>
          </p:cNvSpPr>
          <p:nvPr>
            <p:ph type="body" sz="quarter" idx="11" hasCustomPrompt="1"/>
          </p:nvPr>
        </p:nvSpPr>
        <p:spPr>
          <a:xfrm>
            <a:off x="627062" y="1412875"/>
            <a:ext cx="11088687" cy="215444"/>
          </a:xfrm>
        </p:spPr>
        <p:txBody>
          <a:bodyPr wrap="square">
            <a:spAutoFit/>
          </a:bodyPr>
          <a:lstStyle>
            <a:lvl1pPr>
              <a:defRPr sz="1400"/>
            </a:lvl1pPr>
          </a:lstStyle>
          <a:p>
            <a:pPr lvl="0"/>
            <a:r>
              <a:rPr lang="en-US" noProof="0" dirty="0" smtClean="0"/>
              <a:t>Title (description of slide content), Arial 14 </a:t>
            </a:r>
            <a:r>
              <a:rPr lang="en-US" noProof="0" dirty="0" err="1" smtClean="0"/>
              <a:t>pt</a:t>
            </a:r>
            <a:r>
              <a:rPr lang="en-US" noProof="0" dirty="0" smtClean="0"/>
              <a:t>, maximum of 1 line</a:t>
            </a:r>
          </a:p>
        </p:txBody>
      </p:sp>
      <p:sp>
        <p:nvSpPr>
          <p:cNvPr id="12" name="Bildplatzhalter 4"/>
          <p:cNvSpPr>
            <a:spLocks noGrp="1"/>
          </p:cNvSpPr>
          <p:nvPr>
            <p:ph type="pic" sz="quarter" idx="16"/>
          </p:nvPr>
        </p:nvSpPr>
        <p:spPr>
          <a:xfrm>
            <a:off x="6243638" y="1774826"/>
            <a:ext cx="5472112" cy="4032249"/>
          </a:xfrm>
        </p:spPr>
        <p:txBody>
          <a:bodyPr/>
          <a:lstStyle>
            <a:lvl1pPr>
              <a:defRPr sz="1400"/>
            </a:lvl1pPr>
          </a:lstStyle>
          <a:p>
            <a:r>
              <a:rPr lang="de-DE" dirty="0" smtClean="0"/>
              <a:t>Bild durch Klicken auf Symbol hinzufügen</a:t>
            </a:r>
            <a:endParaRPr lang="de-DE" dirty="0"/>
          </a:p>
        </p:txBody>
      </p:sp>
      <p:sp>
        <p:nvSpPr>
          <p:cNvPr id="13" name="Textplatzhalter 8"/>
          <p:cNvSpPr>
            <a:spLocks noGrp="1"/>
          </p:cNvSpPr>
          <p:nvPr>
            <p:ph type="body" sz="quarter" idx="15" hasCustomPrompt="1"/>
          </p:nvPr>
        </p:nvSpPr>
        <p:spPr>
          <a:xfrm>
            <a:off x="627061" y="1774582"/>
            <a:ext cx="5472113" cy="360850"/>
          </a:xfrm>
          <a:solidFill>
            <a:schemeClr val="accent2"/>
          </a:solidFill>
          <a:ln w="9525">
            <a:solidFill>
              <a:schemeClr val="accent1"/>
            </a:solidFill>
            <a:miter lim="800000"/>
            <a:headEnd/>
            <a:tailEnd/>
          </a:ln>
        </p:spPr>
        <p:txBody>
          <a:bodyPr vert="horz" wrap="square" lIns="144000" tIns="72000" rIns="72000" bIns="72000" numCol="1" anchor="ctr" anchorCtr="0" compatLnSpc="1">
            <a:prstTxWarp prst="textNoShape">
              <a:avLst/>
            </a:prstTxWarp>
            <a:noAutofit/>
          </a:bodyPr>
          <a:lstStyle>
            <a:lvl1pPr>
              <a:defRPr lang="en-US" sz="1400" b="1" kern="1400" baseline="0" dirty="0" smtClean="0">
                <a:latin typeface="Arial" charset="0"/>
                <a:ea typeface="ＭＳ Ｐゴシック" pitchFamily="34" charset="-128"/>
              </a:defRPr>
            </a:lvl1pPr>
          </a:lstStyle>
          <a:p>
            <a:pPr lvl="0">
              <a:spcBef>
                <a:spcPct val="0"/>
              </a:spcBef>
            </a:pPr>
            <a:r>
              <a:rPr lang="en-US" dirty="0" smtClean="0"/>
              <a:t>Header</a:t>
            </a:r>
          </a:p>
        </p:txBody>
      </p:sp>
      <p:sp>
        <p:nvSpPr>
          <p:cNvPr id="14" name="Textplatzhalter 8"/>
          <p:cNvSpPr>
            <a:spLocks noGrp="1"/>
          </p:cNvSpPr>
          <p:nvPr>
            <p:ph type="body" sz="quarter" idx="17" hasCustomPrompt="1"/>
          </p:nvPr>
        </p:nvSpPr>
        <p:spPr>
          <a:xfrm>
            <a:off x="627061" y="2135188"/>
            <a:ext cx="5472113" cy="3671887"/>
          </a:xfrm>
          <a:ln>
            <a:solidFill>
              <a:schemeClr val="accent1"/>
            </a:solidFill>
          </a:ln>
        </p:spPr>
        <p:txBody>
          <a:bodyPr vert="horz" wrap="square" lIns="144000" tIns="72000" rIns="72000" bIns="72000" rtlCol="0">
            <a:noAutofit/>
          </a:bodyPr>
          <a:lstStyle>
            <a:lvl1pPr>
              <a:defRPr lang="de-DE" sz="1400" kern="1400" dirty="0" smtClean="0"/>
            </a:lvl1pPr>
          </a:lstStyle>
          <a:p>
            <a:pPr lvl="0" eaLnBrk="0" hangingPunct="0"/>
            <a:r>
              <a:rPr lang="en-US" dirty="0" smtClean="0"/>
              <a:t>Note: Increase indent level to start bullet list/</a:t>
            </a:r>
            <a:r>
              <a:rPr lang="en-US" dirty="0" err="1" smtClean="0"/>
              <a:t>Vergrößern</a:t>
            </a:r>
            <a:r>
              <a:rPr lang="en-US" dirty="0" smtClean="0"/>
              <a:t> </a:t>
            </a:r>
            <a:r>
              <a:rPr lang="en-US" dirty="0" err="1" smtClean="0"/>
              <a:t>Sie</a:t>
            </a:r>
            <a:r>
              <a:rPr lang="en-US" dirty="0" smtClean="0"/>
              <a:t> die </a:t>
            </a:r>
            <a:r>
              <a:rPr lang="en-US" dirty="0" err="1" smtClean="0"/>
              <a:t>Einzugsebene</a:t>
            </a:r>
            <a:r>
              <a:rPr lang="en-US" dirty="0" smtClean="0"/>
              <a:t>, um Bullets </a:t>
            </a:r>
            <a:r>
              <a:rPr lang="en-US" dirty="0" err="1" smtClean="0"/>
              <a:t>zu</a:t>
            </a:r>
            <a:r>
              <a:rPr lang="en-US" dirty="0" smtClean="0"/>
              <a:t> </a:t>
            </a:r>
            <a:r>
              <a:rPr lang="en-US" dirty="0" err="1" smtClean="0"/>
              <a:t>erhalten</a:t>
            </a:r>
            <a:r>
              <a:rPr lang="en-US" dirty="0" smtClean="0"/>
              <a:t>.</a:t>
            </a:r>
          </a:p>
        </p:txBody>
      </p:sp>
    </p:spTree>
    <p:custDataLst>
      <p:tags r:id="rId1"/>
    </p:custDataLst>
    <p:extLst>
      <p:ext uri="{BB962C8B-B14F-4D97-AF65-F5344CB8AC3E}">
        <p14:creationId xmlns:p14="http://schemas.microsoft.com/office/powerpoint/2010/main" val="39073362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theme" Target="../theme/theme1.xml"/><Relationship Id="rId18" Type="http://schemas.openxmlformats.org/officeDocument/2006/relationships/tags" Target="../tags/tag5.xml"/><Relationship Id="rId26" Type="http://schemas.openxmlformats.org/officeDocument/2006/relationships/tags" Target="../tags/tag13.xml"/><Relationship Id="rId39" Type="http://schemas.openxmlformats.org/officeDocument/2006/relationships/tags" Target="../tags/tag26.xml"/><Relationship Id="rId21" Type="http://schemas.openxmlformats.org/officeDocument/2006/relationships/tags" Target="../tags/tag8.xml"/><Relationship Id="rId34" Type="http://schemas.openxmlformats.org/officeDocument/2006/relationships/tags" Target="../tags/tag21.xml"/><Relationship Id="rId42" Type="http://schemas.openxmlformats.org/officeDocument/2006/relationships/tags" Target="../tags/tag29.xml"/><Relationship Id="rId47" Type="http://schemas.openxmlformats.org/officeDocument/2006/relationships/oleObject" Target="../embeddings/oleObject1.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tags" Target="../tags/tag3.xml"/><Relationship Id="rId29" Type="http://schemas.openxmlformats.org/officeDocument/2006/relationships/tags" Target="../tags/tag16.xml"/><Relationship Id="rId11" Type="http://schemas.openxmlformats.org/officeDocument/2006/relationships/slideLayout" Target="../slideLayouts/slideLayout11.xml"/><Relationship Id="rId24" Type="http://schemas.openxmlformats.org/officeDocument/2006/relationships/tags" Target="../tags/tag11.xml"/><Relationship Id="rId32" Type="http://schemas.openxmlformats.org/officeDocument/2006/relationships/tags" Target="../tags/tag19.xml"/><Relationship Id="rId37" Type="http://schemas.openxmlformats.org/officeDocument/2006/relationships/tags" Target="../tags/tag24.xml"/><Relationship Id="rId40" Type="http://schemas.openxmlformats.org/officeDocument/2006/relationships/tags" Target="../tags/tag27.xml"/><Relationship Id="rId45" Type="http://schemas.openxmlformats.org/officeDocument/2006/relationships/tags" Target="../tags/tag32.xml"/><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tags" Target="../tags/tag10.xml"/><Relationship Id="rId28" Type="http://schemas.openxmlformats.org/officeDocument/2006/relationships/tags" Target="../tags/tag15.xml"/><Relationship Id="rId36" Type="http://schemas.openxmlformats.org/officeDocument/2006/relationships/tags" Target="../tags/tag23.xml"/><Relationship Id="rId49"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tags" Target="../tags/tag6.xml"/><Relationship Id="rId31" Type="http://schemas.openxmlformats.org/officeDocument/2006/relationships/tags" Target="../tags/tag18.xml"/><Relationship Id="rId44" Type="http://schemas.openxmlformats.org/officeDocument/2006/relationships/tags" Target="../tags/tag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tags" Target="../tags/tag9.xml"/><Relationship Id="rId27" Type="http://schemas.openxmlformats.org/officeDocument/2006/relationships/tags" Target="../tags/tag14.xml"/><Relationship Id="rId30" Type="http://schemas.openxmlformats.org/officeDocument/2006/relationships/tags" Target="../tags/tag17.xml"/><Relationship Id="rId35" Type="http://schemas.openxmlformats.org/officeDocument/2006/relationships/tags" Target="../tags/tag22.xml"/><Relationship Id="rId43" Type="http://schemas.openxmlformats.org/officeDocument/2006/relationships/tags" Target="../tags/tag30.xml"/><Relationship Id="rId48" Type="http://schemas.openxmlformats.org/officeDocument/2006/relationships/image" Target="../media/image1.emf"/><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4.xml"/><Relationship Id="rId25" Type="http://schemas.openxmlformats.org/officeDocument/2006/relationships/tags" Target="../tags/tag12.xml"/><Relationship Id="rId33" Type="http://schemas.openxmlformats.org/officeDocument/2006/relationships/tags" Target="../tags/tag20.xml"/><Relationship Id="rId38" Type="http://schemas.openxmlformats.org/officeDocument/2006/relationships/tags" Target="../tags/tag25.xml"/><Relationship Id="rId46" Type="http://schemas.openxmlformats.org/officeDocument/2006/relationships/tags" Target="../tags/tag33.xml"/><Relationship Id="rId20" Type="http://schemas.openxmlformats.org/officeDocument/2006/relationships/tags" Target="../tags/tag7.xml"/><Relationship Id="rId41" Type="http://schemas.openxmlformats.org/officeDocument/2006/relationships/tags" Target="../tags/tag28.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16"/>
            </p:custDataLst>
            <p:extLst>
              <p:ext uri="{D42A27DB-BD31-4B8C-83A1-F6EECF244321}">
                <p14:modId xmlns:p14="http://schemas.microsoft.com/office/powerpoint/2010/main" val="28113117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72" name="think-cell Folie" r:id="rId47" imgW="360" imgH="360" progId="">
                  <p:embed/>
                </p:oleObj>
              </mc:Choice>
              <mc:Fallback>
                <p:oleObj name="think-cell Folie" r:id="rId47" imgW="360" imgH="360" progId="">
                  <p:embed/>
                  <p:pic>
                    <p:nvPicPr>
                      <p:cNvPr id="0" name="Picture 300"/>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cdtRectangle 12 Id15"/>
          <p:cNvSpPr>
            <a:spLocks noChangeArrowheads="1"/>
          </p:cNvSpPr>
          <p:nvPr userDrawn="1">
            <p:custDataLst>
              <p:tags r:id="rId17"/>
            </p:custDataLst>
          </p:nvPr>
        </p:nvSpPr>
        <p:spPr bwMode="gray">
          <a:xfrm>
            <a:off x="0" y="0"/>
            <a:ext cx="9384030" cy="1268413"/>
          </a:xfrm>
          <a:prstGeom prst="rect">
            <a:avLst/>
          </a:prstGeom>
          <a:solidFill>
            <a:schemeClr val="accent2"/>
          </a:solidFill>
          <a:ln w="9525">
            <a:noFill/>
            <a:miter lim="800000"/>
            <a:headEnd/>
            <a:tailEnd/>
          </a:ln>
          <a:effectLst/>
        </p:spPr>
        <p:txBody>
          <a:bodyPr wrap="none" anchor="ctr">
            <a:noAutofit/>
          </a:bodyPr>
          <a:lstStyle/>
          <a:p>
            <a:pPr eaLnBrk="1"/>
            <a:endParaRPr 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078" name="cdtRectangle 115 Id3078"/>
          <p:cNvSpPr>
            <a:spLocks noGrp="1" noChangeArrowheads="1"/>
          </p:cNvSpPr>
          <p:nvPr>
            <p:ph type="title"/>
            <p:custDataLst>
              <p:tags r:id="rId18"/>
            </p:custDataLst>
          </p:nvPr>
        </p:nvSpPr>
        <p:spPr bwMode="auto">
          <a:xfrm>
            <a:off x="0" y="0"/>
            <a:ext cx="12198350" cy="1268413"/>
          </a:xfrm>
          <a:prstGeom prst="rect">
            <a:avLst/>
          </a:prstGeom>
          <a:noFill/>
          <a:ln w="9525">
            <a:noFill/>
            <a:miter lim="800000"/>
            <a:headEnd/>
            <a:tailEnd/>
          </a:ln>
        </p:spPr>
        <p:txBody>
          <a:bodyPr vert="horz" wrap="square" lIns="626400" tIns="396000" rIns="2124000" bIns="234000" numCol="1" anchor="b" anchorCtr="0" compatLnSpc="1">
            <a:prstTxWarp prst="textNoShape">
              <a:avLst/>
            </a:prstTxWarp>
          </a:bodyPr>
          <a:lstStyle/>
          <a:p>
            <a:pPr lvl="0"/>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p:txBody>
      </p:sp>
      <p:sp>
        <p:nvSpPr>
          <p:cNvPr id="3079" name="cdtRectangle 116 Id3079"/>
          <p:cNvSpPr>
            <a:spLocks noGrp="1" noChangeArrowheads="1"/>
          </p:cNvSpPr>
          <p:nvPr>
            <p:ph type="body" idx="1"/>
            <p:custDataLst>
              <p:tags r:id="rId19"/>
            </p:custDataLst>
          </p:nvPr>
        </p:nvSpPr>
        <p:spPr bwMode="auto">
          <a:xfrm>
            <a:off x="627063" y="1773238"/>
            <a:ext cx="8208962" cy="40338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3072" name="cdtMasterTags_CL1 Id3072"/>
          <p:cNvCxnSpPr/>
          <p:nvPr userDrawn="1">
            <p:custDataLst>
              <p:tags r:id="rId20"/>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3" name="cdtMasterTags_CL2 Id3073"/>
          <p:cNvCxnSpPr/>
          <p:nvPr userDrawn="1">
            <p:custDataLst>
              <p:tags r:id="rId21"/>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4" name="cdtMasterTags_CL3 Id3074"/>
          <p:cNvCxnSpPr/>
          <p:nvPr userDrawn="1">
            <p:custDataLst>
              <p:tags r:id="rId22"/>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5" name="cdtMasterTags_CL4 Id3075"/>
          <p:cNvCxnSpPr/>
          <p:nvPr userDrawn="1">
            <p:custDataLst>
              <p:tags r:id="rId23"/>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6" name="cdtMasterTags_CL5 Id3076"/>
          <p:cNvCxnSpPr/>
          <p:nvPr userDrawn="1">
            <p:custDataLst>
              <p:tags r:id="rId24"/>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7" name="cdtMasterTags_CL6 Id3077"/>
          <p:cNvCxnSpPr/>
          <p:nvPr userDrawn="1">
            <p:custDataLst>
              <p:tags r:id="rId25"/>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0" name="cdtMasterTags_CL7 Id3080"/>
          <p:cNvCxnSpPr/>
          <p:nvPr userDrawn="1">
            <p:custDataLst>
              <p:tags r:id="rId26"/>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1" name="cdtMasterTags_CL8 Id3081"/>
          <p:cNvCxnSpPr/>
          <p:nvPr userDrawn="1">
            <p:custDataLst>
              <p:tags r:id="rId27"/>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2" name="cdtMasterTags_CL9 Id3082"/>
          <p:cNvCxnSpPr/>
          <p:nvPr userDrawn="1">
            <p:custDataLst>
              <p:tags r:id="rId28"/>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3" name="cdtMasterTags_CL10 Id3083"/>
          <p:cNvCxnSpPr/>
          <p:nvPr userDrawn="1">
            <p:custDataLst>
              <p:tags r:id="rId29"/>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4" name="cdtMasterTags_CL11 Id3084"/>
          <p:cNvCxnSpPr/>
          <p:nvPr userDrawn="1">
            <p:custDataLst>
              <p:tags r:id="rId30"/>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5" name="cdtMasterTags_CL12 Id3085"/>
          <p:cNvCxnSpPr/>
          <p:nvPr userDrawn="1">
            <p:custDataLst>
              <p:tags r:id="rId31"/>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6" name="cdtMasterTags_CL13 Id3086"/>
          <p:cNvCxnSpPr/>
          <p:nvPr userDrawn="1">
            <p:custDataLst>
              <p:tags r:id="rId32"/>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7" name="cdtMasterTags_CL14 Id3087"/>
          <p:cNvCxnSpPr/>
          <p:nvPr userDrawn="1">
            <p:custDataLst>
              <p:tags r:id="rId33"/>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8" name="cdtMasterTags_CL15 Id3088"/>
          <p:cNvCxnSpPr/>
          <p:nvPr userDrawn="1">
            <p:custDataLst>
              <p:tags r:id="rId34"/>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9" name="cdtMasterTags_CL16 Id3089"/>
          <p:cNvCxnSpPr/>
          <p:nvPr userDrawn="1">
            <p:custDataLst>
              <p:tags r:id="rId35"/>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0" name="cdtMasterTags_CL17 Id3090"/>
          <p:cNvCxnSpPr/>
          <p:nvPr userDrawn="1">
            <p:custDataLst>
              <p:tags r:id="rId36"/>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1" name="cdtMasterTags_CL18 Id3091"/>
          <p:cNvCxnSpPr/>
          <p:nvPr userDrawn="1">
            <p:custDataLst>
              <p:tags r:id="rId37"/>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2" name="cdtMasterTags_CL19 Id3092"/>
          <p:cNvCxnSpPr/>
          <p:nvPr userDrawn="1">
            <p:custDataLst>
              <p:tags r:id="rId38"/>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3" name="cdtMasterTags_CL20 Id3093"/>
          <p:cNvCxnSpPr/>
          <p:nvPr userDrawn="1">
            <p:custDataLst>
              <p:tags r:id="rId39"/>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4" name="cdtMasterTags_CL21 Id3094"/>
          <p:cNvCxnSpPr/>
          <p:nvPr userDrawn="1">
            <p:custDataLst>
              <p:tags r:id="rId40"/>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5" name="cdtMasterTags_CL22 Id3095"/>
          <p:cNvCxnSpPr/>
          <p:nvPr userDrawn="1">
            <p:custDataLst>
              <p:tags r:id="rId41"/>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6" name="cdtMasterTags"/>
          <p:cNvCxnSpPr/>
          <p:nvPr userDrawn="1">
            <p:custDataLst>
              <p:tags r:id="rId42"/>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63" name="cdtText Box 133 Id16"/>
          <p:cNvSpPr txBox="1">
            <a:spLocks noChangeArrowheads="1"/>
          </p:cNvSpPr>
          <p:nvPr userDrawn="1">
            <p:custDataLst>
              <p:tags r:id="rId43"/>
            </p:custDataLst>
          </p:nvPr>
        </p:nvSpPr>
        <p:spPr bwMode="auto">
          <a:xfrm>
            <a:off x="0" y="6165850"/>
            <a:ext cx="12198350" cy="431800"/>
          </a:xfrm>
          <a:prstGeom prst="rect">
            <a:avLst/>
          </a:prstGeom>
          <a:noFill/>
          <a:ln w="9525">
            <a:noFill/>
            <a:miter lim="800000"/>
            <a:headEnd/>
            <a:tailEnd/>
          </a:ln>
          <a:effectLst/>
        </p:spPr>
        <p:txBody>
          <a:bodyPr lIns="626400" tIns="144000" rIns="3211200" bIns="0" anchor="ctr"/>
          <a:lstStyle/>
          <a:p>
            <a:r>
              <a:rPr lang="en-US" sz="1000" b="1" noProof="0" dirty="0" smtClean="0">
                <a:solidFill>
                  <a:srgbClr val="879BAA"/>
                </a:solidFill>
                <a:latin typeface="Meiryo UI" panose="020B0604030504040204" pitchFamily="50" charset="-128"/>
                <a:ea typeface="Meiryo UI" panose="020B0604030504040204" pitchFamily="50" charset="-128"/>
                <a:cs typeface="Meiryo UI" panose="020B0604030504040204" pitchFamily="50" charset="-128"/>
              </a:rPr>
              <a:t>CC-BY-SA-4.0</a:t>
            </a:r>
            <a:r>
              <a:rPr lang="en-US" sz="1000" b="1" baseline="0" noProof="0" dirty="0" smtClean="0">
                <a:solidFill>
                  <a:srgbClr val="879BAA"/>
                </a:solidFill>
                <a:latin typeface="Meiryo UI" panose="020B0604030504040204" pitchFamily="50" charset="-128"/>
                <a:ea typeface="Meiryo UI" panose="020B0604030504040204" pitchFamily="50" charset="-128"/>
                <a:cs typeface="Meiryo UI" panose="020B0604030504040204" pitchFamily="50" charset="-128"/>
              </a:rPr>
              <a:t> </a:t>
            </a:r>
            <a:r>
              <a:rPr lang="en-US" sz="1000" b="1" noProof="0" dirty="0" smtClean="0">
                <a:solidFill>
                  <a:srgbClr val="879BAA"/>
                </a:solidFill>
                <a:latin typeface="Meiryo UI" panose="020B0604030504040204" pitchFamily="50" charset="-128"/>
                <a:ea typeface="Meiryo UI" panose="020B0604030504040204" pitchFamily="50" charset="-128"/>
                <a:cs typeface="Meiryo UI" panose="020B0604030504040204" pitchFamily="50" charset="-128"/>
              </a:rPr>
              <a:t>© Siemens AG 2014-2018</a:t>
            </a:r>
            <a:endParaRPr lang="en-US" sz="1000" b="1" noProof="0" dirty="0">
              <a:solidFill>
                <a:srgbClr val="879BAA"/>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4" name="cdtTextBox 12 Id17"/>
          <p:cNvSpPr txBox="1"/>
          <p:nvPr userDrawn="1">
            <p:custDataLst>
              <p:tags r:id="rId44"/>
            </p:custDataLst>
          </p:nvPr>
        </p:nvSpPr>
        <p:spPr>
          <a:xfrm>
            <a:off x="0" y="6597650"/>
            <a:ext cx="3932230" cy="260350"/>
          </a:xfrm>
          <a:prstGeom prst="rect">
            <a:avLst/>
          </a:prstGeom>
          <a:noFill/>
        </p:spPr>
        <p:txBody>
          <a:bodyPr wrap="square" lIns="1908000" tIns="0" rIns="0" bIns="115200" rtlCol="0">
            <a:noAutofit/>
          </a:bodyPr>
          <a:lstStyle/>
          <a:p>
            <a:pPr>
              <a:lnSpc>
                <a:spcPct val="110000"/>
              </a:lnSpc>
              <a:spcBef>
                <a:spcPts val="0"/>
              </a:spcBef>
            </a:pPr>
            <a:r>
              <a:rPr lang="en-US" sz="1000" noProof="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2018</a:t>
            </a:r>
          </a:p>
        </p:txBody>
      </p:sp>
      <p:sp>
        <p:nvSpPr>
          <p:cNvPr id="65" name="cdtTextBox 11 Id18"/>
          <p:cNvSpPr txBox="1"/>
          <p:nvPr userDrawn="1">
            <p:custDataLst>
              <p:tags r:id="rId45"/>
            </p:custDataLst>
          </p:nvPr>
        </p:nvSpPr>
        <p:spPr>
          <a:xfrm>
            <a:off x="0" y="6597650"/>
            <a:ext cx="1765285" cy="260350"/>
          </a:xfrm>
          <a:prstGeom prst="rect">
            <a:avLst/>
          </a:prstGeom>
          <a:noFill/>
        </p:spPr>
        <p:txBody>
          <a:bodyPr wrap="square" lIns="626400" tIns="0" rIns="0" bIns="115200" rtlCol="0" anchor="t" anchorCtr="0">
            <a:noAutofit/>
          </a:bodyPr>
          <a:lstStyle/>
          <a:p>
            <a:pPr>
              <a:lnSpc>
                <a:spcPct val="110000"/>
              </a:lnSpc>
              <a:spcBef>
                <a:spcPts val="0"/>
              </a:spcBef>
            </a:pPr>
            <a:r>
              <a:rPr lang="en-US" sz="1000" noProof="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Page </a:t>
            </a:r>
            <a:fld id="{91E7552C-A157-4A4F-8E99-698C0325FC94}" type="slidenum">
              <a:rPr lang="en-US" sz="1000" noProof="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pPr>
                <a:lnSpc>
                  <a:spcPct val="110000"/>
                </a:lnSpc>
                <a:spcBef>
                  <a:spcPts val="0"/>
                </a:spcBef>
              </a:pPr>
              <a:t>‹#›</a:t>
            </a:fld>
            <a:endParaRPr lang="en-US" sz="1000" noProof="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cdtTextBox 13 Id19"/>
          <p:cNvSpPr txBox="1"/>
          <p:nvPr userDrawn="1">
            <p:custDataLst>
              <p:tags r:id="rId46"/>
            </p:custDataLst>
          </p:nvPr>
        </p:nvSpPr>
        <p:spPr>
          <a:xfrm>
            <a:off x="3787765" y="6597650"/>
            <a:ext cx="8410584" cy="260350"/>
          </a:xfrm>
          <a:prstGeom prst="rect">
            <a:avLst/>
          </a:prstGeom>
          <a:noFill/>
        </p:spPr>
        <p:txBody>
          <a:bodyPr wrap="square" lIns="0" tIns="0" rIns="482400" bIns="115200" rtlCol="0">
            <a:noAutofit/>
          </a:bodyPr>
          <a:lstStyle/>
          <a:p>
            <a:pPr marL="0" marR="0" indent="0" algn="r" defTabSz="914400" rtl="0" eaLnBrk="1" fontAlgn="base" latinLnBrk="0" hangingPunct="1">
              <a:lnSpc>
                <a:spcPct val="110000"/>
              </a:lnSpc>
              <a:spcBef>
                <a:spcPts val="0"/>
              </a:spcBef>
              <a:spcAft>
                <a:spcPct val="0"/>
              </a:spcAft>
              <a:buClrTx/>
              <a:buSzTx/>
              <a:buFontTx/>
              <a:buNone/>
              <a:tabLst/>
              <a:defRPr/>
            </a:pPr>
            <a:r>
              <a:rPr lang="en-US" sz="1000" baseline="0" noProof="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sym typeface="Wingdings"/>
              </a:rPr>
              <a:t>Michael C. Jaeger (translated by Yoshi Kobayashi) – Eclipse SW360</a:t>
            </a:r>
            <a:endParaRPr lang="en-US" sz="1000" noProof="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5" name="Gruppieren 4"/>
          <p:cNvGrpSpPr/>
          <p:nvPr userDrawn="1"/>
        </p:nvGrpSpPr>
        <p:grpSpPr>
          <a:xfrm>
            <a:off x="-216000" y="-216000"/>
            <a:ext cx="12628800" cy="7290000"/>
            <a:chOff x="-216000" y="-216000"/>
            <a:chExt cx="12628800" cy="7290000"/>
          </a:xfrm>
        </p:grpSpPr>
        <p:cxnSp>
          <p:nvCxnSpPr>
            <p:cNvPr id="3" name="Gerade Verbindung 2"/>
            <p:cNvCxnSpPr/>
            <p:nvPr userDrawn="1"/>
          </p:nvCxnSpPr>
          <p:spPr bwMode="auto">
            <a:xfrm>
              <a:off x="627063"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6" name="Gerade Verbindung 35"/>
            <p:cNvCxnSpPr/>
            <p:nvPr userDrawn="1"/>
          </p:nvCxnSpPr>
          <p:spPr bwMode="auto">
            <a:xfrm>
              <a:off x="6099175"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7" name="Gerade Verbindung 36"/>
            <p:cNvCxnSpPr/>
            <p:nvPr userDrawn="1"/>
          </p:nvCxnSpPr>
          <p:spPr bwMode="auto">
            <a:xfrm>
              <a:off x="6242050"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8" name="Gerade Verbindung 37"/>
            <p:cNvCxnSpPr/>
            <p:nvPr userDrawn="1"/>
          </p:nvCxnSpPr>
          <p:spPr bwMode="auto">
            <a:xfrm>
              <a:off x="8835479"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9" name="Gerade Verbindung 38"/>
            <p:cNvCxnSpPr/>
            <p:nvPr userDrawn="1"/>
          </p:nvCxnSpPr>
          <p:spPr bwMode="auto">
            <a:xfrm>
              <a:off x="11715750"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2" name="Gerade Verbindung 51"/>
            <p:cNvCxnSpPr/>
            <p:nvPr userDrawn="1"/>
          </p:nvCxnSpPr>
          <p:spPr bwMode="auto">
            <a:xfrm>
              <a:off x="627063"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3" name="Gerade Verbindung 52"/>
            <p:cNvCxnSpPr/>
            <p:nvPr userDrawn="1"/>
          </p:nvCxnSpPr>
          <p:spPr bwMode="auto">
            <a:xfrm>
              <a:off x="6099175"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4" name="Gerade Verbindung 53"/>
            <p:cNvCxnSpPr/>
            <p:nvPr userDrawn="1"/>
          </p:nvCxnSpPr>
          <p:spPr bwMode="auto">
            <a:xfrm>
              <a:off x="6242050"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5" name="Gerade Verbindung 54"/>
            <p:cNvCxnSpPr/>
            <p:nvPr userDrawn="1"/>
          </p:nvCxnSpPr>
          <p:spPr bwMode="auto">
            <a:xfrm>
              <a:off x="8835479"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6" name="Gerade Verbindung 55"/>
            <p:cNvCxnSpPr/>
            <p:nvPr userDrawn="1"/>
          </p:nvCxnSpPr>
          <p:spPr bwMode="auto">
            <a:xfrm>
              <a:off x="11715750"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7" name="Gerade Verbindung 56"/>
            <p:cNvCxnSpPr/>
            <p:nvPr userDrawn="1"/>
          </p:nvCxnSpPr>
          <p:spPr bwMode="auto">
            <a:xfrm rot="5400000">
              <a:off x="-126000" y="24288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8" name="Gerade Verbindung 57"/>
            <p:cNvCxnSpPr/>
            <p:nvPr userDrawn="1"/>
          </p:nvCxnSpPr>
          <p:spPr bwMode="auto">
            <a:xfrm rot="5400000">
              <a:off x="-126000" y="888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9" name="Gerade Verbindung 58"/>
            <p:cNvCxnSpPr/>
            <p:nvPr userDrawn="1"/>
          </p:nvCxnSpPr>
          <p:spPr bwMode="auto">
            <a:xfrm rot="5400000">
              <a:off x="-126000" y="132039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0" name="Gerade Verbindung 59"/>
            <p:cNvCxnSpPr/>
            <p:nvPr userDrawn="1"/>
          </p:nvCxnSpPr>
          <p:spPr bwMode="auto">
            <a:xfrm rot="5400000">
              <a:off x="-126000" y="36252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1" name="Gerade Verbindung 60"/>
            <p:cNvCxnSpPr/>
            <p:nvPr userDrawn="1"/>
          </p:nvCxnSpPr>
          <p:spPr bwMode="auto">
            <a:xfrm rot="5400000">
              <a:off x="-126000" y="3767981"/>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2" name="Gerade Verbindung 61"/>
            <p:cNvCxnSpPr/>
            <p:nvPr userDrawn="1"/>
          </p:nvCxnSpPr>
          <p:spPr bwMode="auto">
            <a:xfrm rot="5400000">
              <a:off x="-126000" y="6072038"/>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7" name="Gerade Verbindung 66"/>
            <p:cNvCxnSpPr/>
            <p:nvPr userDrawn="1"/>
          </p:nvCxnSpPr>
          <p:spPr bwMode="auto">
            <a:xfrm rot="5400000">
              <a:off x="-126000" y="168085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8" name="Gerade Verbindung 67"/>
            <p:cNvCxnSpPr/>
            <p:nvPr userDrawn="1"/>
          </p:nvCxnSpPr>
          <p:spPr bwMode="auto">
            <a:xfrm rot="5400000">
              <a:off x="-126000" y="5714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9" name="Gerade Verbindung 68"/>
            <p:cNvCxnSpPr/>
            <p:nvPr userDrawn="1"/>
          </p:nvCxnSpPr>
          <p:spPr bwMode="auto">
            <a:xfrm rot="5400000">
              <a:off x="12322800" y="24288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0" name="Gerade Verbindung 69"/>
            <p:cNvCxnSpPr/>
            <p:nvPr userDrawn="1"/>
          </p:nvCxnSpPr>
          <p:spPr bwMode="auto">
            <a:xfrm rot="5400000">
              <a:off x="12322800" y="888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1" name="Gerade Verbindung 70"/>
            <p:cNvCxnSpPr/>
            <p:nvPr userDrawn="1"/>
          </p:nvCxnSpPr>
          <p:spPr bwMode="auto">
            <a:xfrm rot="5400000">
              <a:off x="12322800" y="132039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2" name="Gerade Verbindung 71"/>
            <p:cNvCxnSpPr/>
            <p:nvPr userDrawn="1"/>
          </p:nvCxnSpPr>
          <p:spPr bwMode="auto">
            <a:xfrm rot="5400000">
              <a:off x="12322800" y="36252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3" name="Gerade Verbindung 72"/>
            <p:cNvCxnSpPr/>
            <p:nvPr userDrawn="1"/>
          </p:nvCxnSpPr>
          <p:spPr bwMode="auto">
            <a:xfrm rot="5400000">
              <a:off x="12322800" y="3767981"/>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4" name="Gerade Verbindung 73"/>
            <p:cNvCxnSpPr/>
            <p:nvPr userDrawn="1"/>
          </p:nvCxnSpPr>
          <p:spPr bwMode="auto">
            <a:xfrm rot="5400000">
              <a:off x="12322800" y="6072038"/>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5" name="Gerade Verbindung 74"/>
            <p:cNvCxnSpPr/>
            <p:nvPr userDrawn="1"/>
          </p:nvCxnSpPr>
          <p:spPr bwMode="auto">
            <a:xfrm rot="5400000">
              <a:off x="12322800" y="168085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6" name="Gerade Verbindung 75"/>
            <p:cNvCxnSpPr/>
            <p:nvPr userDrawn="1"/>
          </p:nvCxnSpPr>
          <p:spPr bwMode="auto">
            <a:xfrm rot="5400000">
              <a:off x="12322800" y="5714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pic>
        <p:nvPicPr>
          <p:cNvPr id="1325" name="Picture 301" descr="C:\Users\mch00830\Desktop\sw360-h-208x79.png"/>
          <p:cNvPicPr>
            <a:picLocks noChangeAspect="1" noChangeArrowheads="1"/>
          </p:cNvPicPr>
          <p:nvPr userDrawn="1"/>
        </p:nvPicPr>
        <p:blipFill>
          <a:blip r:embed="rId49"/>
          <a:srcRect/>
          <a:stretch>
            <a:fillRect/>
          </a:stretch>
        </p:blipFill>
        <p:spPr bwMode="auto">
          <a:xfrm>
            <a:off x="9940608" y="303846"/>
            <a:ext cx="1775142" cy="674848"/>
          </a:xfrm>
          <a:prstGeom prst="rect">
            <a:avLst/>
          </a:prstGeom>
          <a:solidFill>
            <a:schemeClr val="bg1"/>
          </a:solidFill>
        </p:spPr>
      </p:pic>
    </p:spTree>
    <p:custDataLst>
      <p:tags r:id="rId15"/>
    </p:custDataLst>
  </p:cSld>
  <p:clrMap bg1="lt1" tx1="dk1" bg2="lt2" tx2="dk2" accent1="accent1" accent2="accent2" accent3="accent3" accent4="accent4" accent5="accent5" accent6="accent6" hlink="hlink" folHlink="folHlink"/>
  <p:sldLayoutIdLst>
    <p:sldLayoutId id="2147483700" r:id="rId1"/>
    <p:sldLayoutId id="2147483702" r:id="rId2"/>
    <p:sldLayoutId id="2147483708" r:id="rId3"/>
    <p:sldLayoutId id="2147483716" r:id="rId4"/>
    <p:sldLayoutId id="2147483717" r:id="rId5"/>
    <p:sldLayoutId id="2147483718" r:id="rId6"/>
    <p:sldLayoutId id="2147483719" r:id="rId7"/>
    <p:sldLayoutId id="2147483720" r:id="rId8"/>
    <p:sldLayoutId id="2147483721" r:id="rId9"/>
    <p:sldLayoutId id="2147483722" r:id="rId10"/>
    <p:sldLayoutId id="2147483724" r:id="rId11"/>
    <p:sldLayoutId id="2147483726" r:id="rId12"/>
  </p:sldLayoutIdLst>
  <p:timing>
    <p:tnLst>
      <p:par>
        <p:cTn id="1" dur="indefinite" restart="never" nodeType="tmRoot"/>
      </p:par>
    </p:tnLst>
  </p:timing>
  <p:hf sldNum="0" hdr="0" ftr="0" dt="0"/>
  <p:txStyles>
    <p:titleStyle>
      <a:lvl1pPr algn="l" rtl="0" fontAlgn="base">
        <a:spcBef>
          <a:spcPct val="0"/>
        </a:spcBef>
        <a:spcAft>
          <a:spcPct val="0"/>
        </a:spcAft>
        <a:defRPr sz="2800" b="1">
          <a:solidFill>
            <a:schemeClr val="dk2"/>
          </a:solidFill>
          <a:latin typeface="Meiryo UI" panose="020B0604030504040204" pitchFamily="50" charset="-128"/>
          <a:ea typeface="Meiryo UI" panose="020B0604030504040204" pitchFamily="50" charset="-128"/>
          <a:cs typeface="Meiryo UI" panose="020B0604030504040204" pitchFamily="50" charset="-128"/>
        </a:defRPr>
      </a:lvl1pPr>
      <a:lvl2pPr algn="l" rtl="0" fontAlgn="base">
        <a:spcBef>
          <a:spcPct val="0"/>
        </a:spcBef>
        <a:spcAft>
          <a:spcPct val="0"/>
        </a:spcAft>
        <a:defRPr sz="2000" b="1">
          <a:solidFill>
            <a:schemeClr val="tx1"/>
          </a:solidFill>
          <a:latin typeface="Arial" charset="0"/>
          <a:ea typeface="ＭＳ Ｐゴシック" charset="-128"/>
        </a:defRPr>
      </a:lvl2pPr>
      <a:lvl3pPr algn="l" rtl="0" fontAlgn="base">
        <a:spcBef>
          <a:spcPct val="0"/>
        </a:spcBef>
        <a:spcAft>
          <a:spcPct val="0"/>
        </a:spcAft>
        <a:defRPr sz="2000" b="1">
          <a:solidFill>
            <a:schemeClr val="tx1"/>
          </a:solidFill>
          <a:latin typeface="Arial" charset="0"/>
          <a:ea typeface="ＭＳ Ｐゴシック" charset="-128"/>
        </a:defRPr>
      </a:lvl3pPr>
      <a:lvl4pPr algn="l" rtl="0" fontAlgn="base">
        <a:spcBef>
          <a:spcPct val="0"/>
        </a:spcBef>
        <a:spcAft>
          <a:spcPct val="0"/>
        </a:spcAft>
        <a:defRPr sz="2000" b="1">
          <a:solidFill>
            <a:schemeClr val="tx1"/>
          </a:solidFill>
          <a:latin typeface="Arial" charset="0"/>
          <a:ea typeface="ＭＳ Ｐゴシック" charset="-128"/>
        </a:defRPr>
      </a:lvl4pPr>
      <a:lvl5pPr algn="l" rtl="0" fontAlgn="base">
        <a:spcBef>
          <a:spcPct val="0"/>
        </a:spcBef>
        <a:spcAft>
          <a:spcPct val="0"/>
        </a:spcAft>
        <a:defRPr sz="2000" b="1">
          <a:solidFill>
            <a:schemeClr val="tx1"/>
          </a:solidFill>
          <a:latin typeface="Arial" charset="0"/>
          <a:ea typeface="ＭＳ Ｐゴシック" charset="-128"/>
        </a:defRPr>
      </a:lvl5pPr>
      <a:lvl6pPr marL="457200" algn="l" rtl="0" eaLnBrk="1" fontAlgn="base" hangingPunct="1">
        <a:spcBef>
          <a:spcPct val="0"/>
        </a:spcBef>
        <a:spcAft>
          <a:spcPct val="0"/>
        </a:spcAft>
        <a:defRPr sz="2000" b="1">
          <a:solidFill>
            <a:schemeClr val="tx1"/>
          </a:solidFill>
          <a:latin typeface="Arial" charset="0"/>
          <a:ea typeface="ヒラギノ角ゴ Pro W3" charset="0"/>
        </a:defRPr>
      </a:lvl6pPr>
      <a:lvl7pPr marL="914400" algn="l" rtl="0" eaLnBrk="1" fontAlgn="base" hangingPunct="1">
        <a:spcBef>
          <a:spcPct val="0"/>
        </a:spcBef>
        <a:spcAft>
          <a:spcPct val="0"/>
        </a:spcAft>
        <a:defRPr sz="2000" b="1">
          <a:solidFill>
            <a:schemeClr val="tx1"/>
          </a:solidFill>
          <a:latin typeface="Arial" charset="0"/>
          <a:ea typeface="ヒラギノ角ゴ Pro W3" charset="0"/>
        </a:defRPr>
      </a:lvl7pPr>
      <a:lvl8pPr marL="1371600" algn="l" rtl="0" eaLnBrk="1" fontAlgn="base" hangingPunct="1">
        <a:spcBef>
          <a:spcPct val="0"/>
        </a:spcBef>
        <a:spcAft>
          <a:spcPct val="0"/>
        </a:spcAft>
        <a:defRPr sz="2000" b="1">
          <a:solidFill>
            <a:schemeClr val="tx1"/>
          </a:solidFill>
          <a:latin typeface="Arial" charset="0"/>
          <a:ea typeface="ヒラギノ角ゴ Pro W3" charset="0"/>
        </a:defRPr>
      </a:lvl8pPr>
      <a:lvl9pPr marL="1828800" algn="l" rtl="0" eaLnBrk="1" fontAlgn="base" hangingPunct="1">
        <a:spcBef>
          <a:spcPct val="0"/>
        </a:spcBef>
        <a:spcAft>
          <a:spcPct val="0"/>
        </a:spcAft>
        <a:defRPr sz="2000" b="1">
          <a:solidFill>
            <a:schemeClr val="tx1"/>
          </a:solidFill>
          <a:latin typeface="Arial" charset="0"/>
          <a:ea typeface="ヒラギノ角ゴ Pro W3" charset="0"/>
        </a:defRPr>
      </a:lvl9pPr>
    </p:titleStyle>
    <p:bodyStyle>
      <a:lvl1pPr marL="0" indent="0" algn="l" rtl="0" fontAlgn="base">
        <a:lnSpc>
          <a:spcPct val="100000"/>
        </a:lnSpc>
        <a:spcBef>
          <a:spcPts val="600"/>
        </a:spcBef>
        <a:spcAft>
          <a:spcPct val="0"/>
        </a:spcAft>
        <a:buClr>
          <a:schemeClr val="accent1"/>
        </a:buClr>
        <a:buFont typeface="Arial" pitchFamily="34" charset="0"/>
        <a:buNone/>
        <a:tabLst/>
        <a:defRPr sz="24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179388" indent="-177800" algn="l" rtl="0" fontAlgn="base">
        <a:lnSpc>
          <a:spcPct val="100000"/>
        </a:lnSpc>
        <a:spcBef>
          <a:spcPts val="600"/>
        </a:spcBef>
        <a:spcAft>
          <a:spcPct val="0"/>
        </a:spcAft>
        <a:buClr>
          <a:schemeClr val="accent1"/>
        </a:buClr>
        <a:buChar char="•"/>
        <a:tabLst/>
        <a:defRPr sz="24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358775" indent="-177800" algn="l" rtl="0" fontAlgn="base">
        <a:lnSpc>
          <a:spcPct val="100000"/>
        </a:lnSpc>
        <a:spcBef>
          <a:spcPts val="600"/>
        </a:spcBef>
        <a:spcAft>
          <a:spcPct val="0"/>
        </a:spcAft>
        <a:buClr>
          <a:schemeClr val="accent1"/>
        </a:buClr>
        <a:buChar char="•"/>
        <a:tabLst/>
        <a:defRPr sz="24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538163" indent="-177800" algn="l" rtl="0" fontAlgn="base">
        <a:lnSpc>
          <a:spcPct val="100000"/>
        </a:lnSpc>
        <a:spcBef>
          <a:spcPts val="600"/>
        </a:spcBef>
        <a:spcAft>
          <a:spcPct val="0"/>
        </a:spcAft>
        <a:buClr>
          <a:schemeClr val="accent1"/>
        </a:buClr>
        <a:buChar char="•"/>
        <a:tabLst/>
        <a:defRPr sz="24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717550" indent="-177800" algn="l" rtl="0" fontAlgn="base">
        <a:lnSpc>
          <a:spcPct val="100000"/>
        </a:lnSpc>
        <a:spcBef>
          <a:spcPts val="600"/>
        </a:spcBef>
        <a:spcAft>
          <a:spcPct val="0"/>
        </a:spcAft>
        <a:buClr>
          <a:schemeClr val="accent1"/>
        </a:buClr>
        <a:buChar char="•"/>
        <a:tabLst/>
        <a:defRPr sz="24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12207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6pPr>
      <a:lvl7pPr marL="16779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7pPr>
      <a:lvl8pPr marL="21351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8pPr>
      <a:lvl9pPr marL="25923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image" Target="../media/image13.png"/><Relationship Id="rId2" Type="http://schemas.openxmlformats.org/officeDocument/2006/relationships/tags" Target="../tags/tag51.xml"/><Relationship Id="rId1" Type="http://schemas.openxmlformats.org/officeDocument/2006/relationships/vmlDrawing" Target="../drawings/vmlDrawing3.vml"/><Relationship Id="rId6" Type="http://schemas.openxmlformats.org/officeDocument/2006/relationships/image" Target="../media/image12.emf"/><Relationship Id="rId5" Type="http://schemas.openxmlformats.org/officeDocument/2006/relationships/oleObject" Target="../embeddings/oleObject3.bin"/><Relationship Id="rId4"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vmlDrawing" Target="../drawings/vmlDrawing4.vml"/><Relationship Id="rId6" Type="http://schemas.openxmlformats.org/officeDocument/2006/relationships/image" Target="../media/image12.emf"/><Relationship Id="rId5" Type="http://schemas.openxmlformats.org/officeDocument/2006/relationships/oleObject" Target="../embeddings/oleObject4.bin"/><Relationship Id="rId4"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5.vml"/><Relationship Id="rId6" Type="http://schemas.openxmlformats.org/officeDocument/2006/relationships/image" Target="../media/image12.emf"/><Relationship Id="rId5" Type="http://schemas.openxmlformats.org/officeDocument/2006/relationships/oleObject" Target="../embeddings/oleObject5.bin"/><Relationship Id="rId4"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image" Target="../media/image13.png"/><Relationship Id="rId2" Type="http://schemas.openxmlformats.org/officeDocument/2006/relationships/tags" Target="../tags/tag57.xml"/><Relationship Id="rId1" Type="http://schemas.openxmlformats.org/officeDocument/2006/relationships/vmlDrawing" Target="../drawings/vmlDrawing6.vml"/><Relationship Id="rId6" Type="http://schemas.openxmlformats.org/officeDocument/2006/relationships/image" Target="../media/image12.emf"/><Relationship Id="rId5" Type="http://schemas.openxmlformats.org/officeDocument/2006/relationships/oleObject" Target="../embeddings/oleObject6.bin"/><Relationship Id="rId4"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image" Target="../media/image13.png"/><Relationship Id="rId2" Type="http://schemas.openxmlformats.org/officeDocument/2006/relationships/tags" Target="../tags/tag59.xml"/><Relationship Id="rId1" Type="http://schemas.openxmlformats.org/officeDocument/2006/relationships/vmlDrawing" Target="../drawings/vmlDrawing7.vml"/><Relationship Id="rId6" Type="http://schemas.openxmlformats.org/officeDocument/2006/relationships/image" Target="../media/image12.emf"/><Relationship Id="rId5" Type="http://schemas.openxmlformats.org/officeDocument/2006/relationships/oleObject" Target="../embeddings/oleObject7.bin"/><Relationship Id="rId4"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tags" Target="../tags/tag62.xml"/><Relationship Id="rId7" Type="http://schemas.openxmlformats.org/officeDocument/2006/relationships/image" Target="../media/image13.png"/><Relationship Id="rId2" Type="http://schemas.openxmlformats.org/officeDocument/2006/relationships/tags" Target="../tags/tag61.xml"/><Relationship Id="rId1" Type="http://schemas.openxmlformats.org/officeDocument/2006/relationships/vmlDrawing" Target="../drawings/vmlDrawing8.vml"/><Relationship Id="rId6" Type="http://schemas.openxmlformats.org/officeDocument/2006/relationships/image" Target="../media/image12.emf"/><Relationship Id="rId5" Type="http://schemas.openxmlformats.org/officeDocument/2006/relationships/oleObject" Target="../embeddings/oleObject8.bin"/><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slideLayout" Target="../slideLayouts/slideLayout3.xml"/><Relationship Id="rId4" Type="http://schemas.openxmlformats.org/officeDocument/2006/relationships/tags" Target="../tags/tag6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69.xml"/><Relationship Id="rId7" Type="http://schemas.openxmlformats.org/officeDocument/2006/relationships/image" Target="../media/image16.png"/><Relationship Id="rId2" Type="http://schemas.openxmlformats.org/officeDocument/2006/relationships/tags" Target="../tags/tag68.xml"/><Relationship Id="rId1" Type="http://schemas.openxmlformats.org/officeDocument/2006/relationships/vmlDrawing" Target="../drawings/vmlDrawing9.vml"/><Relationship Id="rId6" Type="http://schemas.openxmlformats.org/officeDocument/2006/relationships/image" Target="../media/image12.emf"/><Relationship Id="rId5" Type="http://schemas.openxmlformats.org/officeDocument/2006/relationships/oleObject" Target="../embeddings/oleObject9.bin"/><Relationship Id="rId4"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vmlDrawing" Target="../drawings/vmlDrawing10.vml"/><Relationship Id="rId6" Type="http://schemas.openxmlformats.org/officeDocument/2006/relationships/image" Target="../media/image12.emf"/><Relationship Id="rId5" Type="http://schemas.openxmlformats.org/officeDocument/2006/relationships/oleObject" Target="../embeddings/oleObject10.bin"/><Relationship Id="rId4"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image" Target="../media/image18.png"/><Relationship Id="rId2" Type="http://schemas.openxmlformats.org/officeDocument/2006/relationships/tags" Target="../tags/tag72.xml"/><Relationship Id="rId1" Type="http://schemas.openxmlformats.org/officeDocument/2006/relationships/vmlDrawing" Target="../drawings/vmlDrawing11.vml"/><Relationship Id="rId6" Type="http://schemas.openxmlformats.org/officeDocument/2006/relationships/image" Target="../media/image12.emf"/><Relationship Id="rId5" Type="http://schemas.openxmlformats.org/officeDocument/2006/relationships/oleObject" Target="../embeddings/oleObject11.bin"/><Relationship Id="rId4"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vmlDrawing" Target="../drawings/vmlDrawing12.vml"/><Relationship Id="rId6" Type="http://schemas.openxmlformats.org/officeDocument/2006/relationships/image" Target="../media/image12.emf"/><Relationship Id="rId5" Type="http://schemas.openxmlformats.org/officeDocument/2006/relationships/oleObject" Target="../embeddings/oleObject12.bin"/><Relationship Id="rId4"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image" Target="../media/image20.png"/><Relationship Id="rId2" Type="http://schemas.openxmlformats.org/officeDocument/2006/relationships/tags" Target="../tags/tag77.xml"/><Relationship Id="rId1" Type="http://schemas.openxmlformats.org/officeDocument/2006/relationships/vmlDrawing" Target="../drawings/vmlDrawing13.vml"/><Relationship Id="rId6" Type="http://schemas.openxmlformats.org/officeDocument/2006/relationships/image" Target="../media/image12.emf"/><Relationship Id="rId5" Type="http://schemas.openxmlformats.org/officeDocument/2006/relationships/oleObject" Target="../embeddings/oleObject13.bin"/><Relationship Id="rId4"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51.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slideLayout" Target="../slideLayouts/slideLayout3.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s>
</file>

<file path=ppt/slides/_rels/slide52.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slideLayout" Target="../slideLayouts/slideLayout3.xml"/><Relationship Id="rId4" Type="http://schemas.openxmlformats.org/officeDocument/2006/relationships/tags" Target="../tags/tag89.xml"/></Relationships>
</file>

<file path=ppt/slides/_rels/slide53.xml.rels><?xml version="1.0" encoding="UTF-8" standalone="yes"?>
<Relationships xmlns="http://schemas.openxmlformats.org/package/2006/relationships"><Relationship Id="rId3" Type="http://schemas.openxmlformats.org/officeDocument/2006/relationships/tags" Target="../tags/tag92.xml"/><Relationship Id="rId7" Type="http://schemas.openxmlformats.org/officeDocument/2006/relationships/slideLayout" Target="../slideLayouts/slideLayout3.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s>
</file>

<file path=ppt/slides/_rels/slide54.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5" Type="http://schemas.openxmlformats.org/officeDocument/2006/relationships/slideLayout" Target="../slideLayouts/slideLayout3.xml"/><Relationship Id="rId4" Type="http://schemas.openxmlformats.org/officeDocument/2006/relationships/tags" Target="../tags/tag99.xml"/></Relationships>
</file>

<file path=ppt/slides/_rels/slide55.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slideLayout" Target="../slideLayouts/slideLayout3.xml"/><Relationship Id="rId4" Type="http://schemas.openxmlformats.org/officeDocument/2006/relationships/tags" Target="../tags/tag103.xml"/></Relationships>
</file>

<file path=ppt/slides/_rels/slide56.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5" Type="http://schemas.openxmlformats.org/officeDocument/2006/relationships/slideLayout" Target="../slideLayouts/slideLayout3.xml"/><Relationship Id="rId4" Type="http://schemas.openxmlformats.org/officeDocument/2006/relationships/tags" Target="../tags/tag107.xml"/></Relationships>
</file>

<file path=ppt/slides/_rels/slide57.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113.xml"/><Relationship Id="rId7" Type="http://schemas.openxmlformats.org/officeDocument/2006/relationships/slideLayout" Target="../slideLayouts/slideLayout3.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1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120.xml"/><Relationship Id="rId7" Type="http://schemas.openxmlformats.org/officeDocument/2006/relationships/slideLayout" Target="../slideLayouts/slideLayout3.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9" Type="http://schemas.openxmlformats.org/officeDocument/2006/relationships/image" Target="../media/image25.png"/></Relationships>
</file>

<file path=ppt/slides/_rels/slide6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125.xml"/><Relationship Id="rId7" Type="http://schemas.openxmlformats.org/officeDocument/2006/relationships/hyperlink" Target="https://github.com/eclipse/antenna" TargetMode="External"/><Relationship Id="rId2" Type="http://schemas.openxmlformats.org/officeDocument/2006/relationships/tags" Target="../tags/tag124.xml"/><Relationship Id="rId1" Type="http://schemas.openxmlformats.org/officeDocument/2006/relationships/vmlDrawing" Target="../drawings/vmlDrawing14.vml"/><Relationship Id="rId6" Type="http://schemas.openxmlformats.org/officeDocument/2006/relationships/image" Target="../media/image12.emf"/><Relationship Id="rId5" Type="http://schemas.openxmlformats.org/officeDocument/2006/relationships/oleObject" Target="../embeddings/oleObject14.bin"/><Relationship Id="rId4"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8" Type="http://schemas.openxmlformats.org/officeDocument/2006/relationships/hyperlink" Target="https://github.com/sw360/sw360vagrant" TargetMode="External"/><Relationship Id="rId3" Type="http://schemas.openxmlformats.org/officeDocument/2006/relationships/tags" Target="../tags/tag127.xml"/><Relationship Id="rId7" Type="http://schemas.openxmlformats.org/officeDocument/2006/relationships/hyperlink" Target="https://github.com/sw360/sw360chores" TargetMode="External"/><Relationship Id="rId2" Type="http://schemas.openxmlformats.org/officeDocument/2006/relationships/tags" Target="../tags/tag126.xml"/><Relationship Id="rId1" Type="http://schemas.openxmlformats.org/officeDocument/2006/relationships/vmlDrawing" Target="../drawings/vmlDrawing15.vml"/><Relationship Id="rId6" Type="http://schemas.openxmlformats.org/officeDocument/2006/relationships/image" Target="../media/image12.emf"/><Relationship Id="rId5" Type="http://schemas.openxmlformats.org/officeDocument/2006/relationships/oleObject" Target="../embeddings/oleObject15.bin"/><Relationship Id="rId4" Type="http://schemas.openxmlformats.org/officeDocument/2006/relationships/slideLayout" Target="../slideLayouts/slideLayout3.xml"/><Relationship Id="rId9" Type="http://schemas.openxmlformats.org/officeDocument/2006/relationships/hyperlink" Target="https://github.com/sw360/ldapOrganizationMappingExt" TargetMode="Externa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xml"/><Relationship Id="rId1" Type="http://schemas.openxmlformats.org/officeDocument/2006/relationships/tags" Target="../tags/tag128.xml"/><Relationship Id="rId6" Type="http://schemas.openxmlformats.org/officeDocument/2006/relationships/hyperlink" Target="https://github.com/eclipse/sw360" TargetMode="External"/><Relationship Id="rId5" Type="http://schemas.openxmlformats.org/officeDocument/2006/relationships/hyperlink" Target="https://github.com/fossology/fossology" TargetMode="External"/><Relationship Id="rId4" Type="http://schemas.openxmlformats.org/officeDocument/2006/relationships/hyperlink" Target="https://www.eclipse.org/sw360" TargetMode="External"/></Relationships>
</file>

<file path=ppt/slides/_rels/slide66.xml.rels><?xml version="1.0" encoding="UTF-8" standalone="yes"?>
<Relationships xmlns="http://schemas.openxmlformats.org/package/2006/relationships"><Relationship Id="rId3" Type="http://schemas.openxmlformats.org/officeDocument/2006/relationships/tags" Target="../tags/tag130.xml"/><Relationship Id="rId7" Type="http://schemas.openxmlformats.org/officeDocument/2006/relationships/image" Target="../media/image27.png"/><Relationship Id="rId2" Type="http://schemas.openxmlformats.org/officeDocument/2006/relationships/tags" Target="../tags/tag129.xml"/><Relationship Id="rId1" Type="http://schemas.openxmlformats.org/officeDocument/2006/relationships/vmlDrawing" Target="../drawings/vmlDrawing16.vml"/><Relationship Id="rId6" Type="http://schemas.openxmlformats.org/officeDocument/2006/relationships/image" Target="../media/image12.emf"/><Relationship Id="rId5" Type="http://schemas.openxmlformats.org/officeDocument/2006/relationships/oleObject" Target="../embeddings/oleObject16.bin"/><Relationship Id="rId4"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tags" Target="../tags/tag132.xml"/><Relationship Id="rId7" Type="http://schemas.openxmlformats.org/officeDocument/2006/relationships/image" Target="../media/image28.png"/><Relationship Id="rId2" Type="http://schemas.openxmlformats.org/officeDocument/2006/relationships/tags" Target="../tags/tag131.xml"/><Relationship Id="rId1" Type="http://schemas.openxmlformats.org/officeDocument/2006/relationships/vmlDrawing" Target="../drawings/vmlDrawing17.vml"/><Relationship Id="rId6" Type="http://schemas.openxmlformats.org/officeDocument/2006/relationships/image" Target="../media/image12.emf"/><Relationship Id="rId5" Type="http://schemas.openxmlformats.org/officeDocument/2006/relationships/oleObject" Target="../embeddings/oleObject17.bin"/><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7063" y="1061525"/>
            <a:ext cx="6480000" cy="4740971"/>
          </a:xfrm>
        </p:spPr>
        <p:txBody>
          <a:bodyPr/>
          <a:lstStyle/>
          <a:p>
            <a:r>
              <a:rPr lang="de-DE" sz="3200" dirty="0" smtClean="0"/>
              <a:t>SW360 Information </a:t>
            </a:r>
            <a:r>
              <a:rPr lang="de-DE" sz="3200" dirty="0" smtClean="0"/>
              <a:t>Slides</a:t>
            </a:r>
            <a:br>
              <a:rPr lang="de-DE" sz="3200" dirty="0" smtClean="0"/>
            </a:br>
            <a:r>
              <a:rPr lang="ja-JP" altLang="en-US" sz="3200" dirty="0" smtClean="0"/>
              <a:t>（</a:t>
            </a:r>
            <a:r>
              <a:rPr lang="ja-JP" altLang="en-US" sz="3200" dirty="0" smtClean="0"/>
              <a:t>日本語版）</a:t>
            </a:r>
            <a:r>
              <a:rPr lang="de-DE" sz="3200" dirty="0" smtClean="0"/>
              <a:t/>
            </a:r>
            <a:br>
              <a:rPr lang="de-DE" sz="3200" dirty="0" smtClean="0"/>
            </a:br>
            <a:r>
              <a:rPr lang="de-DE" sz="3200" dirty="0" smtClean="0"/>
              <a:t>1. Vision</a:t>
            </a:r>
            <a:br>
              <a:rPr lang="de-DE" sz="3200" dirty="0" smtClean="0"/>
            </a:br>
            <a:r>
              <a:rPr lang="de-DE" sz="3200" dirty="0" smtClean="0"/>
              <a:t>2. </a:t>
            </a:r>
            <a:r>
              <a:rPr lang="de-DE" sz="3200" dirty="0" err="1" smtClean="0"/>
              <a:t>History</a:t>
            </a:r>
            <a:r>
              <a:rPr lang="de-DE" sz="3200" dirty="0" smtClean="0"/>
              <a:t/>
            </a:r>
            <a:br>
              <a:rPr lang="de-DE" sz="3200" dirty="0" smtClean="0"/>
            </a:br>
            <a:r>
              <a:rPr lang="de-DE" sz="3200" dirty="0" smtClean="0"/>
              <a:t>3. Basics</a:t>
            </a:r>
            <a:br>
              <a:rPr lang="de-DE" sz="3200" dirty="0" smtClean="0"/>
            </a:br>
            <a:r>
              <a:rPr lang="de-DE" sz="3200" dirty="0" smtClean="0"/>
              <a:t>4. Integration</a:t>
            </a:r>
            <a:br>
              <a:rPr lang="de-DE" sz="3200" dirty="0" smtClean="0"/>
            </a:br>
            <a:r>
              <a:rPr lang="de-DE" sz="3200" dirty="0" smtClean="0"/>
              <a:t>5. REST API</a:t>
            </a:r>
            <a:br>
              <a:rPr lang="de-DE" sz="3200" dirty="0" smtClean="0"/>
            </a:br>
            <a:r>
              <a:rPr lang="de-DE" sz="3200" dirty="0" smtClean="0"/>
              <a:t>6. Hands-on</a:t>
            </a:r>
            <a:br>
              <a:rPr lang="de-DE" sz="3200" dirty="0" smtClean="0"/>
            </a:br>
            <a:r>
              <a:rPr lang="de-DE" sz="3200" dirty="0" smtClean="0"/>
              <a:t>7. Community</a:t>
            </a:r>
            <a:endParaRPr lang="de-DE" sz="3200" dirty="0"/>
          </a:p>
        </p:txBody>
      </p:sp>
      <p:sp>
        <p:nvSpPr>
          <p:cNvPr id="3" name="Text Placeholder 2"/>
          <p:cNvSpPr>
            <a:spLocks noGrp="1"/>
          </p:cNvSpPr>
          <p:nvPr>
            <p:ph type="body" sz="quarter" idx="12"/>
          </p:nvPr>
        </p:nvSpPr>
        <p:spPr/>
        <p:txBody>
          <a:bodyPr/>
          <a:lstStyle/>
          <a:p>
            <a:r>
              <a:rPr lang="en-US" dirty="0" smtClean="0"/>
              <a:t>Eclipse SW360 Project</a:t>
            </a:r>
            <a:endParaRPr lang="en-US" dirty="0"/>
          </a:p>
        </p:txBody>
      </p:sp>
      <p:sp>
        <p:nvSpPr>
          <p:cNvPr id="4" name="Text Placeholder 3"/>
          <p:cNvSpPr>
            <a:spLocks noGrp="1"/>
          </p:cNvSpPr>
          <p:nvPr>
            <p:ph type="body" sz="quarter" idx="13"/>
          </p:nvPr>
        </p:nvSpPr>
        <p:spPr>
          <a:xfrm>
            <a:off x="627063" y="5907600"/>
            <a:ext cx="3863050" cy="324000"/>
          </a:xfrm>
        </p:spPr>
        <p:txBody>
          <a:bodyPr/>
          <a:lstStyle/>
          <a:p>
            <a:r>
              <a:rPr lang="en-US" dirty="0" smtClean="0"/>
              <a:t>CC-BY-SA-4.0</a:t>
            </a:r>
          </a:p>
          <a:p>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txBox="1">
            <a:spLocks/>
          </p:cNvSpPr>
          <p:nvPr/>
        </p:nvSpPr>
        <p:spPr bwMode="auto">
          <a:xfrm>
            <a:off x="627063" y="1773238"/>
            <a:ext cx="5468937" cy="44751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ct val="100000"/>
              </a:lnSpc>
              <a:spcBef>
                <a:spcPts val="600"/>
              </a:spcBef>
              <a:spcAft>
                <a:spcPct val="0"/>
              </a:spcAft>
              <a:buClr>
                <a:schemeClr val="accent1"/>
              </a:buClr>
              <a:buSzTx/>
              <a:buFont typeface="Arial" pitchFamily="34" charset="0"/>
              <a:buNone/>
              <a:tabLst/>
              <a:defRPr/>
            </a:pPr>
            <a:r>
              <a:rPr kumimoji="0" lang="ja-JP" altLang="en-US" sz="2800" b="1" i="1"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ユーザ候補から収集した要求一覧</a:t>
            </a:r>
            <a:r>
              <a:rPr lang="en-US" altLang="ja-JP" sz="2800" b="1" i="1"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800" b="1" i="1"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kumimoji="0" lang="en-US" sz="2400" b="1" i="1"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defTabSz="914400" rtl="0" eaLnBrk="1" fontAlgn="base" latinLnBrk="0" hangingPunct="1">
              <a:lnSpc>
                <a:spcPct val="95000"/>
              </a:lnSpc>
              <a:spcBef>
                <a:spcPts val="600"/>
              </a:spcBef>
              <a:spcAft>
                <a:spcPct val="0"/>
              </a:spcAft>
              <a:buClr>
                <a:schemeClr val="accent1"/>
              </a:buClr>
              <a:buSzTx/>
              <a:buFont typeface="Arial" pitchFamily="34" charset="0"/>
              <a:buChar char="•"/>
              <a:tabLst/>
              <a:defRPr/>
            </a:pPr>
            <a:r>
              <a:rPr kumimoji="0" lang="en-US" sz="2400" b="0"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2400" b="0"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プロジェクトの活発度や死活状況</a:t>
            </a:r>
            <a:endParaRPr kumimoji="0" lang="en-US" sz="2400" b="0"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defTabSz="914400" rtl="0" eaLnBrk="1" fontAlgn="base" latinLnBrk="0" hangingPunct="1">
              <a:lnSpc>
                <a:spcPct val="95000"/>
              </a:lnSpc>
              <a:spcBef>
                <a:spcPts val="600"/>
              </a:spcBef>
              <a:spcAft>
                <a:spcPct val="0"/>
              </a:spcAft>
              <a:buClr>
                <a:schemeClr val="accent1"/>
              </a:buClr>
              <a:buSzTx/>
              <a:buFont typeface="Arial" pitchFamily="34" charset="0"/>
              <a:buChar char="•"/>
              <a:tabLst/>
              <a:defRPr/>
            </a:pPr>
            <a:r>
              <a:rPr kumimoji="0" lang="en-US" sz="2400" b="0" i="0" u="none" strike="noStrike" kern="0" cap="none" spc="0" normalizeH="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2400" b="0" i="0" u="none" strike="noStrike" kern="0" cap="none" spc="0" normalizeH="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OSS</a:t>
            </a:r>
            <a:r>
              <a:rPr kumimoji="0" lang="ja-JP" altLang="en-US" sz="2400" b="0" i="0" u="none" strike="noStrike" kern="0" cap="none" spc="0" normalizeH="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ライセンスとライセンスが求める義務</a:t>
            </a:r>
            <a:endParaRPr kumimoji="0" lang="en-US" sz="2400" b="0"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defTabSz="914400" rtl="0" eaLnBrk="1" fontAlgn="base" latinLnBrk="0" hangingPunct="1">
              <a:lnSpc>
                <a:spcPct val="95000"/>
              </a:lnSpc>
              <a:spcBef>
                <a:spcPts val="600"/>
              </a:spcBef>
              <a:spcAft>
                <a:spcPct val="0"/>
              </a:spcAft>
              <a:buClr>
                <a:schemeClr val="accent1"/>
              </a:buClr>
              <a:buSzTx/>
              <a:buFont typeface="Arial" pitchFamily="34" charset="0"/>
              <a:buChar char="•"/>
              <a:tabLst/>
              <a:defRPr/>
            </a:pPr>
            <a:r>
              <a:rPr kumimoji="0" lang="en-US" sz="2400" b="0"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2400" b="0"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イントラネットの情報利用</a:t>
            </a:r>
            <a:endParaRPr kumimoji="0" lang="en-US" sz="2400" b="0"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defTabSz="914400" rtl="0" eaLnBrk="1" fontAlgn="base" latinLnBrk="0" hangingPunct="1">
              <a:lnSpc>
                <a:spcPct val="95000"/>
              </a:lnSpc>
              <a:spcBef>
                <a:spcPts val="600"/>
              </a:spcBef>
              <a:spcAft>
                <a:spcPct val="0"/>
              </a:spcAft>
              <a:buClr>
                <a:schemeClr val="accent1"/>
              </a:buClr>
              <a:buSzTx/>
              <a:buFont typeface="Arial" pitchFamily="34" charset="0"/>
              <a:buChar char="•"/>
              <a:tabLst/>
              <a:defRPr/>
            </a:pPr>
            <a:r>
              <a:rPr kumimoji="0" lang="en-US" sz="2400" b="0"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lang="ja-JP" altLang="en-US" sz="24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既知</a:t>
            </a:r>
            <a:r>
              <a:rPr lang="ja-JP" alt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の脆弱性</a:t>
            </a:r>
            <a:endParaRPr kumimoji="0" lang="en-US" sz="2400" b="0"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defTabSz="914400" rtl="0" eaLnBrk="1" fontAlgn="base" latinLnBrk="0" hangingPunct="1">
              <a:lnSpc>
                <a:spcPct val="95000"/>
              </a:lnSpc>
              <a:spcBef>
                <a:spcPts val="600"/>
              </a:spcBef>
              <a:spcAft>
                <a:spcPct val="0"/>
              </a:spcAft>
              <a:buClr>
                <a:schemeClr val="accent1"/>
              </a:buClr>
              <a:buSzTx/>
              <a:buFont typeface="Arial" pitchFamily="34" charset="0"/>
              <a:buChar char="•"/>
              <a:tabLst/>
              <a:defRPr/>
            </a:pPr>
            <a:r>
              <a:rPr kumimoji="0" lang="en-US" sz="2400" b="0"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2400" b="0"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プロジェクトのニュース</a:t>
            </a:r>
            <a:r>
              <a:rPr kumimoji="0" lang="en-US" altLang="ja-JP" sz="2400" b="0"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
            </a:r>
            <a:br>
              <a:rPr kumimoji="0" lang="en-US" altLang="ja-JP" sz="2400" b="0"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br>
            <a:r>
              <a:rPr kumimoji="0" lang="en-US" altLang="ja-JP" sz="2400" b="0"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2400" b="0"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（例：最新バージョンのリリース情報）</a:t>
            </a:r>
            <a:endParaRPr kumimoji="0" lang="en-US" sz="2400" b="0"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defTabSz="914400" rtl="0" eaLnBrk="1" fontAlgn="base" latinLnBrk="0" hangingPunct="1">
              <a:lnSpc>
                <a:spcPct val="95000"/>
              </a:lnSpc>
              <a:spcBef>
                <a:spcPts val="600"/>
              </a:spcBef>
              <a:spcAft>
                <a:spcPct val="0"/>
              </a:spcAft>
              <a:buClr>
                <a:schemeClr val="accent1"/>
              </a:buClr>
              <a:buSzTx/>
              <a:buFont typeface="Arial" pitchFamily="34" charset="0"/>
              <a:buChar char="•"/>
              <a:tabLst/>
              <a:defRPr/>
            </a:pPr>
            <a:r>
              <a:rPr kumimoji="0" lang="en-US" sz="2400" b="0"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2400" b="0"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プロジェクトに関するドキュメント</a:t>
            </a:r>
            <a:endParaRPr kumimoji="0" lang="en-US" sz="2400" b="0"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Inhaltsplatzhalter 2"/>
          <p:cNvSpPr txBox="1">
            <a:spLocks/>
          </p:cNvSpPr>
          <p:nvPr/>
        </p:nvSpPr>
        <p:spPr bwMode="auto">
          <a:xfrm>
            <a:off x="6248400" y="1773238"/>
            <a:ext cx="5468937" cy="44751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ct val="95000"/>
              </a:lnSpc>
              <a:spcBef>
                <a:spcPts val="600"/>
              </a:spcBef>
              <a:spcAft>
                <a:spcPct val="0"/>
              </a:spcAft>
              <a:buClr>
                <a:schemeClr val="accent1"/>
              </a:buClr>
              <a:buSzTx/>
              <a:buFont typeface="Arial" pitchFamily="34" charset="0"/>
              <a:buChar char="•"/>
              <a:tabLst/>
              <a:defRPr/>
            </a:pPr>
            <a:endParaRPr kumimoji="0" lang="en-US" sz="2400" b="0"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defTabSz="914400" rtl="0" eaLnBrk="1" fontAlgn="base" latinLnBrk="0" hangingPunct="1">
              <a:lnSpc>
                <a:spcPct val="95000"/>
              </a:lnSpc>
              <a:spcBef>
                <a:spcPts val="600"/>
              </a:spcBef>
              <a:spcAft>
                <a:spcPct val="0"/>
              </a:spcAft>
              <a:buClr>
                <a:schemeClr val="accent1"/>
              </a:buClr>
              <a:buSzTx/>
              <a:buFont typeface="Arial" pitchFamily="34" charset="0"/>
              <a:buChar char="•"/>
              <a:tabLst/>
              <a:defRPr/>
            </a:pPr>
            <a:endParaRPr kumimoji="0" lang="en-US" sz="2400" b="0"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lvl="0">
              <a:lnSpc>
                <a:spcPct val="95000"/>
              </a:lnSpc>
              <a:spcBef>
                <a:spcPts val="600"/>
              </a:spcBef>
              <a:buClr>
                <a:schemeClr val="accent1"/>
              </a:buClr>
              <a:buFont typeface="Arial" pitchFamily="34" charset="0"/>
              <a:buChar char="•"/>
              <a:defRPr/>
            </a:pPr>
            <a:r>
              <a:rPr kumimoji="0" lang="en-US" altLang="ja-JP" sz="2400" b="0"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 OSS</a:t>
            </a:r>
            <a:r>
              <a:rPr lang="ja-JP" alt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ライセンス検査状況の</a:t>
            </a:r>
            <a:r>
              <a:rPr lang="ja-JP" altLang="en-US" sz="24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社内共有</a:t>
            </a:r>
            <a:endParaRPr kumimoji="0" lang="en-US" sz="2400" b="0"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defTabSz="914400" rtl="0" eaLnBrk="1" fontAlgn="base" latinLnBrk="0" hangingPunct="1">
              <a:lnSpc>
                <a:spcPct val="95000"/>
              </a:lnSpc>
              <a:spcBef>
                <a:spcPts val="600"/>
              </a:spcBef>
              <a:spcAft>
                <a:spcPct val="0"/>
              </a:spcAft>
              <a:buClr>
                <a:schemeClr val="accent1"/>
              </a:buClr>
              <a:buSzTx/>
              <a:buFont typeface="Arial" pitchFamily="34" charset="0"/>
              <a:buChar char="•"/>
              <a:tabLst/>
              <a:defRPr/>
            </a:pPr>
            <a:r>
              <a:rPr kumimoji="0" lang="en-US" sz="2400" b="0"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2400" b="0"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EOL(End of live)</a:t>
            </a:r>
            <a:r>
              <a:rPr lang="ja-JP" alt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の警告</a:t>
            </a:r>
            <a:endParaRPr kumimoji="0" lang="en-US" sz="2400" b="0"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defTabSz="914400" rtl="0" eaLnBrk="1" fontAlgn="base" latinLnBrk="0" hangingPunct="1">
              <a:lnSpc>
                <a:spcPct val="95000"/>
              </a:lnSpc>
              <a:spcBef>
                <a:spcPts val="600"/>
              </a:spcBef>
              <a:spcAft>
                <a:spcPct val="0"/>
              </a:spcAft>
              <a:buClr>
                <a:schemeClr val="accent1"/>
              </a:buClr>
              <a:buSzTx/>
              <a:buFont typeface="Arial" pitchFamily="34" charset="0"/>
              <a:buChar char="•"/>
              <a:tabLst/>
              <a:defRPr/>
            </a:pPr>
            <a:r>
              <a:rPr kumimoji="0" lang="en-US" sz="2400" b="0"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2400" b="0"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検査結果の永続性（いつでも使える）</a:t>
            </a:r>
            <a:endParaRPr kumimoji="0" lang="en-US" sz="2400" b="0"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defTabSz="914400" rtl="0" eaLnBrk="1" fontAlgn="base" latinLnBrk="0" hangingPunct="1">
              <a:lnSpc>
                <a:spcPct val="95000"/>
              </a:lnSpc>
              <a:spcBef>
                <a:spcPts val="600"/>
              </a:spcBef>
              <a:spcAft>
                <a:spcPct val="0"/>
              </a:spcAft>
              <a:buClr>
                <a:schemeClr val="accent1"/>
              </a:buClr>
              <a:buSzTx/>
              <a:buFont typeface="Arial" pitchFamily="34" charset="0"/>
              <a:buChar char="•"/>
              <a:tabLst/>
              <a:defRPr/>
            </a:pPr>
            <a:r>
              <a:rPr lang="en-US" altLang="ja-JP" sz="24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どの</a:t>
            </a:r>
            <a:r>
              <a:rPr lang="en-US" altLang="ja-JP"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をどのプロジェクトで利用しているか</a:t>
            </a:r>
            <a:endParaRPr kumimoji="0" lang="en-US" sz="2400" b="0"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defTabSz="914400" rtl="0" eaLnBrk="1" fontAlgn="base" latinLnBrk="0" hangingPunct="1">
              <a:lnSpc>
                <a:spcPct val="95000"/>
              </a:lnSpc>
              <a:spcBef>
                <a:spcPts val="600"/>
              </a:spcBef>
              <a:spcAft>
                <a:spcPct val="0"/>
              </a:spcAft>
              <a:buClr>
                <a:schemeClr val="accent1"/>
              </a:buClr>
              <a:buSzTx/>
              <a:buFont typeface="Arial" pitchFamily="34" charset="0"/>
              <a:buChar char="•"/>
              <a:tabLst/>
              <a:defRPr/>
            </a:pPr>
            <a:r>
              <a:rPr kumimoji="0" lang="en-US" sz="2400" b="0"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lang="ja-JP" alt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ソースコードがアーカイブされていること</a:t>
            </a:r>
            <a:endParaRPr kumimoji="0" lang="en-US" sz="2400" b="0"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Title 1"/>
          <p:cNvSpPr txBox="1">
            <a:spLocks/>
          </p:cNvSpPr>
          <p:nvPr/>
        </p:nvSpPr>
        <p:spPr bwMode="auto">
          <a:xfrm>
            <a:off x="0" y="0"/>
            <a:ext cx="12198350" cy="1268413"/>
          </a:xfrm>
          <a:prstGeom prst="rect">
            <a:avLst/>
          </a:prstGeom>
          <a:noFill/>
          <a:ln w="9525">
            <a:noFill/>
            <a:miter lim="800000"/>
            <a:headEnd/>
            <a:tailEnd/>
          </a:ln>
        </p:spPr>
        <p:txBody>
          <a:bodyPr vert="horz" wrap="square" lIns="626400" tIns="396000" rIns="2124000" bIns="23400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ja-JP" altLang="en-US" sz="2800" b="1" i="0" u="none" strike="noStrike" kern="0" cap="none" spc="0" normalizeH="0" baseline="0" noProof="0" dirty="0" smtClean="0">
                <a:ln>
                  <a:noFill/>
                </a:ln>
                <a:solidFill>
                  <a:schemeClr val="dk2"/>
                </a:solidFill>
                <a:effectLst/>
                <a:uLnTx/>
                <a:uFillTx/>
                <a:latin typeface="Meiryo UI" panose="020B0604030504040204" pitchFamily="50" charset="-128"/>
                <a:ea typeface="Meiryo UI" panose="020B0604030504040204" pitchFamily="50" charset="-128"/>
                <a:cs typeface="Meiryo UI" panose="020B0604030504040204" pitchFamily="50" charset="-128"/>
              </a:rPr>
              <a:t>要求仕様のヒアリング</a:t>
            </a:r>
            <a:endParaRPr kumimoji="0" lang="en-US" altLang="ja-JP" sz="2800" b="1" i="0" u="none" strike="noStrike" kern="0" cap="none" spc="0" normalizeH="0" baseline="0" noProof="0" dirty="0" smtClean="0">
              <a:ln>
                <a:noFill/>
              </a:ln>
              <a:solidFill>
                <a:schemeClr val="dk2"/>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4418" name="Picture 2"/>
          <p:cNvPicPr>
            <a:picLocks noChangeAspect="1" noChangeArrowheads="1"/>
          </p:cNvPicPr>
          <p:nvPr/>
        </p:nvPicPr>
        <p:blipFill>
          <a:blip r:embed="rId2"/>
          <a:srcRect/>
          <a:stretch>
            <a:fillRect/>
          </a:stretch>
        </p:blipFill>
        <p:spPr bwMode="auto">
          <a:xfrm>
            <a:off x="531857" y="1842447"/>
            <a:ext cx="6210138" cy="4385803"/>
          </a:xfrm>
          <a:prstGeom prst="rect">
            <a:avLst/>
          </a:prstGeom>
          <a:noFill/>
          <a:ln w="9525">
            <a:noFill/>
            <a:miter lim="800000"/>
            <a:headEnd/>
            <a:tailEnd/>
          </a:ln>
          <a:effectLst/>
        </p:spPr>
      </p:pic>
      <p:sp>
        <p:nvSpPr>
          <p:cNvPr id="3" name="Title 1"/>
          <p:cNvSpPr txBox="1">
            <a:spLocks/>
          </p:cNvSpPr>
          <p:nvPr/>
        </p:nvSpPr>
        <p:spPr bwMode="auto">
          <a:xfrm>
            <a:off x="0" y="0"/>
            <a:ext cx="12198350" cy="1268413"/>
          </a:xfrm>
          <a:prstGeom prst="rect">
            <a:avLst/>
          </a:prstGeom>
          <a:noFill/>
          <a:ln w="9525">
            <a:noFill/>
            <a:miter lim="800000"/>
            <a:headEnd/>
            <a:tailEnd/>
          </a:ln>
        </p:spPr>
        <p:txBody>
          <a:bodyPr vert="horz" wrap="square" lIns="626400" tIns="396000" rIns="2124000" bIns="23400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sz="2800" b="1" kern="0" noProof="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コンセプトとアイデア</a:t>
            </a:r>
            <a:r>
              <a:rPr lang="en-US" altLang="ja-JP" sz="2800" b="1" kern="0" noProof="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(1)</a:t>
            </a:r>
            <a:r>
              <a:rPr lang="de-DE"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機能項目一覧</a:t>
            </a:r>
            <a:endParaRPr kumimoji="0" lang="de-DE" sz="2800" b="1" i="0" u="none" strike="noStrike" kern="0" cap="none" spc="0" normalizeH="0" baseline="0" noProof="0" dirty="0">
              <a:ln>
                <a:noFill/>
              </a:ln>
              <a:solidFill>
                <a:schemeClr val="dk2"/>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3394" name="Picture 2"/>
          <p:cNvPicPr>
            <a:picLocks noChangeAspect="1" noChangeArrowheads="1"/>
          </p:cNvPicPr>
          <p:nvPr/>
        </p:nvPicPr>
        <p:blipFill>
          <a:blip r:embed="rId2"/>
          <a:srcRect/>
          <a:stretch>
            <a:fillRect/>
          </a:stretch>
        </p:blipFill>
        <p:spPr bwMode="auto">
          <a:xfrm>
            <a:off x="504968" y="1653366"/>
            <a:ext cx="6458266" cy="4542718"/>
          </a:xfrm>
          <a:prstGeom prst="rect">
            <a:avLst/>
          </a:prstGeom>
          <a:noFill/>
          <a:ln w="9525">
            <a:noFill/>
            <a:miter lim="800000"/>
            <a:headEnd/>
            <a:tailEnd/>
          </a:ln>
          <a:effectLst/>
        </p:spPr>
      </p:pic>
      <p:sp>
        <p:nvSpPr>
          <p:cNvPr id="3" name="Title 1"/>
          <p:cNvSpPr txBox="1">
            <a:spLocks/>
          </p:cNvSpPr>
          <p:nvPr/>
        </p:nvSpPr>
        <p:spPr bwMode="auto">
          <a:xfrm>
            <a:off x="0" y="0"/>
            <a:ext cx="12198350" cy="1268413"/>
          </a:xfrm>
          <a:prstGeom prst="rect">
            <a:avLst/>
          </a:prstGeom>
          <a:noFill/>
          <a:ln w="9525">
            <a:noFill/>
            <a:miter lim="800000"/>
            <a:headEnd/>
            <a:tailEnd/>
          </a:ln>
        </p:spPr>
        <p:txBody>
          <a:bodyPr vert="horz" wrap="square" lIns="626400" tIns="396000" rIns="2124000" bIns="234000" numCol="1" anchor="b" anchorCtr="0" compatLnSpc="1">
            <a:prstTxWarp prst="textNoShape">
              <a:avLst/>
            </a:prstTxWarp>
          </a:bodyPr>
          <a:lstStyle/>
          <a:p>
            <a:pPr lvl="0">
              <a:spcBef>
                <a:spcPct val="0"/>
              </a:spcBef>
              <a:defRPr/>
            </a:pPr>
            <a:r>
              <a:rPr lang="ja-JP" altLang="en-US"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コンセプトとアイデア</a:t>
            </a:r>
            <a:r>
              <a:rPr lang="en-US" altLang="ja-JP"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(2)</a:t>
            </a:r>
            <a:r>
              <a:rPr lang="de-DE"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ユーザ向けダッシュボード</a:t>
            </a:r>
            <a:endParaRPr lang="de-DE" sz="2800" b="1" kern="0" dirty="0">
              <a:solidFill>
                <a:schemeClr val="dk2"/>
              </a:solidFill>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2370" name="Picture 2"/>
          <p:cNvPicPr>
            <a:picLocks noChangeAspect="1" noChangeArrowheads="1"/>
          </p:cNvPicPr>
          <p:nvPr/>
        </p:nvPicPr>
        <p:blipFill>
          <a:blip r:embed="rId2"/>
          <a:srcRect/>
          <a:stretch>
            <a:fillRect/>
          </a:stretch>
        </p:blipFill>
        <p:spPr bwMode="auto">
          <a:xfrm>
            <a:off x="618141" y="1897037"/>
            <a:ext cx="6819889" cy="4329304"/>
          </a:xfrm>
          <a:prstGeom prst="rect">
            <a:avLst/>
          </a:prstGeom>
          <a:noFill/>
          <a:ln w="9525">
            <a:noFill/>
            <a:miter lim="800000"/>
            <a:headEnd/>
            <a:tailEnd/>
          </a:ln>
          <a:effectLst/>
        </p:spPr>
      </p:pic>
      <p:sp>
        <p:nvSpPr>
          <p:cNvPr id="3" name="Title 1"/>
          <p:cNvSpPr txBox="1">
            <a:spLocks/>
          </p:cNvSpPr>
          <p:nvPr/>
        </p:nvSpPr>
        <p:spPr bwMode="auto">
          <a:xfrm>
            <a:off x="0" y="0"/>
            <a:ext cx="12198350" cy="1268413"/>
          </a:xfrm>
          <a:prstGeom prst="rect">
            <a:avLst/>
          </a:prstGeom>
          <a:noFill/>
          <a:ln w="9525">
            <a:noFill/>
            <a:miter lim="800000"/>
            <a:headEnd/>
            <a:tailEnd/>
          </a:ln>
        </p:spPr>
        <p:txBody>
          <a:bodyPr vert="horz" wrap="square" lIns="626400" tIns="396000" rIns="2124000" bIns="234000" numCol="1" anchor="b" anchorCtr="0" compatLnSpc="1">
            <a:prstTxWarp prst="textNoShape">
              <a:avLst/>
            </a:prstTxWarp>
          </a:bodyPr>
          <a:lstStyle/>
          <a:p>
            <a:pPr lvl="0">
              <a:spcBef>
                <a:spcPct val="0"/>
              </a:spcBef>
              <a:defRPr/>
            </a:pPr>
            <a:r>
              <a:rPr lang="ja-JP" altLang="en-US"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コンセプトとアイデア</a:t>
            </a:r>
            <a:r>
              <a:rPr lang="en-US" altLang="ja-JP"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(3)</a:t>
            </a:r>
            <a:r>
              <a:rPr lang="de-DE"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コンポーネント・カタログ</a:t>
            </a:r>
            <a:endParaRPr lang="de-DE" sz="2800" b="1" kern="0" dirty="0">
              <a:solidFill>
                <a:schemeClr val="dk2"/>
              </a:solidFill>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0" y="0"/>
            <a:ext cx="12198350" cy="1268413"/>
          </a:xfrm>
          <a:prstGeom prst="rect">
            <a:avLst/>
          </a:prstGeom>
          <a:noFill/>
          <a:ln w="9525">
            <a:noFill/>
            <a:miter lim="800000"/>
            <a:headEnd/>
            <a:tailEnd/>
          </a:ln>
        </p:spPr>
        <p:txBody>
          <a:bodyPr vert="horz" wrap="square" lIns="626400" tIns="396000" rIns="2124000" bIns="234000" numCol="1" anchor="b" anchorCtr="0" compatLnSpc="1">
            <a:prstTxWarp prst="textNoShape">
              <a:avLst/>
            </a:prstTxWarp>
          </a:bodyPr>
          <a:lstStyle/>
          <a:p>
            <a:pPr lvl="0">
              <a:spcBef>
                <a:spcPct val="0"/>
              </a:spcBef>
              <a:defRPr/>
            </a:pPr>
            <a:r>
              <a:rPr lang="ja-JP" altLang="en-US"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次のステップ</a:t>
            </a:r>
            <a:r>
              <a:rPr lang="en-US" altLang="ja-JP"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br>
            <a:r>
              <a:rPr lang="ja-JP" altLang="en-US"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各インターフェイスの定義</a:t>
            </a:r>
            <a:r>
              <a:rPr lang="en-US" altLang="ja-JP"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800" b="1" kern="0" dirty="0">
                <a:solidFill>
                  <a:schemeClr val="dk2"/>
                </a:solidFill>
                <a:latin typeface="Meiryo UI" panose="020B0604030504040204" pitchFamily="50" charset="-128"/>
                <a:ea typeface="Meiryo UI" panose="020B0604030504040204" pitchFamily="50" charset="-128"/>
                <a:cs typeface="Meiryo UI" panose="020B0604030504040204" pitchFamily="50" charset="-128"/>
              </a:rPr>
              <a:t>1</a:t>
            </a:r>
            <a:r>
              <a:rPr lang="en-US" altLang="ja-JP"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a:t>
            </a:r>
            <a:r>
              <a:rPr lang="de-DE" sz="2800" b="1" kern="0" noProof="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ダッシュボード</a:t>
            </a:r>
            <a:endParaRPr lang="en-US" altLang="ja-JP"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4"/>
          <p:cNvSpPr/>
          <p:nvPr/>
        </p:nvSpPr>
        <p:spPr>
          <a:xfrm>
            <a:off x="1477395" y="2552246"/>
            <a:ext cx="3046961" cy="374854"/>
          </a:xfrm>
          <a:prstGeom prst="rect">
            <a:avLst/>
          </a:prstGeom>
          <a:pattFill prst="ltDnDiag">
            <a:fgClr>
              <a:schemeClr val="bg1">
                <a:lumMod val="75000"/>
              </a:schemeClr>
            </a:fgClr>
            <a:bgClr>
              <a:prstClr val="white"/>
            </a:bgClr>
          </a:pattFill>
          <a:ln w="1270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Rectangle 5"/>
          <p:cNvSpPr/>
          <p:nvPr/>
        </p:nvSpPr>
        <p:spPr>
          <a:xfrm>
            <a:off x="1162217" y="1654043"/>
            <a:ext cx="9908389" cy="4548616"/>
          </a:xfrm>
          <a:prstGeom prst="rect">
            <a:avLst/>
          </a:prstGeom>
          <a:noFill/>
          <a:ln w="1270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 name="Straight Connector 6"/>
          <p:cNvCxnSpPr/>
          <p:nvPr/>
        </p:nvCxnSpPr>
        <p:spPr>
          <a:xfrm>
            <a:off x="8470392" y="1654043"/>
            <a:ext cx="0" cy="4548616"/>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559488" y="1786959"/>
            <a:ext cx="1939762" cy="307777"/>
          </a:xfrm>
          <a:prstGeom prst="rect">
            <a:avLst/>
          </a:prstGeom>
          <a:noFill/>
        </p:spPr>
        <p:txBody>
          <a:bodyPr wrap="none" rtlCol="0">
            <a:spAutoFit/>
          </a:bodyPr>
          <a:lstStyle/>
          <a:p>
            <a:r>
              <a:rPr lang="en-US" sz="1400" dirty="0" smtClean="0">
                <a:latin typeface="Meiryo UI" panose="020B0604030504040204" pitchFamily="50" charset="-128"/>
                <a:ea typeface="Meiryo UI" panose="020B0604030504040204" pitchFamily="50" charset="-128"/>
                <a:cs typeface="Meiryo UI" panose="020B0604030504040204" pitchFamily="50" charset="-128"/>
              </a:rPr>
              <a:t>Recent Components</a:t>
            </a:r>
            <a:endParaRPr 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Oval 8"/>
          <p:cNvSpPr/>
          <p:nvPr/>
        </p:nvSpPr>
        <p:spPr>
          <a:xfrm>
            <a:off x="8746174" y="2244777"/>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0" name="Straight Connector 9"/>
          <p:cNvCxnSpPr/>
          <p:nvPr/>
        </p:nvCxnSpPr>
        <p:spPr>
          <a:xfrm>
            <a:off x="9081049" y="2289080"/>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8752497" y="2397177"/>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 name="Straight Connector 11"/>
          <p:cNvCxnSpPr/>
          <p:nvPr/>
        </p:nvCxnSpPr>
        <p:spPr>
          <a:xfrm>
            <a:off x="9087373" y="2441480"/>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8752497" y="2559625"/>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4" name="Straight Connector 13"/>
          <p:cNvCxnSpPr/>
          <p:nvPr/>
        </p:nvCxnSpPr>
        <p:spPr>
          <a:xfrm>
            <a:off x="9087373" y="2603928"/>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8758820" y="2712025"/>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6" name="Straight Connector 15"/>
          <p:cNvCxnSpPr/>
          <p:nvPr/>
        </p:nvCxnSpPr>
        <p:spPr>
          <a:xfrm>
            <a:off x="9093696" y="2756328"/>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8745445" y="2864425"/>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8" name="Straight Connector 17"/>
          <p:cNvCxnSpPr/>
          <p:nvPr/>
        </p:nvCxnSpPr>
        <p:spPr>
          <a:xfrm>
            <a:off x="9080321" y="2908728"/>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8572863" y="3308091"/>
            <a:ext cx="1301062" cy="307777"/>
          </a:xfrm>
          <a:prstGeom prst="rect">
            <a:avLst/>
          </a:prstGeom>
          <a:noFill/>
        </p:spPr>
        <p:txBody>
          <a:bodyPr wrap="none" rtlCol="0">
            <a:spAutoFit/>
          </a:bodyPr>
          <a:lstStyle/>
          <a:p>
            <a:r>
              <a:rPr lang="en-US" sz="1400" dirty="0" smtClean="0">
                <a:latin typeface="Meiryo UI" panose="020B0604030504040204" pitchFamily="50" charset="-128"/>
                <a:ea typeface="Meiryo UI" panose="020B0604030504040204" pitchFamily="50" charset="-128"/>
                <a:cs typeface="Meiryo UI" panose="020B0604030504040204" pitchFamily="50" charset="-128"/>
              </a:rPr>
              <a:t>Activity Feed</a:t>
            </a:r>
            <a:endParaRPr 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Oval 19"/>
          <p:cNvSpPr/>
          <p:nvPr/>
        </p:nvSpPr>
        <p:spPr>
          <a:xfrm>
            <a:off x="8759548" y="3765907"/>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1" name="Straight Connector 20"/>
          <p:cNvCxnSpPr/>
          <p:nvPr/>
        </p:nvCxnSpPr>
        <p:spPr>
          <a:xfrm>
            <a:off x="9094424" y="3810211"/>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8765872" y="3918308"/>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3" name="Straight Connector 22"/>
          <p:cNvCxnSpPr/>
          <p:nvPr/>
        </p:nvCxnSpPr>
        <p:spPr>
          <a:xfrm>
            <a:off x="9100747" y="3962611"/>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24" name="Oval 23"/>
          <p:cNvSpPr/>
          <p:nvPr/>
        </p:nvSpPr>
        <p:spPr>
          <a:xfrm>
            <a:off x="8765872" y="4080756"/>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5" name="Straight Connector 24"/>
          <p:cNvCxnSpPr/>
          <p:nvPr/>
        </p:nvCxnSpPr>
        <p:spPr>
          <a:xfrm>
            <a:off x="9100747" y="4125059"/>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26" name="Oval 25"/>
          <p:cNvSpPr/>
          <p:nvPr/>
        </p:nvSpPr>
        <p:spPr>
          <a:xfrm>
            <a:off x="8772195" y="4233156"/>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7" name="Straight Connector 26"/>
          <p:cNvCxnSpPr/>
          <p:nvPr/>
        </p:nvCxnSpPr>
        <p:spPr>
          <a:xfrm>
            <a:off x="9107071" y="4277459"/>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8758820" y="4385556"/>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9" name="Straight Connector 28"/>
          <p:cNvCxnSpPr/>
          <p:nvPr/>
        </p:nvCxnSpPr>
        <p:spPr>
          <a:xfrm>
            <a:off x="9093696" y="4429859"/>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30" name="Rectangle 29">
            <a:hlinkClick r:id="rId2" action="ppaction://hlinksldjump"/>
          </p:cNvPr>
          <p:cNvSpPr/>
          <p:nvPr/>
        </p:nvSpPr>
        <p:spPr>
          <a:xfrm>
            <a:off x="1477394" y="1786959"/>
            <a:ext cx="2048653" cy="307777"/>
          </a:xfrm>
          <a:prstGeom prst="rect">
            <a:avLst/>
          </a:prstGeom>
          <a:solidFill>
            <a:schemeClr val="bg1">
              <a:lumMod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latin typeface="Meiryo UI" panose="020B0604030504040204" pitchFamily="50" charset="-128"/>
                <a:ea typeface="Meiryo UI" panose="020B0604030504040204" pitchFamily="50" charset="-128"/>
                <a:cs typeface="Meiryo UI" panose="020B0604030504040204" pitchFamily="50" charset="-128"/>
              </a:rPr>
              <a:t>Add Project</a:t>
            </a:r>
            <a:endParaRPr 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Rectangle 30"/>
          <p:cNvSpPr/>
          <p:nvPr/>
        </p:nvSpPr>
        <p:spPr>
          <a:xfrm>
            <a:off x="3729353" y="1791680"/>
            <a:ext cx="2048653" cy="307777"/>
          </a:xfrm>
          <a:prstGeom prst="rect">
            <a:avLst/>
          </a:prstGeom>
          <a:solidFill>
            <a:schemeClr val="bg1">
              <a:lumMod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latin typeface="Meiryo UI" panose="020B0604030504040204" pitchFamily="50" charset="-128"/>
                <a:ea typeface="Meiryo UI" panose="020B0604030504040204" pitchFamily="50" charset="-128"/>
                <a:cs typeface="Meiryo UI" panose="020B0604030504040204" pitchFamily="50" charset="-128"/>
              </a:rPr>
              <a:t>Add Components</a:t>
            </a:r>
            <a:endParaRPr 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Rectangle 31"/>
          <p:cNvSpPr/>
          <p:nvPr/>
        </p:nvSpPr>
        <p:spPr>
          <a:xfrm>
            <a:off x="1477395" y="2559625"/>
            <a:ext cx="3046961" cy="1447292"/>
          </a:xfrm>
          <a:prstGeom prst="rect">
            <a:avLst/>
          </a:prstGeom>
          <a:noFill/>
          <a:ln w="127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TextBox 32"/>
          <p:cNvSpPr txBox="1"/>
          <p:nvPr/>
        </p:nvSpPr>
        <p:spPr>
          <a:xfrm>
            <a:off x="1553113" y="2560251"/>
            <a:ext cx="1196161" cy="307777"/>
          </a:xfrm>
          <a:prstGeom prst="rect">
            <a:avLst/>
          </a:prstGeom>
          <a:noFill/>
        </p:spPr>
        <p:txBody>
          <a:bodyPr wrap="none" rtlCol="0">
            <a:spAutoFit/>
          </a:bodyPr>
          <a:lstStyle/>
          <a:p>
            <a:r>
              <a:rPr lang="en-US" sz="1400" dirty="0" smtClean="0">
                <a:latin typeface="Meiryo UI" panose="020B0604030504040204" pitchFamily="50" charset="-128"/>
                <a:ea typeface="Meiryo UI" panose="020B0604030504040204" pitchFamily="50" charset="-128"/>
                <a:cs typeface="Meiryo UI" panose="020B0604030504040204" pitchFamily="50" charset="-128"/>
              </a:rPr>
              <a:t>My Projects</a:t>
            </a:r>
            <a:endParaRPr 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Oval 33"/>
          <p:cNvSpPr/>
          <p:nvPr/>
        </p:nvSpPr>
        <p:spPr>
          <a:xfrm>
            <a:off x="1739798" y="3077140"/>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5" name="Straight Connector 34"/>
          <p:cNvCxnSpPr/>
          <p:nvPr/>
        </p:nvCxnSpPr>
        <p:spPr>
          <a:xfrm>
            <a:off x="2074674" y="3121443"/>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36" name="Oval 35"/>
          <p:cNvSpPr/>
          <p:nvPr/>
        </p:nvSpPr>
        <p:spPr>
          <a:xfrm>
            <a:off x="1746122" y="3229540"/>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7" name="Straight Connector 36"/>
          <p:cNvCxnSpPr/>
          <p:nvPr/>
        </p:nvCxnSpPr>
        <p:spPr>
          <a:xfrm>
            <a:off x="2080997" y="3273843"/>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1746122" y="3391988"/>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9" name="Straight Connector 38"/>
          <p:cNvCxnSpPr/>
          <p:nvPr/>
        </p:nvCxnSpPr>
        <p:spPr>
          <a:xfrm>
            <a:off x="2080997" y="3436291"/>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40" name="Oval 39"/>
          <p:cNvSpPr/>
          <p:nvPr/>
        </p:nvSpPr>
        <p:spPr>
          <a:xfrm>
            <a:off x="1752445" y="3544388"/>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1" name="Straight Connector 40"/>
          <p:cNvCxnSpPr/>
          <p:nvPr/>
        </p:nvCxnSpPr>
        <p:spPr>
          <a:xfrm>
            <a:off x="2087321" y="3588691"/>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42" name="Oval 41"/>
          <p:cNvSpPr/>
          <p:nvPr/>
        </p:nvSpPr>
        <p:spPr>
          <a:xfrm>
            <a:off x="1739070" y="3696788"/>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3" name="Straight Connector 42"/>
          <p:cNvCxnSpPr/>
          <p:nvPr/>
        </p:nvCxnSpPr>
        <p:spPr>
          <a:xfrm>
            <a:off x="2073946" y="3741091"/>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4839533" y="2542818"/>
            <a:ext cx="3046961" cy="374854"/>
          </a:xfrm>
          <a:prstGeom prst="rect">
            <a:avLst/>
          </a:prstGeom>
          <a:pattFill prst="ltDnDiag">
            <a:fgClr>
              <a:schemeClr val="bg1">
                <a:lumMod val="75000"/>
              </a:schemeClr>
            </a:fgClr>
            <a:bgClr>
              <a:prstClr val="white"/>
            </a:bgClr>
          </a:pattFill>
          <a:ln w="1270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Rectangle 44"/>
          <p:cNvSpPr/>
          <p:nvPr/>
        </p:nvSpPr>
        <p:spPr>
          <a:xfrm>
            <a:off x="4839533" y="2550197"/>
            <a:ext cx="3046961" cy="1447292"/>
          </a:xfrm>
          <a:prstGeom prst="rect">
            <a:avLst/>
          </a:prstGeom>
          <a:noFill/>
          <a:ln w="127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TextBox 45"/>
          <p:cNvSpPr txBox="1"/>
          <p:nvPr/>
        </p:nvSpPr>
        <p:spPr>
          <a:xfrm>
            <a:off x="4915251" y="2550823"/>
            <a:ext cx="1593706" cy="307777"/>
          </a:xfrm>
          <a:prstGeom prst="rect">
            <a:avLst/>
          </a:prstGeom>
          <a:noFill/>
        </p:spPr>
        <p:txBody>
          <a:bodyPr wrap="none" rtlCol="0">
            <a:spAutoFit/>
          </a:bodyPr>
          <a:lstStyle/>
          <a:p>
            <a:r>
              <a:rPr lang="en-US" sz="1400" dirty="0" smtClean="0">
                <a:latin typeface="Meiryo UI" panose="020B0604030504040204" pitchFamily="50" charset="-128"/>
                <a:ea typeface="Meiryo UI" panose="020B0604030504040204" pitchFamily="50" charset="-128"/>
                <a:cs typeface="Meiryo UI" panose="020B0604030504040204" pitchFamily="50" charset="-128"/>
              </a:rPr>
              <a:t>My Components</a:t>
            </a:r>
            <a:endParaRPr 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Oval 46"/>
          <p:cNvSpPr/>
          <p:nvPr/>
        </p:nvSpPr>
        <p:spPr>
          <a:xfrm>
            <a:off x="5101936" y="3067712"/>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8" name="Straight Connector 47"/>
          <p:cNvCxnSpPr/>
          <p:nvPr/>
        </p:nvCxnSpPr>
        <p:spPr>
          <a:xfrm>
            <a:off x="5436812" y="3112015"/>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49" name="Oval 48"/>
          <p:cNvSpPr/>
          <p:nvPr/>
        </p:nvSpPr>
        <p:spPr>
          <a:xfrm>
            <a:off x="5108260" y="3220112"/>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0" name="Straight Connector 49"/>
          <p:cNvCxnSpPr/>
          <p:nvPr/>
        </p:nvCxnSpPr>
        <p:spPr>
          <a:xfrm>
            <a:off x="5443135" y="3264415"/>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5108260" y="3382560"/>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2" name="Straight Connector 51"/>
          <p:cNvCxnSpPr/>
          <p:nvPr/>
        </p:nvCxnSpPr>
        <p:spPr>
          <a:xfrm>
            <a:off x="5443135" y="3426863"/>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53" name="Oval 52"/>
          <p:cNvSpPr/>
          <p:nvPr/>
        </p:nvSpPr>
        <p:spPr>
          <a:xfrm>
            <a:off x="5114583" y="3534960"/>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4" name="Straight Connector 53"/>
          <p:cNvCxnSpPr/>
          <p:nvPr/>
        </p:nvCxnSpPr>
        <p:spPr>
          <a:xfrm>
            <a:off x="5449459" y="3579263"/>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55" name="Oval 54"/>
          <p:cNvSpPr/>
          <p:nvPr/>
        </p:nvSpPr>
        <p:spPr>
          <a:xfrm>
            <a:off x="5101208" y="3687359"/>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6" name="Straight Connector 55"/>
          <p:cNvCxnSpPr/>
          <p:nvPr/>
        </p:nvCxnSpPr>
        <p:spPr>
          <a:xfrm>
            <a:off x="5436084" y="3731663"/>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a:off x="1477395" y="4326485"/>
            <a:ext cx="3046961" cy="374854"/>
          </a:xfrm>
          <a:prstGeom prst="rect">
            <a:avLst/>
          </a:prstGeom>
          <a:pattFill prst="ltDnDiag">
            <a:fgClr>
              <a:schemeClr val="bg1">
                <a:lumMod val="75000"/>
              </a:schemeClr>
            </a:fgClr>
            <a:bgClr>
              <a:prstClr val="white"/>
            </a:bgClr>
          </a:pattFill>
          <a:ln w="1270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Rectangle 57"/>
          <p:cNvSpPr/>
          <p:nvPr/>
        </p:nvSpPr>
        <p:spPr>
          <a:xfrm>
            <a:off x="1477395" y="4333864"/>
            <a:ext cx="3046961" cy="1447292"/>
          </a:xfrm>
          <a:prstGeom prst="rect">
            <a:avLst/>
          </a:prstGeom>
          <a:noFill/>
          <a:ln w="127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59" name="TextBox 58"/>
          <p:cNvSpPr txBox="1"/>
          <p:nvPr/>
        </p:nvSpPr>
        <p:spPr>
          <a:xfrm>
            <a:off x="1553112" y="4334490"/>
            <a:ext cx="971548" cy="307777"/>
          </a:xfrm>
          <a:prstGeom prst="rect">
            <a:avLst/>
          </a:prstGeom>
          <a:noFill/>
        </p:spPr>
        <p:txBody>
          <a:bodyPr wrap="none" rtlCol="0">
            <a:spAutoFit/>
          </a:bodyPr>
          <a:lstStyle/>
          <a:p>
            <a:r>
              <a:rPr lang="en-US" sz="1400" dirty="0" smtClean="0">
                <a:latin typeface="Meiryo UI" panose="020B0604030504040204" pitchFamily="50" charset="-128"/>
                <a:ea typeface="Meiryo UI" panose="020B0604030504040204" pitchFamily="50" charset="-128"/>
                <a:cs typeface="Meiryo UI" panose="020B0604030504040204" pitchFamily="50" charset="-128"/>
              </a:rPr>
              <a:t>My Tasks</a:t>
            </a:r>
            <a:endParaRPr 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Oval 59"/>
          <p:cNvSpPr/>
          <p:nvPr/>
        </p:nvSpPr>
        <p:spPr>
          <a:xfrm>
            <a:off x="1739798" y="4851379"/>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1" name="Straight Connector 60"/>
          <p:cNvCxnSpPr/>
          <p:nvPr/>
        </p:nvCxnSpPr>
        <p:spPr>
          <a:xfrm>
            <a:off x="2074674" y="4895682"/>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62" name="Oval 61"/>
          <p:cNvSpPr/>
          <p:nvPr/>
        </p:nvSpPr>
        <p:spPr>
          <a:xfrm>
            <a:off x="1746122" y="5003779"/>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3" name="Straight Connector 62"/>
          <p:cNvCxnSpPr/>
          <p:nvPr/>
        </p:nvCxnSpPr>
        <p:spPr>
          <a:xfrm>
            <a:off x="2080997" y="5048082"/>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64" name="Oval 63"/>
          <p:cNvSpPr/>
          <p:nvPr/>
        </p:nvSpPr>
        <p:spPr>
          <a:xfrm>
            <a:off x="1746122" y="5166227"/>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5" name="Straight Connector 64"/>
          <p:cNvCxnSpPr/>
          <p:nvPr/>
        </p:nvCxnSpPr>
        <p:spPr>
          <a:xfrm>
            <a:off x="2080997" y="5210530"/>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66" name="Oval 65"/>
          <p:cNvSpPr/>
          <p:nvPr/>
        </p:nvSpPr>
        <p:spPr>
          <a:xfrm>
            <a:off x="1752445" y="5318627"/>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7" name="Straight Connector 66"/>
          <p:cNvCxnSpPr/>
          <p:nvPr/>
        </p:nvCxnSpPr>
        <p:spPr>
          <a:xfrm>
            <a:off x="2087321" y="5362930"/>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68" name="Oval 67"/>
          <p:cNvSpPr/>
          <p:nvPr/>
        </p:nvSpPr>
        <p:spPr>
          <a:xfrm>
            <a:off x="1739070" y="5471027"/>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9" name="Straight Connector 68"/>
          <p:cNvCxnSpPr/>
          <p:nvPr/>
        </p:nvCxnSpPr>
        <p:spPr>
          <a:xfrm>
            <a:off x="2073946" y="5515330"/>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0" y="0"/>
            <a:ext cx="12198350" cy="1268413"/>
          </a:xfrm>
          <a:prstGeom prst="rect">
            <a:avLst/>
          </a:prstGeom>
          <a:noFill/>
          <a:ln w="9525">
            <a:noFill/>
            <a:miter lim="800000"/>
            <a:headEnd/>
            <a:tailEnd/>
          </a:ln>
        </p:spPr>
        <p:txBody>
          <a:bodyPr vert="horz" wrap="square" lIns="626400" tIns="396000" rIns="2124000" bIns="234000" numCol="1" anchor="b" anchorCtr="0" compatLnSpc="1">
            <a:prstTxWarp prst="textNoShape">
              <a:avLst/>
            </a:prstTxWarp>
          </a:bodyPr>
          <a:lstStyle/>
          <a:p>
            <a:pPr lvl="0">
              <a:spcBef>
                <a:spcPct val="0"/>
              </a:spcBef>
              <a:defRPr/>
            </a:pPr>
            <a:r>
              <a:rPr lang="ja-JP" altLang="en-US"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各インターフェイスの</a:t>
            </a:r>
            <a:r>
              <a:rPr lang="ja-JP" altLang="en-US" sz="2800" b="1" kern="0" dirty="0">
                <a:solidFill>
                  <a:schemeClr val="dk2"/>
                </a:solidFill>
                <a:latin typeface="Meiryo UI" panose="020B0604030504040204" pitchFamily="50" charset="-128"/>
                <a:ea typeface="Meiryo UI" panose="020B0604030504040204" pitchFamily="50" charset="-128"/>
                <a:cs typeface="Meiryo UI" panose="020B0604030504040204" pitchFamily="50" charset="-128"/>
              </a:rPr>
              <a:t>定義</a:t>
            </a:r>
            <a:r>
              <a:rPr lang="en-US" altLang="ja-JP"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(2)</a:t>
            </a:r>
            <a:r>
              <a:rPr lang="de-DE"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プロジェクト</a:t>
            </a:r>
            <a:endParaRPr lang="de-DE" sz="2800" b="1" kern="0" dirty="0">
              <a:solidFill>
                <a:schemeClr val="dk2"/>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0" name="Rectangle 69"/>
          <p:cNvSpPr/>
          <p:nvPr/>
        </p:nvSpPr>
        <p:spPr>
          <a:xfrm>
            <a:off x="1162217" y="1654043"/>
            <a:ext cx="9908389" cy="4548616"/>
          </a:xfrm>
          <a:prstGeom prst="rect">
            <a:avLst/>
          </a:prstGeom>
          <a:noFill/>
          <a:ln w="1270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TextBox 70"/>
          <p:cNvSpPr txBox="1"/>
          <p:nvPr/>
        </p:nvSpPr>
        <p:spPr>
          <a:xfrm>
            <a:off x="1323384" y="1703421"/>
            <a:ext cx="3178371" cy="307777"/>
          </a:xfrm>
          <a:prstGeom prst="rect">
            <a:avLst/>
          </a:prstGeom>
          <a:noFill/>
        </p:spPr>
        <p:txBody>
          <a:bodyPr wrap="none" rtlCol="0">
            <a:spAutoFit/>
          </a:bodyPr>
          <a:lstStyle/>
          <a:p>
            <a:r>
              <a:rPr lang="en-US" sz="1400" b="1" u="sng"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Project Name</a:t>
            </a:r>
            <a:r>
              <a:rPr 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(Edit Information)</a:t>
            </a:r>
            <a:endParaRPr lang="en-US" sz="1400" b="1" u="sng"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2" name="Isosceles Triangle 71"/>
          <p:cNvSpPr/>
          <p:nvPr/>
        </p:nvSpPr>
        <p:spPr>
          <a:xfrm rot="10800000">
            <a:off x="3585842" y="2342950"/>
            <a:ext cx="149959" cy="96906"/>
          </a:xfrm>
          <a:prstGeom prst="triangle">
            <a:avLst/>
          </a:prstGeom>
          <a:solidFill>
            <a:schemeClr val="bg1"/>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TextBox 72"/>
          <p:cNvSpPr txBox="1"/>
          <p:nvPr/>
        </p:nvSpPr>
        <p:spPr>
          <a:xfrm>
            <a:off x="1337438" y="2040794"/>
            <a:ext cx="5033057" cy="276999"/>
          </a:xfrm>
          <a:prstGeom prst="rect">
            <a:avLst/>
          </a:prstGeom>
          <a:noFill/>
        </p:spPr>
        <p:txBody>
          <a:bodyPr wrap="square" rtlCol="0">
            <a:spAutoFit/>
          </a:bodyPr>
          <a:lstStyle/>
          <a:p>
            <a:r>
              <a:rPr 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Created by: Name      Created on: date</a:t>
            </a:r>
            <a:endParaRPr 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4" name="Rectangle 73"/>
          <p:cNvSpPr/>
          <p:nvPr/>
        </p:nvSpPr>
        <p:spPr>
          <a:xfrm>
            <a:off x="1477395" y="2472866"/>
            <a:ext cx="5422504" cy="374854"/>
          </a:xfrm>
          <a:prstGeom prst="rect">
            <a:avLst/>
          </a:prstGeom>
          <a:pattFill prst="ltDnDiag">
            <a:fgClr>
              <a:schemeClr val="bg1">
                <a:lumMod val="75000"/>
              </a:schemeClr>
            </a:fgClr>
            <a:bgClr>
              <a:prstClr val="white"/>
            </a:bgClr>
          </a:pattFill>
          <a:ln w="1270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Rectangle 74"/>
          <p:cNvSpPr/>
          <p:nvPr/>
        </p:nvSpPr>
        <p:spPr>
          <a:xfrm>
            <a:off x="1477395" y="2480245"/>
            <a:ext cx="5422504" cy="1056242"/>
          </a:xfrm>
          <a:prstGeom prst="rect">
            <a:avLst/>
          </a:prstGeom>
          <a:noFill/>
          <a:ln w="127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6" name="TextBox 75"/>
          <p:cNvSpPr txBox="1"/>
          <p:nvPr/>
        </p:nvSpPr>
        <p:spPr>
          <a:xfrm>
            <a:off x="1553113" y="2480871"/>
            <a:ext cx="1162498" cy="307777"/>
          </a:xfrm>
          <a:prstGeom prst="rect">
            <a:avLst/>
          </a:prstGeom>
          <a:noFill/>
        </p:spPr>
        <p:txBody>
          <a:bodyPr wrap="none" rtlCol="0">
            <a:spAutoFit/>
          </a:bodyPr>
          <a:lstStyle/>
          <a:p>
            <a:r>
              <a:rPr 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Description</a:t>
            </a:r>
            <a:endParaRPr 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7" name="Straight Connector 76"/>
          <p:cNvCxnSpPr/>
          <p:nvPr/>
        </p:nvCxnSpPr>
        <p:spPr>
          <a:xfrm>
            <a:off x="8470392" y="1654043"/>
            <a:ext cx="0" cy="4548616"/>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8559488" y="1786959"/>
            <a:ext cx="986167" cy="307777"/>
          </a:xfrm>
          <a:prstGeom prst="rect">
            <a:avLst/>
          </a:prstGeom>
          <a:noFill/>
        </p:spPr>
        <p:txBody>
          <a:bodyPr wrap="none" rtlCol="0">
            <a:spAutoFit/>
          </a:bodyPr>
          <a:lstStyle/>
          <a:p>
            <a:r>
              <a:rPr 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Members</a:t>
            </a:r>
            <a:endParaRPr 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9" name="Oval 78"/>
          <p:cNvSpPr/>
          <p:nvPr/>
        </p:nvSpPr>
        <p:spPr>
          <a:xfrm>
            <a:off x="8746174" y="2244777"/>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0" name="Straight Connector 79"/>
          <p:cNvCxnSpPr/>
          <p:nvPr/>
        </p:nvCxnSpPr>
        <p:spPr>
          <a:xfrm>
            <a:off x="9081049" y="2289080"/>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81" name="Oval 80"/>
          <p:cNvSpPr/>
          <p:nvPr/>
        </p:nvSpPr>
        <p:spPr>
          <a:xfrm>
            <a:off x="8752497" y="2397177"/>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2" name="Straight Connector 81"/>
          <p:cNvCxnSpPr/>
          <p:nvPr/>
        </p:nvCxnSpPr>
        <p:spPr>
          <a:xfrm>
            <a:off x="9087373" y="2441480"/>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83" name="Oval 82"/>
          <p:cNvSpPr/>
          <p:nvPr/>
        </p:nvSpPr>
        <p:spPr>
          <a:xfrm>
            <a:off x="8752497" y="2559625"/>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4" name="Straight Connector 83"/>
          <p:cNvCxnSpPr/>
          <p:nvPr/>
        </p:nvCxnSpPr>
        <p:spPr>
          <a:xfrm>
            <a:off x="9087373" y="2603928"/>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85" name="Oval 84"/>
          <p:cNvSpPr/>
          <p:nvPr/>
        </p:nvSpPr>
        <p:spPr>
          <a:xfrm>
            <a:off x="8758820" y="2712025"/>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6" name="Straight Connector 85"/>
          <p:cNvCxnSpPr/>
          <p:nvPr/>
        </p:nvCxnSpPr>
        <p:spPr>
          <a:xfrm>
            <a:off x="9093696" y="2756328"/>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87" name="Oval 86"/>
          <p:cNvSpPr/>
          <p:nvPr/>
        </p:nvSpPr>
        <p:spPr>
          <a:xfrm>
            <a:off x="8745445" y="2864425"/>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8" name="Straight Connector 87"/>
          <p:cNvCxnSpPr/>
          <p:nvPr/>
        </p:nvCxnSpPr>
        <p:spPr>
          <a:xfrm>
            <a:off x="9080321" y="2908728"/>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8572863" y="3308091"/>
            <a:ext cx="1297150" cy="307777"/>
          </a:xfrm>
          <a:prstGeom prst="rect">
            <a:avLst/>
          </a:prstGeom>
          <a:noFill/>
        </p:spPr>
        <p:txBody>
          <a:bodyPr wrap="none" rtlCol="0">
            <a:spAutoFit/>
          </a:bodyPr>
          <a:lstStyle/>
          <a:p>
            <a:r>
              <a:rPr 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Sub-Projects</a:t>
            </a:r>
            <a:endParaRPr 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0" name="Oval 89"/>
          <p:cNvSpPr/>
          <p:nvPr/>
        </p:nvSpPr>
        <p:spPr>
          <a:xfrm>
            <a:off x="8759548" y="3765907"/>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91" name="Straight Connector 90"/>
          <p:cNvCxnSpPr/>
          <p:nvPr/>
        </p:nvCxnSpPr>
        <p:spPr>
          <a:xfrm>
            <a:off x="9094424" y="3810211"/>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92" name="Oval 91"/>
          <p:cNvSpPr/>
          <p:nvPr/>
        </p:nvSpPr>
        <p:spPr>
          <a:xfrm>
            <a:off x="8765872" y="3918308"/>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93" name="Straight Connector 92"/>
          <p:cNvCxnSpPr/>
          <p:nvPr/>
        </p:nvCxnSpPr>
        <p:spPr>
          <a:xfrm>
            <a:off x="9100747" y="3962611"/>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94" name="Oval 93"/>
          <p:cNvSpPr/>
          <p:nvPr/>
        </p:nvSpPr>
        <p:spPr>
          <a:xfrm>
            <a:off x="8765872" y="4080756"/>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95" name="Straight Connector 94"/>
          <p:cNvCxnSpPr/>
          <p:nvPr/>
        </p:nvCxnSpPr>
        <p:spPr>
          <a:xfrm>
            <a:off x="9100747" y="4125059"/>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96" name="Oval 95"/>
          <p:cNvSpPr/>
          <p:nvPr/>
        </p:nvSpPr>
        <p:spPr>
          <a:xfrm>
            <a:off x="8772195" y="4233156"/>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97" name="Straight Connector 96"/>
          <p:cNvCxnSpPr/>
          <p:nvPr/>
        </p:nvCxnSpPr>
        <p:spPr>
          <a:xfrm>
            <a:off x="9107071" y="4277459"/>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98" name="Oval 97"/>
          <p:cNvSpPr/>
          <p:nvPr/>
        </p:nvSpPr>
        <p:spPr>
          <a:xfrm>
            <a:off x="8758820" y="4385556"/>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99" name="Straight Connector 98"/>
          <p:cNvCxnSpPr/>
          <p:nvPr/>
        </p:nvCxnSpPr>
        <p:spPr>
          <a:xfrm>
            <a:off x="9093696" y="4429859"/>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100" name="TextBox 99"/>
          <p:cNvSpPr txBox="1"/>
          <p:nvPr/>
        </p:nvSpPr>
        <p:spPr>
          <a:xfrm>
            <a:off x="8550944" y="4717323"/>
            <a:ext cx="1289135" cy="307777"/>
          </a:xfrm>
          <a:prstGeom prst="rect">
            <a:avLst/>
          </a:prstGeom>
          <a:noFill/>
        </p:spPr>
        <p:txBody>
          <a:bodyPr wrap="none" rtlCol="0">
            <a:spAutoFit/>
          </a:bodyPr>
          <a:lstStyle/>
          <a:p>
            <a:r>
              <a:rPr 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Attachments</a:t>
            </a:r>
            <a:endParaRPr 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1" name="Oval 100"/>
          <p:cNvSpPr/>
          <p:nvPr/>
        </p:nvSpPr>
        <p:spPr>
          <a:xfrm>
            <a:off x="8737630" y="5175140"/>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02" name="Straight Connector 101"/>
          <p:cNvCxnSpPr/>
          <p:nvPr/>
        </p:nvCxnSpPr>
        <p:spPr>
          <a:xfrm>
            <a:off x="9072506" y="5219443"/>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103" name="Oval 102"/>
          <p:cNvSpPr/>
          <p:nvPr/>
        </p:nvSpPr>
        <p:spPr>
          <a:xfrm>
            <a:off x="8743954" y="5327540"/>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04" name="Straight Connector 103"/>
          <p:cNvCxnSpPr/>
          <p:nvPr/>
        </p:nvCxnSpPr>
        <p:spPr>
          <a:xfrm>
            <a:off x="9078829" y="5371843"/>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105" name="Oval 104"/>
          <p:cNvSpPr/>
          <p:nvPr/>
        </p:nvSpPr>
        <p:spPr>
          <a:xfrm>
            <a:off x="8743954" y="5489988"/>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06" name="Straight Connector 105"/>
          <p:cNvCxnSpPr/>
          <p:nvPr/>
        </p:nvCxnSpPr>
        <p:spPr>
          <a:xfrm>
            <a:off x="9078829" y="5534291"/>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107" name="Rectangle 106"/>
          <p:cNvSpPr/>
          <p:nvPr/>
        </p:nvSpPr>
        <p:spPr>
          <a:xfrm>
            <a:off x="1477395" y="3730858"/>
            <a:ext cx="5422504" cy="374854"/>
          </a:xfrm>
          <a:prstGeom prst="rect">
            <a:avLst/>
          </a:prstGeom>
          <a:pattFill prst="ltDnDiag">
            <a:fgClr>
              <a:schemeClr val="bg1">
                <a:lumMod val="75000"/>
              </a:schemeClr>
            </a:fgClr>
            <a:bgClr>
              <a:prstClr val="white"/>
            </a:bgClr>
          </a:pattFill>
          <a:ln w="1270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8" name="Rectangle 107"/>
          <p:cNvSpPr/>
          <p:nvPr/>
        </p:nvSpPr>
        <p:spPr>
          <a:xfrm>
            <a:off x="1477395" y="3738237"/>
            <a:ext cx="5422504" cy="1056242"/>
          </a:xfrm>
          <a:prstGeom prst="rect">
            <a:avLst/>
          </a:prstGeom>
          <a:noFill/>
          <a:ln w="127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9" name="TextBox 108"/>
          <p:cNvSpPr txBox="1"/>
          <p:nvPr/>
        </p:nvSpPr>
        <p:spPr>
          <a:xfrm>
            <a:off x="1553113" y="3738863"/>
            <a:ext cx="1282723" cy="307777"/>
          </a:xfrm>
          <a:prstGeom prst="rect">
            <a:avLst/>
          </a:prstGeom>
          <a:noFill/>
        </p:spPr>
        <p:txBody>
          <a:bodyPr wrap="none" rtlCol="0">
            <a:spAutoFit/>
          </a:bodyPr>
          <a:lstStyle/>
          <a:p>
            <a:r>
              <a:rPr 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Components</a:t>
            </a:r>
            <a:endParaRPr 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0" name="Rectangle 109"/>
          <p:cNvSpPr/>
          <p:nvPr/>
        </p:nvSpPr>
        <p:spPr>
          <a:xfrm>
            <a:off x="1477395" y="4990176"/>
            <a:ext cx="5422504" cy="374854"/>
          </a:xfrm>
          <a:prstGeom prst="rect">
            <a:avLst/>
          </a:prstGeom>
          <a:pattFill prst="ltDnDiag">
            <a:fgClr>
              <a:schemeClr val="bg1">
                <a:lumMod val="75000"/>
              </a:schemeClr>
            </a:fgClr>
            <a:bgClr>
              <a:prstClr val="white"/>
            </a:bgClr>
          </a:pattFill>
          <a:ln w="1270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1" name="Rectangle 110"/>
          <p:cNvSpPr/>
          <p:nvPr/>
        </p:nvSpPr>
        <p:spPr>
          <a:xfrm>
            <a:off x="1477395" y="4997555"/>
            <a:ext cx="5422504" cy="1056242"/>
          </a:xfrm>
          <a:prstGeom prst="rect">
            <a:avLst/>
          </a:prstGeom>
          <a:noFill/>
          <a:ln w="127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2" name="TextBox 111"/>
          <p:cNvSpPr txBox="1"/>
          <p:nvPr/>
        </p:nvSpPr>
        <p:spPr>
          <a:xfrm>
            <a:off x="1553113" y="4998181"/>
            <a:ext cx="1213794" cy="307777"/>
          </a:xfrm>
          <a:prstGeom prst="rect">
            <a:avLst/>
          </a:prstGeom>
          <a:noFill/>
        </p:spPr>
        <p:txBody>
          <a:bodyPr wrap="none" rtlCol="0">
            <a:spAutoFit/>
          </a:bodyPr>
          <a:lstStyle/>
          <a:p>
            <a:r>
              <a:rPr 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Admin Data</a:t>
            </a:r>
            <a:endParaRPr 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0" y="0"/>
            <a:ext cx="12198350" cy="1268413"/>
          </a:xfrm>
          <a:prstGeom prst="rect">
            <a:avLst/>
          </a:prstGeom>
          <a:noFill/>
          <a:ln w="9525">
            <a:noFill/>
            <a:miter lim="800000"/>
            <a:headEnd/>
            <a:tailEnd/>
          </a:ln>
        </p:spPr>
        <p:txBody>
          <a:bodyPr vert="horz" wrap="square" lIns="626400" tIns="396000" rIns="2124000" bIns="234000" numCol="1" anchor="b" anchorCtr="0" compatLnSpc="1">
            <a:prstTxWarp prst="textNoShape">
              <a:avLst/>
            </a:prstTxWarp>
          </a:bodyPr>
          <a:lstStyle/>
          <a:p>
            <a:pPr lvl="0">
              <a:spcBef>
                <a:spcPct val="0"/>
              </a:spcBef>
              <a:defRPr/>
            </a:pPr>
            <a:r>
              <a:rPr lang="ja-JP" altLang="en-US"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各インターフェイスの定義</a:t>
            </a:r>
            <a:r>
              <a:rPr lang="en-US" altLang="ja-JP"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(3)</a:t>
            </a:r>
            <a:r>
              <a:rPr lang="de-DE"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コンポーネントカタログ</a:t>
            </a:r>
            <a:endParaRPr lang="de-DE" sz="2800" b="1" kern="0" dirty="0">
              <a:solidFill>
                <a:schemeClr val="dk2"/>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Rectangle 45"/>
          <p:cNvSpPr/>
          <p:nvPr/>
        </p:nvSpPr>
        <p:spPr>
          <a:xfrm>
            <a:off x="1162217" y="1654043"/>
            <a:ext cx="9908389" cy="4548616"/>
          </a:xfrm>
          <a:prstGeom prst="rect">
            <a:avLst/>
          </a:prstGeom>
          <a:noFill/>
          <a:ln w="1270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7" name="Straight Connector 46"/>
          <p:cNvCxnSpPr/>
          <p:nvPr/>
        </p:nvCxnSpPr>
        <p:spPr>
          <a:xfrm>
            <a:off x="3564581" y="1654043"/>
            <a:ext cx="0" cy="4548616"/>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1353869" y="1845101"/>
            <a:ext cx="2016670" cy="238241"/>
          </a:xfrm>
          <a:prstGeom prst="rect">
            <a:avLst/>
          </a:prstGeom>
          <a:noFill/>
          <a:ln w="127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TextBox 48"/>
          <p:cNvSpPr txBox="1"/>
          <p:nvPr/>
        </p:nvSpPr>
        <p:spPr>
          <a:xfrm>
            <a:off x="1319792" y="1806343"/>
            <a:ext cx="1385572" cy="276999"/>
          </a:xfrm>
          <a:prstGeom prst="rect">
            <a:avLst/>
          </a:prstGeom>
          <a:noFill/>
        </p:spPr>
        <p:txBody>
          <a:bodyPr wrap="none" rtlCol="0">
            <a:spAutoFit/>
          </a:bodyPr>
          <a:lstStyle/>
          <a:p>
            <a:r>
              <a:rPr 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Search keyword</a:t>
            </a:r>
            <a:endParaRPr 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Rectangle 49">
            <a:hlinkClick r:id="rId2" action="ppaction://hlinksldjump"/>
          </p:cNvPr>
          <p:cNvSpPr/>
          <p:nvPr/>
        </p:nvSpPr>
        <p:spPr>
          <a:xfrm>
            <a:off x="1353869" y="2173670"/>
            <a:ext cx="2016670" cy="307777"/>
          </a:xfrm>
          <a:prstGeom prst="rect">
            <a:avLst/>
          </a:prstGeom>
          <a:solidFill>
            <a:schemeClr val="bg1">
              <a:lumMod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latin typeface="Meiryo UI" panose="020B0604030504040204" pitchFamily="50" charset="-128"/>
                <a:ea typeface="Meiryo UI" panose="020B0604030504040204" pitchFamily="50" charset="-128"/>
                <a:cs typeface="Meiryo UI" panose="020B0604030504040204" pitchFamily="50" charset="-128"/>
              </a:rPr>
              <a:t>Search</a:t>
            </a:r>
            <a:endParaRPr 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Rectangle 50"/>
          <p:cNvSpPr/>
          <p:nvPr/>
        </p:nvSpPr>
        <p:spPr>
          <a:xfrm>
            <a:off x="1162218" y="2680600"/>
            <a:ext cx="2402364" cy="374854"/>
          </a:xfrm>
          <a:prstGeom prst="rect">
            <a:avLst/>
          </a:prstGeom>
          <a:pattFill prst="ltDnDiag">
            <a:fgClr>
              <a:schemeClr val="bg1">
                <a:lumMod val="75000"/>
              </a:schemeClr>
            </a:fgClr>
            <a:bgClr>
              <a:prstClr val="white"/>
            </a:bgClr>
          </a:pattFill>
          <a:ln w="1270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TextBox 51"/>
          <p:cNvSpPr txBox="1"/>
          <p:nvPr/>
        </p:nvSpPr>
        <p:spPr>
          <a:xfrm>
            <a:off x="1237935" y="2688605"/>
            <a:ext cx="1389291" cy="307777"/>
          </a:xfrm>
          <a:prstGeom prst="rect">
            <a:avLst/>
          </a:prstGeom>
          <a:noFill/>
        </p:spPr>
        <p:txBody>
          <a:bodyPr wrap="none" rtlCol="0">
            <a:spAutoFit/>
          </a:bodyPr>
          <a:lstStyle/>
          <a:p>
            <a:r>
              <a:rPr 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Refine Search</a:t>
            </a:r>
            <a:endParaRPr 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Rectangle 52"/>
          <p:cNvSpPr/>
          <p:nvPr/>
        </p:nvSpPr>
        <p:spPr>
          <a:xfrm>
            <a:off x="1387947" y="3276468"/>
            <a:ext cx="1982592" cy="238241"/>
          </a:xfrm>
          <a:prstGeom prst="rect">
            <a:avLst/>
          </a:prstGeom>
          <a:noFill/>
          <a:ln w="127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Rectangle 53"/>
          <p:cNvSpPr/>
          <p:nvPr/>
        </p:nvSpPr>
        <p:spPr>
          <a:xfrm>
            <a:off x="3066606" y="3281652"/>
            <a:ext cx="302564" cy="226805"/>
          </a:xfrm>
          <a:prstGeom prst="rect">
            <a:avLst/>
          </a:prstGeom>
          <a:solidFill>
            <a:schemeClr val="bg1">
              <a:lumMod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Isosceles Triangle 54"/>
          <p:cNvSpPr/>
          <p:nvPr/>
        </p:nvSpPr>
        <p:spPr>
          <a:xfrm rot="10800000">
            <a:off x="3142909" y="3346600"/>
            <a:ext cx="149959" cy="96906"/>
          </a:xfrm>
          <a:prstGeom prst="triangle">
            <a:avLst/>
          </a:prstGeom>
          <a:solidFill>
            <a:schemeClr val="bg1"/>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TextBox 55"/>
          <p:cNvSpPr txBox="1"/>
          <p:nvPr/>
        </p:nvSpPr>
        <p:spPr>
          <a:xfrm>
            <a:off x="1353869" y="3237710"/>
            <a:ext cx="714298" cy="276999"/>
          </a:xfrm>
          <a:prstGeom prst="rect">
            <a:avLst/>
          </a:prstGeom>
          <a:noFill/>
        </p:spPr>
        <p:txBody>
          <a:bodyPr wrap="none" rtlCol="0">
            <a:spAutoFit/>
          </a:bodyPr>
          <a:lstStyle/>
          <a:p>
            <a:r>
              <a:rPr 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Vendor</a:t>
            </a:r>
            <a:endParaRPr 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Rectangle 56"/>
          <p:cNvSpPr/>
          <p:nvPr/>
        </p:nvSpPr>
        <p:spPr>
          <a:xfrm>
            <a:off x="1389442" y="4063839"/>
            <a:ext cx="1982592" cy="238241"/>
          </a:xfrm>
          <a:prstGeom prst="rect">
            <a:avLst/>
          </a:prstGeom>
          <a:noFill/>
          <a:ln w="127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Rectangle 57"/>
          <p:cNvSpPr/>
          <p:nvPr/>
        </p:nvSpPr>
        <p:spPr>
          <a:xfrm>
            <a:off x="3075017" y="4069024"/>
            <a:ext cx="302564" cy="226805"/>
          </a:xfrm>
          <a:prstGeom prst="rect">
            <a:avLst/>
          </a:prstGeom>
          <a:solidFill>
            <a:schemeClr val="bg1">
              <a:lumMod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59" name="Isosceles Triangle 58"/>
          <p:cNvSpPr/>
          <p:nvPr/>
        </p:nvSpPr>
        <p:spPr>
          <a:xfrm rot="10800000">
            <a:off x="3151320" y="4133972"/>
            <a:ext cx="149959" cy="96906"/>
          </a:xfrm>
          <a:prstGeom prst="triangle">
            <a:avLst/>
          </a:prstGeom>
          <a:solidFill>
            <a:schemeClr val="bg1"/>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TextBox 59"/>
          <p:cNvSpPr txBox="1"/>
          <p:nvPr/>
        </p:nvSpPr>
        <p:spPr>
          <a:xfrm>
            <a:off x="1355365" y="4025082"/>
            <a:ext cx="912429" cy="276999"/>
          </a:xfrm>
          <a:prstGeom prst="rect">
            <a:avLst/>
          </a:prstGeom>
          <a:noFill/>
        </p:spPr>
        <p:txBody>
          <a:bodyPr wrap="none" rtlCol="0">
            <a:spAutoFit/>
          </a:bodyPr>
          <a:lstStyle/>
          <a:p>
            <a:r>
              <a:rPr 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Language</a:t>
            </a:r>
            <a:endParaRPr 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Rectangle 60"/>
          <p:cNvSpPr/>
          <p:nvPr/>
        </p:nvSpPr>
        <p:spPr>
          <a:xfrm>
            <a:off x="1389443" y="3682530"/>
            <a:ext cx="2016670" cy="238241"/>
          </a:xfrm>
          <a:prstGeom prst="rect">
            <a:avLst/>
          </a:prstGeom>
          <a:noFill/>
          <a:ln w="127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62" name="TextBox 61"/>
          <p:cNvSpPr txBox="1"/>
          <p:nvPr/>
        </p:nvSpPr>
        <p:spPr>
          <a:xfrm>
            <a:off x="1355365" y="3643772"/>
            <a:ext cx="861711" cy="276999"/>
          </a:xfrm>
          <a:prstGeom prst="rect">
            <a:avLst/>
          </a:prstGeom>
          <a:noFill/>
        </p:spPr>
        <p:txBody>
          <a:bodyPr wrap="none" rtlCol="0">
            <a:spAutoFit/>
          </a:bodyPr>
          <a:lstStyle/>
          <a:p>
            <a:r>
              <a:rPr 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Category</a:t>
            </a:r>
            <a:endParaRPr 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3" name="Rectangle 62">
            <a:hlinkClick r:id="rId2" action="ppaction://hlinksldjump"/>
          </p:cNvPr>
          <p:cNvSpPr/>
          <p:nvPr/>
        </p:nvSpPr>
        <p:spPr>
          <a:xfrm>
            <a:off x="1355365" y="4501516"/>
            <a:ext cx="2016670" cy="307777"/>
          </a:xfrm>
          <a:prstGeom prst="rect">
            <a:avLst/>
          </a:prstGeom>
          <a:solidFill>
            <a:schemeClr val="bg1">
              <a:lumMod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latin typeface="Meiryo UI" panose="020B0604030504040204" pitchFamily="50" charset="-128"/>
                <a:ea typeface="Meiryo UI" panose="020B0604030504040204" pitchFamily="50" charset="-128"/>
                <a:cs typeface="Meiryo UI" panose="020B0604030504040204" pitchFamily="50" charset="-128"/>
              </a:rPr>
              <a:t>Search</a:t>
            </a:r>
            <a:endParaRPr 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4" name="TextBox 63"/>
          <p:cNvSpPr txBox="1"/>
          <p:nvPr/>
        </p:nvSpPr>
        <p:spPr>
          <a:xfrm>
            <a:off x="3816001" y="1703421"/>
            <a:ext cx="1377300" cy="307777"/>
          </a:xfrm>
          <a:prstGeom prst="rect">
            <a:avLst/>
          </a:prstGeom>
          <a:noFill/>
        </p:spPr>
        <p:txBody>
          <a:bodyPr wrap="none" rtlCol="0">
            <a:spAutoFit/>
          </a:bodyPr>
          <a:lstStyle/>
          <a:p>
            <a:r>
              <a:rPr lang="en-US" sz="1400" b="1" u="sng"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Components</a:t>
            </a:r>
            <a:endParaRPr lang="en-US" sz="1400" b="1" u="sng"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5" name="Rectangle 64">
            <a:hlinkClick r:id="rId3" action="ppaction://hlinksldjump"/>
          </p:cNvPr>
          <p:cNvSpPr/>
          <p:nvPr/>
        </p:nvSpPr>
        <p:spPr>
          <a:xfrm>
            <a:off x="8779756" y="1791680"/>
            <a:ext cx="2048653" cy="307777"/>
          </a:xfrm>
          <a:prstGeom prst="rect">
            <a:avLst/>
          </a:prstGeom>
          <a:solidFill>
            <a:schemeClr val="bg1">
              <a:lumMod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latin typeface="Meiryo UI" panose="020B0604030504040204" pitchFamily="50" charset="-128"/>
                <a:ea typeface="Meiryo UI" panose="020B0604030504040204" pitchFamily="50" charset="-128"/>
                <a:cs typeface="Meiryo UI" panose="020B0604030504040204" pitchFamily="50" charset="-128"/>
              </a:rPr>
              <a:t>Add Component</a:t>
            </a:r>
            <a:endParaRPr lang="en-US" sz="1400" dirty="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66" name="Table 65"/>
          <p:cNvGraphicFramePr>
            <a:graphicFrameLocks noGrp="1"/>
          </p:cNvGraphicFramePr>
          <p:nvPr>
            <p:extLst>
              <p:ext uri="{D42A27DB-BD31-4B8C-83A1-F6EECF244321}">
                <p14:modId xmlns:p14="http://schemas.microsoft.com/office/powerpoint/2010/main" val="492176405"/>
              </p:ext>
            </p:extLst>
          </p:nvPr>
        </p:nvGraphicFramePr>
        <p:xfrm>
          <a:off x="3930043" y="2279773"/>
          <a:ext cx="6898365" cy="3581507"/>
        </p:xfrm>
        <a:graphic>
          <a:graphicData uri="http://schemas.openxmlformats.org/drawingml/2006/table">
            <a:tbl>
              <a:tblPr firstRow="1" bandRow="1">
                <a:tableStyleId>{073A0DAA-6AF3-43AB-8588-CEC1D06C72B9}</a:tableStyleId>
              </a:tblPr>
              <a:tblGrid>
                <a:gridCol w="1379673"/>
                <a:gridCol w="1379673"/>
                <a:gridCol w="1379673"/>
                <a:gridCol w="1379673"/>
                <a:gridCol w="1379673"/>
              </a:tblGrid>
              <a:tr h="536332">
                <a:tc>
                  <a:txBody>
                    <a:bodyPr/>
                    <a:lstStyle/>
                    <a:p>
                      <a:endParaRPr lang="en-US" sz="1200" dirty="0"/>
                    </a:p>
                  </a:txBody>
                  <a:tcPr marL="121984" marR="121984">
                    <a:solidFill>
                      <a:schemeClr val="tx1">
                        <a:lumMod val="75000"/>
                        <a:lumOff val="25000"/>
                      </a:schemeClr>
                    </a:solidFill>
                  </a:tcPr>
                </a:tc>
                <a:tc>
                  <a:txBody>
                    <a:bodyPr/>
                    <a:lstStyle/>
                    <a:p>
                      <a:r>
                        <a:rPr lang="en-US" sz="1200" dirty="0" smtClean="0"/>
                        <a:t>Component name</a:t>
                      </a:r>
                      <a:endParaRPr lang="en-US" sz="1200" dirty="0"/>
                    </a:p>
                  </a:txBody>
                  <a:tcPr marL="121984" marR="121984">
                    <a:solidFill>
                      <a:schemeClr val="tx1">
                        <a:lumMod val="75000"/>
                        <a:lumOff val="25000"/>
                      </a:schemeClr>
                    </a:solidFill>
                  </a:tcPr>
                </a:tc>
                <a:tc>
                  <a:txBody>
                    <a:bodyPr/>
                    <a:lstStyle/>
                    <a:p>
                      <a:r>
                        <a:rPr lang="en-US" sz="1200" dirty="0" smtClean="0"/>
                        <a:t>Description</a:t>
                      </a:r>
                      <a:endParaRPr lang="en-US" sz="1200" dirty="0"/>
                    </a:p>
                  </a:txBody>
                  <a:tcPr marL="121984" marR="121984">
                    <a:solidFill>
                      <a:schemeClr val="tx1">
                        <a:lumMod val="75000"/>
                        <a:lumOff val="25000"/>
                      </a:schemeClr>
                    </a:solidFill>
                  </a:tcPr>
                </a:tc>
                <a:tc>
                  <a:txBody>
                    <a:bodyPr/>
                    <a:lstStyle/>
                    <a:p>
                      <a:r>
                        <a:rPr lang="en-US" sz="1200" dirty="0" smtClean="0"/>
                        <a:t>Vendor</a:t>
                      </a:r>
                      <a:endParaRPr lang="en-US" sz="1200" dirty="0"/>
                    </a:p>
                  </a:txBody>
                  <a:tcPr marL="121984" marR="121984">
                    <a:solidFill>
                      <a:schemeClr val="tx1">
                        <a:lumMod val="75000"/>
                        <a:lumOff val="25000"/>
                      </a:schemeClr>
                    </a:solidFill>
                  </a:tcPr>
                </a:tc>
                <a:tc>
                  <a:txBody>
                    <a:bodyPr/>
                    <a:lstStyle/>
                    <a:p>
                      <a:r>
                        <a:rPr lang="en-US" sz="1200" dirty="0" smtClean="0"/>
                        <a:t>Actions</a:t>
                      </a:r>
                      <a:endParaRPr lang="en-US" sz="1200" dirty="0"/>
                    </a:p>
                  </a:txBody>
                  <a:tcPr marL="121984" marR="121984">
                    <a:solidFill>
                      <a:schemeClr val="tx1">
                        <a:lumMod val="75000"/>
                        <a:lumOff val="25000"/>
                      </a:schemeClr>
                    </a:solidFill>
                  </a:tcPr>
                </a:tc>
              </a:tr>
              <a:tr h="435025">
                <a:tc rowSpan="3">
                  <a:txBody>
                    <a:bodyPr/>
                    <a:lstStyle/>
                    <a:p>
                      <a:endParaRPr lang="en-US" sz="1200" dirty="0"/>
                    </a:p>
                  </a:txBody>
                  <a:tcPr marL="121984" marR="121984"/>
                </a:tc>
                <a:tc>
                  <a:txBody>
                    <a:bodyPr/>
                    <a:lstStyle/>
                    <a:p>
                      <a:endParaRPr lang="en-US" sz="1200" dirty="0"/>
                    </a:p>
                  </a:txBody>
                  <a:tcPr marL="121984" marR="121984"/>
                </a:tc>
                <a:tc>
                  <a:txBody>
                    <a:bodyPr/>
                    <a:lstStyle/>
                    <a:p>
                      <a:endParaRPr lang="en-US" sz="1200"/>
                    </a:p>
                  </a:txBody>
                  <a:tcPr marL="121984" marR="121984"/>
                </a:tc>
                <a:tc>
                  <a:txBody>
                    <a:bodyPr/>
                    <a:lstStyle/>
                    <a:p>
                      <a:endParaRPr lang="en-US" sz="1200"/>
                    </a:p>
                  </a:txBody>
                  <a:tcPr marL="121984" marR="121984"/>
                </a:tc>
                <a:tc>
                  <a:txBody>
                    <a:bodyPr/>
                    <a:lstStyle/>
                    <a:p>
                      <a:endParaRPr lang="en-US" sz="1200" dirty="0"/>
                    </a:p>
                  </a:txBody>
                  <a:tcPr marL="121984" marR="121984"/>
                </a:tc>
              </a:tr>
              <a:tr h="435025">
                <a:tc vMerge="1">
                  <a:txBody>
                    <a:bodyPr/>
                    <a:lstStyle/>
                    <a:p>
                      <a:endParaRPr lang="en-US"/>
                    </a:p>
                  </a:txBody>
                  <a:tcPr/>
                </a:tc>
                <a:tc gridSpan="4">
                  <a:txBody>
                    <a:bodyPr/>
                    <a:lstStyle/>
                    <a:p>
                      <a:r>
                        <a:rPr lang="en-US" sz="1200" dirty="0" smtClean="0"/>
                        <a:t>Release 1</a:t>
                      </a:r>
                      <a:endParaRPr lang="en-US" sz="1200" dirty="0"/>
                    </a:p>
                  </a:txBody>
                  <a:tcPr marL="121984" marR="121984">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435025">
                <a:tc vMerge="1">
                  <a:txBody>
                    <a:bodyPr/>
                    <a:lstStyle/>
                    <a:p>
                      <a:endParaRPr lang="en-US" sz="1200" dirty="0"/>
                    </a:p>
                  </a:txBody>
                  <a:tcPr/>
                </a:tc>
                <a:tc gridSpan="4">
                  <a:txBody>
                    <a:bodyPr/>
                    <a:lstStyle/>
                    <a:p>
                      <a:r>
                        <a:rPr lang="en-US" sz="1200" dirty="0" smtClean="0"/>
                        <a:t>Release 2</a:t>
                      </a:r>
                      <a:endParaRPr lang="en-US" sz="1200" dirty="0"/>
                    </a:p>
                  </a:txBody>
                  <a:tcPr marL="121984" marR="121984">
                    <a:solidFill>
                      <a:schemeClr val="bg1">
                        <a:lumMod val="95000"/>
                      </a:schemeClr>
                    </a:solidFill>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r>
              <a:tr h="435025">
                <a:tc>
                  <a:txBody>
                    <a:bodyPr/>
                    <a:lstStyle/>
                    <a:p>
                      <a:endParaRPr lang="en-US" sz="1200"/>
                    </a:p>
                  </a:txBody>
                  <a:tcPr marL="121984" marR="121984"/>
                </a:tc>
                <a:tc>
                  <a:txBody>
                    <a:bodyPr/>
                    <a:lstStyle/>
                    <a:p>
                      <a:endParaRPr lang="en-US" sz="1200"/>
                    </a:p>
                  </a:txBody>
                  <a:tcPr marL="121984" marR="121984"/>
                </a:tc>
                <a:tc>
                  <a:txBody>
                    <a:bodyPr/>
                    <a:lstStyle/>
                    <a:p>
                      <a:endParaRPr lang="en-US" sz="1200"/>
                    </a:p>
                  </a:txBody>
                  <a:tcPr marL="121984" marR="121984"/>
                </a:tc>
                <a:tc>
                  <a:txBody>
                    <a:bodyPr/>
                    <a:lstStyle/>
                    <a:p>
                      <a:endParaRPr lang="en-US" sz="1200"/>
                    </a:p>
                  </a:txBody>
                  <a:tcPr marL="121984" marR="121984"/>
                </a:tc>
                <a:tc>
                  <a:txBody>
                    <a:bodyPr/>
                    <a:lstStyle/>
                    <a:p>
                      <a:endParaRPr lang="en-US" sz="1200"/>
                    </a:p>
                  </a:txBody>
                  <a:tcPr marL="121984" marR="121984"/>
                </a:tc>
              </a:tr>
              <a:tr h="435025">
                <a:tc>
                  <a:txBody>
                    <a:bodyPr/>
                    <a:lstStyle/>
                    <a:p>
                      <a:endParaRPr lang="en-US" sz="1200"/>
                    </a:p>
                  </a:txBody>
                  <a:tcPr marL="121984" marR="121984"/>
                </a:tc>
                <a:tc>
                  <a:txBody>
                    <a:bodyPr/>
                    <a:lstStyle/>
                    <a:p>
                      <a:endParaRPr lang="en-US" sz="1200"/>
                    </a:p>
                  </a:txBody>
                  <a:tcPr marL="121984" marR="121984"/>
                </a:tc>
                <a:tc>
                  <a:txBody>
                    <a:bodyPr/>
                    <a:lstStyle/>
                    <a:p>
                      <a:endParaRPr lang="en-US" sz="1200"/>
                    </a:p>
                  </a:txBody>
                  <a:tcPr marL="121984" marR="121984"/>
                </a:tc>
                <a:tc>
                  <a:txBody>
                    <a:bodyPr/>
                    <a:lstStyle/>
                    <a:p>
                      <a:endParaRPr lang="en-US" sz="1200"/>
                    </a:p>
                  </a:txBody>
                  <a:tcPr marL="121984" marR="121984"/>
                </a:tc>
                <a:tc>
                  <a:txBody>
                    <a:bodyPr/>
                    <a:lstStyle/>
                    <a:p>
                      <a:endParaRPr lang="en-US" sz="1200"/>
                    </a:p>
                  </a:txBody>
                  <a:tcPr marL="121984" marR="121984"/>
                </a:tc>
              </a:tr>
              <a:tr h="435025">
                <a:tc>
                  <a:txBody>
                    <a:bodyPr/>
                    <a:lstStyle/>
                    <a:p>
                      <a:endParaRPr lang="en-US" sz="1200"/>
                    </a:p>
                  </a:txBody>
                  <a:tcPr marL="121984" marR="121984"/>
                </a:tc>
                <a:tc>
                  <a:txBody>
                    <a:bodyPr/>
                    <a:lstStyle/>
                    <a:p>
                      <a:endParaRPr lang="en-US" sz="1200"/>
                    </a:p>
                  </a:txBody>
                  <a:tcPr marL="121984" marR="121984"/>
                </a:tc>
                <a:tc>
                  <a:txBody>
                    <a:bodyPr/>
                    <a:lstStyle/>
                    <a:p>
                      <a:endParaRPr lang="en-US" sz="1200"/>
                    </a:p>
                  </a:txBody>
                  <a:tcPr marL="121984" marR="121984"/>
                </a:tc>
                <a:tc>
                  <a:txBody>
                    <a:bodyPr/>
                    <a:lstStyle/>
                    <a:p>
                      <a:endParaRPr lang="en-US" sz="1200"/>
                    </a:p>
                  </a:txBody>
                  <a:tcPr marL="121984" marR="121984"/>
                </a:tc>
                <a:tc>
                  <a:txBody>
                    <a:bodyPr/>
                    <a:lstStyle/>
                    <a:p>
                      <a:endParaRPr lang="en-US" sz="1200"/>
                    </a:p>
                  </a:txBody>
                  <a:tcPr marL="121984" marR="121984"/>
                </a:tc>
              </a:tr>
              <a:tr h="435025">
                <a:tc>
                  <a:txBody>
                    <a:bodyPr/>
                    <a:lstStyle/>
                    <a:p>
                      <a:endParaRPr lang="en-US" sz="1200"/>
                    </a:p>
                  </a:txBody>
                  <a:tcPr marL="121984" marR="121984"/>
                </a:tc>
                <a:tc>
                  <a:txBody>
                    <a:bodyPr/>
                    <a:lstStyle/>
                    <a:p>
                      <a:endParaRPr lang="en-US" sz="1200"/>
                    </a:p>
                  </a:txBody>
                  <a:tcPr marL="121984" marR="121984"/>
                </a:tc>
                <a:tc>
                  <a:txBody>
                    <a:bodyPr/>
                    <a:lstStyle/>
                    <a:p>
                      <a:endParaRPr lang="en-US" sz="1200"/>
                    </a:p>
                  </a:txBody>
                  <a:tcPr marL="121984" marR="121984"/>
                </a:tc>
                <a:tc>
                  <a:txBody>
                    <a:bodyPr/>
                    <a:lstStyle/>
                    <a:p>
                      <a:endParaRPr lang="en-US" sz="1200"/>
                    </a:p>
                  </a:txBody>
                  <a:tcPr marL="121984" marR="121984"/>
                </a:tc>
                <a:tc>
                  <a:txBody>
                    <a:bodyPr/>
                    <a:lstStyle/>
                    <a:p>
                      <a:endParaRPr lang="en-US" sz="1200" dirty="0"/>
                    </a:p>
                  </a:txBody>
                  <a:tcPr marL="121984" marR="121984"/>
                </a:tc>
              </a:tr>
            </a:tbl>
          </a:graphicData>
        </a:graphic>
      </p:graphicFrame>
      <p:sp>
        <p:nvSpPr>
          <p:cNvPr id="67" name="Isosceles Triangle 66"/>
          <p:cNvSpPr>
            <a:spLocks noChangeAspect="1"/>
          </p:cNvSpPr>
          <p:nvPr/>
        </p:nvSpPr>
        <p:spPr>
          <a:xfrm rot="10800000">
            <a:off x="4563305" y="3002607"/>
            <a:ext cx="219269" cy="141695"/>
          </a:xfrm>
          <a:prstGeom prst="triangle">
            <a:avLst/>
          </a:prstGeom>
          <a:solidFill>
            <a:schemeClr val="tx1">
              <a:lumMod val="75000"/>
              <a:lumOff val="25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Isosceles Triangle 67"/>
          <p:cNvSpPr>
            <a:spLocks noChangeAspect="1"/>
          </p:cNvSpPr>
          <p:nvPr/>
        </p:nvSpPr>
        <p:spPr>
          <a:xfrm rot="5400000">
            <a:off x="4590756" y="5108414"/>
            <a:ext cx="164366" cy="189025"/>
          </a:xfrm>
          <a:prstGeom prst="triangle">
            <a:avLst/>
          </a:prstGeom>
          <a:solidFill>
            <a:schemeClr val="tx1">
              <a:lumMod val="75000"/>
              <a:lumOff val="25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69" name="Isosceles Triangle 68"/>
          <p:cNvSpPr>
            <a:spLocks noChangeAspect="1"/>
          </p:cNvSpPr>
          <p:nvPr/>
        </p:nvSpPr>
        <p:spPr>
          <a:xfrm rot="5400000">
            <a:off x="4605877" y="4244445"/>
            <a:ext cx="164366" cy="189025"/>
          </a:xfrm>
          <a:prstGeom prst="triangle">
            <a:avLst/>
          </a:prstGeom>
          <a:solidFill>
            <a:schemeClr val="tx1">
              <a:lumMod val="75000"/>
              <a:lumOff val="25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13" name="Isosceles Triangle 112"/>
          <p:cNvSpPr>
            <a:spLocks noChangeAspect="1"/>
          </p:cNvSpPr>
          <p:nvPr/>
        </p:nvSpPr>
        <p:spPr>
          <a:xfrm rot="5400000">
            <a:off x="4605877" y="4691813"/>
            <a:ext cx="164366" cy="189025"/>
          </a:xfrm>
          <a:prstGeom prst="triangle">
            <a:avLst/>
          </a:prstGeom>
          <a:solidFill>
            <a:schemeClr val="tx1">
              <a:lumMod val="75000"/>
              <a:lumOff val="25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14" name="Isosceles Triangle 113"/>
          <p:cNvSpPr>
            <a:spLocks noChangeAspect="1"/>
          </p:cNvSpPr>
          <p:nvPr/>
        </p:nvSpPr>
        <p:spPr>
          <a:xfrm rot="5400000">
            <a:off x="4575632" y="5550907"/>
            <a:ext cx="164366" cy="189025"/>
          </a:xfrm>
          <a:prstGeom prst="triangle">
            <a:avLst/>
          </a:prstGeom>
          <a:solidFill>
            <a:schemeClr val="tx1">
              <a:lumMod val="75000"/>
              <a:lumOff val="25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0" y="0"/>
            <a:ext cx="12198350" cy="1268413"/>
          </a:xfrm>
          <a:prstGeom prst="rect">
            <a:avLst/>
          </a:prstGeom>
          <a:noFill/>
          <a:ln w="9525">
            <a:noFill/>
            <a:miter lim="800000"/>
            <a:headEnd/>
            <a:tailEnd/>
          </a:ln>
        </p:spPr>
        <p:txBody>
          <a:bodyPr vert="horz" wrap="square" lIns="626400" tIns="396000" rIns="2124000" bIns="234000" numCol="1" anchor="b" anchorCtr="0" compatLnSpc="1">
            <a:prstTxWarp prst="textNoShape">
              <a:avLst/>
            </a:prstTxWarp>
          </a:bodyPr>
          <a:lstStyle/>
          <a:p>
            <a:pPr lvl="0">
              <a:spcBef>
                <a:spcPct val="0"/>
              </a:spcBef>
              <a:defRPr/>
            </a:pPr>
            <a:r>
              <a:rPr lang="ja-JP" altLang="en-US"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各インターフェイスの</a:t>
            </a:r>
            <a:r>
              <a:rPr lang="ja-JP" altLang="en-US" sz="2800" b="1" kern="0" dirty="0">
                <a:solidFill>
                  <a:schemeClr val="dk2"/>
                </a:solidFill>
                <a:latin typeface="Meiryo UI" panose="020B0604030504040204" pitchFamily="50" charset="-128"/>
                <a:ea typeface="Meiryo UI" panose="020B0604030504040204" pitchFamily="50" charset="-128"/>
                <a:cs typeface="Meiryo UI" panose="020B0604030504040204" pitchFamily="50" charset="-128"/>
              </a:rPr>
              <a:t>定義</a:t>
            </a:r>
            <a:r>
              <a:rPr lang="en-US" altLang="ja-JP"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(4)</a:t>
            </a:r>
            <a:r>
              <a:rPr lang="de-DE"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 : </a:t>
            </a:r>
            <a:r>
              <a:rPr lang="ja-JP" altLang="en-US"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コンポーネント情報</a:t>
            </a:r>
            <a:endParaRPr lang="de-DE" sz="2800" b="1" kern="0" dirty="0">
              <a:solidFill>
                <a:schemeClr val="dk2"/>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Rectangle 28"/>
          <p:cNvSpPr/>
          <p:nvPr/>
        </p:nvSpPr>
        <p:spPr>
          <a:xfrm>
            <a:off x="1162217" y="1654043"/>
            <a:ext cx="9908389" cy="4548616"/>
          </a:xfrm>
          <a:prstGeom prst="rect">
            <a:avLst/>
          </a:prstGeom>
          <a:noFill/>
          <a:ln w="1270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TextBox 29"/>
          <p:cNvSpPr txBox="1"/>
          <p:nvPr/>
        </p:nvSpPr>
        <p:spPr>
          <a:xfrm>
            <a:off x="1323383" y="1703421"/>
            <a:ext cx="1891865" cy="307777"/>
          </a:xfrm>
          <a:prstGeom prst="rect">
            <a:avLst/>
          </a:prstGeom>
          <a:noFill/>
        </p:spPr>
        <p:txBody>
          <a:bodyPr wrap="none" rtlCol="0">
            <a:spAutoFit/>
          </a:bodyPr>
          <a:lstStyle/>
          <a:p>
            <a:r>
              <a:rPr lang="en-US" sz="1400" b="1" u="sng"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Component Name</a:t>
            </a:r>
            <a:endParaRPr lang="en-US" sz="1400" b="1" u="sng"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Rectangle 30"/>
          <p:cNvSpPr/>
          <p:nvPr/>
        </p:nvSpPr>
        <p:spPr>
          <a:xfrm>
            <a:off x="1464741" y="2144730"/>
            <a:ext cx="1982592" cy="238241"/>
          </a:xfrm>
          <a:prstGeom prst="rect">
            <a:avLst/>
          </a:prstGeom>
          <a:noFill/>
          <a:ln w="127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Rectangle 31"/>
          <p:cNvSpPr/>
          <p:nvPr/>
        </p:nvSpPr>
        <p:spPr>
          <a:xfrm>
            <a:off x="3150317" y="2149914"/>
            <a:ext cx="302564" cy="226805"/>
          </a:xfrm>
          <a:prstGeom prst="rect">
            <a:avLst/>
          </a:prstGeom>
          <a:solidFill>
            <a:schemeClr val="bg1">
              <a:lumMod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Isosceles Triangle 32"/>
          <p:cNvSpPr/>
          <p:nvPr/>
        </p:nvSpPr>
        <p:spPr>
          <a:xfrm rot="10800000">
            <a:off x="3226619" y="2214862"/>
            <a:ext cx="149959" cy="96906"/>
          </a:xfrm>
          <a:prstGeom prst="triangle">
            <a:avLst/>
          </a:prstGeom>
          <a:solidFill>
            <a:schemeClr val="bg1"/>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TextBox 33"/>
          <p:cNvSpPr txBox="1"/>
          <p:nvPr/>
        </p:nvSpPr>
        <p:spPr>
          <a:xfrm>
            <a:off x="1430664" y="2105972"/>
            <a:ext cx="1249316" cy="276999"/>
          </a:xfrm>
          <a:prstGeom prst="rect">
            <a:avLst/>
          </a:prstGeom>
          <a:noFill/>
        </p:spPr>
        <p:txBody>
          <a:bodyPr wrap="none" rtlCol="0">
            <a:spAutoFit/>
          </a:bodyPr>
          <a:lstStyle/>
          <a:p>
            <a:r>
              <a:rPr 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Release Name</a:t>
            </a:r>
            <a:endParaRPr 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Rectangle 34"/>
          <p:cNvSpPr/>
          <p:nvPr/>
        </p:nvSpPr>
        <p:spPr>
          <a:xfrm>
            <a:off x="3755172" y="2120166"/>
            <a:ext cx="2048653" cy="307777"/>
          </a:xfrm>
          <a:prstGeom prst="rect">
            <a:avLst/>
          </a:prstGeom>
          <a:solidFill>
            <a:schemeClr val="bg1">
              <a:lumMod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Subscribe</a:t>
            </a:r>
            <a:endParaRPr 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Oval 35"/>
          <p:cNvSpPr/>
          <p:nvPr/>
        </p:nvSpPr>
        <p:spPr>
          <a:xfrm>
            <a:off x="6776862" y="1973235"/>
            <a:ext cx="613430" cy="459833"/>
          </a:xfrm>
          <a:prstGeom prst="ellipse">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TextBox 36"/>
          <p:cNvSpPr txBox="1"/>
          <p:nvPr/>
        </p:nvSpPr>
        <p:spPr>
          <a:xfrm>
            <a:off x="6919908" y="2018484"/>
            <a:ext cx="327334" cy="369332"/>
          </a:xfrm>
          <a:prstGeom prst="rect">
            <a:avLst/>
          </a:prstGeom>
          <a:noFill/>
        </p:spPr>
        <p:txBody>
          <a:bodyPr wrap="none" rtlCol="0">
            <a:spAutoFit/>
          </a:bodyPr>
          <a:lstStyle/>
          <a:p>
            <a:pPr algn="ctr"/>
            <a:r>
              <a:rPr 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3</a:t>
            </a:r>
            <a:endParaRPr 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TextBox 37"/>
          <p:cNvSpPr txBox="1"/>
          <p:nvPr/>
        </p:nvSpPr>
        <p:spPr>
          <a:xfrm>
            <a:off x="6740023" y="2380150"/>
            <a:ext cx="784189" cy="276999"/>
          </a:xfrm>
          <a:prstGeom prst="rect">
            <a:avLst/>
          </a:prstGeom>
          <a:noFill/>
        </p:spPr>
        <p:txBody>
          <a:bodyPr wrap="none" rtlCol="0">
            <a:spAutoFit/>
          </a:bodyPr>
          <a:lstStyle/>
          <a:p>
            <a:pPr algn="ctr"/>
            <a:r>
              <a:rPr 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Projects</a:t>
            </a:r>
            <a:endParaRPr 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Oval 38"/>
          <p:cNvSpPr/>
          <p:nvPr/>
        </p:nvSpPr>
        <p:spPr>
          <a:xfrm>
            <a:off x="7869069" y="1987135"/>
            <a:ext cx="613430" cy="459833"/>
          </a:xfrm>
          <a:prstGeom prst="ellipse">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TextBox 39"/>
          <p:cNvSpPr txBox="1"/>
          <p:nvPr/>
        </p:nvSpPr>
        <p:spPr>
          <a:xfrm>
            <a:off x="8012115" y="2032384"/>
            <a:ext cx="327334" cy="369332"/>
          </a:xfrm>
          <a:prstGeom prst="rect">
            <a:avLst/>
          </a:prstGeom>
          <a:noFill/>
        </p:spPr>
        <p:txBody>
          <a:bodyPr wrap="none" rtlCol="0">
            <a:spAutoFit/>
          </a:bodyPr>
          <a:lstStyle/>
          <a:p>
            <a:pPr algn="ctr"/>
            <a:r>
              <a:rPr 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4</a:t>
            </a:r>
          </a:p>
        </p:txBody>
      </p:sp>
      <p:sp>
        <p:nvSpPr>
          <p:cNvPr id="41" name="TextBox 40"/>
          <p:cNvSpPr txBox="1"/>
          <p:nvPr/>
        </p:nvSpPr>
        <p:spPr>
          <a:xfrm>
            <a:off x="7699185" y="2394050"/>
            <a:ext cx="1050288" cy="276999"/>
          </a:xfrm>
          <a:prstGeom prst="rect">
            <a:avLst/>
          </a:prstGeom>
          <a:noFill/>
        </p:spPr>
        <p:txBody>
          <a:bodyPr wrap="none" rtlCol="0">
            <a:spAutoFit/>
          </a:bodyPr>
          <a:lstStyle/>
          <a:p>
            <a:pPr algn="ctr"/>
            <a:r>
              <a:rPr 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Subscribers</a:t>
            </a:r>
            <a:endParaRPr 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2" name="Straight Connector 41"/>
          <p:cNvCxnSpPr/>
          <p:nvPr/>
        </p:nvCxnSpPr>
        <p:spPr>
          <a:xfrm>
            <a:off x="8470392" y="2724325"/>
            <a:ext cx="0" cy="3478334"/>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8559488" y="2787647"/>
            <a:ext cx="1909497" cy="307777"/>
          </a:xfrm>
          <a:prstGeom prst="rect">
            <a:avLst/>
          </a:prstGeom>
          <a:noFill/>
        </p:spPr>
        <p:txBody>
          <a:bodyPr wrap="none" rtlCol="0">
            <a:spAutoFit/>
          </a:bodyPr>
          <a:lstStyle/>
          <a:p>
            <a:r>
              <a:rPr 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Linked Components</a:t>
            </a:r>
            <a:endParaRPr 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Oval 43"/>
          <p:cNvSpPr/>
          <p:nvPr/>
        </p:nvSpPr>
        <p:spPr>
          <a:xfrm>
            <a:off x="8746174" y="3245464"/>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5" name="Straight Connector 44"/>
          <p:cNvCxnSpPr/>
          <p:nvPr/>
        </p:nvCxnSpPr>
        <p:spPr>
          <a:xfrm>
            <a:off x="9081049" y="3289767"/>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70" name="Oval 69"/>
          <p:cNvSpPr/>
          <p:nvPr/>
        </p:nvSpPr>
        <p:spPr>
          <a:xfrm>
            <a:off x="8752497" y="3397864"/>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1" name="Straight Connector 70"/>
          <p:cNvCxnSpPr/>
          <p:nvPr/>
        </p:nvCxnSpPr>
        <p:spPr>
          <a:xfrm>
            <a:off x="9087373" y="3442167"/>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72" name="Oval 71"/>
          <p:cNvSpPr/>
          <p:nvPr/>
        </p:nvSpPr>
        <p:spPr>
          <a:xfrm>
            <a:off x="8752497" y="3560312"/>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3" name="Straight Connector 72"/>
          <p:cNvCxnSpPr/>
          <p:nvPr/>
        </p:nvCxnSpPr>
        <p:spPr>
          <a:xfrm>
            <a:off x="9087373" y="3604615"/>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74" name="Oval 73"/>
          <p:cNvSpPr/>
          <p:nvPr/>
        </p:nvSpPr>
        <p:spPr>
          <a:xfrm>
            <a:off x="8758820" y="3712712"/>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5" name="Straight Connector 74"/>
          <p:cNvCxnSpPr/>
          <p:nvPr/>
        </p:nvCxnSpPr>
        <p:spPr>
          <a:xfrm>
            <a:off x="9093696" y="3757015"/>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76" name="Oval 75"/>
          <p:cNvSpPr/>
          <p:nvPr/>
        </p:nvSpPr>
        <p:spPr>
          <a:xfrm>
            <a:off x="8745445" y="3865112"/>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7" name="Straight Connector 76"/>
          <p:cNvCxnSpPr/>
          <p:nvPr/>
        </p:nvCxnSpPr>
        <p:spPr>
          <a:xfrm>
            <a:off x="9080321" y="3909415"/>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8572863" y="4308778"/>
            <a:ext cx="1289135" cy="307777"/>
          </a:xfrm>
          <a:prstGeom prst="rect">
            <a:avLst/>
          </a:prstGeom>
          <a:noFill/>
        </p:spPr>
        <p:txBody>
          <a:bodyPr wrap="none" rtlCol="0">
            <a:spAutoFit/>
          </a:bodyPr>
          <a:lstStyle/>
          <a:p>
            <a:r>
              <a:rPr 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Attachments</a:t>
            </a:r>
            <a:endParaRPr 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9" name="Oval 78"/>
          <p:cNvSpPr/>
          <p:nvPr/>
        </p:nvSpPr>
        <p:spPr>
          <a:xfrm>
            <a:off x="8759548" y="4766595"/>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0" name="Straight Connector 79"/>
          <p:cNvCxnSpPr/>
          <p:nvPr/>
        </p:nvCxnSpPr>
        <p:spPr>
          <a:xfrm>
            <a:off x="9094424" y="4810898"/>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81" name="Oval 80"/>
          <p:cNvSpPr/>
          <p:nvPr/>
        </p:nvSpPr>
        <p:spPr>
          <a:xfrm>
            <a:off x="8765872" y="4918995"/>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2" name="Straight Connector 81"/>
          <p:cNvCxnSpPr/>
          <p:nvPr/>
        </p:nvCxnSpPr>
        <p:spPr>
          <a:xfrm>
            <a:off x="9100747" y="4963298"/>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83" name="Oval 82"/>
          <p:cNvSpPr/>
          <p:nvPr/>
        </p:nvSpPr>
        <p:spPr>
          <a:xfrm>
            <a:off x="8765872" y="5081443"/>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4" name="Straight Connector 83"/>
          <p:cNvCxnSpPr/>
          <p:nvPr/>
        </p:nvCxnSpPr>
        <p:spPr>
          <a:xfrm>
            <a:off x="9100747" y="5125746"/>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85" name="Oval 84"/>
          <p:cNvSpPr/>
          <p:nvPr/>
        </p:nvSpPr>
        <p:spPr>
          <a:xfrm>
            <a:off x="8772195" y="5233843"/>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6" name="Straight Connector 85"/>
          <p:cNvCxnSpPr/>
          <p:nvPr/>
        </p:nvCxnSpPr>
        <p:spPr>
          <a:xfrm>
            <a:off x="9107071" y="5278146"/>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87" name="Oval 86"/>
          <p:cNvSpPr/>
          <p:nvPr/>
        </p:nvSpPr>
        <p:spPr>
          <a:xfrm>
            <a:off x="8758820" y="5386243"/>
            <a:ext cx="118207" cy="88609"/>
          </a:xfrm>
          <a:prstGeom prst="ellipse">
            <a:avLst/>
          </a:prstGeom>
          <a:solidFill>
            <a:schemeClr val="tx1">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8" name="Straight Connector 87"/>
          <p:cNvCxnSpPr/>
          <p:nvPr/>
        </p:nvCxnSpPr>
        <p:spPr>
          <a:xfrm>
            <a:off x="9093696" y="5430546"/>
            <a:ext cx="1696858"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1162217" y="2721000"/>
            <a:ext cx="9908389" cy="0"/>
          </a:xfrm>
          <a:prstGeom prst="line">
            <a:avLst/>
          </a:prstGeom>
          <a:ln w="12700" cmpd="sng">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90" name="Rectangle 89"/>
          <p:cNvSpPr/>
          <p:nvPr/>
        </p:nvSpPr>
        <p:spPr>
          <a:xfrm>
            <a:off x="1459970" y="2929149"/>
            <a:ext cx="3046961" cy="374854"/>
          </a:xfrm>
          <a:prstGeom prst="rect">
            <a:avLst/>
          </a:prstGeom>
          <a:pattFill prst="ltDnDiag">
            <a:fgClr>
              <a:schemeClr val="bg1">
                <a:lumMod val="75000"/>
              </a:schemeClr>
            </a:fgClr>
            <a:bgClr>
              <a:prstClr val="white"/>
            </a:bgClr>
          </a:pattFill>
          <a:ln w="1270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1" name="Rectangle 90"/>
          <p:cNvSpPr/>
          <p:nvPr/>
        </p:nvSpPr>
        <p:spPr>
          <a:xfrm>
            <a:off x="1459970" y="2936528"/>
            <a:ext cx="3046961" cy="2961916"/>
          </a:xfrm>
          <a:prstGeom prst="rect">
            <a:avLst/>
          </a:prstGeom>
          <a:noFill/>
          <a:ln w="127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2" name="TextBox 91"/>
          <p:cNvSpPr txBox="1"/>
          <p:nvPr/>
        </p:nvSpPr>
        <p:spPr>
          <a:xfrm>
            <a:off x="1535688" y="2937154"/>
            <a:ext cx="1285929" cy="307777"/>
          </a:xfrm>
          <a:prstGeom prst="rect">
            <a:avLst/>
          </a:prstGeom>
          <a:noFill/>
        </p:spPr>
        <p:txBody>
          <a:bodyPr wrap="none" rtlCol="0">
            <a:spAutoFit/>
          </a:bodyPr>
          <a:lstStyle/>
          <a:p>
            <a:r>
              <a:rPr 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Basic Details</a:t>
            </a:r>
            <a:endParaRPr 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3" name="Rectangle 92"/>
          <p:cNvSpPr/>
          <p:nvPr/>
        </p:nvSpPr>
        <p:spPr>
          <a:xfrm>
            <a:off x="4822108" y="2919721"/>
            <a:ext cx="3046961" cy="374854"/>
          </a:xfrm>
          <a:prstGeom prst="rect">
            <a:avLst/>
          </a:prstGeom>
          <a:pattFill prst="ltDnDiag">
            <a:fgClr>
              <a:schemeClr val="bg1">
                <a:lumMod val="75000"/>
              </a:schemeClr>
            </a:fgClr>
            <a:bgClr>
              <a:prstClr val="white"/>
            </a:bgClr>
          </a:pattFill>
          <a:ln w="1270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4" name="Rectangle 93"/>
          <p:cNvSpPr/>
          <p:nvPr/>
        </p:nvSpPr>
        <p:spPr>
          <a:xfrm>
            <a:off x="4822108" y="2927101"/>
            <a:ext cx="3046961" cy="775521"/>
          </a:xfrm>
          <a:prstGeom prst="rect">
            <a:avLst/>
          </a:prstGeom>
          <a:noFill/>
          <a:ln w="127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5" name="TextBox 94"/>
          <p:cNvSpPr txBox="1"/>
          <p:nvPr/>
        </p:nvSpPr>
        <p:spPr>
          <a:xfrm>
            <a:off x="4897826" y="2927726"/>
            <a:ext cx="2162772" cy="307777"/>
          </a:xfrm>
          <a:prstGeom prst="rect">
            <a:avLst/>
          </a:prstGeom>
          <a:noFill/>
        </p:spPr>
        <p:txBody>
          <a:bodyPr wrap="none" rtlCol="0">
            <a:spAutoFit/>
          </a:bodyPr>
          <a:lstStyle/>
          <a:p>
            <a:r>
              <a:rPr 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Contacts / Committers</a:t>
            </a:r>
            <a:endParaRPr 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6" name="TextBox 95"/>
          <p:cNvSpPr txBox="1"/>
          <p:nvPr/>
        </p:nvSpPr>
        <p:spPr>
          <a:xfrm>
            <a:off x="1531924" y="4612706"/>
            <a:ext cx="1245662" cy="307777"/>
          </a:xfrm>
          <a:prstGeom prst="rect">
            <a:avLst/>
          </a:prstGeom>
          <a:noFill/>
        </p:spPr>
        <p:txBody>
          <a:bodyPr wrap="none" rtlCol="0">
            <a:spAutoFit/>
          </a:bodyPr>
          <a:lstStyle/>
          <a:p>
            <a:r>
              <a:rPr 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Repositories</a:t>
            </a:r>
            <a:endParaRPr 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7" name="Rectangle 96"/>
          <p:cNvSpPr/>
          <p:nvPr/>
        </p:nvSpPr>
        <p:spPr>
          <a:xfrm>
            <a:off x="4821769" y="4035303"/>
            <a:ext cx="3046961" cy="374854"/>
          </a:xfrm>
          <a:prstGeom prst="rect">
            <a:avLst/>
          </a:prstGeom>
          <a:pattFill prst="ltDnDiag">
            <a:fgClr>
              <a:schemeClr val="bg1">
                <a:lumMod val="75000"/>
              </a:schemeClr>
            </a:fgClr>
            <a:bgClr>
              <a:prstClr val="white"/>
            </a:bgClr>
          </a:pattFill>
          <a:ln w="1270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8" name="Rectangle 97"/>
          <p:cNvSpPr/>
          <p:nvPr/>
        </p:nvSpPr>
        <p:spPr>
          <a:xfrm>
            <a:off x="4821769" y="4042683"/>
            <a:ext cx="3046961" cy="775521"/>
          </a:xfrm>
          <a:prstGeom prst="rect">
            <a:avLst/>
          </a:prstGeom>
          <a:noFill/>
          <a:ln w="127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9" name="TextBox 98"/>
          <p:cNvSpPr txBox="1"/>
          <p:nvPr/>
        </p:nvSpPr>
        <p:spPr>
          <a:xfrm>
            <a:off x="4897487" y="4043308"/>
            <a:ext cx="918841" cy="307777"/>
          </a:xfrm>
          <a:prstGeom prst="rect">
            <a:avLst/>
          </a:prstGeom>
          <a:noFill/>
        </p:spPr>
        <p:txBody>
          <a:bodyPr wrap="none" rtlCol="0">
            <a:spAutoFit/>
          </a:bodyPr>
          <a:lstStyle/>
          <a:p>
            <a:r>
              <a:rPr 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Licenses</a:t>
            </a:r>
            <a:endParaRPr 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0" name="Rectangle 99"/>
          <p:cNvSpPr/>
          <p:nvPr/>
        </p:nvSpPr>
        <p:spPr>
          <a:xfrm>
            <a:off x="4821769" y="5129657"/>
            <a:ext cx="3046961" cy="374854"/>
          </a:xfrm>
          <a:prstGeom prst="rect">
            <a:avLst/>
          </a:prstGeom>
          <a:pattFill prst="ltDnDiag">
            <a:fgClr>
              <a:schemeClr val="bg1">
                <a:lumMod val="75000"/>
              </a:schemeClr>
            </a:fgClr>
            <a:bgClr>
              <a:prstClr val="white"/>
            </a:bgClr>
          </a:pattFill>
          <a:ln w="1270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1" name="Rectangle 100"/>
          <p:cNvSpPr/>
          <p:nvPr/>
        </p:nvSpPr>
        <p:spPr>
          <a:xfrm>
            <a:off x="4821769" y="5137037"/>
            <a:ext cx="3046961" cy="775521"/>
          </a:xfrm>
          <a:prstGeom prst="rect">
            <a:avLst/>
          </a:prstGeom>
          <a:noFill/>
          <a:ln w="127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2" name="TextBox 101"/>
          <p:cNvSpPr txBox="1"/>
          <p:nvPr/>
        </p:nvSpPr>
        <p:spPr>
          <a:xfrm>
            <a:off x="4897487" y="5137662"/>
            <a:ext cx="1167948" cy="307777"/>
          </a:xfrm>
          <a:prstGeom prst="rect">
            <a:avLst/>
          </a:prstGeom>
          <a:noFill/>
        </p:spPr>
        <p:txBody>
          <a:bodyPr wrap="none" rtlCol="0">
            <a:spAutoFit/>
          </a:bodyPr>
          <a:lstStyle/>
          <a:p>
            <a:r>
              <a:rPr 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Moderators</a:t>
            </a:r>
            <a:endParaRPr 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0" y="0"/>
            <a:ext cx="12198350" cy="1268413"/>
          </a:xfrm>
          <a:prstGeom prst="rect">
            <a:avLst/>
          </a:prstGeom>
          <a:noFill/>
          <a:ln w="9525">
            <a:noFill/>
            <a:miter lim="800000"/>
            <a:headEnd/>
            <a:tailEnd/>
          </a:ln>
        </p:spPr>
        <p:txBody>
          <a:bodyPr vert="horz" wrap="square" lIns="626400" tIns="396000" rIns="2124000" bIns="234000" numCol="1" anchor="b" anchorCtr="0" compatLnSpc="1">
            <a:prstTxWarp prst="textNoShape">
              <a:avLst/>
            </a:prstTxWarp>
          </a:bodyPr>
          <a:lstStyle/>
          <a:p>
            <a:pPr lvl="0">
              <a:spcBef>
                <a:spcPct val="0"/>
              </a:spcBef>
              <a:defRPr/>
            </a:pPr>
            <a:r>
              <a:rPr lang="ja-JP" altLang="en-US"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さらに次のステップ</a:t>
            </a:r>
            <a:r>
              <a:rPr lang="en-US" altLang="ja-JP"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br>
            <a:r>
              <a:rPr lang="ja-JP" altLang="en-US"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画面デザイン</a:t>
            </a:r>
            <a:r>
              <a:rPr lang="en-US" altLang="ja-JP"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(1)</a:t>
            </a:r>
            <a:r>
              <a:rPr lang="de-DE"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ダッシュボード</a:t>
            </a:r>
            <a:r>
              <a:rPr lang="en-US" altLang="ja-JP"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メイン画面</a:t>
            </a:r>
            <a:r>
              <a:rPr lang="en-US" altLang="ja-JP"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のデザイン</a:t>
            </a:r>
            <a:endParaRPr lang="de-DE" sz="2800" b="1" kern="0" dirty="0">
              <a:solidFill>
                <a:schemeClr val="dk2"/>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53" name="Picture 3" descr="D:\036 projects\036 OSS sw360\036 OSS sw360 03 ui-ux\Designs-20140116\Mockups\Home.png"/>
          <p:cNvPicPr>
            <a:picLocks noChangeAspect="1" noChangeArrowheads="1"/>
          </p:cNvPicPr>
          <p:nvPr/>
        </p:nvPicPr>
        <p:blipFill>
          <a:blip r:embed="rId2"/>
          <a:srcRect/>
          <a:stretch>
            <a:fillRect/>
          </a:stretch>
        </p:blipFill>
        <p:spPr bwMode="auto">
          <a:xfrm>
            <a:off x="661986" y="1415522"/>
            <a:ext cx="6996113" cy="4848027"/>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0" y="0"/>
            <a:ext cx="12198350" cy="1268413"/>
          </a:xfrm>
          <a:prstGeom prst="rect">
            <a:avLst/>
          </a:prstGeom>
          <a:noFill/>
          <a:ln w="9525">
            <a:noFill/>
            <a:miter lim="800000"/>
            <a:headEnd/>
            <a:tailEnd/>
          </a:ln>
        </p:spPr>
        <p:txBody>
          <a:bodyPr vert="horz" wrap="square" lIns="626400" tIns="396000" rIns="2124000" bIns="234000" numCol="1" anchor="b" anchorCtr="0" compatLnSpc="1">
            <a:prstTxWarp prst="textNoShape">
              <a:avLst/>
            </a:prstTxWarp>
          </a:bodyPr>
          <a:lstStyle/>
          <a:p>
            <a:pPr lvl="0">
              <a:spcBef>
                <a:spcPct val="0"/>
              </a:spcBef>
              <a:defRPr/>
            </a:pPr>
            <a:r>
              <a:rPr lang="ja-JP" altLang="en-US" sz="2800" b="1" kern="0" dirty="0">
                <a:solidFill>
                  <a:schemeClr val="dk2"/>
                </a:solidFill>
                <a:latin typeface="Meiryo UI" panose="020B0604030504040204" pitchFamily="50" charset="-128"/>
                <a:ea typeface="Meiryo UI" panose="020B0604030504040204" pitchFamily="50" charset="-128"/>
                <a:cs typeface="Meiryo UI" panose="020B0604030504040204" pitchFamily="50" charset="-128"/>
              </a:rPr>
              <a:t>画面デザイン</a:t>
            </a:r>
            <a:r>
              <a:rPr lang="en-US" altLang="ja-JP"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(2)</a:t>
            </a:r>
            <a:r>
              <a:rPr lang="de-DE" altLang="ja-JP" sz="2800" b="1" kern="0" dirty="0">
                <a:solidFill>
                  <a:schemeClr val="dk2"/>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プロジェクトビューのデザイン</a:t>
            </a:r>
            <a:endParaRPr lang="en-US" altLang="ja-JP"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4" name="Picture 2" descr="D:\036 projects\036 OSS sw360\036 OSS sw360 03 ui-ux\Designs-20140116\Mockups\Projects.png"/>
          <p:cNvPicPr>
            <a:picLocks noChangeAspect="1" noChangeArrowheads="1"/>
          </p:cNvPicPr>
          <p:nvPr/>
        </p:nvPicPr>
        <p:blipFill>
          <a:blip r:embed="rId2"/>
          <a:srcRect/>
          <a:stretch>
            <a:fillRect/>
          </a:stretch>
        </p:blipFill>
        <p:spPr bwMode="auto">
          <a:xfrm>
            <a:off x="581051" y="1409699"/>
            <a:ext cx="7713980" cy="4848226"/>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7"/>
          <p:cNvSpPr>
            <a:spLocks noGrp="1" noChangeArrowheads="1"/>
          </p:cNvSpPr>
          <p:nvPr>
            <p:ph type="ctrTitle"/>
          </p:nvPr>
        </p:nvSpPr>
        <p:spPr>
          <a:xfrm>
            <a:off x="627063" y="4877954"/>
            <a:ext cx="6480000" cy="924541"/>
          </a:xfrm>
        </p:spPr>
        <p:txBody>
          <a:bodyPr>
            <a:spAutoFit/>
          </a:bodyPr>
          <a:lstStyle/>
          <a:p>
            <a:r>
              <a:rPr lang="en-US" dirty="0" smtClean="0"/>
              <a:t>SW360 - Vision</a:t>
            </a:r>
          </a:p>
        </p:txBody>
      </p:sp>
      <p:sp>
        <p:nvSpPr>
          <p:cNvPr id="46084" name="Rectangle 8"/>
          <p:cNvSpPr>
            <a:spLocks noGrp="1" noChangeArrowheads="1"/>
          </p:cNvSpPr>
          <p:nvPr>
            <p:ph type="body" sz="quarter" idx="12"/>
          </p:nvPr>
        </p:nvSpPr>
        <p:spPr/>
        <p:txBody>
          <a:bodyPr/>
          <a:lstStyle/>
          <a:p>
            <a:r>
              <a:rPr lang="en-US" dirty="0" smtClean="0"/>
              <a:t>Eclipse SW360 Project</a:t>
            </a:r>
            <a:endParaRPr lang="en-US" dirty="0"/>
          </a:p>
          <a:p>
            <a:endParaRPr lang="en-US" dirty="0" smtClean="0"/>
          </a:p>
        </p:txBody>
      </p:sp>
      <p:sp>
        <p:nvSpPr>
          <p:cNvPr id="2" name="Textplatzhalter 1"/>
          <p:cNvSpPr>
            <a:spLocks noGrp="1"/>
          </p:cNvSpPr>
          <p:nvPr>
            <p:ph type="body" sz="quarter" idx="13"/>
          </p:nvPr>
        </p:nvSpPr>
        <p:spPr>
          <a:xfrm>
            <a:off x="627062" y="5907600"/>
            <a:ext cx="3338448" cy="324000"/>
          </a:xfrm>
        </p:spPr>
        <p:txBody>
          <a:bodyPr/>
          <a:lstStyle/>
          <a:p>
            <a:r>
              <a:rPr lang="en-US" dirty="0" smtClean="0"/>
              <a:t>CC-BY-SA-4.0</a:t>
            </a:r>
          </a:p>
        </p:txBody>
      </p:sp>
    </p:spTree>
    <p:custDataLst>
      <p:tags r:id="rId1"/>
    </p:custDataLst>
    <p:extLst>
      <p:ext uri="{BB962C8B-B14F-4D97-AF65-F5344CB8AC3E}">
        <p14:creationId xmlns:p14="http://schemas.microsoft.com/office/powerpoint/2010/main" val="17472181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0" y="0"/>
            <a:ext cx="12198350" cy="1268413"/>
          </a:xfrm>
          <a:prstGeom prst="rect">
            <a:avLst/>
          </a:prstGeom>
          <a:noFill/>
          <a:ln w="9525">
            <a:noFill/>
            <a:miter lim="800000"/>
            <a:headEnd/>
            <a:tailEnd/>
          </a:ln>
        </p:spPr>
        <p:txBody>
          <a:bodyPr vert="horz" wrap="square" lIns="626400" tIns="396000" rIns="2124000" bIns="234000" numCol="1" anchor="b" anchorCtr="0" compatLnSpc="1">
            <a:prstTxWarp prst="textNoShape">
              <a:avLst/>
            </a:prstTxWarp>
          </a:bodyPr>
          <a:lstStyle/>
          <a:p>
            <a:pPr lvl="0">
              <a:spcBef>
                <a:spcPct val="0"/>
              </a:spcBef>
              <a:defRPr/>
            </a:pPr>
            <a:r>
              <a:rPr lang="ja-JP" altLang="en-US" sz="2800" b="1" kern="0" dirty="0">
                <a:solidFill>
                  <a:schemeClr val="dk2"/>
                </a:solidFill>
                <a:latin typeface="Meiryo UI" panose="020B0604030504040204" pitchFamily="50" charset="-128"/>
                <a:ea typeface="Meiryo UI" panose="020B0604030504040204" pitchFamily="50" charset="-128"/>
                <a:cs typeface="Meiryo UI" panose="020B0604030504040204" pitchFamily="50" charset="-128"/>
              </a:rPr>
              <a:t>画面</a:t>
            </a:r>
            <a:r>
              <a:rPr lang="ja-JP" altLang="en-US"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デザイン</a:t>
            </a:r>
            <a:r>
              <a:rPr lang="en-US" altLang="ja-JP"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(3)</a:t>
            </a:r>
            <a:r>
              <a:rPr lang="de-DE"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コンポーネントカタログ</a:t>
            </a:r>
            <a:endParaRPr lang="de-DE" sz="2800" b="1" kern="0" dirty="0">
              <a:solidFill>
                <a:schemeClr val="dk2"/>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5" name="Picture 2" descr="D:\036 projects\036 OSS sw360\036 OSS sw360 03 ui-ux\Designs-20140116\Mockups\Components.png"/>
          <p:cNvPicPr>
            <a:picLocks noChangeAspect="1" noChangeArrowheads="1"/>
          </p:cNvPicPr>
          <p:nvPr/>
        </p:nvPicPr>
        <p:blipFill>
          <a:blip r:embed="rId2"/>
          <a:srcRect/>
          <a:stretch>
            <a:fillRect/>
          </a:stretch>
        </p:blipFill>
        <p:spPr bwMode="auto">
          <a:xfrm>
            <a:off x="660478" y="1504950"/>
            <a:ext cx="6358414" cy="501015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0" y="0"/>
            <a:ext cx="12198350" cy="1268413"/>
          </a:xfrm>
          <a:prstGeom prst="rect">
            <a:avLst/>
          </a:prstGeom>
          <a:noFill/>
          <a:ln w="9525">
            <a:noFill/>
            <a:miter lim="800000"/>
            <a:headEnd/>
            <a:tailEnd/>
          </a:ln>
        </p:spPr>
        <p:txBody>
          <a:bodyPr vert="horz" wrap="square" lIns="626400" tIns="396000" rIns="2124000" bIns="234000" numCol="1" anchor="b" anchorCtr="0" compatLnSpc="1">
            <a:prstTxWarp prst="textNoShape">
              <a:avLst/>
            </a:prstTxWarp>
          </a:bodyPr>
          <a:lstStyle/>
          <a:p>
            <a:pPr lvl="0">
              <a:spcBef>
                <a:spcPct val="0"/>
              </a:spcBef>
              <a:defRPr/>
            </a:pPr>
            <a:r>
              <a:rPr lang="ja-JP" altLang="en-US" sz="2800" b="1" kern="0" dirty="0">
                <a:solidFill>
                  <a:schemeClr val="dk2"/>
                </a:solidFill>
                <a:latin typeface="Meiryo UI" panose="020B0604030504040204" pitchFamily="50" charset="-128"/>
                <a:ea typeface="Meiryo UI" panose="020B0604030504040204" pitchFamily="50" charset="-128"/>
                <a:cs typeface="Meiryo UI" panose="020B0604030504040204" pitchFamily="50" charset="-128"/>
              </a:rPr>
              <a:t>画面デザイン</a:t>
            </a:r>
            <a:r>
              <a:rPr lang="en-US" altLang="ja-JP"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(4)</a:t>
            </a:r>
            <a:r>
              <a:rPr lang="de-DE"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kern="0" dirty="0" smtClean="0">
                <a:solidFill>
                  <a:schemeClr val="dk2"/>
                </a:solidFill>
                <a:latin typeface="Meiryo UI" panose="020B0604030504040204" pitchFamily="50" charset="-128"/>
                <a:ea typeface="Meiryo UI" panose="020B0604030504040204" pitchFamily="50" charset="-128"/>
                <a:cs typeface="Meiryo UI" panose="020B0604030504040204" pitchFamily="50" charset="-128"/>
              </a:rPr>
              <a:t>コンポーネント情報</a:t>
            </a:r>
            <a:endParaRPr lang="de-DE" sz="2800" b="1" kern="0" dirty="0">
              <a:solidFill>
                <a:schemeClr val="dk2"/>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4" name="Picture 2" descr="D:\036 projects\036 OSS sw360\036 OSS sw360 03 ui-ux\Designs-20140116\Mockups\Comp_Summary.png"/>
          <p:cNvPicPr>
            <a:picLocks noChangeAspect="1" noChangeArrowheads="1"/>
          </p:cNvPicPr>
          <p:nvPr/>
        </p:nvPicPr>
        <p:blipFill>
          <a:blip r:embed="rId2"/>
          <a:srcRect/>
          <a:stretch>
            <a:fillRect/>
          </a:stretch>
        </p:blipFill>
        <p:spPr bwMode="auto">
          <a:xfrm>
            <a:off x="664202" y="1400175"/>
            <a:ext cx="7317748" cy="4804017"/>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7"/>
          <p:cNvSpPr>
            <a:spLocks noGrp="1" noChangeArrowheads="1"/>
          </p:cNvSpPr>
          <p:nvPr>
            <p:ph type="ctrTitle"/>
          </p:nvPr>
        </p:nvSpPr>
        <p:spPr>
          <a:xfrm>
            <a:off x="627063" y="4877954"/>
            <a:ext cx="6480000" cy="924541"/>
          </a:xfrm>
        </p:spPr>
        <p:txBody>
          <a:bodyPr>
            <a:spAutoFit/>
          </a:bodyPr>
          <a:lstStyle/>
          <a:p>
            <a:r>
              <a:rPr lang="en-US" dirty="0" smtClean="0"/>
              <a:t>SW360 - Basics</a:t>
            </a:r>
          </a:p>
        </p:txBody>
      </p:sp>
      <p:sp>
        <p:nvSpPr>
          <p:cNvPr id="46084" name="Rectangle 8"/>
          <p:cNvSpPr>
            <a:spLocks noGrp="1" noChangeArrowheads="1"/>
          </p:cNvSpPr>
          <p:nvPr>
            <p:ph type="body" sz="quarter" idx="12"/>
          </p:nvPr>
        </p:nvSpPr>
        <p:spPr/>
        <p:txBody>
          <a:bodyPr/>
          <a:lstStyle/>
          <a:p>
            <a:r>
              <a:rPr lang="en-US" dirty="0" smtClean="0"/>
              <a:t>Eclipse SW360 Project</a:t>
            </a:r>
          </a:p>
          <a:p>
            <a:endParaRPr lang="en-US" dirty="0" smtClean="0"/>
          </a:p>
        </p:txBody>
      </p:sp>
      <p:sp>
        <p:nvSpPr>
          <p:cNvPr id="2" name="Textplatzhalter 1"/>
          <p:cNvSpPr>
            <a:spLocks noGrp="1"/>
          </p:cNvSpPr>
          <p:nvPr>
            <p:ph type="body" sz="quarter" idx="13"/>
          </p:nvPr>
        </p:nvSpPr>
        <p:spPr>
          <a:xfrm>
            <a:off x="627062" y="5907600"/>
            <a:ext cx="3278187" cy="324000"/>
          </a:xfrm>
        </p:spPr>
        <p:txBody>
          <a:bodyPr/>
          <a:lstStyle/>
          <a:p>
            <a:r>
              <a:rPr lang="en-US" dirty="0" smtClean="0"/>
              <a:t>CC-BY-SA-4.0 © </a:t>
            </a:r>
            <a:r>
              <a:rPr lang="en-US" dirty="0"/>
              <a:t>Siemens AG </a:t>
            </a:r>
            <a:r>
              <a:rPr lang="en-US" dirty="0" smtClean="0"/>
              <a:t>2014 - 2018</a:t>
            </a:r>
            <a:endParaRPr lang="en-US" dirty="0"/>
          </a:p>
        </p:txBody>
      </p:sp>
    </p:spTree>
    <p:custDataLst>
      <p:tags r:id="rId1"/>
    </p:custDataLst>
    <p:extLst>
      <p:ext uri="{BB962C8B-B14F-4D97-AF65-F5344CB8AC3E}">
        <p14:creationId xmlns:p14="http://schemas.microsoft.com/office/powerpoint/2010/main" val="17472181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p:cNvGrpSpPr/>
          <p:nvPr/>
        </p:nvGrpSpPr>
        <p:grpSpPr>
          <a:xfrm>
            <a:off x="722161" y="1857007"/>
            <a:ext cx="7459276" cy="4457393"/>
            <a:chOff x="722161" y="1857007"/>
            <a:chExt cx="7459276" cy="4457393"/>
          </a:xfrm>
        </p:grpSpPr>
        <p:sp>
          <p:nvSpPr>
            <p:cNvPr id="51" name="Rounded Rectangle 50"/>
            <p:cNvSpPr/>
            <p:nvPr/>
          </p:nvSpPr>
          <p:spPr bwMode="auto">
            <a:xfrm>
              <a:off x="5254669" y="1857007"/>
              <a:ext cx="2229633" cy="371475"/>
            </a:xfrm>
            <a:prstGeom prst="roundRect">
              <a:avLst>
                <a:gd name="adj" fmla="val 7953"/>
              </a:avLst>
            </a:prstGeom>
            <a:ln>
              <a:headEnd/>
              <a:tailEn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44018" tIns="0" rIns="72009" bIns="72009" numCol="1" spcCol="0" rtlCol="0" fromWordArt="0" anchor="b" anchorCtr="0" forceAA="0" compatLnSpc="1">
              <a:prstTxWarp prst="textNoShape">
                <a:avLst/>
              </a:prstTxWarp>
              <a:noAutofit/>
            </a:bodyPr>
            <a:lstStyle/>
            <a:p>
              <a:pPr marL="171450" indent="-171450">
                <a:lnSpc>
                  <a:spcPct val="100000"/>
                </a:lnSpc>
                <a:buClr>
                  <a:srgbClr val="879BAA"/>
                </a:buClr>
              </a:pPr>
              <a:endParaRPr lang="de-DE" sz="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68" name="Group 67"/>
            <p:cNvGrpSpPr/>
            <p:nvPr/>
          </p:nvGrpSpPr>
          <p:grpSpPr>
            <a:xfrm>
              <a:off x="722161" y="4050787"/>
              <a:ext cx="7459276" cy="2263613"/>
              <a:chOff x="722161" y="4050787"/>
              <a:chExt cx="7459276" cy="2263613"/>
            </a:xfrm>
          </p:grpSpPr>
          <p:sp>
            <p:nvSpPr>
              <p:cNvPr id="6" name="Rounded Rectangle 5"/>
              <p:cNvSpPr/>
              <p:nvPr/>
            </p:nvSpPr>
            <p:spPr bwMode="auto">
              <a:xfrm>
                <a:off x="722161" y="4050788"/>
                <a:ext cx="2282141" cy="2263612"/>
              </a:xfrm>
              <a:prstGeom prst="roundRect">
                <a:avLst/>
              </a:prstGeom>
              <a:ln w="28575">
                <a:headEnd/>
                <a:tailEn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44018" tIns="0" rIns="72009" bIns="72009" numCol="1" spcCol="0" rtlCol="0" fromWordArt="0" anchor="b" anchorCtr="0" forceAA="0" compatLnSpc="1">
                <a:prstTxWarp prst="textNoShape">
                  <a:avLst/>
                </a:prstTxWarp>
                <a:noAutofit/>
              </a:bodyPr>
              <a:lstStyle/>
              <a:p>
                <a:pPr marL="171450" indent="-171450" algn="ctr">
                  <a:lnSpc>
                    <a:spcPct val="100000"/>
                  </a:lnSpc>
                  <a:buClr>
                    <a:srgbClr val="879BAA"/>
                  </a:buClr>
                </a:pPr>
                <a:endParaRPr lang="de-DE" sz="20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71450" indent="-171450" algn="ctr">
                  <a:lnSpc>
                    <a:spcPct val="100000"/>
                  </a:lnSpc>
                  <a:buClr>
                    <a:srgbClr val="879BAA"/>
                  </a:buClr>
                </a:pPr>
                <a:r>
                  <a:rPr lang="ja-JP" altLang="en-US" sz="20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製品</a:t>
                </a:r>
                <a:r>
                  <a:rPr lang="en-US" altLang="ja-JP" sz="20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a:t>
                </a:r>
                <a:br>
                  <a:rPr lang="en-US" altLang="ja-JP" sz="20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en-US" altLang="ja-JP" sz="20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de-DE" sz="20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Product A)</a:t>
                </a:r>
              </a:p>
            </p:txBody>
          </p:sp>
          <p:sp>
            <p:nvSpPr>
              <p:cNvPr id="22" name="Rounded Rectangle 21"/>
              <p:cNvSpPr/>
              <p:nvPr/>
            </p:nvSpPr>
            <p:spPr bwMode="auto">
              <a:xfrm>
                <a:off x="3310728" y="4050787"/>
                <a:ext cx="2282141" cy="2263613"/>
              </a:xfrm>
              <a:prstGeom prst="roundRect">
                <a:avLst/>
              </a:prstGeom>
              <a:ln w="28575">
                <a:headEnd/>
                <a:tailEn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44018" tIns="0" rIns="72009" bIns="72009" numCol="1" spcCol="0" rtlCol="0" fromWordArt="0" anchor="b" anchorCtr="0" forceAA="0" compatLnSpc="1">
                <a:prstTxWarp prst="textNoShape">
                  <a:avLst/>
                </a:prstTxWarp>
                <a:noAutofit/>
              </a:bodyPr>
              <a:lstStyle/>
              <a:p>
                <a:pPr marL="171450" indent="-171450" algn="ctr">
                  <a:lnSpc>
                    <a:spcPct val="100000"/>
                  </a:lnSpc>
                  <a:buClr>
                    <a:srgbClr val="879BAA"/>
                  </a:buClr>
                </a:pPr>
                <a:r>
                  <a:rPr lang="ja-JP" altLang="en-US" sz="20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製品</a:t>
                </a:r>
                <a:r>
                  <a:rPr lang="en-US" altLang="ja-JP" sz="20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B</a:t>
                </a:r>
                <a:br>
                  <a:rPr lang="en-US" altLang="ja-JP" sz="20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de-DE" sz="20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(Product B)</a:t>
                </a:r>
              </a:p>
            </p:txBody>
          </p:sp>
          <p:sp>
            <p:nvSpPr>
              <p:cNvPr id="23" name="Rounded Rectangle 22"/>
              <p:cNvSpPr/>
              <p:nvPr/>
            </p:nvSpPr>
            <p:spPr bwMode="auto">
              <a:xfrm>
                <a:off x="5899296" y="4050787"/>
                <a:ext cx="2282141" cy="2263293"/>
              </a:xfrm>
              <a:prstGeom prst="roundRect">
                <a:avLst/>
              </a:prstGeom>
              <a:ln w="28575">
                <a:headEnd/>
                <a:tailEn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44018" tIns="0" rIns="72009" bIns="72009" numCol="1" spcCol="0" rtlCol="0" fromWordArt="0" anchor="b" anchorCtr="0" forceAA="0" compatLnSpc="1">
                <a:prstTxWarp prst="textNoShape">
                  <a:avLst/>
                </a:prstTxWarp>
                <a:noAutofit/>
              </a:bodyPr>
              <a:lstStyle/>
              <a:p>
                <a:pPr marL="171450" indent="-171450" algn="ctr">
                  <a:lnSpc>
                    <a:spcPct val="100000"/>
                  </a:lnSpc>
                  <a:buClr>
                    <a:srgbClr val="879BAA"/>
                  </a:buClr>
                </a:pPr>
                <a:r>
                  <a:rPr lang="ja-JP" altLang="en-US" sz="20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プロジェクト</a:t>
                </a:r>
                <a:r>
                  <a:rPr lang="en-US" altLang="ja-JP" sz="20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1</a:t>
                </a:r>
                <a:br>
                  <a:rPr lang="en-US" altLang="ja-JP" sz="20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en-US" altLang="ja-JP" sz="20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de-DE" sz="20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Project 1)</a:t>
                </a:r>
              </a:p>
            </p:txBody>
          </p:sp>
        </p:grpSp>
      </p:grpSp>
      <p:sp>
        <p:nvSpPr>
          <p:cNvPr id="52" name="Rounded Rectangle 51"/>
          <p:cNvSpPr/>
          <p:nvPr/>
        </p:nvSpPr>
        <p:spPr bwMode="auto">
          <a:xfrm>
            <a:off x="674080" y="1866485"/>
            <a:ext cx="4248649" cy="371475"/>
          </a:xfrm>
          <a:prstGeom prst="roundRect">
            <a:avLst>
              <a:gd name="adj" fmla="val 11539"/>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endPar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Text Placeholder 2"/>
          <p:cNvSpPr>
            <a:spLocks noGrp="1"/>
          </p:cNvSpPr>
          <p:nvPr>
            <p:ph type="body" sz="quarter" idx="11"/>
          </p:nvPr>
        </p:nvSpPr>
        <p:spPr>
          <a:xfrm>
            <a:off x="722161" y="1412874"/>
            <a:ext cx="10688380" cy="815608"/>
          </a:xfrm>
        </p:spPr>
        <p:txBody>
          <a:bodyPr/>
          <a:lstStyle/>
          <a:p>
            <a:pPr>
              <a:buSzPct val="100000"/>
              <a:buNone/>
            </a:pPr>
            <a:r>
              <a:rPr lang="en-US" sz="2400" b="1" dirty="0" smtClean="0"/>
              <a:t>SW360</a:t>
            </a:r>
            <a:r>
              <a:rPr lang="ja-JP" altLang="en-US" sz="2400" b="1" dirty="0" smtClean="0"/>
              <a:t>はソフトウェア</a:t>
            </a:r>
            <a:r>
              <a:rPr lang="ja-JP" altLang="en-US" sz="2400" b="1" dirty="0"/>
              <a:t>・</a:t>
            </a:r>
            <a:r>
              <a:rPr lang="ja-JP" altLang="en-US" sz="2400" b="1" dirty="0" smtClean="0"/>
              <a:t>コンポーネント・カタログ</a:t>
            </a:r>
            <a:endParaRPr lang="en-US" sz="2400" b="1" dirty="0" smtClean="0"/>
          </a:p>
          <a:p>
            <a:pPr>
              <a:buSzPct val="100000"/>
            </a:pPr>
            <a:r>
              <a:rPr lang="ja-JP" altLang="en-US" sz="2400" dirty="0" smtClean="0"/>
              <a:t>サードパーティや独自コンポーネント を 製品やプロジェクト にマッピング</a:t>
            </a:r>
            <a:endParaRPr lang="en-US" sz="2400" dirty="0" smtClean="0"/>
          </a:p>
        </p:txBody>
      </p:sp>
      <p:sp>
        <p:nvSpPr>
          <p:cNvPr id="2" name="Title 1"/>
          <p:cNvSpPr>
            <a:spLocks noGrp="1"/>
          </p:cNvSpPr>
          <p:nvPr>
            <p:ph type="title"/>
          </p:nvPr>
        </p:nvSpPr>
        <p:spPr/>
        <p:txBody>
          <a:bodyPr/>
          <a:lstStyle/>
          <a:p>
            <a:r>
              <a:rPr lang="ja-JP" altLang="en-US" sz="2400" dirty="0"/>
              <a:t>はじめ</a:t>
            </a:r>
            <a:r>
              <a:rPr lang="ja-JP" altLang="en-US" sz="2400" dirty="0" smtClean="0"/>
              <a:t>に（</a:t>
            </a:r>
            <a:r>
              <a:rPr lang="en-US" altLang="ja-JP" sz="2400" dirty="0" smtClean="0"/>
              <a:t>SW360</a:t>
            </a:r>
            <a:r>
              <a:rPr lang="ja-JP" altLang="en-US" sz="2400" dirty="0" smtClean="0"/>
              <a:t>とは？）</a:t>
            </a:r>
            <a:endParaRPr lang="de-DE" sz="2400" dirty="0"/>
          </a:p>
        </p:txBody>
      </p:sp>
      <p:grpSp>
        <p:nvGrpSpPr>
          <p:cNvPr id="70" name="Group 69"/>
          <p:cNvGrpSpPr/>
          <p:nvPr/>
        </p:nvGrpSpPr>
        <p:grpSpPr>
          <a:xfrm>
            <a:off x="7422030" y="1415030"/>
            <a:ext cx="6231211" cy="4752434"/>
            <a:chOff x="7422030" y="1351232"/>
            <a:chExt cx="6231211" cy="4752434"/>
          </a:xfrm>
        </p:grpSpPr>
        <p:sp>
          <p:nvSpPr>
            <p:cNvPr id="61" name="Pentagon 60"/>
            <p:cNvSpPr/>
            <p:nvPr/>
          </p:nvSpPr>
          <p:spPr bwMode="auto">
            <a:xfrm rot="10800000">
              <a:off x="7422030" y="1351232"/>
              <a:ext cx="6231211" cy="4752434"/>
            </a:xfrm>
            <a:prstGeom prst="homePlate">
              <a:avLst>
                <a:gd name="adj" fmla="val 39523"/>
              </a:avLst>
            </a:prstGeom>
            <a:solidFill>
              <a:srgbClr val="9B9682">
                <a:alpha val="5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de-DE" sz="1800" b="1"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Rounded Rectangle 52"/>
            <p:cNvSpPr/>
            <p:nvPr/>
          </p:nvSpPr>
          <p:spPr bwMode="auto">
            <a:xfrm>
              <a:off x="8608895" y="2096571"/>
              <a:ext cx="3589456" cy="3415159"/>
            </a:xfrm>
            <a:prstGeom prst="roundRect">
              <a:avLst/>
            </a:prstGeom>
            <a:noFill/>
            <a:ln>
              <a:noFill/>
              <a:headEnd/>
              <a:tailEn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l">
                <a:lnSpc>
                  <a:spcPct val="100000"/>
                </a:lnSpc>
                <a:buClr>
                  <a:srgbClr val="879BAA"/>
                </a:buClr>
              </a:pPr>
              <a:r>
                <a:rPr lang="ja-JP" altLang="en-US" sz="2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ゴールとベネフィット</a:t>
              </a:r>
              <a:r>
                <a:rPr lang="en-US" altLang="ja-JP" sz="2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ja-JP" altLang="en-US" sz="2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コンポーネント情報の再利用</a:t>
              </a:r>
              <a:endParaRPr lang="en-US" sz="2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71450" indent="-171450" algn="l">
                <a:lnSpc>
                  <a:spcPct val="100000"/>
                </a:lnSpc>
                <a:buClr>
                  <a:srgbClr val="879BAA"/>
                </a:buClr>
                <a:buFont typeface="Arial" pitchFamily="34" charset="0"/>
                <a:buChar char="•"/>
              </a:pPr>
              <a:r>
                <a:rPr lang="ja-JP" altLang="en-US" sz="2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製品化時の資料作成プロセスと連携</a:t>
              </a:r>
              <a:endParaRPr lang="en-US" sz="2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71450" indent="-171450" algn="l">
                <a:lnSpc>
                  <a:spcPct val="100000"/>
                </a:lnSpc>
                <a:buClr>
                  <a:srgbClr val="879BAA"/>
                </a:buClr>
                <a:buFont typeface="Arial" pitchFamily="34" charset="0"/>
                <a:buChar char="•"/>
              </a:pPr>
              <a:r>
                <a:rPr lang="ja-JP" altLang="en-US" sz="2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ライセンス解析をサポート</a:t>
              </a:r>
              <a:endParaRPr lang="en-US" sz="2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67" name="Group 66"/>
          <p:cNvGrpSpPr/>
          <p:nvPr/>
        </p:nvGrpSpPr>
        <p:grpSpPr>
          <a:xfrm>
            <a:off x="849904" y="4259593"/>
            <a:ext cx="7175574" cy="1222375"/>
            <a:chOff x="849904" y="4259593"/>
            <a:chExt cx="7175574" cy="1222375"/>
          </a:xfrm>
        </p:grpSpPr>
        <p:sp>
          <p:nvSpPr>
            <p:cNvPr id="33" name="Rounded Rectangle 32"/>
            <p:cNvSpPr/>
            <p:nvPr/>
          </p:nvSpPr>
          <p:spPr bwMode="auto">
            <a:xfrm>
              <a:off x="849904" y="4259593"/>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a:t>
              </a:r>
            </a:p>
          </p:txBody>
        </p:sp>
        <p:sp>
          <p:nvSpPr>
            <p:cNvPr id="34" name="Rounded Rectangle 33"/>
            <p:cNvSpPr/>
            <p:nvPr/>
          </p:nvSpPr>
          <p:spPr bwMode="auto">
            <a:xfrm>
              <a:off x="1630736" y="4259593"/>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B</a:t>
              </a:r>
            </a:p>
          </p:txBody>
        </p:sp>
        <p:sp>
          <p:nvSpPr>
            <p:cNvPr id="35" name="Rounded Rectangle 34"/>
            <p:cNvSpPr/>
            <p:nvPr/>
          </p:nvSpPr>
          <p:spPr bwMode="auto">
            <a:xfrm>
              <a:off x="3458590" y="4259593"/>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C</a:t>
              </a:r>
            </a:p>
          </p:txBody>
        </p:sp>
        <p:sp>
          <p:nvSpPr>
            <p:cNvPr id="36" name="Rounded Rectangle 35"/>
            <p:cNvSpPr/>
            <p:nvPr/>
          </p:nvSpPr>
          <p:spPr bwMode="auto">
            <a:xfrm>
              <a:off x="6195018" y="4259593"/>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H</a:t>
              </a:r>
            </a:p>
          </p:txBody>
        </p:sp>
        <p:sp>
          <p:nvSpPr>
            <p:cNvPr id="40" name="Rounded Rectangle 39"/>
            <p:cNvSpPr/>
            <p:nvPr/>
          </p:nvSpPr>
          <p:spPr bwMode="auto">
            <a:xfrm>
              <a:off x="2243589" y="4934280"/>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C</a:t>
              </a:r>
            </a:p>
          </p:txBody>
        </p:sp>
        <p:sp>
          <p:nvSpPr>
            <p:cNvPr id="44" name="Rounded Rectangle 43"/>
            <p:cNvSpPr/>
            <p:nvPr/>
          </p:nvSpPr>
          <p:spPr bwMode="auto">
            <a:xfrm>
              <a:off x="4832156" y="4902167"/>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G</a:t>
              </a:r>
            </a:p>
          </p:txBody>
        </p:sp>
        <p:sp>
          <p:nvSpPr>
            <p:cNvPr id="45" name="Rounded Rectangle 44"/>
            <p:cNvSpPr/>
            <p:nvPr/>
          </p:nvSpPr>
          <p:spPr bwMode="auto">
            <a:xfrm>
              <a:off x="6958342" y="4259593"/>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I</a:t>
              </a:r>
            </a:p>
          </p:txBody>
        </p:sp>
        <p:sp>
          <p:nvSpPr>
            <p:cNvPr id="47" name="Rounded Rectangle 46"/>
            <p:cNvSpPr/>
            <p:nvPr/>
          </p:nvSpPr>
          <p:spPr bwMode="auto">
            <a:xfrm>
              <a:off x="7412626" y="4934280"/>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J</a:t>
              </a:r>
            </a:p>
          </p:txBody>
        </p:sp>
        <p:sp>
          <p:nvSpPr>
            <p:cNvPr id="49" name="Rounded Rectangle 48"/>
            <p:cNvSpPr/>
            <p:nvPr/>
          </p:nvSpPr>
          <p:spPr bwMode="auto">
            <a:xfrm>
              <a:off x="4221913" y="4259593"/>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E</a:t>
              </a:r>
            </a:p>
          </p:txBody>
        </p:sp>
      </p:grpSp>
      <p:grpSp>
        <p:nvGrpSpPr>
          <p:cNvPr id="65" name="Group 64"/>
          <p:cNvGrpSpPr/>
          <p:nvPr/>
        </p:nvGrpSpPr>
        <p:grpSpPr>
          <a:xfrm>
            <a:off x="722162" y="2846716"/>
            <a:ext cx="8072123" cy="547689"/>
            <a:chOff x="722162" y="2846716"/>
            <a:chExt cx="8072123" cy="547689"/>
          </a:xfrm>
        </p:grpSpPr>
        <p:sp>
          <p:nvSpPr>
            <p:cNvPr id="12" name="Rounded Rectangle 11"/>
            <p:cNvSpPr/>
            <p:nvPr/>
          </p:nvSpPr>
          <p:spPr bwMode="auto">
            <a:xfrm>
              <a:off x="722162" y="2846717"/>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a:t>
              </a:r>
            </a:p>
          </p:txBody>
        </p:sp>
        <p:sp>
          <p:nvSpPr>
            <p:cNvPr id="13" name="Rounded Rectangle 12"/>
            <p:cNvSpPr/>
            <p:nvPr/>
          </p:nvSpPr>
          <p:spPr bwMode="auto">
            <a:xfrm>
              <a:off x="1482875" y="2846717"/>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B</a:t>
              </a:r>
            </a:p>
          </p:txBody>
        </p:sp>
        <p:sp>
          <p:nvSpPr>
            <p:cNvPr id="14" name="Rounded Rectangle 13"/>
            <p:cNvSpPr/>
            <p:nvPr/>
          </p:nvSpPr>
          <p:spPr bwMode="auto">
            <a:xfrm>
              <a:off x="2243589" y="2846717"/>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C</a:t>
              </a:r>
            </a:p>
          </p:txBody>
        </p:sp>
        <p:sp>
          <p:nvSpPr>
            <p:cNvPr id="15" name="Rounded Rectangle 14"/>
            <p:cNvSpPr/>
            <p:nvPr/>
          </p:nvSpPr>
          <p:spPr bwMode="auto">
            <a:xfrm>
              <a:off x="3004303" y="2846717"/>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D</a:t>
              </a:r>
            </a:p>
          </p:txBody>
        </p:sp>
        <p:sp>
          <p:nvSpPr>
            <p:cNvPr id="16" name="Rounded Rectangle 15"/>
            <p:cNvSpPr/>
            <p:nvPr/>
          </p:nvSpPr>
          <p:spPr bwMode="auto">
            <a:xfrm>
              <a:off x="3765016" y="2846717"/>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E</a:t>
              </a:r>
            </a:p>
          </p:txBody>
        </p:sp>
        <p:sp>
          <p:nvSpPr>
            <p:cNvPr id="17" name="Rounded Rectangle 16"/>
            <p:cNvSpPr/>
            <p:nvPr/>
          </p:nvSpPr>
          <p:spPr bwMode="auto">
            <a:xfrm>
              <a:off x="4525730" y="2846717"/>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F</a:t>
              </a:r>
            </a:p>
          </p:txBody>
        </p:sp>
        <p:sp>
          <p:nvSpPr>
            <p:cNvPr id="18" name="Rounded Rectangle 17"/>
            <p:cNvSpPr/>
            <p:nvPr/>
          </p:nvSpPr>
          <p:spPr bwMode="auto">
            <a:xfrm>
              <a:off x="5286444" y="2846717"/>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G</a:t>
              </a:r>
            </a:p>
          </p:txBody>
        </p:sp>
        <p:sp>
          <p:nvSpPr>
            <p:cNvPr id="19" name="Rounded Rectangle 18"/>
            <p:cNvSpPr/>
            <p:nvPr/>
          </p:nvSpPr>
          <p:spPr bwMode="auto">
            <a:xfrm>
              <a:off x="6047157" y="2846717"/>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H</a:t>
              </a:r>
            </a:p>
          </p:txBody>
        </p:sp>
        <p:sp>
          <p:nvSpPr>
            <p:cNvPr id="20" name="Rounded Rectangle 19"/>
            <p:cNvSpPr/>
            <p:nvPr/>
          </p:nvSpPr>
          <p:spPr bwMode="auto">
            <a:xfrm>
              <a:off x="6807871" y="2846717"/>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I</a:t>
              </a:r>
            </a:p>
          </p:txBody>
        </p:sp>
        <p:sp>
          <p:nvSpPr>
            <p:cNvPr id="21" name="Rounded Rectangle 20"/>
            <p:cNvSpPr/>
            <p:nvPr/>
          </p:nvSpPr>
          <p:spPr bwMode="auto">
            <a:xfrm>
              <a:off x="7568581" y="2846717"/>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J</a:t>
              </a:r>
            </a:p>
          </p:txBody>
        </p:sp>
        <p:sp>
          <p:nvSpPr>
            <p:cNvPr id="55" name="Rounded Rectangle 54"/>
            <p:cNvSpPr/>
            <p:nvPr/>
          </p:nvSpPr>
          <p:spPr bwMode="auto">
            <a:xfrm>
              <a:off x="8181433" y="2846716"/>
              <a:ext cx="612852" cy="547688"/>
            </a:xfrm>
            <a:prstGeom prst="roundRect">
              <a:avLst/>
            </a:prstGeom>
            <a:noFill/>
            <a:ln>
              <a:noFill/>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p>
          </p:txBody>
        </p:sp>
      </p:grpSp>
      <p:grpSp>
        <p:nvGrpSpPr>
          <p:cNvPr id="71" name="Group 70"/>
          <p:cNvGrpSpPr/>
          <p:nvPr/>
        </p:nvGrpSpPr>
        <p:grpSpPr>
          <a:xfrm>
            <a:off x="1028588" y="3394404"/>
            <a:ext cx="6786073" cy="1539876"/>
            <a:chOff x="1028588" y="3394404"/>
            <a:chExt cx="6786073" cy="1539876"/>
          </a:xfrm>
        </p:grpSpPr>
        <p:grpSp>
          <p:nvGrpSpPr>
            <p:cNvPr id="66" name="Group 65"/>
            <p:cNvGrpSpPr/>
            <p:nvPr/>
          </p:nvGrpSpPr>
          <p:grpSpPr>
            <a:xfrm>
              <a:off x="1028588" y="3394404"/>
              <a:ext cx="6786073" cy="1539876"/>
              <a:chOff x="1028588" y="3394404"/>
              <a:chExt cx="6786073" cy="1539876"/>
            </a:xfrm>
          </p:grpSpPr>
          <p:cxnSp>
            <p:nvCxnSpPr>
              <p:cNvPr id="25" name="Straight Arrow Connector 24"/>
              <p:cNvCxnSpPr>
                <a:stCxn id="12" idx="2"/>
              </p:cNvCxnSpPr>
              <p:nvPr/>
            </p:nvCxnSpPr>
            <p:spPr bwMode="auto">
              <a:xfrm>
                <a:off x="1028588" y="3394404"/>
                <a:ext cx="127743" cy="865188"/>
              </a:xfrm>
              <a:prstGeom prst="straightConnector1">
                <a:avLst/>
              </a:prstGeom>
              <a:solidFill>
                <a:schemeClr val="accent2"/>
              </a:solidFill>
              <a:ln w="38100" cap="flat" cmpd="sng" algn="ctr">
                <a:solidFill>
                  <a:schemeClr val="accent1"/>
                </a:solidFill>
                <a:prstDash val="solid"/>
                <a:round/>
                <a:headEnd type="none" w="med" len="med"/>
                <a:tailEnd type="arrow"/>
              </a:ln>
              <a:effectLst/>
            </p:spPr>
          </p:cxnSp>
          <p:cxnSp>
            <p:nvCxnSpPr>
              <p:cNvPr id="26" name="Straight Arrow Connector 25"/>
              <p:cNvCxnSpPr/>
              <p:nvPr/>
            </p:nvCxnSpPr>
            <p:spPr bwMode="auto">
              <a:xfrm>
                <a:off x="1805235" y="3394404"/>
                <a:ext cx="0" cy="865188"/>
              </a:xfrm>
              <a:prstGeom prst="straightConnector1">
                <a:avLst/>
              </a:prstGeom>
              <a:solidFill>
                <a:schemeClr val="accent2"/>
              </a:solidFill>
              <a:ln w="38100" cap="flat" cmpd="sng" algn="ctr">
                <a:solidFill>
                  <a:schemeClr val="accent1"/>
                </a:solidFill>
                <a:prstDash val="solid"/>
                <a:round/>
                <a:headEnd type="none" w="med" len="med"/>
                <a:tailEnd type="arrow"/>
              </a:ln>
              <a:effectLst/>
            </p:spPr>
          </p:cxnSp>
          <p:cxnSp>
            <p:nvCxnSpPr>
              <p:cNvPr id="30" name="Straight Arrow Connector 29"/>
              <p:cNvCxnSpPr>
                <a:stCxn id="19" idx="2"/>
              </p:cNvCxnSpPr>
              <p:nvPr/>
            </p:nvCxnSpPr>
            <p:spPr bwMode="auto">
              <a:xfrm>
                <a:off x="6353583" y="3394405"/>
                <a:ext cx="31607" cy="865187"/>
              </a:xfrm>
              <a:prstGeom prst="straightConnector1">
                <a:avLst/>
              </a:prstGeom>
              <a:solidFill>
                <a:schemeClr val="accent2"/>
              </a:solidFill>
              <a:ln w="38100" cap="flat" cmpd="sng" algn="ctr">
                <a:solidFill>
                  <a:schemeClr val="accent1"/>
                </a:solidFill>
                <a:prstDash val="solid"/>
                <a:round/>
                <a:headEnd type="none" w="med" len="med"/>
                <a:tailEnd type="arrow"/>
              </a:ln>
              <a:effectLst/>
            </p:spPr>
          </p:cxnSp>
          <p:cxnSp>
            <p:nvCxnSpPr>
              <p:cNvPr id="37" name="Straight Arrow Connector 36"/>
              <p:cNvCxnSpPr>
                <a:stCxn id="14" idx="2"/>
              </p:cNvCxnSpPr>
              <p:nvPr/>
            </p:nvCxnSpPr>
            <p:spPr bwMode="auto">
              <a:xfrm>
                <a:off x="2550015" y="3394404"/>
                <a:ext cx="0" cy="1539876"/>
              </a:xfrm>
              <a:prstGeom prst="straightConnector1">
                <a:avLst/>
              </a:prstGeom>
              <a:solidFill>
                <a:schemeClr val="accent2"/>
              </a:solidFill>
              <a:ln w="38100" cap="flat" cmpd="sng" algn="ctr">
                <a:solidFill>
                  <a:schemeClr val="accent1"/>
                </a:solidFill>
                <a:prstDash val="solid"/>
                <a:round/>
                <a:headEnd type="none" w="med" len="med"/>
                <a:tailEnd type="arrow"/>
              </a:ln>
              <a:effectLst/>
            </p:spPr>
          </p:cxnSp>
          <p:cxnSp>
            <p:nvCxnSpPr>
              <p:cNvPr id="41" name="Straight Arrow Connector 40"/>
              <p:cNvCxnSpPr>
                <a:stCxn id="14" idx="2"/>
              </p:cNvCxnSpPr>
              <p:nvPr/>
            </p:nvCxnSpPr>
            <p:spPr bwMode="auto">
              <a:xfrm>
                <a:off x="2550015" y="3394405"/>
                <a:ext cx="1215001" cy="865187"/>
              </a:xfrm>
              <a:prstGeom prst="straightConnector1">
                <a:avLst/>
              </a:prstGeom>
              <a:solidFill>
                <a:schemeClr val="accent2"/>
              </a:solidFill>
              <a:ln w="38100" cap="flat" cmpd="sng" algn="ctr">
                <a:solidFill>
                  <a:schemeClr val="accent1"/>
                </a:solidFill>
                <a:prstDash val="solid"/>
                <a:round/>
                <a:headEnd type="none" w="med" len="med"/>
                <a:tailEnd type="arrow"/>
              </a:ln>
              <a:effectLst/>
            </p:spPr>
          </p:cxnSp>
          <p:cxnSp>
            <p:nvCxnSpPr>
              <p:cNvPr id="46" name="Straight Arrow Connector 45"/>
              <p:cNvCxnSpPr/>
              <p:nvPr/>
            </p:nvCxnSpPr>
            <p:spPr bwMode="auto">
              <a:xfrm>
                <a:off x="7118734" y="3394404"/>
                <a:ext cx="0" cy="865188"/>
              </a:xfrm>
              <a:prstGeom prst="straightConnector1">
                <a:avLst/>
              </a:prstGeom>
              <a:solidFill>
                <a:schemeClr val="accent2"/>
              </a:solidFill>
              <a:ln w="38100" cap="flat" cmpd="sng" algn="ctr">
                <a:solidFill>
                  <a:schemeClr val="accent1"/>
                </a:solidFill>
                <a:prstDash val="solid"/>
                <a:round/>
                <a:headEnd type="none" w="med" len="med"/>
                <a:tailEnd type="arrow"/>
              </a:ln>
              <a:effectLst/>
            </p:spPr>
          </p:cxnSp>
          <p:cxnSp>
            <p:nvCxnSpPr>
              <p:cNvPr id="48" name="Straight Arrow Connector 47"/>
              <p:cNvCxnSpPr/>
              <p:nvPr/>
            </p:nvCxnSpPr>
            <p:spPr bwMode="auto">
              <a:xfrm>
                <a:off x="7814661" y="3394404"/>
                <a:ext cx="0" cy="1539876"/>
              </a:xfrm>
              <a:prstGeom prst="straightConnector1">
                <a:avLst/>
              </a:prstGeom>
              <a:solidFill>
                <a:schemeClr val="accent2"/>
              </a:solidFill>
              <a:ln w="38100" cap="flat" cmpd="sng" algn="ctr">
                <a:solidFill>
                  <a:schemeClr val="accent1"/>
                </a:solidFill>
                <a:prstDash val="solid"/>
                <a:round/>
                <a:headEnd type="none" w="med" len="med"/>
                <a:tailEnd type="arrow"/>
              </a:ln>
              <a:effectLst/>
            </p:spPr>
          </p:cxnSp>
          <p:cxnSp>
            <p:nvCxnSpPr>
              <p:cNvPr id="50" name="Straight Arrow Connector 49"/>
              <p:cNvCxnSpPr/>
              <p:nvPr/>
            </p:nvCxnSpPr>
            <p:spPr bwMode="auto">
              <a:xfrm>
                <a:off x="4221913" y="3394404"/>
                <a:ext cx="127743" cy="865188"/>
              </a:xfrm>
              <a:prstGeom prst="straightConnector1">
                <a:avLst/>
              </a:prstGeom>
              <a:solidFill>
                <a:schemeClr val="accent2"/>
              </a:solidFill>
              <a:ln w="38100" cap="flat" cmpd="sng" algn="ctr">
                <a:solidFill>
                  <a:schemeClr val="accent1"/>
                </a:solidFill>
                <a:prstDash val="solid"/>
                <a:round/>
                <a:headEnd type="none" w="med" len="med"/>
                <a:tailEnd type="arrow"/>
              </a:ln>
              <a:effectLst/>
            </p:spPr>
          </p:cxnSp>
        </p:grpSp>
        <p:cxnSp>
          <p:nvCxnSpPr>
            <p:cNvPr id="62" name="Straight Arrow Connector 61"/>
            <p:cNvCxnSpPr>
              <a:stCxn id="19" idx="2"/>
              <a:endCxn id="44" idx="0"/>
            </p:cNvCxnSpPr>
            <p:nvPr/>
          </p:nvCxnSpPr>
          <p:spPr bwMode="auto">
            <a:xfrm flipH="1">
              <a:off x="5138582" y="3394405"/>
              <a:ext cx="1215001" cy="1507762"/>
            </a:xfrm>
            <a:prstGeom prst="straightConnector1">
              <a:avLst/>
            </a:prstGeom>
            <a:solidFill>
              <a:schemeClr val="accent2"/>
            </a:solidFill>
            <a:ln w="38100" cap="flat" cmpd="sng" algn="ctr">
              <a:solidFill>
                <a:schemeClr val="accent1"/>
              </a:solidFill>
              <a:prstDash val="solid"/>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9"/>
                                        </p:tgtEl>
                                        <p:attrNameLst>
                                          <p:attrName>style.visibility</p:attrName>
                                        </p:attrNameLst>
                                      </p:cBhvr>
                                      <p:to>
                                        <p:strVal val="visible"/>
                                      </p:to>
                                    </p:set>
                                    <p:anim calcmode="lin" valueType="num">
                                      <p:cBhvr additive="base">
                                        <p:cTn id="13" dur="500" fill="hold"/>
                                        <p:tgtEl>
                                          <p:spTgt spid="69"/>
                                        </p:tgtEl>
                                        <p:attrNameLst>
                                          <p:attrName>ppt_x</p:attrName>
                                        </p:attrNameLst>
                                      </p:cBhvr>
                                      <p:tavLst>
                                        <p:tav tm="0">
                                          <p:val>
                                            <p:strVal val="0-#ppt_w/2"/>
                                          </p:val>
                                        </p:tav>
                                        <p:tav tm="100000">
                                          <p:val>
                                            <p:strVal val="#ppt_x"/>
                                          </p:val>
                                        </p:tav>
                                      </p:tavLst>
                                    </p:anim>
                                    <p:anim calcmode="lin" valueType="num">
                                      <p:cBhvr additive="base">
                                        <p:cTn id="14"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500" fill="hold"/>
                                        <p:tgtEl>
                                          <p:spTgt spid="67"/>
                                        </p:tgtEl>
                                        <p:attrNameLst>
                                          <p:attrName>ppt_x</p:attrName>
                                        </p:attrNameLst>
                                      </p:cBhvr>
                                      <p:tavLst>
                                        <p:tav tm="0">
                                          <p:val>
                                            <p:strVal val="0-#ppt_w/2"/>
                                          </p:val>
                                        </p:tav>
                                        <p:tav tm="100000">
                                          <p:val>
                                            <p:strVal val="#ppt_x"/>
                                          </p:val>
                                        </p:tav>
                                      </p:tavLst>
                                    </p:anim>
                                    <p:anim calcmode="lin" valueType="num">
                                      <p:cBhvr additive="base">
                                        <p:cTn id="20"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anim calcmode="lin" valueType="num">
                                      <p:cBhvr additive="base">
                                        <p:cTn id="25" dur="500" fill="hold"/>
                                        <p:tgtEl>
                                          <p:spTgt spid="71"/>
                                        </p:tgtEl>
                                        <p:attrNameLst>
                                          <p:attrName>ppt_x</p:attrName>
                                        </p:attrNameLst>
                                      </p:cBhvr>
                                      <p:tavLst>
                                        <p:tav tm="0">
                                          <p:val>
                                            <p:strVal val="#ppt_x"/>
                                          </p:val>
                                        </p:tav>
                                        <p:tav tm="100000">
                                          <p:val>
                                            <p:strVal val="#ppt_x"/>
                                          </p:val>
                                        </p:tav>
                                      </p:tavLst>
                                    </p:anim>
                                    <p:anim calcmode="lin" valueType="num">
                                      <p:cBhvr additive="base">
                                        <p:cTn id="26"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70"/>
                                        </p:tgtEl>
                                        <p:attrNameLst>
                                          <p:attrName>style.visibility</p:attrName>
                                        </p:attrNameLst>
                                      </p:cBhvr>
                                      <p:to>
                                        <p:strVal val="visible"/>
                                      </p:to>
                                    </p:set>
                                    <p:anim calcmode="lin" valueType="num">
                                      <p:cBhvr additive="base">
                                        <p:cTn id="31" dur="500" fill="hold"/>
                                        <p:tgtEl>
                                          <p:spTgt spid="70"/>
                                        </p:tgtEl>
                                        <p:attrNameLst>
                                          <p:attrName>ppt_x</p:attrName>
                                        </p:attrNameLst>
                                      </p:cBhvr>
                                      <p:tavLst>
                                        <p:tav tm="0">
                                          <p:val>
                                            <p:strVal val="1+#ppt_w/2"/>
                                          </p:val>
                                        </p:tav>
                                        <p:tav tm="100000">
                                          <p:val>
                                            <p:strVal val="#ppt_x"/>
                                          </p:val>
                                        </p:tav>
                                      </p:tavLst>
                                    </p:anim>
                                    <p:anim calcmode="lin" valueType="num">
                                      <p:cBhvr additive="base">
                                        <p:cTn id="32"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bwMode="gray">
          <a:xfrm>
            <a:off x="0" y="1367382"/>
            <a:ext cx="12198350" cy="4752429"/>
          </a:xfrm>
          <a:prstGeom prst="rect">
            <a:avLst/>
          </a:prstGeom>
          <a:solidFill>
            <a:srgbClr val="D7D7CD"/>
          </a:solidFill>
          <a:ln>
            <a:noFill/>
          </a:ln>
          <a:effectLst/>
          <a:extLst/>
        </p:spPr>
        <p:txBody>
          <a:bodyPr wrap="square" lIns="108000" tIns="54000" rIns="108000" bIns="54000" numCol="1" spcCol="72000" rtlCol="0" anchor="ctr">
            <a:noAutofit/>
          </a:bodyPr>
          <a:lstStyle/>
          <a:p>
            <a:pPr algn="ctr">
              <a:spcBef>
                <a:spcPct val="0"/>
              </a:spcBef>
              <a:buFont typeface="Wingdings" charset="0"/>
              <a:buNone/>
            </a:pPr>
            <a:endParaRPr lang="en-US" sz="1800" b="1"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28" name="Objekt 27" hidden="1"/>
          <p:cNvGraphicFramePr>
            <a:graphicFrameLocks noChangeAspect="1"/>
          </p:cNvGraphicFramePr>
          <p:nvPr>
            <p:custDataLst>
              <p:tags r:id="rId2"/>
            </p:custDataLst>
            <p:extLst>
              <p:ext uri="{D42A27DB-BD31-4B8C-83A1-F6EECF244321}">
                <p14:modId xmlns:p14="http://schemas.microsoft.com/office/powerpoint/2010/main" val="1603994216"/>
              </p:ext>
            </p:extLst>
          </p:nvPr>
        </p:nvGraphicFramePr>
        <p:xfrm>
          <a:off x="2118" y="1591"/>
          <a:ext cx="2117" cy="1587"/>
        </p:xfrm>
        <a:graphic>
          <a:graphicData uri="http://schemas.openxmlformats.org/presentationml/2006/ole">
            <mc:AlternateContent xmlns:mc="http://schemas.openxmlformats.org/markup-compatibility/2006">
              <mc:Choice xmlns:v="urn:schemas-microsoft-com:vml" Requires="v">
                <p:oleObj spid="_x0000_s437523" name="think-cell Folie" r:id="rId5" imgW="360" imgH="360" progId="">
                  <p:embed/>
                </p:oleObj>
              </mc:Choice>
              <mc:Fallback>
                <p:oleObj name="think-cell Folie" r:id="rId5" imgW="360" imgH="360" progId="">
                  <p:embed/>
                  <p:pic>
                    <p:nvPicPr>
                      <p:cNvPr id="0" name="Picture 2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8" y="1591"/>
                        <a:ext cx="211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el 9"/>
          <p:cNvSpPr>
            <a:spLocks noGrp="1"/>
          </p:cNvSpPr>
          <p:nvPr>
            <p:ph type="title"/>
          </p:nvPr>
        </p:nvSpPr>
        <p:spPr bwMode="gray"/>
        <p:txBody>
          <a:bodyPr/>
          <a:lstStyle/>
          <a:p>
            <a:r>
              <a:rPr lang="ja-JP" altLang="en-US" noProof="0" dirty="0"/>
              <a:t>概要</a:t>
            </a:r>
            <a:endParaRPr lang="en-US" noProof="0" dirty="0"/>
          </a:p>
        </p:txBody>
      </p:sp>
      <p:sp>
        <p:nvSpPr>
          <p:cNvPr id="21" name="Textplatzhalter 2"/>
          <p:cNvSpPr txBox="1">
            <a:spLocks/>
          </p:cNvSpPr>
          <p:nvPr>
            <p:custDataLst>
              <p:tags r:id="rId3"/>
            </p:custDataLst>
          </p:nvPr>
        </p:nvSpPr>
        <p:spPr bwMode="gray">
          <a:xfrm>
            <a:off x="627064" y="1773238"/>
            <a:ext cx="5544342" cy="4032250"/>
          </a:xfrm>
          <a:prstGeom prst="rect">
            <a:avLst/>
          </a:prstGeom>
          <a:ln>
            <a:noFill/>
          </a:ln>
          <a:extLst>
            <a:ext uri="{91240B29-F687-4F45-9708-019B960494DF}">
              <a14:hiddenLine xmlns:a14="http://schemas.microsoft.com/office/drawing/2010/main">
                <a:solidFill>
                  <a:srgbClr val="879BAA"/>
                </a:solidFill>
              </a14:hiddenLine>
            </a:ext>
          </a:extLst>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a:buClr>
                <a:srgbClr val="879BAA"/>
              </a:buClr>
            </a:pPr>
            <a:endParaRPr lang="en-US" sz="1600" kern="140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Rechteck 1"/>
          <p:cNvSpPr/>
          <p:nvPr/>
        </p:nvSpPr>
        <p:spPr bwMode="gray">
          <a:xfrm>
            <a:off x="6095184" y="2191110"/>
            <a:ext cx="5168712" cy="3554819"/>
          </a:xfrm>
          <a:prstGeom prst="rect">
            <a:avLst/>
          </a:prstGeom>
        </p:spPr>
        <p:txBody>
          <a:bodyPr wrap="square" lIns="0" tIns="0" rIns="0" bIns="0">
            <a:spAutoFit/>
          </a:bodyPr>
          <a:lstStyle/>
          <a:p>
            <a:pPr marL="228600" lvl="1" indent="-228600">
              <a:spcBef>
                <a:spcPts val="300"/>
              </a:spcBef>
              <a:buClr>
                <a:srgbClr val="879BAA">
                  <a:lumMod val="100000"/>
                </a:srgbClr>
              </a:buClr>
              <a:buSzPct val="100000"/>
              <a:buFontTx/>
              <a:buChar char="•"/>
            </a:pPr>
            <a:r>
              <a:rPr lang="en-US" sz="24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Projects: </a:t>
            </a:r>
            <a:r>
              <a:rPr lang="en-US" altLang="ja-JP"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BoM</a:t>
            </a:r>
            <a:r>
              <a:rPr lang="ja-JP" alt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管理</a:t>
            </a:r>
            <a:endParaRPr 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228600" lvl="1" indent="-228600">
              <a:spcBef>
                <a:spcPts val="300"/>
              </a:spcBef>
              <a:buClr>
                <a:srgbClr val="879BAA">
                  <a:lumMod val="100000"/>
                </a:srgbClr>
              </a:buClr>
              <a:buSzPct val="100000"/>
              <a:buFontTx/>
              <a:buChar char="•"/>
            </a:pPr>
            <a:r>
              <a:rPr lang="en-US" sz="24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Components: </a:t>
            </a:r>
            <a:r>
              <a:rPr lang="ja-JP" alt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コンポーネントの分析結果情報を管理</a:t>
            </a:r>
            <a:endParaRPr 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228600" lvl="1" indent="-228600">
              <a:spcBef>
                <a:spcPts val="300"/>
              </a:spcBef>
              <a:buClr>
                <a:srgbClr val="879BAA">
                  <a:lumMod val="100000"/>
                </a:srgbClr>
              </a:buClr>
              <a:buSzPct val="100000"/>
              <a:buFontTx/>
              <a:buChar char="•"/>
            </a:pPr>
            <a:r>
              <a:rPr lang="en-US" sz="24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Licenses: </a:t>
            </a:r>
            <a:r>
              <a:rPr lang="ja-JP" alt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ライセンス一覧と各ライセンスが求めている義務</a:t>
            </a:r>
            <a:r>
              <a:rPr 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 “To Dos”</a:t>
            </a:r>
          </a:p>
          <a:p>
            <a:pPr marL="228600" lvl="1" indent="-228600">
              <a:spcBef>
                <a:spcPts val="300"/>
              </a:spcBef>
              <a:buClr>
                <a:srgbClr val="879BAA">
                  <a:lumMod val="100000"/>
                </a:srgbClr>
              </a:buClr>
              <a:buSzPct val="100000"/>
              <a:buFontTx/>
              <a:buChar char="•"/>
            </a:pPr>
            <a:r>
              <a:rPr lang="ja-JP" alt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追加項目：</a:t>
            </a:r>
            <a:r>
              <a:rPr 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脆弱性</a:t>
            </a:r>
            <a:endParaRPr lang="en-US" sz="24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228600" lvl="1" indent="-228600">
              <a:spcBef>
                <a:spcPts val="300"/>
              </a:spcBef>
              <a:buClr>
                <a:srgbClr val="879BAA">
                  <a:lumMod val="100000"/>
                </a:srgbClr>
              </a:buClr>
              <a:buSzPct val="100000"/>
              <a:buFontTx/>
              <a:buChar char="•"/>
            </a:pPr>
            <a:endParaRPr lang="en-US" altLang="ja-JP"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228600" lvl="1" indent="-228600">
              <a:spcBef>
                <a:spcPts val="300"/>
              </a:spcBef>
              <a:buClr>
                <a:srgbClr val="879BAA">
                  <a:lumMod val="100000"/>
                </a:srgbClr>
              </a:buClr>
              <a:buSzPct val="100000"/>
              <a:buFontTx/>
              <a:buChar char="•"/>
            </a:pPr>
            <a:r>
              <a:rPr lang="ja-JP" alt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上記管理のための機能</a:t>
            </a:r>
            <a:endParaRPr lang="en-US" altLang="ja-JP"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685800" lvl="2" indent="-228600">
              <a:spcBef>
                <a:spcPts val="300"/>
              </a:spcBef>
              <a:buClr>
                <a:srgbClr val="879BAA">
                  <a:lumMod val="100000"/>
                </a:srgbClr>
              </a:buClr>
              <a:buSzPct val="100000"/>
              <a:buFontTx/>
              <a:buChar char="•"/>
            </a:pPr>
            <a:r>
              <a:rPr lang="ja-JP" alt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検索、リスト化、承認ワークフロー</a:t>
            </a:r>
            <a:endParaRPr 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TextBox 93"/>
          <p:cNvSpPr txBox="1"/>
          <p:nvPr/>
        </p:nvSpPr>
        <p:spPr bwMode="gray">
          <a:xfrm>
            <a:off x="6095185" y="1669048"/>
            <a:ext cx="5403723" cy="369332"/>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rtlCol="0" anchor="ctr" anchorCtr="0">
            <a:spAutoFit/>
          </a:bodyPr>
          <a:lstStyle/>
          <a:p>
            <a:pPr>
              <a:buClr>
                <a:srgbClr val="879BAA"/>
              </a:buClr>
            </a:pPr>
            <a:r>
              <a:rPr lang="en-US" sz="2400" b="1" dirty="0" smtClean="0">
                <a:solidFill>
                  <a:schemeClr val="accent5"/>
                </a:solidFill>
                <a:latin typeface="Meiryo UI" panose="020B0604030504040204" pitchFamily="50" charset="-128"/>
                <a:ea typeface="Meiryo UI" panose="020B0604030504040204" pitchFamily="50" charset="-128"/>
                <a:cs typeface="Meiryo UI" panose="020B0604030504040204" pitchFamily="50" charset="-128"/>
              </a:rPr>
              <a:t>SW360</a:t>
            </a:r>
            <a:r>
              <a:rPr lang="ja-JP" altLang="en-US" sz="2400" b="1" dirty="0" smtClean="0">
                <a:solidFill>
                  <a:schemeClr val="accent5"/>
                </a:solidFill>
                <a:latin typeface="Meiryo UI" panose="020B0604030504040204" pitchFamily="50" charset="-128"/>
                <a:ea typeface="Meiryo UI" panose="020B0604030504040204" pitchFamily="50" charset="-128"/>
                <a:cs typeface="Meiryo UI" panose="020B0604030504040204" pitchFamily="50" charset="-128"/>
              </a:rPr>
              <a:t>が管理する主な項目は以下の</a:t>
            </a:r>
            <a:r>
              <a:rPr lang="en-US" altLang="ja-JP" sz="2400" b="1" dirty="0" smtClean="0">
                <a:solidFill>
                  <a:schemeClr val="accent5"/>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2400" b="1" dirty="0" smtClean="0">
                <a:solidFill>
                  <a:schemeClr val="accent5"/>
                </a:solidFill>
                <a:latin typeface="Meiryo UI" panose="020B0604030504040204" pitchFamily="50" charset="-128"/>
                <a:ea typeface="Meiryo UI" panose="020B0604030504040204" pitchFamily="50" charset="-128"/>
                <a:cs typeface="Meiryo UI" panose="020B0604030504040204" pitchFamily="50" charset="-128"/>
              </a:rPr>
              <a:t>つ</a:t>
            </a:r>
            <a:endParaRPr lang="en-US" sz="2400" b="1" dirty="0" smtClean="0">
              <a:solidFill>
                <a:schemeClr val="accent5"/>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9" name="Gerade Verbindung 18"/>
          <p:cNvCxnSpPr/>
          <p:nvPr/>
        </p:nvCxnSpPr>
        <p:spPr bwMode="gray">
          <a:xfrm>
            <a:off x="6095185" y="2095139"/>
            <a:ext cx="1152000" cy="0"/>
          </a:xfrm>
          <a:prstGeom prst="line">
            <a:avLst/>
          </a:prstGeom>
          <a:solidFill>
            <a:schemeClr val="accent2"/>
          </a:solidFill>
          <a:ln w="38100" cap="flat" cmpd="sng" algn="ctr">
            <a:solidFill>
              <a:srgbClr val="005F87"/>
            </a:solidFill>
            <a:prstDash val="solid"/>
            <a:round/>
            <a:headEnd type="none" w="med" len="med"/>
            <a:tailEnd type="none" w="med" len="med"/>
          </a:ln>
          <a:effectLst/>
        </p:spPr>
      </p:cxnSp>
      <p:pic>
        <p:nvPicPr>
          <p:cNvPr id="352259" name="Picture 3"/>
          <p:cNvPicPr>
            <a:picLocks noChangeAspect="1" noChangeArrowheads="1"/>
          </p:cNvPicPr>
          <p:nvPr/>
        </p:nvPicPr>
        <p:blipFill>
          <a:blip r:embed="rId7"/>
          <a:srcRect/>
          <a:stretch>
            <a:fillRect/>
          </a:stretch>
        </p:blipFill>
        <p:spPr bwMode="auto">
          <a:xfrm>
            <a:off x="511563" y="1699825"/>
            <a:ext cx="5001123" cy="38774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148789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kt 27" hidden="1"/>
          <p:cNvGraphicFramePr>
            <a:graphicFrameLocks noChangeAspect="1"/>
          </p:cNvGraphicFramePr>
          <p:nvPr>
            <p:custDataLst>
              <p:tags r:id="rId2"/>
            </p:custDataLst>
            <p:extLst>
              <p:ext uri="{D42A27DB-BD31-4B8C-83A1-F6EECF244321}">
                <p14:modId xmlns:p14="http://schemas.microsoft.com/office/powerpoint/2010/main" val="1603994216"/>
              </p:ext>
            </p:extLst>
          </p:nvPr>
        </p:nvGraphicFramePr>
        <p:xfrm>
          <a:off x="2118" y="1591"/>
          <a:ext cx="2117" cy="1587"/>
        </p:xfrm>
        <a:graphic>
          <a:graphicData uri="http://schemas.openxmlformats.org/presentationml/2006/ole">
            <mc:AlternateContent xmlns:mc="http://schemas.openxmlformats.org/markup-compatibility/2006">
              <mc:Choice xmlns:v="urn:schemas-microsoft-com:vml" Requires="v">
                <p:oleObj spid="_x0000_s405778" name="think-cell Folie" r:id="rId5" imgW="360" imgH="360" progId="">
                  <p:embed/>
                </p:oleObj>
              </mc:Choice>
              <mc:Fallback>
                <p:oleObj name="think-cell Folie" r:id="rId5" imgW="360" imgH="360" progId="">
                  <p:embed/>
                  <p:pic>
                    <p:nvPicPr>
                      <p:cNvPr id="0" name="Picture 2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8" y="1591"/>
                        <a:ext cx="211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hteck 21"/>
          <p:cNvSpPr/>
          <p:nvPr/>
        </p:nvSpPr>
        <p:spPr bwMode="gray">
          <a:xfrm>
            <a:off x="0" y="1412880"/>
            <a:ext cx="12198350" cy="4752429"/>
          </a:xfrm>
          <a:prstGeom prst="rect">
            <a:avLst/>
          </a:prstGeom>
          <a:solidFill>
            <a:srgbClr val="D7D7CD"/>
          </a:solidFill>
          <a:ln>
            <a:noFill/>
          </a:ln>
          <a:effectLst/>
          <a:extLst/>
        </p:spPr>
        <p:txBody>
          <a:bodyPr wrap="square" lIns="108000" tIns="54000" rIns="108000" bIns="54000" numCol="1" spcCol="72000" rtlCol="0" anchor="ctr">
            <a:noAutofit/>
          </a:bodyPr>
          <a:lstStyle/>
          <a:p>
            <a:pPr algn="ctr">
              <a:spcBef>
                <a:spcPct val="0"/>
              </a:spcBef>
              <a:buFont typeface="Wingdings" charset="0"/>
              <a:buNone/>
            </a:pPr>
            <a:endParaRPr lang="en-US" sz="1800" b="1"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Titel 9"/>
          <p:cNvSpPr>
            <a:spLocks noGrp="1"/>
          </p:cNvSpPr>
          <p:nvPr>
            <p:ph type="title"/>
          </p:nvPr>
        </p:nvSpPr>
        <p:spPr bwMode="gray"/>
        <p:txBody>
          <a:bodyPr/>
          <a:lstStyle/>
          <a:p>
            <a:r>
              <a:rPr lang="en-US" sz="2400" noProof="0" dirty="0" smtClean="0"/>
              <a:t>Facts and Figures</a:t>
            </a:r>
            <a:endParaRPr lang="en-US" sz="2400" noProof="0" dirty="0"/>
          </a:p>
        </p:txBody>
      </p:sp>
      <p:sp>
        <p:nvSpPr>
          <p:cNvPr id="21" name="Textplatzhalter 2"/>
          <p:cNvSpPr txBox="1">
            <a:spLocks/>
          </p:cNvSpPr>
          <p:nvPr>
            <p:custDataLst>
              <p:tags r:id="rId3"/>
            </p:custDataLst>
          </p:nvPr>
        </p:nvSpPr>
        <p:spPr bwMode="gray">
          <a:xfrm>
            <a:off x="627064" y="1773238"/>
            <a:ext cx="5544342" cy="4032250"/>
          </a:xfrm>
          <a:prstGeom prst="rect">
            <a:avLst/>
          </a:prstGeom>
          <a:ln>
            <a:noFill/>
          </a:ln>
          <a:extLst>
            <a:ext uri="{91240B29-F687-4F45-9708-019B960494DF}">
              <a14:hiddenLine xmlns:a14="http://schemas.microsoft.com/office/drawing/2010/main">
                <a:solidFill>
                  <a:srgbClr val="879BAA"/>
                </a:solidFill>
              </a14:hiddenLine>
            </a:ext>
          </a:extLst>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a:buClr>
                <a:srgbClr val="879BAA"/>
              </a:buClr>
            </a:pPr>
            <a:endParaRPr lang="en-US" sz="1600" kern="140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Rechteck 1"/>
          <p:cNvSpPr/>
          <p:nvPr/>
        </p:nvSpPr>
        <p:spPr bwMode="gray">
          <a:xfrm>
            <a:off x="629314" y="2191112"/>
            <a:ext cx="9733886" cy="654025"/>
          </a:xfrm>
          <a:prstGeom prst="rect">
            <a:avLst/>
          </a:prstGeom>
        </p:spPr>
        <p:txBody>
          <a:bodyPr wrap="square" lIns="0" tIns="0" rIns="0" bIns="0">
            <a:spAutoFit/>
          </a:bodyPr>
          <a:lstStyle/>
          <a:p>
            <a:pPr marL="228600" lvl="1" indent="-228600">
              <a:spcBef>
                <a:spcPts val="300"/>
              </a:spcBef>
              <a:buClr>
                <a:srgbClr val="879BAA">
                  <a:lumMod val="100000"/>
                </a:srgbClr>
              </a:buClr>
              <a:buSzPct val="100000"/>
              <a:buFontTx/>
              <a:buChar char="•"/>
            </a:pPr>
            <a:r>
              <a:rPr lang="ja-JP" alt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主なソフトウェア構成</a:t>
            </a:r>
            <a:r>
              <a:rPr lang="en-US" altLang="ja-JP"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Java</a:t>
            </a:r>
            <a:r>
              <a:rPr lang="en-US" altLang="ja-JP"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kern="1400"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OpenJDK</a:t>
            </a:r>
            <a:r>
              <a:rPr lang="en-US" altLang="ja-JP"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Maven, Tomcat, </a:t>
            </a:r>
            <a:r>
              <a:rPr lang="en-US" sz="2000" kern="1400"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Liferay</a:t>
            </a:r>
            <a:r>
              <a:rPr 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Servlets</a:t>
            </a:r>
          </a:p>
          <a:p>
            <a:pPr marL="228600" lvl="1" indent="-228600">
              <a:spcBef>
                <a:spcPts val="300"/>
              </a:spcBef>
              <a:buClr>
                <a:srgbClr val="879BAA">
                  <a:lumMod val="100000"/>
                </a:srgbClr>
              </a:buClr>
              <a:buSzPct val="100000"/>
              <a:buFontTx/>
              <a:buChar char="•"/>
            </a:pPr>
            <a:r>
              <a:rPr lang="en-US" altLang="ja-JP"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パッケージの保存に</a:t>
            </a:r>
            <a:r>
              <a:rPr lang="en-US" sz="2000" kern="1400"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Couchdb</a:t>
            </a:r>
            <a:r>
              <a:rPr lang="ja-JP" altLang="en-US" sz="2000" kern="1400"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kern="1400"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Fossology</a:t>
            </a:r>
            <a:r>
              <a:rPr lang="ja-JP" alt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との連携に</a:t>
            </a:r>
            <a:r>
              <a:rPr 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Thrift</a:t>
            </a:r>
            <a:r>
              <a:rPr lang="ja-JP" alt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を利用</a:t>
            </a:r>
            <a:endParaRPr 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TextBox 93"/>
          <p:cNvSpPr txBox="1"/>
          <p:nvPr/>
        </p:nvSpPr>
        <p:spPr bwMode="gray">
          <a:xfrm>
            <a:off x="629315" y="1699825"/>
            <a:ext cx="1962076" cy="307777"/>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rtlCol="0" anchor="ctr" anchorCtr="0">
            <a:spAutoFit/>
          </a:bodyPr>
          <a:lstStyle/>
          <a:p>
            <a:pPr>
              <a:buClr>
                <a:srgbClr val="879BAA"/>
              </a:buClr>
            </a:pPr>
            <a:r>
              <a:rPr lang="ja-JP" altLang="en-US" sz="2000" b="1" dirty="0" smtClean="0">
                <a:solidFill>
                  <a:schemeClr val="accent5"/>
                </a:solidFill>
                <a:latin typeface="Meiryo UI" panose="020B0604030504040204" pitchFamily="50" charset="-128"/>
                <a:ea typeface="Meiryo UI" panose="020B0604030504040204" pitchFamily="50" charset="-128"/>
                <a:cs typeface="Meiryo UI" panose="020B0604030504040204" pitchFamily="50" charset="-128"/>
              </a:rPr>
              <a:t>ソフトウェア</a:t>
            </a:r>
            <a:r>
              <a:rPr lang="ja-JP" altLang="en-US" sz="2000" b="1" dirty="0">
                <a:solidFill>
                  <a:schemeClr val="accent5"/>
                </a:solidFill>
                <a:latin typeface="Meiryo UI" panose="020B0604030504040204" pitchFamily="50" charset="-128"/>
                <a:ea typeface="Meiryo UI" panose="020B0604030504040204" pitchFamily="50" charset="-128"/>
                <a:cs typeface="Meiryo UI" panose="020B0604030504040204" pitchFamily="50" charset="-128"/>
              </a:rPr>
              <a:t>スタック</a:t>
            </a:r>
            <a:endParaRPr lang="en-US" sz="2000" b="1" dirty="0" smtClean="0">
              <a:solidFill>
                <a:schemeClr val="accent5"/>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9" name="Gerade Verbindung 18"/>
          <p:cNvCxnSpPr/>
          <p:nvPr/>
        </p:nvCxnSpPr>
        <p:spPr bwMode="gray">
          <a:xfrm>
            <a:off x="629315" y="2095139"/>
            <a:ext cx="1152000" cy="0"/>
          </a:xfrm>
          <a:prstGeom prst="line">
            <a:avLst/>
          </a:prstGeom>
          <a:solidFill>
            <a:schemeClr val="accent2"/>
          </a:solidFill>
          <a:ln w="38100" cap="flat" cmpd="sng" algn="ctr">
            <a:solidFill>
              <a:srgbClr val="005F87"/>
            </a:solidFill>
            <a:prstDash val="solid"/>
            <a:round/>
            <a:headEnd type="none" w="med" len="med"/>
            <a:tailEnd type="none" w="med" len="med"/>
          </a:ln>
          <a:effectLst/>
        </p:spPr>
      </p:cxnSp>
      <p:sp>
        <p:nvSpPr>
          <p:cNvPr id="15" name="Rechteck 1"/>
          <p:cNvSpPr/>
          <p:nvPr/>
        </p:nvSpPr>
        <p:spPr bwMode="gray">
          <a:xfrm>
            <a:off x="629314" y="4988774"/>
            <a:ext cx="10648286" cy="307777"/>
          </a:xfrm>
          <a:prstGeom prst="rect">
            <a:avLst/>
          </a:prstGeom>
        </p:spPr>
        <p:txBody>
          <a:bodyPr wrap="square" lIns="0" tIns="0" rIns="0" bIns="0">
            <a:spAutoFit/>
          </a:bodyPr>
          <a:lstStyle/>
          <a:p>
            <a:pPr marL="228600" lvl="1" indent="-228600">
              <a:spcBef>
                <a:spcPts val="300"/>
              </a:spcBef>
              <a:buClr>
                <a:srgbClr val="879BAA">
                  <a:lumMod val="100000"/>
                </a:srgbClr>
              </a:buClr>
              <a:buSzPct val="100000"/>
              <a:buFontTx/>
              <a:buChar char="•"/>
            </a:pPr>
            <a:r>
              <a:rPr lang="ja-JP" altLang="en-US" sz="2000"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非公開の社内</a:t>
            </a:r>
            <a:r>
              <a:rPr lang="en-US" altLang="ja-JP" sz="2000"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IT</a:t>
            </a:r>
            <a:r>
              <a:rPr lang="ja-JP" altLang="en-US" sz="2000"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システムとの</a:t>
            </a:r>
            <a:r>
              <a:rPr lang="ja-JP" alt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連携をしたい場合、</a:t>
            </a:r>
            <a:r>
              <a:rPr lang="en-US" altLang="ja-JP"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をフォークして独自実装をプラグインとして追加</a:t>
            </a:r>
            <a:endParaRPr 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TextBox 93"/>
          <p:cNvSpPr txBox="1"/>
          <p:nvPr/>
        </p:nvSpPr>
        <p:spPr bwMode="gray">
          <a:xfrm>
            <a:off x="629315" y="4497487"/>
            <a:ext cx="2574423" cy="307777"/>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rtlCol="0" anchor="ctr" anchorCtr="0">
            <a:spAutoFit/>
          </a:bodyPr>
          <a:lstStyle/>
          <a:p>
            <a:pPr>
              <a:buClr>
                <a:srgbClr val="879BAA"/>
              </a:buClr>
            </a:pPr>
            <a:r>
              <a:rPr lang="ja-JP" altLang="en-US" sz="2000" b="1" dirty="0" smtClean="0">
                <a:solidFill>
                  <a:schemeClr val="accent5"/>
                </a:solidFill>
                <a:latin typeface="Meiryo UI" panose="020B0604030504040204" pitchFamily="50" charset="-128"/>
                <a:ea typeface="Meiryo UI" panose="020B0604030504040204" pitchFamily="50" charset="-128"/>
                <a:cs typeface="Meiryo UI" panose="020B0604030504040204" pitchFamily="50" charset="-128"/>
              </a:rPr>
              <a:t>独自フォークの活用方法</a:t>
            </a:r>
            <a:endParaRPr lang="en-US" sz="2000" b="1" dirty="0" smtClean="0">
              <a:solidFill>
                <a:schemeClr val="accent5"/>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7" name="Gerade Verbindung 18"/>
          <p:cNvCxnSpPr/>
          <p:nvPr/>
        </p:nvCxnSpPr>
        <p:spPr bwMode="gray">
          <a:xfrm>
            <a:off x="629315" y="4892801"/>
            <a:ext cx="1152000" cy="0"/>
          </a:xfrm>
          <a:prstGeom prst="line">
            <a:avLst/>
          </a:prstGeom>
          <a:solidFill>
            <a:schemeClr val="accent2"/>
          </a:solidFill>
          <a:ln w="38100" cap="flat" cmpd="sng" algn="ctr">
            <a:solidFill>
              <a:srgbClr val="005F87"/>
            </a:solidFill>
            <a:prstDash val="solid"/>
            <a:round/>
            <a:headEnd type="none" w="med" len="med"/>
            <a:tailEnd type="none" w="med" len="med"/>
          </a:ln>
          <a:effectLst/>
        </p:spPr>
      </p:cxnSp>
      <p:sp>
        <p:nvSpPr>
          <p:cNvPr id="13" name="Rechteck 1"/>
          <p:cNvSpPr/>
          <p:nvPr/>
        </p:nvSpPr>
        <p:spPr bwMode="gray">
          <a:xfrm>
            <a:off x="629314" y="3568744"/>
            <a:ext cx="10384125" cy="654025"/>
          </a:xfrm>
          <a:prstGeom prst="rect">
            <a:avLst/>
          </a:prstGeom>
        </p:spPr>
        <p:txBody>
          <a:bodyPr wrap="square" lIns="0" tIns="0" rIns="0" bIns="0">
            <a:spAutoFit/>
          </a:bodyPr>
          <a:lstStyle/>
          <a:p>
            <a:pPr marL="228600" lvl="1" indent="-228600">
              <a:spcBef>
                <a:spcPts val="300"/>
              </a:spcBef>
              <a:buClr>
                <a:srgbClr val="879BAA">
                  <a:lumMod val="100000"/>
                </a:srgbClr>
              </a:buClr>
              <a:buSzPct val="100000"/>
              <a:buFontTx/>
              <a:buChar char="•"/>
            </a:pPr>
            <a:r>
              <a:rPr lang="en-US" altLang="ja-JP" sz="2000"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2015</a:t>
            </a:r>
            <a:r>
              <a:rPr lang="ja-JP" altLang="en-US" sz="2000"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2000"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9</a:t>
            </a:r>
            <a:r>
              <a:rPr lang="ja-JP" altLang="en-US" sz="2000"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月</a:t>
            </a:r>
            <a:r>
              <a:rPr lang="ja-JP" alt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より </a:t>
            </a:r>
            <a:r>
              <a:rPr 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github.com/sw360 </a:t>
            </a:r>
            <a:r>
              <a:rPr lang="ja-JP" alt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で</a:t>
            </a:r>
            <a:r>
              <a:rPr lang="en-US" altLang="ja-JP"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として開発を開始</a:t>
            </a:r>
            <a:endParaRPr 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228600" lvl="1" indent="-228600">
              <a:spcBef>
                <a:spcPts val="300"/>
              </a:spcBef>
              <a:buClr>
                <a:srgbClr val="879BAA">
                  <a:lumMod val="100000"/>
                </a:srgbClr>
              </a:buClr>
              <a:buSzPct val="100000"/>
              <a:buFontTx/>
              <a:buChar char="•"/>
            </a:pPr>
            <a:r>
              <a:rPr lang="ja-JP" alt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透明性のある開発、機能構築をオープンに議論、全ての問題を公開、</a:t>
            </a:r>
            <a:r>
              <a:rPr lang="en-US" altLang="ja-JP"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Wiki</a:t>
            </a:r>
            <a:endParaRPr 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TextBox 93"/>
          <p:cNvSpPr txBox="1"/>
          <p:nvPr/>
        </p:nvSpPr>
        <p:spPr bwMode="gray">
          <a:xfrm>
            <a:off x="629316" y="3077457"/>
            <a:ext cx="2577629" cy="307777"/>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rtlCol="0" anchor="ctr" anchorCtr="0">
            <a:spAutoFit/>
          </a:bodyPr>
          <a:lstStyle/>
          <a:p>
            <a:pPr>
              <a:buClr>
                <a:srgbClr val="879BAA"/>
              </a:buClr>
            </a:pPr>
            <a:r>
              <a:rPr lang="ja-JP" altLang="en-US" sz="2000" b="1" dirty="0" smtClean="0">
                <a:solidFill>
                  <a:schemeClr val="accent5"/>
                </a:solidFill>
                <a:latin typeface="Meiryo UI" panose="020B0604030504040204" pitchFamily="50" charset="-128"/>
                <a:ea typeface="Meiryo UI" panose="020B0604030504040204" pitchFamily="50" charset="-128"/>
                <a:cs typeface="Meiryo UI" panose="020B0604030504040204" pitchFamily="50" charset="-128"/>
              </a:rPr>
              <a:t>オープンソース</a:t>
            </a:r>
            <a:r>
              <a:rPr lang="ja-JP" altLang="en-US" sz="2000" b="1" dirty="0">
                <a:solidFill>
                  <a:schemeClr val="accent5"/>
                </a:solidFill>
                <a:latin typeface="Meiryo UI" panose="020B0604030504040204" pitchFamily="50" charset="-128"/>
                <a:ea typeface="Meiryo UI" panose="020B0604030504040204" pitchFamily="50" charset="-128"/>
                <a:cs typeface="Meiryo UI" panose="020B0604030504040204" pitchFamily="50" charset="-128"/>
              </a:rPr>
              <a:t>と</a:t>
            </a:r>
            <a:r>
              <a:rPr lang="ja-JP" altLang="en-US" sz="2000" b="1" dirty="0" smtClean="0">
                <a:solidFill>
                  <a:schemeClr val="accent5"/>
                </a:solidFill>
                <a:latin typeface="Meiryo UI" panose="020B0604030504040204" pitchFamily="50" charset="-128"/>
                <a:ea typeface="Meiryo UI" panose="020B0604030504040204" pitchFamily="50" charset="-128"/>
                <a:cs typeface="Meiryo UI" panose="020B0604030504040204" pitchFamily="50" charset="-128"/>
              </a:rPr>
              <a:t>して開発</a:t>
            </a:r>
            <a:endParaRPr lang="en-US" sz="2000" b="1" dirty="0" smtClean="0">
              <a:solidFill>
                <a:schemeClr val="accent5"/>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3" name="Gerade Verbindung 18"/>
          <p:cNvCxnSpPr/>
          <p:nvPr/>
        </p:nvCxnSpPr>
        <p:spPr bwMode="gray">
          <a:xfrm>
            <a:off x="629316" y="3472771"/>
            <a:ext cx="1152000" cy="0"/>
          </a:xfrm>
          <a:prstGeom prst="line">
            <a:avLst/>
          </a:prstGeom>
          <a:solidFill>
            <a:schemeClr val="accent2"/>
          </a:solidFill>
          <a:ln w="38100" cap="flat" cmpd="sng" algn="ctr">
            <a:solidFill>
              <a:srgbClr val="005F87"/>
            </a:solidFill>
            <a:prstDash val="solid"/>
            <a:round/>
            <a:headEnd type="none" w="med" len="med"/>
            <a:tailEnd type="none" w="med" len="med"/>
          </a:ln>
          <a:effectLst/>
        </p:spPr>
      </p:cxnSp>
    </p:spTree>
    <p:extLst>
      <p:ext uri="{BB962C8B-B14F-4D97-AF65-F5344CB8AC3E}">
        <p14:creationId xmlns:p14="http://schemas.microsoft.com/office/powerpoint/2010/main" val="231487896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bwMode="gray">
          <a:xfrm>
            <a:off x="0" y="1367382"/>
            <a:ext cx="12198350" cy="4752429"/>
          </a:xfrm>
          <a:prstGeom prst="rect">
            <a:avLst/>
          </a:prstGeom>
          <a:solidFill>
            <a:srgbClr val="D7D7CD"/>
          </a:solidFill>
          <a:ln>
            <a:noFill/>
          </a:ln>
          <a:effectLst/>
          <a:extLst/>
        </p:spPr>
        <p:txBody>
          <a:bodyPr wrap="square" lIns="108000" tIns="54000" rIns="108000" bIns="54000" numCol="1" spcCol="72000" rtlCol="0" anchor="ctr">
            <a:noAutofit/>
          </a:bodyPr>
          <a:lstStyle/>
          <a:p>
            <a:pPr algn="ctr">
              <a:spcBef>
                <a:spcPct val="0"/>
              </a:spcBef>
              <a:buFont typeface="Wingdings" charset="0"/>
              <a:buNone/>
            </a:pPr>
            <a:endParaRPr lang="en-US" sz="1800" b="1"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28" name="Objekt 27" hidden="1"/>
          <p:cNvGraphicFramePr>
            <a:graphicFrameLocks noChangeAspect="1"/>
          </p:cNvGraphicFramePr>
          <p:nvPr>
            <p:custDataLst>
              <p:tags r:id="rId2"/>
            </p:custDataLst>
            <p:extLst>
              <p:ext uri="{D42A27DB-BD31-4B8C-83A1-F6EECF244321}">
                <p14:modId xmlns:p14="http://schemas.microsoft.com/office/powerpoint/2010/main" val="1603994216"/>
              </p:ext>
            </p:extLst>
          </p:nvPr>
        </p:nvGraphicFramePr>
        <p:xfrm>
          <a:off x="2118" y="1591"/>
          <a:ext cx="2117" cy="1587"/>
        </p:xfrm>
        <a:graphic>
          <a:graphicData uri="http://schemas.openxmlformats.org/presentationml/2006/ole">
            <mc:AlternateContent xmlns:mc="http://schemas.openxmlformats.org/markup-compatibility/2006">
              <mc:Choice xmlns:v="urn:schemas-microsoft-com:vml" Requires="v">
                <p:oleObj spid="_x0000_s394514" name="think-cell Folie" r:id="rId5" imgW="360" imgH="360" progId="">
                  <p:embed/>
                </p:oleObj>
              </mc:Choice>
              <mc:Fallback>
                <p:oleObj name="think-cell Folie" r:id="rId5" imgW="360" imgH="360" progId="">
                  <p:embed/>
                  <p:pic>
                    <p:nvPicPr>
                      <p:cNvPr id="0" name="Picture 2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8" y="1591"/>
                        <a:ext cx="211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el 9"/>
          <p:cNvSpPr>
            <a:spLocks noGrp="1"/>
          </p:cNvSpPr>
          <p:nvPr>
            <p:ph type="title"/>
          </p:nvPr>
        </p:nvSpPr>
        <p:spPr bwMode="gray"/>
        <p:txBody>
          <a:bodyPr/>
          <a:lstStyle/>
          <a:p>
            <a:r>
              <a:rPr lang="en-US" sz="2400" noProof="0" dirty="0" smtClean="0"/>
              <a:t>SW360</a:t>
            </a:r>
            <a:r>
              <a:rPr lang="ja-JP" altLang="en-US" sz="2400" noProof="0" dirty="0" smtClean="0"/>
              <a:t>と</a:t>
            </a:r>
            <a:r>
              <a:rPr lang="en-US" sz="2400" noProof="0" dirty="0" err="1" smtClean="0"/>
              <a:t>Liferay</a:t>
            </a:r>
            <a:r>
              <a:rPr lang="en-US" sz="2400" noProof="0" dirty="0" smtClean="0"/>
              <a:t> </a:t>
            </a:r>
            <a:r>
              <a:rPr lang="en-US" altLang="ja-JP" sz="2400" noProof="0" dirty="0" smtClean="0"/>
              <a:t>Portal Community Edition</a:t>
            </a:r>
            <a:endParaRPr lang="en-US" sz="2400" noProof="0" dirty="0"/>
          </a:p>
        </p:txBody>
      </p:sp>
      <p:sp>
        <p:nvSpPr>
          <p:cNvPr id="21" name="Textplatzhalter 2"/>
          <p:cNvSpPr txBox="1">
            <a:spLocks/>
          </p:cNvSpPr>
          <p:nvPr>
            <p:custDataLst>
              <p:tags r:id="rId3"/>
            </p:custDataLst>
          </p:nvPr>
        </p:nvSpPr>
        <p:spPr bwMode="gray">
          <a:xfrm>
            <a:off x="627064" y="1773238"/>
            <a:ext cx="5544342" cy="4032250"/>
          </a:xfrm>
          <a:prstGeom prst="rect">
            <a:avLst/>
          </a:prstGeom>
          <a:ln>
            <a:noFill/>
          </a:ln>
          <a:extLst>
            <a:ext uri="{91240B29-F687-4F45-9708-019B960494DF}">
              <a14:hiddenLine xmlns:a14="http://schemas.microsoft.com/office/drawing/2010/main">
                <a:solidFill>
                  <a:srgbClr val="879BAA"/>
                </a:solidFill>
              </a14:hiddenLine>
            </a:ext>
          </a:extLst>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a:buClr>
                <a:srgbClr val="879BAA"/>
              </a:buClr>
            </a:pPr>
            <a:endParaRPr lang="en-US" sz="1600" kern="140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Rechteck 1"/>
          <p:cNvSpPr/>
          <p:nvPr/>
        </p:nvSpPr>
        <p:spPr bwMode="gray">
          <a:xfrm>
            <a:off x="627064" y="2191110"/>
            <a:ext cx="7145336" cy="1000274"/>
          </a:xfrm>
          <a:prstGeom prst="rect">
            <a:avLst/>
          </a:prstGeom>
        </p:spPr>
        <p:txBody>
          <a:bodyPr wrap="square" lIns="0" tIns="0" rIns="0" bIns="0">
            <a:spAutoFit/>
          </a:bodyPr>
          <a:lstStyle/>
          <a:p>
            <a:pPr marL="228600" lvl="1" indent="-228600">
              <a:spcBef>
                <a:spcPts val="300"/>
              </a:spcBef>
              <a:buClr>
                <a:srgbClr val="879BAA">
                  <a:lumMod val="100000"/>
                </a:srgbClr>
              </a:buClr>
              <a:buSzPct val="100000"/>
              <a:buFontTx/>
              <a:buChar char="•"/>
            </a:pPr>
            <a:r>
              <a:rPr 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SW360</a:t>
            </a:r>
            <a:r>
              <a:rPr lang="ja-JP" alt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は、</a:t>
            </a:r>
            <a:r>
              <a:rPr 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en-US" sz="2000" kern="1400"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Liferay</a:t>
            </a:r>
            <a:r>
              <a:rPr 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Portal CE</a:t>
            </a:r>
            <a:r>
              <a:rPr lang="ja-JP" alt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をポータルサーバとして利用</a:t>
            </a:r>
            <a:endParaRPr lang="en-US" altLang="ja-JP"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228600" lvl="1" indent="-228600">
              <a:spcBef>
                <a:spcPts val="300"/>
              </a:spcBef>
              <a:buClr>
                <a:srgbClr val="879BAA">
                  <a:lumMod val="100000"/>
                </a:srgbClr>
              </a:buClr>
              <a:buSzPct val="100000"/>
              <a:buFontTx/>
              <a:buChar char="•"/>
            </a:pPr>
            <a:r>
              <a:rPr lang="en-US" sz="2000" kern="1400"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Liferay</a:t>
            </a:r>
            <a:r>
              <a:rPr 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Portal </a:t>
            </a:r>
            <a:r>
              <a:rPr lang="en-US" altLang="ja-JP"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CE</a:t>
            </a:r>
            <a:r>
              <a:rPr lang="ja-JP" altLang="en-US" sz="2000"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ライセンスは </a:t>
            </a:r>
            <a:r>
              <a:rPr 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LGPL-2.1.-or later </a:t>
            </a:r>
          </a:p>
          <a:p>
            <a:pPr marL="228600" lvl="1" indent="-228600">
              <a:spcBef>
                <a:spcPts val="300"/>
              </a:spcBef>
              <a:buClr>
                <a:srgbClr val="879BAA">
                  <a:lumMod val="100000"/>
                </a:srgbClr>
              </a:buClr>
              <a:buSzPct val="100000"/>
              <a:buFontTx/>
              <a:buChar char="•"/>
            </a:pPr>
            <a:r>
              <a:rPr lang="ja-JP" alt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現在は、</a:t>
            </a:r>
            <a:r>
              <a:rPr lang="en-US" altLang="ja-JP" sz="2000" kern="1400"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Liferay</a:t>
            </a:r>
            <a:r>
              <a:rPr lang="en-US" altLang="ja-JP"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6.X</a:t>
            </a:r>
            <a:r>
              <a:rPr lang="ja-JP" alt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をベースに開発、将来的に</a:t>
            </a:r>
            <a:r>
              <a:rPr 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7.X </a:t>
            </a:r>
            <a:r>
              <a:rPr lang="ja-JP" alt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に更新</a:t>
            </a:r>
            <a:endParaRPr 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TextBox 93"/>
          <p:cNvSpPr txBox="1"/>
          <p:nvPr/>
        </p:nvSpPr>
        <p:spPr bwMode="gray">
          <a:xfrm>
            <a:off x="627065" y="1699825"/>
            <a:ext cx="9646039" cy="307777"/>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rtlCol="0" anchor="ctr" anchorCtr="0">
            <a:spAutoFit/>
          </a:bodyPr>
          <a:lstStyle/>
          <a:p>
            <a:pPr>
              <a:buClr>
                <a:srgbClr val="879BAA"/>
              </a:buClr>
            </a:pPr>
            <a:r>
              <a:rPr lang="de-DE" sz="2000" b="1" dirty="0" smtClean="0">
                <a:solidFill>
                  <a:srgbClr val="005F87"/>
                </a:solidFill>
                <a:latin typeface="Meiryo UI" panose="020B0604030504040204" pitchFamily="50" charset="-128"/>
                <a:ea typeface="Meiryo UI" panose="020B0604030504040204" pitchFamily="50" charset="-128"/>
                <a:cs typeface="Meiryo UI" panose="020B0604030504040204" pitchFamily="50" charset="-128"/>
              </a:rPr>
              <a:t>SW360</a:t>
            </a:r>
            <a:r>
              <a:rPr lang="ja-JP" altLang="en-US" sz="2000" b="1" dirty="0" smtClean="0">
                <a:solidFill>
                  <a:srgbClr val="005F87"/>
                </a:solidFill>
                <a:latin typeface="Meiryo UI" panose="020B0604030504040204" pitchFamily="50" charset="-128"/>
                <a:ea typeface="Meiryo UI" panose="020B0604030504040204" pitchFamily="50" charset="-128"/>
                <a:cs typeface="Meiryo UI" panose="020B0604030504040204" pitchFamily="50" charset="-128"/>
              </a:rPr>
              <a:t>は</a:t>
            </a:r>
            <a:r>
              <a:rPr lang="de-DE" sz="2000" b="1" dirty="0" smtClean="0">
                <a:solidFill>
                  <a:srgbClr val="005F87"/>
                </a:solidFill>
                <a:latin typeface="Meiryo UI" panose="020B0604030504040204" pitchFamily="50" charset="-128"/>
                <a:ea typeface="Meiryo UI" panose="020B0604030504040204" pitchFamily="50" charset="-128"/>
                <a:cs typeface="Meiryo UI" panose="020B0604030504040204" pitchFamily="50" charset="-128"/>
              </a:rPr>
              <a:t> Liferay Portal Community Edition</a:t>
            </a:r>
            <a:r>
              <a:rPr lang="ja-JP" altLang="en-US" sz="2000" b="1" dirty="0" smtClean="0">
                <a:solidFill>
                  <a:srgbClr val="005F87"/>
                </a:solidFill>
                <a:latin typeface="Meiryo UI" panose="020B0604030504040204" pitchFamily="50" charset="-128"/>
                <a:ea typeface="Meiryo UI" panose="020B0604030504040204" pitchFamily="50" charset="-128"/>
                <a:cs typeface="Meiryo UI" panose="020B0604030504040204" pitchFamily="50" charset="-128"/>
              </a:rPr>
              <a:t>で動作するアプリケーションとして実装</a:t>
            </a:r>
            <a:endParaRPr lang="en-US" sz="2000" b="1" dirty="0" smtClean="0">
              <a:solidFill>
                <a:srgbClr val="005F87"/>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9" name="Gerade Verbindung 18"/>
          <p:cNvCxnSpPr/>
          <p:nvPr/>
        </p:nvCxnSpPr>
        <p:spPr bwMode="gray">
          <a:xfrm>
            <a:off x="627065" y="2095139"/>
            <a:ext cx="1152000" cy="0"/>
          </a:xfrm>
          <a:prstGeom prst="line">
            <a:avLst/>
          </a:prstGeom>
          <a:solidFill>
            <a:schemeClr val="accent2"/>
          </a:solidFill>
          <a:ln w="38100" cap="flat" cmpd="sng" algn="ctr">
            <a:solidFill>
              <a:srgbClr val="005F87"/>
            </a:solidFill>
            <a:prstDash val="solid"/>
            <a:round/>
            <a:headEnd type="none" w="med" len="med"/>
            <a:tailEnd type="none" w="med" len="med"/>
          </a:ln>
          <a:effectLst/>
        </p:spPr>
      </p:cxnSp>
      <p:sp>
        <p:nvSpPr>
          <p:cNvPr id="12" name="Rechteck 1"/>
          <p:cNvSpPr/>
          <p:nvPr/>
        </p:nvSpPr>
        <p:spPr bwMode="gray">
          <a:xfrm>
            <a:off x="627062" y="3863788"/>
            <a:ext cx="9498394" cy="2039020"/>
          </a:xfrm>
          <a:prstGeom prst="rect">
            <a:avLst/>
          </a:prstGeom>
        </p:spPr>
        <p:txBody>
          <a:bodyPr wrap="square" lIns="0" tIns="0" rIns="0" bIns="0">
            <a:spAutoFit/>
          </a:bodyPr>
          <a:lstStyle/>
          <a:p>
            <a:pPr marL="228600" lvl="1" indent="-228600">
              <a:spcBef>
                <a:spcPts val="300"/>
              </a:spcBef>
              <a:buClr>
                <a:srgbClr val="879BAA">
                  <a:lumMod val="100000"/>
                </a:srgbClr>
              </a:buClr>
              <a:buSzPct val="100000"/>
              <a:buFontTx/>
              <a:buChar char="•"/>
            </a:pPr>
            <a:r>
              <a:rPr lang="ja-JP" altLang="en-US" sz="2000"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すで</a:t>
            </a:r>
            <a:r>
              <a:rPr lang="ja-JP" alt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に</a:t>
            </a:r>
            <a:r>
              <a:rPr lang="ja-JP" altLang="en-US" sz="2000"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多く</a:t>
            </a:r>
            <a:r>
              <a:rPr lang="ja-JP" alt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のソリューションが </a:t>
            </a:r>
            <a:r>
              <a:rPr lang="en-US" sz="2000" kern="1400"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Liferay</a:t>
            </a:r>
            <a:r>
              <a:rPr lang="ja-JP" alt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上に構築されている</a:t>
            </a:r>
            <a:endParaRPr 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228600" lvl="1" indent="-228600">
              <a:spcBef>
                <a:spcPts val="300"/>
              </a:spcBef>
              <a:buClr>
                <a:srgbClr val="879BAA">
                  <a:lumMod val="100000"/>
                </a:srgbClr>
              </a:buClr>
              <a:buSzPct val="100000"/>
              <a:buFontTx/>
              <a:buChar char="•"/>
            </a:pPr>
            <a:r>
              <a:rPr lang="ja-JP" alt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ユーザ認証、セッション、データ管理の機能がすでに用意されている</a:t>
            </a:r>
            <a:endParaRPr 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228600" lvl="1" indent="-228600">
              <a:spcBef>
                <a:spcPts val="300"/>
              </a:spcBef>
              <a:buClr>
                <a:srgbClr val="879BAA">
                  <a:lumMod val="100000"/>
                </a:srgbClr>
              </a:buClr>
              <a:buSzPct val="100000"/>
              <a:buFontTx/>
              <a:buChar char="•"/>
            </a:pPr>
            <a:r>
              <a:rPr lang="ja-JP" alt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将来、最新技術に適合しやすい設計となっている</a:t>
            </a:r>
            <a:endParaRPr 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685800" lvl="2" indent="-228600">
              <a:spcBef>
                <a:spcPts val="300"/>
              </a:spcBef>
              <a:buClr>
                <a:srgbClr val="879BAA">
                  <a:lumMod val="100000"/>
                </a:srgbClr>
              </a:buClr>
              <a:buSzPct val="100000"/>
              <a:buFontTx/>
              <a:buChar char="•"/>
            </a:pPr>
            <a:r>
              <a:rPr lang="ja-JP" alt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モバイル端末のサポート</a:t>
            </a:r>
            <a:endParaRPr lang="en-US" altLang="ja-JP"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685800" lvl="2" indent="-228600">
              <a:spcBef>
                <a:spcPts val="300"/>
              </a:spcBef>
              <a:buClr>
                <a:srgbClr val="879BAA">
                  <a:lumMod val="100000"/>
                </a:srgbClr>
              </a:buClr>
              <a:buSzPct val="100000"/>
              <a:buFontTx/>
              <a:buChar char="•"/>
            </a:pPr>
            <a:r>
              <a:rPr lang="ja-JP" alt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マーケットプレイス・アドオン</a:t>
            </a:r>
            <a:endParaRPr lang="en-US" altLang="ja-JP"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685800" lvl="2" indent="-228600">
              <a:spcBef>
                <a:spcPts val="300"/>
              </a:spcBef>
              <a:buClr>
                <a:srgbClr val="879BAA">
                  <a:lumMod val="100000"/>
                </a:srgbClr>
              </a:buClr>
              <a:buSzPct val="100000"/>
              <a:buFontTx/>
              <a:buChar char="•"/>
            </a:pPr>
            <a:r>
              <a:rPr lang="ja-JP" alt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連携ツールを通したコラボレーション</a:t>
            </a:r>
            <a:endParaRPr 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TextBox 93"/>
          <p:cNvSpPr txBox="1"/>
          <p:nvPr/>
        </p:nvSpPr>
        <p:spPr bwMode="gray">
          <a:xfrm>
            <a:off x="627064" y="3372503"/>
            <a:ext cx="2563202" cy="307777"/>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rtlCol="0" anchor="ctr" anchorCtr="0">
            <a:spAutoFit/>
          </a:bodyPr>
          <a:lstStyle/>
          <a:p>
            <a:pPr>
              <a:buClr>
                <a:srgbClr val="879BAA"/>
              </a:buClr>
            </a:pPr>
            <a:r>
              <a:rPr lang="en-US" altLang="ja-JP" sz="2000" b="1" dirty="0" err="1" smtClean="0">
                <a:solidFill>
                  <a:schemeClr val="accent5"/>
                </a:solidFill>
                <a:latin typeface="Meiryo UI" panose="020B0604030504040204" pitchFamily="50" charset="-128"/>
                <a:ea typeface="Meiryo UI" panose="020B0604030504040204" pitchFamily="50" charset="-128"/>
                <a:cs typeface="Meiryo UI" panose="020B0604030504040204" pitchFamily="50" charset="-128"/>
              </a:rPr>
              <a:t>Liferay</a:t>
            </a:r>
            <a:r>
              <a:rPr lang="ja-JP" altLang="en-US" sz="2000" b="1" dirty="0" smtClean="0">
                <a:solidFill>
                  <a:schemeClr val="accent5"/>
                </a:solidFill>
                <a:latin typeface="Meiryo UI" panose="020B0604030504040204" pitchFamily="50" charset="-128"/>
                <a:ea typeface="Meiryo UI" panose="020B0604030504040204" pitchFamily="50" charset="-128"/>
                <a:cs typeface="Meiryo UI" panose="020B0604030504040204" pitchFamily="50" charset="-128"/>
              </a:rPr>
              <a:t>を利用する利点</a:t>
            </a:r>
            <a:endParaRPr lang="en-US" sz="2000" b="1" dirty="0" smtClean="0">
              <a:solidFill>
                <a:schemeClr val="accent5"/>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4" name="Gerade Verbindung 18"/>
          <p:cNvCxnSpPr/>
          <p:nvPr/>
        </p:nvCxnSpPr>
        <p:spPr bwMode="gray">
          <a:xfrm>
            <a:off x="627064" y="3767817"/>
            <a:ext cx="1152000" cy="0"/>
          </a:xfrm>
          <a:prstGeom prst="line">
            <a:avLst/>
          </a:prstGeom>
          <a:solidFill>
            <a:schemeClr val="accent2"/>
          </a:solidFill>
          <a:ln w="38100" cap="flat" cmpd="sng" algn="ctr">
            <a:solidFill>
              <a:srgbClr val="005F87"/>
            </a:solidFill>
            <a:prstDash val="solid"/>
            <a:round/>
            <a:headEnd type="none" w="med" len="med"/>
            <a:tailEnd type="none" w="med" len="med"/>
          </a:ln>
          <a:effectLst/>
        </p:spPr>
      </p:cxnSp>
      <p:sp>
        <p:nvSpPr>
          <p:cNvPr id="16" name="TextBox 15"/>
          <p:cNvSpPr txBox="1"/>
          <p:nvPr/>
        </p:nvSpPr>
        <p:spPr>
          <a:xfrm>
            <a:off x="847725" y="5467350"/>
            <a:ext cx="4333875" cy="219075"/>
          </a:xfrm>
          <a:prstGeom prst="rect">
            <a:avLst/>
          </a:prstGeom>
          <a:noFill/>
        </p:spPr>
        <p:txBody>
          <a:bodyPr wrap="square" lIns="0" tIns="0" rIns="0" bIns="0" rtlCol="0">
            <a:noAutofit/>
          </a:bodyPr>
          <a:lstStyle/>
          <a:p>
            <a:pPr>
              <a:lnSpc>
                <a:spcPct val="110000"/>
              </a:lnSpc>
              <a:spcBef>
                <a:spcPts val="0"/>
              </a:spcBef>
            </a:pPr>
            <a:endParaRPr lang="de-DE" sz="1400"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31487896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bwMode="gray">
          <a:xfrm>
            <a:off x="0" y="1373478"/>
            <a:ext cx="12198350" cy="4752429"/>
          </a:xfrm>
          <a:prstGeom prst="rect">
            <a:avLst/>
          </a:prstGeom>
          <a:solidFill>
            <a:srgbClr val="D7D7CD"/>
          </a:solidFill>
          <a:ln>
            <a:noFill/>
          </a:ln>
          <a:effectLst/>
          <a:extLst/>
        </p:spPr>
        <p:txBody>
          <a:bodyPr wrap="square" lIns="108000" tIns="54000" rIns="108000" bIns="54000" numCol="1" spcCol="72000" rtlCol="0" anchor="ctr">
            <a:noAutofit/>
          </a:bodyPr>
          <a:lstStyle/>
          <a:p>
            <a:pPr algn="ctr">
              <a:spcBef>
                <a:spcPct val="0"/>
              </a:spcBef>
              <a:buFont typeface="Wingdings" charset="0"/>
              <a:buNone/>
            </a:pPr>
            <a:endParaRPr lang="en-US" sz="1800" b="1"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28" name="Objekt 27" hidden="1"/>
          <p:cNvGraphicFramePr>
            <a:graphicFrameLocks noChangeAspect="1"/>
          </p:cNvGraphicFramePr>
          <p:nvPr>
            <p:custDataLst>
              <p:tags r:id="rId2"/>
            </p:custDataLst>
            <p:extLst>
              <p:ext uri="{D42A27DB-BD31-4B8C-83A1-F6EECF244321}">
                <p14:modId xmlns:p14="http://schemas.microsoft.com/office/powerpoint/2010/main" val="1603994216"/>
              </p:ext>
            </p:extLst>
          </p:nvPr>
        </p:nvGraphicFramePr>
        <p:xfrm>
          <a:off x="2118" y="1591"/>
          <a:ext cx="2117" cy="1587"/>
        </p:xfrm>
        <a:graphic>
          <a:graphicData uri="http://schemas.openxmlformats.org/presentationml/2006/ole">
            <mc:AlternateContent xmlns:mc="http://schemas.openxmlformats.org/markup-compatibility/2006">
              <mc:Choice xmlns:v="urn:schemas-microsoft-com:vml" Requires="v">
                <p:oleObj spid="_x0000_s446738" name="think-cell Folie" r:id="rId5" imgW="360" imgH="360" progId="">
                  <p:embed/>
                </p:oleObj>
              </mc:Choice>
              <mc:Fallback>
                <p:oleObj name="think-cell Folie" r:id="rId5" imgW="360" imgH="360" progId="">
                  <p:embed/>
                  <p:pic>
                    <p:nvPicPr>
                      <p:cNvPr id="0" name="Picture 2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8" y="1591"/>
                        <a:ext cx="211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el 9"/>
          <p:cNvSpPr>
            <a:spLocks noGrp="1"/>
          </p:cNvSpPr>
          <p:nvPr>
            <p:ph type="title"/>
          </p:nvPr>
        </p:nvSpPr>
        <p:spPr bwMode="gray"/>
        <p:txBody>
          <a:bodyPr/>
          <a:lstStyle/>
          <a:p>
            <a:r>
              <a:rPr lang="ja-JP" altLang="en-US" sz="2400" noProof="0" dirty="0" smtClean="0"/>
              <a:t>主なユースケース</a:t>
            </a:r>
            <a:r>
              <a:rPr lang="en-US" altLang="ja-JP" sz="2400" noProof="0" dirty="0" smtClean="0"/>
              <a:t>1</a:t>
            </a:r>
            <a:r>
              <a:rPr lang="en-US" sz="2400" noProof="0" dirty="0" smtClean="0"/>
              <a:t>: </a:t>
            </a:r>
            <a:r>
              <a:rPr lang="ja-JP" altLang="en-US" sz="2400" dirty="0" smtClean="0"/>
              <a:t>コンポーネント目録データベース</a:t>
            </a:r>
            <a:endParaRPr lang="en-US" sz="2400" noProof="0" dirty="0"/>
          </a:p>
        </p:txBody>
      </p:sp>
      <p:sp>
        <p:nvSpPr>
          <p:cNvPr id="21" name="Textplatzhalter 2"/>
          <p:cNvSpPr txBox="1">
            <a:spLocks/>
          </p:cNvSpPr>
          <p:nvPr>
            <p:custDataLst>
              <p:tags r:id="rId3"/>
            </p:custDataLst>
          </p:nvPr>
        </p:nvSpPr>
        <p:spPr bwMode="gray">
          <a:xfrm>
            <a:off x="627064" y="1773238"/>
            <a:ext cx="5544342" cy="4032250"/>
          </a:xfrm>
          <a:prstGeom prst="rect">
            <a:avLst/>
          </a:prstGeom>
          <a:ln>
            <a:noFill/>
          </a:ln>
          <a:extLst>
            <a:ext uri="{91240B29-F687-4F45-9708-019B960494DF}">
              <a14:hiddenLine xmlns:a14="http://schemas.microsoft.com/office/drawing/2010/main">
                <a:solidFill>
                  <a:srgbClr val="879BAA"/>
                </a:solidFill>
              </a14:hiddenLine>
            </a:ext>
          </a:extLst>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a:buClr>
                <a:srgbClr val="879BAA"/>
              </a:buClr>
            </a:pPr>
            <a:endParaRPr lang="en-US" sz="1600" kern="140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Rechteck 1"/>
          <p:cNvSpPr/>
          <p:nvPr/>
        </p:nvSpPr>
        <p:spPr bwMode="gray">
          <a:xfrm>
            <a:off x="6095184" y="2191110"/>
            <a:ext cx="5168712" cy="3070071"/>
          </a:xfrm>
          <a:prstGeom prst="rect">
            <a:avLst/>
          </a:prstGeom>
        </p:spPr>
        <p:txBody>
          <a:bodyPr wrap="square" lIns="0" tIns="0" rIns="0" bIns="0">
            <a:spAutoFit/>
          </a:bodyPr>
          <a:lstStyle/>
          <a:p>
            <a:pPr marL="228600" lvl="1" indent="-228600">
              <a:spcBef>
                <a:spcPts val="300"/>
              </a:spcBef>
              <a:buClr>
                <a:srgbClr val="879BAA">
                  <a:lumMod val="100000"/>
                </a:srgbClr>
              </a:buClr>
              <a:buSzPct val="100000"/>
              <a:buFontTx/>
              <a:buChar char="•"/>
            </a:pPr>
            <a:r>
              <a:rPr lang="ja-JP" altLang="en-US" sz="2400"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コンポーネント</a:t>
            </a:r>
            <a:r>
              <a:rPr lang="ja-JP" altLang="en-US" sz="24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利用状況</a:t>
            </a:r>
            <a:r>
              <a:rPr lang="en-US" sz="24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全ユーザの実利用状況にフォーカスした情報収集</a:t>
            </a:r>
            <a:endParaRPr 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228600" lvl="1" indent="-228600">
              <a:spcBef>
                <a:spcPts val="300"/>
              </a:spcBef>
              <a:buClr>
                <a:srgbClr val="879BAA">
                  <a:lumMod val="100000"/>
                </a:srgbClr>
              </a:buClr>
              <a:buSzPct val="100000"/>
              <a:buFontTx/>
              <a:buChar char="•"/>
            </a:pPr>
            <a:r>
              <a:rPr lang="en-US" sz="24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ライセンス</a:t>
            </a:r>
            <a:r>
              <a:rPr lang="en-US" sz="24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分析済み</a:t>
            </a:r>
            <a:r>
              <a:rPr lang="en-US" altLang="ja-JP"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ライセンス情報</a:t>
            </a:r>
            <a:r>
              <a:rPr 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と情報を再利用</a:t>
            </a:r>
            <a:r>
              <a:rPr 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p>
          <a:p>
            <a:pPr marL="228600" lvl="1" indent="-228600">
              <a:spcBef>
                <a:spcPts val="300"/>
              </a:spcBef>
              <a:buClr>
                <a:srgbClr val="879BAA">
                  <a:lumMod val="100000"/>
                </a:srgbClr>
              </a:buClr>
              <a:buSzPct val="100000"/>
              <a:buFontTx/>
              <a:buChar char="•"/>
            </a:pPr>
            <a:r>
              <a:rPr lang="en-US" sz="24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以外にも対応</a:t>
            </a:r>
            <a:r>
              <a:rPr lang="en-US" sz="24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内部開発コンポーネント</a:t>
            </a:r>
            <a:r>
              <a:rPr 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商用ソフトウェア</a:t>
            </a:r>
            <a:r>
              <a:rPr 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フリーウェア</a:t>
            </a:r>
            <a:endParaRPr 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228600" lvl="1" indent="-228600">
              <a:spcBef>
                <a:spcPts val="300"/>
              </a:spcBef>
              <a:buClr>
                <a:srgbClr val="879BAA">
                  <a:lumMod val="100000"/>
                </a:srgbClr>
              </a:buClr>
              <a:buSzPct val="100000"/>
              <a:buFontTx/>
              <a:buChar char="•"/>
            </a:pPr>
            <a:r>
              <a:rPr lang="ja-JP" altLang="en-US" sz="24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追加情報</a:t>
            </a:r>
            <a:r>
              <a:rPr lang="en-US" sz="24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輸出管理、脆弱性、統計情報、</a:t>
            </a:r>
            <a:r>
              <a:rPr lang="ja-JP" altLang="en-US" sz="2400"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静的コード</a:t>
            </a:r>
            <a:r>
              <a:rPr lang="ja-JP" alt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解析情報 等</a:t>
            </a:r>
            <a:endParaRPr 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TextBox 93"/>
          <p:cNvSpPr txBox="1"/>
          <p:nvPr/>
        </p:nvSpPr>
        <p:spPr bwMode="gray">
          <a:xfrm>
            <a:off x="6095185" y="1669048"/>
            <a:ext cx="4017125" cy="369332"/>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rtlCol="0" anchor="ctr" anchorCtr="0">
            <a:spAutoFit/>
          </a:bodyPr>
          <a:lstStyle/>
          <a:p>
            <a:pPr>
              <a:buClr>
                <a:srgbClr val="879BAA"/>
              </a:buClr>
            </a:pPr>
            <a:r>
              <a:rPr lang="ja-JP" altLang="en-US" sz="2400" b="1" dirty="0" smtClean="0">
                <a:solidFill>
                  <a:schemeClr val="accent5"/>
                </a:solidFill>
                <a:latin typeface="Meiryo UI" panose="020B0604030504040204" pitchFamily="50" charset="-128"/>
                <a:ea typeface="Meiryo UI" panose="020B0604030504040204" pitchFamily="50" charset="-128"/>
                <a:cs typeface="Meiryo UI" panose="020B0604030504040204" pitchFamily="50" charset="-128"/>
              </a:rPr>
              <a:t>コンポーネントに関する情報収集</a:t>
            </a:r>
            <a:endParaRPr lang="en-US" altLang="ja-JP" sz="2400" b="1" dirty="0" smtClean="0">
              <a:solidFill>
                <a:schemeClr val="accent5"/>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9" name="Gerade Verbindung 18"/>
          <p:cNvCxnSpPr/>
          <p:nvPr/>
        </p:nvCxnSpPr>
        <p:spPr bwMode="gray">
          <a:xfrm>
            <a:off x="6095185" y="2095139"/>
            <a:ext cx="1152000" cy="0"/>
          </a:xfrm>
          <a:prstGeom prst="line">
            <a:avLst/>
          </a:prstGeom>
          <a:solidFill>
            <a:schemeClr val="accent2"/>
          </a:solidFill>
          <a:ln w="38100" cap="flat" cmpd="sng" algn="ctr">
            <a:solidFill>
              <a:srgbClr val="005F87"/>
            </a:solidFill>
            <a:prstDash val="solid"/>
            <a:round/>
            <a:headEnd type="none" w="med" len="med"/>
            <a:tailEnd type="none" w="med" len="med"/>
          </a:ln>
          <a:effectLst/>
        </p:spPr>
      </p:cxnSp>
      <p:pic>
        <p:nvPicPr>
          <p:cNvPr id="352259" name="Picture 3"/>
          <p:cNvPicPr>
            <a:picLocks noChangeAspect="1" noChangeArrowheads="1"/>
          </p:cNvPicPr>
          <p:nvPr/>
        </p:nvPicPr>
        <p:blipFill>
          <a:blip r:embed="rId7"/>
          <a:srcRect/>
          <a:stretch>
            <a:fillRect/>
          </a:stretch>
        </p:blipFill>
        <p:spPr bwMode="auto">
          <a:xfrm>
            <a:off x="511563" y="1699825"/>
            <a:ext cx="5001123" cy="38774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148789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bwMode="gray">
          <a:xfrm>
            <a:off x="0" y="1367382"/>
            <a:ext cx="12198350" cy="4752429"/>
          </a:xfrm>
          <a:prstGeom prst="rect">
            <a:avLst/>
          </a:prstGeom>
          <a:solidFill>
            <a:srgbClr val="D7D7CD"/>
          </a:solidFill>
          <a:ln>
            <a:noFill/>
          </a:ln>
          <a:effectLst/>
          <a:extLst/>
        </p:spPr>
        <p:txBody>
          <a:bodyPr wrap="square" lIns="108000" tIns="54000" rIns="108000" bIns="54000" numCol="1" spcCol="72000" rtlCol="0" anchor="ctr">
            <a:noAutofit/>
          </a:bodyPr>
          <a:lstStyle/>
          <a:p>
            <a:pPr algn="ctr">
              <a:spcBef>
                <a:spcPct val="0"/>
              </a:spcBef>
              <a:buFont typeface="Wingdings" charset="0"/>
              <a:buNone/>
            </a:pPr>
            <a:endParaRPr lang="en-US" sz="1800" b="1"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28" name="Objekt 27" hidden="1"/>
          <p:cNvGraphicFramePr>
            <a:graphicFrameLocks noChangeAspect="1"/>
          </p:cNvGraphicFramePr>
          <p:nvPr>
            <p:custDataLst>
              <p:tags r:id="rId2"/>
            </p:custDataLst>
            <p:extLst>
              <p:ext uri="{D42A27DB-BD31-4B8C-83A1-F6EECF244321}">
                <p14:modId xmlns:p14="http://schemas.microsoft.com/office/powerpoint/2010/main" val="1603994216"/>
              </p:ext>
            </p:extLst>
          </p:nvPr>
        </p:nvGraphicFramePr>
        <p:xfrm>
          <a:off x="2118" y="1591"/>
          <a:ext cx="2117" cy="1587"/>
        </p:xfrm>
        <a:graphic>
          <a:graphicData uri="http://schemas.openxmlformats.org/presentationml/2006/ole">
            <mc:AlternateContent xmlns:mc="http://schemas.openxmlformats.org/markup-compatibility/2006">
              <mc:Choice xmlns:v="urn:schemas-microsoft-com:vml" Requires="v">
                <p:oleObj spid="_x0000_s337169" name="think-cell Folie" r:id="rId5" imgW="360" imgH="360" progId="">
                  <p:embed/>
                </p:oleObj>
              </mc:Choice>
              <mc:Fallback>
                <p:oleObj name="think-cell Folie" r:id="rId5" imgW="360" imgH="360" progId="">
                  <p:embed/>
                  <p:pic>
                    <p:nvPicPr>
                      <p:cNvPr id="0" name="Picture 2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8" y="1591"/>
                        <a:ext cx="211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el 9"/>
          <p:cNvSpPr>
            <a:spLocks noGrp="1"/>
          </p:cNvSpPr>
          <p:nvPr>
            <p:ph type="title"/>
          </p:nvPr>
        </p:nvSpPr>
        <p:spPr bwMode="gray"/>
        <p:txBody>
          <a:bodyPr/>
          <a:lstStyle/>
          <a:p>
            <a:r>
              <a:rPr lang="ja-JP" altLang="en-US" sz="2400" noProof="0" dirty="0" smtClean="0"/>
              <a:t>主なユースケース</a:t>
            </a:r>
            <a:r>
              <a:rPr lang="en-US" altLang="ja-JP" sz="2400" noProof="0" dirty="0" smtClean="0"/>
              <a:t>2</a:t>
            </a:r>
            <a:r>
              <a:rPr lang="en-US" sz="2400" noProof="0" dirty="0" smtClean="0"/>
              <a:t>: Bill-of-Material(BoM)</a:t>
            </a:r>
            <a:r>
              <a:rPr lang="ja-JP" altLang="en-US" sz="2400" noProof="0" dirty="0" smtClean="0"/>
              <a:t>管理</a:t>
            </a:r>
            <a:endParaRPr lang="en-US" sz="2400" noProof="0" dirty="0"/>
          </a:p>
        </p:txBody>
      </p:sp>
      <p:sp>
        <p:nvSpPr>
          <p:cNvPr id="21" name="Textplatzhalter 2"/>
          <p:cNvSpPr txBox="1">
            <a:spLocks/>
          </p:cNvSpPr>
          <p:nvPr>
            <p:custDataLst>
              <p:tags r:id="rId3"/>
            </p:custDataLst>
          </p:nvPr>
        </p:nvSpPr>
        <p:spPr bwMode="gray">
          <a:xfrm>
            <a:off x="627064" y="1773238"/>
            <a:ext cx="5544342" cy="4032250"/>
          </a:xfrm>
          <a:prstGeom prst="rect">
            <a:avLst/>
          </a:prstGeom>
          <a:ln>
            <a:noFill/>
          </a:ln>
          <a:extLst>
            <a:ext uri="{91240B29-F687-4F45-9708-019B960494DF}">
              <a14:hiddenLine xmlns:a14="http://schemas.microsoft.com/office/drawing/2010/main">
                <a:solidFill>
                  <a:srgbClr val="879BAA"/>
                </a:solidFill>
              </a14:hiddenLine>
            </a:ext>
          </a:extLst>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a:buClr>
                <a:srgbClr val="879BAA"/>
              </a:buClr>
            </a:pPr>
            <a:endParaRPr lang="en-US" sz="1600" kern="140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Rechteck 1"/>
          <p:cNvSpPr/>
          <p:nvPr/>
        </p:nvSpPr>
        <p:spPr bwMode="gray">
          <a:xfrm>
            <a:off x="6095184" y="2191110"/>
            <a:ext cx="5168712" cy="2292935"/>
          </a:xfrm>
          <a:prstGeom prst="rect">
            <a:avLst/>
          </a:prstGeom>
        </p:spPr>
        <p:txBody>
          <a:bodyPr wrap="square" lIns="0" tIns="0" rIns="0" bIns="0">
            <a:spAutoFit/>
          </a:bodyPr>
          <a:lstStyle/>
          <a:p>
            <a:pPr marL="228600" lvl="1" indent="-228600">
              <a:spcBef>
                <a:spcPts val="300"/>
              </a:spcBef>
              <a:buClr>
                <a:srgbClr val="879BAA">
                  <a:lumMod val="100000"/>
                </a:srgbClr>
              </a:buClr>
              <a:buSzPct val="100000"/>
              <a:buFontTx/>
              <a:buChar char="•"/>
            </a:pPr>
            <a:r>
              <a:rPr lang="ja-JP" altLang="en-US" sz="2400"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どの製品</a:t>
            </a:r>
            <a:r>
              <a:rPr lang="ja-JP" altLang="en-US" sz="24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でどのコンポーネントが使われているかを把握</a:t>
            </a:r>
            <a:endParaRPr 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228600" lvl="1" indent="-228600">
              <a:spcBef>
                <a:spcPts val="300"/>
              </a:spcBef>
              <a:buClr>
                <a:srgbClr val="879BAA">
                  <a:lumMod val="100000"/>
                </a:srgbClr>
              </a:buClr>
              <a:buSzPct val="100000"/>
              <a:buFontTx/>
              <a:buChar char="•"/>
            </a:pPr>
            <a:r>
              <a:rPr lang="ja-JP" altLang="en-US" sz="24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製品 </a:t>
            </a:r>
            <a:r>
              <a:rPr lang="en-US" altLang="ja-JP" sz="24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プロジェクト</a:t>
            </a:r>
            <a:r>
              <a:rPr lang="en-US" sz="24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リリース毎に利用したコンポーネント情報を保持</a:t>
            </a:r>
            <a:endParaRPr 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228600" lvl="1" indent="-228600">
              <a:spcBef>
                <a:spcPts val="300"/>
              </a:spcBef>
              <a:buClr>
                <a:srgbClr val="879BAA">
                  <a:lumMod val="100000"/>
                </a:srgbClr>
              </a:buClr>
              <a:buSzPct val="100000"/>
              <a:buFontTx/>
              <a:buChar char="•"/>
            </a:pPr>
            <a:r>
              <a:rPr lang="ja-JP" altLang="en-US" sz="24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コンポーネントカタログ</a:t>
            </a:r>
            <a:r>
              <a:rPr lang="en-US" sz="24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組織横断</a:t>
            </a:r>
            <a:r>
              <a:rPr lang="ja-JP" altLang="en-US" sz="2400"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リリース横断でコンポーネント利用状況を把握</a:t>
            </a:r>
            <a:endParaRPr 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TextBox 93"/>
          <p:cNvSpPr txBox="1"/>
          <p:nvPr/>
        </p:nvSpPr>
        <p:spPr bwMode="gray">
          <a:xfrm>
            <a:off x="6095185" y="1669048"/>
            <a:ext cx="2144818" cy="369332"/>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rtlCol="0" anchor="ctr" anchorCtr="0">
            <a:spAutoFit/>
          </a:bodyPr>
          <a:lstStyle/>
          <a:p>
            <a:pPr>
              <a:buClr>
                <a:srgbClr val="879BAA"/>
              </a:buClr>
            </a:pPr>
            <a:r>
              <a:rPr lang="en-US" sz="2400" b="1" dirty="0" smtClean="0">
                <a:solidFill>
                  <a:schemeClr val="accent5"/>
                </a:solidFill>
                <a:latin typeface="Meiryo UI" panose="020B0604030504040204" pitchFamily="50" charset="-128"/>
                <a:ea typeface="Meiryo UI" panose="020B0604030504040204" pitchFamily="50" charset="-128"/>
                <a:cs typeface="Meiryo UI" panose="020B0604030504040204" pitchFamily="50" charset="-128"/>
              </a:rPr>
              <a:t>BoM. </a:t>
            </a:r>
            <a:r>
              <a:rPr lang="ja-JP" altLang="en-US" sz="2400" b="1" dirty="0" smtClean="0">
                <a:solidFill>
                  <a:schemeClr val="accent5"/>
                </a:solidFill>
                <a:latin typeface="Meiryo UI" panose="020B0604030504040204" pitchFamily="50" charset="-128"/>
                <a:ea typeface="Meiryo UI" panose="020B0604030504040204" pitchFamily="50" charset="-128"/>
                <a:cs typeface="Meiryo UI" panose="020B0604030504040204" pitchFamily="50" charset="-128"/>
              </a:rPr>
              <a:t>目録管理</a:t>
            </a:r>
            <a:endParaRPr lang="en-US" sz="2400" b="1" dirty="0" smtClean="0">
              <a:solidFill>
                <a:schemeClr val="accent5"/>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9" name="Gerade Verbindung 18"/>
          <p:cNvCxnSpPr/>
          <p:nvPr/>
        </p:nvCxnSpPr>
        <p:spPr bwMode="gray">
          <a:xfrm>
            <a:off x="6095185" y="2095139"/>
            <a:ext cx="1152000" cy="0"/>
          </a:xfrm>
          <a:prstGeom prst="line">
            <a:avLst/>
          </a:prstGeom>
          <a:solidFill>
            <a:schemeClr val="accent2"/>
          </a:solidFill>
          <a:ln w="38100" cap="flat" cmpd="sng" algn="ctr">
            <a:solidFill>
              <a:srgbClr val="005F87"/>
            </a:solidFill>
            <a:prstDash val="solid"/>
            <a:round/>
            <a:headEnd type="none" w="med" len="med"/>
            <a:tailEnd type="none" w="med" len="med"/>
          </a:ln>
          <a:effectLst/>
        </p:spPr>
      </p:cxnSp>
      <p:pic>
        <p:nvPicPr>
          <p:cNvPr id="352259" name="Picture 3"/>
          <p:cNvPicPr>
            <a:picLocks noChangeAspect="1" noChangeArrowheads="1"/>
          </p:cNvPicPr>
          <p:nvPr/>
        </p:nvPicPr>
        <p:blipFill>
          <a:blip r:embed="rId7"/>
          <a:srcRect/>
          <a:stretch>
            <a:fillRect/>
          </a:stretch>
        </p:blipFill>
        <p:spPr bwMode="auto">
          <a:xfrm>
            <a:off x="511563" y="1699825"/>
            <a:ext cx="5001123" cy="38774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148789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bwMode="gray">
          <a:xfrm>
            <a:off x="0" y="1367382"/>
            <a:ext cx="12198350" cy="4752429"/>
          </a:xfrm>
          <a:prstGeom prst="rect">
            <a:avLst/>
          </a:prstGeom>
          <a:solidFill>
            <a:srgbClr val="D7D7CD"/>
          </a:solidFill>
          <a:ln>
            <a:noFill/>
          </a:ln>
          <a:effectLst/>
          <a:extLst/>
        </p:spPr>
        <p:txBody>
          <a:bodyPr wrap="square" lIns="108000" tIns="54000" rIns="108000" bIns="54000" numCol="1" spcCol="72000" rtlCol="0" anchor="ctr">
            <a:noAutofit/>
          </a:bodyPr>
          <a:lstStyle/>
          <a:p>
            <a:pPr algn="ctr">
              <a:spcBef>
                <a:spcPct val="0"/>
              </a:spcBef>
              <a:buFont typeface="Wingdings" charset="0"/>
              <a:buNone/>
            </a:pPr>
            <a:endParaRPr lang="en-US" sz="1800" b="1"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28" name="Objekt 27" hidden="1"/>
          <p:cNvGraphicFramePr>
            <a:graphicFrameLocks noChangeAspect="1"/>
          </p:cNvGraphicFramePr>
          <p:nvPr>
            <p:custDataLst>
              <p:tags r:id="rId2"/>
            </p:custDataLst>
            <p:extLst>
              <p:ext uri="{D42A27DB-BD31-4B8C-83A1-F6EECF244321}">
                <p14:modId xmlns:p14="http://schemas.microsoft.com/office/powerpoint/2010/main" val="1603994216"/>
              </p:ext>
            </p:extLst>
          </p:nvPr>
        </p:nvGraphicFramePr>
        <p:xfrm>
          <a:off x="2118" y="1591"/>
          <a:ext cx="2117" cy="1587"/>
        </p:xfrm>
        <a:graphic>
          <a:graphicData uri="http://schemas.openxmlformats.org/presentationml/2006/ole">
            <mc:AlternateContent xmlns:mc="http://schemas.openxmlformats.org/markup-compatibility/2006">
              <mc:Choice xmlns:v="urn:schemas-microsoft-com:vml" Requires="v">
                <p:oleObj spid="_x0000_s445713" name="think-cell Folie" r:id="rId5" imgW="360" imgH="360" progId="">
                  <p:embed/>
                </p:oleObj>
              </mc:Choice>
              <mc:Fallback>
                <p:oleObj name="think-cell Folie" r:id="rId5" imgW="360" imgH="360" progId="">
                  <p:embed/>
                  <p:pic>
                    <p:nvPicPr>
                      <p:cNvPr id="0" name="Picture 2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8" y="1591"/>
                        <a:ext cx="211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el 9"/>
          <p:cNvSpPr>
            <a:spLocks noGrp="1"/>
          </p:cNvSpPr>
          <p:nvPr>
            <p:ph type="title"/>
          </p:nvPr>
        </p:nvSpPr>
        <p:spPr bwMode="gray"/>
        <p:txBody>
          <a:bodyPr/>
          <a:lstStyle/>
          <a:p>
            <a:r>
              <a:rPr lang="ja-JP" altLang="en-US" sz="2400" noProof="0" dirty="0" smtClean="0"/>
              <a:t>主なユースケース</a:t>
            </a:r>
            <a:r>
              <a:rPr lang="en-US" altLang="ja-JP" sz="2400" noProof="0" dirty="0" smtClean="0"/>
              <a:t>3</a:t>
            </a:r>
            <a:r>
              <a:rPr lang="en-US" sz="2400" noProof="0" dirty="0" smtClean="0"/>
              <a:t>: </a:t>
            </a:r>
            <a:r>
              <a:rPr lang="ja-JP" altLang="en-US" sz="2400" noProof="0" dirty="0" smtClean="0"/>
              <a:t>製品添付文書の生成</a:t>
            </a:r>
            <a:endParaRPr lang="en-US" sz="2400" noProof="0" dirty="0"/>
          </a:p>
        </p:txBody>
      </p:sp>
      <p:sp>
        <p:nvSpPr>
          <p:cNvPr id="21" name="Textplatzhalter 2"/>
          <p:cNvSpPr txBox="1">
            <a:spLocks/>
          </p:cNvSpPr>
          <p:nvPr>
            <p:custDataLst>
              <p:tags r:id="rId3"/>
            </p:custDataLst>
          </p:nvPr>
        </p:nvSpPr>
        <p:spPr bwMode="gray">
          <a:xfrm>
            <a:off x="627064" y="1773238"/>
            <a:ext cx="5544342" cy="4032250"/>
          </a:xfrm>
          <a:prstGeom prst="rect">
            <a:avLst/>
          </a:prstGeom>
          <a:ln>
            <a:noFill/>
          </a:ln>
          <a:extLst>
            <a:ext uri="{91240B29-F687-4F45-9708-019B960494DF}">
              <a14:hiddenLine xmlns:a14="http://schemas.microsoft.com/office/drawing/2010/main">
                <a:solidFill>
                  <a:srgbClr val="879BAA"/>
                </a:solidFill>
              </a14:hiddenLine>
            </a:ext>
          </a:extLst>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a:buClr>
                <a:srgbClr val="879BAA"/>
              </a:buClr>
            </a:pPr>
            <a:endParaRPr lang="en-US" sz="1600" kern="140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Rechteck 1"/>
          <p:cNvSpPr/>
          <p:nvPr/>
        </p:nvSpPr>
        <p:spPr bwMode="gray">
          <a:xfrm>
            <a:off x="6095184" y="2191110"/>
            <a:ext cx="5168712" cy="3439403"/>
          </a:xfrm>
          <a:prstGeom prst="rect">
            <a:avLst/>
          </a:prstGeom>
        </p:spPr>
        <p:txBody>
          <a:bodyPr wrap="square" lIns="0" tIns="0" rIns="0" bIns="0">
            <a:spAutoFit/>
          </a:bodyPr>
          <a:lstStyle/>
          <a:p>
            <a:pPr marL="228600" lvl="1" indent="-228600">
              <a:spcBef>
                <a:spcPts val="300"/>
              </a:spcBef>
              <a:buClr>
                <a:srgbClr val="879BAA">
                  <a:lumMod val="100000"/>
                </a:srgbClr>
              </a:buClr>
              <a:buSzPct val="100000"/>
              <a:buFontTx/>
              <a:buChar char="•"/>
            </a:pPr>
            <a:r>
              <a:rPr lang="ja-JP" altLang="en-US" sz="24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コンポーネントのリリース情報を作成</a:t>
            </a:r>
            <a:endParaRPr 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228600" lvl="1" indent="-228600">
              <a:spcBef>
                <a:spcPts val="300"/>
              </a:spcBef>
              <a:buClr>
                <a:srgbClr val="879BAA">
                  <a:lumMod val="100000"/>
                </a:srgbClr>
              </a:buClr>
              <a:buSzPct val="100000"/>
              <a:buFontTx/>
              <a:buChar char="•"/>
            </a:pPr>
            <a:r>
              <a:rPr lang="en-US" sz="24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SPDX</a:t>
            </a:r>
            <a:r>
              <a:rPr lang="ja-JP" altLang="en-US" sz="24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ファイルのアップロード</a:t>
            </a:r>
            <a:r>
              <a:rPr lang="en-US" sz="24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SPDX</a:t>
            </a:r>
            <a:r>
              <a:rPr lang="ja-JP" alt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ファイルにはライセンス情報、著作者情報、謝辞などが含まれる</a:t>
            </a:r>
            <a:endParaRPr 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228600" lvl="1" indent="-228600">
              <a:spcBef>
                <a:spcPts val="300"/>
              </a:spcBef>
              <a:buClr>
                <a:srgbClr val="879BAA">
                  <a:lumMod val="100000"/>
                </a:srgbClr>
              </a:buClr>
              <a:buSzPct val="100000"/>
              <a:buFontTx/>
              <a:buChar char="•"/>
            </a:pPr>
            <a:r>
              <a:rPr lang="ja-JP" altLang="en-US" sz="24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プロジェクト作成</a:t>
            </a:r>
            <a:r>
              <a:rPr lang="en-US" sz="24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リリースに含まれるコンポーネント情報を追加</a:t>
            </a:r>
            <a:endParaRPr 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228600" lvl="1" indent="-228600">
              <a:spcBef>
                <a:spcPts val="300"/>
              </a:spcBef>
              <a:buClr>
                <a:srgbClr val="879BAA">
                  <a:lumMod val="100000"/>
                </a:srgbClr>
              </a:buClr>
              <a:buSzPct val="100000"/>
              <a:buFontTx/>
              <a:buChar char="•"/>
            </a:pPr>
            <a:r>
              <a:rPr lang="ja-JP" altLang="en-US" sz="24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ドキュメント生成</a:t>
            </a:r>
            <a:r>
              <a:rPr lang="en-US" sz="24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収集されたライセンス情報は全ての関連するリリースのドキュメント生成で利用</a:t>
            </a:r>
            <a:endParaRPr lang="en-US" sz="24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TextBox 93"/>
          <p:cNvSpPr txBox="1"/>
          <p:nvPr/>
        </p:nvSpPr>
        <p:spPr bwMode="gray">
          <a:xfrm>
            <a:off x="6095185" y="1669048"/>
            <a:ext cx="4653518" cy="369332"/>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rtlCol="0" anchor="ctr" anchorCtr="0">
            <a:spAutoFit/>
          </a:bodyPr>
          <a:lstStyle/>
          <a:p>
            <a:pPr>
              <a:buClr>
                <a:srgbClr val="879BAA"/>
              </a:buClr>
            </a:pPr>
            <a:r>
              <a:rPr lang="en-US" altLang="ja-JP" sz="2400" b="1" dirty="0" smtClean="0">
                <a:solidFill>
                  <a:schemeClr val="accent5"/>
                </a:solidFill>
                <a:latin typeface="Meiryo UI" panose="020B0604030504040204" pitchFamily="50" charset="-128"/>
                <a:ea typeface="Meiryo UI" panose="020B0604030504040204" pitchFamily="50" charset="-128"/>
                <a:cs typeface="Meiryo UI" panose="020B0604030504040204" pitchFamily="50" charset="-128"/>
              </a:rPr>
              <a:t>README_OSS</a:t>
            </a:r>
            <a:r>
              <a:rPr lang="ja-JP" altLang="en-US" sz="2400" b="1" dirty="0" smtClean="0">
                <a:solidFill>
                  <a:schemeClr val="accent5"/>
                </a:solidFill>
                <a:latin typeface="Meiryo UI" panose="020B0604030504040204" pitchFamily="50" charset="-128"/>
                <a:ea typeface="Meiryo UI" panose="020B0604030504040204" pitchFamily="50" charset="-128"/>
                <a:cs typeface="Meiryo UI" panose="020B0604030504040204" pitchFamily="50" charset="-128"/>
              </a:rPr>
              <a:t>や</a:t>
            </a:r>
            <a:r>
              <a:rPr lang="en-US" sz="2400" b="1" dirty="0" smtClean="0">
                <a:solidFill>
                  <a:schemeClr val="accent5"/>
                </a:solidFill>
                <a:latin typeface="Meiryo UI" panose="020B0604030504040204" pitchFamily="50" charset="-128"/>
                <a:ea typeface="Meiryo UI" panose="020B0604030504040204" pitchFamily="50" charset="-128"/>
                <a:cs typeface="Meiryo UI" panose="020B0604030504040204" pitchFamily="50" charset="-128"/>
              </a:rPr>
              <a:t>NOTICE</a:t>
            </a:r>
            <a:r>
              <a:rPr lang="ja-JP" altLang="en-US" sz="2400" b="1" dirty="0" smtClean="0">
                <a:solidFill>
                  <a:schemeClr val="accent5"/>
                </a:solidFill>
                <a:latin typeface="Meiryo UI" panose="020B0604030504040204" pitchFamily="50" charset="-128"/>
                <a:ea typeface="Meiryo UI" panose="020B0604030504040204" pitchFamily="50" charset="-128"/>
                <a:cs typeface="Meiryo UI" panose="020B0604030504040204" pitchFamily="50" charset="-128"/>
              </a:rPr>
              <a:t>の生成</a:t>
            </a:r>
            <a:endParaRPr lang="en-US" sz="2400" b="1" dirty="0" smtClean="0">
              <a:solidFill>
                <a:schemeClr val="accent5"/>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9" name="Gerade Verbindung 18"/>
          <p:cNvCxnSpPr/>
          <p:nvPr/>
        </p:nvCxnSpPr>
        <p:spPr bwMode="gray">
          <a:xfrm>
            <a:off x="6095185" y="2095139"/>
            <a:ext cx="1152000" cy="0"/>
          </a:xfrm>
          <a:prstGeom prst="line">
            <a:avLst/>
          </a:prstGeom>
          <a:solidFill>
            <a:schemeClr val="accent2"/>
          </a:solidFill>
          <a:ln w="38100" cap="flat" cmpd="sng" algn="ctr">
            <a:solidFill>
              <a:srgbClr val="005F87"/>
            </a:solidFill>
            <a:prstDash val="solid"/>
            <a:round/>
            <a:headEnd type="none" w="med" len="med"/>
            <a:tailEnd type="none" w="med" len="med"/>
          </a:ln>
          <a:effectLst/>
        </p:spPr>
      </p:cxnSp>
      <p:pic>
        <p:nvPicPr>
          <p:cNvPr id="352259" name="Picture 3"/>
          <p:cNvPicPr>
            <a:picLocks noChangeAspect="1" noChangeArrowheads="1"/>
          </p:cNvPicPr>
          <p:nvPr/>
        </p:nvPicPr>
        <p:blipFill>
          <a:blip r:embed="rId7"/>
          <a:srcRect/>
          <a:stretch>
            <a:fillRect/>
          </a:stretch>
        </p:blipFill>
        <p:spPr bwMode="auto">
          <a:xfrm>
            <a:off x="511563" y="1699825"/>
            <a:ext cx="5001123" cy="38774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14878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ソフトウェアコンポーネント取扱の概要</a:t>
            </a:r>
            <a:endParaRPr lang="de-DE" dirty="0"/>
          </a:p>
        </p:txBody>
      </p:sp>
      <p:sp>
        <p:nvSpPr>
          <p:cNvPr id="3" name="Text Placeholder 2"/>
          <p:cNvSpPr>
            <a:spLocks noGrp="1"/>
          </p:cNvSpPr>
          <p:nvPr>
            <p:ph type="body" sz="quarter" idx="11"/>
          </p:nvPr>
        </p:nvSpPr>
        <p:spPr>
          <a:xfrm>
            <a:off x="627062" y="1412875"/>
            <a:ext cx="11088687" cy="815608"/>
          </a:xfrm>
        </p:spPr>
        <p:txBody>
          <a:bodyPr/>
          <a:lstStyle/>
          <a:p>
            <a:pPr>
              <a:buFont typeface="Wingdings" pitchFamily="2" charset="2"/>
              <a:buChar char="§"/>
            </a:pPr>
            <a:r>
              <a:rPr lang="ja-JP" altLang="en-US" sz="2400" dirty="0" smtClean="0"/>
              <a:t>コンポーネント管理機能を持つ</a:t>
            </a:r>
            <a:r>
              <a:rPr lang="en-US" altLang="ja-JP" sz="2400" dirty="0" smtClean="0"/>
              <a:t>IT</a:t>
            </a:r>
            <a:r>
              <a:rPr lang="ja-JP" altLang="en-US" sz="2400" dirty="0" smtClean="0"/>
              <a:t>システム</a:t>
            </a:r>
            <a:endParaRPr lang="en-US" sz="2400" dirty="0" smtClean="0"/>
          </a:p>
          <a:p>
            <a:pPr>
              <a:buFont typeface="Wingdings" pitchFamily="2" charset="2"/>
              <a:buChar char="§"/>
            </a:pPr>
            <a:r>
              <a:rPr lang="ja-JP" altLang="en-US" sz="2400" dirty="0" smtClean="0"/>
              <a:t>異なるシステムが関与</a:t>
            </a:r>
            <a:endParaRPr lang="en-US" sz="2400" dirty="0" smtClean="0"/>
          </a:p>
        </p:txBody>
      </p:sp>
      <p:pic>
        <p:nvPicPr>
          <p:cNvPr id="4"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1771080" y="2695367"/>
            <a:ext cx="1270000" cy="1270000"/>
          </a:xfrm>
          <a:prstGeom prst="rect">
            <a:avLst/>
          </a:prstGeom>
          <a:noFill/>
        </p:spPr>
      </p:pic>
      <p:pic>
        <p:nvPicPr>
          <p:cNvPr id="5"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3571280" y="5071631"/>
            <a:ext cx="1270000" cy="1270000"/>
          </a:xfrm>
          <a:prstGeom prst="rect">
            <a:avLst/>
          </a:prstGeom>
          <a:noFill/>
        </p:spPr>
      </p:pic>
      <p:pic>
        <p:nvPicPr>
          <p:cNvPr id="6"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7241431" y="4796671"/>
            <a:ext cx="1270000" cy="1270000"/>
          </a:xfrm>
          <a:prstGeom prst="rect">
            <a:avLst/>
          </a:prstGeom>
          <a:noFill/>
        </p:spPr>
      </p:pic>
      <p:pic>
        <p:nvPicPr>
          <p:cNvPr id="7"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9473679" y="3945647"/>
            <a:ext cx="1270000" cy="1270000"/>
          </a:xfrm>
          <a:prstGeom prst="rect">
            <a:avLst/>
          </a:prstGeom>
          <a:noFill/>
        </p:spPr>
      </p:pic>
      <p:sp>
        <p:nvSpPr>
          <p:cNvPr id="8" name="TextBox 7"/>
          <p:cNvSpPr txBox="1"/>
          <p:nvPr/>
        </p:nvSpPr>
        <p:spPr>
          <a:xfrm>
            <a:off x="8386167" y="5111328"/>
            <a:ext cx="2592288" cy="369332"/>
          </a:xfrm>
          <a:prstGeom prst="rect">
            <a:avLst/>
          </a:prstGeom>
          <a:noFill/>
        </p:spPr>
        <p:txBody>
          <a:bodyPr wrap="square" rtlCol="0">
            <a:spAutoFit/>
          </a:bodyPr>
          <a:lstStyle/>
          <a:p>
            <a:pPr algn="ctr"/>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コード品質チェッカー</a:t>
            </a:r>
            <a:endPar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TextBox 8"/>
          <p:cNvSpPr txBox="1"/>
          <p:nvPr/>
        </p:nvSpPr>
        <p:spPr>
          <a:xfrm>
            <a:off x="7241431" y="5948799"/>
            <a:ext cx="2232248" cy="369332"/>
          </a:xfrm>
          <a:prstGeom prst="rect">
            <a:avLst/>
          </a:prstGeom>
          <a:noFill/>
        </p:spPr>
        <p:txBody>
          <a:bodyPr wrap="square" rtlCol="0">
            <a:spAutoFit/>
          </a:bodyPr>
          <a:lstStyle/>
          <a:p>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ソースコードスキャナ</a:t>
            </a:r>
            <a:endParaRPr lang="de-DE"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TextBox 9"/>
          <p:cNvSpPr txBox="1"/>
          <p:nvPr/>
        </p:nvSpPr>
        <p:spPr>
          <a:xfrm>
            <a:off x="3571280" y="6223759"/>
            <a:ext cx="2232248" cy="646331"/>
          </a:xfrm>
          <a:prstGeom prst="rect">
            <a:avLst/>
          </a:prstGeom>
          <a:noFill/>
        </p:spPr>
        <p:txBody>
          <a:bodyPr wrap="square" rtlCol="0">
            <a:spAutoFit/>
          </a:bodyPr>
          <a:lstStyle/>
          <a:p>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アーティファクト</a:t>
            </a:r>
            <a:r>
              <a:rPr lang="de-DE"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de-DE"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リポジトリ</a:t>
            </a:r>
            <a:endPar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TextBox 10"/>
          <p:cNvSpPr txBox="1"/>
          <p:nvPr/>
        </p:nvSpPr>
        <p:spPr>
          <a:xfrm>
            <a:off x="1627064" y="3991511"/>
            <a:ext cx="2232248" cy="369332"/>
          </a:xfrm>
          <a:prstGeom prst="rect">
            <a:avLst/>
          </a:prstGeom>
          <a:noFill/>
        </p:spPr>
        <p:txBody>
          <a:bodyPr wrap="square" rtlCol="0">
            <a:spAutoFit/>
          </a:bodyPr>
          <a:lstStyle/>
          <a:p>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ライセンススキャナ</a:t>
            </a:r>
            <a:endParaRPr lang="de-DE"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2"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6451600" y="1628319"/>
            <a:ext cx="1270000" cy="1270000"/>
          </a:xfrm>
          <a:prstGeom prst="rect">
            <a:avLst/>
          </a:prstGeom>
          <a:noFill/>
        </p:spPr>
      </p:pic>
      <p:sp>
        <p:nvSpPr>
          <p:cNvPr id="13" name="TextBox 12"/>
          <p:cNvSpPr txBox="1"/>
          <p:nvPr/>
        </p:nvSpPr>
        <p:spPr>
          <a:xfrm>
            <a:off x="6451600" y="2695367"/>
            <a:ext cx="2736304" cy="646331"/>
          </a:xfrm>
          <a:prstGeom prst="rect">
            <a:avLst/>
          </a:prstGeom>
          <a:noFill/>
        </p:spPr>
        <p:txBody>
          <a:bodyPr wrap="square" rtlCol="0">
            <a:spAutoFit/>
          </a:bodyPr>
          <a:lstStyle/>
          <a:p>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プロジェクト</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de-DE"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BOM</a:t>
            </a:r>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管理</a:t>
            </a:r>
            <a:endParaRPr lang="de-DE"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4" name="Straight Arrow Connector 13"/>
          <p:cNvCxnSpPr/>
          <p:nvPr/>
        </p:nvCxnSpPr>
        <p:spPr>
          <a:xfrm>
            <a:off x="2851200" y="4351551"/>
            <a:ext cx="792088" cy="720080"/>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H="1">
            <a:off x="4579392" y="3341698"/>
            <a:ext cx="1872208" cy="1729933"/>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H="1">
            <a:off x="3283248" y="2263319"/>
            <a:ext cx="2880320" cy="1296144"/>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8174112" y="2597215"/>
            <a:ext cx="1299567" cy="1214090"/>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flipV="1">
            <a:off x="4867424" y="4351551"/>
            <a:ext cx="4606255" cy="864096"/>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4991100" y="5686425"/>
            <a:ext cx="2076450" cy="0"/>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z="2400" dirty="0" smtClean="0"/>
              <a:t>基本データモデル</a:t>
            </a:r>
            <a:endParaRPr lang="en-US" sz="2400" dirty="0"/>
          </a:p>
        </p:txBody>
      </p:sp>
      <p:sp>
        <p:nvSpPr>
          <p:cNvPr id="3" name="Text Placeholder 2"/>
          <p:cNvSpPr>
            <a:spLocks noGrp="1"/>
          </p:cNvSpPr>
          <p:nvPr>
            <p:ph type="body" sz="quarter" idx="11"/>
          </p:nvPr>
        </p:nvSpPr>
        <p:spPr>
          <a:xfrm>
            <a:off x="722160" y="1412874"/>
            <a:ext cx="10680088" cy="3308598"/>
          </a:xfrm>
        </p:spPr>
        <p:txBody>
          <a:bodyPr/>
          <a:lstStyle/>
          <a:p>
            <a:pPr>
              <a:spcAft>
                <a:spcPts val="1200"/>
              </a:spcAft>
              <a:buSzPct val="100000"/>
              <a:buNone/>
            </a:pPr>
            <a:r>
              <a:rPr lang="ja-JP" altLang="en-US" sz="2000" b="1" dirty="0">
                <a:solidFill>
                  <a:srgbClr val="0070C0"/>
                </a:solidFill>
              </a:rPr>
              <a:t>動機</a:t>
            </a:r>
            <a:r>
              <a:rPr lang="ja-JP" altLang="en-US" sz="2000" b="1" dirty="0" smtClean="0">
                <a:solidFill>
                  <a:srgbClr val="0070C0"/>
                </a:solidFill>
              </a:rPr>
              <a:t>と目標</a:t>
            </a:r>
            <a:endParaRPr lang="en-US" sz="2000" b="1" dirty="0" smtClean="0">
              <a:solidFill>
                <a:srgbClr val="0070C0"/>
              </a:solidFill>
            </a:endParaRPr>
          </a:p>
          <a:p>
            <a:pPr marL="177800" lvl="1" indent="-177800">
              <a:spcAft>
                <a:spcPts val="1200"/>
              </a:spcAft>
              <a:buSzPct val="100000"/>
              <a:buFontTx/>
              <a:buChar char="•"/>
            </a:pPr>
            <a:r>
              <a:rPr lang="ja-JP" altLang="en-US" sz="2000" dirty="0" smtClean="0"/>
              <a:t>クリーンなコンポーネントカタログ</a:t>
            </a:r>
            <a:r>
              <a:rPr lang="en-US" sz="2000" dirty="0" smtClean="0"/>
              <a:t>: </a:t>
            </a:r>
            <a:r>
              <a:rPr lang="ja-JP" altLang="en-US" sz="2000" dirty="0" smtClean="0"/>
              <a:t>重複エントリを削減する</a:t>
            </a:r>
            <a:endParaRPr lang="en-US" sz="2000" dirty="0" smtClean="0"/>
          </a:p>
          <a:p>
            <a:pPr marL="177800" lvl="1" indent="-177800">
              <a:spcAft>
                <a:spcPts val="1200"/>
              </a:spcAft>
              <a:buSzPct val="100000"/>
              <a:buFontTx/>
              <a:buChar char="•"/>
            </a:pPr>
            <a:r>
              <a:rPr lang="ja-JP" altLang="en-US" sz="2000" dirty="0" smtClean="0"/>
              <a:t>コンポーネント</a:t>
            </a:r>
            <a:r>
              <a:rPr lang="ja-JP" altLang="en-US" sz="2000" dirty="0"/>
              <a:t>名から</a:t>
            </a:r>
            <a:r>
              <a:rPr lang="ja-JP" altLang="en-US" sz="2000" dirty="0" smtClean="0"/>
              <a:t>ベンダーとバージョン情報を分離することでコンポーネントが明確に識別できる</a:t>
            </a:r>
            <a:endParaRPr lang="en-US" altLang="ja-JP" sz="2000" dirty="0" smtClean="0"/>
          </a:p>
          <a:p>
            <a:pPr marL="357187" lvl="2">
              <a:spcAft>
                <a:spcPts val="1200"/>
              </a:spcAft>
              <a:buSzPct val="100000"/>
            </a:pPr>
            <a:r>
              <a:rPr lang="en-US" altLang="ja-JP" sz="2000" dirty="0" smtClean="0"/>
              <a:t>E.g. “Apache Tomcat” </a:t>
            </a:r>
            <a:r>
              <a:rPr lang="ja-JP" altLang="en-US" sz="2000" dirty="0" smtClean="0"/>
              <a:t>→</a:t>
            </a:r>
            <a:r>
              <a:rPr lang="en-US" altLang="ja-JP" sz="2000" dirty="0" smtClean="0"/>
              <a:t> “Apache” + “Tomcat”</a:t>
            </a:r>
            <a:endParaRPr lang="en-US" sz="2000" dirty="0" smtClean="0"/>
          </a:p>
          <a:p>
            <a:pPr marL="177800" lvl="1" indent="-177800">
              <a:spcAft>
                <a:spcPts val="1200"/>
              </a:spcAft>
              <a:buSzPct val="100000"/>
              <a:buFontTx/>
              <a:buChar char="•"/>
            </a:pPr>
            <a:r>
              <a:rPr lang="ja-JP" altLang="en-US" sz="2000" dirty="0" smtClean="0"/>
              <a:t>他のシステムとの連携</a:t>
            </a:r>
            <a:r>
              <a:rPr lang="en-US" sz="2000" dirty="0" smtClean="0"/>
              <a:t>: </a:t>
            </a:r>
            <a:r>
              <a:rPr lang="en-US" altLang="ja-JP" sz="2000" dirty="0" smtClean="0"/>
              <a:t>3</a:t>
            </a:r>
            <a:r>
              <a:rPr lang="ja-JP" altLang="en-US" sz="2000" dirty="0" smtClean="0"/>
              <a:t>パーツに分離しておくことで</a:t>
            </a:r>
            <a:r>
              <a:rPr lang="en-US" altLang="ja-JP" sz="2000" dirty="0" smtClean="0"/>
              <a:t>CPE</a:t>
            </a:r>
            <a:r>
              <a:rPr lang="ja-JP" altLang="en-US" sz="2000" dirty="0" smtClean="0"/>
              <a:t>標準に対応する</a:t>
            </a:r>
            <a:endParaRPr lang="en-US" sz="2000" dirty="0" smtClean="0"/>
          </a:p>
          <a:p>
            <a:pPr marL="177800" lvl="1" indent="-177800">
              <a:spcAft>
                <a:spcPts val="1200"/>
              </a:spcAft>
              <a:buSzPct val="100000"/>
              <a:buFontTx/>
              <a:buChar char="•"/>
            </a:pPr>
            <a:r>
              <a:rPr lang="ja-JP" altLang="en-US" sz="2000" dirty="0" smtClean="0"/>
              <a:t>データを正確にモデル化し、検索や</a:t>
            </a:r>
            <a:r>
              <a:rPr lang="en-US" altLang="ja-JP" sz="2000" dirty="0" smtClean="0"/>
              <a:t/>
            </a:r>
            <a:br>
              <a:rPr lang="en-US" altLang="ja-JP" sz="2000" dirty="0" smtClean="0"/>
            </a:br>
            <a:r>
              <a:rPr lang="ja-JP" altLang="en-US" sz="2000" dirty="0" smtClean="0"/>
              <a:t>フィルタリングを行いやすくする</a:t>
            </a:r>
            <a:endParaRPr lang="en-US" altLang="ja-JP" sz="2000" dirty="0" smtClean="0"/>
          </a:p>
        </p:txBody>
      </p:sp>
      <p:sp>
        <p:nvSpPr>
          <p:cNvPr id="5" name="AutoShape 108"/>
          <p:cNvSpPr>
            <a:spLocks noChangeArrowheads="1"/>
          </p:cNvSpPr>
          <p:nvPr>
            <p:custDataLst>
              <p:tags r:id="rId1"/>
            </p:custDataLst>
          </p:nvPr>
        </p:nvSpPr>
        <p:spPr bwMode="auto">
          <a:xfrm flipH="1">
            <a:off x="5876041" y="5457230"/>
            <a:ext cx="2578061" cy="810868"/>
          </a:xfrm>
          <a:prstGeom prst="leftRightArrow">
            <a:avLst>
              <a:gd name="adj1" fmla="val 100000"/>
              <a:gd name="adj2" fmla="val 0"/>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72009" tIns="72009" rIns="72009" bIns="72009" numCol="1" anchor="ctr"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リリース</a:t>
            </a:r>
            <a:r>
              <a:rPr kumimoji="0" lang="en-US" altLang="ja-JP" sz="1800" b="1" i="0" u="none" strike="noStrike" cap="none" normalizeH="0" baseline="0" dirty="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a:t>
            </a:r>
            <a:r>
              <a:rPr kumimoji="0" lang="en-US" sz="1800" b="1" i="0" u="none" strike="noStrike" cap="none" normalizeH="0" baseline="0" dirty="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Release)</a:t>
            </a:r>
            <a:br>
              <a:rPr kumimoji="0" lang="en-US" sz="1800" b="1" i="0" u="none" strike="noStrike" cap="none" normalizeH="0" baseline="0" dirty="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br>
            <a:r>
              <a:rPr kumimoji="0" lang="en-US" sz="1800" b="1" i="0" u="none" strike="noStrike" cap="none" normalizeH="0" baseline="0" dirty="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a:t>
            </a:r>
            <a:r>
              <a:rPr kumimoji="0" lang="ja-JP" altLang="en-US" sz="1800" b="1" i="0" u="none" strike="noStrike" cap="none" normalizeH="0" baseline="0" dirty="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バージョン</a:t>
            </a:r>
            <a:r>
              <a:rPr kumimoji="0" lang="en-US" sz="1800" b="1" i="0" u="none" strike="noStrike" cap="none" normalizeH="0" baseline="0" dirty="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(Version))</a:t>
            </a:r>
            <a:endParaRPr kumimoji="0" lang="en-US" sz="1800" b="0" i="0" u="none" strike="noStrike" cap="none" normalizeH="0" baseline="0" dirty="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 name="Straight Arrow Connector 5"/>
          <p:cNvCxnSpPr/>
          <p:nvPr/>
        </p:nvCxnSpPr>
        <p:spPr bwMode="auto">
          <a:xfrm flipH="1">
            <a:off x="7229128" y="4494226"/>
            <a:ext cx="4" cy="963004"/>
          </a:xfrm>
          <a:prstGeom prst="straightConnector1">
            <a:avLst/>
          </a:prstGeom>
          <a:ln w="76200">
            <a:headEnd type="none" w="med" len="med"/>
            <a:tailEnd type="arrow"/>
          </a:ln>
        </p:spPr>
        <p:style>
          <a:lnRef idx="1">
            <a:schemeClr val="accent1"/>
          </a:lnRef>
          <a:fillRef idx="2">
            <a:schemeClr val="accent1"/>
          </a:fillRef>
          <a:effectRef idx="1">
            <a:schemeClr val="accent1"/>
          </a:effectRef>
          <a:fontRef idx="minor">
            <a:schemeClr val="dk1"/>
          </a:fontRef>
        </p:style>
      </p:cxnSp>
      <p:sp>
        <p:nvSpPr>
          <p:cNvPr id="8" name="AutoShape 108"/>
          <p:cNvSpPr>
            <a:spLocks noChangeArrowheads="1"/>
          </p:cNvSpPr>
          <p:nvPr>
            <p:custDataLst>
              <p:tags r:id="rId2"/>
            </p:custDataLst>
          </p:nvPr>
        </p:nvSpPr>
        <p:spPr bwMode="auto">
          <a:xfrm flipH="1">
            <a:off x="9105691" y="5457230"/>
            <a:ext cx="2578061" cy="810868"/>
          </a:xfrm>
          <a:prstGeom prst="leftRightArrow">
            <a:avLst>
              <a:gd name="adj1" fmla="val 100000"/>
              <a:gd name="adj2" fmla="val 0"/>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72009" tIns="72009" rIns="72009" bIns="72009" numCol="1" anchor="ctr"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ja-JP" altLang="en-US" sz="1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ベンダ</a:t>
            </a:r>
            <a:r>
              <a:rPr lang="en-US" altLang="ja-JP" sz="1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en-US" sz="1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V</a:t>
            </a:r>
            <a:r>
              <a:rPr kumimoji="0" lang="en-US" sz="1800" b="1" i="0" u="none" strike="noStrike" cap="none" normalizeH="0" baseline="0" dirty="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endor)</a:t>
            </a:r>
            <a:endParaRPr kumimoji="0" lang="en-US" sz="1800" b="0" i="0" u="none" strike="noStrike" cap="none" normalizeH="0" baseline="0" dirty="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9" name="Straight Arrow Connector 8"/>
          <p:cNvCxnSpPr/>
          <p:nvPr/>
        </p:nvCxnSpPr>
        <p:spPr bwMode="auto">
          <a:xfrm>
            <a:off x="4722935" y="5862664"/>
            <a:ext cx="1153106" cy="0"/>
          </a:xfrm>
          <a:prstGeom prst="straightConnector1">
            <a:avLst/>
          </a:prstGeom>
          <a:ln w="76200">
            <a:headEnd type="none" w="med" len="med"/>
            <a:tailEnd type="arrow"/>
          </a:ln>
        </p:spPr>
        <p:style>
          <a:lnRef idx="1">
            <a:schemeClr val="accent1"/>
          </a:lnRef>
          <a:fillRef idx="2">
            <a:schemeClr val="accent1"/>
          </a:fillRef>
          <a:effectRef idx="1">
            <a:schemeClr val="accent1"/>
          </a:effectRef>
          <a:fontRef idx="minor">
            <a:schemeClr val="dk1"/>
          </a:fontRef>
        </p:style>
      </p:cxnSp>
      <p:cxnSp>
        <p:nvCxnSpPr>
          <p:cNvPr id="10" name="Straight Arrow Connector 9"/>
          <p:cNvCxnSpPr>
            <a:stCxn id="5" idx="3"/>
            <a:endCxn id="8" idx="7"/>
          </p:cNvCxnSpPr>
          <p:nvPr/>
        </p:nvCxnSpPr>
        <p:spPr bwMode="auto">
          <a:xfrm>
            <a:off x="8454101" y="5862664"/>
            <a:ext cx="651590" cy="0"/>
          </a:xfrm>
          <a:prstGeom prst="straightConnector1">
            <a:avLst/>
          </a:prstGeom>
          <a:ln w="76200">
            <a:headEnd type="none" w="med" len="med"/>
            <a:tailEnd type="arrow"/>
          </a:ln>
        </p:spPr>
        <p:style>
          <a:lnRef idx="1">
            <a:schemeClr val="accent1"/>
          </a:lnRef>
          <a:fillRef idx="2">
            <a:schemeClr val="accent1"/>
          </a:fillRef>
          <a:effectRef idx="1">
            <a:schemeClr val="accent1"/>
          </a:effectRef>
          <a:fontRef idx="minor">
            <a:schemeClr val="dk1"/>
          </a:fontRef>
        </p:style>
      </p:cxnSp>
      <p:sp>
        <p:nvSpPr>
          <p:cNvPr id="7" name="AutoShape 108"/>
          <p:cNvSpPr>
            <a:spLocks noChangeArrowheads="1"/>
          </p:cNvSpPr>
          <p:nvPr>
            <p:custDataLst>
              <p:tags r:id="rId3"/>
            </p:custDataLst>
          </p:nvPr>
        </p:nvSpPr>
        <p:spPr bwMode="auto">
          <a:xfrm flipH="1">
            <a:off x="2555767" y="5457230"/>
            <a:ext cx="2578061" cy="810868"/>
          </a:xfrm>
          <a:prstGeom prst="leftRightArrow">
            <a:avLst>
              <a:gd name="adj1" fmla="val 100000"/>
              <a:gd name="adj2" fmla="val 0"/>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72009" tIns="72009" rIns="72009" bIns="72009" numCol="1" anchor="ctr"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ja-JP" altLang="en-US"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プロジェクト</a:t>
            </a:r>
            <a:r>
              <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en-US" sz="1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P</a:t>
            </a:r>
            <a:r>
              <a:rPr kumimoji="0" lang="en-US" sz="1800" b="1" i="0" u="none" strike="noStrike" cap="none" normalizeH="0" baseline="0" dirty="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roject)</a:t>
            </a:r>
            <a:br>
              <a:rPr kumimoji="0" lang="en-US" sz="1800" b="1" i="0" u="none" strike="noStrike" cap="none" normalizeH="0" baseline="0" dirty="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br>
            <a:r>
              <a:rPr kumimoji="0" lang="en-US" sz="1800" b="1" i="0" u="none" strike="noStrike" cap="none" normalizeH="0" baseline="0" dirty="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800" b="1" i="0" u="none" strike="noStrike" cap="none" normalizeH="0" baseline="0" dirty="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製品</a:t>
            </a:r>
            <a:r>
              <a:rPr kumimoji="0" lang="en-US" altLang="ja-JP" sz="1800" b="1" i="0" u="none" strike="noStrike" cap="none" normalizeH="0" baseline="0" dirty="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a:t>
            </a:r>
            <a:r>
              <a:rPr kumimoji="0" lang="en-US" sz="1800" b="1" i="0" u="none" strike="noStrike" cap="none" normalizeH="0" baseline="0" dirty="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Product))</a:t>
            </a:r>
            <a:endParaRPr kumimoji="0" lang="en-US" sz="1800" b="0" i="0" u="none" strike="noStrike" cap="none" normalizeH="0" baseline="0" dirty="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AutoShape 108"/>
          <p:cNvSpPr>
            <a:spLocks noChangeArrowheads="1"/>
          </p:cNvSpPr>
          <p:nvPr>
            <p:custDataLst>
              <p:tags r:id="rId4"/>
            </p:custDataLst>
          </p:nvPr>
        </p:nvSpPr>
        <p:spPr bwMode="auto">
          <a:xfrm flipH="1">
            <a:off x="5876041" y="4088792"/>
            <a:ext cx="2578061" cy="810868"/>
          </a:xfrm>
          <a:prstGeom prst="leftRightArrow">
            <a:avLst>
              <a:gd name="adj1" fmla="val 100000"/>
              <a:gd name="adj2" fmla="val 0"/>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72009" tIns="72009" rIns="72009" bIns="72009" numCol="1" anchor="ctr"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コンポーネント</a:t>
            </a:r>
            <a:endParaRPr kumimoji="0" lang="en-US" sz="1800" b="1" i="0" u="none" strike="noStrike" cap="none" normalizeH="0" baseline="0" dirty="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(Component)</a:t>
            </a:r>
            <a:endParaRPr kumimoji="0" lang="en-US" sz="1800" b="0" i="0" u="none" strike="noStrike" cap="none" normalizeH="0" baseline="0" dirty="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z="2400" dirty="0"/>
              <a:t>詳細な</a:t>
            </a:r>
            <a:r>
              <a:rPr lang="ja-JP" altLang="en-US" sz="2400" dirty="0" smtClean="0"/>
              <a:t>解説</a:t>
            </a:r>
            <a:endParaRPr lang="en-US" sz="2400" dirty="0"/>
          </a:p>
        </p:txBody>
      </p:sp>
      <p:sp>
        <p:nvSpPr>
          <p:cNvPr id="3" name="Text Placeholder 2"/>
          <p:cNvSpPr>
            <a:spLocks noGrp="1"/>
          </p:cNvSpPr>
          <p:nvPr>
            <p:ph type="body" sz="quarter" idx="11"/>
          </p:nvPr>
        </p:nvSpPr>
        <p:spPr>
          <a:xfrm>
            <a:off x="722160" y="1412874"/>
            <a:ext cx="10680088" cy="615553"/>
          </a:xfrm>
        </p:spPr>
        <p:txBody>
          <a:bodyPr/>
          <a:lstStyle/>
          <a:p>
            <a:pPr>
              <a:spcAft>
                <a:spcPts val="1200"/>
              </a:spcAft>
              <a:buSzPct val="100000"/>
              <a:buNone/>
            </a:pPr>
            <a:r>
              <a:rPr lang="ja-JP" altLang="en-US" sz="2000" b="1" dirty="0" smtClean="0">
                <a:solidFill>
                  <a:srgbClr val="0070C0"/>
                </a:solidFill>
              </a:rPr>
              <a:t>製品とコンポーネントの</a:t>
            </a:r>
            <a:r>
              <a:rPr lang="en-US" altLang="ja-JP" sz="2000" b="1" dirty="0" smtClean="0">
                <a:solidFill>
                  <a:srgbClr val="0070C0"/>
                </a:solidFill>
              </a:rPr>
              <a:t/>
            </a:r>
            <a:br>
              <a:rPr lang="en-US" altLang="ja-JP" sz="2000" b="1" dirty="0" smtClean="0">
                <a:solidFill>
                  <a:srgbClr val="0070C0"/>
                </a:solidFill>
              </a:rPr>
            </a:br>
            <a:r>
              <a:rPr lang="ja-JP" altLang="en-US" sz="2000" b="1" dirty="0" smtClean="0">
                <a:solidFill>
                  <a:srgbClr val="0070C0"/>
                </a:solidFill>
              </a:rPr>
              <a:t>関連付け</a:t>
            </a:r>
            <a:endParaRPr lang="en-US" sz="2000" b="1" dirty="0" smtClean="0">
              <a:solidFill>
                <a:srgbClr val="0070C0"/>
              </a:solidFill>
            </a:endParaRPr>
          </a:p>
        </p:txBody>
      </p:sp>
      <p:sp>
        <p:nvSpPr>
          <p:cNvPr id="12" name="Rechteck 8"/>
          <p:cNvSpPr/>
          <p:nvPr/>
        </p:nvSpPr>
        <p:spPr bwMode="auto">
          <a:xfrm>
            <a:off x="6033751" y="5008098"/>
            <a:ext cx="2305200" cy="648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ja-JP" altLang="en-US" sz="1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リリース</a:t>
            </a:r>
            <a:r>
              <a:rPr lang="en-US" altLang="ja-JP" sz="1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1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en-US" sz="1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0" lang="en-US" sz="16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Release)</a:t>
            </a:r>
          </a:p>
        </p:txBody>
      </p:sp>
      <p:sp>
        <p:nvSpPr>
          <p:cNvPr id="14" name="Rechteck 11"/>
          <p:cNvSpPr/>
          <p:nvPr/>
        </p:nvSpPr>
        <p:spPr bwMode="auto">
          <a:xfrm>
            <a:off x="6014985" y="1655297"/>
            <a:ext cx="2305200" cy="648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ja-JP" altLang="en-US" sz="16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プロジェクトや製品</a:t>
            </a:r>
            <a:r>
              <a:rPr kumimoji="0" lang="en-US" altLang="ja-JP" sz="16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r>
            <a:br>
              <a:rPr kumimoji="0" lang="en-US" altLang="ja-JP" sz="16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br>
            <a:r>
              <a:rPr kumimoji="0" lang="en-US" altLang="ja-JP" sz="16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0" lang="en-US" sz="16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Project</a:t>
            </a:r>
            <a:r>
              <a:rPr kumimoji="0" lang="en-US" sz="1600" b="1" i="0" u="none" strike="noStrike" cap="none" normalizeH="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or Product)</a:t>
            </a:r>
            <a:endParaRPr kumimoji="0" lang="en-US" sz="16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Rechteck 12"/>
          <p:cNvSpPr/>
          <p:nvPr/>
        </p:nvSpPr>
        <p:spPr bwMode="auto">
          <a:xfrm>
            <a:off x="2834031" y="4046803"/>
            <a:ext cx="2305200" cy="648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ベンダ</a:t>
            </a:r>
            <a:r>
              <a:rPr kumimoji="0" lang="en-US" sz="16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r>
            <a:br>
              <a:rPr kumimoji="0" lang="en-US" sz="16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br>
            <a:r>
              <a:rPr kumimoji="0" lang="en-US" sz="16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(Vendor)</a:t>
            </a:r>
          </a:p>
        </p:txBody>
      </p:sp>
      <p:sp>
        <p:nvSpPr>
          <p:cNvPr id="16" name="Rechteck 13"/>
          <p:cNvSpPr/>
          <p:nvPr/>
        </p:nvSpPr>
        <p:spPr bwMode="auto">
          <a:xfrm>
            <a:off x="9330434" y="1671709"/>
            <a:ext cx="2305200" cy="648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ja-JP" altLang="en-US" sz="1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オーナー</a:t>
            </a:r>
            <a:r>
              <a:rPr lang="en-US" altLang="ja-JP" sz="1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1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en-US" altLang="ja-JP" sz="1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0" lang="en-US" sz="16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Owner)</a:t>
            </a:r>
          </a:p>
        </p:txBody>
      </p:sp>
      <p:sp>
        <p:nvSpPr>
          <p:cNvPr id="17" name="Rechteck 14"/>
          <p:cNvSpPr/>
          <p:nvPr/>
        </p:nvSpPr>
        <p:spPr bwMode="auto">
          <a:xfrm>
            <a:off x="6014985" y="3787337"/>
            <a:ext cx="2305200" cy="648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ja-JP" altLang="en-US" sz="16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使用</a:t>
            </a:r>
            <a:r>
              <a:rPr kumimoji="0" lang="en-US" altLang="ja-JP" sz="16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r>
            <a:br>
              <a:rPr kumimoji="0" lang="en-US" altLang="ja-JP" sz="16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br>
            <a:r>
              <a:rPr kumimoji="0" lang="en-US" altLang="ja-JP" sz="16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0" lang="en-US" sz="16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Usage)</a:t>
            </a:r>
          </a:p>
        </p:txBody>
      </p:sp>
      <p:sp>
        <p:nvSpPr>
          <p:cNvPr id="18" name="Abgerundete rechteckige Legende 16"/>
          <p:cNvSpPr/>
          <p:nvPr/>
        </p:nvSpPr>
        <p:spPr bwMode="auto">
          <a:xfrm>
            <a:off x="722160" y="5092502"/>
            <a:ext cx="1877115" cy="540000"/>
          </a:xfrm>
          <a:prstGeom prst="wedgeRoundRectCallout">
            <a:avLst>
              <a:gd name="adj1" fmla="val 61296"/>
              <a:gd name="adj2" fmla="val 23358"/>
              <a:gd name="adj3" fmla="val 16667"/>
            </a:avLst>
          </a:prstGeom>
          <a:solidFill>
            <a:schemeClr val="accent5">
              <a:lumMod val="20000"/>
              <a:lumOff val="80000"/>
            </a:schemeClr>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1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Tomcat</a:t>
            </a:r>
            <a:endParaRPr kumimoji="0" lang="en-US" sz="16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Abgerundete rechteckige Legende 18"/>
          <p:cNvSpPr/>
          <p:nvPr/>
        </p:nvSpPr>
        <p:spPr bwMode="auto">
          <a:xfrm>
            <a:off x="8745540" y="3842083"/>
            <a:ext cx="2161125" cy="540000"/>
          </a:xfrm>
          <a:prstGeom prst="wedgeRoundRectCallout">
            <a:avLst>
              <a:gd name="adj1" fmla="val -70849"/>
              <a:gd name="adj2" fmla="val 20907"/>
              <a:gd name="adj3" fmla="val 16667"/>
            </a:avLst>
          </a:prstGeom>
          <a:solidFill>
            <a:schemeClr val="accent5">
              <a:lumMod val="20000"/>
              <a:lumOff val="80000"/>
            </a:schemeClr>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再配布で</a:t>
            </a:r>
            <a:r>
              <a:rPr lang="ja-JP" altLang="en-US" sz="1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の使用</a:t>
            </a:r>
            <a:endParaRPr kumimoji="0" lang="en-US" sz="16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Abgerundete rechteckige Legende 19"/>
          <p:cNvSpPr/>
          <p:nvPr/>
        </p:nvSpPr>
        <p:spPr bwMode="auto">
          <a:xfrm>
            <a:off x="3428312" y="2650977"/>
            <a:ext cx="2161125" cy="528426"/>
          </a:xfrm>
          <a:prstGeom prst="wedgeRoundRectCallout">
            <a:avLst>
              <a:gd name="adj1" fmla="val 75907"/>
              <a:gd name="adj2" fmla="val 15697"/>
              <a:gd name="adj3" fmla="val 16667"/>
            </a:avLst>
          </a:prstGeom>
          <a:solidFill>
            <a:schemeClr val="accent5">
              <a:lumMod val="20000"/>
              <a:lumOff val="80000"/>
            </a:schemeClr>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ja-JP" altLang="en-US" sz="1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型番：</a:t>
            </a:r>
            <a:r>
              <a:rPr lang="en-US" sz="1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4050X</a:t>
            </a:r>
            <a:endParaRPr kumimoji="0" lang="en-US" sz="16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Abgerundete rechteckige Legende 20"/>
          <p:cNvSpPr/>
          <p:nvPr/>
        </p:nvSpPr>
        <p:spPr bwMode="auto">
          <a:xfrm>
            <a:off x="3428312" y="1655297"/>
            <a:ext cx="2161125" cy="540000"/>
          </a:xfrm>
          <a:prstGeom prst="wedgeRoundRectCallout">
            <a:avLst>
              <a:gd name="adj1" fmla="val 69562"/>
              <a:gd name="adj2" fmla="val 20574"/>
              <a:gd name="adj3" fmla="val 16667"/>
            </a:avLst>
          </a:prstGeom>
          <a:solidFill>
            <a:schemeClr val="accent5">
              <a:lumMod val="20000"/>
              <a:lumOff val="80000"/>
            </a:schemeClr>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1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HMI Display</a:t>
            </a:r>
            <a:br>
              <a:rPr lang="en-US" sz="1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en-US" sz="1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4000</a:t>
            </a:r>
            <a:r>
              <a:rPr lang="ja-JP" altLang="en-US" sz="1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シリーズ</a:t>
            </a:r>
            <a:endParaRPr kumimoji="0" lang="en-US" sz="16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Abgerundete rechteckige Legende 21"/>
          <p:cNvSpPr/>
          <p:nvPr/>
        </p:nvSpPr>
        <p:spPr bwMode="auto">
          <a:xfrm>
            <a:off x="722160" y="4053836"/>
            <a:ext cx="1877115" cy="540000"/>
          </a:xfrm>
          <a:prstGeom prst="wedgeRoundRectCallout">
            <a:avLst>
              <a:gd name="adj1" fmla="val 61888"/>
              <a:gd name="adj2" fmla="val 28389"/>
              <a:gd name="adj3" fmla="val 16667"/>
            </a:avLst>
          </a:prstGeom>
          <a:solidFill>
            <a:schemeClr val="accent5">
              <a:lumMod val="20000"/>
              <a:lumOff val="80000"/>
            </a:schemeClr>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1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Apache</a:t>
            </a:r>
            <a:endParaRPr kumimoji="0" lang="en-US" sz="16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3" name="Form 23"/>
          <p:cNvCxnSpPr>
            <a:stCxn id="12" idx="2"/>
            <a:endCxn id="12" idx="3"/>
          </p:cNvCxnSpPr>
          <p:nvPr/>
        </p:nvCxnSpPr>
        <p:spPr bwMode="auto">
          <a:xfrm rot="5400000" flipH="1" flipV="1">
            <a:off x="7600651" y="4917798"/>
            <a:ext cx="324000" cy="1152600"/>
          </a:xfrm>
          <a:prstGeom prst="curvedConnector4">
            <a:avLst>
              <a:gd name="adj1" fmla="val -70556"/>
              <a:gd name="adj2" fmla="val 180189"/>
            </a:avLst>
          </a:prstGeom>
          <a:solidFill>
            <a:schemeClr val="tx2"/>
          </a:solidFill>
          <a:ln w="50800" cap="flat" cmpd="sng" algn="ctr">
            <a:solidFill>
              <a:schemeClr val="tx1"/>
            </a:solidFill>
            <a:prstDash val="solid"/>
            <a:round/>
            <a:headEnd type="none" w="med" len="med"/>
            <a:tailEnd type="arrow" w="lg" len="lg"/>
          </a:ln>
          <a:effectLst/>
        </p:spPr>
      </p:cxnSp>
      <p:sp>
        <p:nvSpPr>
          <p:cNvPr id="24" name="Abgerundete rechteckige Legende 25"/>
          <p:cNvSpPr/>
          <p:nvPr/>
        </p:nvSpPr>
        <p:spPr bwMode="auto">
          <a:xfrm>
            <a:off x="8976996" y="5744747"/>
            <a:ext cx="1586229" cy="687268"/>
          </a:xfrm>
          <a:prstGeom prst="wedgeRoundRectCallout">
            <a:avLst>
              <a:gd name="adj1" fmla="val -54041"/>
              <a:gd name="adj2" fmla="val -95963"/>
              <a:gd name="adj3" fmla="val 16667"/>
            </a:avLst>
          </a:prstGeom>
          <a:solidFill>
            <a:srgbClr val="FFFFCC"/>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リリース</a:t>
            </a:r>
            <a:r>
              <a:rPr 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には</a:t>
            </a:r>
            <a:r>
              <a:rPr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他のリリースを含む事もできる</a:t>
            </a:r>
            <a:endParaRPr kumimoji="0" lang="en-US"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Abgerundete rechteckige Legende 26"/>
          <p:cNvSpPr/>
          <p:nvPr/>
        </p:nvSpPr>
        <p:spPr bwMode="auto">
          <a:xfrm>
            <a:off x="9339817" y="2677547"/>
            <a:ext cx="2295817" cy="540000"/>
          </a:xfrm>
          <a:prstGeom prst="wedgeRoundRectCallout">
            <a:avLst>
              <a:gd name="adj1" fmla="val -23082"/>
              <a:gd name="adj2" fmla="val -100711"/>
              <a:gd name="adj3" fmla="val 16667"/>
            </a:avLst>
          </a:prstGeom>
          <a:solidFill>
            <a:schemeClr val="accent5">
              <a:lumMod val="20000"/>
              <a:lumOff val="80000"/>
            </a:schemeClr>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ビジネス的</a:t>
            </a:r>
            <a:r>
              <a:rPr lang="ja-JP" altLang="en-US" sz="1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に責任を持つオーナー</a:t>
            </a:r>
            <a:endParaRPr kumimoji="0" lang="en-US" sz="16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7" name="Form 31"/>
          <p:cNvCxnSpPr>
            <a:stCxn id="15" idx="2"/>
            <a:endCxn id="12" idx="1"/>
          </p:cNvCxnSpPr>
          <p:nvPr/>
        </p:nvCxnSpPr>
        <p:spPr bwMode="auto">
          <a:xfrm rot="16200000" flipH="1">
            <a:off x="4691544" y="3989890"/>
            <a:ext cx="637295" cy="2047120"/>
          </a:xfrm>
          <a:prstGeom prst="curvedConnector2">
            <a:avLst/>
          </a:prstGeom>
          <a:solidFill>
            <a:schemeClr val="tx2"/>
          </a:solidFill>
          <a:ln w="50800" cap="flat" cmpd="sng" algn="ctr">
            <a:solidFill>
              <a:schemeClr val="tx1"/>
            </a:solidFill>
            <a:prstDash val="solid"/>
            <a:round/>
            <a:headEnd type="none" w="med" len="med"/>
            <a:tailEnd type="arrow" w="lg" len="lg"/>
          </a:ln>
          <a:effectLst/>
        </p:spPr>
      </p:cxnSp>
      <p:sp>
        <p:nvSpPr>
          <p:cNvPr id="28" name="Rechteck 10"/>
          <p:cNvSpPr/>
          <p:nvPr/>
        </p:nvSpPr>
        <p:spPr bwMode="auto">
          <a:xfrm>
            <a:off x="2818392" y="5033891"/>
            <a:ext cx="2305200" cy="648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ja-JP" altLang="en-US" sz="1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コンポーネント</a:t>
            </a:r>
            <a:r>
              <a:rPr 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en-US" sz="1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0" lang="en-US" sz="16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Component)</a:t>
            </a:r>
          </a:p>
        </p:txBody>
      </p:sp>
      <p:cxnSp>
        <p:nvCxnSpPr>
          <p:cNvPr id="29" name="Form 36"/>
          <p:cNvCxnSpPr>
            <a:stCxn id="17" idx="2"/>
            <a:endCxn id="12" idx="0"/>
          </p:cNvCxnSpPr>
          <p:nvPr/>
        </p:nvCxnSpPr>
        <p:spPr bwMode="auto">
          <a:xfrm rot="16200000" flipH="1">
            <a:off x="6890588" y="4712334"/>
            <a:ext cx="572761" cy="18766"/>
          </a:xfrm>
          <a:prstGeom prst="curvedConnector3">
            <a:avLst>
              <a:gd name="adj1" fmla="val 50000"/>
            </a:avLst>
          </a:prstGeom>
          <a:solidFill>
            <a:schemeClr val="tx2"/>
          </a:solidFill>
          <a:ln w="50800" cap="flat" cmpd="sng" algn="ctr">
            <a:solidFill>
              <a:schemeClr val="tx1"/>
            </a:solidFill>
            <a:prstDash val="solid"/>
            <a:round/>
            <a:headEnd type="none" w="med" len="med"/>
            <a:tailEnd type="arrow" w="lg" len="lg"/>
          </a:ln>
          <a:effectLst/>
        </p:spPr>
      </p:cxnSp>
      <p:cxnSp>
        <p:nvCxnSpPr>
          <p:cNvPr id="30" name="Form 36"/>
          <p:cNvCxnSpPr>
            <a:stCxn id="17" idx="0"/>
            <a:endCxn id="13" idx="2"/>
          </p:cNvCxnSpPr>
          <p:nvPr/>
        </p:nvCxnSpPr>
        <p:spPr bwMode="auto">
          <a:xfrm rot="5400000" flipH="1" flipV="1">
            <a:off x="6923405" y="3541036"/>
            <a:ext cx="488360" cy="16942"/>
          </a:xfrm>
          <a:prstGeom prst="curvedConnector3">
            <a:avLst>
              <a:gd name="adj1" fmla="val 50000"/>
            </a:avLst>
          </a:prstGeom>
          <a:solidFill>
            <a:schemeClr val="tx2"/>
          </a:solidFill>
          <a:ln w="50800" cap="flat" cmpd="sng" algn="ctr">
            <a:solidFill>
              <a:schemeClr val="tx1"/>
            </a:solidFill>
            <a:prstDash val="solid"/>
            <a:round/>
            <a:headEnd type="none" w="med" len="med"/>
            <a:tailEnd type="arrow" w="lg" len="lg"/>
          </a:ln>
          <a:effectLst/>
        </p:spPr>
      </p:cxnSp>
      <p:sp>
        <p:nvSpPr>
          <p:cNvPr id="31" name="Abgerundete rechteckige Legende 44"/>
          <p:cNvSpPr/>
          <p:nvPr/>
        </p:nvSpPr>
        <p:spPr bwMode="auto">
          <a:xfrm>
            <a:off x="9440073" y="4580277"/>
            <a:ext cx="2195562" cy="906124"/>
          </a:xfrm>
          <a:prstGeom prst="wedgeRoundRectCallout">
            <a:avLst>
              <a:gd name="adj1" fmla="val -41017"/>
              <a:gd name="adj2" fmla="val -75163"/>
              <a:gd name="adj3" fmla="val 16667"/>
            </a:avLst>
          </a:prstGeom>
          <a:solidFill>
            <a:srgbClr val="FFFFCC"/>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リリースに対する使用情報は、他の使用形態には利用できない。これは</a:t>
            </a:r>
            <a:r>
              <a:rPr lang="en-US" altLang="ja-JP"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クリーニングする際に必要。</a:t>
            </a:r>
            <a:endParaRPr kumimoji="0" lang="en-US"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2" name="Form 36"/>
          <p:cNvCxnSpPr>
            <a:stCxn id="14" idx="2"/>
            <a:endCxn id="13" idx="0"/>
          </p:cNvCxnSpPr>
          <p:nvPr/>
        </p:nvCxnSpPr>
        <p:spPr bwMode="auto">
          <a:xfrm rot="5400000">
            <a:off x="6993745" y="2475016"/>
            <a:ext cx="347680" cy="16942"/>
          </a:xfrm>
          <a:prstGeom prst="curvedConnector3">
            <a:avLst>
              <a:gd name="adj1" fmla="val 50000"/>
            </a:avLst>
          </a:prstGeom>
          <a:solidFill>
            <a:schemeClr val="tx2"/>
          </a:solidFill>
          <a:ln w="50800" cap="flat" cmpd="sng" algn="ctr">
            <a:solidFill>
              <a:schemeClr val="tx1"/>
            </a:solidFill>
            <a:prstDash val="solid"/>
            <a:round/>
            <a:headEnd type="none" w="med" len="med"/>
            <a:tailEnd type="arrow" w="lg" len="lg"/>
          </a:ln>
          <a:effectLst/>
        </p:spPr>
      </p:cxnSp>
      <p:cxnSp>
        <p:nvCxnSpPr>
          <p:cNvPr id="33" name="Form 36"/>
          <p:cNvCxnSpPr>
            <a:stCxn id="14" idx="3"/>
            <a:endCxn id="16" idx="1"/>
          </p:cNvCxnSpPr>
          <p:nvPr/>
        </p:nvCxnSpPr>
        <p:spPr bwMode="auto">
          <a:xfrm>
            <a:off x="8320185" y="1979297"/>
            <a:ext cx="1010249" cy="16412"/>
          </a:xfrm>
          <a:prstGeom prst="curvedConnector3">
            <a:avLst>
              <a:gd name="adj1" fmla="val 50000"/>
            </a:avLst>
          </a:prstGeom>
          <a:solidFill>
            <a:schemeClr val="tx2"/>
          </a:solidFill>
          <a:ln w="50800" cap="flat" cmpd="sng" algn="ctr">
            <a:solidFill>
              <a:schemeClr val="tx1"/>
            </a:solidFill>
            <a:prstDash val="solid"/>
            <a:round/>
            <a:headEnd type="none" w="med" len="med"/>
            <a:tailEnd type="arrow" w="lg" len="lg"/>
          </a:ln>
          <a:effectLst/>
        </p:spPr>
      </p:cxnSp>
      <p:cxnSp>
        <p:nvCxnSpPr>
          <p:cNvPr id="34" name="Form 51"/>
          <p:cNvCxnSpPr>
            <a:stCxn id="12" idx="2"/>
            <a:endCxn id="28" idx="2"/>
          </p:cNvCxnSpPr>
          <p:nvPr/>
        </p:nvCxnSpPr>
        <p:spPr bwMode="auto">
          <a:xfrm rot="5400000">
            <a:off x="5565776" y="4061315"/>
            <a:ext cx="25793" cy="3215359"/>
          </a:xfrm>
          <a:prstGeom prst="curvedConnector3">
            <a:avLst>
              <a:gd name="adj1" fmla="val 2949755"/>
            </a:avLst>
          </a:prstGeom>
          <a:solidFill>
            <a:schemeClr val="tx2"/>
          </a:solidFill>
          <a:ln w="50800" cap="flat" cmpd="sng" algn="ctr">
            <a:solidFill>
              <a:schemeClr val="tx1"/>
            </a:solidFill>
            <a:prstDash val="solid"/>
            <a:round/>
            <a:headEnd type="none" w="med" len="med"/>
            <a:tailEnd type="arrow" w="lg" len="lg"/>
          </a:ln>
          <a:effectLst/>
        </p:spPr>
      </p:cxnSp>
      <p:sp>
        <p:nvSpPr>
          <p:cNvPr id="35" name="Abgerundete rechteckige Legende 17"/>
          <p:cNvSpPr/>
          <p:nvPr/>
        </p:nvSpPr>
        <p:spPr bwMode="auto">
          <a:xfrm>
            <a:off x="6290230" y="5892015"/>
            <a:ext cx="2161125" cy="540000"/>
          </a:xfrm>
          <a:prstGeom prst="wedgeRoundRectCallout">
            <a:avLst>
              <a:gd name="adj1" fmla="val -22068"/>
              <a:gd name="adj2" fmla="val -88663"/>
              <a:gd name="adj3" fmla="val 16667"/>
            </a:avLst>
          </a:prstGeom>
          <a:solidFill>
            <a:schemeClr val="accent5">
              <a:lumMod val="20000"/>
              <a:lumOff val="80000"/>
            </a:schemeClr>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1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Tomcat 7.0.57</a:t>
            </a:r>
            <a:endParaRPr kumimoji="0" lang="en-US" sz="16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Abgerundete rechteckige Legende 29"/>
          <p:cNvSpPr/>
          <p:nvPr/>
        </p:nvSpPr>
        <p:spPr bwMode="auto">
          <a:xfrm>
            <a:off x="942974" y="2895827"/>
            <a:ext cx="2152651" cy="891509"/>
          </a:xfrm>
          <a:prstGeom prst="wedgeRoundRectCallout">
            <a:avLst>
              <a:gd name="adj1" fmla="val 49431"/>
              <a:gd name="adj2" fmla="val 81513"/>
              <a:gd name="adj3" fmla="val 16667"/>
            </a:avLst>
          </a:prstGeom>
          <a:solidFill>
            <a:srgbClr val="FFFFCC"/>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ベンダーを分離しておくことで、ベンダー名が変わったとしても同じコンポーネントをリリースにマッピングすることが可能</a:t>
            </a:r>
            <a:endParaRPr kumimoji="0" lang="en-US"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Rechteck 9"/>
          <p:cNvSpPr/>
          <p:nvPr/>
        </p:nvSpPr>
        <p:spPr bwMode="auto">
          <a:xfrm>
            <a:off x="6014985" y="2650977"/>
            <a:ext cx="2305200" cy="648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リリース</a:t>
            </a:r>
            <a:r>
              <a:rPr kumimoji="0" lang="en-US" sz="16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r>
            <a:br>
              <a:rPr kumimoji="0" lang="en-US" sz="16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br>
            <a:r>
              <a:rPr kumimoji="0" lang="en-US" sz="16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(Release)</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z="2400" dirty="0"/>
              <a:t>主</a:t>
            </a:r>
            <a:r>
              <a:rPr lang="ja-JP" altLang="en-US" sz="2400" dirty="0" smtClean="0"/>
              <a:t>なアクセスモデル</a:t>
            </a:r>
            <a:r>
              <a:rPr lang="en-US" altLang="ja-JP" sz="2400" dirty="0" smtClean="0"/>
              <a:t>(1)</a:t>
            </a:r>
            <a:r>
              <a:rPr lang="en-US" sz="2400" dirty="0" smtClean="0"/>
              <a:t>: </a:t>
            </a:r>
            <a:r>
              <a:rPr lang="ja-JP" altLang="en-US" sz="2400" dirty="0" smtClean="0"/>
              <a:t>コンポーネントに対応するグループがない場合</a:t>
            </a:r>
            <a:endParaRPr lang="en-US" sz="2400" dirty="0"/>
          </a:p>
        </p:txBody>
      </p:sp>
      <p:sp>
        <p:nvSpPr>
          <p:cNvPr id="3" name="Text Placeholder 2"/>
          <p:cNvSpPr>
            <a:spLocks noGrp="1"/>
          </p:cNvSpPr>
          <p:nvPr>
            <p:ph type="body" sz="quarter" idx="11"/>
          </p:nvPr>
        </p:nvSpPr>
        <p:spPr>
          <a:xfrm>
            <a:off x="722160" y="1412874"/>
            <a:ext cx="10680088" cy="4616648"/>
          </a:xfrm>
        </p:spPr>
        <p:txBody>
          <a:bodyPr/>
          <a:lstStyle/>
          <a:p>
            <a:pPr>
              <a:spcAft>
                <a:spcPts val="1200"/>
              </a:spcAft>
              <a:buSzPct val="100000"/>
              <a:buNone/>
            </a:pPr>
            <a:r>
              <a:rPr lang="ja-JP" altLang="en-US" sz="2000" b="1" dirty="0" smtClean="0">
                <a:solidFill>
                  <a:srgbClr val="0070C0"/>
                </a:solidFill>
              </a:rPr>
              <a:t>コンポーネント情報は自由に共有可能</a:t>
            </a:r>
            <a:endParaRPr lang="en-US" sz="2000" b="1" dirty="0" smtClean="0">
              <a:solidFill>
                <a:srgbClr val="0070C0"/>
              </a:solidFill>
            </a:endParaRPr>
          </a:p>
          <a:p>
            <a:pPr marL="177800" lvl="1" indent="-177800">
              <a:spcAft>
                <a:spcPts val="1200"/>
              </a:spcAft>
              <a:buSzPct val="100000"/>
              <a:buFontTx/>
              <a:buChar char="•"/>
            </a:pPr>
            <a:r>
              <a:rPr lang="ja-JP" altLang="en-US" sz="2000" dirty="0" smtClean="0"/>
              <a:t>添付に対する特別なアクセス制限なし</a:t>
            </a:r>
            <a:endParaRPr lang="en-US" sz="2000" dirty="0" smtClean="0"/>
          </a:p>
          <a:p>
            <a:pPr marL="177800" lvl="1" indent="-177800">
              <a:spcAft>
                <a:spcPts val="1200"/>
              </a:spcAft>
              <a:buSzPct val="100000"/>
              <a:buFontTx/>
              <a:buChar char="•"/>
            </a:pPr>
            <a:r>
              <a:rPr lang="ja-JP" altLang="en-US" sz="2000" dirty="0" smtClean="0"/>
              <a:t>全員がコンポーネントとリリース状況に関する同じ情報を見ることができる</a:t>
            </a:r>
            <a:endParaRPr lang="en-US" sz="2000" dirty="0" smtClean="0"/>
          </a:p>
          <a:p>
            <a:pPr marL="177800" lvl="1" indent="-177800">
              <a:spcAft>
                <a:spcPts val="1200"/>
              </a:spcAft>
              <a:buSzPct val="100000"/>
              <a:buFontTx/>
              <a:buChar char="•"/>
            </a:pPr>
            <a:r>
              <a:rPr lang="ja-JP" altLang="en-US" sz="2000" dirty="0" smtClean="0"/>
              <a:t>ライセンスクリーニング情報と</a:t>
            </a:r>
            <a:r>
              <a:rPr lang="ja-JP" altLang="en-US" sz="2000" dirty="0"/>
              <a:t>参考</a:t>
            </a:r>
            <a:r>
              <a:rPr lang="ja-JP" altLang="en-US" sz="2000" dirty="0" smtClean="0"/>
              <a:t>情報（例：推奨、利用可能、利用不可等の情報）としての意味ももつ</a:t>
            </a:r>
            <a:endParaRPr lang="en-US" sz="2000" dirty="0" smtClean="0"/>
          </a:p>
          <a:p>
            <a:pPr marL="177800" lvl="1" indent="-177800">
              <a:spcAft>
                <a:spcPts val="1200"/>
              </a:spcAft>
              <a:buSzPct val="100000"/>
              <a:buFontTx/>
              <a:buChar char="•"/>
            </a:pPr>
            <a:r>
              <a:rPr lang="ja-JP" altLang="en-US" sz="2000" dirty="0" smtClean="0"/>
              <a:t>添付の使用状況は添付の承認後はロックされる</a:t>
            </a:r>
            <a:endParaRPr lang="en-US" sz="2000" dirty="0" smtClean="0"/>
          </a:p>
          <a:p>
            <a:pPr marL="177800" lvl="1">
              <a:spcAft>
                <a:spcPts val="1200"/>
              </a:spcAft>
              <a:buSzPct val="100000"/>
              <a:buNone/>
            </a:pPr>
            <a:r>
              <a:rPr lang="ja-JP" altLang="en-US" sz="2000" b="1" dirty="0" smtClean="0">
                <a:solidFill>
                  <a:srgbClr val="0070C0"/>
                </a:solidFill>
              </a:rPr>
              <a:t>でも、全員が全部の情報を変更できるわけではない</a:t>
            </a:r>
            <a:endParaRPr lang="en-US" sz="2000" dirty="0" smtClean="0"/>
          </a:p>
          <a:p>
            <a:pPr marL="177800" lvl="1" indent="-177800">
              <a:spcAft>
                <a:spcPts val="1200"/>
              </a:spcAft>
              <a:buSzPct val="100000"/>
              <a:buFontTx/>
              <a:buChar char="•"/>
            </a:pPr>
            <a:r>
              <a:rPr lang="ja-JP" altLang="en-US" sz="2000" dirty="0"/>
              <a:t>ユーザ</a:t>
            </a:r>
            <a:r>
              <a:rPr lang="ja-JP" altLang="en-US" sz="2000" dirty="0" smtClean="0"/>
              <a:t>は自分のレコードを生成して編集することはできるが、他人のレコードを変更できない</a:t>
            </a:r>
            <a:endParaRPr lang="en-US" sz="2000" dirty="0" smtClean="0"/>
          </a:p>
          <a:p>
            <a:pPr marL="177800" lvl="1" indent="-177800">
              <a:spcAft>
                <a:spcPts val="1200"/>
              </a:spcAft>
              <a:buSzPct val="100000"/>
              <a:buFontTx/>
              <a:buChar char="•"/>
            </a:pPr>
            <a:r>
              <a:rPr lang="ja-JP" altLang="en-US" sz="2000" dirty="0" smtClean="0"/>
              <a:t>他人のレコードに対して： </a:t>
            </a:r>
            <a:r>
              <a:rPr lang="ja-JP" altLang="en-US" sz="2000" b="1" dirty="0" smtClean="0"/>
              <a:t>モデレーションリクエストを生成</a:t>
            </a:r>
            <a:endParaRPr lang="en-US" sz="2000" b="1" dirty="0" smtClean="0"/>
          </a:p>
          <a:p>
            <a:pPr marL="177800" lvl="1" indent="-177800">
              <a:spcAft>
                <a:spcPts val="1200"/>
              </a:spcAft>
              <a:buSzPct val="100000"/>
              <a:buFontTx/>
              <a:buChar char="•"/>
            </a:pPr>
            <a:r>
              <a:rPr lang="ja-JP" altLang="en-US" sz="2000" b="1" dirty="0" smtClean="0"/>
              <a:t>クリーニング管理者</a:t>
            </a:r>
            <a:r>
              <a:rPr lang="ja-JP" altLang="en-US" sz="2000" dirty="0" smtClean="0"/>
              <a:t>は全てのコンポーネントの編集とモデレーションリクエストの承認が可能</a:t>
            </a:r>
            <a:endParaRPr lang="en-US" sz="2000" dirty="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z="2400" dirty="0" smtClean="0"/>
              <a:t>主なアクセスモデル</a:t>
            </a:r>
            <a:r>
              <a:rPr lang="en-US" altLang="ja-JP" sz="2400" dirty="0" smtClean="0"/>
              <a:t>(2)</a:t>
            </a:r>
            <a:r>
              <a:rPr lang="en-US" sz="2400" dirty="0" smtClean="0"/>
              <a:t>: </a:t>
            </a:r>
            <a:r>
              <a:rPr lang="ja-JP" altLang="en-US" sz="2400" dirty="0" smtClean="0"/>
              <a:t>センシティブなプロジェクト</a:t>
            </a:r>
            <a:endParaRPr lang="en-US" sz="2400" dirty="0"/>
          </a:p>
        </p:txBody>
      </p:sp>
      <p:sp>
        <p:nvSpPr>
          <p:cNvPr id="3" name="Text Placeholder 2"/>
          <p:cNvSpPr>
            <a:spLocks noGrp="1"/>
          </p:cNvSpPr>
          <p:nvPr>
            <p:ph type="body" sz="quarter" idx="11"/>
          </p:nvPr>
        </p:nvSpPr>
        <p:spPr>
          <a:xfrm>
            <a:off x="722160" y="1412874"/>
            <a:ext cx="10680088" cy="4616648"/>
          </a:xfrm>
        </p:spPr>
        <p:txBody>
          <a:bodyPr/>
          <a:lstStyle/>
          <a:p>
            <a:pPr>
              <a:spcAft>
                <a:spcPts val="1200"/>
              </a:spcAft>
              <a:buSzPct val="100000"/>
              <a:buNone/>
            </a:pPr>
            <a:r>
              <a:rPr lang="ja-JP" altLang="en-US" sz="2000" b="1" dirty="0" smtClean="0">
                <a:solidFill>
                  <a:srgbClr val="0070C0"/>
                </a:solidFill>
              </a:rPr>
              <a:t>プロジェクトには以下の</a:t>
            </a:r>
            <a:r>
              <a:rPr lang="en-US" altLang="ja-JP" sz="2000" b="1" dirty="0" smtClean="0">
                <a:solidFill>
                  <a:srgbClr val="0070C0"/>
                </a:solidFill>
              </a:rPr>
              <a:t>4</a:t>
            </a:r>
            <a:r>
              <a:rPr lang="ja-JP" altLang="en-US" sz="2000" b="1" dirty="0" err="1" smtClean="0">
                <a:solidFill>
                  <a:srgbClr val="0070C0"/>
                </a:solidFill>
              </a:rPr>
              <a:t>つの</a:t>
            </a:r>
            <a:r>
              <a:rPr lang="ja-JP" altLang="en-US" sz="2000" b="1" dirty="0" smtClean="0">
                <a:solidFill>
                  <a:srgbClr val="0070C0"/>
                </a:solidFill>
              </a:rPr>
              <a:t>アクセス範囲を設定可能</a:t>
            </a:r>
            <a:endParaRPr lang="en-US" sz="2000" b="1" dirty="0" smtClean="0">
              <a:solidFill>
                <a:srgbClr val="0070C0"/>
              </a:solidFill>
            </a:endParaRPr>
          </a:p>
          <a:p>
            <a:pPr marL="177800" lvl="1" indent="-177800">
              <a:spcAft>
                <a:spcPts val="1200"/>
              </a:spcAft>
              <a:buSzPct val="100000"/>
              <a:buFontTx/>
              <a:buChar char="•"/>
            </a:pPr>
            <a:r>
              <a:rPr lang="ja-JP" altLang="en-US" sz="2000" dirty="0" smtClean="0"/>
              <a:t>自分だけ</a:t>
            </a:r>
            <a:endParaRPr lang="en-US" sz="2000" dirty="0" smtClean="0"/>
          </a:p>
          <a:p>
            <a:pPr marL="177800" lvl="1" indent="-177800">
              <a:spcAft>
                <a:spcPts val="1200"/>
              </a:spcAft>
              <a:buSzPct val="100000"/>
              <a:buFontTx/>
              <a:buChar char="•"/>
            </a:pPr>
            <a:r>
              <a:rPr lang="ja-JP" altLang="en-US" sz="2000" dirty="0" smtClean="0"/>
              <a:t>自分と選択したユーザのみ</a:t>
            </a:r>
            <a:endParaRPr lang="en-US" sz="2000" dirty="0" smtClean="0"/>
          </a:p>
          <a:p>
            <a:pPr marL="177800" lvl="1" indent="-177800">
              <a:spcAft>
                <a:spcPts val="1200"/>
              </a:spcAft>
              <a:buSzPct val="100000"/>
              <a:buFontTx/>
              <a:buChar char="•"/>
            </a:pPr>
            <a:r>
              <a:rPr lang="ja-JP" altLang="en-US" sz="2000" dirty="0" smtClean="0"/>
              <a:t>自分の属するグループ全員</a:t>
            </a:r>
            <a:endParaRPr lang="en-US" sz="2000" dirty="0" smtClean="0"/>
          </a:p>
          <a:p>
            <a:pPr marL="177800" lvl="1" indent="-177800">
              <a:spcAft>
                <a:spcPts val="1200"/>
              </a:spcAft>
              <a:buSzPct val="100000"/>
              <a:buFontTx/>
              <a:buChar char="•"/>
            </a:pPr>
            <a:r>
              <a:rPr lang="ja-JP" altLang="en-US" sz="2000" dirty="0" smtClean="0"/>
              <a:t>システムにログイン可能なユーザ全員</a:t>
            </a:r>
            <a:endParaRPr lang="en-US" sz="2000" dirty="0" smtClean="0"/>
          </a:p>
          <a:p>
            <a:pPr marL="177800" lvl="1">
              <a:spcAft>
                <a:spcPts val="1200"/>
              </a:spcAft>
              <a:buSzPct val="100000"/>
              <a:buNone/>
            </a:pPr>
            <a:r>
              <a:rPr lang="ja-JP" altLang="en-US" sz="2000" b="1" dirty="0" smtClean="0">
                <a:solidFill>
                  <a:srgbClr val="0070C0"/>
                </a:solidFill>
              </a:rPr>
              <a:t>これらの変更はコンポーネントと同様</a:t>
            </a:r>
            <a:endParaRPr lang="en-US" sz="2000" dirty="0" smtClean="0"/>
          </a:p>
          <a:p>
            <a:pPr marL="177800" lvl="1">
              <a:spcAft>
                <a:spcPts val="1200"/>
              </a:spcAft>
              <a:buSzPct val="100000"/>
            </a:pPr>
            <a:r>
              <a:rPr lang="ja-JP" altLang="en-US" sz="2000" dirty="0"/>
              <a:t>ユーザは自分のレコードを生成して編集することはできるが、他人のレコードを変更できない</a:t>
            </a:r>
          </a:p>
          <a:p>
            <a:pPr marL="177800" lvl="1">
              <a:spcAft>
                <a:spcPts val="1200"/>
              </a:spcAft>
              <a:buSzPct val="100000"/>
            </a:pPr>
            <a:r>
              <a:rPr lang="ja-JP" altLang="en-US" sz="2000" dirty="0" smtClean="0"/>
              <a:t>モデレーションリクエストの生成</a:t>
            </a:r>
            <a:endParaRPr lang="ja-JP" altLang="en-US" sz="2000" dirty="0"/>
          </a:p>
          <a:p>
            <a:pPr marL="177800" lvl="1">
              <a:spcAft>
                <a:spcPts val="1200"/>
              </a:spcAft>
              <a:buSzPct val="100000"/>
            </a:pPr>
            <a:r>
              <a:rPr lang="ja-JP" altLang="en-US" sz="2000" dirty="0"/>
              <a:t>クリーニング管理者は全て</a:t>
            </a:r>
            <a:r>
              <a:rPr lang="ja-JP" altLang="en-US" sz="2000" dirty="0" smtClean="0"/>
              <a:t>のコンポーネントの</a:t>
            </a:r>
            <a:r>
              <a:rPr lang="ja-JP" altLang="en-US" sz="2000" dirty="0"/>
              <a:t>編集とモデレーションリクエストの承認が</a:t>
            </a:r>
            <a:r>
              <a:rPr lang="ja-JP" altLang="en-US" sz="2000" dirty="0" smtClean="0"/>
              <a:t>可能</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7"/>
          <p:cNvSpPr>
            <a:spLocks noGrp="1" noChangeArrowheads="1"/>
          </p:cNvSpPr>
          <p:nvPr>
            <p:ph type="ctrTitle"/>
          </p:nvPr>
        </p:nvSpPr>
        <p:spPr>
          <a:xfrm>
            <a:off x="627063" y="4877954"/>
            <a:ext cx="6480000" cy="924541"/>
          </a:xfrm>
        </p:spPr>
        <p:txBody>
          <a:bodyPr>
            <a:spAutoFit/>
          </a:bodyPr>
          <a:lstStyle/>
          <a:p>
            <a:r>
              <a:rPr lang="en-US" dirty="0" smtClean="0"/>
              <a:t>SW360 – Integration</a:t>
            </a:r>
          </a:p>
        </p:txBody>
      </p:sp>
      <p:sp>
        <p:nvSpPr>
          <p:cNvPr id="46084" name="Rectangle 8"/>
          <p:cNvSpPr>
            <a:spLocks noGrp="1" noChangeArrowheads="1"/>
          </p:cNvSpPr>
          <p:nvPr>
            <p:ph type="body" sz="quarter" idx="12"/>
          </p:nvPr>
        </p:nvSpPr>
        <p:spPr/>
        <p:txBody>
          <a:bodyPr/>
          <a:lstStyle/>
          <a:p>
            <a:r>
              <a:rPr lang="en-US" dirty="0" smtClean="0"/>
              <a:t>Eclipse SW360 Project</a:t>
            </a:r>
          </a:p>
          <a:p>
            <a:endParaRPr lang="en-US" dirty="0" smtClean="0"/>
          </a:p>
        </p:txBody>
      </p:sp>
      <p:sp>
        <p:nvSpPr>
          <p:cNvPr id="2" name="Textplatzhalter 1"/>
          <p:cNvSpPr>
            <a:spLocks noGrp="1"/>
          </p:cNvSpPr>
          <p:nvPr>
            <p:ph type="body" sz="quarter" idx="13"/>
          </p:nvPr>
        </p:nvSpPr>
        <p:spPr>
          <a:xfrm>
            <a:off x="627062" y="5907600"/>
            <a:ext cx="3278187" cy="324000"/>
          </a:xfrm>
        </p:spPr>
        <p:txBody>
          <a:bodyPr/>
          <a:lstStyle/>
          <a:p>
            <a:r>
              <a:rPr lang="en-US" dirty="0" smtClean="0"/>
              <a:t>CC-BY-SA-4.0 © </a:t>
            </a:r>
            <a:r>
              <a:rPr lang="en-US" dirty="0"/>
              <a:t>Siemens AG </a:t>
            </a:r>
            <a:r>
              <a:rPr lang="en-US" dirty="0" smtClean="0"/>
              <a:t>2014 - 2018</a:t>
            </a:r>
            <a:endParaRPr lang="en-US" dirty="0"/>
          </a:p>
        </p:txBody>
      </p:sp>
    </p:spTree>
    <p:custDataLst>
      <p:tags r:id="rId1"/>
    </p:custDataLst>
    <p:extLst>
      <p:ext uri="{BB962C8B-B14F-4D97-AF65-F5344CB8AC3E}">
        <p14:creationId xmlns:p14="http://schemas.microsoft.com/office/powerpoint/2010/main" val="17472181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p:cNvGrpSpPr/>
          <p:nvPr/>
        </p:nvGrpSpPr>
        <p:grpSpPr>
          <a:xfrm>
            <a:off x="7422030" y="1415030"/>
            <a:ext cx="6231211" cy="4752434"/>
            <a:chOff x="7422030" y="1351232"/>
            <a:chExt cx="6231211" cy="4752434"/>
          </a:xfrm>
        </p:grpSpPr>
        <p:sp>
          <p:nvSpPr>
            <p:cNvPr id="65" name="Pentagon 64"/>
            <p:cNvSpPr/>
            <p:nvPr/>
          </p:nvSpPr>
          <p:spPr bwMode="auto">
            <a:xfrm rot="10800000">
              <a:off x="7422030" y="1351232"/>
              <a:ext cx="6231211" cy="4752434"/>
            </a:xfrm>
            <a:prstGeom prst="homePlate">
              <a:avLst>
                <a:gd name="adj" fmla="val 39523"/>
              </a:avLst>
            </a:prstGeom>
            <a:solidFill>
              <a:srgbClr val="9B9682">
                <a:alpha val="5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de-DE" sz="1800" b="1" smtClean="0">
                <a:solidFill>
                  <a:schemeClr val="tx1"/>
                </a:solidFill>
              </a:endParaRPr>
            </a:p>
          </p:txBody>
        </p:sp>
        <p:sp>
          <p:nvSpPr>
            <p:cNvPr id="66" name="Rounded Rectangle 65"/>
            <p:cNvSpPr/>
            <p:nvPr/>
          </p:nvSpPr>
          <p:spPr bwMode="auto">
            <a:xfrm>
              <a:off x="8608895" y="2096571"/>
              <a:ext cx="3589456" cy="3415159"/>
            </a:xfrm>
            <a:prstGeom prst="roundRect">
              <a:avLst/>
            </a:prstGeom>
            <a:noFill/>
            <a:ln>
              <a:noFill/>
              <a:headEnd/>
              <a:tailEn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l">
                <a:lnSpc>
                  <a:spcPct val="100000"/>
                </a:lnSpc>
                <a:buClr>
                  <a:srgbClr val="879BAA"/>
                </a:buClr>
              </a:pPr>
              <a:r>
                <a:rPr lang="ja-JP" altLang="en-US" sz="2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ゴールとベネフィット</a:t>
              </a:r>
              <a:endParaRPr lang="en-US" sz="2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71450" indent="-171450">
                <a:buClr>
                  <a:srgbClr val="879BAA"/>
                </a:buClr>
                <a:buFont typeface="Arial" pitchFamily="34" charset="0"/>
                <a:buChar char="•"/>
              </a:pPr>
              <a:r>
                <a:rPr lang="ja-JP" altLang="en-US" sz="2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ツールインテグレーション：</a:t>
              </a:r>
              <a:r>
                <a:rPr lang="ja-JP" altLang="en-US" sz="2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クリーニング</a:t>
              </a:r>
              <a:r>
                <a:rPr lang="ja-JP" altLang="en-US" sz="2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情報の交換</a:t>
              </a:r>
              <a:endParaRPr lang="en-US" sz="2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71450" indent="-171450">
                <a:buClr>
                  <a:srgbClr val="879BAA"/>
                </a:buClr>
                <a:buFont typeface="Arial" pitchFamily="34" charset="0"/>
                <a:buChar char="•"/>
              </a:pPr>
              <a:r>
                <a:rPr lang="ja-JP" altLang="en-US" sz="2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パートナーへの公開</a:t>
              </a:r>
              <a:endParaRPr lang="en-US" altLang="ja-JP" sz="2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71450" indent="-171450">
                <a:buClr>
                  <a:srgbClr val="879BAA"/>
                </a:buClr>
                <a:buFont typeface="Arial" pitchFamily="34" charset="0"/>
                <a:buChar char="•"/>
              </a:pPr>
              <a:r>
                <a:rPr lang="ja-JP" altLang="en-US" sz="2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既存のクリーニング情報の再利用を最大化</a:t>
              </a:r>
              <a:endParaRPr lang="en-US" sz="2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 name="Title 1"/>
          <p:cNvSpPr>
            <a:spLocks noGrp="1"/>
          </p:cNvSpPr>
          <p:nvPr>
            <p:ph type="title"/>
          </p:nvPr>
        </p:nvSpPr>
        <p:spPr/>
        <p:txBody>
          <a:bodyPr/>
          <a:lstStyle/>
          <a:p>
            <a:r>
              <a:rPr lang="en-US" altLang="ja-JP" dirty="0" smtClean="0"/>
              <a:t>XML</a:t>
            </a:r>
            <a:r>
              <a:rPr lang="ja-JP" altLang="en-US" dirty="0" smtClean="0"/>
              <a:t>フォーマットを用いてオープン</a:t>
            </a:r>
            <a:r>
              <a:rPr lang="ja-JP" altLang="en-US" dirty="0"/>
              <a:t>に</a:t>
            </a:r>
            <a:r>
              <a:rPr lang="ja-JP" altLang="en-US" dirty="0" smtClean="0"/>
              <a:t>相互接続</a:t>
            </a:r>
            <a:endParaRPr lang="en-US" dirty="0"/>
          </a:p>
        </p:txBody>
      </p:sp>
      <p:sp>
        <p:nvSpPr>
          <p:cNvPr id="3" name="Text Placeholder 2"/>
          <p:cNvSpPr>
            <a:spLocks noGrp="1"/>
          </p:cNvSpPr>
          <p:nvPr>
            <p:ph type="body" sz="quarter" idx="11"/>
          </p:nvPr>
        </p:nvSpPr>
        <p:spPr/>
        <p:txBody>
          <a:bodyPr/>
          <a:lstStyle/>
          <a:p>
            <a:endParaRPr lang="de-DE" dirty="0"/>
          </a:p>
        </p:txBody>
      </p:sp>
      <p:grpSp>
        <p:nvGrpSpPr>
          <p:cNvPr id="115" name="Group 114"/>
          <p:cNvGrpSpPr/>
          <p:nvPr/>
        </p:nvGrpSpPr>
        <p:grpSpPr>
          <a:xfrm>
            <a:off x="1171812" y="5372133"/>
            <a:ext cx="6456228" cy="1090804"/>
            <a:chOff x="1333499" y="5338572"/>
            <a:chExt cx="6456228" cy="1090804"/>
          </a:xfrm>
        </p:grpSpPr>
        <p:sp>
          <p:nvSpPr>
            <p:cNvPr id="23" name="Rounded Rectangle 22"/>
            <p:cNvSpPr/>
            <p:nvPr/>
          </p:nvSpPr>
          <p:spPr bwMode="auto">
            <a:xfrm>
              <a:off x="7212480" y="5338572"/>
              <a:ext cx="577247" cy="402843"/>
            </a:xfrm>
            <a:prstGeom prst="roundRect">
              <a:avLst/>
            </a:prstGeom>
            <a:noFill/>
            <a:ln>
              <a:noFill/>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1800" b="1" dirty="0" smtClean="0">
                  <a:solidFill>
                    <a:srgbClr val="000000"/>
                  </a:solidFill>
                  <a:latin typeface="Arial Black" pitchFamily="34" charset="0"/>
                  <a:cs typeface="Arial" charset="0"/>
                </a:rPr>
                <a:t>…</a:t>
              </a:r>
            </a:p>
          </p:txBody>
        </p:sp>
        <p:grpSp>
          <p:nvGrpSpPr>
            <p:cNvPr id="74" name="Group 73"/>
            <p:cNvGrpSpPr/>
            <p:nvPr/>
          </p:nvGrpSpPr>
          <p:grpSpPr>
            <a:xfrm>
              <a:off x="1333499" y="5366526"/>
              <a:ext cx="604840" cy="748525"/>
              <a:chOff x="1333499" y="5366526"/>
              <a:chExt cx="604840" cy="748525"/>
            </a:xfrm>
          </p:grpSpPr>
          <p:sp>
            <p:nvSpPr>
              <p:cNvPr id="28" name="Flowchart: Card 27"/>
              <p:cNvSpPr/>
              <p:nvPr/>
            </p:nvSpPr>
            <p:spPr bwMode="auto">
              <a:xfrm>
                <a:off x="1333499" y="5366526"/>
                <a:ext cx="374603" cy="427013"/>
              </a:xfrm>
              <a:prstGeom prst="flowChartPunchedCard">
                <a:avLst/>
              </a:prstGeom>
              <a:ln w="19050">
                <a:solidFill>
                  <a:schemeClr val="tx1"/>
                </a:solidFill>
                <a:headEnd/>
                <a:tailEn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1100" b="1" dirty="0" smtClean="0">
                    <a:solidFill>
                      <a:srgbClr val="000000"/>
                    </a:solidFill>
                    <a:latin typeface="Arial Narrow" pitchFamily="34" charset="0"/>
                    <a:cs typeface="Arial" charset="0"/>
                  </a:rPr>
                  <a:t>SPDX</a:t>
                </a:r>
              </a:p>
            </p:txBody>
          </p:sp>
          <p:sp>
            <p:nvSpPr>
              <p:cNvPr id="13" name="Rounded Rectangle 12"/>
              <p:cNvSpPr/>
              <p:nvPr/>
            </p:nvSpPr>
            <p:spPr bwMode="auto">
              <a:xfrm>
                <a:off x="1557463" y="5712208"/>
                <a:ext cx="380876" cy="402843"/>
              </a:xfrm>
              <a:prstGeom prst="roundRect">
                <a:avLst/>
              </a:prstGeom>
              <a:ln w="19050">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0"/>
                  </a:spcBef>
                  <a:buClr>
                    <a:srgbClr val="879BAA"/>
                  </a:buClr>
                </a:pPr>
                <a:r>
                  <a:rPr lang="de-DE" sz="1800" b="1" dirty="0" smtClean="0">
                    <a:solidFill>
                      <a:srgbClr val="000000"/>
                    </a:solidFill>
                    <a:latin typeface="Arial Black" pitchFamily="34" charset="0"/>
                    <a:cs typeface="Arial" charset="0"/>
                  </a:rPr>
                  <a:t>A</a:t>
                </a:r>
              </a:p>
            </p:txBody>
          </p:sp>
        </p:grpSp>
        <p:grpSp>
          <p:nvGrpSpPr>
            <p:cNvPr id="75" name="Group 74"/>
            <p:cNvGrpSpPr/>
            <p:nvPr/>
          </p:nvGrpSpPr>
          <p:grpSpPr>
            <a:xfrm>
              <a:off x="1938339" y="5462397"/>
              <a:ext cx="604840" cy="748525"/>
              <a:chOff x="1333499" y="5366526"/>
              <a:chExt cx="604840" cy="748525"/>
            </a:xfrm>
          </p:grpSpPr>
          <p:sp>
            <p:nvSpPr>
              <p:cNvPr id="76" name="Flowchart: Card 75"/>
              <p:cNvSpPr/>
              <p:nvPr/>
            </p:nvSpPr>
            <p:spPr bwMode="auto">
              <a:xfrm>
                <a:off x="1333499" y="5366526"/>
                <a:ext cx="374603" cy="427013"/>
              </a:xfrm>
              <a:prstGeom prst="flowChartPunchedCard">
                <a:avLst/>
              </a:prstGeom>
              <a:ln w="19050">
                <a:solidFill>
                  <a:schemeClr val="tx1"/>
                </a:solidFill>
                <a:headEnd/>
                <a:tailEn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1100" b="1" dirty="0" smtClean="0">
                    <a:solidFill>
                      <a:srgbClr val="000000"/>
                    </a:solidFill>
                    <a:latin typeface="Arial Narrow" pitchFamily="34" charset="0"/>
                    <a:cs typeface="Arial" charset="0"/>
                  </a:rPr>
                  <a:t>SPDX</a:t>
                </a:r>
              </a:p>
            </p:txBody>
          </p:sp>
          <p:sp>
            <p:nvSpPr>
              <p:cNvPr id="77" name="Rounded Rectangle 76"/>
              <p:cNvSpPr/>
              <p:nvPr/>
            </p:nvSpPr>
            <p:spPr bwMode="auto">
              <a:xfrm>
                <a:off x="1557463" y="5712208"/>
                <a:ext cx="380876" cy="402843"/>
              </a:xfrm>
              <a:prstGeom prst="roundRect">
                <a:avLst/>
              </a:prstGeom>
              <a:ln w="19050">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0"/>
                  </a:spcBef>
                  <a:buClr>
                    <a:srgbClr val="879BAA"/>
                  </a:buClr>
                </a:pPr>
                <a:r>
                  <a:rPr lang="de-DE" sz="1800" b="1" dirty="0" smtClean="0">
                    <a:solidFill>
                      <a:srgbClr val="000000"/>
                    </a:solidFill>
                    <a:latin typeface="Arial Black" pitchFamily="34" charset="0"/>
                    <a:cs typeface="Arial" charset="0"/>
                  </a:rPr>
                  <a:t>B</a:t>
                </a:r>
              </a:p>
            </p:txBody>
          </p:sp>
        </p:grpSp>
        <p:grpSp>
          <p:nvGrpSpPr>
            <p:cNvPr id="79" name="Group 78"/>
            <p:cNvGrpSpPr/>
            <p:nvPr/>
          </p:nvGrpSpPr>
          <p:grpSpPr>
            <a:xfrm>
              <a:off x="2539289" y="5585601"/>
              <a:ext cx="604840" cy="748525"/>
              <a:chOff x="1333499" y="5366526"/>
              <a:chExt cx="604840" cy="748525"/>
            </a:xfrm>
          </p:grpSpPr>
          <p:sp>
            <p:nvSpPr>
              <p:cNvPr id="80" name="Flowchart: Card 79"/>
              <p:cNvSpPr/>
              <p:nvPr/>
            </p:nvSpPr>
            <p:spPr bwMode="auto">
              <a:xfrm>
                <a:off x="1333499" y="5366526"/>
                <a:ext cx="374603" cy="427013"/>
              </a:xfrm>
              <a:prstGeom prst="flowChartPunchedCard">
                <a:avLst/>
              </a:prstGeom>
              <a:ln w="19050">
                <a:solidFill>
                  <a:schemeClr val="tx1"/>
                </a:solidFill>
                <a:headEnd/>
                <a:tailEn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1100" b="1" dirty="0" smtClean="0">
                    <a:solidFill>
                      <a:srgbClr val="000000"/>
                    </a:solidFill>
                    <a:latin typeface="Arial Narrow" pitchFamily="34" charset="0"/>
                    <a:cs typeface="Arial" charset="0"/>
                  </a:rPr>
                  <a:t>SPDX</a:t>
                </a:r>
              </a:p>
            </p:txBody>
          </p:sp>
          <p:sp>
            <p:nvSpPr>
              <p:cNvPr id="81" name="Rounded Rectangle 80"/>
              <p:cNvSpPr/>
              <p:nvPr/>
            </p:nvSpPr>
            <p:spPr bwMode="auto">
              <a:xfrm>
                <a:off x="1557463" y="5712208"/>
                <a:ext cx="380876" cy="402843"/>
              </a:xfrm>
              <a:prstGeom prst="roundRect">
                <a:avLst/>
              </a:prstGeom>
              <a:ln w="19050">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0"/>
                  </a:spcBef>
                  <a:buClr>
                    <a:srgbClr val="879BAA"/>
                  </a:buClr>
                </a:pPr>
                <a:r>
                  <a:rPr lang="de-DE" sz="1800" b="1" dirty="0" smtClean="0">
                    <a:solidFill>
                      <a:srgbClr val="000000"/>
                    </a:solidFill>
                    <a:latin typeface="Arial Black" pitchFamily="34" charset="0"/>
                    <a:cs typeface="Arial" charset="0"/>
                  </a:rPr>
                  <a:t>C</a:t>
                </a:r>
              </a:p>
            </p:txBody>
          </p:sp>
        </p:grpSp>
        <p:grpSp>
          <p:nvGrpSpPr>
            <p:cNvPr id="83" name="Group 82"/>
            <p:cNvGrpSpPr/>
            <p:nvPr/>
          </p:nvGrpSpPr>
          <p:grpSpPr>
            <a:xfrm>
              <a:off x="3144129" y="5633226"/>
              <a:ext cx="604840" cy="748525"/>
              <a:chOff x="1333499" y="5366526"/>
              <a:chExt cx="604840" cy="748525"/>
            </a:xfrm>
          </p:grpSpPr>
          <p:sp>
            <p:nvSpPr>
              <p:cNvPr id="84" name="Flowchart: Card 83"/>
              <p:cNvSpPr/>
              <p:nvPr/>
            </p:nvSpPr>
            <p:spPr bwMode="auto">
              <a:xfrm>
                <a:off x="1333499" y="5366526"/>
                <a:ext cx="374603" cy="427013"/>
              </a:xfrm>
              <a:prstGeom prst="flowChartPunchedCard">
                <a:avLst/>
              </a:prstGeom>
              <a:ln w="19050">
                <a:solidFill>
                  <a:schemeClr val="tx1"/>
                </a:solidFill>
                <a:headEnd/>
                <a:tailEn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1100" b="1" dirty="0" smtClean="0">
                    <a:solidFill>
                      <a:srgbClr val="000000"/>
                    </a:solidFill>
                    <a:latin typeface="Arial Narrow" pitchFamily="34" charset="0"/>
                    <a:cs typeface="Arial" charset="0"/>
                  </a:rPr>
                  <a:t>SPDX</a:t>
                </a:r>
              </a:p>
            </p:txBody>
          </p:sp>
          <p:sp>
            <p:nvSpPr>
              <p:cNvPr id="85" name="Rounded Rectangle 84"/>
              <p:cNvSpPr/>
              <p:nvPr/>
            </p:nvSpPr>
            <p:spPr bwMode="auto">
              <a:xfrm>
                <a:off x="1557463" y="5712208"/>
                <a:ext cx="380876" cy="402843"/>
              </a:xfrm>
              <a:prstGeom prst="roundRect">
                <a:avLst/>
              </a:prstGeom>
              <a:ln w="19050">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0"/>
                  </a:spcBef>
                  <a:buClr>
                    <a:srgbClr val="879BAA"/>
                  </a:buClr>
                </a:pPr>
                <a:r>
                  <a:rPr lang="de-DE" sz="1800" b="1" dirty="0" smtClean="0">
                    <a:solidFill>
                      <a:srgbClr val="000000"/>
                    </a:solidFill>
                    <a:latin typeface="Arial Black" pitchFamily="34" charset="0"/>
                    <a:cs typeface="Arial" charset="0"/>
                  </a:rPr>
                  <a:t>D</a:t>
                </a:r>
              </a:p>
            </p:txBody>
          </p:sp>
        </p:grpSp>
        <p:grpSp>
          <p:nvGrpSpPr>
            <p:cNvPr id="87" name="Group 86"/>
            <p:cNvGrpSpPr/>
            <p:nvPr/>
          </p:nvGrpSpPr>
          <p:grpSpPr>
            <a:xfrm>
              <a:off x="3748969" y="5680851"/>
              <a:ext cx="604840" cy="748525"/>
              <a:chOff x="1333499" y="5366526"/>
              <a:chExt cx="604840" cy="748525"/>
            </a:xfrm>
          </p:grpSpPr>
          <p:sp>
            <p:nvSpPr>
              <p:cNvPr id="88" name="Flowchart: Card 87"/>
              <p:cNvSpPr/>
              <p:nvPr/>
            </p:nvSpPr>
            <p:spPr bwMode="auto">
              <a:xfrm>
                <a:off x="1333499" y="5366526"/>
                <a:ext cx="374603" cy="427013"/>
              </a:xfrm>
              <a:prstGeom prst="flowChartPunchedCard">
                <a:avLst/>
              </a:prstGeom>
              <a:ln w="19050">
                <a:solidFill>
                  <a:schemeClr val="tx1"/>
                </a:solidFill>
                <a:headEnd/>
                <a:tailEn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1100" b="1" dirty="0" smtClean="0">
                    <a:solidFill>
                      <a:srgbClr val="000000"/>
                    </a:solidFill>
                    <a:latin typeface="Arial Narrow" pitchFamily="34" charset="0"/>
                    <a:cs typeface="Arial" charset="0"/>
                  </a:rPr>
                  <a:t>SPDX</a:t>
                </a:r>
              </a:p>
            </p:txBody>
          </p:sp>
          <p:sp>
            <p:nvSpPr>
              <p:cNvPr id="89" name="Rounded Rectangle 88"/>
              <p:cNvSpPr/>
              <p:nvPr/>
            </p:nvSpPr>
            <p:spPr bwMode="auto">
              <a:xfrm>
                <a:off x="1557463" y="5712208"/>
                <a:ext cx="380876" cy="402843"/>
              </a:xfrm>
              <a:prstGeom prst="roundRect">
                <a:avLst/>
              </a:prstGeom>
              <a:ln w="19050">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0"/>
                  </a:spcBef>
                  <a:buClr>
                    <a:srgbClr val="879BAA"/>
                  </a:buClr>
                </a:pPr>
                <a:r>
                  <a:rPr lang="de-DE" sz="1800" b="1" dirty="0" smtClean="0">
                    <a:solidFill>
                      <a:srgbClr val="000000"/>
                    </a:solidFill>
                    <a:latin typeface="Arial Black" pitchFamily="34" charset="0"/>
                    <a:cs typeface="Arial" charset="0"/>
                  </a:rPr>
                  <a:t>E</a:t>
                </a:r>
              </a:p>
            </p:txBody>
          </p:sp>
        </p:grpSp>
        <p:grpSp>
          <p:nvGrpSpPr>
            <p:cNvPr id="91" name="Group 90"/>
            <p:cNvGrpSpPr/>
            <p:nvPr/>
          </p:nvGrpSpPr>
          <p:grpSpPr>
            <a:xfrm>
              <a:off x="4353809" y="5680851"/>
              <a:ext cx="604840" cy="748525"/>
              <a:chOff x="1333499" y="5366526"/>
              <a:chExt cx="604840" cy="748525"/>
            </a:xfrm>
          </p:grpSpPr>
          <p:sp>
            <p:nvSpPr>
              <p:cNvPr id="92" name="Flowchart: Card 91"/>
              <p:cNvSpPr/>
              <p:nvPr/>
            </p:nvSpPr>
            <p:spPr bwMode="auto">
              <a:xfrm>
                <a:off x="1333499" y="5366526"/>
                <a:ext cx="374603" cy="427013"/>
              </a:xfrm>
              <a:prstGeom prst="flowChartPunchedCard">
                <a:avLst/>
              </a:prstGeom>
              <a:ln w="19050">
                <a:solidFill>
                  <a:schemeClr val="tx1"/>
                </a:solidFill>
                <a:headEnd/>
                <a:tailEn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1100" b="1" dirty="0" smtClean="0">
                    <a:solidFill>
                      <a:srgbClr val="000000"/>
                    </a:solidFill>
                    <a:latin typeface="Arial Narrow" pitchFamily="34" charset="0"/>
                    <a:cs typeface="Arial" charset="0"/>
                  </a:rPr>
                  <a:t>SPDX</a:t>
                </a:r>
              </a:p>
            </p:txBody>
          </p:sp>
          <p:sp>
            <p:nvSpPr>
              <p:cNvPr id="93" name="Rounded Rectangle 92"/>
              <p:cNvSpPr/>
              <p:nvPr/>
            </p:nvSpPr>
            <p:spPr bwMode="auto">
              <a:xfrm>
                <a:off x="1557463" y="5712208"/>
                <a:ext cx="380876" cy="402843"/>
              </a:xfrm>
              <a:prstGeom prst="roundRect">
                <a:avLst/>
              </a:prstGeom>
              <a:ln w="19050">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0"/>
                  </a:spcBef>
                  <a:buClr>
                    <a:srgbClr val="879BAA"/>
                  </a:buClr>
                </a:pPr>
                <a:r>
                  <a:rPr lang="de-DE" sz="1800" b="1" dirty="0" smtClean="0">
                    <a:solidFill>
                      <a:srgbClr val="000000"/>
                    </a:solidFill>
                    <a:latin typeface="Arial Black" pitchFamily="34" charset="0"/>
                    <a:cs typeface="Arial" charset="0"/>
                  </a:rPr>
                  <a:t>F</a:t>
                </a:r>
              </a:p>
            </p:txBody>
          </p:sp>
        </p:grpSp>
        <p:grpSp>
          <p:nvGrpSpPr>
            <p:cNvPr id="95" name="Group 94"/>
            <p:cNvGrpSpPr/>
            <p:nvPr/>
          </p:nvGrpSpPr>
          <p:grpSpPr>
            <a:xfrm>
              <a:off x="4958649" y="5624322"/>
              <a:ext cx="604840" cy="748525"/>
              <a:chOff x="1333499" y="5366526"/>
              <a:chExt cx="604840" cy="748525"/>
            </a:xfrm>
          </p:grpSpPr>
          <p:sp>
            <p:nvSpPr>
              <p:cNvPr id="96" name="Flowchart: Card 95"/>
              <p:cNvSpPr/>
              <p:nvPr/>
            </p:nvSpPr>
            <p:spPr bwMode="auto">
              <a:xfrm>
                <a:off x="1333499" y="5366526"/>
                <a:ext cx="374603" cy="427013"/>
              </a:xfrm>
              <a:prstGeom prst="flowChartPunchedCard">
                <a:avLst/>
              </a:prstGeom>
              <a:ln w="19050">
                <a:solidFill>
                  <a:schemeClr val="tx1"/>
                </a:solidFill>
                <a:headEnd/>
                <a:tailEn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1100" b="1" dirty="0" smtClean="0">
                    <a:solidFill>
                      <a:srgbClr val="000000"/>
                    </a:solidFill>
                    <a:latin typeface="Arial Narrow" pitchFamily="34" charset="0"/>
                    <a:cs typeface="Arial" charset="0"/>
                  </a:rPr>
                  <a:t>SPDX</a:t>
                </a:r>
              </a:p>
            </p:txBody>
          </p:sp>
          <p:sp>
            <p:nvSpPr>
              <p:cNvPr id="97" name="Rounded Rectangle 96"/>
              <p:cNvSpPr/>
              <p:nvPr/>
            </p:nvSpPr>
            <p:spPr bwMode="auto">
              <a:xfrm>
                <a:off x="1557463" y="5712208"/>
                <a:ext cx="380876" cy="402843"/>
              </a:xfrm>
              <a:prstGeom prst="roundRect">
                <a:avLst/>
              </a:prstGeom>
              <a:ln w="19050">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0"/>
                  </a:spcBef>
                  <a:buClr>
                    <a:srgbClr val="879BAA"/>
                  </a:buClr>
                </a:pPr>
                <a:r>
                  <a:rPr lang="de-DE" sz="1800" b="1" dirty="0" smtClean="0">
                    <a:solidFill>
                      <a:srgbClr val="000000"/>
                    </a:solidFill>
                    <a:latin typeface="Arial Black" pitchFamily="34" charset="0"/>
                    <a:cs typeface="Arial" charset="0"/>
                  </a:rPr>
                  <a:t>G</a:t>
                </a:r>
              </a:p>
            </p:txBody>
          </p:sp>
        </p:grpSp>
        <p:grpSp>
          <p:nvGrpSpPr>
            <p:cNvPr id="103" name="Group 102"/>
            <p:cNvGrpSpPr/>
            <p:nvPr/>
          </p:nvGrpSpPr>
          <p:grpSpPr>
            <a:xfrm>
              <a:off x="5563489" y="5576697"/>
              <a:ext cx="604840" cy="748525"/>
              <a:chOff x="1333499" y="5366526"/>
              <a:chExt cx="604840" cy="748525"/>
            </a:xfrm>
          </p:grpSpPr>
          <p:sp>
            <p:nvSpPr>
              <p:cNvPr id="104" name="Flowchart: Card 103"/>
              <p:cNvSpPr/>
              <p:nvPr/>
            </p:nvSpPr>
            <p:spPr bwMode="auto">
              <a:xfrm>
                <a:off x="1333499" y="5366526"/>
                <a:ext cx="374603" cy="427013"/>
              </a:xfrm>
              <a:prstGeom prst="flowChartPunchedCard">
                <a:avLst/>
              </a:prstGeom>
              <a:ln w="19050">
                <a:solidFill>
                  <a:schemeClr val="tx1"/>
                </a:solidFill>
                <a:headEnd/>
                <a:tailEn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1100" b="1" dirty="0" smtClean="0">
                    <a:solidFill>
                      <a:srgbClr val="000000"/>
                    </a:solidFill>
                    <a:latin typeface="Arial Narrow" pitchFamily="34" charset="0"/>
                    <a:cs typeface="Arial" charset="0"/>
                  </a:rPr>
                  <a:t>SPDX</a:t>
                </a:r>
              </a:p>
            </p:txBody>
          </p:sp>
          <p:sp>
            <p:nvSpPr>
              <p:cNvPr id="105" name="Rounded Rectangle 104"/>
              <p:cNvSpPr/>
              <p:nvPr/>
            </p:nvSpPr>
            <p:spPr bwMode="auto">
              <a:xfrm>
                <a:off x="1557463" y="5712208"/>
                <a:ext cx="380876" cy="402843"/>
              </a:xfrm>
              <a:prstGeom prst="roundRect">
                <a:avLst/>
              </a:prstGeom>
              <a:ln w="19050">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0"/>
                  </a:spcBef>
                  <a:buClr>
                    <a:srgbClr val="879BAA"/>
                  </a:buClr>
                </a:pPr>
                <a:r>
                  <a:rPr lang="de-DE" sz="1800" b="1" dirty="0" smtClean="0">
                    <a:solidFill>
                      <a:srgbClr val="000000"/>
                    </a:solidFill>
                    <a:latin typeface="Arial Black" pitchFamily="34" charset="0"/>
                    <a:cs typeface="Arial" charset="0"/>
                  </a:rPr>
                  <a:t>H</a:t>
                </a:r>
              </a:p>
            </p:txBody>
          </p:sp>
        </p:grpSp>
        <p:grpSp>
          <p:nvGrpSpPr>
            <p:cNvPr id="107" name="Group 106"/>
            <p:cNvGrpSpPr/>
            <p:nvPr/>
          </p:nvGrpSpPr>
          <p:grpSpPr>
            <a:xfrm>
              <a:off x="6168329" y="5462397"/>
              <a:ext cx="604840" cy="748525"/>
              <a:chOff x="1333499" y="5366526"/>
              <a:chExt cx="604840" cy="748525"/>
            </a:xfrm>
          </p:grpSpPr>
          <p:sp>
            <p:nvSpPr>
              <p:cNvPr id="108" name="Flowchart: Card 107"/>
              <p:cNvSpPr/>
              <p:nvPr/>
            </p:nvSpPr>
            <p:spPr bwMode="auto">
              <a:xfrm>
                <a:off x="1333499" y="5366526"/>
                <a:ext cx="374603" cy="427013"/>
              </a:xfrm>
              <a:prstGeom prst="flowChartPunchedCard">
                <a:avLst/>
              </a:prstGeom>
              <a:ln w="19050">
                <a:solidFill>
                  <a:schemeClr val="tx1"/>
                </a:solidFill>
                <a:headEnd/>
                <a:tailEn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1100" b="1" dirty="0" smtClean="0">
                    <a:solidFill>
                      <a:srgbClr val="000000"/>
                    </a:solidFill>
                    <a:latin typeface="Arial Narrow" pitchFamily="34" charset="0"/>
                    <a:cs typeface="Arial" charset="0"/>
                  </a:rPr>
                  <a:t>SPDX</a:t>
                </a:r>
              </a:p>
            </p:txBody>
          </p:sp>
          <p:sp>
            <p:nvSpPr>
              <p:cNvPr id="109" name="Rounded Rectangle 108"/>
              <p:cNvSpPr/>
              <p:nvPr/>
            </p:nvSpPr>
            <p:spPr bwMode="auto">
              <a:xfrm>
                <a:off x="1557463" y="5712208"/>
                <a:ext cx="380876" cy="402843"/>
              </a:xfrm>
              <a:prstGeom prst="roundRect">
                <a:avLst/>
              </a:prstGeom>
              <a:ln w="19050">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0"/>
                  </a:spcBef>
                  <a:buClr>
                    <a:srgbClr val="879BAA"/>
                  </a:buClr>
                </a:pPr>
                <a:r>
                  <a:rPr lang="de-DE" sz="1800" b="1" dirty="0" smtClean="0">
                    <a:solidFill>
                      <a:srgbClr val="000000"/>
                    </a:solidFill>
                    <a:latin typeface="Arial Black" pitchFamily="34" charset="0"/>
                    <a:cs typeface="Arial" charset="0"/>
                  </a:rPr>
                  <a:t>I</a:t>
                </a:r>
              </a:p>
            </p:txBody>
          </p:sp>
        </p:grpSp>
        <p:grpSp>
          <p:nvGrpSpPr>
            <p:cNvPr id="111" name="Group 110"/>
            <p:cNvGrpSpPr/>
            <p:nvPr/>
          </p:nvGrpSpPr>
          <p:grpSpPr>
            <a:xfrm>
              <a:off x="6773169" y="5338572"/>
              <a:ext cx="604840" cy="748525"/>
              <a:chOff x="1333499" y="5366526"/>
              <a:chExt cx="604840" cy="748525"/>
            </a:xfrm>
          </p:grpSpPr>
          <p:sp>
            <p:nvSpPr>
              <p:cNvPr id="112" name="Flowchart: Card 111"/>
              <p:cNvSpPr/>
              <p:nvPr/>
            </p:nvSpPr>
            <p:spPr bwMode="auto">
              <a:xfrm>
                <a:off x="1333499" y="5366526"/>
                <a:ext cx="374603" cy="427013"/>
              </a:xfrm>
              <a:prstGeom prst="flowChartPunchedCard">
                <a:avLst/>
              </a:prstGeom>
              <a:ln w="19050">
                <a:solidFill>
                  <a:schemeClr val="tx1"/>
                </a:solidFill>
                <a:headEnd/>
                <a:tailEn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1100" b="1" dirty="0" smtClean="0">
                    <a:solidFill>
                      <a:srgbClr val="000000"/>
                    </a:solidFill>
                    <a:latin typeface="Arial Narrow" pitchFamily="34" charset="0"/>
                    <a:cs typeface="Arial" charset="0"/>
                  </a:rPr>
                  <a:t>SPDX</a:t>
                </a:r>
              </a:p>
            </p:txBody>
          </p:sp>
          <p:sp>
            <p:nvSpPr>
              <p:cNvPr id="113" name="Rounded Rectangle 112"/>
              <p:cNvSpPr/>
              <p:nvPr/>
            </p:nvSpPr>
            <p:spPr bwMode="auto">
              <a:xfrm>
                <a:off x="1557463" y="5712208"/>
                <a:ext cx="380876" cy="402843"/>
              </a:xfrm>
              <a:prstGeom prst="roundRect">
                <a:avLst/>
              </a:prstGeom>
              <a:ln w="19050">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0"/>
                  </a:spcBef>
                  <a:buClr>
                    <a:srgbClr val="879BAA"/>
                  </a:buClr>
                </a:pPr>
                <a:r>
                  <a:rPr lang="de-DE" sz="1800" b="1" dirty="0" smtClean="0">
                    <a:solidFill>
                      <a:srgbClr val="000000"/>
                    </a:solidFill>
                    <a:latin typeface="Arial Black" pitchFamily="34" charset="0"/>
                    <a:cs typeface="Arial" charset="0"/>
                  </a:rPr>
                  <a:t>J</a:t>
                </a:r>
              </a:p>
            </p:txBody>
          </p:sp>
        </p:grpSp>
      </p:grpSp>
      <p:grpSp>
        <p:nvGrpSpPr>
          <p:cNvPr id="141" name="Group 140"/>
          <p:cNvGrpSpPr/>
          <p:nvPr/>
        </p:nvGrpSpPr>
        <p:grpSpPr>
          <a:xfrm>
            <a:off x="1559667" y="1576984"/>
            <a:ext cx="1746246" cy="2208728"/>
            <a:chOff x="2209329" y="1412875"/>
            <a:chExt cx="1746246" cy="2208728"/>
          </a:xfrm>
        </p:grpSpPr>
        <p:sp>
          <p:nvSpPr>
            <p:cNvPr id="4" name="Oval 3"/>
            <p:cNvSpPr/>
            <p:nvPr/>
          </p:nvSpPr>
          <p:spPr bwMode="auto">
            <a:xfrm>
              <a:off x="2209329" y="1412875"/>
              <a:ext cx="1746246" cy="1686993"/>
            </a:xfrm>
            <a:prstGeom prst="ellipse">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accent2"/>
            </a:lnRef>
            <a:fillRef idx="3">
              <a:schemeClr val="accent2"/>
            </a:fillRef>
            <a:effectRef idx="2">
              <a:schemeClr val="accent2"/>
            </a:effectRef>
            <a:fontRef idx="minor">
              <a:schemeClr val="lt1"/>
            </a:fontRef>
          </p:style>
          <p:txBody>
            <a:bodyPr wrap="square" lIns="108000" tIns="54000" rIns="108000" bIns="54000" numCol="1" spcCol="72000" rtlCol="0" anchor="ctr">
              <a:noAutofit/>
            </a:bodyPr>
            <a:lstStyle/>
            <a:p>
              <a:pPr algn="ctr">
                <a:lnSpc>
                  <a:spcPct val="110000"/>
                </a:lnSpc>
                <a:spcBef>
                  <a:spcPct val="0"/>
                </a:spcBef>
                <a:buFont typeface="Wingdings" charset="0"/>
                <a:buNone/>
              </a:pPr>
              <a:endParaRPr lang="de-DE" sz="1800" b="1" smtClean="0">
                <a:solidFill>
                  <a:schemeClr val="tx1"/>
                </a:solidFill>
              </a:endParaRPr>
            </a:p>
          </p:txBody>
        </p:sp>
        <p:pic>
          <p:nvPicPr>
            <p:cNvPr id="5" name="Picture 2" descr="C:\Users\mch00830\Desktop\logo_fossology.png"/>
            <p:cNvPicPr>
              <a:picLocks noChangeAspect="1" noChangeArrowheads="1"/>
            </p:cNvPicPr>
            <p:nvPr/>
          </p:nvPicPr>
          <p:blipFill>
            <a:blip r:embed="rId2" cstate="print"/>
            <a:srcRect/>
            <a:stretch>
              <a:fillRect/>
            </a:stretch>
          </p:blipFill>
          <p:spPr bwMode="auto">
            <a:xfrm>
              <a:off x="2258725" y="1672234"/>
              <a:ext cx="1658804" cy="893350"/>
            </a:xfrm>
            <a:prstGeom prst="rect">
              <a:avLst/>
            </a:prstGeom>
            <a:noFill/>
          </p:spPr>
        </p:pic>
        <p:sp>
          <p:nvSpPr>
            <p:cNvPr id="131" name="Flowchart: Card 130"/>
            <p:cNvSpPr/>
            <p:nvPr/>
          </p:nvSpPr>
          <p:spPr bwMode="auto">
            <a:xfrm>
              <a:off x="3257501" y="3194590"/>
              <a:ext cx="374603" cy="427013"/>
            </a:xfrm>
            <a:prstGeom prst="flowChartPunchedCard">
              <a:avLst/>
            </a:prstGeom>
            <a:ln w="19050">
              <a:solidFill>
                <a:schemeClr val="tx1"/>
              </a:solidFill>
              <a:headEnd/>
              <a:tailEn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1100" b="1" dirty="0" smtClean="0">
                  <a:solidFill>
                    <a:srgbClr val="000000"/>
                  </a:solidFill>
                  <a:latin typeface="Arial Narrow" pitchFamily="34" charset="0"/>
                  <a:cs typeface="Arial" charset="0"/>
                </a:rPr>
                <a:t>SPDX</a:t>
              </a:r>
            </a:p>
          </p:txBody>
        </p:sp>
      </p:grpSp>
      <p:sp>
        <p:nvSpPr>
          <p:cNvPr id="135" name="Flowchart: Card 134"/>
          <p:cNvSpPr/>
          <p:nvPr/>
        </p:nvSpPr>
        <p:spPr bwMode="auto">
          <a:xfrm>
            <a:off x="4282211" y="2110956"/>
            <a:ext cx="374603" cy="427013"/>
          </a:xfrm>
          <a:prstGeom prst="flowChartPunchedCard">
            <a:avLst/>
          </a:prstGeom>
          <a:ln w="19050">
            <a:solidFill>
              <a:schemeClr val="tx1"/>
            </a:solidFill>
            <a:headEnd/>
            <a:tailEn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1100" b="1" dirty="0" smtClean="0">
                <a:solidFill>
                  <a:srgbClr val="000000"/>
                </a:solidFill>
                <a:latin typeface="Arial Narrow" pitchFamily="34" charset="0"/>
                <a:cs typeface="Arial" charset="0"/>
              </a:rPr>
              <a:t>SPDX</a:t>
            </a:r>
          </a:p>
        </p:txBody>
      </p:sp>
      <p:grpSp>
        <p:nvGrpSpPr>
          <p:cNvPr id="139" name="Group 138"/>
          <p:cNvGrpSpPr/>
          <p:nvPr/>
        </p:nvGrpSpPr>
        <p:grpSpPr>
          <a:xfrm>
            <a:off x="3471621" y="3785712"/>
            <a:ext cx="2231299" cy="1686993"/>
            <a:chOff x="4121283" y="3621603"/>
            <a:chExt cx="2231299" cy="1686993"/>
          </a:xfrm>
        </p:grpSpPr>
        <p:sp>
          <p:nvSpPr>
            <p:cNvPr id="47" name="Oval 46"/>
            <p:cNvSpPr/>
            <p:nvPr/>
          </p:nvSpPr>
          <p:spPr bwMode="auto">
            <a:xfrm>
              <a:off x="4343264" y="3621603"/>
              <a:ext cx="1746246" cy="1686993"/>
            </a:xfrm>
            <a:prstGeom prst="ellipse">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accent2"/>
            </a:lnRef>
            <a:fillRef idx="3">
              <a:schemeClr val="accent2"/>
            </a:fillRef>
            <a:effectRef idx="2">
              <a:schemeClr val="accent2"/>
            </a:effectRef>
            <a:fontRef idx="minor">
              <a:schemeClr val="lt1"/>
            </a:fontRef>
          </p:style>
          <p:txBody>
            <a:bodyPr wrap="square" lIns="108000" tIns="54000" rIns="108000" bIns="54000" numCol="1" spcCol="72000" rtlCol="0" anchor="ctr">
              <a:noAutofit/>
            </a:bodyPr>
            <a:lstStyle/>
            <a:p>
              <a:pPr algn="ctr">
                <a:lnSpc>
                  <a:spcPct val="110000"/>
                </a:lnSpc>
                <a:spcBef>
                  <a:spcPct val="0"/>
                </a:spcBef>
                <a:buFont typeface="Wingdings" charset="0"/>
                <a:buNone/>
              </a:pPr>
              <a:endParaRPr lang="de-DE" sz="1800" b="1" smtClean="0">
                <a:solidFill>
                  <a:schemeClr val="tx1"/>
                </a:solidFill>
              </a:endParaRPr>
            </a:p>
          </p:txBody>
        </p:sp>
        <p:sp>
          <p:nvSpPr>
            <p:cNvPr id="7" name="TextBox 6"/>
            <p:cNvSpPr txBox="1"/>
            <p:nvPr/>
          </p:nvSpPr>
          <p:spPr>
            <a:xfrm>
              <a:off x="4121283" y="4175958"/>
              <a:ext cx="2231299" cy="570368"/>
            </a:xfrm>
            <a:prstGeom prst="rect">
              <a:avLst/>
            </a:prstGeom>
            <a:noFill/>
          </p:spPr>
          <p:txBody>
            <a:bodyPr wrap="square" lIns="0" tIns="0" rIns="0" bIns="0" rtlCol="0">
              <a:noAutofit/>
            </a:bodyPr>
            <a:lstStyle/>
            <a:p>
              <a:pPr algn="ctr">
                <a:lnSpc>
                  <a:spcPct val="110000"/>
                </a:lnSpc>
                <a:spcBef>
                  <a:spcPts val="0"/>
                </a:spcBef>
              </a:pPr>
              <a:r>
                <a:rPr lang="de-DE" sz="3600" dirty="0" smtClean="0">
                  <a:solidFill>
                    <a:schemeClr val="tx1"/>
                  </a:solidFill>
                  <a:latin typeface="Arial Black" pitchFamily="34" charset="0"/>
                </a:rPr>
                <a:t>sw360</a:t>
              </a:r>
            </a:p>
          </p:txBody>
        </p:sp>
      </p:grpSp>
      <p:grpSp>
        <p:nvGrpSpPr>
          <p:cNvPr id="146" name="Group 145"/>
          <p:cNvGrpSpPr/>
          <p:nvPr/>
        </p:nvGrpSpPr>
        <p:grpSpPr>
          <a:xfrm>
            <a:off x="4826256" y="1576984"/>
            <a:ext cx="2595774" cy="2208728"/>
            <a:chOff x="5210113" y="1412875"/>
            <a:chExt cx="2595774" cy="2208728"/>
          </a:xfrm>
        </p:grpSpPr>
        <p:grpSp>
          <p:nvGrpSpPr>
            <p:cNvPr id="140" name="Group 139"/>
            <p:cNvGrpSpPr/>
            <p:nvPr/>
          </p:nvGrpSpPr>
          <p:grpSpPr>
            <a:xfrm>
              <a:off x="5210113" y="1412875"/>
              <a:ext cx="2595774" cy="2208728"/>
              <a:chOff x="5210113" y="1412875"/>
              <a:chExt cx="2595774" cy="2208728"/>
            </a:xfrm>
          </p:grpSpPr>
          <p:sp>
            <p:nvSpPr>
              <p:cNvPr id="48" name="Oval 47"/>
              <p:cNvSpPr/>
              <p:nvPr/>
            </p:nvSpPr>
            <p:spPr bwMode="auto">
              <a:xfrm>
                <a:off x="6059641" y="1412875"/>
                <a:ext cx="1746246" cy="1686993"/>
              </a:xfrm>
              <a:prstGeom prst="ellipse">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accent2"/>
              </a:lnRef>
              <a:fillRef idx="3">
                <a:schemeClr val="accent2"/>
              </a:fillRef>
              <a:effectRef idx="2">
                <a:schemeClr val="accent2"/>
              </a:effectRef>
              <a:fontRef idx="minor">
                <a:schemeClr val="lt1"/>
              </a:fontRef>
            </p:style>
            <p:txBody>
              <a:bodyPr wrap="square" lIns="108000" tIns="54000" rIns="108000" bIns="54000" numCol="1" spcCol="72000" rtlCol="0" anchor="ctr">
                <a:noAutofit/>
              </a:bodyPr>
              <a:lstStyle/>
              <a:p>
                <a:pPr algn="ctr">
                  <a:lnSpc>
                    <a:spcPct val="110000"/>
                  </a:lnSpc>
                  <a:spcBef>
                    <a:spcPct val="0"/>
                  </a:spcBef>
                  <a:buFont typeface="Wingdings" charset="0"/>
                  <a:buNone/>
                </a:pPr>
                <a:endParaRPr lang="de-DE" sz="1800" b="1" smtClean="0">
                  <a:solidFill>
                    <a:schemeClr val="tx1"/>
                  </a:solidFill>
                </a:endParaRPr>
              </a:p>
            </p:txBody>
          </p:sp>
          <p:sp>
            <p:nvSpPr>
              <p:cNvPr id="116" name="Up-Down Arrow 115"/>
              <p:cNvSpPr/>
              <p:nvPr/>
            </p:nvSpPr>
            <p:spPr bwMode="auto">
              <a:xfrm rot="13709994">
                <a:off x="5642435" y="2502204"/>
                <a:ext cx="437568" cy="1302212"/>
              </a:xfrm>
              <a:prstGeom prst="upDownArrow">
                <a:avLst/>
              </a:prstGeom>
              <a:ln w="19050">
                <a:solidFill>
                  <a:schemeClr val="tx1"/>
                </a:solidFill>
                <a:headEnd/>
                <a:tailEn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l">
                  <a:lnSpc>
                    <a:spcPct val="100000"/>
                  </a:lnSpc>
                  <a:buClr>
                    <a:srgbClr val="879BAA"/>
                  </a:buClr>
                  <a:buFont typeface="Arial" pitchFamily="34" charset="0"/>
                  <a:buChar char="•"/>
                </a:pPr>
                <a:endParaRPr lang="de-DE" sz="1400" dirty="0" err="1" smtClean="0">
                  <a:solidFill>
                    <a:srgbClr val="000000"/>
                  </a:solidFill>
                  <a:cs typeface="Arial" charset="0"/>
                </a:endParaRPr>
              </a:p>
            </p:txBody>
          </p:sp>
          <p:sp>
            <p:nvSpPr>
              <p:cNvPr id="133" name="Flowchart: Card 132"/>
              <p:cNvSpPr/>
              <p:nvPr/>
            </p:nvSpPr>
            <p:spPr bwMode="auto">
              <a:xfrm>
                <a:off x="5954251" y="3194590"/>
                <a:ext cx="374603" cy="427013"/>
              </a:xfrm>
              <a:prstGeom prst="flowChartPunchedCard">
                <a:avLst/>
              </a:prstGeom>
              <a:ln w="19050">
                <a:solidFill>
                  <a:schemeClr val="tx1"/>
                </a:solidFill>
                <a:headEnd/>
                <a:tailEn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1100" b="1" dirty="0" smtClean="0">
                    <a:solidFill>
                      <a:srgbClr val="000000"/>
                    </a:solidFill>
                    <a:latin typeface="Arial Narrow" pitchFamily="34" charset="0"/>
                    <a:cs typeface="Arial" charset="0"/>
                  </a:rPr>
                  <a:t>SPDX</a:t>
                </a:r>
              </a:p>
            </p:txBody>
          </p:sp>
        </p:grpSp>
        <p:sp>
          <p:nvSpPr>
            <p:cNvPr id="145" name="TextBox 144"/>
            <p:cNvSpPr txBox="1"/>
            <p:nvPr/>
          </p:nvSpPr>
          <p:spPr>
            <a:xfrm>
              <a:off x="6183362" y="1995216"/>
              <a:ext cx="1504188" cy="570368"/>
            </a:xfrm>
            <a:prstGeom prst="rect">
              <a:avLst/>
            </a:prstGeom>
            <a:noFill/>
          </p:spPr>
          <p:txBody>
            <a:bodyPr wrap="square" lIns="0" tIns="0" rIns="0" bIns="0" rtlCol="0">
              <a:noAutofit/>
            </a:bodyPr>
            <a:lstStyle/>
            <a:p>
              <a:pPr algn="ctr">
                <a:lnSpc>
                  <a:spcPct val="110000"/>
                </a:lnSpc>
                <a:spcBef>
                  <a:spcPts val="0"/>
                </a:spcBef>
              </a:pPr>
              <a:r>
                <a:rPr lang="de-DE" sz="2800" b="1" dirty="0" smtClean="0">
                  <a:solidFill>
                    <a:schemeClr val="tx1"/>
                  </a:solidFill>
                  <a:latin typeface="+mn-lt"/>
                </a:rPr>
                <a:t>Tool X</a:t>
              </a:r>
            </a:p>
          </p:txBody>
        </p:sp>
      </p:grpSp>
      <p:sp>
        <p:nvSpPr>
          <p:cNvPr id="99" name="Up-Down Arrow 98"/>
          <p:cNvSpPr/>
          <p:nvPr/>
        </p:nvSpPr>
        <p:spPr bwMode="auto">
          <a:xfrm rot="16200000">
            <a:off x="4288315" y="1612152"/>
            <a:ext cx="437568" cy="2126590"/>
          </a:xfrm>
          <a:prstGeom prst="upDownArrow">
            <a:avLst/>
          </a:prstGeom>
          <a:ln w="19050">
            <a:solidFill>
              <a:schemeClr val="tx1"/>
            </a:solidFill>
            <a:headEnd/>
            <a:tailEn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l">
              <a:lnSpc>
                <a:spcPct val="100000"/>
              </a:lnSpc>
              <a:buClr>
                <a:srgbClr val="879BAA"/>
              </a:buClr>
              <a:buFont typeface="Arial" pitchFamily="34" charset="0"/>
              <a:buChar char="•"/>
            </a:pPr>
            <a:endParaRPr lang="de-DE" sz="1400" dirty="0" err="1" smtClean="0">
              <a:solidFill>
                <a:srgbClr val="000000"/>
              </a:solidFill>
              <a:cs typeface="Arial" charset="0"/>
            </a:endParaRPr>
          </a:p>
        </p:txBody>
      </p:sp>
      <p:sp>
        <p:nvSpPr>
          <p:cNvPr id="100" name="Up-Down Arrow 99"/>
          <p:cNvSpPr/>
          <p:nvPr/>
        </p:nvSpPr>
        <p:spPr bwMode="auto">
          <a:xfrm rot="7890006" flipH="1">
            <a:off x="3431330" y="2707593"/>
            <a:ext cx="437568" cy="1302212"/>
          </a:xfrm>
          <a:prstGeom prst="upDownArrow">
            <a:avLst/>
          </a:prstGeom>
          <a:ln w="19050">
            <a:solidFill>
              <a:schemeClr val="tx1"/>
            </a:solidFill>
            <a:headEnd/>
            <a:tailEn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l">
              <a:lnSpc>
                <a:spcPct val="100000"/>
              </a:lnSpc>
              <a:buClr>
                <a:srgbClr val="879BAA"/>
              </a:buClr>
              <a:buFont typeface="Arial" pitchFamily="34" charset="0"/>
              <a:buChar char="•"/>
            </a:pPr>
            <a:endParaRPr lang="de-DE" sz="1400" dirty="0" err="1" smtClean="0">
              <a:solidFill>
                <a:srgbClr val="000000"/>
              </a:solidFill>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anim calcmode="lin" valueType="num">
                                      <p:cBhvr additive="base">
                                        <p:cTn id="7" dur="500" fill="hold"/>
                                        <p:tgtEl>
                                          <p:spTgt spid="139"/>
                                        </p:tgtEl>
                                        <p:attrNameLst>
                                          <p:attrName>ppt_x</p:attrName>
                                        </p:attrNameLst>
                                      </p:cBhvr>
                                      <p:tavLst>
                                        <p:tav tm="0">
                                          <p:val>
                                            <p:strVal val="0-#ppt_w/2"/>
                                          </p:val>
                                        </p:tav>
                                        <p:tav tm="100000">
                                          <p:val>
                                            <p:strVal val="#ppt_x"/>
                                          </p:val>
                                        </p:tav>
                                      </p:tavLst>
                                    </p:anim>
                                    <p:anim calcmode="lin" valueType="num">
                                      <p:cBhvr additive="base">
                                        <p:cTn id="8" dur="500" fill="hold"/>
                                        <p:tgtEl>
                                          <p:spTgt spid="1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5"/>
                                        </p:tgtEl>
                                        <p:attrNameLst>
                                          <p:attrName>style.visibility</p:attrName>
                                        </p:attrNameLst>
                                      </p:cBhvr>
                                      <p:to>
                                        <p:strVal val="visible"/>
                                      </p:to>
                                    </p:set>
                                    <p:anim calcmode="lin" valueType="num">
                                      <p:cBhvr additive="base">
                                        <p:cTn id="13" dur="500" fill="hold"/>
                                        <p:tgtEl>
                                          <p:spTgt spid="115"/>
                                        </p:tgtEl>
                                        <p:attrNameLst>
                                          <p:attrName>ppt_x</p:attrName>
                                        </p:attrNameLst>
                                      </p:cBhvr>
                                      <p:tavLst>
                                        <p:tav tm="0">
                                          <p:val>
                                            <p:strVal val="#ppt_x"/>
                                          </p:val>
                                        </p:tav>
                                        <p:tav tm="100000">
                                          <p:val>
                                            <p:strVal val="#ppt_x"/>
                                          </p:val>
                                        </p:tav>
                                      </p:tavLst>
                                    </p:anim>
                                    <p:anim calcmode="lin" valueType="num">
                                      <p:cBhvr additive="base">
                                        <p:cTn id="14"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6"/>
                                        </p:tgtEl>
                                        <p:attrNameLst>
                                          <p:attrName>style.visibility</p:attrName>
                                        </p:attrNameLst>
                                      </p:cBhvr>
                                      <p:to>
                                        <p:strVal val="visible"/>
                                      </p:to>
                                    </p:set>
                                    <p:anim calcmode="lin" valueType="num">
                                      <p:cBhvr additive="base">
                                        <p:cTn id="19" dur="500" fill="hold"/>
                                        <p:tgtEl>
                                          <p:spTgt spid="146"/>
                                        </p:tgtEl>
                                        <p:attrNameLst>
                                          <p:attrName>ppt_x</p:attrName>
                                        </p:attrNameLst>
                                      </p:cBhvr>
                                      <p:tavLst>
                                        <p:tav tm="0">
                                          <p:val>
                                            <p:strVal val="#ppt_x"/>
                                          </p:val>
                                        </p:tav>
                                        <p:tav tm="100000">
                                          <p:val>
                                            <p:strVal val="#ppt_x"/>
                                          </p:val>
                                        </p:tav>
                                      </p:tavLst>
                                    </p:anim>
                                    <p:anim calcmode="lin" valueType="num">
                                      <p:cBhvr additive="base">
                                        <p:cTn id="20" dur="500" fill="hold"/>
                                        <p:tgtEl>
                                          <p:spTgt spid="14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anim calcmode="lin" valueType="num">
                                      <p:cBhvr additive="base">
                                        <p:cTn id="25" dur="500" fill="hold"/>
                                        <p:tgtEl>
                                          <p:spTgt spid="141"/>
                                        </p:tgtEl>
                                        <p:attrNameLst>
                                          <p:attrName>ppt_x</p:attrName>
                                        </p:attrNameLst>
                                      </p:cBhvr>
                                      <p:tavLst>
                                        <p:tav tm="0">
                                          <p:val>
                                            <p:strVal val="0-#ppt_w/2"/>
                                          </p:val>
                                        </p:tav>
                                        <p:tav tm="100000">
                                          <p:val>
                                            <p:strVal val="#ppt_x"/>
                                          </p:val>
                                        </p:tav>
                                      </p:tavLst>
                                    </p:anim>
                                    <p:anim calcmode="lin" valueType="num">
                                      <p:cBhvr additive="base">
                                        <p:cTn id="26" dur="500" fill="hold"/>
                                        <p:tgtEl>
                                          <p:spTgt spid="14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64"/>
                                        </p:tgtEl>
                                        <p:attrNameLst>
                                          <p:attrName>style.visibility</p:attrName>
                                        </p:attrNameLst>
                                      </p:cBhvr>
                                      <p:to>
                                        <p:strVal val="visible"/>
                                      </p:to>
                                    </p:set>
                                    <p:anim calcmode="lin" valueType="num">
                                      <p:cBhvr additive="base">
                                        <p:cTn id="31" dur="500" fill="hold"/>
                                        <p:tgtEl>
                                          <p:spTgt spid="64"/>
                                        </p:tgtEl>
                                        <p:attrNameLst>
                                          <p:attrName>ppt_x</p:attrName>
                                        </p:attrNameLst>
                                      </p:cBhvr>
                                      <p:tavLst>
                                        <p:tav tm="0">
                                          <p:val>
                                            <p:strVal val="1+#ppt_w/2"/>
                                          </p:val>
                                        </p:tav>
                                        <p:tav tm="100000">
                                          <p:val>
                                            <p:strVal val="#ppt_x"/>
                                          </p:val>
                                        </p:tav>
                                      </p:tavLst>
                                    </p:anim>
                                    <p:anim calcmode="lin" valueType="num">
                                      <p:cBhvr additive="base">
                                        <p:cTn id="32" dur="500" fill="hold"/>
                                        <p:tgtEl>
                                          <p:spTgt spid="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SW360 – </a:t>
            </a:r>
            <a:r>
              <a:rPr lang="ja-JP" altLang="en-US" sz="2400" dirty="0" smtClean="0"/>
              <a:t>接続と相互運用方法</a:t>
            </a:r>
            <a:endParaRPr lang="de-DE" sz="2400" dirty="0"/>
          </a:p>
        </p:txBody>
      </p:sp>
      <p:sp>
        <p:nvSpPr>
          <p:cNvPr id="4" name="Text Placeholder 2"/>
          <p:cNvSpPr txBox="1">
            <a:spLocks/>
          </p:cNvSpPr>
          <p:nvPr/>
        </p:nvSpPr>
        <p:spPr bwMode="auto">
          <a:xfrm>
            <a:off x="722161" y="1412875"/>
            <a:ext cx="10948866" cy="307776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254000" marR="0" lvl="1" indent="-254000" algn="l" defTabSz="914400" rtl="0" eaLnBrk="1" fontAlgn="base" latinLnBrk="0" hangingPunct="1">
              <a:lnSpc>
                <a:spcPct val="100000"/>
              </a:lnSpc>
              <a:spcBef>
                <a:spcPts val="0"/>
              </a:spcBef>
              <a:spcAft>
                <a:spcPts val="1200"/>
              </a:spcAft>
              <a:buClr>
                <a:schemeClr val="accent1"/>
              </a:buClr>
              <a:buSzPct val="100000"/>
              <a:buFont typeface="Wingdings" pitchFamily="2" charset="2"/>
              <a:buChar char="§"/>
              <a:tabLst/>
              <a:defRPr/>
            </a:pPr>
            <a:r>
              <a:rPr kumimoji="0" lang="ja-JP" altLang="en-US" sz="2000" b="1" i="0" u="none" strike="noStrike" kern="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コンポーネントライセンス情報</a:t>
            </a:r>
            <a:r>
              <a:rPr lang="ja-JP" altLang="en-US" sz="2000" b="1"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のインポート</a:t>
            </a:r>
            <a:endParaRPr kumimoji="0" lang="en-US" sz="20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433387" marR="0" lvl="2" indent="-254000" algn="l" defTabSz="914400" rtl="0" eaLnBrk="1" fontAlgn="base" latinLnBrk="0" hangingPunct="1">
              <a:lnSpc>
                <a:spcPct val="100000"/>
              </a:lnSpc>
              <a:spcBef>
                <a:spcPts val="0"/>
              </a:spcBef>
              <a:spcAft>
                <a:spcPts val="1200"/>
              </a:spcAft>
              <a:buClr>
                <a:schemeClr val="accent1"/>
              </a:buClr>
              <a:buSzPct val="100000"/>
              <a:buFont typeface="Wingdings" pitchFamily="2" charset="2"/>
              <a:buChar char="§"/>
              <a:tabLst/>
              <a:defRPr/>
            </a:pPr>
            <a:r>
              <a:rPr kumimoji="0" lang="en-US" sz="20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SPDX RDF </a:t>
            </a:r>
            <a:r>
              <a:rPr kumimoji="0" lang="ja-JP" altLang="en-US" sz="20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アップロード機能</a:t>
            </a:r>
            <a:endParaRPr kumimoji="0" lang="en-US" sz="20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890587" lvl="3" indent="-254000">
              <a:spcBef>
                <a:spcPts val="0"/>
              </a:spcBef>
              <a:spcAft>
                <a:spcPts val="1200"/>
              </a:spcAft>
              <a:buClr>
                <a:schemeClr val="accent1"/>
              </a:buClr>
              <a:buSzPct val="100000"/>
              <a:buFont typeface="Wingdings" pitchFamily="2" charset="2"/>
              <a:buChar char="§"/>
              <a:defRPr/>
            </a:pPr>
            <a:r>
              <a:rPr kumimoji="0" lang="en-US" sz="20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SPDX </a:t>
            </a:r>
            <a:r>
              <a:rPr kumimoji="0" lang="en-US" altLang="ja-JP" sz="20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RDF</a:t>
            </a:r>
            <a:r>
              <a:rPr kumimoji="0" lang="ja-JP" altLang="en-US" sz="2000" b="0" i="0" u="none" strike="noStrike" kern="0" cap="none" spc="0" normalizeH="0" baseline="0" noProof="0" dirty="0" err="1"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には</a:t>
            </a:r>
            <a:r>
              <a:rPr kumimoji="0" lang="en-US" altLang="ja-JP" sz="20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SPDX</a:t>
            </a:r>
            <a:r>
              <a:rPr kumimoji="0" lang="en-US" sz="2000" b="0" i="0" u="none" strike="noStrike" kern="0" cap="none" spc="0" normalizeH="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Tools</a:t>
            </a:r>
            <a:r>
              <a:rPr kumimoji="0" lang="ja-JP" altLang="en-US" sz="2000" b="0" i="0" u="none" strike="noStrike" kern="0" cap="none" spc="0" normalizeH="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を用</a:t>
            </a:r>
            <a:r>
              <a:rPr lang="ja-JP" altLang="en-US" sz="2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い</a:t>
            </a:r>
            <a:r>
              <a:rPr kumimoji="0" lang="ja-JP" altLang="en-US" sz="2000" b="0" i="0" u="none" strike="noStrike" kern="0" cap="none" spc="0" normalizeH="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て変換</a:t>
            </a:r>
            <a:endParaRPr kumimoji="0" lang="en-US" sz="20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433387" marR="0" lvl="2" indent="-254000" algn="l" defTabSz="914400" rtl="0" eaLnBrk="1" fontAlgn="base" latinLnBrk="0" hangingPunct="1">
              <a:lnSpc>
                <a:spcPct val="100000"/>
              </a:lnSpc>
              <a:spcBef>
                <a:spcPts val="0"/>
              </a:spcBef>
              <a:spcAft>
                <a:spcPts val="1200"/>
              </a:spcAft>
              <a:buClr>
                <a:schemeClr val="accent1"/>
              </a:buClr>
              <a:buSzPct val="100000"/>
              <a:buFont typeface="Wingdings" pitchFamily="2" charset="2"/>
              <a:buChar char="§"/>
              <a:tabLst/>
              <a:defRPr/>
            </a:pPr>
            <a:r>
              <a:rPr lang="ja-JP" altLang="en-US" sz="200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以前の </a:t>
            </a:r>
            <a:r>
              <a:rPr lang="en-US" sz="200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CLI Format (</a:t>
            </a:r>
            <a:r>
              <a:rPr lang="ja-JP" altLang="en-US" sz="200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例：プロプライエタリな</a:t>
            </a:r>
            <a:r>
              <a:rPr lang="en-US" sz="200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XML) </a:t>
            </a:r>
            <a:r>
              <a:rPr lang="ja-JP" altLang="en-US" sz="200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のアップロード機能</a:t>
            </a:r>
            <a:endParaRPr lang="en-US" sz="200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433387" marR="0" lvl="2" indent="-254000" algn="l" defTabSz="914400" rtl="0" eaLnBrk="1" fontAlgn="base" latinLnBrk="0" hangingPunct="1">
              <a:lnSpc>
                <a:spcPct val="100000"/>
              </a:lnSpc>
              <a:spcBef>
                <a:spcPts val="0"/>
              </a:spcBef>
              <a:spcAft>
                <a:spcPts val="1200"/>
              </a:spcAft>
              <a:buClr>
                <a:schemeClr val="accent1"/>
              </a:buClr>
              <a:buSzPct val="100000"/>
              <a:buFont typeface="Wingdings" pitchFamily="2" charset="2"/>
              <a:buChar char="§"/>
              <a:tabLst/>
              <a:defRPr/>
            </a:pPr>
            <a:r>
              <a:rPr kumimoji="0" lang="ja-JP" altLang="en-US" sz="20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上記</a:t>
            </a:r>
            <a:r>
              <a:rPr kumimoji="0" lang="en-US" altLang="ja-JP" sz="20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2</a:t>
            </a:r>
            <a:r>
              <a:rPr kumimoji="0" lang="ja-JP" altLang="en-US" sz="20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つは</a:t>
            </a:r>
            <a:r>
              <a:rPr kumimoji="0" lang="ja-JP" altLang="en-US" sz="2000" b="0" i="0" u="none" strike="noStrike" kern="0" cap="none" spc="0" normalizeH="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0" lang="en-US" sz="2000" b="0" i="0" u="none" strike="noStrike" kern="0" cap="none" spc="0" normalizeH="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README_OSS </a:t>
            </a:r>
            <a:r>
              <a:rPr kumimoji="0" lang="ja-JP" altLang="en-US" sz="2000" b="0" i="0" u="none" strike="noStrike" kern="0" cap="none" spc="0" normalizeH="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の生成や他の製品情報の生成に利用可能</a:t>
            </a:r>
            <a:endParaRPr kumimoji="0" lang="en-US" altLang="ja-JP" sz="2000" b="0" i="0" u="none" strike="noStrike" kern="0" cap="none" spc="0" normalizeH="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254000" marR="0" lvl="1" indent="-254000" algn="l" defTabSz="914400" rtl="0" eaLnBrk="1" fontAlgn="base" latinLnBrk="0" hangingPunct="1">
              <a:lnSpc>
                <a:spcPct val="100000"/>
              </a:lnSpc>
              <a:spcBef>
                <a:spcPts val="0"/>
              </a:spcBef>
              <a:spcAft>
                <a:spcPts val="1200"/>
              </a:spcAft>
              <a:buClr>
                <a:schemeClr val="accent1"/>
              </a:buClr>
              <a:buSzPct val="100000"/>
              <a:buFont typeface="Wingdings" pitchFamily="2" charset="2"/>
              <a:buChar char="§"/>
              <a:tabLst/>
              <a:defRPr/>
            </a:pPr>
            <a:r>
              <a:rPr kumimoji="0" lang="en-US" sz="2000" b="1"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SW360 </a:t>
            </a:r>
            <a:r>
              <a:rPr kumimoji="0" lang="ja-JP" altLang="en-US" sz="2000" b="1"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の</a:t>
            </a:r>
            <a:r>
              <a:rPr lang="ja-JP" altLang="en-US" sz="2000" b="1"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オープンインターフェースを利用</a:t>
            </a:r>
            <a:endParaRPr kumimoji="0" lang="en-US" sz="2000" b="1"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433387" marR="0" lvl="2" indent="-254000" algn="l" defTabSz="914400" rtl="0" eaLnBrk="1" fontAlgn="base" latinLnBrk="0" hangingPunct="1">
              <a:lnSpc>
                <a:spcPct val="100000"/>
              </a:lnSpc>
              <a:spcBef>
                <a:spcPts val="0"/>
              </a:spcBef>
              <a:spcAft>
                <a:spcPts val="1200"/>
              </a:spcAft>
              <a:buClr>
                <a:schemeClr val="accent1"/>
              </a:buClr>
              <a:buSzPct val="100000"/>
              <a:buFont typeface="Wingdings" pitchFamily="2" charset="2"/>
              <a:buChar char="§"/>
              <a:tabLst/>
              <a:defRPr/>
            </a:pPr>
            <a:r>
              <a:rPr kumimoji="0" lang="ja-JP" altLang="en-US" sz="20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内部サービス向けに公開されたインターフェイスを使用</a:t>
            </a:r>
            <a:endParaRPr kumimoji="0" lang="en-US" sz="2000" b="0" i="0" u="none" strike="noStrike" kern="0" cap="none" spc="0" normalizeH="0" noProof="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SW360</a:t>
            </a:r>
            <a:r>
              <a:rPr lang="ja-JP" altLang="en-US" dirty="0" smtClean="0"/>
              <a:t>を用いた脆弱性管理の概要</a:t>
            </a:r>
            <a:endParaRPr lang="en-US" dirty="0"/>
          </a:p>
        </p:txBody>
      </p:sp>
      <p:sp>
        <p:nvSpPr>
          <p:cNvPr id="4" name="Rounded Rectangle 3"/>
          <p:cNvSpPr/>
          <p:nvPr/>
        </p:nvSpPr>
        <p:spPr bwMode="auto">
          <a:xfrm>
            <a:off x="5354822" y="1786052"/>
            <a:ext cx="2169928" cy="4348048"/>
          </a:xfrm>
          <a:prstGeom prst="roundRect">
            <a:avLst>
              <a:gd name="adj" fmla="val 8504"/>
            </a:avLst>
          </a:prstGeom>
          <a:ln>
            <a:headEnd/>
            <a:tailEn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SW360</a:t>
            </a:r>
          </a:p>
          <a:p>
            <a:pPr marL="171450" indent="-171450" algn="ctr">
              <a:lnSpc>
                <a:spcPct val="100000"/>
              </a:lnSpc>
              <a:buClr>
                <a:srgbClr val="879BAA"/>
              </a:buClr>
            </a:pPr>
            <a:endParaRPr lang="de-DE"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marL="171450" indent="-171450" algn="ctr">
              <a:lnSpc>
                <a:spcPct val="100000"/>
              </a:lnSpc>
              <a:buClr>
                <a:srgbClr val="879BAA"/>
              </a:buClr>
            </a:pPr>
            <a:endParaRPr lang="de-DE"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marL="171450" indent="-171450" algn="ctr">
              <a:lnSpc>
                <a:spcPct val="100000"/>
              </a:lnSpc>
              <a:buClr>
                <a:srgbClr val="879BAA"/>
              </a:buClr>
            </a:pPr>
            <a:endParaRPr lang="de-DE"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marL="171450" indent="-171450" algn="ctr">
              <a:lnSpc>
                <a:spcPct val="100000"/>
              </a:lnSpc>
              <a:buClr>
                <a:srgbClr val="879BAA"/>
              </a:buClr>
            </a:pPr>
            <a:endParaRPr lang="de-DE"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ounded Rectangle 4"/>
          <p:cNvSpPr/>
          <p:nvPr/>
        </p:nvSpPr>
        <p:spPr bwMode="auto">
          <a:xfrm>
            <a:off x="2728180" y="1819275"/>
            <a:ext cx="1673727" cy="4314825"/>
          </a:xfrm>
          <a:prstGeom prst="roundRect">
            <a:avLst>
              <a:gd name="adj" fmla="val 8504"/>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72000"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CVE-</a:t>
            </a:r>
            <a:r>
              <a:rPr lang="de-DE" b="1"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search</a:t>
            </a:r>
            <a:endParaRPr lang="de-DE"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3" name="Straight Arrow Connector 52"/>
          <p:cNvCxnSpPr>
            <a:stCxn id="5" idx="3"/>
            <a:endCxn id="4" idx="1"/>
          </p:cNvCxnSpPr>
          <p:nvPr/>
        </p:nvCxnSpPr>
        <p:spPr bwMode="auto">
          <a:xfrm flipV="1">
            <a:off x="4401907" y="3960076"/>
            <a:ext cx="952915" cy="16612"/>
          </a:xfrm>
          <a:prstGeom prst="straightConnector1">
            <a:avLst/>
          </a:prstGeom>
          <a:solidFill>
            <a:schemeClr val="accent2"/>
          </a:solidFill>
          <a:ln w="38100" cap="flat" cmpd="sng" algn="ctr">
            <a:solidFill>
              <a:schemeClr val="accent1"/>
            </a:solidFill>
            <a:prstDash val="solid"/>
            <a:round/>
            <a:headEnd type="none" w="med" len="med"/>
            <a:tailEnd type="arrow"/>
          </a:ln>
          <a:effectLst/>
        </p:spPr>
      </p:cxnSp>
      <p:pic>
        <p:nvPicPr>
          <p:cNvPr id="54" name="Picture 21" descr="C:\Users\mflach\Desktop\SIE_CT_Sondertemplate\PNGs Icons\SIM_PPT_icon_picto_stone-10.png"/>
          <p:cNvPicPr>
            <a:picLocks noChangeAspect="1" noChangeArrowheads="1"/>
          </p:cNvPicPr>
          <p:nvPr/>
        </p:nvPicPr>
        <p:blipFill>
          <a:blip r:embed="rId2" cstate="print"/>
          <a:srcRect/>
          <a:stretch>
            <a:fillRect/>
          </a:stretch>
        </p:blipFill>
        <p:spPr bwMode="auto">
          <a:xfrm>
            <a:off x="9086593" y="2458616"/>
            <a:ext cx="381198" cy="285750"/>
          </a:xfrm>
          <a:prstGeom prst="rect">
            <a:avLst/>
          </a:prstGeom>
          <a:noFill/>
        </p:spPr>
      </p:pic>
      <p:sp>
        <p:nvSpPr>
          <p:cNvPr id="56" name="Rounded Rectangle 55"/>
          <p:cNvSpPr/>
          <p:nvPr/>
        </p:nvSpPr>
        <p:spPr bwMode="auto">
          <a:xfrm>
            <a:off x="9711119" y="1819275"/>
            <a:ext cx="1947481" cy="4314825"/>
          </a:xfrm>
          <a:prstGeom prst="roundRect">
            <a:avLst>
              <a:gd name="adj" fmla="val 8504"/>
            </a:avLst>
          </a:prstGeom>
          <a:solidFill>
            <a:schemeClr val="accent6">
              <a:lumMod val="60000"/>
              <a:lumOff val="40000"/>
            </a:schemeClr>
          </a:solidFill>
          <a:ln>
            <a:headEnd/>
            <a:tailEn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0" tIns="72009" rIns="0"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ja-JP" altLang="en-US"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endParaRPr lang="en-US" altLang="ja-JP"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marL="171450" indent="-171450" algn="ctr">
              <a:lnSpc>
                <a:spcPct val="100000"/>
              </a:lnSpc>
              <a:buClr>
                <a:srgbClr val="879BAA"/>
              </a:buClr>
            </a:pPr>
            <a:r>
              <a:rPr lang="en-US"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de-DE"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Web UI</a:t>
            </a:r>
            <a:r>
              <a:rPr lang="ja-JP" altLang="en-US"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で</a:t>
            </a:r>
            <a:r>
              <a:rPr lang="en-US" altLang="ja-JP"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r>
            <a:br>
              <a:rPr lang="en-US" altLang="ja-JP"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br>
            <a:r>
              <a:rPr lang="ja-JP" altLang="en-US"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確認）</a:t>
            </a:r>
            <a:r>
              <a:rPr lang="de-DE"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p:txBody>
      </p:sp>
      <p:cxnSp>
        <p:nvCxnSpPr>
          <p:cNvPr id="59" name="Straight Arrow Connector 58"/>
          <p:cNvCxnSpPr/>
          <p:nvPr/>
        </p:nvCxnSpPr>
        <p:spPr bwMode="auto">
          <a:xfrm flipV="1">
            <a:off x="7524750" y="2851896"/>
            <a:ext cx="2186369" cy="2"/>
          </a:xfrm>
          <a:prstGeom prst="straightConnector1">
            <a:avLst/>
          </a:prstGeom>
          <a:solidFill>
            <a:schemeClr val="accent2"/>
          </a:solidFill>
          <a:ln w="38100" cap="flat" cmpd="sng" algn="ctr">
            <a:solidFill>
              <a:schemeClr val="accent1"/>
            </a:solidFill>
            <a:prstDash val="solid"/>
            <a:round/>
            <a:headEnd type="none" w="med" len="med"/>
            <a:tailEnd type="arrow"/>
          </a:ln>
          <a:effectLst/>
        </p:spPr>
      </p:cxnSp>
      <p:sp>
        <p:nvSpPr>
          <p:cNvPr id="69" name="TextBox 68"/>
          <p:cNvSpPr txBox="1"/>
          <p:nvPr/>
        </p:nvSpPr>
        <p:spPr bwMode="gray">
          <a:xfrm>
            <a:off x="7577462" y="2100982"/>
            <a:ext cx="205215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rtlCol="0" anchor="t">
            <a:spAutoFit/>
          </a:bodyPr>
          <a:lstStyle/>
          <a:p>
            <a:pPr marL="171450" indent="-171450">
              <a:lnSpc>
                <a:spcPct val="100000"/>
              </a:lnSpc>
              <a:buClr>
                <a:srgbClr val="879BAA"/>
              </a:buClr>
            </a:pPr>
            <a:r>
              <a:rPr lang="ja-JP" altLang="en-US"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コンポーネント毎の</a:t>
            </a:r>
            <a:r>
              <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ja-JP" altLang="en-US"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脆弱性一覧</a:t>
            </a:r>
            <a:endParaRPr lang="de-DE"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Rounded Rectangle 33"/>
          <p:cNvSpPr/>
          <p:nvPr/>
        </p:nvSpPr>
        <p:spPr bwMode="auto">
          <a:xfrm>
            <a:off x="591399" y="1819275"/>
            <a:ext cx="1673727" cy="4314825"/>
          </a:xfrm>
          <a:prstGeom prst="roundRect">
            <a:avLst>
              <a:gd name="adj" fmla="val 8504"/>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ja-JP" altLang="en-US"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脆弱性情報</a:t>
            </a:r>
            <a:r>
              <a:rPr lang="en-US" altLang="ja-JP"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(CVE</a:t>
            </a:r>
            <a:r>
              <a:rPr lang="ja-JP" altLang="en-US"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等</a:t>
            </a:r>
            <a:r>
              <a:rPr lang="en-US" altLang="ja-JP"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de-DE"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5" name="Straight Arrow Connector 34"/>
          <p:cNvCxnSpPr/>
          <p:nvPr/>
        </p:nvCxnSpPr>
        <p:spPr bwMode="auto">
          <a:xfrm>
            <a:off x="7524750" y="4217124"/>
            <a:ext cx="2186369" cy="4"/>
          </a:xfrm>
          <a:prstGeom prst="straightConnector1">
            <a:avLst/>
          </a:prstGeom>
          <a:solidFill>
            <a:schemeClr val="accent2"/>
          </a:solidFill>
          <a:ln w="38100" cap="flat" cmpd="sng" algn="ctr">
            <a:solidFill>
              <a:schemeClr val="accent1"/>
            </a:solidFill>
            <a:prstDash val="solid"/>
            <a:round/>
            <a:headEnd type="none" w="med" len="med"/>
            <a:tailEnd type="arrow"/>
          </a:ln>
          <a:effectLst/>
        </p:spPr>
      </p:cxnSp>
      <p:sp>
        <p:nvSpPr>
          <p:cNvPr id="42" name="TextBox 41"/>
          <p:cNvSpPr txBox="1"/>
          <p:nvPr/>
        </p:nvSpPr>
        <p:spPr bwMode="gray">
          <a:xfrm>
            <a:off x="7577462" y="3466211"/>
            <a:ext cx="224370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rtlCol="0" anchor="t">
            <a:spAutoFit/>
          </a:bodyPr>
          <a:lstStyle/>
          <a:p>
            <a:pPr marL="171450" indent="-171450">
              <a:lnSpc>
                <a:spcPct val="100000"/>
              </a:lnSpc>
              <a:buClr>
                <a:srgbClr val="879BAA"/>
              </a:buClr>
            </a:pPr>
            <a:r>
              <a:rPr lang="ja-JP" altLang="en-US"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リリース毎の</a:t>
            </a:r>
            <a:r>
              <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ja-JP" altLang="en-US"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脆弱性一覧</a:t>
            </a:r>
            <a:endParaRPr lang="de-DE"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3" name="Straight Arrow Connector 42"/>
          <p:cNvCxnSpPr/>
          <p:nvPr/>
        </p:nvCxnSpPr>
        <p:spPr bwMode="auto">
          <a:xfrm>
            <a:off x="7524750" y="5571458"/>
            <a:ext cx="2186369" cy="0"/>
          </a:xfrm>
          <a:prstGeom prst="straightConnector1">
            <a:avLst/>
          </a:prstGeom>
          <a:solidFill>
            <a:schemeClr val="accent2"/>
          </a:solidFill>
          <a:ln w="38100" cap="flat" cmpd="sng" algn="ctr">
            <a:solidFill>
              <a:schemeClr val="accent1"/>
            </a:solidFill>
            <a:prstDash val="solid"/>
            <a:round/>
            <a:headEnd type="none" w="med" len="med"/>
            <a:tailEnd type="arrow"/>
          </a:ln>
          <a:effectLst/>
        </p:spPr>
      </p:cxnSp>
      <p:sp>
        <p:nvSpPr>
          <p:cNvPr id="44" name="TextBox 43"/>
          <p:cNvSpPr txBox="1"/>
          <p:nvPr/>
        </p:nvSpPr>
        <p:spPr bwMode="gray">
          <a:xfrm>
            <a:off x="7577463" y="4820541"/>
            <a:ext cx="223313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rtlCol="0" anchor="t">
            <a:spAutoFit/>
          </a:bodyPr>
          <a:lstStyle/>
          <a:p>
            <a:pPr marL="171450" indent="-171450">
              <a:lnSpc>
                <a:spcPct val="100000"/>
              </a:lnSpc>
              <a:buClr>
                <a:srgbClr val="879BAA"/>
              </a:buClr>
            </a:pPr>
            <a:r>
              <a:rPr lang="ja-JP" altLang="en-US"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プロジェクト</a:t>
            </a:r>
            <a:r>
              <a:rPr lang="ja-JP" altLang="en-US"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毎</a:t>
            </a:r>
            <a:r>
              <a:rPr lang="ja-JP" altLang="en-US"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ja-JP" altLang="en-US"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脆弱性一覧</a:t>
            </a:r>
            <a:endParaRPr lang="de-DE"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5" name="Straight Arrow Connector 44"/>
          <p:cNvCxnSpPr/>
          <p:nvPr/>
        </p:nvCxnSpPr>
        <p:spPr bwMode="auto">
          <a:xfrm flipV="1">
            <a:off x="2265126" y="2100980"/>
            <a:ext cx="463054" cy="2"/>
          </a:xfrm>
          <a:prstGeom prst="straightConnector1">
            <a:avLst/>
          </a:prstGeom>
          <a:solidFill>
            <a:schemeClr val="accent2"/>
          </a:solidFill>
          <a:ln w="38100" cap="flat" cmpd="sng" algn="ctr">
            <a:solidFill>
              <a:schemeClr val="accent1"/>
            </a:solidFill>
            <a:prstDash val="solid"/>
            <a:round/>
            <a:headEnd type="none" w="med" len="med"/>
            <a:tailEnd type="arrow"/>
          </a:ln>
          <a:effectLst/>
        </p:spPr>
      </p:cxnSp>
      <p:cxnSp>
        <p:nvCxnSpPr>
          <p:cNvPr id="47" name="Straight Arrow Connector 46"/>
          <p:cNvCxnSpPr/>
          <p:nvPr/>
        </p:nvCxnSpPr>
        <p:spPr bwMode="auto">
          <a:xfrm flipV="1">
            <a:off x="2265126" y="2639591"/>
            <a:ext cx="463054" cy="2"/>
          </a:xfrm>
          <a:prstGeom prst="straightConnector1">
            <a:avLst/>
          </a:prstGeom>
          <a:solidFill>
            <a:schemeClr val="accent2"/>
          </a:solidFill>
          <a:ln w="38100" cap="flat" cmpd="sng" algn="ctr">
            <a:solidFill>
              <a:schemeClr val="accent1"/>
            </a:solidFill>
            <a:prstDash val="solid"/>
            <a:round/>
            <a:headEnd type="none" w="med" len="med"/>
            <a:tailEnd type="arrow"/>
          </a:ln>
          <a:effectLst/>
        </p:spPr>
      </p:cxnSp>
      <p:cxnSp>
        <p:nvCxnSpPr>
          <p:cNvPr id="48" name="Straight Arrow Connector 47"/>
          <p:cNvCxnSpPr/>
          <p:nvPr/>
        </p:nvCxnSpPr>
        <p:spPr bwMode="auto">
          <a:xfrm flipV="1">
            <a:off x="2265126" y="3176334"/>
            <a:ext cx="463054" cy="2"/>
          </a:xfrm>
          <a:prstGeom prst="straightConnector1">
            <a:avLst/>
          </a:prstGeom>
          <a:solidFill>
            <a:schemeClr val="accent2"/>
          </a:solidFill>
          <a:ln w="38100" cap="flat" cmpd="sng" algn="ctr">
            <a:solidFill>
              <a:schemeClr val="accent1"/>
            </a:solidFill>
            <a:prstDash val="solid"/>
            <a:round/>
            <a:headEnd type="none" w="med" len="med"/>
            <a:tailEnd type="arrow"/>
          </a:ln>
          <a:effectLst/>
        </p:spPr>
      </p:cxnSp>
      <p:cxnSp>
        <p:nvCxnSpPr>
          <p:cNvPr id="49" name="Straight Arrow Connector 48"/>
          <p:cNvCxnSpPr/>
          <p:nvPr/>
        </p:nvCxnSpPr>
        <p:spPr bwMode="auto">
          <a:xfrm flipV="1">
            <a:off x="2265126" y="3676650"/>
            <a:ext cx="463054" cy="2"/>
          </a:xfrm>
          <a:prstGeom prst="straightConnector1">
            <a:avLst/>
          </a:prstGeom>
          <a:solidFill>
            <a:schemeClr val="accent2"/>
          </a:solidFill>
          <a:ln w="38100" cap="flat" cmpd="sng" algn="ctr">
            <a:solidFill>
              <a:schemeClr val="accent1"/>
            </a:solidFill>
            <a:prstDash val="solid"/>
            <a:round/>
            <a:headEnd type="none" w="med" len="med"/>
            <a:tailEnd type="arrow"/>
          </a:ln>
          <a:effectLst/>
        </p:spPr>
      </p:cxnSp>
      <p:cxnSp>
        <p:nvCxnSpPr>
          <p:cNvPr id="50" name="Straight Arrow Connector 49"/>
          <p:cNvCxnSpPr/>
          <p:nvPr/>
        </p:nvCxnSpPr>
        <p:spPr bwMode="auto">
          <a:xfrm flipV="1">
            <a:off x="2265126" y="4217126"/>
            <a:ext cx="463054" cy="2"/>
          </a:xfrm>
          <a:prstGeom prst="straightConnector1">
            <a:avLst/>
          </a:prstGeom>
          <a:solidFill>
            <a:schemeClr val="accent2"/>
          </a:solidFill>
          <a:ln w="38100" cap="flat" cmpd="sng" algn="ctr">
            <a:solidFill>
              <a:schemeClr val="accent1"/>
            </a:solidFill>
            <a:prstDash val="solid"/>
            <a:round/>
            <a:headEnd type="none" w="med" len="med"/>
            <a:tailEnd type="arrow"/>
          </a:ln>
          <a:effectLst/>
        </p:spPr>
      </p:cxnSp>
      <p:cxnSp>
        <p:nvCxnSpPr>
          <p:cNvPr id="60" name="Straight Arrow Connector 59"/>
          <p:cNvCxnSpPr/>
          <p:nvPr/>
        </p:nvCxnSpPr>
        <p:spPr bwMode="auto">
          <a:xfrm flipV="1">
            <a:off x="2265126" y="4696714"/>
            <a:ext cx="463054" cy="2"/>
          </a:xfrm>
          <a:prstGeom prst="straightConnector1">
            <a:avLst/>
          </a:prstGeom>
          <a:solidFill>
            <a:schemeClr val="accent2"/>
          </a:solidFill>
          <a:ln w="38100" cap="flat" cmpd="sng" algn="ctr">
            <a:solidFill>
              <a:schemeClr val="accent1"/>
            </a:solidFill>
            <a:prstDash val="solid"/>
            <a:round/>
            <a:headEnd type="none" w="med" len="med"/>
            <a:tailEnd type="arrow"/>
          </a:ln>
          <a:effectLst/>
        </p:spPr>
      </p:cxnSp>
      <p:pic>
        <p:nvPicPr>
          <p:cNvPr id="65" name="Picture 21" descr="C:\Users\mflach\Desktop\SIE_CT_Sondertemplate\PNGs Icons\SIM_PPT_icon_picto_stone-10.png"/>
          <p:cNvPicPr>
            <a:picLocks noChangeAspect="1" noChangeArrowheads="1"/>
          </p:cNvPicPr>
          <p:nvPr/>
        </p:nvPicPr>
        <p:blipFill>
          <a:blip r:embed="rId2" cstate="print"/>
          <a:srcRect/>
          <a:stretch>
            <a:fillRect/>
          </a:stretch>
        </p:blipFill>
        <p:spPr bwMode="auto">
          <a:xfrm>
            <a:off x="9086395" y="3823844"/>
            <a:ext cx="381198" cy="285750"/>
          </a:xfrm>
          <a:prstGeom prst="rect">
            <a:avLst/>
          </a:prstGeom>
          <a:noFill/>
        </p:spPr>
      </p:pic>
      <p:pic>
        <p:nvPicPr>
          <p:cNvPr id="70" name="Picture 21" descr="C:\Users\mflach\Desktop\SIE_CT_Sondertemplate\PNGs Icons\SIM_PPT_icon_picto_stone-10.png"/>
          <p:cNvPicPr>
            <a:picLocks noChangeAspect="1" noChangeArrowheads="1"/>
          </p:cNvPicPr>
          <p:nvPr/>
        </p:nvPicPr>
        <p:blipFill>
          <a:blip r:embed="rId2" cstate="print"/>
          <a:srcRect/>
          <a:stretch>
            <a:fillRect/>
          </a:stretch>
        </p:blipFill>
        <p:spPr bwMode="auto">
          <a:xfrm>
            <a:off x="9076870" y="5168650"/>
            <a:ext cx="381198" cy="285750"/>
          </a:xfrm>
          <a:prstGeom prst="rect">
            <a:avLst/>
          </a:prstGeom>
          <a:noFill/>
        </p:spPr>
      </p:pic>
      <p:sp>
        <p:nvSpPr>
          <p:cNvPr id="71" name="Circular Arrow 70"/>
          <p:cNvSpPr/>
          <p:nvPr/>
        </p:nvSpPr>
        <p:spPr bwMode="auto">
          <a:xfrm>
            <a:off x="6010275" y="3334640"/>
            <a:ext cx="978408" cy="978408"/>
          </a:xfrm>
          <a:prstGeom prst="circularArrow">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2">
            <a:schemeClr val="accent5"/>
          </a:lnRef>
          <a:fillRef idx="1">
            <a:schemeClr val="lt1"/>
          </a:fillRef>
          <a:effectRef idx="0">
            <a:schemeClr val="accent5"/>
          </a:effectRef>
          <a:fontRef idx="minor">
            <a:schemeClr val="dk1"/>
          </a:fontRef>
        </p:style>
        <p:txBody>
          <a:bodyPr wrap="square" lIns="108000" tIns="54000" rIns="108000" bIns="54000" numCol="1" spcCol="72000" rtlCol="0" anchor="ctr">
            <a:noAutofit/>
          </a:bodyPr>
          <a:lstStyle/>
          <a:p>
            <a:pPr algn="ctr">
              <a:lnSpc>
                <a:spcPct val="110000"/>
              </a:lnSpc>
              <a:spcBef>
                <a:spcPct val="0"/>
              </a:spcBef>
              <a:buFont typeface="Wingdings" charset="0"/>
              <a:buNone/>
            </a:pPr>
            <a:endParaRPr lang="de-DE" b="1"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2" name="Circular Arrow 71"/>
          <p:cNvSpPr/>
          <p:nvPr/>
        </p:nvSpPr>
        <p:spPr bwMode="auto">
          <a:xfrm flipH="1" flipV="1">
            <a:off x="6010275" y="3487484"/>
            <a:ext cx="978408" cy="978408"/>
          </a:xfrm>
          <a:prstGeom prst="circularArrow">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2">
            <a:schemeClr val="accent5"/>
          </a:lnRef>
          <a:fillRef idx="1">
            <a:schemeClr val="lt1"/>
          </a:fillRef>
          <a:effectRef idx="0">
            <a:schemeClr val="accent5"/>
          </a:effectRef>
          <a:fontRef idx="minor">
            <a:schemeClr val="dk1"/>
          </a:fontRef>
        </p:style>
        <p:txBody>
          <a:bodyPr wrap="square" lIns="108000" tIns="54000" rIns="108000" bIns="54000" numCol="1" spcCol="72000" rtlCol="0" anchor="ctr">
            <a:noAutofit/>
          </a:bodyPr>
          <a:lstStyle/>
          <a:p>
            <a:pPr algn="ctr">
              <a:lnSpc>
                <a:spcPct val="110000"/>
              </a:lnSpc>
              <a:spcBef>
                <a:spcPct val="0"/>
              </a:spcBef>
              <a:buFont typeface="Wingdings" charset="0"/>
              <a:buNone/>
            </a:pPr>
            <a:endParaRPr lang="de-DE" b="1"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TextBox 72"/>
          <p:cNvSpPr txBox="1"/>
          <p:nvPr/>
        </p:nvSpPr>
        <p:spPr bwMode="gray">
          <a:xfrm>
            <a:off x="5762626" y="4555982"/>
            <a:ext cx="164782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rtlCol="0" anchor="t">
            <a:spAutoFit/>
          </a:bodyPr>
          <a:lstStyle/>
          <a:p>
            <a:pPr marL="171450" indent="-171450">
              <a:lnSpc>
                <a:spcPct val="100000"/>
              </a:lnSpc>
              <a:buClr>
                <a:srgbClr val="879BAA"/>
              </a:buClr>
            </a:pPr>
            <a:r>
              <a:rPr lang="ja-JP" altLang="en-US"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脆弱性情報と</a:t>
            </a:r>
            <a:r>
              <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ja-JP" altLang="en-US"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リリース情報とのマッチング</a:t>
            </a:r>
            <a:endParaRPr lang="de-DE"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bwMode="gray">
          <a:xfrm>
            <a:off x="4235" y="1413148"/>
            <a:ext cx="12198350" cy="4752429"/>
          </a:xfrm>
          <a:prstGeom prst="rect">
            <a:avLst/>
          </a:prstGeom>
          <a:solidFill>
            <a:srgbClr val="D7D7CD"/>
          </a:solidFill>
          <a:ln>
            <a:noFill/>
          </a:ln>
          <a:effectLst/>
          <a:extLst/>
        </p:spPr>
        <p:txBody>
          <a:bodyPr wrap="square" lIns="108000" tIns="54000" rIns="108000" bIns="54000" numCol="1" spcCol="72000" rtlCol="0" anchor="ctr">
            <a:noAutofit/>
          </a:bodyPr>
          <a:lstStyle/>
          <a:p>
            <a:pPr algn="ctr">
              <a:spcBef>
                <a:spcPct val="0"/>
              </a:spcBef>
              <a:buFont typeface="Wingdings" charset="0"/>
              <a:buNone/>
            </a:pPr>
            <a:endParaRPr lang="en-US" sz="1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28" name="Objekt 27" hidden="1"/>
          <p:cNvGraphicFramePr>
            <a:graphicFrameLocks noChangeAspect="1"/>
          </p:cNvGraphicFramePr>
          <p:nvPr>
            <p:custDataLst>
              <p:tags r:id="rId2"/>
            </p:custDataLst>
            <p:extLst>
              <p:ext uri="{D42A27DB-BD31-4B8C-83A1-F6EECF244321}">
                <p14:modId xmlns:p14="http://schemas.microsoft.com/office/powerpoint/2010/main" val="735123602"/>
              </p:ext>
            </p:extLst>
          </p:nvPr>
        </p:nvGraphicFramePr>
        <p:xfrm>
          <a:off x="2118" y="1591"/>
          <a:ext cx="2117" cy="1587"/>
        </p:xfrm>
        <a:graphic>
          <a:graphicData uri="http://schemas.openxmlformats.org/presentationml/2006/ole">
            <mc:AlternateContent xmlns:mc="http://schemas.openxmlformats.org/markup-compatibility/2006">
              <mc:Choice xmlns:v="urn:schemas-microsoft-com:vml" Requires="v">
                <p:oleObj spid="_x0000_s435474" name="think-cell Folie" r:id="rId5" imgW="360" imgH="360" progId="">
                  <p:embed/>
                </p:oleObj>
              </mc:Choice>
              <mc:Fallback>
                <p:oleObj name="think-cell Folie" r:id="rId5" imgW="360" imgH="360" progId="">
                  <p:embed/>
                  <p:pic>
                    <p:nvPicPr>
                      <p:cNvPr id="0" name="Picture 2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8" y="1591"/>
                        <a:ext cx="211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el 9"/>
          <p:cNvSpPr>
            <a:spLocks noGrp="1"/>
          </p:cNvSpPr>
          <p:nvPr>
            <p:ph type="title"/>
          </p:nvPr>
        </p:nvSpPr>
        <p:spPr bwMode="gray"/>
        <p:txBody>
          <a:bodyPr/>
          <a:lstStyle/>
          <a:p>
            <a:r>
              <a:rPr lang="en-US" sz="2400" dirty="0" smtClean="0"/>
              <a:t>SW360: </a:t>
            </a:r>
            <a:r>
              <a:rPr lang="ja-JP" altLang="en-US" sz="2400" dirty="0" smtClean="0"/>
              <a:t>脆弱性のハンドリング</a:t>
            </a:r>
            <a:endParaRPr lang="en-US" sz="2400" noProof="0" dirty="0"/>
          </a:p>
        </p:txBody>
      </p:sp>
      <p:sp>
        <p:nvSpPr>
          <p:cNvPr id="21" name="Textplatzhalter 2"/>
          <p:cNvSpPr txBox="1">
            <a:spLocks/>
          </p:cNvSpPr>
          <p:nvPr>
            <p:custDataLst>
              <p:tags r:id="rId3"/>
            </p:custDataLst>
          </p:nvPr>
        </p:nvSpPr>
        <p:spPr bwMode="gray">
          <a:xfrm>
            <a:off x="627064" y="1773238"/>
            <a:ext cx="5544342" cy="4032250"/>
          </a:xfrm>
          <a:prstGeom prst="rect">
            <a:avLst/>
          </a:prstGeom>
          <a:ln>
            <a:noFill/>
          </a:ln>
          <a:extLst>
            <a:ext uri="{91240B29-F687-4F45-9708-019B960494DF}">
              <a14:hiddenLine xmlns:a14="http://schemas.microsoft.com/office/drawing/2010/main">
                <a:solidFill>
                  <a:srgbClr val="879BAA"/>
                </a:solidFill>
              </a14:hiddenLine>
            </a:ext>
          </a:extLst>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a:buClr>
                <a:srgbClr val="879BAA"/>
              </a:buClr>
            </a:pPr>
            <a:endParaRPr lang="en-US" sz="1600" kern="140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Text Placeholder 2"/>
          <p:cNvSpPr>
            <a:spLocks noGrp="1"/>
          </p:cNvSpPr>
          <p:nvPr>
            <p:ph type="body" sz="quarter" idx="11"/>
          </p:nvPr>
        </p:nvSpPr>
        <p:spPr>
          <a:xfrm>
            <a:off x="703263" y="1773239"/>
            <a:ext cx="5364324" cy="3000821"/>
          </a:xfrm>
        </p:spPr>
        <p:txBody>
          <a:bodyPr/>
          <a:lstStyle/>
          <a:p>
            <a:pPr marL="228600" lvl="1" indent="-228600">
              <a:buClr>
                <a:srgbClr val="879BAA"/>
              </a:buClr>
              <a:buSzPct val="100000"/>
              <a:buNone/>
            </a:pPr>
            <a:r>
              <a:rPr lang="ja-JP" altLang="en-US" sz="2000" b="1" dirty="0" smtClean="0"/>
              <a:t>プロジェクト</a:t>
            </a:r>
            <a:r>
              <a:rPr lang="ja-JP" altLang="en-US" sz="2000" b="1" dirty="0"/>
              <a:t>毎</a:t>
            </a:r>
            <a:r>
              <a:rPr lang="ja-JP" altLang="en-US" sz="2000" b="1" dirty="0" smtClean="0"/>
              <a:t>の脆弱性</a:t>
            </a:r>
            <a:endParaRPr lang="en-US" sz="2000" dirty="0" smtClean="0"/>
          </a:p>
          <a:p>
            <a:pPr marL="228600" lvl="1" indent="-228600">
              <a:buClr>
                <a:srgbClr val="879BAA"/>
              </a:buClr>
              <a:buSzPct val="100000"/>
            </a:pPr>
            <a:r>
              <a:rPr lang="en-US" sz="2000" dirty="0" smtClean="0"/>
              <a:t>“Vulnerabilities”</a:t>
            </a:r>
            <a:r>
              <a:rPr lang="ja-JP" altLang="en-US" sz="2000" dirty="0" smtClean="0"/>
              <a:t>メニューを利用</a:t>
            </a:r>
            <a:r>
              <a:rPr lang="en-US" sz="2000" dirty="0" smtClean="0"/>
              <a:t>:</a:t>
            </a:r>
          </a:p>
          <a:p>
            <a:pPr marL="407987" lvl="2" indent="-228600">
              <a:buClr>
                <a:srgbClr val="879BAA"/>
              </a:buClr>
              <a:buSzPct val="100000"/>
            </a:pPr>
            <a:r>
              <a:rPr lang="ja-JP" altLang="en-US" sz="2000" dirty="0" smtClean="0"/>
              <a:t>プロジェクト毎のビューでリスト化</a:t>
            </a:r>
            <a:endParaRPr lang="en-US" sz="2000" dirty="0" smtClean="0"/>
          </a:p>
          <a:p>
            <a:pPr marL="407987" lvl="2" indent="-228600">
              <a:buClr>
                <a:srgbClr val="879BAA"/>
              </a:buClr>
              <a:buSzPct val="100000"/>
            </a:pPr>
            <a:r>
              <a:rPr lang="ja-JP" altLang="en-US" sz="2000" dirty="0"/>
              <a:t>プロジェクト</a:t>
            </a:r>
            <a:r>
              <a:rPr lang="ja-JP" altLang="en-US" sz="2000" dirty="0" smtClean="0"/>
              <a:t>は関連性を設定</a:t>
            </a:r>
            <a:endParaRPr lang="en-US" sz="2000" dirty="0" smtClean="0"/>
          </a:p>
          <a:p>
            <a:pPr marL="228600" lvl="1" indent="-228600">
              <a:buClr>
                <a:srgbClr val="879BAA"/>
              </a:buClr>
              <a:buSzPct val="100000"/>
            </a:pPr>
            <a:r>
              <a:rPr lang="ja-JP" altLang="en-US" sz="2000" b="1" dirty="0" smtClean="0"/>
              <a:t>注意</a:t>
            </a:r>
            <a:r>
              <a:rPr lang="en-US" sz="2000" b="1" dirty="0" smtClean="0"/>
              <a:t>:</a:t>
            </a:r>
          </a:p>
          <a:p>
            <a:pPr marL="407987" lvl="2" indent="-228600">
              <a:buClr>
                <a:srgbClr val="879BAA"/>
              </a:buClr>
              <a:buSzPct val="100000"/>
            </a:pPr>
            <a:r>
              <a:rPr lang="ja-JP" altLang="en-US" sz="2000" dirty="0" smtClean="0"/>
              <a:t>同期が必要</a:t>
            </a:r>
            <a:endParaRPr lang="en-US" sz="2000" dirty="0" smtClean="0"/>
          </a:p>
          <a:p>
            <a:pPr marL="407987" lvl="2" indent="-228600">
              <a:buClr>
                <a:srgbClr val="879BAA"/>
              </a:buClr>
              <a:buSzPct val="100000"/>
            </a:pPr>
            <a:r>
              <a:rPr lang="ja-JP" altLang="en-US" sz="2000" dirty="0" smtClean="0"/>
              <a:t>最初はクリーニングが必要</a:t>
            </a:r>
            <a:endParaRPr lang="en-US" altLang="ja-JP" sz="2000" dirty="0" smtClean="0"/>
          </a:p>
          <a:p>
            <a:pPr marL="407987" lvl="2" indent="-228600">
              <a:buClr>
                <a:srgbClr val="879BAA"/>
              </a:buClr>
              <a:buSzPct val="100000"/>
            </a:pPr>
            <a:endParaRPr lang="en-US" sz="2000" dirty="0" smtClean="0"/>
          </a:p>
        </p:txBody>
      </p:sp>
      <p:pic>
        <p:nvPicPr>
          <p:cNvPr id="2" name="Picture 3"/>
          <p:cNvPicPr>
            <a:picLocks noChangeAspect="1" noChangeArrowheads="1"/>
          </p:cNvPicPr>
          <p:nvPr/>
        </p:nvPicPr>
        <p:blipFill>
          <a:blip r:embed="rId7"/>
          <a:srcRect/>
          <a:stretch>
            <a:fillRect/>
          </a:stretch>
        </p:blipFill>
        <p:spPr bwMode="auto">
          <a:xfrm>
            <a:off x="5235482" y="1773239"/>
            <a:ext cx="9097962" cy="2152650"/>
          </a:xfrm>
          <a:prstGeom prst="rect">
            <a:avLst/>
          </a:prstGeom>
          <a:noFill/>
          <a:ln w="9525">
            <a:noFill/>
            <a:miter lim="800000"/>
            <a:headEnd/>
            <a:tailEnd/>
          </a:ln>
          <a:effectLst/>
        </p:spPr>
      </p:pic>
      <p:pic>
        <p:nvPicPr>
          <p:cNvPr id="539652" name="Picture 4"/>
          <p:cNvPicPr>
            <a:picLocks noChangeAspect="1" noChangeArrowheads="1"/>
          </p:cNvPicPr>
          <p:nvPr/>
        </p:nvPicPr>
        <p:blipFill>
          <a:blip r:embed="rId8"/>
          <a:srcRect/>
          <a:stretch>
            <a:fillRect/>
          </a:stretch>
        </p:blipFill>
        <p:spPr bwMode="auto">
          <a:xfrm>
            <a:off x="5235482" y="4083963"/>
            <a:ext cx="6295185" cy="2584198"/>
          </a:xfrm>
          <a:prstGeom prst="rect">
            <a:avLst/>
          </a:prstGeom>
          <a:noFill/>
          <a:ln w="9525">
            <a:noFill/>
            <a:miter lim="800000"/>
            <a:headEnd/>
            <a:tailEnd/>
          </a:ln>
          <a:effectLst/>
        </p:spPr>
      </p:pic>
      <p:sp>
        <p:nvSpPr>
          <p:cNvPr id="11" name="Rectangle 10"/>
          <p:cNvSpPr/>
          <p:nvPr/>
        </p:nvSpPr>
        <p:spPr bwMode="auto">
          <a:xfrm>
            <a:off x="5235482" y="6165577"/>
            <a:ext cx="1156353" cy="341057"/>
          </a:xfrm>
          <a:prstGeom prst="rect">
            <a:avLst/>
          </a:prstGeom>
          <a:noFill/>
          <a:ln w="38100">
            <a:solidFill>
              <a:srgbClr val="FF0000"/>
            </a:solidFil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de-DE" sz="1800" b="1"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Rectangle 11"/>
          <p:cNvSpPr/>
          <p:nvPr/>
        </p:nvSpPr>
        <p:spPr bwMode="auto">
          <a:xfrm>
            <a:off x="8373129" y="3460376"/>
            <a:ext cx="2312800" cy="341057"/>
          </a:xfrm>
          <a:prstGeom prst="rect">
            <a:avLst/>
          </a:prstGeom>
          <a:noFill/>
          <a:ln w="38100">
            <a:solidFill>
              <a:srgbClr val="FF0000"/>
            </a:solidFil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de-DE" sz="1800" b="1"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6669467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21"/>
          <p:cNvSpPr/>
          <p:nvPr/>
        </p:nvSpPr>
        <p:spPr bwMode="gray">
          <a:xfrm>
            <a:off x="0" y="1367384"/>
            <a:ext cx="12198350" cy="4752429"/>
          </a:xfrm>
          <a:prstGeom prst="rect">
            <a:avLst/>
          </a:prstGeom>
          <a:solidFill>
            <a:srgbClr val="D7D7CD"/>
          </a:solidFill>
          <a:ln>
            <a:noFill/>
          </a:ln>
          <a:effectLst/>
          <a:extLst/>
        </p:spPr>
        <p:txBody>
          <a:bodyPr wrap="square" lIns="108000" tIns="54000" rIns="108000" bIns="54000" numCol="1" spcCol="72000" rtlCol="0" anchor="ctr">
            <a:noAutofit/>
          </a:bodyPr>
          <a:lstStyle/>
          <a:p>
            <a:pPr algn="ctr">
              <a:spcBef>
                <a:spcPct val="0"/>
              </a:spcBef>
              <a:buFont typeface="Wingdings" charset="0"/>
              <a:buNone/>
            </a:pPr>
            <a:endParaRPr lang="en-US" sz="1800" b="1"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Title 1"/>
          <p:cNvSpPr>
            <a:spLocks noGrp="1"/>
          </p:cNvSpPr>
          <p:nvPr>
            <p:ph type="title"/>
          </p:nvPr>
        </p:nvSpPr>
        <p:spPr/>
        <p:txBody>
          <a:bodyPr/>
          <a:lstStyle/>
          <a:p>
            <a:r>
              <a:rPr lang="en-US" altLang="ja-JP" sz="2400" noProof="0" dirty="0" smtClean="0"/>
              <a:t>REST API</a:t>
            </a:r>
            <a:r>
              <a:rPr lang="ja-JP" altLang="en-US" sz="2400" noProof="0" dirty="0" smtClean="0"/>
              <a:t>を用いて</a:t>
            </a:r>
            <a:r>
              <a:rPr lang="en-US" altLang="ja-JP" sz="2400" noProof="0" dirty="0" smtClean="0"/>
              <a:t>BoM</a:t>
            </a:r>
            <a:r>
              <a:rPr lang="ja-JP" altLang="en-US" sz="2400" noProof="0" dirty="0" smtClean="0"/>
              <a:t>管理のさまざまな操作が可能</a:t>
            </a:r>
            <a:endParaRPr lang="en-US" sz="2400" noProof="0" dirty="0"/>
          </a:p>
        </p:txBody>
      </p:sp>
      <p:sp>
        <p:nvSpPr>
          <p:cNvPr id="13" name="Rounded Rectangle 12"/>
          <p:cNvSpPr/>
          <p:nvPr/>
        </p:nvSpPr>
        <p:spPr bwMode="auto">
          <a:xfrm>
            <a:off x="1104404" y="1852413"/>
            <a:ext cx="2030681" cy="1282673"/>
          </a:xfrm>
          <a:prstGeom prst="roundRect">
            <a:avLst/>
          </a:prstGeom>
          <a:ln w="28575">
            <a:headEnd/>
            <a:tailEn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44018" tIns="0" rIns="72009" bIns="72009" numCol="1" spcCol="0" rtlCol="0" fromWordArt="0" anchor="b" anchorCtr="0" forceAA="0" compatLnSpc="1">
            <a:prstTxWarp prst="textNoShape">
              <a:avLst/>
            </a:prstTxWarp>
            <a:noAutofit/>
          </a:bodyPr>
          <a:lstStyle/>
          <a:p>
            <a:pPr marL="171450" indent="-171450" algn="ctr">
              <a:lnSpc>
                <a:spcPct val="100000"/>
              </a:lnSpc>
              <a:buClr>
                <a:srgbClr val="879BAA"/>
              </a:buClr>
            </a:pPr>
            <a:r>
              <a:rPr lang="de-DE" sz="2000" b="1"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Product</a:t>
            </a:r>
            <a:r>
              <a:rPr lang="de-DE" sz="20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a:t>
            </a:r>
          </a:p>
        </p:txBody>
      </p:sp>
      <p:sp>
        <p:nvSpPr>
          <p:cNvPr id="17" name="Rounded Rectangle 16"/>
          <p:cNvSpPr/>
          <p:nvPr/>
        </p:nvSpPr>
        <p:spPr bwMode="auto">
          <a:xfrm>
            <a:off x="1335014" y="1987349"/>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a:t>
            </a:r>
          </a:p>
        </p:txBody>
      </p:sp>
      <p:sp>
        <p:nvSpPr>
          <p:cNvPr id="18" name="Rounded Rectangle 17"/>
          <p:cNvSpPr/>
          <p:nvPr/>
        </p:nvSpPr>
        <p:spPr bwMode="auto">
          <a:xfrm>
            <a:off x="1789301" y="2069466"/>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B</a:t>
            </a:r>
          </a:p>
        </p:txBody>
      </p:sp>
      <p:sp>
        <p:nvSpPr>
          <p:cNvPr id="21" name="Rounded Rectangle 20"/>
          <p:cNvSpPr/>
          <p:nvPr/>
        </p:nvSpPr>
        <p:spPr bwMode="auto">
          <a:xfrm>
            <a:off x="2243589" y="2165185"/>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C</a:t>
            </a:r>
          </a:p>
        </p:txBody>
      </p:sp>
      <p:sp>
        <p:nvSpPr>
          <p:cNvPr id="27" name="Rounded Rectangle 26"/>
          <p:cNvSpPr/>
          <p:nvPr/>
        </p:nvSpPr>
        <p:spPr bwMode="auto">
          <a:xfrm>
            <a:off x="4930637" y="1946062"/>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a:t>
            </a:r>
          </a:p>
        </p:txBody>
      </p:sp>
      <p:sp>
        <p:nvSpPr>
          <p:cNvPr id="28" name="Rounded Rectangle 27"/>
          <p:cNvSpPr/>
          <p:nvPr/>
        </p:nvSpPr>
        <p:spPr bwMode="auto">
          <a:xfrm>
            <a:off x="4930637" y="2589758"/>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B</a:t>
            </a:r>
          </a:p>
        </p:txBody>
      </p:sp>
      <p:sp>
        <p:nvSpPr>
          <p:cNvPr id="29" name="Rounded Rectangle 28"/>
          <p:cNvSpPr/>
          <p:nvPr/>
        </p:nvSpPr>
        <p:spPr bwMode="auto">
          <a:xfrm>
            <a:off x="4930637" y="3285416"/>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C</a:t>
            </a:r>
          </a:p>
        </p:txBody>
      </p:sp>
      <p:sp>
        <p:nvSpPr>
          <p:cNvPr id="30" name="Rounded Rectangle 29"/>
          <p:cNvSpPr/>
          <p:nvPr/>
        </p:nvSpPr>
        <p:spPr bwMode="auto">
          <a:xfrm>
            <a:off x="4930637" y="3928823"/>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D</a:t>
            </a:r>
          </a:p>
        </p:txBody>
      </p:sp>
      <p:sp>
        <p:nvSpPr>
          <p:cNvPr id="31" name="Rounded Rectangle 30"/>
          <p:cNvSpPr/>
          <p:nvPr/>
        </p:nvSpPr>
        <p:spPr bwMode="auto">
          <a:xfrm>
            <a:off x="4930637" y="4588158"/>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E</a:t>
            </a:r>
          </a:p>
        </p:txBody>
      </p:sp>
      <p:sp>
        <p:nvSpPr>
          <p:cNvPr id="32" name="Rounded Rectangle 31"/>
          <p:cNvSpPr/>
          <p:nvPr/>
        </p:nvSpPr>
        <p:spPr bwMode="auto">
          <a:xfrm>
            <a:off x="4930637" y="5270782"/>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F</a:t>
            </a:r>
          </a:p>
        </p:txBody>
      </p:sp>
      <p:sp>
        <p:nvSpPr>
          <p:cNvPr id="37" name="Rounded Rectangle 36"/>
          <p:cNvSpPr/>
          <p:nvPr/>
        </p:nvSpPr>
        <p:spPr bwMode="auto">
          <a:xfrm>
            <a:off x="5644090" y="5298178"/>
            <a:ext cx="612852" cy="547688"/>
          </a:xfrm>
          <a:prstGeom prst="roundRect">
            <a:avLst/>
          </a:prstGeom>
          <a:noFill/>
          <a:ln>
            <a:noFill/>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49" name="Rounded Rectangle 48"/>
          <p:cNvSpPr/>
          <p:nvPr/>
        </p:nvSpPr>
        <p:spPr bwMode="auto">
          <a:xfrm>
            <a:off x="1080387" y="3287486"/>
            <a:ext cx="2030681" cy="1282673"/>
          </a:xfrm>
          <a:prstGeom prst="roundRect">
            <a:avLst/>
          </a:prstGeom>
          <a:ln w="28575">
            <a:headEnd/>
            <a:tailEn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44018" tIns="0" rIns="72009" bIns="72009" numCol="1" spcCol="0" rtlCol="0" fromWordArt="0" anchor="b" anchorCtr="0" forceAA="0" compatLnSpc="1">
            <a:prstTxWarp prst="textNoShape">
              <a:avLst/>
            </a:prstTxWarp>
            <a:noAutofit/>
          </a:bodyPr>
          <a:lstStyle/>
          <a:p>
            <a:pPr marL="171450" indent="-171450" algn="ctr">
              <a:lnSpc>
                <a:spcPct val="100000"/>
              </a:lnSpc>
              <a:buClr>
                <a:srgbClr val="879BAA"/>
              </a:buClr>
            </a:pPr>
            <a:r>
              <a:rPr lang="de-DE" sz="2000" b="1"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Product</a:t>
            </a:r>
            <a:r>
              <a:rPr lang="de-DE" sz="20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B</a:t>
            </a:r>
          </a:p>
        </p:txBody>
      </p:sp>
      <p:sp>
        <p:nvSpPr>
          <p:cNvPr id="50" name="Rounded Rectangle 49"/>
          <p:cNvSpPr/>
          <p:nvPr/>
        </p:nvSpPr>
        <p:spPr bwMode="auto">
          <a:xfrm>
            <a:off x="1310997" y="3422422"/>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C</a:t>
            </a:r>
          </a:p>
        </p:txBody>
      </p:sp>
      <p:sp>
        <p:nvSpPr>
          <p:cNvPr id="51" name="Rounded Rectangle 50"/>
          <p:cNvSpPr/>
          <p:nvPr/>
        </p:nvSpPr>
        <p:spPr bwMode="auto">
          <a:xfrm>
            <a:off x="1765284" y="3504539"/>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E</a:t>
            </a:r>
          </a:p>
        </p:txBody>
      </p:sp>
      <p:sp>
        <p:nvSpPr>
          <p:cNvPr id="52" name="Rounded Rectangle 51"/>
          <p:cNvSpPr/>
          <p:nvPr/>
        </p:nvSpPr>
        <p:spPr bwMode="auto">
          <a:xfrm>
            <a:off x="2219572" y="3600258"/>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G</a:t>
            </a:r>
          </a:p>
        </p:txBody>
      </p:sp>
      <p:sp>
        <p:nvSpPr>
          <p:cNvPr id="53" name="Rounded Rectangle 52"/>
          <p:cNvSpPr/>
          <p:nvPr/>
        </p:nvSpPr>
        <p:spPr bwMode="auto">
          <a:xfrm>
            <a:off x="1060908" y="4807281"/>
            <a:ext cx="2030681" cy="1282673"/>
          </a:xfrm>
          <a:prstGeom prst="roundRect">
            <a:avLst/>
          </a:prstGeom>
          <a:ln w="28575">
            <a:headEnd/>
            <a:tailEn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44018" tIns="0" rIns="72009" bIns="72009" numCol="1" spcCol="0" rtlCol="0" fromWordArt="0" anchor="b" anchorCtr="0" forceAA="0" compatLnSpc="1">
            <a:prstTxWarp prst="textNoShape">
              <a:avLst/>
            </a:prstTxWarp>
            <a:noAutofit/>
          </a:bodyPr>
          <a:lstStyle/>
          <a:p>
            <a:pPr marL="171450" indent="-171450" algn="ctr">
              <a:lnSpc>
                <a:spcPct val="100000"/>
              </a:lnSpc>
              <a:buClr>
                <a:srgbClr val="879BAA"/>
              </a:buClr>
            </a:pPr>
            <a:r>
              <a:rPr lang="de-DE" sz="20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Project 1</a:t>
            </a:r>
          </a:p>
        </p:txBody>
      </p:sp>
      <p:sp>
        <p:nvSpPr>
          <p:cNvPr id="54" name="Rounded Rectangle 53"/>
          <p:cNvSpPr/>
          <p:nvPr/>
        </p:nvSpPr>
        <p:spPr bwMode="auto">
          <a:xfrm>
            <a:off x="1291518" y="4942217"/>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H</a:t>
            </a:r>
          </a:p>
        </p:txBody>
      </p:sp>
      <p:sp>
        <p:nvSpPr>
          <p:cNvPr id="55" name="Rounded Rectangle 54"/>
          <p:cNvSpPr/>
          <p:nvPr/>
        </p:nvSpPr>
        <p:spPr bwMode="auto">
          <a:xfrm>
            <a:off x="1745805" y="5024334"/>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I</a:t>
            </a:r>
          </a:p>
        </p:txBody>
      </p:sp>
      <p:sp>
        <p:nvSpPr>
          <p:cNvPr id="56" name="Rounded Rectangle 55"/>
          <p:cNvSpPr/>
          <p:nvPr/>
        </p:nvSpPr>
        <p:spPr bwMode="auto">
          <a:xfrm>
            <a:off x="2200093" y="5120053"/>
            <a:ext cx="612852" cy="547688"/>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ctr">
              <a:lnSpc>
                <a:spcPct val="100000"/>
              </a:lnSpc>
              <a:buClr>
                <a:srgbClr val="879BAA"/>
              </a:buClr>
            </a:pPr>
            <a:r>
              <a:rPr lang="de-DE"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C</a:t>
            </a:r>
          </a:p>
        </p:txBody>
      </p:sp>
      <p:cxnSp>
        <p:nvCxnSpPr>
          <p:cNvPr id="57" name="Straight Arrow Connector 56"/>
          <p:cNvCxnSpPr>
            <a:stCxn id="27" idx="1"/>
            <a:endCxn id="13" idx="3"/>
          </p:cNvCxnSpPr>
          <p:nvPr/>
        </p:nvCxnSpPr>
        <p:spPr bwMode="auto">
          <a:xfrm flipH="1">
            <a:off x="3135085" y="2219906"/>
            <a:ext cx="1795552" cy="273844"/>
          </a:xfrm>
          <a:prstGeom prst="straightConnector1">
            <a:avLst/>
          </a:prstGeom>
          <a:solidFill>
            <a:schemeClr val="accent2"/>
          </a:solidFill>
          <a:ln w="38100" cap="flat" cmpd="sng" algn="ctr">
            <a:solidFill>
              <a:schemeClr val="accent1"/>
            </a:solidFill>
            <a:prstDash val="solid"/>
            <a:round/>
            <a:headEnd type="arrow" w="med" len="med"/>
            <a:tailEnd type="arrow" w="med" len="med"/>
          </a:ln>
          <a:effectLst/>
        </p:spPr>
      </p:cxnSp>
      <p:cxnSp>
        <p:nvCxnSpPr>
          <p:cNvPr id="60" name="Straight Arrow Connector 59"/>
          <p:cNvCxnSpPr>
            <a:stCxn id="28" idx="1"/>
            <a:endCxn id="13" idx="3"/>
          </p:cNvCxnSpPr>
          <p:nvPr/>
        </p:nvCxnSpPr>
        <p:spPr bwMode="auto">
          <a:xfrm flipH="1" flipV="1">
            <a:off x="3135085" y="2493750"/>
            <a:ext cx="1795552" cy="369852"/>
          </a:xfrm>
          <a:prstGeom prst="straightConnector1">
            <a:avLst/>
          </a:prstGeom>
          <a:solidFill>
            <a:schemeClr val="accent2"/>
          </a:solidFill>
          <a:ln w="38100" cap="flat" cmpd="sng" algn="ctr">
            <a:solidFill>
              <a:schemeClr val="accent1"/>
            </a:solidFill>
            <a:prstDash val="solid"/>
            <a:round/>
            <a:headEnd type="arrow" w="med" len="med"/>
            <a:tailEnd type="arrow" w="med" len="med"/>
          </a:ln>
          <a:effectLst/>
        </p:spPr>
      </p:cxnSp>
      <p:cxnSp>
        <p:nvCxnSpPr>
          <p:cNvPr id="63" name="Straight Arrow Connector 62"/>
          <p:cNvCxnSpPr>
            <a:stCxn id="29" idx="1"/>
            <a:endCxn id="13" idx="3"/>
          </p:cNvCxnSpPr>
          <p:nvPr/>
        </p:nvCxnSpPr>
        <p:spPr bwMode="auto">
          <a:xfrm flipH="1" flipV="1">
            <a:off x="3135085" y="2493750"/>
            <a:ext cx="1795552" cy="1065510"/>
          </a:xfrm>
          <a:prstGeom prst="straightConnector1">
            <a:avLst/>
          </a:prstGeom>
          <a:solidFill>
            <a:schemeClr val="accent2"/>
          </a:solidFill>
          <a:ln w="38100" cap="flat" cmpd="sng" algn="ctr">
            <a:solidFill>
              <a:schemeClr val="accent1"/>
            </a:solidFill>
            <a:prstDash val="solid"/>
            <a:round/>
            <a:headEnd type="arrow" w="med" len="med"/>
            <a:tailEnd type="arrow" w="med" len="med"/>
          </a:ln>
          <a:effectLst/>
        </p:spPr>
      </p:cxnSp>
      <p:cxnSp>
        <p:nvCxnSpPr>
          <p:cNvPr id="66" name="Straight Arrow Connector 65"/>
          <p:cNvCxnSpPr>
            <a:stCxn id="29" idx="1"/>
            <a:endCxn id="49" idx="3"/>
          </p:cNvCxnSpPr>
          <p:nvPr/>
        </p:nvCxnSpPr>
        <p:spPr bwMode="auto">
          <a:xfrm flipH="1">
            <a:off x="3111068" y="3559260"/>
            <a:ext cx="1819569" cy="369563"/>
          </a:xfrm>
          <a:prstGeom prst="straightConnector1">
            <a:avLst/>
          </a:prstGeom>
          <a:solidFill>
            <a:schemeClr val="accent2"/>
          </a:solidFill>
          <a:ln w="38100" cap="flat" cmpd="sng" algn="ctr">
            <a:solidFill>
              <a:schemeClr val="accent1"/>
            </a:solidFill>
            <a:prstDash val="solid"/>
            <a:round/>
            <a:headEnd type="arrow" w="med" len="med"/>
            <a:tailEnd type="arrow" w="med" len="med"/>
          </a:ln>
          <a:effectLst/>
        </p:spPr>
      </p:cxnSp>
      <p:cxnSp>
        <p:nvCxnSpPr>
          <p:cNvPr id="69" name="Straight Arrow Connector 68"/>
          <p:cNvCxnSpPr>
            <a:stCxn id="29" idx="1"/>
            <a:endCxn id="53" idx="3"/>
          </p:cNvCxnSpPr>
          <p:nvPr/>
        </p:nvCxnSpPr>
        <p:spPr bwMode="auto">
          <a:xfrm flipH="1">
            <a:off x="3091589" y="3559260"/>
            <a:ext cx="1839048" cy="1889358"/>
          </a:xfrm>
          <a:prstGeom prst="straightConnector1">
            <a:avLst/>
          </a:prstGeom>
          <a:solidFill>
            <a:schemeClr val="accent2"/>
          </a:solidFill>
          <a:ln w="38100" cap="flat" cmpd="sng" algn="ctr">
            <a:solidFill>
              <a:schemeClr val="accent1"/>
            </a:solidFill>
            <a:prstDash val="solid"/>
            <a:round/>
            <a:headEnd type="arrow" w="med" len="med"/>
            <a:tailEnd type="arrow" w="med" len="med"/>
          </a:ln>
          <a:effectLst/>
        </p:spPr>
      </p:cxnSp>
      <p:cxnSp>
        <p:nvCxnSpPr>
          <p:cNvPr id="72" name="Straight Arrow Connector 71"/>
          <p:cNvCxnSpPr>
            <a:stCxn id="31" idx="1"/>
            <a:endCxn id="49" idx="3"/>
          </p:cNvCxnSpPr>
          <p:nvPr/>
        </p:nvCxnSpPr>
        <p:spPr bwMode="auto">
          <a:xfrm flipH="1" flipV="1">
            <a:off x="3111068" y="3928823"/>
            <a:ext cx="1819569" cy="933179"/>
          </a:xfrm>
          <a:prstGeom prst="straightConnector1">
            <a:avLst/>
          </a:prstGeom>
          <a:solidFill>
            <a:schemeClr val="accent2"/>
          </a:solidFill>
          <a:ln w="38100" cap="flat" cmpd="sng" algn="ctr">
            <a:solidFill>
              <a:schemeClr val="accent1"/>
            </a:solidFill>
            <a:prstDash val="solid"/>
            <a:round/>
            <a:headEnd type="arrow" w="med" len="med"/>
            <a:tailEnd type="arrow" w="med" len="med"/>
          </a:ln>
          <a:effectLst/>
        </p:spPr>
      </p:cxnSp>
      <p:sp>
        <p:nvSpPr>
          <p:cNvPr id="81" name="Text Placeholder 2"/>
          <p:cNvSpPr txBox="1">
            <a:spLocks/>
          </p:cNvSpPr>
          <p:nvPr/>
        </p:nvSpPr>
        <p:spPr bwMode="auto">
          <a:xfrm>
            <a:off x="6090866" y="1714500"/>
            <a:ext cx="6107483" cy="30315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ts val="600"/>
              </a:spcBef>
              <a:spcAft>
                <a:spcPct val="0"/>
              </a:spcAft>
              <a:buClr>
                <a:schemeClr val="accent1"/>
              </a:buClr>
              <a:buSzPct val="100000"/>
              <a:buFont typeface="Arial" pitchFamily="34" charset="0"/>
              <a:buNone/>
              <a:tabLst/>
              <a:defRPr/>
            </a:pPr>
            <a:r>
              <a:rPr kumimoji="0" lang="ja-JP" altLang="en-US" sz="1800" b="1" i="0" u="none" strike="noStrike" kern="0" cap="none" spc="0" normalizeH="0" baseline="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社内ソース管理で誰が何を使っているか把握</a:t>
            </a:r>
            <a:endParaRPr kumimoji="0" lang="en-US" sz="1800" b="1" i="0" u="none" strike="noStrike" kern="0" cap="none" spc="0" normalizeH="0" baseline="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228600" marR="0" lvl="1" indent="-228600" algn="l" defTabSz="914400" rtl="0" eaLnBrk="1" fontAlgn="base" latinLnBrk="0" hangingPunct="1">
              <a:lnSpc>
                <a:spcPct val="100000"/>
              </a:lnSpc>
              <a:spcBef>
                <a:spcPts val="600"/>
              </a:spcBef>
              <a:spcAft>
                <a:spcPct val="0"/>
              </a:spcAft>
              <a:buClr>
                <a:srgbClr val="879BAA"/>
              </a:buClr>
              <a:buSzPct val="100000"/>
              <a:buFontTx/>
              <a:buChar char="•"/>
              <a:tabLst/>
              <a:defRPr/>
            </a:pPr>
            <a:r>
              <a:rPr lang="ja-JP" altLang="en-US"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自分が作成した使用状況データを用いて把握</a:t>
            </a:r>
            <a:endParaRPr lang="en-US"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228600" marR="0" lvl="1" indent="-228600" algn="l" defTabSz="914400" rtl="0" eaLnBrk="1" fontAlgn="base" latinLnBrk="0" hangingPunct="1">
              <a:lnSpc>
                <a:spcPct val="100000"/>
              </a:lnSpc>
              <a:spcBef>
                <a:spcPts val="600"/>
              </a:spcBef>
              <a:spcAft>
                <a:spcPct val="0"/>
              </a:spcAft>
              <a:buClr>
                <a:srgbClr val="879BAA"/>
              </a:buClr>
              <a:buSzPct val="100000"/>
              <a:buFontTx/>
              <a:buChar char="•"/>
              <a:tabLst/>
              <a:defRPr/>
            </a:pPr>
            <a:r>
              <a:rPr kumimoji="0" lang="ja-JP" altLang="en-US" sz="1800" b="0" i="0" u="none" strike="noStrike" kern="0" cap="none" spc="0" normalizeH="0" baseline="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誰が一番良く使われているコンポーネントを作成したか等の</a:t>
            </a:r>
            <a:r>
              <a:rPr kumimoji="0" lang="en-US" altLang="ja-JP" sz="1800" b="0" i="0" u="none" strike="noStrike" kern="0" cap="none" spc="0" normalizeH="0" baseline="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
            </a:r>
            <a:br>
              <a:rPr kumimoji="0" lang="en-US" altLang="ja-JP" sz="1800" b="0" i="0" u="none" strike="noStrike" kern="0" cap="none" spc="0" normalizeH="0" baseline="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br>
            <a:r>
              <a:rPr kumimoji="0" lang="ja-JP" altLang="en-US" sz="1800" b="0" i="0" u="none" strike="noStrike" kern="0" cap="none" spc="0" normalizeH="0" baseline="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統計情報の提供</a:t>
            </a:r>
            <a:endParaRPr kumimoji="0" lang="en-US" sz="1800" b="0" i="0" u="none" strike="noStrike" kern="0" cap="none" spc="0" normalizeH="0" baseline="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1" fontAlgn="base" latinLnBrk="0" hangingPunct="1">
              <a:lnSpc>
                <a:spcPct val="100000"/>
              </a:lnSpc>
              <a:spcBef>
                <a:spcPts val="600"/>
              </a:spcBef>
              <a:spcAft>
                <a:spcPct val="0"/>
              </a:spcAft>
              <a:buClr>
                <a:srgbClr val="879BAA"/>
              </a:buClr>
              <a:buSzPct val="100000"/>
              <a:buFont typeface="Arial" pitchFamily="34" charset="0"/>
              <a:buNone/>
              <a:tabLst/>
              <a:defRPr/>
            </a:pPr>
            <a:r>
              <a:rPr kumimoji="0" lang="ja-JP" altLang="en-US" sz="1800" b="1" i="0" u="none" strike="noStrike" kern="0" cap="none" spc="0" normalizeH="0" baseline="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例：</a:t>
            </a:r>
            <a:r>
              <a:rPr kumimoji="0" lang="en-US" altLang="ja-JP" sz="1800" b="1" i="0" u="none" strike="noStrike" kern="0" cap="none" spc="0" normalizeH="0" baseline="0" dirty="0" err="1"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Git</a:t>
            </a:r>
            <a:r>
              <a:rPr kumimoji="0" lang="ja-JP" altLang="en-US" sz="1800" b="1" i="0" u="none" strike="noStrike" kern="0" cap="none" spc="0" normalizeH="0" baseline="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サーバとの連携</a:t>
            </a:r>
            <a:endParaRPr kumimoji="0" lang="en-US" sz="1800" b="1" i="0" u="none" strike="noStrike" kern="0" cap="none" spc="0" normalizeH="0" baseline="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228600" marR="0" lvl="1" indent="-228600" algn="l" defTabSz="914400" rtl="0" eaLnBrk="1" fontAlgn="base" latinLnBrk="0" hangingPunct="1">
              <a:lnSpc>
                <a:spcPct val="100000"/>
              </a:lnSpc>
              <a:spcBef>
                <a:spcPts val="600"/>
              </a:spcBef>
              <a:spcAft>
                <a:spcPct val="0"/>
              </a:spcAft>
              <a:buClr>
                <a:srgbClr val="879BAA"/>
              </a:buClr>
              <a:buSzPct val="100000"/>
              <a:buFontTx/>
              <a:buChar char="•"/>
              <a:tabLst/>
              <a:defRPr/>
            </a:pPr>
            <a:r>
              <a:rPr kumimoji="0" lang="en-US" altLang="ja-JP" sz="1800" b="0" i="0" u="none" strike="noStrike" kern="0" cap="none" spc="0" normalizeH="0" baseline="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SW360</a:t>
            </a:r>
            <a:r>
              <a:rPr lang="ja-JP" altLang="en-US"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で</a:t>
            </a:r>
            <a:r>
              <a:rPr kumimoji="0" lang="ja-JP" altLang="en-US" sz="1800" b="0" i="0" u="none" strike="noStrike" kern="0" cap="none" spc="0" normalizeH="0" baseline="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作成した記録</a:t>
            </a:r>
            <a:r>
              <a:rPr lang="ja-JP" altLang="en-US"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から</a:t>
            </a:r>
            <a:r>
              <a:rPr kumimoji="0" lang="en-US" altLang="ja-JP" sz="1800" b="0" i="0" u="none" strike="noStrike" kern="0" cap="none" spc="0" normalizeH="0" baseline="0" dirty="0" err="1"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Git</a:t>
            </a:r>
            <a:r>
              <a:rPr kumimoji="0" lang="ja-JP" altLang="en-US" sz="1800" b="0" i="0" u="none" strike="noStrike" kern="0" cap="none" spc="0" normalizeH="0" baseline="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サーバへのリンクを作成</a:t>
            </a:r>
            <a:endParaRPr kumimoji="0" lang="en-US" sz="1800" b="0" i="0" u="none" strike="noStrike" kern="0" cap="none" spc="0" normalizeH="0" baseline="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1" fontAlgn="base" latinLnBrk="0" hangingPunct="1">
              <a:lnSpc>
                <a:spcPct val="100000"/>
              </a:lnSpc>
              <a:spcBef>
                <a:spcPts val="600"/>
              </a:spcBef>
              <a:spcAft>
                <a:spcPct val="0"/>
              </a:spcAft>
              <a:buClr>
                <a:srgbClr val="879BAA"/>
              </a:buClr>
              <a:buSzPct val="100000"/>
              <a:buFont typeface="Arial" pitchFamily="34" charset="0"/>
              <a:buNone/>
              <a:tabLst/>
              <a:defRPr/>
            </a:pPr>
            <a:r>
              <a:rPr kumimoji="0" lang="ja-JP" altLang="en-US" sz="1800" b="1" i="0" u="none" strike="noStrike" kern="0" cap="none" spc="0" normalizeH="0" baseline="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記録上の外部</a:t>
            </a:r>
            <a:r>
              <a:rPr kumimoji="0" lang="en-US" altLang="ja-JP" sz="1800" b="1" i="0" u="none" strike="noStrike" kern="0" cap="none" spc="0" normalizeH="0" baseline="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ID</a:t>
            </a:r>
            <a:r>
              <a:rPr lang="ja-JP" altLang="en-US" b="1"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a:t>
            </a:r>
            <a:r>
              <a:rPr kumimoji="0" lang="ja-JP" altLang="en-US" sz="1800" b="1" i="0" u="none" strike="noStrike" kern="0" cap="none" spc="0" normalizeH="0" baseline="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マッピングを簡単にする</a:t>
            </a:r>
            <a:endParaRPr kumimoji="0" lang="en-US" sz="1800" b="1" i="0" u="none" strike="noStrike" kern="0" cap="none" spc="0" normalizeH="0" baseline="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228600" lvl="1" indent="-228600">
              <a:spcBef>
                <a:spcPts val="600"/>
              </a:spcBef>
              <a:buClr>
                <a:srgbClr val="879BAA"/>
              </a:buClr>
              <a:buSzPct val="100000"/>
              <a:buFontTx/>
              <a:buChar char="•"/>
              <a:defRPr/>
            </a:pPr>
            <a:r>
              <a:rPr kumimoji="0" lang="ja-JP" altLang="en-US" sz="1800" b="0" i="0" u="none" strike="noStrike" kern="0" cap="none" spc="0" normalizeH="0" baseline="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コンポーネントとリリースは外部</a:t>
            </a:r>
            <a:r>
              <a:rPr kumimoji="0" lang="en-US" altLang="ja-JP" sz="1800" b="0" i="0" u="none" strike="noStrike" kern="0" cap="none" spc="0" normalizeH="0" baseline="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ID</a:t>
            </a:r>
            <a:r>
              <a:rPr lang="ja-JP" altLang="en-US"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を持つ（</a:t>
            </a:r>
            <a:r>
              <a:rPr lang="ja-JP" altLang="en-US"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例：</a:t>
            </a:r>
            <a:r>
              <a:rPr lang="en-US" altLang="ja-JP"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Maven-id</a:t>
            </a:r>
            <a:r>
              <a:rPr lang="ja-JP" altLang="en-US"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228600" marR="0" lvl="1" indent="-228600" algn="l" defTabSz="914400" rtl="0" eaLnBrk="1" fontAlgn="base" latinLnBrk="0" hangingPunct="1">
              <a:lnSpc>
                <a:spcPct val="100000"/>
              </a:lnSpc>
              <a:spcBef>
                <a:spcPts val="600"/>
              </a:spcBef>
              <a:spcAft>
                <a:spcPct val="0"/>
              </a:spcAft>
              <a:buClr>
                <a:srgbClr val="879BAA"/>
              </a:buClr>
              <a:buSzPct val="100000"/>
              <a:buFontTx/>
              <a:buChar char="•"/>
              <a:tabLst/>
              <a:defRPr/>
            </a:pPr>
            <a:r>
              <a:rPr lang="ja-JP" altLang="en-US"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プロジェクトも同様に外部から参照できる</a:t>
            </a:r>
            <a:endParaRPr kumimoji="0" lang="en-US" sz="1800" b="0" i="0" u="none" strike="noStrike" kern="0" cap="none" spc="0" normalizeH="0" baseline="0" dirty="0" smtClean="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問題１：コンポーネントの名前の不整合</a:t>
            </a:r>
            <a:endParaRPr lang="de-DE" dirty="0"/>
          </a:p>
        </p:txBody>
      </p:sp>
      <p:sp>
        <p:nvSpPr>
          <p:cNvPr id="3" name="Text Placeholder 2"/>
          <p:cNvSpPr>
            <a:spLocks noGrp="1"/>
          </p:cNvSpPr>
          <p:nvPr>
            <p:ph type="body" sz="quarter" idx="11"/>
          </p:nvPr>
        </p:nvSpPr>
        <p:spPr>
          <a:xfrm>
            <a:off x="627062" y="1412875"/>
            <a:ext cx="11088687" cy="1554272"/>
          </a:xfrm>
        </p:spPr>
        <p:txBody>
          <a:bodyPr/>
          <a:lstStyle/>
          <a:p>
            <a:pPr>
              <a:buFont typeface="Wingdings" pitchFamily="2" charset="2"/>
              <a:buChar char="§"/>
            </a:pPr>
            <a:r>
              <a:rPr lang="ja-JP" altLang="en-US" sz="2400" dirty="0" smtClean="0"/>
              <a:t>コンポーネント</a:t>
            </a:r>
            <a:r>
              <a:rPr lang="ja-JP" altLang="en-US" sz="2400" dirty="0"/>
              <a:t>管理機能を持つ</a:t>
            </a:r>
            <a:r>
              <a:rPr lang="en-US" altLang="ja-JP" sz="2400" dirty="0" smtClean="0"/>
              <a:t>IT</a:t>
            </a:r>
            <a:r>
              <a:rPr lang="ja-JP" altLang="en-US" sz="2400" dirty="0"/>
              <a:t>システム</a:t>
            </a:r>
            <a:endParaRPr lang="en-US" altLang="ja-JP" sz="2400" dirty="0"/>
          </a:p>
          <a:p>
            <a:pPr>
              <a:buFont typeface="Wingdings" pitchFamily="2" charset="2"/>
              <a:buChar char="§"/>
            </a:pPr>
            <a:r>
              <a:rPr lang="ja-JP" altLang="en-US" sz="2400" dirty="0"/>
              <a:t>異なるシステムが関与</a:t>
            </a:r>
            <a:endParaRPr lang="en-US" altLang="ja-JP" sz="2400" dirty="0"/>
          </a:p>
          <a:p>
            <a:endParaRPr lang="en-US" altLang="ja-JP" sz="2400" dirty="0"/>
          </a:p>
          <a:p>
            <a:endParaRPr lang="de-DE" dirty="0"/>
          </a:p>
        </p:txBody>
      </p:sp>
      <p:pic>
        <p:nvPicPr>
          <p:cNvPr id="4"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3531096" y="2393126"/>
            <a:ext cx="1270000" cy="1270000"/>
          </a:xfrm>
          <a:prstGeom prst="rect">
            <a:avLst/>
          </a:prstGeom>
          <a:noFill/>
        </p:spPr>
      </p:pic>
      <p:pic>
        <p:nvPicPr>
          <p:cNvPr id="5"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7609408" y="2510998"/>
            <a:ext cx="1270000" cy="1270000"/>
          </a:xfrm>
          <a:prstGeom prst="rect">
            <a:avLst/>
          </a:prstGeom>
          <a:noFill/>
        </p:spPr>
      </p:pic>
      <p:sp>
        <p:nvSpPr>
          <p:cNvPr id="6" name="TextBox 5"/>
          <p:cNvSpPr txBox="1"/>
          <p:nvPr/>
        </p:nvSpPr>
        <p:spPr>
          <a:xfrm>
            <a:off x="7609408" y="3663126"/>
            <a:ext cx="2592288" cy="369332"/>
          </a:xfrm>
          <a:prstGeom prst="rect">
            <a:avLst/>
          </a:prstGeom>
          <a:noFill/>
        </p:spPr>
        <p:txBody>
          <a:bodyPr wrap="square" rtlCol="0">
            <a:spAutoFit/>
          </a:bodyPr>
          <a:lstStyle/>
          <a:p>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コード品質チェッカー</a:t>
            </a:r>
            <a:endParaRPr lang="de-DE"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TextBox 6"/>
          <p:cNvSpPr txBox="1"/>
          <p:nvPr/>
        </p:nvSpPr>
        <p:spPr>
          <a:xfrm>
            <a:off x="2414972" y="3663126"/>
            <a:ext cx="2232248" cy="369332"/>
          </a:xfrm>
          <a:prstGeom prst="rect">
            <a:avLst/>
          </a:prstGeom>
          <a:noFill/>
        </p:spPr>
        <p:txBody>
          <a:bodyPr wrap="square" rtlCol="0">
            <a:spAutoFit/>
          </a:bodyPr>
          <a:lstStyle/>
          <a:p>
            <a:pPr algn="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a:t>
            </a:r>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スキャナ</a:t>
            </a:r>
            <a:endParaRPr lang="de-DE"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 name="Straight Arrow Connector 7"/>
          <p:cNvCxnSpPr/>
          <p:nvPr/>
        </p:nvCxnSpPr>
        <p:spPr>
          <a:xfrm>
            <a:off x="4801096" y="3735134"/>
            <a:ext cx="2664296" cy="0"/>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sp>
        <p:nvSpPr>
          <p:cNvPr id="9" name="Lightning Bolt 8"/>
          <p:cNvSpPr/>
          <p:nvPr/>
        </p:nvSpPr>
        <p:spPr>
          <a:xfrm>
            <a:off x="5233144" y="2510998"/>
            <a:ext cx="1440160" cy="1872208"/>
          </a:xfrm>
          <a:prstGeom prst="lightningBolt">
            <a:avLst/>
          </a:prstGeom>
          <a:solidFill>
            <a:srgbClr val="FFE178"/>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de-DE">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Flowchart: Document 9"/>
          <p:cNvSpPr/>
          <p:nvPr/>
        </p:nvSpPr>
        <p:spPr>
          <a:xfrm>
            <a:off x="7583263" y="4013874"/>
            <a:ext cx="2592289" cy="2402855"/>
          </a:xfrm>
          <a:prstGeom prst="flowChartDocumen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t"/>
          <a:lstStyle/>
          <a:p>
            <a:r>
              <a:rPr lang="de-DE" sz="1600" dirty="0" smtClean="0">
                <a:latin typeface="Meiryo UI" panose="020B0604030504040204" pitchFamily="50" charset="-128"/>
                <a:ea typeface="Meiryo UI" panose="020B0604030504040204" pitchFamily="50" charset="-128"/>
                <a:cs typeface="Meiryo UI" panose="020B0604030504040204" pitchFamily="50" charset="-128"/>
              </a:rPr>
              <a:t>Components</a:t>
            </a:r>
          </a:p>
          <a:p>
            <a:endParaRPr lang="de-DE" sz="1600" dirty="0" smtClean="0">
              <a:latin typeface="Meiryo UI" panose="020B0604030504040204" pitchFamily="50" charset="-128"/>
              <a:ea typeface="Meiryo UI" panose="020B0604030504040204" pitchFamily="50" charset="-128"/>
              <a:cs typeface="Meiryo UI" panose="020B0604030504040204" pitchFamily="50" charset="-128"/>
            </a:endParaRPr>
          </a:p>
          <a:p>
            <a:r>
              <a:rPr lang="de-DE" sz="1600" dirty="0" smtClean="0">
                <a:latin typeface="Meiryo UI" panose="020B0604030504040204" pitchFamily="50" charset="-128"/>
                <a:ea typeface="Meiryo UI" panose="020B0604030504040204" pitchFamily="50" charset="-128"/>
                <a:cs typeface="Meiryo UI" panose="020B0604030504040204" pitchFamily="50" charset="-128"/>
              </a:rPr>
              <a:t>Tomcat-7.0.23</a:t>
            </a:r>
          </a:p>
          <a:p>
            <a:r>
              <a:rPr lang="de-DE" sz="1600" dirty="0" smtClean="0">
                <a:latin typeface="Meiryo UI" panose="020B0604030504040204" pitchFamily="50" charset="-128"/>
                <a:ea typeface="Meiryo UI" panose="020B0604030504040204" pitchFamily="50" charset="-128"/>
                <a:cs typeface="Meiryo UI" panose="020B0604030504040204" pitchFamily="50" charset="-128"/>
              </a:rPr>
              <a:t>Oracle Java 1.7.0_64</a:t>
            </a:r>
          </a:p>
          <a:p>
            <a:r>
              <a:rPr lang="de-DE" sz="1600" dirty="0" err="1" smtClean="0">
                <a:latin typeface="Meiryo UI" panose="020B0604030504040204" pitchFamily="50" charset="-128"/>
                <a:ea typeface="Meiryo UI" panose="020B0604030504040204" pitchFamily="50" charset="-128"/>
                <a:cs typeface="Meiryo UI" panose="020B0604030504040204" pitchFamily="50" charset="-128"/>
              </a:rPr>
              <a:t>Mr</a:t>
            </a:r>
            <a:r>
              <a:rPr lang="de-DE" sz="1600" dirty="0" smtClean="0">
                <a:latin typeface="Meiryo UI" panose="020B0604030504040204" pitchFamily="50" charset="-128"/>
                <a:ea typeface="Meiryo UI" panose="020B0604030504040204" pitchFamily="50" charset="-128"/>
                <a:cs typeface="Meiryo UI" panose="020B0604030504040204" pitchFamily="50" charset="-128"/>
              </a:rPr>
              <a:t> 511‘S </a:t>
            </a:r>
            <a:r>
              <a:rPr lang="de-DE" sz="1600" dirty="0" err="1" smtClean="0">
                <a:latin typeface="Meiryo UI" panose="020B0604030504040204" pitchFamily="50" charset="-128"/>
                <a:ea typeface="Meiryo UI" panose="020B0604030504040204" pitchFamily="50" charset="-128"/>
                <a:cs typeface="Meiryo UI" panose="020B0604030504040204" pitchFamily="50" charset="-128"/>
              </a:rPr>
              <a:t>Libelf</a:t>
            </a:r>
            <a:r>
              <a:rPr lang="de-DE" sz="1600" dirty="0" smtClean="0">
                <a:latin typeface="Meiryo UI" panose="020B0604030504040204" pitchFamily="50" charset="-128"/>
                <a:ea typeface="Meiryo UI" panose="020B0604030504040204" pitchFamily="50" charset="-128"/>
                <a:cs typeface="Meiryo UI" panose="020B0604030504040204" pitchFamily="50" charset="-128"/>
              </a:rPr>
              <a:t> 0.8.9</a:t>
            </a:r>
          </a:p>
        </p:txBody>
      </p:sp>
      <p:sp>
        <p:nvSpPr>
          <p:cNvPr id="11" name="Flowchart: Document 10"/>
          <p:cNvSpPr/>
          <p:nvPr/>
        </p:nvSpPr>
        <p:spPr>
          <a:xfrm>
            <a:off x="2280816" y="4040464"/>
            <a:ext cx="2520280" cy="2232248"/>
          </a:xfrm>
          <a:prstGeom prst="flowChartDocumen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t"/>
          <a:lstStyle/>
          <a:p>
            <a:r>
              <a:rPr lang="de-DE" sz="1600" dirty="0" smtClean="0">
                <a:latin typeface="Meiryo UI" panose="020B0604030504040204" pitchFamily="50" charset="-128"/>
                <a:ea typeface="Meiryo UI" panose="020B0604030504040204" pitchFamily="50" charset="-128"/>
                <a:cs typeface="Meiryo UI" panose="020B0604030504040204" pitchFamily="50" charset="-128"/>
              </a:rPr>
              <a:t>Components</a:t>
            </a:r>
          </a:p>
          <a:p>
            <a:endParaRPr lang="de-DE" sz="1600" dirty="0" smtClean="0">
              <a:latin typeface="Meiryo UI" panose="020B0604030504040204" pitchFamily="50" charset="-128"/>
              <a:ea typeface="Meiryo UI" panose="020B0604030504040204" pitchFamily="50" charset="-128"/>
              <a:cs typeface="Meiryo UI" panose="020B0604030504040204" pitchFamily="50" charset="-128"/>
            </a:endParaRPr>
          </a:p>
          <a:p>
            <a:r>
              <a:rPr lang="de-DE" sz="1600" dirty="0" smtClean="0">
                <a:latin typeface="Meiryo UI" panose="020B0604030504040204" pitchFamily="50" charset="-128"/>
                <a:ea typeface="Meiryo UI" panose="020B0604030504040204" pitchFamily="50" charset="-128"/>
                <a:cs typeface="Meiryo UI" panose="020B0604030504040204" pitchFamily="50" charset="-128"/>
              </a:rPr>
              <a:t>Apache </a:t>
            </a:r>
            <a:r>
              <a:rPr lang="de-DE" sz="1600" dirty="0" err="1" smtClean="0">
                <a:latin typeface="Meiryo UI" panose="020B0604030504040204" pitchFamily="50" charset="-128"/>
                <a:ea typeface="Meiryo UI" panose="020B0604030504040204" pitchFamily="50" charset="-128"/>
                <a:cs typeface="Meiryo UI" panose="020B0604030504040204" pitchFamily="50" charset="-128"/>
              </a:rPr>
              <a:t>Tomcat</a:t>
            </a:r>
            <a:r>
              <a:rPr lang="de-DE" sz="1600" dirty="0" smtClean="0">
                <a:latin typeface="Meiryo UI" panose="020B0604030504040204" pitchFamily="50" charset="-128"/>
                <a:ea typeface="Meiryo UI" panose="020B0604030504040204" pitchFamily="50" charset="-128"/>
                <a:cs typeface="Meiryo UI" panose="020B0604030504040204" pitchFamily="50" charset="-128"/>
              </a:rPr>
              <a:t> 7.0.54</a:t>
            </a:r>
          </a:p>
          <a:p>
            <a:r>
              <a:rPr lang="de-DE" sz="1600" dirty="0" smtClean="0">
                <a:latin typeface="Meiryo UI" panose="020B0604030504040204" pitchFamily="50" charset="-128"/>
                <a:ea typeface="Meiryo UI" panose="020B0604030504040204" pitchFamily="50" charset="-128"/>
                <a:cs typeface="Meiryo UI" panose="020B0604030504040204" pitchFamily="50" charset="-128"/>
              </a:rPr>
              <a:t>Java-17.0.54</a:t>
            </a:r>
          </a:p>
          <a:p>
            <a:r>
              <a:rPr lang="de-DE" sz="1600" dirty="0" smtClean="0">
                <a:latin typeface="Meiryo UI" panose="020B0604030504040204" pitchFamily="50" charset="-128"/>
                <a:ea typeface="Meiryo UI" panose="020B0604030504040204" pitchFamily="50" charset="-128"/>
                <a:cs typeface="Meiryo UI" panose="020B0604030504040204" pitchFamily="50" charset="-128"/>
              </a:rPr>
              <a:t>Libelf-0.8.9</a:t>
            </a:r>
            <a:endParaRPr lang="de-DE"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Rounded Rectangular Callout 11"/>
          <p:cNvSpPr/>
          <p:nvPr/>
        </p:nvSpPr>
        <p:spPr>
          <a:xfrm>
            <a:off x="5089128" y="4517930"/>
            <a:ext cx="2240930" cy="1897658"/>
          </a:xfrm>
          <a:prstGeom prst="wedgeRoundRectCallout">
            <a:avLst>
              <a:gd name="adj1" fmla="val -5558"/>
              <a:gd name="adj2" fmla="val -1049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同じコンポーネントをシステム毎に違う名前で登録</a:t>
            </a:r>
            <a:endPar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マッピングをしなければならない</a:t>
            </a:r>
            <a:endParaRPr lang="de-DE"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bwMode="gray">
          <a:xfrm>
            <a:off x="4235" y="1413148"/>
            <a:ext cx="12198350" cy="4752429"/>
          </a:xfrm>
          <a:prstGeom prst="rect">
            <a:avLst/>
          </a:prstGeom>
          <a:solidFill>
            <a:srgbClr val="D7D7CD"/>
          </a:solidFill>
          <a:ln>
            <a:noFill/>
          </a:ln>
          <a:effectLst/>
          <a:extLst/>
        </p:spPr>
        <p:txBody>
          <a:bodyPr wrap="square" lIns="108000" tIns="54000" rIns="108000" bIns="54000" numCol="1" spcCol="72000" rtlCol="0" anchor="ctr">
            <a:noAutofit/>
          </a:bodyPr>
          <a:lstStyle/>
          <a:p>
            <a:pPr algn="ctr">
              <a:spcBef>
                <a:spcPct val="0"/>
              </a:spcBef>
              <a:buFont typeface="Wingdings" charset="0"/>
              <a:buNone/>
            </a:pPr>
            <a:endParaRPr lang="en-US" sz="1800" b="1" dirty="0" smtClean="0">
              <a:solidFill>
                <a:schemeClr val="tx1"/>
              </a:solidFill>
            </a:endParaRPr>
          </a:p>
        </p:txBody>
      </p:sp>
      <p:graphicFrame>
        <p:nvGraphicFramePr>
          <p:cNvPr id="28" name="Objekt 27" hidden="1"/>
          <p:cNvGraphicFramePr>
            <a:graphicFrameLocks noChangeAspect="1"/>
          </p:cNvGraphicFramePr>
          <p:nvPr>
            <p:custDataLst>
              <p:tags r:id="rId2"/>
            </p:custDataLst>
            <p:extLst>
              <p:ext uri="{D42A27DB-BD31-4B8C-83A1-F6EECF244321}">
                <p14:modId xmlns:p14="http://schemas.microsoft.com/office/powerpoint/2010/main" val="735123602"/>
              </p:ext>
            </p:extLst>
          </p:nvPr>
        </p:nvGraphicFramePr>
        <p:xfrm>
          <a:off x="2118" y="1591"/>
          <a:ext cx="2117" cy="1587"/>
        </p:xfrm>
        <a:graphic>
          <a:graphicData uri="http://schemas.openxmlformats.org/presentationml/2006/ole">
            <mc:AlternateContent xmlns:mc="http://schemas.openxmlformats.org/markup-compatibility/2006">
              <mc:Choice xmlns:v="urn:schemas-microsoft-com:vml" Requires="v">
                <p:oleObj spid="_x0000_s427283" name="think-cell Folie" r:id="rId5" imgW="360" imgH="360" progId="">
                  <p:embed/>
                </p:oleObj>
              </mc:Choice>
              <mc:Fallback>
                <p:oleObj name="think-cell Folie" r:id="rId5" imgW="360" imgH="360" progId="">
                  <p:embed/>
                  <p:pic>
                    <p:nvPicPr>
                      <p:cNvPr id="0" name="Picture 2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8" y="1591"/>
                        <a:ext cx="211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el 9"/>
          <p:cNvSpPr>
            <a:spLocks noGrp="1"/>
          </p:cNvSpPr>
          <p:nvPr>
            <p:ph type="title"/>
          </p:nvPr>
        </p:nvSpPr>
        <p:spPr bwMode="gray"/>
        <p:txBody>
          <a:bodyPr/>
          <a:lstStyle/>
          <a:p>
            <a:r>
              <a:rPr lang="en-US" sz="2400" noProof="0" dirty="0" smtClean="0"/>
              <a:t>SW360 </a:t>
            </a:r>
            <a:r>
              <a:rPr lang="ja-JP" altLang="en-US" sz="2400" noProof="0" dirty="0" smtClean="0"/>
              <a:t>と</a:t>
            </a:r>
            <a:r>
              <a:rPr lang="en-US" sz="2400" noProof="0" dirty="0" smtClean="0"/>
              <a:t> </a:t>
            </a:r>
            <a:r>
              <a:rPr lang="en-US" sz="2400" noProof="0" dirty="0" err="1" smtClean="0"/>
              <a:t>Codescoop</a:t>
            </a:r>
            <a:endParaRPr lang="en-US" sz="2400" noProof="0" dirty="0"/>
          </a:p>
        </p:txBody>
      </p:sp>
      <p:sp>
        <p:nvSpPr>
          <p:cNvPr id="21" name="Textplatzhalter 2"/>
          <p:cNvSpPr txBox="1">
            <a:spLocks/>
          </p:cNvSpPr>
          <p:nvPr>
            <p:custDataLst>
              <p:tags r:id="rId3"/>
            </p:custDataLst>
          </p:nvPr>
        </p:nvSpPr>
        <p:spPr bwMode="gray">
          <a:xfrm>
            <a:off x="627064" y="1773238"/>
            <a:ext cx="5544342" cy="4032250"/>
          </a:xfrm>
          <a:prstGeom prst="rect">
            <a:avLst/>
          </a:prstGeom>
          <a:ln>
            <a:noFill/>
          </a:ln>
          <a:extLst>
            <a:ext uri="{91240B29-F687-4F45-9708-019B960494DF}">
              <a14:hiddenLine xmlns:a14="http://schemas.microsoft.com/office/drawing/2010/main">
                <a:solidFill>
                  <a:srgbClr val="879BAA"/>
                </a:solidFill>
              </a14:hiddenLine>
            </a:ext>
          </a:extLst>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a:buClr>
                <a:srgbClr val="879BAA"/>
              </a:buClr>
            </a:pPr>
            <a:endParaRPr lang="en-US" sz="1600" kern="1400" smtClean="0">
              <a:solidFill>
                <a:srgbClr val="000000"/>
              </a:solidFill>
            </a:endParaRPr>
          </a:p>
        </p:txBody>
      </p:sp>
      <p:sp>
        <p:nvSpPr>
          <p:cNvPr id="9" name="Text Placeholder 2"/>
          <p:cNvSpPr>
            <a:spLocks noGrp="1"/>
          </p:cNvSpPr>
          <p:nvPr>
            <p:ph type="body" sz="quarter" idx="11"/>
          </p:nvPr>
        </p:nvSpPr>
        <p:spPr>
          <a:xfrm>
            <a:off x="703262" y="1773239"/>
            <a:ext cx="9491325" cy="4078039"/>
          </a:xfrm>
        </p:spPr>
        <p:txBody>
          <a:bodyPr/>
          <a:lstStyle/>
          <a:p>
            <a:pPr marL="228600" lvl="1" indent="-228600">
              <a:buClr>
                <a:srgbClr val="879BAA"/>
              </a:buClr>
              <a:buSzPct val="100000"/>
              <a:buNone/>
            </a:pPr>
            <a:r>
              <a:rPr lang="ja-JP" altLang="en-US" sz="2000" b="1" dirty="0" smtClean="0"/>
              <a:t>できること</a:t>
            </a:r>
            <a:endParaRPr lang="en-US" sz="2000" dirty="0" smtClean="0"/>
          </a:p>
          <a:p>
            <a:pPr marL="228600" lvl="1" indent="-228600">
              <a:buClr>
                <a:srgbClr val="879BAA"/>
              </a:buClr>
              <a:buSzPct val="100000"/>
            </a:pPr>
            <a:r>
              <a:rPr lang="en-US" altLang="ja-JP" sz="2000" dirty="0" err="1" smtClean="0"/>
              <a:t>Codescoop</a:t>
            </a:r>
            <a:r>
              <a:rPr lang="ja-JP" altLang="en-US" sz="2000" dirty="0" smtClean="0"/>
              <a:t>の</a:t>
            </a:r>
            <a:r>
              <a:rPr lang="en-US" altLang="ja-JP" sz="2000" dirty="0" smtClean="0"/>
              <a:t>OSS</a:t>
            </a:r>
            <a:r>
              <a:rPr lang="ja-JP" altLang="en-US" sz="2000" dirty="0" smtClean="0"/>
              <a:t>プロジェクト解析情報を用いて製品で採用する</a:t>
            </a:r>
            <a:r>
              <a:rPr lang="en-US" altLang="ja-JP" sz="2000" dirty="0" smtClean="0"/>
              <a:t>OSS</a:t>
            </a:r>
            <a:r>
              <a:rPr lang="ja-JP" altLang="en-US" sz="2000" dirty="0" smtClean="0"/>
              <a:t>コンポーネントの選択をサポートする</a:t>
            </a:r>
            <a:endParaRPr lang="en-US" sz="2000" dirty="0" smtClean="0"/>
          </a:p>
          <a:p>
            <a:pPr marL="228600" lvl="1" indent="-228600">
              <a:buClr>
                <a:srgbClr val="879BAA"/>
              </a:buClr>
              <a:buSzPct val="100000"/>
              <a:buNone/>
            </a:pPr>
            <a:endParaRPr lang="en-US" sz="2000" b="1" dirty="0" smtClean="0"/>
          </a:p>
          <a:p>
            <a:pPr marL="228600" lvl="1" indent="-228600">
              <a:buClr>
                <a:srgbClr val="879BAA"/>
              </a:buClr>
              <a:buSzPct val="100000"/>
              <a:buNone/>
            </a:pPr>
            <a:r>
              <a:rPr lang="ja-JP" altLang="en-US" sz="2000" b="1" dirty="0" smtClean="0"/>
              <a:t>実現方法</a:t>
            </a:r>
            <a:endParaRPr lang="en-US" sz="2000" dirty="0" smtClean="0"/>
          </a:p>
          <a:p>
            <a:pPr marL="228600" lvl="1" indent="-228600">
              <a:buClr>
                <a:srgbClr val="879BAA"/>
              </a:buClr>
              <a:buSzPct val="100000"/>
            </a:pPr>
            <a:r>
              <a:rPr lang="en-US" altLang="ja-JP" sz="2000" dirty="0" err="1" smtClean="0"/>
              <a:t>Codescoop</a:t>
            </a:r>
            <a:r>
              <a:rPr lang="en-US" altLang="ja-JP" sz="2000" dirty="0" smtClean="0"/>
              <a:t> UI</a:t>
            </a:r>
            <a:r>
              <a:rPr lang="ja-JP" altLang="en-US" sz="2000" dirty="0" smtClean="0"/>
              <a:t>を用いてコンポーネントリストを見る</a:t>
            </a:r>
            <a:endParaRPr lang="en-US" altLang="ja-JP" sz="2000" dirty="0" smtClean="0"/>
          </a:p>
          <a:p>
            <a:pPr marL="228600" lvl="1" indent="-228600">
              <a:buClr>
                <a:srgbClr val="879BAA"/>
              </a:buClr>
              <a:buSzPct val="100000"/>
            </a:pPr>
            <a:r>
              <a:rPr lang="en-US" altLang="ja-JP" sz="2000" dirty="0" err="1" smtClean="0"/>
              <a:t>Codescoop</a:t>
            </a:r>
            <a:r>
              <a:rPr lang="ja-JP" altLang="en-US" sz="2000" dirty="0" smtClean="0"/>
              <a:t>の分析結果とデータから選択した項目を特定する</a:t>
            </a:r>
            <a:endParaRPr lang="en-US" altLang="ja-JP" sz="2000" dirty="0" smtClean="0"/>
          </a:p>
          <a:p>
            <a:pPr marL="228600" lvl="1" indent="-228600">
              <a:buClr>
                <a:srgbClr val="879BAA"/>
              </a:buClr>
              <a:buSzPct val="100000"/>
            </a:pPr>
            <a:r>
              <a:rPr lang="ja-JP" altLang="en-US" sz="2000" dirty="0" smtClean="0"/>
              <a:t>新しいコンポーネントを記録する</a:t>
            </a:r>
            <a:endParaRPr lang="en-US" altLang="ja-JP" sz="2000" dirty="0" smtClean="0"/>
          </a:p>
          <a:p>
            <a:pPr marL="228600" lvl="1" indent="-228600">
              <a:buClr>
                <a:srgbClr val="879BAA"/>
              </a:buClr>
              <a:buSzPct val="100000"/>
            </a:pPr>
            <a:r>
              <a:rPr lang="ja-JP" altLang="en-US" sz="2000" dirty="0" smtClean="0"/>
              <a:t>新しいリリースを記録する</a:t>
            </a:r>
            <a:endParaRPr lang="en-US" altLang="ja-JP" sz="2000" dirty="0"/>
          </a:p>
          <a:p>
            <a:pPr marL="228600" lvl="1" indent="-228600">
              <a:buClr>
                <a:srgbClr val="879BAA"/>
              </a:buClr>
              <a:buSzPct val="100000"/>
            </a:pPr>
            <a:r>
              <a:rPr lang="ja-JP" altLang="en-US" sz="2000" dirty="0" smtClean="0"/>
              <a:t>リリースの検索を実施する </a:t>
            </a:r>
            <a:r>
              <a:rPr lang="en-US" sz="2000" dirty="0" smtClean="0"/>
              <a:t>(</a:t>
            </a:r>
            <a:r>
              <a:rPr lang="en-US" sz="2000" dirty="0" err="1" smtClean="0"/>
              <a:t>Codescoop</a:t>
            </a:r>
            <a:r>
              <a:rPr lang="ja-JP" altLang="en-US" sz="2000" dirty="0" smtClean="0"/>
              <a:t>のアカウントが必須</a:t>
            </a:r>
            <a:r>
              <a:rPr lang="en-US" sz="2000" dirty="0" smtClean="0"/>
              <a:t>)</a:t>
            </a:r>
          </a:p>
          <a:p>
            <a:pPr marL="228600" lvl="1" indent="-228600">
              <a:buClr>
                <a:srgbClr val="879BAA"/>
              </a:buClr>
              <a:buSzPct val="100000"/>
              <a:buNone/>
            </a:pPr>
            <a:endParaRPr lang="en-US" sz="2000" dirty="0" smtClean="0"/>
          </a:p>
        </p:txBody>
      </p:sp>
    </p:spTree>
    <p:extLst>
      <p:ext uri="{BB962C8B-B14F-4D97-AF65-F5344CB8AC3E}">
        <p14:creationId xmlns:p14="http://schemas.microsoft.com/office/powerpoint/2010/main" val="46669467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bwMode="gray">
          <a:xfrm>
            <a:off x="4235" y="1419244"/>
            <a:ext cx="12198350" cy="4752429"/>
          </a:xfrm>
          <a:prstGeom prst="rect">
            <a:avLst/>
          </a:prstGeom>
          <a:solidFill>
            <a:srgbClr val="D7D7CD"/>
          </a:solidFill>
          <a:ln>
            <a:noFill/>
          </a:ln>
          <a:effectLst/>
          <a:extLst/>
        </p:spPr>
        <p:txBody>
          <a:bodyPr wrap="square" lIns="108000" tIns="54000" rIns="108000" bIns="54000" numCol="1" spcCol="72000" rtlCol="0" anchor="ctr">
            <a:noAutofit/>
          </a:bodyPr>
          <a:lstStyle/>
          <a:p>
            <a:pPr algn="ctr">
              <a:spcBef>
                <a:spcPct val="0"/>
              </a:spcBef>
              <a:buFont typeface="Wingdings" charset="0"/>
              <a:buNone/>
            </a:pPr>
            <a:endParaRPr lang="en-US" sz="1800" b="1" dirty="0" smtClean="0">
              <a:solidFill>
                <a:schemeClr val="tx1"/>
              </a:solidFill>
            </a:endParaRPr>
          </a:p>
        </p:txBody>
      </p:sp>
      <p:graphicFrame>
        <p:nvGraphicFramePr>
          <p:cNvPr id="28" name="Objekt 27" hidden="1"/>
          <p:cNvGraphicFramePr>
            <a:graphicFrameLocks noChangeAspect="1"/>
          </p:cNvGraphicFramePr>
          <p:nvPr>
            <p:custDataLst>
              <p:tags r:id="rId2"/>
            </p:custDataLst>
            <p:extLst>
              <p:ext uri="{D42A27DB-BD31-4B8C-83A1-F6EECF244321}">
                <p14:modId xmlns:p14="http://schemas.microsoft.com/office/powerpoint/2010/main" val="735123602"/>
              </p:ext>
            </p:extLst>
          </p:nvPr>
        </p:nvGraphicFramePr>
        <p:xfrm>
          <a:off x="2118" y="1591"/>
          <a:ext cx="2117" cy="1587"/>
        </p:xfrm>
        <a:graphic>
          <a:graphicData uri="http://schemas.openxmlformats.org/presentationml/2006/ole">
            <mc:AlternateContent xmlns:mc="http://schemas.openxmlformats.org/markup-compatibility/2006">
              <mc:Choice xmlns:v="urn:schemas-microsoft-com:vml" Requires="v">
                <p:oleObj spid="_x0000_s447763" name="think-cell Folie" r:id="rId5" imgW="360" imgH="360" progId="">
                  <p:embed/>
                </p:oleObj>
              </mc:Choice>
              <mc:Fallback>
                <p:oleObj name="think-cell Folie" r:id="rId5" imgW="360" imgH="360" progId="">
                  <p:embed/>
                  <p:pic>
                    <p:nvPicPr>
                      <p:cNvPr id="0" name="Picture 2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8" y="1591"/>
                        <a:ext cx="211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el 9"/>
          <p:cNvSpPr>
            <a:spLocks noGrp="1"/>
          </p:cNvSpPr>
          <p:nvPr>
            <p:ph type="title"/>
          </p:nvPr>
        </p:nvSpPr>
        <p:spPr bwMode="gray"/>
        <p:txBody>
          <a:bodyPr/>
          <a:lstStyle/>
          <a:p>
            <a:r>
              <a:rPr lang="en-US" sz="2400" noProof="0" dirty="0" smtClean="0"/>
              <a:t>SW360 </a:t>
            </a:r>
            <a:r>
              <a:rPr lang="ja-JP" altLang="en-US" sz="2400" dirty="0" smtClean="0"/>
              <a:t>と </a:t>
            </a:r>
            <a:r>
              <a:rPr lang="en-US" altLang="ja-JP" sz="2400" dirty="0" smtClean="0"/>
              <a:t>Black Duck </a:t>
            </a:r>
            <a:r>
              <a:rPr lang="en-US" altLang="ja-JP" sz="2400" dirty="0" err="1" smtClean="0"/>
              <a:t>Protex</a:t>
            </a:r>
            <a:r>
              <a:rPr lang="en-US" altLang="ja-JP" sz="2400" dirty="0" smtClean="0"/>
              <a:t> (</a:t>
            </a:r>
            <a:r>
              <a:rPr lang="en-US" sz="2400" noProof="0" dirty="0" smtClean="0"/>
              <a:t>BDP)</a:t>
            </a:r>
            <a:endParaRPr lang="en-US" sz="2400" noProof="0" dirty="0"/>
          </a:p>
        </p:txBody>
      </p:sp>
      <p:sp>
        <p:nvSpPr>
          <p:cNvPr id="21" name="Textplatzhalter 2"/>
          <p:cNvSpPr txBox="1">
            <a:spLocks/>
          </p:cNvSpPr>
          <p:nvPr>
            <p:custDataLst>
              <p:tags r:id="rId3"/>
            </p:custDataLst>
          </p:nvPr>
        </p:nvSpPr>
        <p:spPr bwMode="gray">
          <a:xfrm>
            <a:off x="627064" y="1773238"/>
            <a:ext cx="5544342" cy="4032250"/>
          </a:xfrm>
          <a:prstGeom prst="rect">
            <a:avLst/>
          </a:prstGeom>
          <a:ln>
            <a:noFill/>
          </a:ln>
          <a:extLst>
            <a:ext uri="{91240B29-F687-4F45-9708-019B960494DF}">
              <a14:hiddenLine xmlns:a14="http://schemas.microsoft.com/office/drawing/2010/main">
                <a:solidFill>
                  <a:srgbClr val="879BAA"/>
                </a:solidFill>
              </a14:hiddenLine>
            </a:ext>
          </a:extLst>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a:buClr>
                <a:srgbClr val="879BAA"/>
              </a:buClr>
            </a:pPr>
            <a:endParaRPr lang="en-US" sz="1600" kern="1400" smtClean="0">
              <a:solidFill>
                <a:srgbClr val="000000"/>
              </a:solidFill>
            </a:endParaRPr>
          </a:p>
        </p:txBody>
      </p:sp>
      <p:sp>
        <p:nvSpPr>
          <p:cNvPr id="9" name="Text Placeholder 2"/>
          <p:cNvSpPr>
            <a:spLocks noGrp="1"/>
          </p:cNvSpPr>
          <p:nvPr>
            <p:ph type="body" sz="quarter" idx="11"/>
          </p:nvPr>
        </p:nvSpPr>
        <p:spPr>
          <a:xfrm>
            <a:off x="703262" y="1773240"/>
            <a:ext cx="4764088" cy="4154984"/>
          </a:xfrm>
        </p:spPr>
        <p:txBody>
          <a:bodyPr/>
          <a:lstStyle/>
          <a:p>
            <a:pPr marL="228600" lvl="1" indent="-228600">
              <a:buClr>
                <a:srgbClr val="879BAA"/>
              </a:buClr>
              <a:buSzPct val="100000"/>
              <a:buNone/>
            </a:pPr>
            <a:r>
              <a:rPr lang="ja-JP" altLang="en-US" sz="2000" b="1" dirty="0"/>
              <a:t>できること</a:t>
            </a:r>
            <a:endParaRPr lang="en-US" sz="2000" dirty="0" smtClean="0"/>
          </a:p>
          <a:p>
            <a:pPr marL="228600" lvl="1" indent="-228600">
              <a:buClr>
                <a:srgbClr val="879BAA"/>
              </a:buClr>
              <a:buSzPct val="100000"/>
            </a:pPr>
            <a:r>
              <a:rPr lang="ja-JP" altLang="en-US" sz="2000" dirty="0" smtClean="0"/>
              <a:t>プロジェクトに対する処理を実行する際に、</a:t>
            </a:r>
            <a:r>
              <a:rPr lang="en-US" altLang="ja-JP" sz="2000" dirty="0" smtClean="0"/>
              <a:t>BDP</a:t>
            </a:r>
            <a:r>
              <a:rPr lang="ja-JP" altLang="en-US" sz="2000" dirty="0" smtClean="0"/>
              <a:t>の</a:t>
            </a:r>
            <a:r>
              <a:rPr lang="ja-JP" altLang="en-US" sz="2000" b="1" dirty="0" smtClean="0"/>
              <a:t>ソフトウェア構成とライセンス解析情報</a:t>
            </a:r>
            <a:r>
              <a:rPr lang="ja-JP" altLang="en-US" sz="2000" dirty="0" smtClean="0"/>
              <a:t>を利用</a:t>
            </a:r>
            <a:endParaRPr lang="en-US" sz="2000" dirty="0" smtClean="0"/>
          </a:p>
          <a:p>
            <a:pPr marL="228600" lvl="1" indent="-228600">
              <a:buClr>
                <a:srgbClr val="879BAA"/>
              </a:buClr>
              <a:buSzPct val="100000"/>
              <a:buNone/>
            </a:pPr>
            <a:r>
              <a:rPr lang="ja-JP" altLang="en-US" sz="2000" b="1" dirty="0" smtClean="0"/>
              <a:t>実現方法</a:t>
            </a:r>
            <a:endParaRPr lang="en-US" sz="2000" dirty="0" smtClean="0"/>
          </a:p>
          <a:p>
            <a:pPr marL="228600" lvl="1" indent="-228600">
              <a:buClr>
                <a:srgbClr val="879BAA"/>
              </a:buClr>
              <a:buSzPct val="100000"/>
            </a:pPr>
            <a:r>
              <a:rPr lang="en-US" altLang="ja-JP" sz="2000" dirty="0" smtClean="0"/>
              <a:t>BDP</a:t>
            </a:r>
            <a:r>
              <a:rPr lang="ja-JP" altLang="en-US" sz="2000" dirty="0" smtClean="0"/>
              <a:t>にアクセスするための資格情報を</a:t>
            </a:r>
            <a:r>
              <a:rPr lang="en-US" altLang="ja-JP" sz="2000" dirty="0" smtClean="0"/>
              <a:t>REST API</a:t>
            </a:r>
            <a:r>
              <a:rPr lang="ja-JP" altLang="en-US" sz="2000" dirty="0" smtClean="0"/>
              <a:t>を通して送信</a:t>
            </a:r>
            <a:endParaRPr lang="en-US" sz="2000" dirty="0" smtClean="0"/>
          </a:p>
          <a:p>
            <a:pPr marL="228600" lvl="1" indent="-228600">
              <a:buClr>
                <a:srgbClr val="879BAA"/>
              </a:buClr>
              <a:buSzPct val="100000"/>
            </a:pPr>
            <a:r>
              <a:rPr lang="ja-JP" altLang="en-US" sz="2000" dirty="0" smtClean="0"/>
              <a:t>プロジェクト</a:t>
            </a:r>
            <a:r>
              <a:rPr lang="en-US" altLang="ja-JP" sz="2000" dirty="0" smtClean="0"/>
              <a:t>/</a:t>
            </a:r>
            <a:r>
              <a:rPr lang="ja-JP" altLang="en-US" sz="2000" dirty="0" smtClean="0"/>
              <a:t>プロダクト一覧を取得</a:t>
            </a:r>
            <a:endParaRPr lang="en-US" sz="2000" dirty="0" smtClean="0"/>
          </a:p>
          <a:p>
            <a:pPr marL="228600" lvl="1" indent="-228600">
              <a:buClr>
                <a:srgbClr val="879BAA"/>
              </a:buClr>
              <a:buSzPct val="100000"/>
            </a:pPr>
            <a:r>
              <a:rPr lang="ja-JP" altLang="en-US" sz="2000" dirty="0" smtClean="0"/>
              <a:t>対象となるプロジェクトをピックアップ</a:t>
            </a:r>
            <a:endParaRPr lang="en-US" sz="2000" dirty="0" smtClean="0"/>
          </a:p>
          <a:p>
            <a:pPr marL="228600" lvl="1" indent="-228600">
              <a:buClr>
                <a:srgbClr val="879BAA"/>
              </a:buClr>
              <a:buSzPct val="100000"/>
            </a:pPr>
            <a:r>
              <a:rPr lang="en-US" altLang="ja-JP" sz="2000" dirty="0" smtClean="0"/>
              <a:t>BDP</a:t>
            </a:r>
            <a:r>
              <a:rPr lang="ja-JP" altLang="en-US" sz="2000" dirty="0" smtClean="0"/>
              <a:t>によって識別されたプロジェクトのライセンス解析情報と</a:t>
            </a:r>
            <a:r>
              <a:rPr lang="en-US" altLang="ja-JP" sz="2000" dirty="0" smtClean="0"/>
              <a:t>BoM</a:t>
            </a:r>
            <a:r>
              <a:rPr lang="ja-JP" altLang="en-US" sz="2000" dirty="0" smtClean="0"/>
              <a:t>を含むメタデータをインポート</a:t>
            </a:r>
            <a:endParaRPr lang="en-US" sz="2000" dirty="0" smtClean="0"/>
          </a:p>
        </p:txBody>
      </p:sp>
      <p:pic>
        <p:nvPicPr>
          <p:cNvPr id="7" name="Picture 2" descr="C:\Users\mch00830\Desktop\2016-05-12 15_43_45-Cisco WebEx Meeting Center.png"/>
          <p:cNvPicPr>
            <a:picLocks noChangeAspect="1" noChangeArrowheads="1"/>
          </p:cNvPicPr>
          <p:nvPr/>
        </p:nvPicPr>
        <p:blipFill>
          <a:blip r:embed="rId7" cstate="print"/>
          <a:srcRect/>
          <a:stretch>
            <a:fillRect/>
          </a:stretch>
        </p:blipFill>
        <p:spPr bwMode="auto">
          <a:xfrm>
            <a:off x="5832115" y="1617714"/>
            <a:ext cx="5851884" cy="4187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66694670"/>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bwMode="gray">
          <a:xfrm>
            <a:off x="4235" y="1413148"/>
            <a:ext cx="12198350" cy="4752429"/>
          </a:xfrm>
          <a:prstGeom prst="rect">
            <a:avLst/>
          </a:prstGeom>
          <a:solidFill>
            <a:srgbClr val="D7D7CD"/>
          </a:solidFill>
          <a:ln>
            <a:noFill/>
          </a:ln>
          <a:effectLst/>
          <a:extLst/>
        </p:spPr>
        <p:txBody>
          <a:bodyPr wrap="square" lIns="108000" tIns="54000" rIns="108000" bIns="54000" numCol="1" spcCol="72000" rtlCol="0" anchor="ctr">
            <a:noAutofit/>
          </a:bodyPr>
          <a:lstStyle/>
          <a:p>
            <a:pPr algn="ctr">
              <a:spcBef>
                <a:spcPct val="0"/>
              </a:spcBef>
              <a:buFont typeface="Wingdings" charset="0"/>
              <a:buNone/>
            </a:pPr>
            <a:endParaRPr lang="en-US" sz="1800" b="1" dirty="0" smtClean="0">
              <a:solidFill>
                <a:schemeClr val="tx1"/>
              </a:solidFill>
            </a:endParaRPr>
          </a:p>
        </p:txBody>
      </p:sp>
      <p:graphicFrame>
        <p:nvGraphicFramePr>
          <p:cNvPr id="28" name="Objekt 27" hidden="1"/>
          <p:cNvGraphicFramePr>
            <a:graphicFrameLocks noChangeAspect="1"/>
          </p:cNvGraphicFramePr>
          <p:nvPr>
            <p:custDataLst>
              <p:tags r:id="rId2"/>
            </p:custDataLst>
            <p:extLst>
              <p:ext uri="{D42A27DB-BD31-4B8C-83A1-F6EECF244321}">
                <p14:modId xmlns:p14="http://schemas.microsoft.com/office/powerpoint/2010/main" val="735123602"/>
              </p:ext>
            </p:extLst>
          </p:nvPr>
        </p:nvGraphicFramePr>
        <p:xfrm>
          <a:off x="2118" y="1591"/>
          <a:ext cx="2117" cy="1587"/>
        </p:xfrm>
        <a:graphic>
          <a:graphicData uri="http://schemas.openxmlformats.org/presentationml/2006/ole">
            <mc:AlternateContent xmlns:mc="http://schemas.openxmlformats.org/markup-compatibility/2006">
              <mc:Choice xmlns:v="urn:schemas-microsoft-com:vml" Requires="v">
                <p:oleObj spid="_x0000_s434450" name="think-cell Folie" r:id="rId5" imgW="360" imgH="360" progId="">
                  <p:embed/>
                </p:oleObj>
              </mc:Choice>
              <mc:Fallback>
                <p:oleObj name="think-cell Folie" r:id="rId5" imgW="360" imgH="360" progId="">
                  <p:embed/>
                  <p:pic>
                    <p:nvPicPr>
                      <p:cNvPr id="0" name="Picture 2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8" y="1591"/>
                        <a:ext cx="211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el 9"/>
          <p:cNvSpPr>
            <a:spLocks noGrp="1"/>
          </p:cNvSpPr>
          <p:nvPr>
            <p:ph type="title"/>
          </p:nvPr>
        </p:nvSpPr>
        <p:spPr bwMode="gray"/>
        <p:txBody>
          <a:bodyPr/>
          <a:lstStyle/>
          <a:p>
            <a:r>
              <a:rPr lang="en-US" sz="2400" noProof="0" dirty="0" smtClean="0"/>
              <a:t>SW360 </a:t>
            </a:r>
            <a:r>
              <a:rPr lang="ja-JP" altLang="en-US" sz="2400" noProof="0" dirty="0" smtClean="0"/>
              <a:t>と </a:t>
            </a:r>
            <a:r>
              <a:rPr lang="en-US" altLang="ja-JP" sz="2400" noProof="0" dirty="0" smtClean="0"/>
              <a:t>White Source (</a:t>
            </a:r>
            <a:r>
              <a:rPr lang="en-US" sz="2400" noProof="0" dirty="0" smtClean="0"/>
              <a:t>WS)</a:t>
            </a:r>
            <a:endParaRPr lang="en-US" sz="2400" noProof="0" dirty="0"/>
          </a:p>
        </p:txBody>
      </p:sp>
      <p:sp>
        <p:nvSpPr>
          <p:cNvPr id="21" name="Textplatzhalter 2"/>
          <p:cNvSpPr txBox="1">
            <a:spLocks/>
          </p:cNvSpPr>
          <p:nvPr>
            <p:custDataLst>
              <p:tags r:id="rId3"/>
            </p:custDataLst>
          </p:nvPr>
        </p:nvSpPr>
        <p:spPr bwMode="gray">
          <a:xfrm>
            <a:off x="627064" y="1773238"/>
            <a:ext cx="5544342" cy="4032250"/>
          </a:xfrm>
          <a:prstGeom prst="rect">
            <a:avLst/>
          </a:prstGeom>
          <a:ln>
            <a:noFill/>
          </a:ln>
          <a:extLst>
            <a:ext uri="{91240B29-F687-4F45-9708-019B960494DF}">
              <a14:hiddenLine xmlns:a14="http://schemas.microsoft.com/office/drawing/2010/main">
                <a:solidFill>
                  <a:srgbClr val="879BAA"/>
                </a:solidFill>
              </a14:hiddenLine>
            </a:ext>
          </a:extLst>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a:buClr>
                <a:srgbClr val="879BAA"/>
              </a:buClr>
            </a:pPr>
            <a:endParaRPr lang="en-US" sz="1600" kern="1400" smtClean="0">
              <a:solidFill>
                <a:srgbClr val="000000"/>
              </a:solidFill>
            </a:endParaRPr>
          </a:p>
        </p:txBody>
      </p:sp>
      <p:sp>
        <p:nvSpPr>
          <p:cNvPr id="9" name="Text Placeholder 2"/>
          <p:cNvSpPr>
            <a:spLocks noGrp="1"/>
          </p:cNvSpPr>
          <p:nvPr>
            <p:ph type="body" sz="quarter" idx="11"/>
          </p:nvPr>
        </p:nvSpPr>
        <p:spPr>
          <a:xfrm>
            <a:off x="703262" y="1773240"/>
            <a:ext cx="8154988" cy="3616375"/>
          </a:xfrm>
        </p:spPr>
        <p:txBody>
          <a:bodyPr/>
          <a:lstStyle/>
          <a:p>
            <a:pPr marL="228600" lvl="1" indent="-228600">
              <a:buClr>
                <a:srgbClr val="879BAA"/>
              </a:buClr>
              <a:buSzPct val="100000"/>
              <a:buNone/>
            </a:pPr>
            <a:r>
              <a:rPr lang="ja-JP" altLang="en-US" sz="2000" b="1" dirty="0"/>
              <a:t>できる</a:t>
            </a:r>
            <a:r>
              <a:rPr lang="ja-JP" altLang="en-US" sz="2000" b="1" dirty="0" smtClean="0"/>
              <a:t>こと</a:t>
            </a:r>
            <a:endParaRPr lang="en-US" sz="2000" dirty="0" smtClean="0"/>
          </a:p>
          <a:p>
            <a:pPr marL="228600" lvl="1" indent="-228600">
              <a:buClr>
                <a:srgbClr val="879BAA"/>
              </a:buClr>
              <a:buSzPct val="100000"/>
            </a:pPr>
            <a:r>
              <a:rPr lang="ja-JP" altLang="en-US" sz="2000" dirty="0"/>
              <a:t>プロジェクトに対する処理を実行する際に</a:t>
            </a:r>
            <a:r>
              <a:rPr lang="ja-JP" altLang="en-US" sz="2000" dirty="0" smtClean="0"/>
              <a:t>、</a:t>
            </a:r>
            <a:r>
              <a:rPr lang="en-US" altLang="ja-JP" sz="2000" dirty="0" smtClean="0"/>
              <a:t>WS</a:t>
            </a:r>
            <a:r>
              <a:rPr lang="ja-JP" altLang="en-US" sz="2000" dirty="0"/>
              <a:t>から</a:t>
            </a:r>
            <a:r>
              <a:rPr lang="ja-JP" altLang="en-US" sz="2000" dirty="0" smtClean="0"/>
              <a:t>ソフトウェア構成解析情報を取得して利用</a:t>
            </a:r>
            <a:endParaRPr lang="en-US" sz="2000" dirty="0" smtClean="0"/>
          </a:p>
          <a:p>
            <a:pPr marL="228600" lvl="1" indent="-228600">
              <a:buClr>
                <a:srgbClr val="879BAA"/>
              </a:buClr>
              <a:buSzPct val="100000"/>
              <a:buNone/>
            </a:pPr>
            <a:endParaRPr lang="en-US" sz="2000" dirty="0" smtClean="0"/>
          </a:p>
          <a:p>
            <a:pPr marL="228600" lvl="1" indent="-228600">
              <a:buClr>
                <a:srgbClr val="879BAA"/>
              </a:buClr>
              <a:buSzPct val="100000"/>
              <a:buNone/>
            </a:pPr>
            <a:r>
              <a:rPr lang="ja-JP" altLang="en-US" sz="2000" b="1" dirty="0" smtClean="0"/>
              <a:t>実現方法</a:t>
            </a:r>
            <a:endParaRPr lang="en-US" sz="2000" dirty="0" smtClean="0"/>
          </a:p>
          <a:p>
            <a:pPr marL="228600" lvl="1" indent="-228600">
              <a:buClr>
                <a:srgbClr val="879BAA"/>
              </a:buClr>
              <a:buSzPct val="100000"/>
            </a:pPr>
            <a:r>
              <a:rPr lang="en-US" altLang="ja-JP" sz="2000" dirty="0" smtClean="0"/>
              <a:t>WS</a:t>
            </a:r>
            <a:r>
              <a:rPr lang="ja-JP" altLang="en-US" sz="2000" dirty="0" smtClean="0"/>
              <a:t>にアクセスするための資格情報を</a:t>
            </a:r>
            <a:r>
              <a:rPr lang="en-US" altLang="ja-JP" sz="2000" dirty="0" smtClean="0"/>
              <a:t>REST API</a:t>
            </a:r>
            <a:r>
              <a:rPr lang="ja-JP" altLang="en-US" sz="2000" dirty="0" smtClean="0"/>
              <a:t>を通して送信</a:t>
            </a:r>
            <a:endParaRPr lang="en-US" sz="2000" dirty="0" smtClean="0"/>
          </a:p>
          <a:p>
            <a:pPr marL="228600" lvl="1" indent="-228600">
              <a:buClr>
                <a:srgbClr val="879BAA"/>
              </a:buClr>
              <a:buSzPct val="100000"/>
            </a:pPr>
            <a:r>
              <a:rPr lang="ja-JP" altLang="en-US" sz="2000" dirty="0"/>
              <a:t>プロジェクト</a:t>
            </a:r>
            <a:r>
              <a:rPr lang="en-US" altLang="ja-JP" sz="2000" dirty="0"/>
              <a:t>/</a:t>
            </a:r>
            <a:r>
              <a:rPr lang="ja-JP" altLang="en-US" sz="2000" dirty="0"/>
              <a:t>プロダクト一覧を取得</a:t>
            </a:r>
            <a:endParaRPr lang="en-US" altLang="ja-JP" sz="2000" dirty="0"/>
          </a:p>
          <a:p>
            <a:pPr marL="228600" lvl="1" indent="-228600">
              <a:buClr>
                <a:srgbClr val="879BAA"/>
              </a:buClr>
              <a:buSzPct val="100000"/>
            </a:pPr>
            <a:r>
              <a:rPr lang="ja-JP" altLang="en-US" sz="2000" dirty="0"/>
              <a:t>対象となるプロジェクトをピックアップ</a:t>
            </a:r>
            <a:endParaRPr lang="en-US" altLang="ja-JP" sz="2000" dirty="0"/>
          </a:p>
          <a:p>
            <a:pPr marL="228600" lvl="1" indent="-228600">
              <a:buClr>
                <a:srgbClr val="879BAA"/>
              </a:buClr>
              <a:buSzPct val="100000"/>
            </a:pPr>
            <a:r>
              <a:rPr lang="en-US" altLang="ja-JP" sz="2000" dirty="0"/>
              <a:t>BDP</a:t>
            </a:r>
            <a:r>
              <a:rPr lang="ja-JP" altLang="en-US" sz="2000" dirty="0"/>
              <a:t>によって識別されたプロジェクトのライセンス解析情報と</a:t>
            </a:r>
            <a:r>
              <a:rPr lang="en-US" altLang="ja-JP" sz="2000" dirty="0"/>
              <a:t>BoM</a:t>
            </a:r>
            <a:r>
              <a:rPr lang="ja-JP" altLang="en-US" sz="2000" dirty="0"/>
              <a:t>を含むメタデータを</a:t>
            </a:r>
            <a:r>
              <a:rPr lang="ja-JP" altLang="en-US" sz="2000" dirty="0" smtClean="0"/>
              <a:t>インポート</a:t>
            </a:r>
            <a:endParaRPr lang="en-US" altLang="ja-JP" sz="2000" dirty="0"/>
          </a:p>
        </p:txBody>
      </p:sp>
    </p:spTree>
    <p:extLst>
      <p:ext uri="{BB962C8B-B14F-4D97-AF65-F5344CB8AC3E}">
        <p14:creationId xmlns:p14="http://schemas.microsoft.com/office/powerpoint/2010/main" val="46669467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7"/>
          <p:cNvSpPr>
            <a:spLocks noGrp="1" noChangeArrowheads="1"/>
          </p:cNvSpPr>
          <p:nvPr>
            <p:ph type="ctrTitle"/>
          </p:nvPr>
        </p:nvSpPr>
        <p:spPr>
          <a:xfrm>
            <a:off x="627063" y="4877954"/>
            <a:ext cx="6480000" cy="924541"/>
          </a:xfrm>
        </p:spPr>
        <p:txBody>
          <a:bodyPr>
            <a:spAutoFit/>
          </a:bodyPr>
          <a:lstStyle/>
          <a:p>
            <a:r>
              <a:rPr lang="en-US" dirty="0" smtClean="0"/>
              <a:t>SW360 – REST API</a:t>
            </a:r>
          </a:p>
        </p:txBody>
      </p:sp>
      <p:sp>
        <p:nvSpPr>
          <p:cNvPr id="46084" name="Rectangle 8"/>
          <p:cNvSpPr>
            <a:spLocks noGrp="1" noChangeArrowheads="1"/>
          </p:cNvSpPr>
          <p:nvPr>
            <p:ph type="body" sz="quarter" idx="12"/>
          </p:nvPr>
        </p:nvSpPr>
        <p:spPr/>
        <p:txBody>
          <a:bodyPr/>
          <a:lstStyle/>
          <a:p>
            <a:r>
              <a:rPr lang="en-US" dirty="0" smtClean="0"/>
              <a:t>Eclipse SW360 Project</a:t>
            </a:r>
          </a:p>
        </p:txBody>
      </p:sp>
      <p:sp>
        <p:nvSpPr>
          <p:cNvPr id="2" name="Textplatzhalter 1"/>
          <p:cNvSpPr>
            <a:spLocks noGrp="1"/>
          </p:cNvSpPr>
          <p:nvPr>
            <p:ph type="body" sz="quarter" idx="13"/>
          </p:nvPr>
        </p:nvSpPr>
        <p:spPr>
          <a:xfrm>
            <a:off x="627062" y="5907600"/>
            <a:ext cx="3278187" cy="324000"/>
          </a:xfrm>
        </p:spPr>
        <p:txBody>
          <a:bodyPr/>
          <a:lstStyle/>
          <a:p>
            <a:r>
              <a:rPr lang="en-US" dirty="0" smtClean="0"/>
              <a:t>CC-BY-SA-4.0 © </a:t>
            </a:r>
            <a:r>
              <a:rPr lang="en-US" dirty="0"/>
              <a:t>Siemens AG </a:t>
            </a:r>
            <a:r>
              <a:rPr lang="en-US" dirty="0" smtClean="0"/>
              <a:t>2014 - 2018</a:t>
            </a:r>
            <a:endParaRPr lang="en-US" dirty="0"/>
          </a:p>
        </p:txBody>
      </p:sp>
    </p:spTree>
    <p:custDataLst>
      <p:tags r:id="rId1"/>
    </p:custDataLst>
    <p:extLst>
      <p:ext uri="{BB962C8B-B14F-4D97-AF65-F5344CB8AC3E}">
        <p14:creationId xmlns:p14="http://schemas.microsoft.com/office/powerpoint/2010/main" val="17472181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21"/>
          <p:cNvSpPr/>
          <p:nvPr/>
        </p:nvSpPr>
        <p:spPr bwMode="gray">
          <a:xfrm>
            <a:off x="4235" y="1413148"/>
            <a:ext cx="12198350" cy="4752429"/>
          </a:xfrm>
          <a:prstGeom prst="rect">
            <a:avLst/>
          </a:prstGeom>
          <a:solidFill>
            <a:srgbClr val="D7D7CD"/>
          </a:solidFill>
          <a:ln>
            <a:noFill/>
          </a:ln>
          <a:effectLst/>
          <a:extLst/>
        </p:spPr>
        <p:txBody>
          <a:bodyPr wrap="square" lIns="108000" tIns="54000" rIns="108000" bIns="54000" numCol="1" spcCol="72000" rtlCol="0" anchor="ctr">
            <a:noAutofit/>
          </a:bodyPr>
          <a:lstStyle/>
          <a:p>
            <a:pPr algn="ctr">
              <a:spcBef>
                <a:spcPct val="0"/>
              </a:spcBef>
              <a:buFont typeface="Wingdings" charset="0"/>
              <a:buNone/>
            </a:pPr>
            <a:endParaRPr lang="en-US" sz="1800" b="1" dirty="0" smtClean="0">
              <a:solidFill>
                <a:schemeClr val="tx1"/>
              </a:solidFill>
            </a:endParaRPr>
          </a:p>
        </p:txBody>
      </p:sp>
      <p:sp>
        <p:nvSpPr>
          <p:cNvPr id="2" name="Title 1"/>
          <p:cNvSpPr>
            <a:spLocks noGrp="1"/>
          </p:cNvSpPr>
          <p:nvPr>
            <p:ph type="title"/>
          </p:nvPr>
        </p:nvSpPr>
        <p:spPr/>
        <p:txBody>
          <a:bodyPr/>
          <a:lstStyle/>
          <a:p>
            <a:r>
              <a:rPr lang="en-US" sz="2400" dirty="0" smtClean="0"/>
              <a:t>SW360 – REST API</a:t>
            </a:r>
            <a:endParaRPr lang="en-US" sz="2400" dirty="0"/>
          </a:p>
        </p:txBody>
      </p:sp>
      <p:sp>
        <p:nvSpPr>
          <p:cNvPr id="3" name="Text Placeholder 2"/>
          <p:cNvSpPr>
            <a:spLocks noGrp="1"/>
          </p:cNvSpPr>
          <p:nvPr>
            <p:ph type="body" sz="quarter" idx="11"/>
          </p:nvPr>
        </p:nvSpPr>
        <p:spPr>
          <a:xfrm>
            <a:off x="722160" y="1532467"/>
            <a:ext cx="6591617" cy="4724370"/>
          </a:xfrm>
        </p:spPr>
        <p:txBody>
          <a:bodyPr/>
          <a:lstStyle/>
          <a:p>
            <a:pPr>
              <a:buClr>
                <a:srgbClr val="879BAA"/>
              </a:buClr>
            </a:pPr>
            <a:r>
              <a:rPr lang="ja-JP" altLang="en-US" sz="2000" b="1" dirty="0" smtClean="0">
                <a:solidFill>
                  <a:schemeClr val="accent5"/>
                </a:solidFill>
                <a:cs typeface="Arial" charset="0"/>
              </a:rPr>
              <a:t>他のシステムとの接続や自動化に</a:t>
            </a:r>
            <a:r>
              <a:rPr lang="en-US" sz="2000" b="1" dirty="0" smtClean="0">
                <a:solidFill>
                  <a:schemeClr val="accent5"/>
                </a:solidFill>
                <a:cs typeface="Arial" charset="0"/>
              </a:rPr>
              <a:t>REST API</a:t>
            </a:r>
            <a:r>
              <a:rPr lang="ja-JP" altLang="en-US" sz="2000" b="1" dirty="0" smtClean="0">
                <a:solidFill>
                  <a:schemeClr val="accent5"/>
                </a:solidFill>
                <a:cs typeface="Arial" charset="0"/>
              </a:rPr>
              <a:t>が</a:t>
            </a:r>
            <a:r>
              <a:rPr lang="ja-JP" altLang="en-US" sz="2000" b="1" dirty="0">
                <a:solidFill>
                  <a:schemeClr val="accent5"/>
                </a:solidFill>
                <a:cs typeface="Arial" charset="0"/>
              </a:rPr>
              <a:t>活用</a:t>
            </a:r>
            <a:r>
              <a:rPr lang="ja-JP" altLang="en-US" sz="2000" b="1" dirty="0" smtClean="0">
                <a:solidFill>
                  <a:schemeClr val="accent5"/>
                </a:solidFill>
                <a:cs typeface="Arial" charset="0"/>
              </a:rPr>
              <a:t>可能</a:t>
            </a:r>
            <a:endParaRPr lang="en-US" sz="2000" b="1" dirty="0" smtClean="0">
              <a:solidFill>
                <a:schemeClr val="accent5"/>
              </a:solidFill>
              <a:cs typeface="Arial" charset="0"/>
            </a:endParaRPr>
          </a:p>
          <a:p>
            <a:pPr marL="0" lvl="1" indent="0">
              <a:spcAft>
                <a:spcPts val="1200"/>
              </a:spcAft>
              <a:buSzPct val="100000"/>
              <a:buNone/>
            </a:pPr>
            <a:endParaRPr lang="en-US" sz="1200" dirty="0" smtClean="0"/>
          </a:p>
          <a:p>
            <a:pPr marL="177800" lvl="1">
              <a:spcAft>
                <a:spcPts val="1200"/>
              </a:spcAft>
              <a:buSzPct val="100000"/>
            </a:pPr>
            <a:r>
              <a:rPr lang="en-US" altLang="ja-JP" sz="2000" dirty="0" smtClean="0"/>
              <a:t>SW360</a:t>
            </a:r>
            <a:r>
              <a:rPr lang="ja-JP" altLang="en-US" sz="2000" dirty="0" smtClean="0"/>
              <a:t>に完全統合された</a:t>
            </a:r>
            <a:r>
              <a:rPr lang="en-US" sz="2000" dirty="0" smtClean="0"/>
              <a:t>RESTful </a:t>
            </a:r>
            <a:r>
              <a:rPr lang="ja-JP" altLang="en-US" sz="2000" dirty="0" smtClean="0"/>
              <a:t>な </a:t>
            </a:r>
            <a:r>
              <a:rPr lang="en-US" sz="2000" dirty="0" smtClean="0"/>
              <a:t>Spring Boot </a:t>
            </a:r>
            <a:r>
              <a:rPr lang="ja-JP" altLang="en-US" sz="2000" dirty="0" smtClean="0"/>
              <a:t>アプリケーション</a:t>
            </a:r>
            <a:endParaRPr lang="en-US" sz="2000" dirty="0"/>
          </a:p>
          <a:p>
            <a:pPr marL="177800" lvl="1">
              <a:spcAft>
                <a:spcPts val="1200"/>
              </a:spcAft>
              <a:buSzPct val="100000"/>
            </a:pPr>
            <a:r>
              <a:rPr lang="en-US" sz="2000" dirty="0" smtClean="0"/>
              <a:t>REST API </a:t>
            </a:r>
            <a:r>
              <a:rPr lang="ja-JP" altLang="en-US" sz="2000" dirty="0" smtClean="0"/>
              <a:t>は</a:t>
            </a:r>
            <a:r>
              <a:rPr lang="en-US" sz="2000" dirty="0" smtClean="0"/>
              <a:t> HAL (Hypertext Application Language)</a:t>
            </a:r>
            <a:r>
              <a:rPr lang="ja-JP" altLang="en-US" sz="2000" dirty="0" smtClean="0"/>
              <a:t>を用いた</a:t>
            </a:r>
            <a:r>
              <a:rPr lang="en-US" altLang="ja-JP" sz="2000" dirty="0" smtClean="0"/>
              <a:t>Web API</a:t>
            </a:r>
            <a:endParaRPr lang="en-US" sz="2000" dirty="0" smtClean="0"/>
          </a:p>
          <a:p>
            <a:pPr marL="177800" lvl="1">
              <a:spcAft>
                <a:spcPts val="1200"/>
              </a:spcAft>
              <a:buSzPct val="100000"/>
            </a:pPr>
            <a:r>
              <a:rPr lang="en-US" altLang="ja-JP" sz="2000" dirty="0" smtClean="0">
                <a:cs typeface="Arial" charset="0"/>
              </a:rPr>
              <a:t>OAuth</a:t>
            </a:r>
            <a:r>
              <a:rPr lang="ja-JP" altLang="en-US" sz="2000" dirty="0" smtClean="0">
                <a:cs typeface="Arial" charset="0"/>
              </a:rPr>
              <a:t>とアクセストークンで資源サーバや認証サーバをサポート</a:t>
            </a:r>
            <a:endParaRPr lang="en-US" altLang="ja-JP" sz="2000" dirty="0" smtClean="0">
              <a:cs typeface="Arial" charset="0"/>
            </a:endParaRPr>
          </a:p>
          <a:p>
            <a:pPr marL="177800" lvl="1">
              <a:spcAft>
                <a:spcPts val="1200"/>
              </a:spcAft>
              <a:buSzPct val="100000"/>
            </a:pPr>
            <a:endParaRPr lang="en-US" sz="2000" dirty="0" smtClean="0">
              <a:cs typeface="Arial" charset="0"/>
            </a:endParaRPr>
          </a:p>
          <a:p>
            <a:pPr marL="177800" lvl="1">
              <a:spcAft>
                <a:spcPts val="1200"/>
              </a:spcAft>
              <a:buSzPct val="100000"/>
            </a:pPr>
            <a:r>
              <a:rPr lang="en-US" sz="2000" dirty="0" smtClean="0">
                <a:cs typeface="Arial" charset="0"/>
              </a:rPr>
              <a:t>… or</a:t>
            </a:r>
          </a:p>
          <a:p>
            <a:pPr marL="0" lvl="1" indent="0">
              <a:spcBef>
                <a:spcPts val="300"/>
              </a:spcBef>
              <a:buClr>
                <a:srgbClr val="879BAA">
                  <a:lumMod val="100000"/>
                </a:srgbClr>
              </a:buClr>
              <a:buSzPct val="100000"/>
              <a:buNone/>
            </a:pPr>
            <a:endParaRPr lang="en-US" sz="2000" kern="1400" dirty="0">
              <a:solidFill>
                <a:srgbClr val="000000"/>
              </a:solidFill>
              <a:latin typeface="Arial" charset="0"/>
              <a:ea typeface="ＭＳ Ｐゴシック" pitchFamily="34" charset="-128"/>
            </a:endParaRPr>
          </a:p>
          <a:p>
            <a:pPr marL="228600" lvl="1" indent="-228600">
              <a:spcBef>
                <a:spcPts val="300"/>
              </a:spcBef>
              <a:buClr>
                <a:srgbClr val="879BAA">
                  <a:lumMod val="100000"/>
                </a:srgbClr>
              </a:buClr>
              <a:buSzPct val="100000"/>
            </a:pPr>
            <a:endParaRPr lang="en-US" sz="2000" kern="1400" dirty="0">
              <a:solidFill>
                <a:srgbClr val="000000"/>
              </a:solidFill>
              <a:latin typeface="Arial" charset="0"/>
              <a:ea typeface="ＭＳ Ｐゴシック" pitchFamily="34" charset="-128"/>
            </a:endParaRPr>
          </a:p>
        </p:txBody>
      </p:sp>
      <p:pic>
        <p:nvPicPr>
          <p:cNvPr id="408580" name="Picture 4" descr="file:///C:/Users/thomas.maier/AppData/Local/Microsoft/Windows/Temporary%20Internet%20Files/Content.Outlook/HLJMSIFC/unknown-A1L0A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3777" y="1532467"/>
            <a:ext cx="3907493" cy="447780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45664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bwMode="gray">
          <a:xfrm>
            <a:off x="4235" y="1413148"/>
            <a:ext cx="12198350" cy="4752429"/>
          </a:xfrm>
          <a:prstGeom prst="rect">
            <a:avLst/>
          </a:prstGeom>
          <a:solidFill>
            <a:srgbClr val="D7D7CD"/>
          </a:solidFill>
          <a:ln>
            <a:noFill/>
          </a:ln>
          <a:effectLst/>
          <a:extLst/>
        </p:spPr>
        <p:txBody>
          <a:bodyPr wrap="square" lIns="108000" tIns="54000" rIns="108000" bIns="54000" numCol="1" spcCol="72000" rtlCol="0" anchor="ctr">
            <a:noAutofit/>
          </a:bodyPr>
          <a:lstStyle/>
          <a:p>
            <a:pPr algn="ctr">
              <a:spcBef>
                <a:spcPct val="0"/>
              </a:spcBef>
              <a:buFont typeface="Wingdings" charset="0"/>
              <a:buNone/>
            </a:pPr>
            <a:endParaRPr lang="en-US" sz="1800" b="1" dirty="0" smtClean="0">
              <a:solidFill>
                <a:schemeClr val="tx1"/>
              </a:solidFill>
            </a:endParaRPr>
          </a:p>
        </p:txBody>
      </p:sp>
      <p:graphicFrame>
        <p:nvGraphicFramePr>
          <p:cNvPr id="28" name="Objekt 27" hidden="1"/>
          <p:cNvGraphicFramePr>
            <a:graphicFrameLocks noChangeAspect="1"/>
          </p:cNvGraphicFramePr>
          <p:nvPr>
            <p:custDataLst>
              <p:tags r:id="rId2"/>
            </p:custDataLst>
            <p:extLst>
              <p:ext uri="{D42A27DB-BD31-4B8C-83A1-F6EECF244321}">
                <p14:modId xmlns:p14="http://schemas.microsoft.com/office/powerpoint/2010/main" val="735123602"/>
              </p:ext>
            </p:extLst>
          </p:nvPr>
        </p:nvGraphicFramePr>
        <p:xfrm>
          <a:off x="2118" y="1591"/>
          <a:ext cx="2117" cy="1587"/>
        </p:xfrm>
        <a:graphic>
          <a:graphicData uri="http://schemas.openxmlformats.org/presentationml/2006/ole">
            <mc:AlternateContent xmlns:mc="http://schemas.openxmlformats.org/markup-compatibility/2006">
              <mc:Choice xmlns:v="urn:schemas-microsoft-com:vml" Requires="v">
                <p:oleObj spid="_x0000_s433426" name="think-cell Folie" r:id="rId5" imgW="360" imgH="360" progId="">
                  <p:embed/>
                </p:oleObj>
              </mc:Choice>
              <mc:Fallback>
                <p:oleObj name="think-cell Folie" r:id="rId5" imgW="360" imgH="360" progId="">
                  <p:embed/>
                  <p:pic>
                    <p:nvPicPr>
                      <p:cNvPr id="0" name="Picture 2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8" y="1591"/>
                        <a:ext cx="211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el 9"/>
          <p:cNvSpPr>
            <a:spLocks noGrp="1"/>
          </p:cNvSpPr>
          <p:nvPr>
            <p:ph type="title"/>
          </p:nvPr>
        </p:nvSpPr>
        <p:spPr bwMode="gray"/>
        <p:txBody>
          <a:bodyPr/>
          <a:lstStyle/>
          <a:p>
            <a:r>
              <a:rPr lang="en-US" sz="2400" dirty="0" smtClean="0"/>
              <a:t>SW360 REST API: Token Generator!</a:t>
            </a:r>
            <a:endParaRPr lang="en-US" sz="2400" noProof="0" dirty="0"/>
          </a:p>
        </p:txBody>
      </p:sp>
      <p:sp>
        <p:nvSpPr>
          <p:cNvPr id="21" name="Textplatzhalter 2"/>
          <p:cNvSpPr txBox="1">
            <a:spLocks/>
          </p:cNvSpPr>
          <p:nvPr>
            <p:custDataLst>
              <p:tags r:id="rId3"/>
            </p:custDataLst>
          </p:nvPr>
        </p:nvSpPr>
        <p:spPr bwMode="gray">
          <a:xfrm>
            <a:off x="627064" y="1773238"/>
            <a:ext cx="5544342" cy="4032250"/>
          </a:xfrm>
          <a:prstGeom prst="rect">
            <a:avLst/>
          </a:prstGeom>
          <a:ln>
            <a:noFill/>
          </a:ln>
          <a:extLst>
            <a:ext uri="{91240B29-F687-4F45-9708-019B960494DF}">
              <a14:hiddenLine xmlns:a14="http://schemas.microsoft.com/office/drawing/2010/main">
                <a:solidFill>
                  <a:srgbClr val="879BAA"/>
                </a:solidFill>
              </a14:hiddenLine>
            </a:ext>
          </a:extLst>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a:buClr>
                <a:srgbClr val="879BAA"/>
              </a:buClr>
            </a:pPr>
            <a:endParaRPr lang="en-US" sz="1600" kern="1400" smtClean="0">
              <a:solidFill>
                <a:srgbClr val="000000"/>
              </a:solidFill>
            </a:endParaRPr>
          </a:p>
        </p:txBody>
      </p:sp>
      <p:sp>
        <p:nvSpPr>
          <p:cNvPr id="9" name="Text Placeholder 2"/>
          <p:cNvSpPr>
            <a:spLocks noGrp="1"/>
          </p:cNvSpPr>
          <p:nvPr>
            <p:ph type="body" sz="quarter" idx="11"/>
          </p:nvPr>
        </p:nvSpPr>
        <p:spPr>
          <a:xfrm>
            <a:off x="703262" y="1773239"/>
            <a:ext cx="9491325" cy="2846933"/>
          </a:xfrm>
        </p:spPr>
        <p:txBody>
          <a:bodyPr/>
          <a:lstStyle/>
          <a:p>
            <a:pPr marL="228600" lvl="1" indent="-228600">
              <a:buClr>
                <a:srgbClr val="879BAA"/>
              </a:buClr>
              <a:buSzPct val="100000"/>
              <a:buNone/>
            </a:pPr>
            <a:r>
              <a:rPr lang="ja-JP" altLang="en-US" sz="2000" b="1" dirty="0" smtClean="0"/>
              <a:t>誰でもトークンを生成可能</a:t>
            </a:r>
            <a:endParaRPr lang="en-US" sz="2000" dirty="0" smtClean="0"/>
          </a:p>
          <a:p>
            <a:pPr marL="228600" lvl="1" indent="-228600">
              <a:buClr>
                <a:srgbClr val="879BAA"/>
              </a:buClr>
              <a:buSzPct val="100000"/>
            </a:pPr>
            <a:r>
              <a:rPr lang="en-US" altLang="ja-JP" sz="2000" dirty="0" smtClean="0"/>
              <a:t>2</a:t>
            </a:r>
            <a:r>
              <a:rPr lang="ja-JP" altLang="en-US" sz="2000" dirty="0" err="1" smtClean="0"/>
              <a:t>つの</a:t>
            </a:r>
            <a:r>
              <a:rPr lang="ja-JP" altLang="en-US" sz="2000" dirty="0" smtClean="0"/>
              <a:t>問題</a:t>
            </a:r>
            <a:r>
              <a:rPr lang="en-US" sz="2000" dirty="0" smtClean="0"/>
              <a:t>:</a:t>
            </a:r>
          </a:p>
          <a:p>
            <a:pPr marL="407987" lvl="2" indent="-228600">
              <a:buClr>
                <a:srgbClr val="879BAA"/>
              </a:buClr>
              <a:buSzPct val="100000"/>
            </a:pPr>
            <a:r>
              <a:rPr lang="ja-JP" altLang="en-US" sz="2000" dirty="0" smtClean="0"/>
              <a:t>通常ユーザは手間がかかる</a:t>
            </a:r>
            <a:endParaRPr lang="en-US" sz="2000" dirty="0" smtClean="0"/>
          </a:p>
          <a:p>
            <a:pPr marL="407987" lvl="2" indent="-228600">
              <a:buClr>
                <a:srgbClr val="879BAA"/>
              </a:buClr>
              <a:buSzPct val="100000"/>
            </a:pPr>
            <a:r>
              <a:rPr lang="ja-JP" altLang="en-US" sz="2000" dirty="0" smtClean="0"/>
              <a:t>トークンの取得をクライアント側に実装</a:t>
            </a:r>
            <a:r>
              <a:rPr lang="en-US" altLang="ja-JP" sz="2000" dirty="0" smtClean="0"/>
              <a:t/>
            </a:r>
            <a:br>
              <a:rPr lang="en-US" altLang="ja-JP" sz="2000" dirty="0" smtClean="0"/>
            </a:br>
            <a:r>
              <a:rPr lang="ja-JP" altLang="en-US" sz="2000" dirty="0" smtClean="0"/>
              <a:t>するのは大変</a:t>
            </a:r>
            <a:endParaRPr lang="en-US" sz="2000" dirty="0" smtClean="0"/>
          </a:p>
          <a:p>
            <a:pPr marL="228600" lvl="1" indent="-228600">
              <a:buClr>
                <a:srgbClr val="879BAA"/>
              </a:buClr>
              <a:buSzPct val="100000"/>
            </a:pPr>
            <a:r>
              <a:rPr lang="ja-JP" altLang="en-US" sz="2000" dirty="0" smtClean="0"/>
              <a:t>解決策として</a:t>
            </a:r>
            <a:r>
              <a:rPr lang="en-US" altLang="ja-JP" sz="2000" dirty="0" smtClean="0"/>
              <a:t>SW360 UI</a:t>
            </a:r>
            <a:r>
              <a:rPr lang="ja-JP" altLang="en-US" sz="2000" dirty="0" smtClean="0"/>
              <a:t>を用いて</a:t>
            </a:r>
            <a:r>
              <a:rPr lang="en-US" altLang="ja-JP" sz="2000" dirty="0" smtClean="0"/>
              <a:t/>
            </a:r>
            <a:br>
              <a:rPr lang="en-US" altLang="ja-JP" sz="2000" dirty="0" smtClean="0"/>
            </a:br>
            <a:r>
              <a:rPr lang="ja-JP" altLang="en-US" sz="2000" dirty="0" smtClean="0"/>
              <a:t>トークン生成を可能とした</a:t>
            </a:r>
            <a:endParaRPr lang="en-US" altLang="ja-JP" sz="2000" dirty="0" smtClean="0"/>
          </a:p>
          <a:p>
            <a:pPr marL="228600" lvl="1" indent="-228600">
              <a:buClr>
                <a:srgbClr val="879BAA"/>
              </a:buClr>
              <a:buSzPct val="100000"/>
            </a:pPr>
            <a:r>
              <a:rPr lang="ja-JP" altLang="en-US" sz="2000" dirty="0" smtClean="0"/>
              <a:t>トークンはクライアントが直接利用</a:t>
            </a:r>
            <a:endParaRPr lang="en-US" altLang="ja-JP" sz="2000" dirty="0" smtClean="0"/>
          </a:p>
        </p:txBody>
      </p:sp>
      <p:pic>
        <p:nvPicPr>
          <p:cNvPr id="552963" name="Picture 3"/>
          <p:cNvPicPr>
            <a:picLocks noChangeAspect="1" noChangeArrowheads="1"/>
          </p:cNvPicPr>
          <p:nvPr/>
        </p:nvPicPr>
        <p:blipFill>
          <a:blip r:embed="rId7"/>
          <a:srcRect/>
          <a:stretch>
            <a:fillRect/>
          </a:stretch>
        </p:blipFill>
        <p:spPr bwMode="auto">
          <a:xfrm>
            <a:off x="5476875" y="1568267"/>
            <a:ext cx="6209264" cy="4243957"/>
          </a:xfrm>
          <a:prstGeom prst="rect">
            <a:avLst/>
          </a:prstGeom>
          <a:ln>
            <a:noFill/>
          </a:ln>
          <a:effectLst>
            <a:outerShdw blurRad="292100" dist="139700" dir="2700000" algn="tl" rotWithShape="0">
              <a:srgbClr val="333333">
                <a:alpha val="65000"/>
              </a:srgbClr>
            </a:outerShdw>
          </a:effectLst>
        </p:spPr>
      </p:pic>
      <p:sp>
        <p:nvSpPr>
          <p:cNvPr id="11" name="Rectangle 10"/>
          <p:cNvSpPr/>
          <p:nvPr/>
        </p:nvSpPr>
        <p:spPr bwMode="auto">
          <a:xfrm>
            <a:off x="5467350" y="2295041"/>
            <a:ext cx="1068949" cy="333213"/>
          </a:xfrm>
          <a:prstGeom prst="rect">
            <a:avLst/>
          </a:prstGeom>
          <a:noFill/>
          <a:ln w="57150">
            <a:solidFill>
              <a:srgbClr val="FF0000"/>
            </a:solidFil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de-DE" sz="1800" b="1" dirty="0" err="1" smtClean="0">
              <a:solidFill>
                <a:schemeClr val="tx1"/>
              </a:solidFill>
            </a:endParaRPr>
          </a:p>
        </p:txBody>
      </p:sp>
      <p:sp>
        <p:nvSpPr>
          <p:cNvPr id="12" name="Rectangle 11"/>
          <p:cNvSpPr/>
          <p:nvPr/>
        </p:nvSpPr>
        <p:spPr bwMode="auto">
          <a:xfrm>
            <a:off x="5455192" y="5518200"/>
            <a:ext cx="1068949" cy="333213"/>
          </a:xfrm>
          <a:prstGeom prst="rect">
            <a:avLst/>
          </a:prstGeom>
          <a:noFill/>
          <a:ln w="57150">
            <a:solidFill>
              <a:srgbClr val="FF0000"/>
            </a:solidFil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de-DE" sz="1800" b="1" dirty="0" err="1" smtClean="0">
              <a:solidFill>
                <a:schemeClr val="tx1"/>
              </a:solidFill>
            </a:endParaRPr>
          </a:p>
        </p:txBody>
      </p:sp>
    </p:spTree>
    <p:extLst>
      <p:ext uri="{BB962C8B-B14F-4D97-AF65-F5344CB8AC3E}">
        <p14:creationId xmlns:p14="http://schemas.microsoft.com/office/powerpoint/2010/main" val="46669467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9" name="Rechteck 21"/>
          <p:cNvSpPr/>
          <p:nvPr/>
        </p:nvSpPr>
        <p:spPr bwMode="gray">
          <a:xfrm>
            <a:off x="4235" y="1413148"/>
            <a:ext cx="12198350" cy="4752429"/>
          </a:xfrm>
          <a:prstGeom prst="rect">
            <a:avLst/>
          </a:prstGeom>
          <a:solidFill>
            <a:srgbClr val="D7D7CD"/>
          </a:solidFill>
          <a:ln>
            <a:noFill/>
          </a:ln>
          <a:effectLst/>
          <a:extLst/>
        </p:spPr>
        <p:txBody>
          <a:bodyPr wrap="square" lIns="108000" tIns="54000" rIns="108000" bIns="54000" numCol="1" spcCol="72000" rtlCol="0" anchor="ctr">
            <a:noAutofit/>
          </a:bodyPr>
          <a:lstStyle/>
          <a:p>
            <a:pPr algn="ctr">
              <a:spcBef>
                <a:spcPct val="0"/>
              </a:spcBef>
              <a:buFont typeface="Wingdings" charset="0"/>
              <a:buNone/>
            </a:pPr>
            <a:endParaRPr lang="en-US" sz="1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8" name="Shape 298"/>
          <p:cNvSpPr txBox="1">
            <a:spLocks noGrp="1"/>
          </p:cNvSpPr>
          <p:nvPr>
            <p:ph type="body" idx="1"/>
          </p:nvPr>
        </p:nvSpPr>
        <p:spPr>
          <a:xfrm>
            <a:off x="415817" y="1688433"/>
            <a:ext cx="5618670" cy="4403600"/>
          </a:xfrm>
          <a:prstGeom prst="rect">
            <a:avLst/>
          </a:prstGeom>
        </p:spPr>
        <p:txBody>
          <a:bodyPr spcFirstLastPara="1" wrap="square" lIns="121934" tIns="121934" rIns="121934" bIns="121934" anchor="t" anchorCtr="0">
            <a:noAutofit/>
          </a:bodyPr>
          <a:lstStyle/>
          <a:p>
            <a:pPr marL="241985" indent="-241985">
              <a:buClr>
                <a:srgbClr val="3A5A82"/>
              </a:buClr>
              <a:buNone/>
            </a:pPr>
            <a:r>
              <a:rPr lang="ja-JP" altLang="en-US" b="1" dirty="0">
                <a:solidFill>
                  <a:srgbClr val="005F87"/>
                </a:solidFill>
                <a:sym typeface="Arial"/>
              </a:rPr>
              <a:t>問題</a:t>
            </a:r>
            <a:endParaRPr lang="en-US" b="1" dirty="0" smtClean="0">
              <a:solidFill>
                <a:srgbClr val="005F87"/>
              </a:solidFill>
              <a:sym typeface="Arial"/>
            </a:endParaRPr>
          </a:p>
          <a:p>
            <a:pPr marL="241985" indent="-241985">
              <a:buClr>
                <a:srgbClr val="3A5A82"/>
              </a:buClr>
              <a:buFont typeface="Arial" pitchFamily="34" charset="0"/>
              <a:buChar char="•"/>
            </a:pPr>
            <a:r>
              <a:rPr lang="en-US" altLang="ja-JP" dirty="0" smtClean="0">
                <a:sym typeface="Arial"/>
              </a:rPr>
              <a:t>Web</a:t>
            </a:r>
            <a:r>
              <a:rPr lang="ja-JP" altLang="en-US" dirty="0" smtClean="0">
                <a:sym typeface="Arial"/>
              </a:rPr>
              <a:t>アプリケーションに対するセキュリティ技術の進化</a:t>
            </a:r>
            <a:r>
              <a:rPr lang="ja-JP" altLang="en-US" dirty="0">
                <a:sym typeface="Arial"/>
              </a:rPr>
              <a:t>は</a:t>
            </a:r>
            <a:r>
              <a:rPr lang="ja-JP" altLang="en-US" dirty="0" smtClean="0">
                <a:sym typeface="Arial"/>
              </a:rPr>
              <a:t>早い</a:t>
            </a:r>
            <a:endParaRPr lang="en-US" dirty="0" smtClean="0">
              <a:sym typeface="Arial"/>
            </a:endParaRPr>
          </a:p>
          <a:p>
            <a:pPr marL="241985" indent="-241985">
              <a:buClr>
                <a:srgbClr val="3A5A82"/>
              </a:buClr>
              <a:buFont typeface="Arial" pitchFamily="34" charset="0"/>
              <a:buChar char="•"/>
            </a:pPr>
            <a:r>
              <a:rPr lang="en-US" dirty="0" smtClean="0">
                <a:sym typeface="Arial"/>
              </a:rPr>
              <a:t>REST API</a:t>
            </a:r>
            <a:r>
              <a:rPr lang="ja-JP" altLang="en-US" dirty="0" smtClean="0">
                <a:sym typeface="Arial"/>
              </a:rPr>
              <a:t>はブラウザログインと同じくらいの強さを持つ必要がある</a:t>
            </a:r>
            <a:endParaRPr lang="en-US" dirty="0" smtClean="0">
              <a:sym typeface="Arial"/>
            </a:endParaRPr>
          </a:p>
          <a:p>
            <a:pPr marL="241985" indent="-241985">
              <a:buClr>
                <a:srgbClr val="3A5A82"/>
              </a:buClr>
              <a:buNone/>
            </a:pPr>
            <a:r>
              <a:rPr lang="ja-JP" altLang="en-US" dirty="0" smtClean="0">
                <a:sym typeface="Arial"/>
              </a:rPr>
              <a:t>問題の一部：</a:t>
            </a:r>
            <a:endParaRPr lang="en-US" dirty="0" smtClean="0">
              <a:sym typeface="Arial"/>
            </a:endParaRPr>
          </a:p>
          <a:p>
            <a:pPr marL="241985" indent="-241985">
              <a:buClr>
                <a:srgbClr val="3A5A82"/>
              </a:buClr>
              <a:buFont typeface="Arial" pitchFamily="34" charset="0"/>
              <a:buChar char="•"/>
            </a:pPr>
            <a:r>
              <a:rPr lang="ja-JP" altLang="en-US" dirty="0" smtClean="0">
                <a:sym typeface="Arial"/>
              </a:rPr>
              <a:t>最先端の</a:t>
            </a:r>
            <a:r>
              <a:rPr lang="en-US" altLang="ja-JP" dirty="0" smtClean="0">
                <a:sym typeface="Arial"/>
              </a:rPr>
              <a:t>spring-security</a:t>
            </a:r>
            <a:r>
              <a:rPr lang="ja-JP" altLang="en-US" dirty="0" smtClean="0">
                <a:sym typeface="Arial"/>
              </a:rPr>
              <a:t>は古い</a:t>
            </a:r>
            <a:r>
              <a:rPr lang="en-US" altLang="ja-JP" dirty="0" smtClean="0">
                <a:sym typeface="Arial"/>
              </a:rPr>
              <a:t>O</a:t>
            </a:r>
            <a:r>
              <a:rPr lang="en-US" altLang="ja-JP" dirty="0">
                <a:sym typeface="Arial"/>
              </a:rPr>
              <a:t>A</a:t>
            </a:r>
            <a:r>
              <a:rPr lang="en-US" altLang="ja-JP" dirty="0" smtClean="0">
                <a:sym typeface="Arial"/>
              </a:rPr>
              <a:t>uth</a:t>
            </a:r>
            <a:r>
              <a:rPr lang="ja-JP" altLang="en-US" dirty="0" smtClean="0">
                <a:sym typeface="Arial"/>
              </a:rPr>
              <a:t>ワークフローを利用</a:t>
            </a:r>
            <a:endParaRPr lang="en-US" dirty="0" smtClean="0">
              <a:sym typeface="Arial"/>
            </a:endParaRPr>
          </a:p>
          <a:p>
            <a:pPr marL="241985" indent="-241985">
              <a:buClr>
                <a:srgbClr val="3A5A82"/>
              </a:buClr>
              <a:buFont typeface="Arial" pitchFamily="34" charset="0"/>
              <a:buChar char="•"/>
            </a:pPr>
            <a:r>
              <a:rPr lang="ja-JP" altLang="en-US" dirty="0" smtClean="0">
                <a:sym typeface="Arial"/>
              </a:rPr>
              <a:t>認証サーバが</a:t>
            </a:r>
            <a:r>
              <a:rPr lang="en-US" altLang="ja-JP" dirty="0" err="1" smtClean="0">
                <a:sym typeface="Arial"/>
              </a:rPr>
              <a:t>Auth</a:t>
            </a:r>
            <a:r>
              <a:rPr lang="ja-JP" altLang="en-US" dirty="0" smtClean="0">
                <a:sym typeface="Arial"/>
              </a:rPr>
              <a:t>ベースの場合：セキュリティ面の問題ないが動作性能に問題</a:t>
            </a:r>
            <a:endParaRPr lang="en-US" altLang="ja-JP" dirty="0" smtClean="0">
              <a:sym typeface="Arial"/>
            </a:endParaRPr>
          </a:p>
          <a:p>
            <a:pPr marL="241985" indent="-241985">
              <a:buClr>
                <a:srgbClr val="3A5A82"/>
              </a:buClr>
              <a:buFont typeface="Arial" pitchFamily="34" charset="0"/>
              <a:buChar char="•"/>
            </a:pPr>
            <a:r>
              <a:rPr lang="ja-JP" altLang="en-US" dirty="0" smtClean="0"/>
              <a:t>スクリプトで実装されている</a:t>
            </a:r>
            <a:endParaRPr dirty="0"/>
          </a:p>
        </p:txBody>
      </p:sp>
      <p:sp>
        <p:nvSpPr>
          <p:cNvPr id="7" name="Title 6"/>
          <p:cNvSpPr>
            <a:spLocks noGrp="1"/>
          </p:cNvSpPr>
          <p:nvPr>
            <p:ph type="title"/>
          </p:nvPr>
        </p:nvSpPr>
        <p:spPr/>
        <p:txBody>
          <a:bodyPr/>
          <a:lstStyle/>
          <a:p>
            <a:r>
              <a:rPr lang="en-US" sz="2400" dirty="0" smtClean="0"/>
              <a:t>REST API</a:t>
            </a:r>
            <a:r>
              <a:rPr lang="ja-JP" altLang="en-US" sz="2400" dirty="0" smtClean="0"/>
              <a:t>で連携する際の課題 </a:t>
            </a:r>
            <a:r>
              <a:rPr lang="en-US" sz="2400" dirty="0" smtClean="0"/>
              <a:t>1: </a:t>
            </a:r>
            <a:r>
              <a:rPr lang="ja-JP" altLang="en-US" sz="2400" dirty="0" smtClean="0"/>
              <a:t>セキュリティ</a:t>
            </a:r>
            <a:endParaRPr lang="en-US" sz="2400" dirty="0"/>
          </a:p>
        </p:txBody>
      </p:sp>
      <p:sp>
        <p:nvSpPr>
          <p:cNvPr id="6" name="Pentagon 5"/>
          <p:cNvSpPr/>
          <p:nvPr/>
        </p:nvSpPr>
        <p:spPr bwMode="auto">
          <a:xfrm rot="10800000">
            <a:off x="5967137" y="1413148"/>
            <a:ext cx="6231211" cy="4752434"/>
          </a:xfrm>
          <a:prstGeom prst="homePlate">
            <a:avLst>
              <a:gd name="adj" fmla="val 39523"/>
            </a:avLst>
          </a:prstGeom>
          <a:solidFill>
            <a:schemeClr val="bg1">
              <a:lumMod val="65000"/>
              <a:alpha val="5019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de-DE" sz="1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Shape 298_"/>
          <p:cNvSpPr txBox="1">
            <a:spLocks/>
          </p:cNvSpPr>
          <p:nvPr/>
        </p:nvSpPr>
        <p:spPr>
          <a:xfrm>
            <a:off x="7588156" y="1688433"/>
            <a:ext cx="4610194" cy="4394363"/>
          </a:xfrm>
          <a:prstGeom prst="rect">
            <a:avLst/>
          </a:prstGeom>
          <a:noFill/>
          <a:ln>
            <a:noFill/>
          </a:ln>
        </p:spPr>
        <p:txBody>
          <a:bodyPr spcFirstLastPara="1" wrap="square" lIns="121934" tIns="121934" rIns="121934" bIns="121934" anchor="t" anchorCtr="0">
            <a:noAutofit/>
          </a:bodyPr>
          <a:lstStyle/>
          <a:p>
            <a:pPr marL="241985" indent="-241985" defTabSz="1219535" fontAlgn="auto">
              <a:spcBef>
                <a:spcPts val="0"/>
              </a:spcBef>
              <a:spcAft>
                <a:spcPts val="0"/>
              </a:spcAft>
              <a:buClr>
                <a:srgbClr val="3A5A82"/>
              </a:buClr>
              <a:buSzPts val="1800"/>
              <a:defRPr/>
            </a:pPr>
            <a:r>
              <a:rPr lang="ja-JP" altLang="en-US" sz="2400" b="1" kern="0" dirty="0" smtClean="0">
                <a:solidFill>
                  <a:srgbClr val="005F87"/>
                </a:solidFill>
                <a:latin typeface="Meiryo UI" panose="020B0604030504040204" pitchFamily="50" charset="-128"/>
                <a:ea typeface="Meiryo UI" panose="020B0604030504040204" pitchFamily="50" charset="-128"/>
                <a:cs typeface="Meiryo UI" panose="020B0604030504040204" pitchFamily="50" charset="-128"/>
                <a:sym typeface="Arial"/>
              </a:rPr>
              <a:t>解決方法</a:t>
            </a:r>
            <a:endParaRPr lang="en-US" sz="2400" b="1" kern="0" dirty="0" smtClean="0">
              <a:solidFill>
                <a:srgbClr val="005F87"/>
              </a:solidFill>
              <a:latin typeface="Meiryo UI" panose="020B0604030504040204" pitchFamily="50" charset="-128"/>
              <a:ea typeface="Meiryo UI" panose="020B0604030504040204" pitchFamily="50" charset="-128"/>
              <a:cs typeface="Meiryo UI" panose="020B0604030504040204" pitchFamily="50" charset="-128"/>
              <a:sym typeface="Arial"/>
            </a:endParaRPr>
          </a:p>
          <a:p>
            <a:pPr marL="241985" indent="-241985" defTabSz="1219535" fontAlgn="auto">
              <a:spcBef>
                <a:spcPts val="0"/>
              </a:spcBef>
              <a:spcAft>
                <a:spcPts val="0"/>
              </a:spcAft>
              <a:buClr>
                <a:srgbClr val="3A5A82"/>
              </a:buClr>
              <a:buSzPts val="1800"/>
              <a:buFont typeface="Arial" charset="0"/>
              <a:buChar char="•"/>
              <a:defRPr/>
            </a:pPr>
            <a:r>
              <a:rPr lang="ja-JP" alt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トークンを発行する方法に変更</a:t>
            </a:r>
            <a:endParaRPr 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endParaRPr>
          </a:p>
          <a:p>
            <a:pPr marL="241985" indent="-241985" defTabSz="1219535" fontAlgn="auto">
              <a:spcBef>
                <a:spcPts val="0"/>
              </a:spcBef>
              <a:spcAft>
                <a:spcPts val="0"/>
              </a:spcAft>
              <a:buClr>
                <a:srgbClr val="3A5A82"/>
              </a:buClr>
              <a:buSzPts val="1800"/>
              <a:buFont typeface="Arial" charset="0"/>
              <a:buChar char="•"/>
              <a:defRPr/>
            </a:pPr>
            <a:r>
              <a:rPr lang="ja-JP" alt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コンポーネントカタログへは、制限の緩い</a:t>
            </a:r>
            <a:r>
              <a:rPr lang="en-US" altLang="ja-JP"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READ</a:t>
            </a:r>
            <a:r>
              <a:rPr lang="ja-JP" alt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専用アクセスを許可</a:t>
            </a:r>
            <a:r>
              <a:rPr lang="en-US" altLang="ja-JP"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
            </a:r>
            <a:br>
              <a:rPr lang="en-US" altLang="ja-JP"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br>
            <a:r>
              <a:rPr 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 (</a:t>
            </a:r>
            <a:r>
              <a:rPr lang="ja-JP" alt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例：ライセンス情報</a:t>
            </a:r>
            <a:r>
              <a:rPr 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a:t>
            </a:r>
          </a:p>
          <a:p>
            <a:pPr marL="241985" indent="-241985" defTabSz="1219535" fontAlgn="auto">
              <a:spcBef>
                <a:spcPts val="0"/>
              </a:spcBef>
              <a:spcAft>
                <a:spcPts val="0"/>
              </a:spcAft>
              <a:buClr>
                <a:srgbClr val="3A5A82"/>
              </a:buClr>
              <a:buSzPts val="1800"/>
              <a:buFont typeface="Arial" charset="0"/>
              <a:buChar char="•"/>
              <a:defRPr/>
            </a:pPr>
            <a:r>
              <a:rPr lang="ja-JP" altLang="en-US" sz="24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トークン</a:t>
            </a:r>
            <a:r>
              <a:rPr lang="ja-JP" alt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は</a:t>
            </a:r>
            <a:r>
              <a:rPr lang="en-US" altLang="ja-JP"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3</a:t>
            </a:r>
            <a:r>
              <a:rPr lang="ja-JP" alt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ヶ月など長期間有効にすることも可能（任意に設定可能）</a:t>
            </a:r>
            <a:endParaRPr lang="en-US" sz="24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Open San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5" name="Rechteck 21"/>
          <p:cNvSpPr/>
          <p:nvPr/>
        </p:nvSpPr>
        <p:spPr bwMode="gray">
          <a:xfrm>
            <a:off x="4235" y="1413148"/>
            <a:ext cx="12198350" cy="4752429"/>
          </a:xfrm>
          <a:prstGeom prst="rect">
            <a:avLst/>
          </a:prstGeom>
          <a:solidFill>
            <a:srgbClr val="D7D7CD"/>
          </a:solidFill>
          <a:ln>
            <a:noFill/>
          </a:ln>
          <a:effectLst/>
          <a:extLst/>
        </p:spPr>
        <p:txBody>
          <a:bodyPr wrap="square" lIns="108000" tIns="54000" rIns="108000" bIns="54000" numCol="1" spcCol="72000" rtlCol="0" anchor="ctr">
            <a:noAutofit/>
          </a:bodyPr>
          <a:lstStyle/>
          <a:p>
            <a:pPr algn="ctr">
              <a:spcBef>
                <a:spcPct val="0"/>
              </a:spcBef>
              <a:buFont typeface="Wingdings" charset="0"/>
              <a:buNone/>
            </a:pPr>
            <a:endParaRPr lang="en-US" sz="1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Pentagon 5"/>
          <p:cNvSpPr/>
          <p:nvPr/>
        </p:nvSpPr>
        <p:spPr bwMode="auto">
          <a:xfrm rot="10800000">
            <a:off x="5967137" y="1413148"/>
            <a:ext cx="6231211" cy="4752434"/>
          </a:xfrm>
          <a:prstGeom prst="homePlate">
            <a:avLst>
              <a:gd name="adj" fmla="val 39523"/>
            </a:avLst>
          </a:prstGeom>
          <a:solidFill>
            <a:schemeClr val="bg1">
              <a:lumMod val="65000"/>
              <a:alpha val="5019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de-DE" sz="1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7" name="Shape 297"/>
          <p:cNvSpPr txBox="1">
            <a:spLocks noGrp="1"/>
          </p:cNvSpPr>
          <p:nvPr>
            <p:ph type="title"/>
          </p:nvPr>
        </p:nvSpPr>
        <p:spPr>
          <a:xfrm>
            <a:off x="415817" y="593367"/>
            <a:ext cx="11366717" cy="943200"/>
          </a:xfrm>
          <a:prstGeom prst="rect">
            <a:avLst/>
          </a:prstGeom>
        </p:spPr>
        <p:txBody>
          <a:bodyPr spcFirstLastPara="1" wrap="square" lIns="121934" tIns="121934" rIns="121934" bIns="121934" anchor="t" anchorCtr="0">
            <a:noAutofit/>
          </a:bodyPr>
          <a:lstStyle/>
          <a:p>
            <a:pPr lvl="0"/>
            <a:r>
              <a:rPr lang="en-US" altLang="ja-JP" sz="2400" dirty="0"/>
              <a:t>REST API</a:t>
            </a:r>
            <a:r>
              <a:rPr lang="ja-JP" altLang="en-US" sz="2400" dirty="0"/>
              <a:t>で連携する際の課題 </a:t>
            </a:r>
            <a:r>
              <a:rPr lang="en-US" altLang="ja-JP" sz="2400" dirty="0" smtClean="0"/>
              <a:t>2: </a:t>
            </a:r>
            <a:r>
              <a:rPr lang="ja-JP" altLang="en-US" sz="2400" dirty="0" smtClean="0"/>
              <a:t>エンドポイント</a:t>
            </a:r>
            <a:endParaRPr sz="2400" dirty="0"/>
          </a:p>
        </p:txBody>
      </p:sp>
      <p:sp>
        <p:nvSpPr>
          <p:cNvPr id="298" name="Shape 298"/>
          <p:cNvSpPr txBox="1">
            <a:spLocks noGrp="1"/>
          </p:cNvSpPr>
          <p:nvPr>
            <p:ph type="body" idx="1"/>
          </p:nvPr>
        </p:nvSpPr>
        <p:spPr>
          <a:xfrm>
            <a:off x="415817" y="1688433"/>
            <a:ext cx="5609429" cy="4403600"/>
          </a:xfrm>
          <a:prstGeom prst="rect">
            <a:avLst/>
          </a:prstGeom>
        </p:spPr>
        <p:txBody>
          <a:bodyPr spcFirstLastPara="1" wrap="square" lIns="121934" tIns="121934" rIns="121934" bIns="121934" anchor="t" anchorCtr="0">
            <a:noAutofit/>
          </a:bodyPr>
          <a:lstStyle/>
          <a:p>
            <a:pPr marL="241985" indent="-241985">
              <a:buClr>
                <a:srgbClr val="3A5A82"/>
              </a:buClr>
              <a:buNone/>
            </a:pPr>
            <a:r>
              <a:rPr lang="ja-JP" altLang="en-US" b="1" dirty="0" smtClean="0">
                <a:solidFill>
                  <a:srgbClr val="005F87"/>
                </a:solidFill>
                <a:sym typeface="Arial"/>
              </a:rPr>
              <a:t>問題</a:t>
            </a:r>
            <a:r>
              <a:rPr lang="en-US" b="1" dirty="0" smtClean="0">
                <a:solidFill>
                  <a:srgbClr val="005F87"/>
                </a:solidFill>
                <a:sym typeface="Arial"/>
              </a:rPr>
              <a:t/>
            </a:r>
            <a:br>
              <a:rPr lang="en-US" b="1" dirty="0" smtClean="0">
                <a:solidFill>
                  <a:srgbClr val="005F87"/>
                </a:solidFill>
                <a:sym typeface="Arial"/>
              </a:rPr>
            </a:br>
            <a:r>
              <a:rPr lang="ja-JP" altLang="en-US" dirty="0" smtClean="0">
                <a:sym typeface="Arial"/>
              </a:rPr>
              <a:t>良いエンドポイントの仕様作成は困難</a:t>
            </a:r>
            <a:endParaRPr lang="en-US" dirty="0" smtClean="0">
              <a:sym typeface="Arial"/>
            </a:endParaRPr>
          </a:p>
          <a:p>
            <a:pPr marL="241985" indent="-241985">
              <a:buClr>
                <a:srgbClr val="3A5A82"/>
              </a:buClr>
              <a:buFont typeface="Arial" pitchFamily="34" charset="0"/>
              <a:buChar char="•"/>
            </a:pPr>
            <a:r>
              <a:rPr lang="ja-JP" altLang="en-US" dirty="0" smtClean="0">
                <a:sym typeface="Arial"/>
              </a:rPr>
              <a:t>実ユースケース</a:t>
            </a:r>
            <a:r>
              <a:rPr lang="en-US" dirty="0" smtClean="0">
                <a:sym typeface="Arial"/>
              </a:rPr>
              <a:t>: </a:t>
            </a:r>
            <a:r>
              <a:rPr lang="ja-JP" altLang="en-US" dirty="0" smtClean="0">
                <a:sym typeface="Arial"/>
              </a:rPr>
              <a:t>プログラミングする時になってわかる（実際に使う時まで具体的かつベストな使い方がわからない）</a:t>
            </a:r>
            <a:endParaRPr lang="en-US" dirty="0" smtClean="0">
              <a:sym typeface="Arial"/>
            </a:endParaRPr>
          </a:p>
          <a:p>
            <a:pPr marL="241985" indent="-241985">
              <a:buClr>
                <a:srgbClr val="3A5A82"/>
              </a:buClr>
              <a:buFont typeface="Arial" pitchFamily="34" charset="0"/>
              <a:buChar char="•"/>
            </a:pPr>
            <a:r>
              <a:rPr lang="ja-JP" altLang="en-US" dirty="0" smtClean="0">
                <a:sym typeface="Arial"/>
              </a:rPr>
              <a:t>それ以外の場合、クライアントはとにかく沢山の情報を照会する</a:t>
            </a:r>
            <a:endParaRPr lang="en-US" dirty="0" smtClean="0">
              <a:sym typeface="Arial"/>
            </a:endParaRPr>
          </a:p>
          <a:p>
            <a:pPr marL="241985" indent="-241985">
              <a:buClr>
                <a:srgbClr val="3A5A82"/>
              </a:buClr>
              <a:buFont typeface="Arial" pitchFamily="34" charset="0"/>
              <a:buChar char="•"/>
            </a:pPr>
            <a:r>
              <a:rPr lang="ja-JP" altLang="en-US" dirty="0" smtClean="0">
                <a:sym typeface="Arial"/>
              </a:rPr>
              <a:t>例： 全てのコンポーネントを取得して一つづつ処理する</a:t>
            </a:r>
            <a:endParaRPr lang="en-US" dirty="0" smtClean="0">
              <a:sym typeface="Arial"/>
            </a:endParaRPr>
          </a:p>
          <a:p>
            <a:pPr marL="241985" indent="-241985">
              <a:buClr>
                <a:srgbClr val="3A5A82"/>
              </a:buClr>
              <a:buNone/>
            </a:pPr>
            <a:r>
              <a:rPr lang="en-US" dirty="0" smtClean="0">
                <a:sym typeface="Wingdings"/>
              </a:rPr>
              <a:t>  </a:t>
            </a:r>
            <a:r>
              <a:rPr lang="en-US" dirty="0" smtClean="0">
                <a:sym typeface="Arial"/>
              </a:rPr>
              <a:t> </a:t>
            </a:r>
            <a:r>
              <a:rPr lang="ja-JP" altLang="en-US" dirty="0" smtClean="0">
                <a:sym typeface="Arial"/>
              </a:rPr>
              <a:t>サーバの負荷増大</a:t>
            </a:r>
            <a:endParaRPr lang="en-US" dirty="0" smtClean="0">
              <a:sym typeface="Arial"/>
            </a:endParaRPr>
          </a:p>
        </p:txBody>
      </p:sp>
      <p:sp>
        <p:nvSpPr>
          <p:cNvPr id="4" name="Shape 298_"/>
          <p:cNvSpPr txBox="1">
            <a:spLocks/>
          </p:cNvSpPr>
          <p:nvPr/>
        </p:nvSpPr>
        <p:spPr>
          <a:xfrm>
            <a:off x="7574507" y="1706907"/>
            <a:ext cx="4628078" cy="4403600"/>
          </a:xfrm>
          <a:prstGeom prst="rect">
            <a:avLst/>
          </a:prstGeom>
          <a:noFill/>
          <a:ln>
            <a:noFill/>
          </a:ln>
        </p:spPr>
        <p:txBody>
          <a:bodyPr spcFirstLastPara="1" wrap="square" lIns="121934" tIns="121934" rIns="121934" bIns="121934" anchor="t" anchorCtr="0">
            <a:noAutofit/>
          </a:bodyPr>
          <a:lstStyle/>
          <a:p>
            <a:pPr marL="241985" indent="-241985" defTabSz="1219535" fontAlgn="auto">
              <a:spcBef>
                <a:spcPts val="0"/>
              </a:spcBef>
              <a:spcAft>
                <a:spcPts val="0"/>
              </a:spcAft>
              <a:buClr>
                <a:srgbClr val="3A5A82"/>
              </a:buClr>
              <a:buSzPts val="1800"/>
              <a:defRPr/>
            </a:pPr>
            <a:r>
              <a:rPr lang="ja-JP" altLang="en-US" sz="2400" b="1" kern="0" dirty="0" smtClean="0">
                <a:solidFill>
                  <a:srgbClr val="005F87"/>
                </a:solidFill>
                <a:latin typeface="Meiryo UI" panose="020B0604030504040204" pitchFamily="50" charset="-128"/>
                <a:ea typeface="Meiryo UI" panose="020B0604030504040204" pitchFamily="50" charset="-128"/>
                <a:cs typeface="Meiryo UI" panose="020B0604030504040204" pitchFamily="50" charset="-128"/>
                <a:sym typeface="Arial"/>
              </a:rPr>
              <a:t>解決方法</a:t>
            </a:r>
            <a:endParaRPr lang="en-US" sz="2400" b="1" kern="0" dirty="0" smtClean="0">
              <a:solidFill>
                <a:srgbClr val="005F87"/>
              </a:solidFill>
              <a:latin typeface="Meiryo UI" panose="020B0604030504040204" pitchFamily="50" charset="-128"/>
              <a:ea typeface="Meiryo UI" panose="020B0604030504040204" pitchFamily="50" charset="-128"/>
              <a:cs typeface="Meiryo UI" panose="020B0604030504040204" pitchFamily="50" charset="-128"/>
              <a:sym typeface="Arial"/>
            </a:endParaRPr>
          </a:p>
          <a:p>
            <a:pPr marL="241985" indent="-241985" defTabSz="1219535" fontAlgn="auto">
              <a:spcBef>
                <a:spcPts val="0"/>
              </a:spcBef>
              <a:spcAft>
                <a:spcPts val="0"/>
              </a:spcAft>
              <a:buClr>
                <a:srgbClr val="3A5A82"/>
              </a:buClr>
              <a:buSzPts val="1800"/>
              <a:buFont typeface="Arial" pitchFamily="34" charset="0"/>
              <a:buChar char="•"/>
              <a:defRPr/>
            </a:pPr>
            <a:r>
              <a:rPr 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REST API</a:t>
            </a:r>
            <a:r>
              <a:rPr lang="ja-JP" alt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のユーザ間でユースケースの最適化を行う</a:t>
            </a:r>
            <a:endParaRPr 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endParaRPr>
          </a:p>
          <a:p>
            <a:pPr marL="241985" indent="-241985" defTabSz="1219535" fontAlgn="auto">
              <a:spcBef>
                <a:spcPts val="0"/>
              </a:spcBef>
              <a:spcAft>
                <a:spcPts val="0"/>
              </a:spcAft>
              <a:buClr>
                <a:srgbClr val="3A5A82"/>
              </a:buClr>
              <a:buSzPts val="1800"/>
              <a:buFont typeface="Arial" pitchFamily="34" charset="0"/>
              <a:buChar char="•"/>
              <a:defRPr/>
            </a:pPr>
            <a:r>
              <a:rPr lang="ja-JP" alt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ユースケースに合わせたエンドポイントのヘルプを用意</a:t>
            </a:r>
            <a:endParaRPr 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endParaRPr>
          </a:p>
          <a:p>
            <a:pPr marL="241985" indent="-241985" defTabSz="1219535" fontAlgn="auto">
              <a:spcBef>
                <a:spcPts val="0"/>
              </a:spcBef>
              <a:spcAft>
                <a:spcPts val="0"/>
              </a:spcAft>
              <a:buClr>
                <a:srgbClr val="3A5A82"/>
              </a:buClr>
              <a:buSzPts val="1800"/>
              <a:buFont typeface="Arial" pitchFamily="34" charset="0"/>
              <a:buChar char="•"/>
              <a:defRPr/>
            </a:pPr>
            <a:r>
              <a:rPr lang="ja-JP" alt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フィルタリング、クエリ文字列、ページング、返答データの最適化</a:t>
            </a:r>
            <a:endParaRPr 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endParaRPr>
          </a:p>
          <a:p>
            <a:pPr marL="241985" indent="-241985" defTabSz="1219535" fontAlgn="auto">
              <a:spcBef>
                <a:spcPts val="0"/>
              </a:spcBef>
              <a:spcAft>
                <a:spcPts val="0"/>
              </a:spcAft>
              <a:buClr>
                <a:srgbClr val="3A5A82"/>
              </a:buClr>
              <a:buSzPts val="1800"/>
              <a:buFont typeface="Arial" pitchFamily="34" charset="0"/>
              <a:buChar char="•"/>
              <a:defRPr/>
            </a:pPr>
            <a:r>
              <a:rPr lang="ja-JP" alt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バッファリングを</a:t>
            </a:r>
            <a:r>
              <a:rPr lang="en-US" altLang="ja-JP"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REST</a:t>
            </a:r>
            <a:r>
              <a:rPr lang="ja-JP" alt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エンドポイントか</a:t>
            </a:r>
            <a:r>
              <a:rPr lang="en-US" altLang="ja-JP"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Web</a:t>
            </a:r>
            <a:r>
              <a:rPr lang="ja-JP" alt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サーバレベルで実装することでサーバのワークロードを軽減</a:t>
            </a:r>
            <a:endParaRPr lang="en-US" altLang="ja-JP"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endParaRPr>
          </a:p>
          <a:p>
            <a:pPr defTabSz="1219535" fontAlgn="auto">
              <a:spcBef>
                <a:spcPts val="0"/>
              </a:spcBef>
              <a:spcAft>
                <a:spcPts val="0"/>
              </a:spcAft>
              <a:buClr>
                <a:srgbClr val="3A5A82"/>
              </a:buClr>
              <a:buSzPts val="1800"/>
              <a:defRPr/>
            </a:pPr>
            <a:endParaRPr 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5" name="Rechteck 21"/>
          <p:cNvSpPr/>
          <p:nvPr/>
        </p:nvSpPr>
        <p:spPr bwMode="gray">
          <a:xfrm>
            <a:off x="4235" y="1413148"/>
            <a:ext cx="12198350" cy="4752429"/>
          </a:xfrm>
          <a:prstGeom prst="rect">
            <a:avLst/>
          </a:prstGeom>
          <a:solidFill>
            <a:srgbClr val="D7D7CD"/>
          </a:solidFill>
          <a:ln>
            <a:noFill/>
          </a:ln>
          <a:effectLst/>
          <a:extLst/>
        </p:spPr>
        <p:txBody>
          <a:bodyPr wrap="square" lIns="108000" tIns="54000" rIns="108000" bIns="54000" numCol="1" spcCol="72000" rtlCol="0" anchor="ctr">
            <a:noAutofit/>
          </a:bodyPr>
          <a:lstStyle/>
          <a:p>
            <a:pPr algn="ctr">
              <a:spcBef>
                <a:spcPct val="0"/>
              </a:spcBef>
              <a:buFont typeface="Wingdings" charset="0"/>
              <a:buNone/>
            </a:pPr>
            <a:endParaRPr lang="en-US" sz="1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Pentagon 5"/>
          <p:cNvSpPr/>
          <p:nvPr/>
        </p:nvSpPr>
        <p:spPr bwMode="auto">
          <a:xfrm rot="10800000">
            <a:off x="5967137" y="1413148"/>
            <a:ext cx="6231211" cy="4752434"/>
          </a:xfrm>
          <a:prstGeom prst="homePlate">
            <a:avLst>
              <a:gd name="adj" fmla="val 39523"/>
            </a:avLst>
          </a:prstGeom>
          <a:solidFill>
            <a:schemeClr val="bg1">
              <a:lumMod val="65000"/>
              <a:alpha val="5019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de-DE" sz="1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7" name="Shape 297"/>
          <p:cNvSpPr txBox="1">
            <a:spLocks noGrp="1"/>
          </p:cNvSpPr>
          <p:nvPr>
            <p:ph type="title"/>
          </p:nvPr>
        </p:nvSpPr>
        <p:spPr>
          <a:xfrm>
            <a:off x="415817" y="593367"/>
            <a:ext cx="11366717" cy="943200"/>
          </a:xfrm>
          <a:prstGeom prst="rect">
            <a:avLst/>
          </a:prstGeom>
        </p:spPr>
        <p:txBody>
          <a:bodyPr spcFirstLastPara="1" wrap="square" lIns="121934" tIns="121934" rIns="121934" bIns="121934" anchor="t" anchorCtr="0">
            <a:noAutofit/>
          </a:bodyPr>
          <a:lstStyle/>
          <a:p>
            <a:pPr lvl="0"/>
            <a:r>
              <a:rPr lang="en-US" altLang="ja-JP" sz="2400" dirty="0"/>
              <a:t>REST API</a:t>
            </a:r>
            <a:r>
              <a:rPr lang="ja-JP" altLang="en-US" sz="2400" dirty="0"/>
              <a:t>で連携する際の課題 </a:t>
            </a:r>
            <a:r>
              <a:rPr lang="en-US" sz="2400" dirty="0" smtClean="0"/>
              <a:t>3: </a:t>
            </a:r>
            <a:r>
              <a:rPr lang="ja-JP" altLang="en-US" sz="2400" dirty="0" smtClean="0"/>
              <a:t>データの正確性</a:t>
            </a:r>
            <a:endParaRPr sz="2400" dirty="0"/>
          </a:p>
        </p:txBody>
      </p:sp>
      <p:sp>
        <p:nvSpPr>
          <p:cNvPr id="298" name="Shape 298"/>
          <p:cNvSpPr txBox="1">
            <a:spLocks noGrp="1"/>
          </p:cNvSpPr>
          <p:nvPr>
            <p:ph type="body" idx="1"/>
          </p:nvPr>
        </p:nvSpPr>
        <p:spPr>
          <a:xfrm>
            <a:off x="415817" y="1688433"/>
            <a:ext cx="5748047" cy="4403600"/>
          </a:xfrm>
          <a:prstGeom prst="rect">
            <a:avLst/>
          </a:prstGeom>
        </p:spPr>
        <p:txBody>
          <a:bodyPr spcFirstLastPara="1" wrap="square" lIns="121934" tIns="121934" rIns="121934" bIns="121934" anchor="t" anchorCtr="0">
            <a:noAutofit/>
          </a:bodyPr>
          <a:lstStyle/>
          <a:p>
            <a:pPr marL="241985" indent="-241985">
              <a:buClr>
                <a:srgbClr val="3A5A82"/>
              </a:buClr>
              <a:buNone/>
            </a:pPr>
            <a:r>
              <a:rPr lang="ja-JP" altLang="en-US" b="1" dirty="0" smtClean="0">
                <a:solidFill>
                  <a:srgbClr val="005F87"/>
                </a:solidFill>
                <a:sym typeface="Arial"/>
              </a:rPr>
              <a:t>問題</a:t>
            </a:r>
            <a:endParaRPr lang="en-US" b="1" dirty="0" smtClean="0">
              <a:solidFill>
                <a:srgbClr val="005F87"/>
              </a:solidFill>
              <a:sym typeface="Arial"/>
            </a:endParaRPr>
          </a:p>
          <a:p>
            <a:pPr marL="241985" indent="-241985">
              <a:buClr>
                <a:srgbClr val="3A5A82"/>
              </a:buClr>
              <a:buNone/>
            </a:pPr>
            <a:r>
              <a:rPr lang="ja-JP" altLang="en-US" dirty="0">
                <a:sym typeface="Arial"/>
              </a:rPr>
              <a:t>各</a:t>
            </a:r>
            <a:r>
              <a:rPr lang="ja-JP" altLang="en-US" dirty="0" smtClean="0">
                <a:sym typeface="Arial"/>
              </a:rPr>
              <a:t>フィールドへの入力値の統一性</a:t>
            </a:r>
            <a:endParaRPr lang="en-US" dirty="0" smtClean="0">
              <a:sym typeface="Arial"/>
            </a:endParaRPr>
          </a:p>
          <a:p>
            <a:pPr marL="241985" indent="-241985">
              <a:buClr>
                <a:srgbClr val="3A5A82"/>
              </a:buClr>
              <a:buFont typeface="Arial" pitchFamily="34" charset="0"/>
              <a:buChar char="•"/>
            </a:pPr>
            <a:r>
              <a:rPr lang="ja-JP" altLang="en-US" dirty="0" smtClean="0">
                <a:sym typeface="Arial"/>
              </a:rPr>
              <a:t>ユーザが異なるとデータが異なる</a:t>
            </a:r>
            <a:endParaRPr lang="en-US" dirty="0" smtClean="0">
              <a:sym typeface="Arial"/>
            </a:endParaRPr>
          </a:p>
          <a:p>
            <a:pPr marL="241985" indent="-241985">
              <a:buClr>
                <a:srgbClr val="3A5A82"/>
              </a:buClr>
              <a:buFont typeface="Arial" pitchFamily="34" charset="0"/>
              <a:buChar char="•"/>
            </a:pPr>
            <a:r>
              <a:rPr lang="ja-JP" altLang="en-US" dirty="0" smtClean="0">
                <a:sym typeface="Arial"/>
              </a:rPr>
              <a:t>参照情報</a:t>
            </a:r>
            <a:r>
              <a:rPr lang="en-US" dirty="0" smtClean="0">
                <a:sym typeface="Arial"/>
              </a:rPr>
              <a:t> (</a:t>
            </a:r>
            <a:r>
              <a:rPr lang="ja-JP" altLang="en-US" dirty="0" smtClean="0">
                <a:sym typeface="Arial"/>
              </a:rPr>
              <a:t>例：</a:t>
            </a:r>
            <a:r>
              <a:rPr lang="en-US" dirty="0" smtClean="0">
                <a:sym typeface="Arial"/>
              </a:rPr>
              <a:t> Maven id)</a:t>
            </a:r>
          </a:p>
          <a:p>
            <a:pPr marL="241985" indent="-241985">
              <a:buClr>
                <a:srgbClr val="3A5A82"/>
              </a:buClr>
              <a:buFont typeface="Arial" pitchFamily="34" charset="0"/>
              <a:buChar char="•"/>
            </a:pPr>
            <a:r>
              <a:rPr lang="ja-JP" altLang="en-US" dirty="0" smtClean="0">
                <a:sym typeface="Arial"/>
              </a:rPr>
              <a:t>証明方法</a:t>
            </a:r>
            <a:endParaRPr lang="en-US" dirty="0" smtClean="0">
              <a:sym typeface="Arial"/>
            </a:endParaRPr>
          </a:p>
          <a:p>
            <a:pPr marL="241985" indent="-241985">
              <a:buClr>
                <a:srgbClr val="3A5A82"/>
              </a:buClr>
              <a:buFont typeface="Arial" pitchFamily="34" charset="0"/>
              <a:buChar char="•"/>
            </a:pPr>
            <a:r>
              <a:rPr lang="ja-JP" altLang="en-US" dirty="0" smtClean="0">
                <a:sym typeface="Arial"/>
              </a:rPr>
              <a:t>どのコンポーネントを指すか</a:t>
            </a:r>
            <a:endParaRPr lang="en-US" dirty="0" smtClean="0">
              <a:sym typeface="Arial"/>
            </a:endParaRPr>
          </a:p>
          <a:p>
            <a:pPr marL="851753" lvl="1" indent="-241985">
              <a:spcBef>
                <a:spcPts val="0"/>
              </a:spcBef>
              <a:buClr>
                <a:srgbClr val="3A5A82"/>
              </a:buClr>
              <a:buFont typeface="Arial" pitchFamily="34" charset="0"/>
              <a:buChar char="•"/>
            </a:pPr>
            <a:r>
              <a:rPr lang="en-US" dirty="0" smtClean="0">
                <a:sym typeface="Arial"/>
              </a:rPr>
              <a:t>(</a:t>
            </a:r>
            <a:r>
              <a:rPr lang="en-US" altLang="ja-JP" dirty="0" smtClean="0">
                <a:sym typeface="Arial"/>
              </a:rPr>
              <a:t>OSS</a:t>
            </a:r>
            <a:r>
              <a:rPr lang="ja-JP" altLang="en-US" dirty="0" smtClean="0">
                <a:sym typeface="Arial"/>
              </a:rPr>
              <a:t>プロジェクトのフォルダ等</a:t>
            </a:r>
            <a:r>
              <a:rPr lang="en-US" dirty="0" smtClean="0">
                <a:sym typeface="Arial"/>
              </a:rPr>
              <a:t>…)</a:t>
            </a:r>
          </a:p>
          <a:p>
            <a:pPr marL="241985" indent="-241985">
              <a:buClr>
                <a:srgbClr val="3A5A82"/>
              </a:buClr>
            </a:pPr>
            <a:endParaRPr lang="en-US" dirty="0" smtClean="0">
              <a:sym typeface="Arial"/>
            </a:endParaRPr>
          </a:p>
          <a:p>
            <a:pPr marL="241985" indent="-241985">
              <a:buClr>
                <a:srgbClr val="3A5A82"/>
              </a:buClr>
              <a:buFont typeface="Wingdings" pitchFamily="2" charset="2"/>
              <a:buChar char="è"/>
            </a:pPr>
            <a:r>
              <a:rPr lang="ja-JP" altLang="en-US" dirty="0">
                <a:sym typeface="Arial"/>
              </a:rPr>
              <a:t>統一性欠如は</a:t>
            </a:r>
            <a:r>
              <a:rPr lang="en-US" altLang="ja-JP" dirty="0" smtClean="0">
                <a:sym typeface="Arial"/>
              </a:rPr>
              <a:t>REST API</a:t>
            </a:r>
            <a:r>
              <a:rPr lang="ja-JP" altLang="en-US" dirty="0" smtClean="0">
                <a:sym typeface="Arial"/>
              </a:rPr>
              <a:t>のクエリ結果として表面化</a:t>
            </a:r>
            <a:endParaRPr dirty="0"/>
          </a:p>
        </p:txBody>
      </p:sp>
      <p:sp>
        <p:nvSpPr>
          <p:cNvPr id="4" name="Shape 298_"/>
          <p:cNvSpPr txBox="1">
            <a:spLocks/>
          </p:cNvSpPr>
          <p:nvPr/>
        </p:nvSpPr>
        <p:spPr>
          <a:xfrm>
            <a:off x="7574506" y="1688433"/>
            <a:ext cx="4623841" cy="4403600"/>
          </a:xfrm>
          <a:prstGeom prst="rect">
            <a:avLst/>
          </a:prstGeom>
          <a:noFill/>
          <a:ln>
            <a:noFill/>
          </a:ln>
        </p:spPr>
        <p:txBody>
          <a:bodyPr spcFirstLastPara="1" wrap="square" lIns="121934" tIns="121934" rIns="121934" bIns="121934" anchor="t" anchorCtr="0">
            <a:noAutofit/>
          </a:bodyPr>
          <a:lstStyle/>
          <a:p>
            <a:pPr marL="241985" indent="-241985" defTabSz="1219535" fontAlgn="auto">
              <a:spcBef>
                <a:spcPts val="0"/>
              </a:spcBef>
              <a:spcAft>
                <a:spcPts val="0"/>
              </a:spcAft>
              <a:buClr>
                <a:srgbClr val="3A5A82"/>
              </a:buClr>
              <a:buSzPts val="1800"/>
              <a:defRPr/>
            </a:pPr>
            <a:r>
              <a:rPr lang="en-US" sz="2400" b="1" kern="0" dirty="0" smtClean="0">
                <a:solidFill>
                  <a:srgbClr val="005F87"/>
                </a:solidFill>
                <a:latin typeface="Meiryo UI" panose="020B0604030504040204" pitchFamily="50" charset="-128"/>
                <a:ea typeface="Meiryo UI" panose="020B0604030504040204" pitchFamily="50" charset="-128"/>
                <a:cs typeface="Meiryo UI" panose="020B0604030504040204" pitchFamily="50" charset="-128"/>
                <a:sym typeface="Arial"/>
              </a:rPr>
              <a:t>Solution</a:t>
            </a:r>
          </a:p>
          <a:p>
            <a:pPr marL="241985" indent="-241985" defTabSz="1219535" fontAlgn="auto">
              <a:spcBef>
                <a:spcPts val="0"/>
              </a:spcBef>
              <a:spcAft>
                <a:spcPts val="0"/>
              </a:spcAft>
              <a:buClr>
                <a:srgbClr val="3A5A82"/>
              </a:buClr>
              <a:buSzPts val="1800"/>
              <a:buFont typeface="Arial" pitchFamily="34" charset="0"/>
              <a:buChar char="•"/>
              <a:defRPr/>
            </a:pPr>
            <a:r>
              <a:rPr lang="ja-JP" alt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教育とドキュメンテーション</a:t>
            </a:r>
            <a:endParaRPr lang="en-US" altLang="ja-JP"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endParaRPr>
          </a:p>
          <a:p>
            <a:pPr marL="241985" indent="-241985" defTabSz="1219535" fontAlgn="auto">
              <a:spcBef>
                <a:spcPts val="0"/>
              </a:spcBef>
              <a:spcAft>
                <a:spcPts val="0"/>
              </a:spcAft>
              <a:buClr>
                <a:srgbClr val="3A5A82"/>
              </a:buClr>
              <a:buSzPts val="1800"/>
              <a:buFont typeface="Arial" pitchFamily="34" charset="0"/>
              <a:buChar char="•"/>
              <a:defRPr/>
            </a:pPr>
            <a:r>
              <a:rPr lang="ja-JP" alt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データ正確性維持のための</a:t>
            </a:r>
            <a:r>
              <a:rPr lang="en-US" altLang="ja-JP"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
            </a:r>
            <a:br>
              <a:rPr lang="en-US" altLang="ja-JP"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br>
            <a:r>
              <a:rPr lang="ja-JP" alt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管理</a:t>
            </a:r>
            <a:r>
              <a:rPr lang="en-US" altLang="ja-JP"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UI</a:t>
            </a:r>
            <a:endParaRPr 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endParaRPr>
          </a:p>
          <a:p>
            <a:pPr marL="241985" indent="-241985" defTabSz="1219535" fontAlgn="auto">
              <a:spcBef>
                <a:spcPts val="0"/>
              </a:spcBef>
              <a:spcAft>
                <a:spcPts val="0"/>
              </a:spcAft>
              <a:buClr>
                <a:srgbClr val="3A5A82"/>
              </a:buClr>
              <a:buSzPts val="1800"/>
              <a:buFont typeface="Arial" pitchFamily="34" charset="0"/>
              <a:buChar char="•"/>
              <a:defRPr/>
            </a:pPr>
            <a:r>
              <a:rPr lang="ja-JP" alt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重複データセットのマージ機能</a:t>
            </a:r>
            <a:endParaRPr 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endParaRPr>
          </a:p>
          <a:p>
            <a:pPr marL="241985" indent="-241985" defTabSz="1219535" fontAlgn="auto">
              <a:spcBef>
                <a:spcPts val="0"/>
              </a:spcBef>
              <a:spcAft>
                <a:spcPts val="0"/>
              </a:spcAft>
              <a:buClr>
                <a:srgbClr val="3A5A82"/>
              </a:buClr>
              <a:buSzPts val="1800"/>
              <a:buFont typeface="Arial" pitchFamily="34" charset="0"/>
              <a:buChar char="•"/>
              <a:defRPr/>
            </a:pPr>
            <a:r>
              <a:rPr lang="ja-JP" alt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入力データの制約強化</a:t>
            </a:r>
            <a:endParaRPr 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endParaRPr>
          </a:p>
          <a:p>
            <a:pPr marL="241985" indent="-241985" defTabSz="1219535" fontAlgn="auto">
              <a:spcBef>
                <a:spcPts val="0"/>
              </a:spcBef>
              <a:spcAft>
                <a:spcPts val="0"/>
              </a:spcAft>
              <a:buClr>
                <a:srgbClr val="3A5A82"/>
              </a:buClr>
              <a:buSzPts val="1800"/>
              <a:buFont typeface="Arial" pitchFamily="34" charset="0"/>
              <a:buChar char="•"/>
              <a:defRPr/>
            </a:pPr>
            <a:r>
              <a:rPr lang="ja-JP" alt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入力データ</a:t>
            </a:r>
            <a:r>
              <a:rPr lang="ja-JP" altLang="en-US" sz="24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の候補をドロップダウンリストで提供</a:t>
            </a:r>
            <a:endParaRPr 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5" name="Rechteck 21"/>
          <p:cNvSpPr/>
          <p:nvPr/>
        </p:nvSpPr>
        <p:spPr bwMode="gray">
          <a:xfrm>
            <a:off x="4235" y="1413148"/>
            <a:ext cx="12198350" cy="4752429"/>
          </a:xfrm>
          <a:prstGeom prst="rect">
            <a:avLst/>
          </a:prstGeom>
          <a:solidFill>
            <a:srgbClr val="D7D7CD"/>
          </a:solidFill>
          <a:ln>
            <a:noFill/>
          </a:ln>
          <a:effectLst/>
          <a:extLst/>
        </p:spPr>
        <p:txBody>
          <a:bodyPr wrap="square" lIns="108000" tIns="54000" rIns="108000" bIns="54000" numCol="1" spcCol="72000" rtlCol="0" anchor="ctr">
            <a:noAutofit/>
          </a:bodyPr>
          <a:lstStyle/>
          <a:p>
            <a:pPr algn="ctr">
              <a:spcBef>
                <a:spcPct val="0"/>
              </a:spcBef>
              <a:buFont typeface="Wingdings" charset="0"/>
              <a:buNone/>
            </a:pPr>
            <a:endParaRPr lang="en-US" sz="1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Pentagon 5"/>
          <p:cNvSpPr/>
          <p:nvPr/>
        </p:nvSpPr>
        <p:spPr bwMode="auto">
          <a:xfrm rot="10800000">
            <a:off x="5967137" y="1413148"/>
            <a:ext cx="6231211" cy="4752434"/>
          </a:xfrm>
          <a:prstGeom prst="homePlate">
            <a:avLst>
              <a:gd name="adj" fmla="val 39523"/>
            </a:avLst>
          </a:prstGeom>
          <a:solidFill>
            <a:schemeClr val="bg1">
              <a:lumMod val="65000"/>
              <a:alpha val="5019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de-DE" sz="1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7" name="Shape 297"/>
          <p:cNvSpPr txBox="1">
            <a:spLocks noGrp="1"/>
          </p:cNvSpPr>
          <p:nvPr>
            <p:ph type="title"/>
          </p:nvPr>
        </p:nvSpPr>
        <p:spPr>
          <a:xfrm>
            <a:off x="415817" y="593367"/>
            <a:ext cx="11366717" cy="943200"/>
          </a:xfrm>
          <a:prstGeom prst="rect">
            <a:avLst/>
          </a:prstGeom>
        </p:spPr>
        <p:txBody>
          <a:bodyPr spcFirstLastPara="1" wrap="square" lIns="121934" tIns="121934" rIns="121934" bIns="121934" anchor="t" anchorCtr="0">
            <a:noAutofit/>
          </a:bodyPr>
          <a:lstStyle/>
          <a:p>
            <a:pPr lvl="0"/>
            <a:r>
              <a:rPr lang="en-US" altLang="ja-JP" sz="2400" dirty="0"/>
              <a:t>REST API</a:t>
            </a:r>
            <a:r>
              <a:rPr lang="ja-JP" altLang="en-US" sz="2400" dirty="0"/>
              <a:t>で連携する際の課題 </a:t>
            </a:r>
            <a:r>
              <a:rPr lang="en-US" sz="2400" dirty="0" smtClean="0"/>
              <a:t>4: </a:t>
            </a:r>
            <a:r>
              <a:rPr lang="en-US" altLang="ja-JP" sz="2400" dirty="0" smtClean="0"/>
              <a:t>API</a:t>
            </a:r>
            <a:r>
              <a:rPr lang="ja-JP" altLang="en-US" sz="2400" dirty="0" smtClean="0"/>
              <a:t>の公開</a:t>
            </a:r>
            <a:endParaRPr sz="2400" dirty="0"/>
          </a:p>
        </p:txBody>
      </p:sp>
      <p:sp>
        <p:nvSpPr>
          <p:cNvPr id="298" name="Shape 298"/>
          <p:cNvSpPr txBox="1">
            <a:spLocks noGrp="1"/>
          </p:cNvSpPr>
          <p:nvPr>
            <p:ph type="body" idx="1"/>
          </p:nvPr>
        </p:nvSpPr>
        <p:spPr>
          <a:xfrm>
            <a:off x="415817" y="1688433"/>
            <a:ext cx="5574119" cy="4403600"/>
          </a:xfrm>
          <a:prstGeom prst="rect">
            <a:avLst/>
          </a:prstGeom>
        </p:spPr>
        <p:txBody>
          <a:bodyPr spcFirstLastPara="1" wrap="square" lIns="121934" tIns="121934" rIns="121934" bIns="121934" anchor="t" anchorCtr="0">
            <a:noAutofit/>
          </a:bodyPr>
          <a:lstStyle/>
          <a:p>
            <a:pPr marL="241985" indent="-241985">
              <a:buClr>
                <a:srgbClr val="3A5A82"/>
              </a:buClr>
              <a:buNone/>
            </a:pPr>
            <a:r>
              <a:rPr lang="ja-JP" altLang="en-US" b="1" dirty="0" smtClean="0">
                <a:solidFill>
                  <a:srgbClr val="0070C0"/>
                </a:solidFill>
                <a:sym typeface="Arial"/>
              </a:rPr>
              <a:t>問題</a:t>
            </a:r>
            <a:endParaRPr lang="en-US" b="1" dirty="0" smtClean="0">
              <a:solidFill>
                <a:srgbClr val="0070C0"/>
              </a:solidFill>
              <a:sym typeface="Arial"/>
            </a:endParaRPr>
          </a:p>
          <a:p>
            <a:pPr marL="241985" indent="-241985">
              <a:buClr>
                <a:srgbClr val="3A5A82"/>
              </a:buClr>
              <a:buFont typeface="Arial" pitchFamily="34" charset="0"/>
              <a:buChar char="•"/>
            </a:pPr>
            <a:r>
              <a:rPr lang="en-US" dirty="0" smtClean="0">
                <a:sym typeface="Arial"/>
              </a:rPr>
              <a:t>REST API = </a:t>
            </a:r>
            <a:r>
              <a:rPr lang="ja-JP" altLang="en-US" dirty="0" smtClean="0">
                <a:sym typeface="Arial"/>
              </a:rPr>
              <a:t>他のシステムからのアクセス（コード記述は不明）</a:t>
            </a:r>
            <a:endParaRPr lang="en-US" dirty="0" smtClean="0">
              <a:sym typeface="Arial"/>
            </a:endParaRPr>
          </a:p>
          <a:p>
            <a:pPr marL="241985" indent="-241985">
              <a:buClr>
                <a:srgbClr val="3A5A82"/>
              </a:buClr>
              <a:buFont typeface="Arial" pitchFamily="34" charset="0"/>
              <a:buChar char="•"/>
            </a:pPr>
            <a:r>
              <a:rPr lang="ja-JP" altLang="en-US" dirty="0" smtClean="0">
                <a:sym typeface="Arial"/>
              </a:rPr>
              <a:t>クライアントが不正データを入力した場合の制御</a:t>
            </a:r>
            <a:endParaRPr lang="en-US" dirty="0" smtClean="0">
              <a:sym typeface="Arial"/>
            </a:endParaRPr>
          </a:p>
          <a:p>
            <a:pPr marL="241985" indent="-241985">
              <a:buClr>
                <a:srgbClr val="3A5A82"/>
              </a:buClr>
              <a:buFont typeface="Arial" pitchFamily="34" charset="0"/>
              <a:buChar char="•"/>
            </a:pPr>
            <a:r>
              <a:rPr lang="ja-JP" altLang="en-US" dirty="0" smtClean="0">
                <a:sym typeface="Arial"/>
              </a:rPr>
              <a:t>または、そういったシステムを許容（プログラミングのミスの可能性等）</a:t>
            </a:r>
            <a:endParaRPr lang="en-US" altLang="ja-JP" dirty="0" smtClean="0">
              <a:sym typeface="Arial"/>
            </a:endParaRPr>
          </a:p>
          <a:p>
            <a:pPr marL="241985" indent="-241985">
              <a:buClr>
                <a:srgbClr val="3A5A82"/>
              </a:buClr>
              <a:buFont typeface="Arial" pitchFamily="34" charset="0"/>
              <a:buChar char="•"/>
            </a:pPr>
            <a:endParaRPr lang="en-US" dirty="0" smtClean="0">
              <a:sym typeface="Arial"/>
            </a:endParaRPr>
          </a:p>
        </p:txBody>
      </p:sp>
      <p:sp>
        <p:nvSpPr>
          <p:cNvPr id="4" name="Shape 298_"/>
          <p:cNvSpPr txBox="1">
            <a:spLocks/>
          </p:cNvSpPr>
          <p:nvPr/>
        </p:nvSpPr>
        <p:spPr>
          <a:xfrm>
            <a:off x="7574506" y="1691467"/>
            <a:ext cx="4623841" cy="4403600"/>
          </a:xfrm>
          <a:prstGeom prst="rect">
            <a:avLst/>
          </a:prstGeom>
          <a:noFill/>
          <a:ln>
            <a:noFill/>
          </a:ln>
        </p:spPr>
        <p:txBody>
          <a:bodyPr spcFirstLastPara="1" wrap="square" lIns="121934" tIns="121934" rIns="121934" bIns="121934" anchor="t" anchorCtr="0">
            <a:noAutofit/>
          </a:bodyPr>
          <a:lstStyle/>
          <a:p>
            <a:pPr marL="241985" indent="-241985" defTabSz="1219535" fontAlgn="auto">
              <a:spcBef>
                <a:spcPts val="0"/>
              </a:spcBef>
              <a:spcAft>
                <a:spcPts val="0"/>
              </a:spcAft>
              <a:buClr>
                <a:srgbClr val="3A5A82"/>
              </a:buClr>
              <a:buSzPts val="1800"/>
              <a:defRPr/>
            </a:pPr>
            <a:r>
              <a:rPr lang="ja-JP" altLang="en-US" sz="2400" b="1" kern="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sym typeface="Arial"/>
              </a:rPr>
              <a:t>解決方法</a:t>
            </a:r>
            <a:endParaRPr lang="en-US" sz="2400" b="1" kern="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sym typeface="Arial"/>
            </a:endParaRPr>
          </a:p>
          <a:p>
            <a:pPr marL="241985" indent="-241985" defTabSz="1219535" fontAlgn="auto">
              <a:spcBef>
                <a:spcPts val="0"/>
              </a:spcBef>
              <a:spcAft>
                <a:spcPts val="0"/>
              </a:spcAft>
              <a:buClr>
                <a:srgbClr val="3A5A82"/>
              </a:buClr>
              <a:buSzPts val="1800"/>
              <a:buFont typeface="Arial" pitchFamily="34" charset="0"/>
              <a:buChar char="•"/>
              <a:defRPr/>
            </a:pPr>
            <a:r>
              <a:rPr lang="ja-JP" altLang="en-US" sz="2400" b="1"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開発</a:t>
            </a:r>
            <a:r>
              <a:rPr lang="en-US" sz="2400" b="1"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a:t>
            </a:r>
            <a:r>
              <a:rPr 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 </a:t>
            </a:r>
            <a:r>
              <a:rPr lang="ja-JP" altLang="en-US" sz="24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ローカルでシステム</a:t>
            </a:r>
            <a:r>
              <a:rPr lang="ja-JP" alt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仮運用</a:t>
            </a:r>
            <a:endParaRPr 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endParaRPr>
          </a:p>
          <a:p>
            <a:pPr marL="241985" indent="-241985" defTabSz="1219535" fontAlgn="auto">
              <a:spcBef>
                <a:spcPts val="0"/>
              </a:spcBef>
              <a:spcAft>
                <a:spcPts val="0"/>
              </a:spcAft>
              <a:buClr>
                <a:srgbClr val="3A5A82"/>
              </a:buClr>
              <a:buSzPts val="1800"/>
              <a:buFont typeface="Arial" pitchFamily="34" charset="0"/>
              <a:buChar char="•"/>
              <a:defRPr/>
            </a:pPr>
            <a:r>
              <a:rPr lang="ja-JP" altLang="en-US" sz="2400" b="1"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ステージング</a:t>
            </a:r>
            <a:r>
              <a:rPr 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 </a:t>
            </a:r>
            <a:r>
              <a:rPr lang="ja-JP" alt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ガイド付きテスト</a:t>
            </a:r>
            <a:endParaRPr 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endParaRPr>
          </a:p>
          <a:p>
            <a:pPr marL="241985" indent="-241985" defTabSz="1219535" fontAlgn="auto">
              <a:spcBef>
                <a:spcPts val="0"/>
              </a:spcBef>
              <a:spcAft>
                <a:spcPts val="0"/>
              </a:spcAft>
              <a:buClr>
                <a:srgbClr val="3A5A82"/>
              </a:buClr>
              <a:buSzPts val="1800"/>
              <a:buFont typeface="Arial" pitchFamily="34" charset="0"/>
              <a:buChar char="•"/>
              <a:defRPr/>
            </a:pPr>
            <a:r>
              <a:rPr lang="ja-JP" altLang="en-US" sz="2400" b="1"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実運用</a:t>
            </a:r>
            <a:r>
              <a:rPr lang="en-US" sz="2400" b="1"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 </a:t>
            </a:r>
            <a:r>
              <a:rPr lang="ja-JP" alt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しばらく様子を見た後</a:t>
            </a:r>
            <a:endParaRPr lang="en-US" sz="2400" b="1"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endParaRPr>
          </a:p>
          <a:p>
            <a:pPr marL="241985" indent="-241985" defTabSz="1219535" fontAlgn="auto">
              <a:spcBef>
                <a:spcPts val="0"/>
              </a:spcBef>
              <a:spcAft>
                <a:spcPts val="0"/>
              </a:spcAft>
              <a:buClr>
                <a:srgbClr val="3A5A82"/>
              </a:buClr>
              <a:buSzPts val="1800"/>
              <a:defRPr/>
            </a:pPr>
            <a:endParaRPr 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endParaRPr>
          </a:p>
          <a:p>
            <a:pPr marL="241985" indent="-241985" defTabSz="1219535" fontAlgn="auto">
              <a:spcBef>
                <a:spcPts val="0"/>
              </a:spcBef>
              <a:spcAft>
                <a:spcPts val="0"/>
              </a:spcAft>
              <a:buClr>
                <a:srgbClr val="3A5A82"/>
              </a:buClr>
              <a:buSzPts val="1800"/>
              <a:defRPr/>
            </a:pPr>
            <a:r>
              <a:rPr 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Wingdings"/>
              </a:rPr>
              <a:t> </a:t>
            </a:r>
            <a:r>
              <a:rPr lang="ja-JP" alt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Wingdings"/>
              </a:rPr>
              <a:t>実</a:t>
            </a:r>
            <a:r>
              <a:rPr lang="ja-JP" alt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運用</a:t>
            </a:r>
            <a:r>
              <a:rPr lang="ja-JP" altLang="en-US" sz="24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にはクライアント</a:t>
            </a:r>
            <a:r>
              <a:rPr lang="ja-JP" altLang="en-US" sz="24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a:rPr>
              <a:t>が何をしてくるかを把握しておくことが重要</a:t>
            </a:r>
            <a:endParaRPr lang="en-US" sz="24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Open San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問題２： １対１の関係でなく多対多の関係</a:t>
            </a:r>
            <a:endParaRPr lang="de-DE" dirty="0"/>
          </a:p>
        </p:txBody>
      </p:sp>
      <p:sp>
        <p:nvSpPr>
          <p:cNvPr id="3" name="Text Placeholder 2"/>
          <p:cNvSpPr>
            <a:spLocks noGrp="1"/>
          </p:cNvSpPr>
          <p:nvPr>
            <p:ph type="body" sz="quarter" idx="11"/>
          </p:nvPr>
        </p:nvSpPr>
        <p:spPr>
          <a:xfrm>
            <a:off x="627062" y="1412875"/>
            <a:ext cx="11088687" cy="815608"/>
          </a:xfrm>
        </p:spPr>
        <p:txBody>
          <a:bodyPr/>
          <a:lstStyle/>
          <a:p>
            <a:pPr>
              <a:buFont typeface="Wingdings" pitchFamily="2" charset="2"/>
              <a:buChar char="§"/>
            </a:pPr>
            <a:r>
              <a:rPr lang="ja-JP" altLang="en-US" sz="2400" dirty="0" smtClean="0"/>
              <a:t>コンポーネント管理に関わるシステム全体でマッピングを作成する必要がある</a:t>
            </a:r>
            <a:endParaRPr lang="en-US" altLang="ja-JP" sz="2400" dirty="0" smtClean="0"/>
          </a:p>
          <a:p>
            <a:pPr>
              <a:buFont typeface="Wingdings" pitchFamily="2" charset="2"/>
              <a:buChar char="§"/>
            </a:pPr>
            <a:r>
              <a:rPr lang="ja-JP" altLang="en-US" sz="2400" dirty="0" smtClean="0"/>
              <a:t>新しいシステム追加で倍数的に手間が増加</a:t>
            </a:r>
            <a:endParaRPr lang="en-US" altLang="ja-JP" sz="2400" dirty="0" smtClean="0"/>
          </a:p>
        </p:txBody>
      </p:sp>
      <p:pic>
        <p:nvPicPr>
          <p:cNvPr id="4"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1771080" y="2695367"/>
            <a:ext cx="1270000" cy="1270000"/>
          </a:xfrm>
          <a:prstGeom prst="rect">
            <a:avLst/>
          </a:prstGeom>
          <a:noFill/>
        </p:spPr>
      </p:pic>
      <p:pic>
        <p:nvPicPr>
          <p:cNvPr id="5"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3571280" y="5071631"/>
            <a:ext cx="1270000" cy="1270000"/>
          </a:xfrm>
          <a:prstGeom prst="rect">
            <a:avLst/>
          </a:prstGeom>
          <a:noFill/>
        </p:spPr>
      </p:pic>
      <p:pic>
        <p:nvPicPr>
          <p:cNvPr id="6"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7241431" y="4796671"/>
            <a:ext cx="1270000" cy="1270000"/>
          </a:xfrm>
          <a:prstGeom prst="rect">
            <a:avLst/>
          </a:prstGeom>
          <a:noFill/>
        </p:spPr>
      </p:pic>
      <p:pic>
        <p:nvPicPr>
          <p:cNvPr id="7"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9473679" y="3945647"/>
            <a:ext cx="1270000" cy="1270000"/>
          </a:xfrm>
          <a:prstGeom prst="rect">
            <a:avLst/>
          </a:prstGeom>
          <a:noFill/>
        </p:spPr>
      </p:pic>
      <p:pic>
        <p:nvPicPr>
          <p:cNvPr id="12"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6451600" y="1628319"/>
            <a:ext cx="1270000" cy="1270000"/>
          </a:xfrm>
          <a:prstGeom prst="rect">
            <a:avLst/>
          </a:prstGeom>
          <a:noFill/>
        </p:spPr>
      </p:pic>
      <p:cxnSp>
        <p:nvCxnSpPr>
          <p:cNvPr id="14" name="Straight Arrow Connector 13"/>
          <p:cNvCxnSpPr/>
          <p:nvPr/>
        </p:nvCxnSpPr>
        <p:spPr>
          <a:xfrm>
            <a:off x="2851200" y="4351551"/>
            <a:ext cx="792088" cy="720080"/>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H="1">
            <a:off x="4579392" y="3341698"/>
            <a:ext cx="1872208" cy="1729933"/>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H="1">
            <a:off x="3283248" y="2263319"/>
            <a:ext cx="2880320" cy="1296144"/>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8174112" y="2597215"/>
            <a:ext cx="1299567" cy="1214090"/>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flipV="1">
            <a:off x="4867424" y="4351551"/>
            <a:ext cx="4606255" cy="864096"/>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4991100" y="5686425"/>
            <a:ext cx="2076450" cy="0"/>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sp>
        <p:nvSpPr>
          <p:cNvPr id="20" name="Lightning Bolt 19"/>
          <p:cNvSpPr/>
          <p:nvPr/>
        </p:nvSpPr>
        <p:spPr>
          <a:xfrm>
            <a:off x="4091953" y="2551351"/>
            <a:ext cx="775471" cy="1008112"/>
          </a:xfrm>
          <a:prstGeom prst="lightningBol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de-DE"/>
          </a:p>
        </p:txBody>
      </p:sp>
      <p:sp>
        <p:nvSpPr>
          <p:cNvPr id="21" name="Lightning Bolt 20"/>
          <p:cNvSpPr/>
          <p:nvPr/>
        </p:nvSpPr>
        <p:spPr>
          <a:xfrm>
            <a:off x="4991100" y="3711863"/>
            <a:ext cx="775471" cy="1008112"/>
          </a:xfrm>
          <a:prstGeom prst="lightningBol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de-DE"/>
          </a:p>
        </p:txBody>
      </p:sp>
      <p:sp>
        <p:nvSpPr>
          <p:cNvPr id="22" name="Lightning Bolt 21"/>
          <p:cNvSpPr/>
          <p:nvPr/>
        </p:nvSpPr>
        <p:spPr>
          <a:xfrm>
            <a:off x="8698208" y="2333586"/>
            <a:ext cx="775471" cy="1008112"/>
          </a:xfrm>
          <a:prstGeom prst="lightningBol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de-DE"/>
          </a:p>
        </p:txBody>
      </p:sp>
      <p:sp>
        <p:nvSpPr>
          <p:cNvPr id="23" name="Lightning Bolt 22"/>
          <p:cNvSpPr/>
          <p:nvPr/>
        </p:nvSpPr>
        <p:spPr>
          <a:xfrm>
            <a:off x="7786376" y="3856787"/>
            <a:ext cx="775471" cy="1008112"/>
          </a:xfrm>
          <a:prstGeom prst="lightningBol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de-DE"/>
          </a:p>
        </p:txBody>
      </p:sp>
      <p:sp>
        <p:nvSpPr>
          <p:cNvPr id="24" name="Lightning Bolt 23"/>
          <p:cNvSpPr/>
          <p:nvPr/>
        </p:nvSpPr>
        <p:spPr>
          <a:xfrm>
            <a:off x="5775832" y="5444743"/>
            <a:ext cx="775471" cy="1008112"/>
          </a:xfrm>
          <a:prstGeom prst="lightningBol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de-DE"/>
          </a:p>
        </p:txBody>
      </p:sp>
      <p:sp>
        <p:nvSpPr>
          <p:cNvPr id="25" name="Lightning Bolt 24"/>
          <p:cNvSpPr/>
          <p:nvPr/>
        </p:nvSpPr>
        <p:spPr>
          <a:xfrm>
            <a:off x="2507777" y="4567575"/>
            <a:ext cx="775471" cy="1008112"/>
          </a:xfrm>
          <a:prstGeom prst="lightningBol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de-DE"/>
          </a:p>
        </p:txBody>
      </p:sp>
      <p:sp>
        <p:nvSpPr>
          <p:cNvPr id="26" name="TextBox 7"/>
          <p:cNvSpPr txBox="1"/>
          <p:nvPr/>
        </p:nvSpPr>
        <p:spPr>
          <a:xfrm>
            <a:off x="8386167" y="5111328"/>
            <a:ext cx="2592288" cy="369332"/>
          </a:xfrm>
          <a:prstGeom prst="rect">
            <a:avLst/>
          </a:prstGeom>
          <a:noFill/>
        </p:spPr>
        <p:txBody>
          <a:bodyPr wrap="square" rtlCol="0">
            <a:spAutoFit/>
          </a:bodyPr>
          <a:lstStyle/>
          <a:p>
            <a:pPr algn="ctr"/>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コード品質チェッカー</a:t>
            </a:r>
            <a:endPar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TextBox 8"/>
          <p:cNvSpPr txBox="1"/>
          <p:nvPr/>
        </p:nvSpPr>
        <p:spPr>
          <a:xfrm>
            <a:off x="7241431" y="5948799"/>
            <a:ext cx="2232248" cy="369332"/>
          </a:xfrm>
          <a:prstGeom prst="rect">
            <a:avLst/>
          </a:prstGeom>
          <a:noFill/>
        </p:spPr>
        <p:txBody>
          <a:bodyPr wrap="square" rtlCol="0">
            <a:spAutoFit/>
          </a:bodyPr>
          <a:lstStyle/>
          <a:p>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ソースコードスキャナ</a:t>
            </a:r>
            <a:endParaRPr lang="de-DE"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TextBox 9"/>
          <p:cNvSpPr txBox="1"/>
          <p:nvPr/>
        </p:nvSpPr>
        <p:spPr>
          <a:xfrm>
            <a:off x="3571280" y="6223759"/>
            <a:ext cx="2232248" cy="646331"/>
          </a:xfrm>
          <a:prstGeom prst="rect">
            <a:avLst/>
          </a:prstGeom>
          <a:noFill/>
        </p:spPr>
        <p:txBody>
          <a:bodyPr wrap="square" rtlCol="0">
            <a:spAutoFit/>
          </a:bodyPr>
          <a:lstStyle/>
          <a:p>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アーティファクト</a:t>
            </a:r>
            <a:r>
              <a:rPr lang="de-DE"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de-DE"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リポジトリ</a:t>
            </a:r>
            <a:endPar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TextBox 10"/>
          <p:cNvSpPr txBox="1"/>
          <p:nvPr/>
        </p:nvSpPr>
        <p:spPr>
          <a:xfrm>
            <a:off x="1627064" y="3991511"/>
            <a:ext cx="2232248" cy="369332"/>
          </a:xfrm>
          <a:prstGeom prst="rect">
            <a:avLst/>
          </a:prstGeom>
          <a:noFill/>
        </p:spPr>
        <p:txBody>
          <a:bodyPr wrap="square" rtlCol="0">
            <a:spAutoFit/>
          </a:bodyPr>
          <a:lstStyle/>
          <a:p>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ライセンススキャナ</a:t>
            </a:r>
            <a:endParaRPr lang="de-DE"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TextBox 12"/>
          <p:cNvSpPr txBox="1"/>
          <p:nvPr/>
        </p:nvSpPr>
        <p:spPr>
          <a:xfrm>
            <a:off x="6451600" y="2695367"/>
            <a:ext cx="2736304" cy="646331"/>
          </a:xfrm>
          <a:prstGeom prst="rect">
            <a:avLst/>
          </a:prstGeom>
          <a:noFill/>
        </p:spPr>
        <p:txBody>
          <a:bodyPr wrap="square" rtlCol="0">
            <a:spAutoFit/>
          </a:bodyPr>
          <a:lstStyle/>
          <a:p>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プロジェクト</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de-DE"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BOM</a:t>
            </a:r>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管理</a:t>
            </a:r>
            <a:endParaRPr lang="de-DE"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7"/>
          <p:cNvSpPr>
            <a:spLocks noGrp="1" noChangeArrowheads="1"/>
          </p:cNvSpPr>
          <p:nvPr>
            <p:ph type="ctrTitle"/>
          </p:nvPr>
        </p:nvSpPr>
        <p:spPr>
          <a:xfrm>
            <a:off x="627063" y="4939509"/>
            <a:ext cx="6480000" cy="862986"/>
          </a:xfrm>
        </p:spPr>
        <p:txBody>
          <a:bodyPr>
            <a:spAutoFit/>
          </a:bodyPr>
          <a:lstStyle/>
          <a:p>
            <a:r>
              <a:rPr lang="en-US" sz="3600" dirty="0" smtClean="0"/>
              <a:t>SW360 – First Hands-On</a:t>
            </a:r>
          </a:p>
        </p:txBody>
      </p:sp>
      <p:sp>
        <p:nvSpPr>
          <p:cNvPr id="46084" name="Rectangle 8"/>
          <p:cNvSpPr>
            <a:spLocks noGrp="1" noChangeArrowheads="1"/>
          </p:cNvSpPr>
          <p:nvPr>
            <p:ph type="body" sz="quarter" idx="12"/>
          </p:nvPr>
        </p:nvSpPr>
        <p:spPr/>
        <p:txBody>
          <a:bodyPr/>
          <a:lstStyle/>
          <a:p>
            <a:r>
              <a:rPr lang="en-US" dirty="0" smtClean="0"/>
              <a:t>Eclipse SW360 Project</a:t>
            </a:r>
          </a:p>
        </p:txBody>
      </p:sp>
      <p:sp>
        <p:nvSpPr>
          <p:cNvPr id="2" name="Textplatzhalter 1"/>
          <p:cNvSpPr>
            <a:spLocks noGrp="1"/>
          </p:cNvSpPr>
          <p:nvPr>
            <p:ph type="body" sz="quarter" idx="13"/>
          </p:nvPr>
        </p:nvSpPr>
        <p:spPr>
          <a:xfrm>
            <a:off x="627062" y="5907600"/>
            <a:ext cx="3278187" cy="324000"/>
          </a:xfrm>
        </p:spPr>
        <p:txBody>
          <a:bodyPr/>
          <a:lstStyle/>
          <a:p>
            <a:r>
              <a:rPr lang="en-US" dirty="0" smtClean="0"/>
              <a:t>CC-BY-SA-4.0 © </a:t>
            </a:r>
            <a:r>
              <a:rPr lang="en-US" dirty="0"/>
              <a:t>Siemens AG </a:t>
            </a:r>
            <a:r>
              <a:rPr lang="en-US" dirty="0" smtClean="0"/>
              <a:t>2014 - 2018</a:t>
            </a:r>
            <a:endParaRPr lang="en-US" dirty="0"/>
          </a:p>
        </p:txBody>
      </p:sp>
    </p:spTree>
    <p:custDataLst>
      <p:tags r:id="rId1"/>
    </p:custDataLst>
    <p:extLst>
      <p:ext uri="{BB962C8B-B14F-4D97-AF65-F5344CB8AC3E}">
        <p14:creationId xmlns:p14="http://schemas.microsoft.com/office/powerpoint/2010/main" val="17472181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利用方法</a:t>
            </a:r>
            <a:r>
              <a:rPr lang="de-DE" dirty="0" smtClean="0"/>
              <a:t> 1</a:t>
            </a:r>
            <a:r>
              <a:rPr lang="ja-JP" altLang="en-US" dirty="0" smtClean="0"/>
              <a:t>：</a:t>
            </a:r>
            <a:r>
              <a:rPr lang="de-DE" dirty="0" smtClean="0"/>
              <a:t> </a:t>
            </a:r>
            <a:r>
              <a:rPr lang="ja-JP" altLang="en-US" dirty="0" smtClean="0"/>
              <a:t>コンポーネントエントリの作成</a:t>
            </a:r>
            <a:endParaRPr lang="de-DE" dirty="0"/>
          </a:p>
        </p:txBody>
      </p:sp>
      <p:sp>
        <p:nvSpPr>
          <p:cNvPr id="8" name="AutoShape 4"/>
          <p:cNvSpPr>
            <a:spLocks noChangeArrowheads="1"/>
          </p:cNvSpPr>
          <p:nvPr>
            <p:custDataLst>
              <p:tags r:id="rId1"/>
            </p:custDataLst>
          </p:nvPr>
        </p:nvSpPr>
        <p:spPr bwMode="gray">
          <a:xfrm>
            <a:off x="7890808" y="1600201"/>
            <a:ext cx="3775200" cy="1398587"/>
          </a:xfrm>
          <a:prstGeom prst="chevron">
            <a:avLst>
              <a:gd name="adj" fmla="val 27844"/>
            </a:avLst>
          </a:prstGeom>
          <a:solidFill>
            <a:srgbClr val="FFFFFF"/>
          </a:solidFill>
          <a:ln w="9525" algn="ctr">
            <a:solidFill>
              <a:srgbClr val="879BAA"/>
            </a:solidFill>
            <a:prstDash val="lgDash"/>
            <a:miter lim="800000"/>
            <a:headEnd/>
            <a:tailEnd/>
          </a:ln>
        </p:spPr>
        <p:txBody>
          <a:bodyPr lIns="72000" tIns="72000" rIns="72000" bIns="72000" anchor="ctr"/>
          <a:lstStyle/>
          <a:p>
            <a:pPr algn="ctr">
              <a:lnSpc>
                <a:spcPct val="100000"/>
              </a:lnSpc>
              <a:buFont typeface="Wingdings" pitchFamily="2" charset="2"/>
              <a:buNone/>
            </a:pPr>
            <a:r>
              <a:rPr lang="ja-JP" altLang="en-US"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追加</a:t>
            </a:r>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ctr">
              <a:lnSpc>
                <a:spcPct val="100000"/>
              </a:lnSpc>
              <a:buFont typeface="Wingdings" pitchFamily="2" charset="2"/>
              <a:buNone/>
            </a:pPr>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リリースするパッケージ</a:t>
            </a:r>
            <a:r>
              <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アップロード</a:t>
            </a:r>
            <a:r>
              <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endParaRPr lang="en-US"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AutoShape 21"/>
          <p:cNvSpPr>
            <a:spLocks noChangeArrowheads="1"/>
          </p:cNvSpPr>
          <p:nvPr>
            <p:custDataLst>
              <p:tags r:id="rId2"/>
            </p:custDataLst>
          </p:nvPr>
        </p:nvSpPr>
        <p:spPr bwMode="gray">
          <a:xfrm>
            <a:off x="722161" y="1600201"/>
            <a:ext cx="3814101" cy="1398587"/>
          </a:xfrm>
          <a:prstGeom prst="homePlate">
            <a:avLst>
              <a:gd name="adj" fmla="val 27844"/>
            </a:avLst>
          </a:prstGeom>
          <a:solidFill>
            <a:srgbClr val="FFFFFF"/>
          </a:solidFill>
          <a:ln w="9525">
            <a:solidFill>
              <a:srgbClr val="879BAA"/>
            </a:solidFill>
            <a:miter lim="800000"/>
            <a:headEnd/>
            <a:tailEnd/>
          </a:ln>
        </p:spPr>
        <p:txBody>
          <a:bodyPr lIns="72000" tIns="72000" rIns="72000" bIns="72000" anchor="ctr"/>
          <a:lstStyle/>
          <a:p>
            <a:pPr algn="ctr" eaLnBrk="0" hangingPunct="0">
              <a:lnSpc>
                <a:spcPct val="100000"/>
              </a:lnSpc>
              <a:buSzPct val="115000"/>
              <a:buFont typeface="Symbol" pitchFamily="18" charset="2"/>
              <a:buNone/>
            </a:pP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作成</a:t>
            </a:r>
            <a:r>
              <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p>
          <a:p>
            <a:pPr algn="ctr" eaLnBrk="0" hangingPunct="0">
              <a:lnSpc>
                <a:spcPct val="100000"/>
              </a:lnSpc>
              <a:buSzPct val="115000"/>
              <a:buFont typeface="Symbol" pitchFamily="18" charset="2"/>
              <a:buNone/>
            </a:pPr>
            <a:r>
              <a:rPr lang="ja-JP" altLang="en-US"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コンポーネント</a:t>
            </a:r>
            <a:r>
              <a:rPr lang="en-US" altLang="ja-JP"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(Component)</a:t>
            </a:r>
            <a:r>
              <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ja-JP" altLang="en-US"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エントリ</a:t>
            </a:r>
            <a:endParaRPr lang="en-US"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AutoShape 16"/>
          <p:cNvSpPr>
            <a:spLocks noChangeArrowheads="1"/>
          </p:cNvSpPr>
          <p:nvPr>
            <p:custDataLst>
              <p:tags r:id="rId3"/>
            </p:custDataLst>
          </p:nvPr>
        </p:nvSpPr>
        <p:spPr bwMode="gray">
          <a:xfrm>
            <a:off x="3984818" y="1600201"/>
            <a:ext cx="4418531" cy="1398587"/>
          </a:xfrm>
          <a:prstGeom prst="chevron">
            <a:avLst>
              <a:gd name="adj" fmla="val 27844"/>
            </a:avLst>
          </a:prstGeom>
          <a:solidFill>
            <a:srgbClr val="BECDD7"/>
          </a:solidFill>
          <a:ln w="9525" algn="ctr">
            <a:solidFill>
              <a:srgbClr val="879BAA"/>
            </a:solidFill>
            <a:miter lim="800000"/>
            <a:headEnd/>
            <a:tailEnd/>
          </a:ln>
        </p:spPr>
        <p:txBody>
          <a:bodyPr lIns="72000" tIns="72000" rIns="72000" bIns="72000" anchor="ctr"/>
          <a:lstStyle/>
          <a:p>
            <a:pPr algn="ctr" eaLnBrk="0" hangingPunct="0">
              <a:lnSpc>
                <a:spcPct val="100000"/>
              </a:lnSpc>
              <a:buSzPct val="115000"/>
              <a:buFont typeface="Symbol" pitchFamily="18" charset="2"/>
              <a:buNone/>
            </a:pPr>
            <a:r>
              <a:rPr lang="ja-JP" altLang="en-US"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追加</a:t>
            </a:r>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ctr" eaLnBrk="0" hangingPunct="0">
              <a:lnSpc>
                <a:spcPct val="100000"/>
              </a:lnSpc>
              <a:buSzPct val="115000"/>
              <a:buFont typeface="Symbol" pitchFamily="18" charset="2"/>
              <a:buNone/>
            </a:pPr>
            <a:r>
              <a:rPr lang="ja-JP" altLang="en-US"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リリース</a:t>
            </a:r>
            <a:r>
              <a:rPr lang="en-US" altLang="ja-JP"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(Release)</a:t>
            </a:r>
            <a:r>
              <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エントリ</a:t>
            </a:r>
            <a:endParaRPr lang="en-US"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Textplatzhalter 2"/>
          <p:cNvSpPr txBox="1">
            <a:spLocks/>
          </p:cNvSpPr>
          <p:nvPr>
            <p:custDataLst>
              <p:tags r:id="rId4"/>
            </p:custDataLst>
          </p:nvPr>
        </p:nvSpPr>
        <p:spPr>
          <a:xfrm>
            <a:off x="8150792" y="3214232"/>
            <a:ext cx="3520233" cy="2951616"/>
          </a:xfrm>
          <a:prstGeom prst="rect">
            <a:avLst/>
          </a:prstGeom>
          <a:ln>
            <a:solidFill>
              <a:srgbClr val="879BAA"/>
            </a:solidFill>
          </a:ln>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a:spcBef>
                <a:spcPts val="0"/>
              </a:spcBef>
              <a:spcAft>
                <a:spcPts val="1800"/>
              </a:spcAft>
            </a:pPr>
            <a:r>
              <a:rPr lang="ja-JP" altLang="en-US"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小さな</a:t>
            </a:r>
            <a:r>
              <a:rPr lang="ja-JP" altLang="en-US" sz="18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変更であって</a:t>
            </a:r>
            <a:r>
              <a:rPr lang="ja-JP" altLang="en-US"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もリリースをするなら</a:t>
            </a:r>
            <a:r>
              <a:rPr lang="ja-JP" altLang="en-US" sz="1800" b="1"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別リリースとして管理すべき</a:t>
            </a:r>
            <a:r>
              <a:rPr lang="en-US" altLang="ja-JP" sz="18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18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br>
            <a:r>
              <a:rPr lang="ja-JP" altLang="en-US"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（例：</a:t>
            </a:r>
            <a:r>
              <a:rPr lang="en-US" altLang="ja-JP"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v1 -&gt; v1-modified</a:t>
            </a:r>
            <a:r>
              <a:rPr lang="ja-JP" altLang="en-US"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8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lvl="1">
              <a:spcBef>
                <a:spcPts val="0"/>
              </a:spcBef>
              <a:spcAft>
                <a:spcPts val="1800"/>
              </a:spcAft>
            </a:pPr>
            <a:r>
              <a:rPr lang="ja-JP" altLang="en-US" sz="18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リリースに対応するアップロードは</a:t>
            </a:r>
            <a:r>
              <a:rPr lang="ja-JP" altLang="en-US" sz="18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一つ</a:t>
            </a:r>
            <a:r>
              <a:rPr lang="ja-JP" altLang="en-US" sz="1800" b="1"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のみ</a:t>
            </a:r>
            <a:endParaRPr lang="en-US" altLang="ja-JP"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Textplatzhalter 2"/>
          <p:cNvSpPr txBox="1">
            <a:spLocks/>
          </p:cNvSpPr>
          <p:nvPr>
            <p:custDataLst>
              <p:tags r:id="rId5"/>
            </p:custDataLst>
          </p:nvPr>
        </p:nvSpPr>
        <p:spPr>
          <a:xfrm>
            <a:off x="720041" y="3214232"/>
            <a:ext cx="3520233" cy="2951616"/>
          </a:xfrm>
          <a:prstGeom prst="rect">
            <a:avLst/>
          </a:prstGeom>
          <a:ln>
            <a:solidFill>
              <a:srgbClr val="879BAA"/>
            </a:solidFill>
          </a:ln>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a:spcBef>
                <a:spcPts val="0"/>
              </a:spcBef>
              <a:spcAft>
                <a:spcPts val="1800"/>
              </a:spcAft>
            </a:pPr>
            <a:r>
              <a:rPr lang="ja-JP" alt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コンポーネントとは、</a:t>
            </a:r>
            <a:r>
              <a:rPr lang="ja-JP" altLang="en-US"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リリースで用いている一つのコンテナの単位</a:t>
            </a:r>
            <a:r>
              <a:rPr lang="en-US" altLang="ja-JP" sz="18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18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br>
            <a:r>
              <a:rPr lang="ja-JP" altLang="en-US"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例</a:t>
            </a:r>
            <a:r>
              <a:rPr lang="en-US" altLang="ja-JP"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Windows10</a:t>
            </a:r>
            <a:r>
              <a:rPr lang="ja-JP" altLang="en-US"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（パッケージソフトウェアはコンポーネント一つ）</a:t>
            </a:r>
            <a:r>
              <a:rPr lang="en-US" altLang="ja-JP"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br>
            <a:r>
              <a:rPr lang="ja-JP" altLang="en-US"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例</a:t>
            </a:r>
            <a:r>
              <a:rPr lang="en-US" altLang="ja-JP"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err="1"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zlib</a:t>
            </a:r>
            <a:r>
              <a:rPr lang="ja-JP" altLang="en-US"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の場合は個々のソフトウェア）</a:t>
            </a:r>
            <a:endParaRPr lang="en-US"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lvl="1">
              <a:spcBef>
                <a:spcPts val="0"/>
              </a:spcBef>
              <a:spcAft>
                <a:spcPts val="1800"/>
              </a:spcAft>
            </a:pPr>
            <a:r>
              <a:rPr lang="ja-JP" alt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コンポーネントは、空の容器として作成</a:t>
            </a:r>
            <a:endParaRPr lang="en-US" altLang="ja-JP"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1">
              <a:spcBef>
                <a:spcPts val="0"/>
              </a:spcBef>
              <a:spcAft>
                <a:spcPts val="1800"/>
              </a:spcAft>
            </a:pPr>
            <a:endParaRPr 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Textplatzhalter 2"/>
          <p:cNvSpPr txBox="1">
            <a:spLocks/>
          </p:cNvSpPr>
          <p:nvPr>
            <p:custDataLst>
              <p:tags r:id="rId6"/>
            </p:custDataLst>
          </p:nvPr>
        </p:nvSpPr>
        <p:spPr>
          <a:xfrm>
            <a:off x="4435417" y="3214232"/>
            <a:ext cx="3520233" cy="2951616"/>
          </a:xfrm>
          <a:prstGeom prst="rect">
            <a:avLst/>
          </a:prstGeom>
          <a:ln>
            <a:solidFill>
              <a:srgbClr val="879BAA"/>
            </a:solidFill>
          </a:ln>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a:spcBef>
                <a:spcPts val="0"/>
              </a:spcBef>
              <a:spcAft>
                <a:spcPts val="1800"/>
              </a:spcAft>
            </a:pPr>
            <a:r>
              <a:rPr lang="ja-JP" altLang="en-US"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リリース</a:t>
            </a:r>
            <a:r>
              <a:rPr lang="en-US" altLang="ja-JP"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en-US"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Release)</a:t>
            </a:r>
            <a:br>
              <a:rPr lang="en-US"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br>
            <a:r>
              <a:rPr lang="en-US"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 = </a:t>
            </a:r>
            <a:r>
              <a:rPr lang="ja-JP" altLang="en-US"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バージョン</a:t>
            </a:r>
            <a:r>
              <a:rPr lang="en-US" altLang="ja-JP"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en-US"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Version)</a:t>
            </a:r>
          </a:p>
          <a:p>
            <a:pPr lvl="1">
              <a:spcBef>
                <a:spcPts val="0"/>
              </a:spcBef>
              <a:spcAft>
                <a:spcPts val="1800"/>
              </a:spcAft>
            </a:pPr>
            <a:r>
              <a:rPr lang="ja-JP" alt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一つのコンポーネントには複数のリリースがある</a:t>
            </a:r>
            <a:endParaRPr 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1">
              <a:spcBef>
                <a:spcPts val="0"/>
              </a:spcBef>
              <a:spcAft>
                <a:spcPts val="1800"/>
              </a:spcAft>
            </a:pPr>
            <a:r>
              <a:rPr lang="ja-JP" alt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グループ化することも可能</a:t>
            </a:r>
            <a:endParaRPr 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1">
              <a:spcBef>
                <a:spcPts val="0"/>
              </a:spcBef>
              <a:spcAft>
                <a:spcPts val="1800"/>
              </a:spcAft>
            </a:pPr>
            <a:r>
              <a:rPr lang="ja-JP" alt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ここにベンター</a:t>
            </a:r>
            <a:r>
              <a:rPr lang="en-US" altLang="ja-JP"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Vendor)</a:t>
            </a:r>
            <a:r>
              <a:rPr lang="ja-JP" alt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情報を追加可能</a:t>
            </a:r>
            <a:endParaRPr 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1">
              <a:spcBef>
                <a:spcPts val="0"/>
              </a:spcBef>
              <a:spcAft>
                <a:spcPts val="1800"/>
              </a:spcAft>
            </a:pPr>
            <a:endParaRPr 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1"/>
            <a:endParaRPr 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Hands-On: </a:t>
            </a:r>
            <a:r>
              <a:rPr lang="ja-JP" altLang="en-US" dirty="0" smtClean="0"/>
              <a:t>コンポーネントとリリースの作成</a:t>
            </a:r>
            <a:endParaRPr lang="en-US" dirty="0"/>
          </a:p>
        </p:txBody>
      </p:sp>
      <p:sp>
        <p:nvSpPr>
          <p:cNvPr id="4" name="Textplatzhalter 2"/>
          <p:cNvSpPr txBox="1">
            <a:spLocks/>
          </p:cNvSpPr>
          <p:nvPr>
            <p:custDataLst>
              <p:tags r:id="rId1"/>
            </p:custDataLst>
          </p:nvPr>
        </p:nvSpPr>
        <p:spPr>
          <a:xfrm>
            <a:off x="8217204" y="1735401"/>
            <a:ext cx="3292186" cy="4412477"/>
          </a:xfrm>
          <a:prstGeom prst="rect">
            <a:avLst/>
          </a:prstGeom>
          <a:ln>
            <a:solidFill>
              <a:srgbClr val="879BAA"/>
            </a:solidFill>
          </a:ln>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a:r>
              <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zlib-1.2.8</a:t>
            </a: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の場合</a:t>
            </a:r>
            <a:endParaRPr lang="en-US" altLang="ja-JP"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2"/>
            <a:r>
              <a:rPr lang="en-US" altLang="ja-JP"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zlib</a:t>
            </a: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コンポーネントエントリ作成</a:t>
            </a:r>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3"/>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必須フィールドに入力</a:t>
            </a:r>
            <a:r>
              <a:rPr lang="en-US" altLang="ja-JP"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lang="en-US" altLang="ja-JP"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例：</a:t>
            </a:r>
            <a:r>
              <a:rPr lang="en-US" altLang="ja-JP"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Type</a:t>
            </a: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に</a:t>
            </a:r>
            <a:r>
              <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“library”</a:t>
            </a: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と入力</a:t>
            </a:r>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リリースエントリ：</a:t>
            </a:r>
            <a:r>
              <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1.2.8</a:t>
            </a: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と入力</a:t>
            </a:r>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3"/>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リリースの更新</a:t>
            </a:r>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アタッチメントに移動</a:t>
            </a:r>
            <a:r>
              <a:rPr lang="en-US" altLang="ja-JP"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attachments)</a:t>
            </a:r>
          </a:p>
          <a:p>
            <a:pPr lvl="3"/>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ソースファイルをアップロード</a:t>
            </a:r>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1"/>
            <a:r>
              <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Apache common collections 3.2.2</a:t>
            </a: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の場合</a:t>
            </a:r>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2"/>
            <a:r>
              <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Common collections</a:t>
            </a: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のコンポーネントエントリを作成 </a:t>
            </a:r>
            <a:r>
              <a:rPr lang="en-US" altLang="ja-JP"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lang="en-US" altLang="ja-JP"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en-US" altLang="ja-JP"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(Apache</a:t>
            </a: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は含めない</a:t>
            </a:r>
            <a:r>
              <a:rPr lang="en-US" altLang="ja-JP"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p>
          <a:p>
            <a:pPr lvl="2"/>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リリースエントリ以降は同じ手順</a:t>
            </a:r>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J</a:t>
            </a:r>
            <a:r>
              <a:rPr lang="en-US"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query</a:t>
            </a:r>
            <a:r>
              <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1.12.1</a:t>
            </a: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の場合</a:t>
            </a:r>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2"/>
            <a:r>
              <a:rPr lang="en-US"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Zlib</a:t>
            </a: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と同じ手順</a:t>
            </a:r>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Textplatzhalter 2"/>
          <p:cNvSpPr txBox="1">
            <a:spLocks/>
          </p:cNvSpPr>
          <p:nvPr>
            <p:custDataLst>
              <p:tags r:id="rId2"/>
            </p:custDataLst>
          </p:nvPr>
        </p:nvSpPr>
        <p:spPr>
          <a:xfrm>
            <a:off x="720037" y="1735402"/>
            <a:ext cx="7098665" cy="4412478"/>
          </a:xfrm>
          <a:prstGeom prst="rect">
            <a:avLst/>
          </a:prstGeom>
          <a:ln>
            <a:solidFill>
              <a:srgbClr val="879BAA"/>
            </a:solidFill>
          </a:ln>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marL="342900" lvl="1" indent="-342900">
              <a:buSzPct val="100000"/>
              <a:buAutoNum type="arabicPeriod"/>
            </a:pPr>
            <a:r>
              <a:rPr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最初のコンポーネントエントリの作成</a:t>
            </a:r>
            <a:endParaRPr lang="en-US" sz="1600" b="1" dirty="0" smtClean="0">
              <a:latin typeface="Meiryo UI" panose="020B0604030504040204" pitchFamily="50" charset="-128"/>
              <a:ea typeface="Meiryo UI" panose="020B0604030504040204" pitchFamily="50" charset="-128"/>
              <a:cs typeface="Meiryo UI" panose="020B0604030504040204" pitchFamily="50" charset="-128"/>
            </a:endParaRPr>
          </a:p>
          <a:p>
            <a:pPr marL="522287" lvl="2" indent="-342900">
              <a:buSzPct val="100000"/>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初期画面で</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”A</a:t>
            </a:r>
            <a:r>
              <a:rPr lang="en-US" sz="1600" dirty="0" smtClean="0">
                <a:latin typeface="Meiryo UI" panose="020B0604030504040204" pitchFamily="50" charset="-128"/>
                <a:ea typeface="Meiryo UI" panose="020B0604030504040204" pitchFamily="50" charset="-128"/>
                <a:cs typeface="Meiryo UI" panose="020B0604030504040204" pitchFamily="50" charset="-128"/>
              </a:rPr>
              <a:t>dd component</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コンポーネント追加</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a:t>
            </a:r>
            <a:r>
              <a:rPr lang="en-US" sz="16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をクリック</a:t>
            </a:r>
            <a:endParaRPr lang="en-US" sz="1600" dirty="0" smtClean="0">
              <a:latin typeface="Meiryo UI" panose="020B0604030504040204" pitchFamily="50" charset="-128"/>
              <a:ea typeface="Meiryo UI" panose="020B0604030504040204" pitchFamily="50" charset="-128"/>
              <a:cs typeface="Meiryo UI" panose="020B0604030504040204" pitchFamily="50" charset="-128"/>
            </a:endParaRPr>
          </a:p>
          <a:p>
            <a:pPr marL="522287" lvl="2" indent="-342900">
              <a:buSzPct val="100000"/>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必須項目を入力</a:t>
            </a:r>
            <a:endParaRPr lang="en-US" sz="1600" dirty="0" smtClean="0">
              <a:latin typeface="Meiryo UI" panose="020B0604030504040204" pitchFamily="50" charset="-128"/>
              <a:ea typeface="Meiryo UI" panose="020B0604030504040204" pitchFamily="50" charset="-128"/>
              <a:cs typeface="Meiryo UI" panose="020B0604030504040204" pitchFamily="50" charset="-128"/>
            </a:endParaRPr>
          </a:p>
          <a:p>
            <a:pPr marL="342900" lvl="1" indent="-342900">
              <a:buSzPct val="100000"/>
              <a:buAutoNum type="arabicPeriod"/>
            </a:pPr>
            <a:r>
              <a:rPr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リリースエントリの作成</a:t>
            </a:r>
            <a:endParaRPr lang="en-US" sz="1600" b="1" dirty="0" smtClean="0">
              <a:latin typeface="Meiryo UI" panose="020B0604030504040204" pitchFamily="50" charset="-128"/>
              <a:ea typeface="Meiryo UI" panose="020B0604030504040204" pitchFamily="50" charset="-128"/>
              <a:cs typeface="Meiryo UI" panose="020B0604030504040204" pitchFamily="50" charset="-128"/>
            </a:endParaRPr>
          </a:p>
          <a:p>
            <a:pPr marL="522287" lvl="2" indent="-342900">
              <a:buSzPct val="100000"/>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リリースはバージョン番号と対応付ける</a:t>
            </a:r>
            <a:endParaRPr lang="en-US" sz="1600" dirty="0" smtClean="0">
              <a:latin typeface="Meiryo UI" panose="020B0604030504040204" pitchFamily="50" charset="-128"/>
              <a:ea typeface="Meiryo UI" panose="020B0604030504040204" pitchFamily="50" charset="-128"/>
              <a:cs typeface="Meiryo UI" panose="020B0604030504040204" pitchFamily="50" charset="-128"/>
            </a:endParaRPr>
          </a:p>
          <a:p>
            <a:pPr marL="522287" lvl="2" indent="-342900">
              <a:buSzPct val="100000"/>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入力内容の確認</a:t>
            </a:r>
            <a:endParaRPr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pPr marL="522287" lvl="2" indent="-342900">
              <a:buSzPct val="100000"/>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添付ファイルとしてソースコードをアップロード</a:t>
            </a:r>
            <a:endParaRPr lang="en-US" sz="1600" dirty="0" smtClean="0">
              <a:latin typeface="Meiryo UI" panose="020B0604030504040204" pitchFamily="50" charset="-128"/>
              <a:ea typeface="Meiryo UI" panose="020B0604030504040204" pitchFamily="50" charset="-128"/>
              <a:cs typeface="Meiryo UI" panose="020B0604030504040204" pitchFamily="50" charset="-128"/>
            </a:endParaRPr>
          </a:p>
          <a:p>
            <a:pPr marL="342900" lvl="1" indent="-342900">
              <a:buSzPct val="100000"/>
              <a:buAutoNum type="arabicPeriod"/>
            </a:pPr>
            <a:r>
              <a:rPr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コンポーネントが複数ある場合</a:t>
            </a:r>
            <a:endParaRPr lang="en-US" sz="1600" b="1" dirty="0" smtClean="0">
              <a:latin typeface="Meiryo UI" panose="020B0604030504040204" pitchFamily="50" charset="-128"/>
              <a:ea typeface="Meiryo UI" panose="020B0604030504040204" pitchFamily="50" charset="-128"/>
              <a:cs typeface="Meiryo UI" panose="020B0604030504040204" pitchFamily="50" charset="-128"/>
            </a:endParaRPr>
          </a:p>
          <a:p>
            <a:pPr marL="522287" lvl="2" indent="-342900">
              <a:buSzPct val="100000"/>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１～２を繰り返す</a:t>
            </a:r>
            <a:endParaRPr lang="en-US" sz="16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Rectangle 3"/>
          <p:cNvSpPr>
            <a:spLocks noChangeArrowheads="1"/>
          </p:cNvSpPr>
          <p:nvPr>
            <p:custDataLst>
              <p:tags r:id="rId3"/>
            </p:custDataLst>
          </p:nvPr>
        </p:nvSpPr>
        <p:spPr bwMode="auto">
          <a:xfrm>
            <a:off x="8217202" y="1397073"/>
            <a:ext cx="3292187" cy="33287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44000" tIns="72000" rIns="72000" bIns="72000" anchor="ctr"/>
          <a:lstStyle/>
          <a:p>
            <a:pPr algn="l">
              <a:lnSpc>
                <a:spcPct val="100000"/>
              </a:lnSpc>
            </a:pP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操作例</a:t>
            </a:r>
            <a:endParaRPr 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Rectangle 3"/>
          <p:cNvSpPr>
            <a:spLocks noChangeArrowheads="1"/>
          </p:cNvSpPr>
          <p:nvPr>
            <p:custDataLst>
              <p:tags r:id="rId4"/>
            </p:custDataLst>
          </p:nvPr>
        </p:nvSpPr>
        <p:spPr bwMode="auto">
          <a:xfrm>
            <a:off x="720040" y="1397073"/>
            <a:ext cx="7098661" cy="33287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44000" tIns="72000" rIns="72000" bIns="72000" anchor="ctr"/>
          <a:lstStyle/>
          <a:p>
            <a:pPr algn="l">
              <a:lnSpc>
                <a:spcPct val="100000"/>
              </a:lnSpc>
            </a:pP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手順</a:t>
            </a:r>
            <a:endParaRPr 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利用</a:t>
            </a:r>
            <a:r>
              <a:rPr lang="ja-JP" altLang="en-US" dirty="0" smtClean="0"/>
              <a:t>方法</a:t>
            </a:r>
            <a:r>
              <a:rPr lang="de-DE" dirty="0" smtClean="0"/>
              <a:t> 2 – </a:t>
            </a:r>
            <a:r>
              <a:rPr lang="ja-JP" altLang="en-US" dirty="0" smtClean="0"/>
              <a:t>プロジェクトエントリの作成</a:t>
            </a:r>
            <a:endParaRPr lang="de-DE" dirty="0"/>
          </a:p>
        </p:txBody>
      </p:sp>
      <p:sp>
        <p:nvSpPr>
          <p:cNvPr id="8" name="AutoShape 4"/>
          <p:cNvSpPr>
            <a:spLocks noChangeArrowheads="1"/>
          </p:cNvSpPr>
          <p:nvPr>
            <p:custDataLst>
              <p:tags r:id="rId1"/>
            </p:custDataLst>
          </p:nvPr>
        </p:nvSpPr>
        <p:spPr bwMode="gray">
          <a:xfrm>
            <a:off x="7890808" y="1600201"/>
            <a:ext cx="3775200" cy="1398587"/>
          </a:xfrm>
          <a:prstGeom prst="chevron">
            <a:avLst>
              <a:gd name="adj" fmla="val 27844"/>
            </a:avLst>
          </a:prstGeom>
          <a:solidFill>
            <a:srgbClr val="FFFFFF"/>
          </a:solidFill>
          <a:ln w="9525" algn="ctr">
            <a:solidFill>
              <a:srgbClr val="879BAA"/>
            </a:solidFill>
            <a:prstDash val="lgDash"/>
            <a:miter lim="800000"/>
            <a:headEnd/>
            <a:tailEnd/>
          </a:ln>
        </p:spPr>
        <p:txBody>
          <a:bodyPr lIns="72000" tIns="72000" rIns="72000" bIns="72000" anchor="ctr"/>
          <a:lstStyle/>
          <a:p>
            <a:pPr algn="ctr">
              <a:lnSpc>
                <a:spcPct val="100000"/>
              </a:lnSpc>
              <a:buFont typeface="Wingdings" pitchFamily="2" charset="2"/>
              <a:buNone/>
            </a:pP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ライセンス</a:t>
            </a:r>
            <a:r>
              <a:rPr lang="en-US" altLang="ja-JP"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lang="en-US" altLang="ja-JP"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クリーニング用に</a:t>
            </a:r>
            <a:r>
              <a:rPr lang="en-US" altLang="ja-JP"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lang="en-US" altLang="ja-JP"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送付</a:t>
            </a:r>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AutoShape 21"/>
          <p:cNvSpPr>
            <a:spLocks noChangeArrowheads="1"/>
          </p:cNvSpPr>
          <p:nvPr>
            <p:custDataLst>
              <p:tags r:id="rId2"/>
            </p:custDataLst>
          </p:nvPr>
        </p:nvSpPr>
        <p:spPr bwMode="gray">
          <a:xfrm>
            <a:off x="722161" y="1600201"/>
            <a:ext cx="3814101" cy="1398587"/>
          </a:xfrm>
          <a:prstGeom prst="homePlate">
            <a:avLst>
              <a:gd name="adj" fmla="val 27844"/>
            </a:avLst>
          </a:prstGeom>
          <a:solidFill>
            <a:srgbClr val="FFFFFF"/>
          </a:solidFill>
          <a:ln w="9525">
            <a:solidFill>
              <a:srgbClr val="879BAA"/>
            </a:solidFill>
            <a:miter lim="800000"/>
            <a:headEnd/>
            <a:tailEnd/>
          </a:ln>
        </p:spPr>
        <p:txBody>
          <a:bodyPr lIns="72000" tIns="72000" rIns="72000" bIns="72000" anchor="ctr"/>
          <a:lstStyle/>
          <a:p>
            <a:pPr algn="ctr" eaLnBrk="0" hangingPunct="0">
              <a:lnSpc>
                <a:spcPct val="100000"/>
              </a:lnSpc>
              <a:buSzPct val="115000"/>
              <a:buFont typeface="Symbol" pitchFamily="18" charset="2"/>
              <a:buNone/>
            </a:pP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作成</a:t>
            </a:r>
            <a:r>
              <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p>
          <a:p>
            <a:pPr algn="ctr" eaLnBrk="0" hangingPunct="0">
              <a:lnSpc>
                <a:spcPct val="100000"/>
              </a:lnSpc>
              <a:buSzPct val="115000"/>
              <a:buFont typeface="Symbol" pitchFamily="18" charset="2"/>
              <a:buNone/>
            </a:pPr>
            <a:r>
              <a:rPr lang="ja-JP" altLang="en-US"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プロジェクト</a:t>
            </a:r>
            <a:r>
              <a:rPr lang="en-US" altLang="ja-JP"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en-US"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Project)</a:t>
            </a:r>
            <a:r>
              <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エントリ</a:t>
            </a:r>
            <a:endParaRPr lang="en-US"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AutoShape 16"/>
          <p:cNvSpPr>
            <a:spLocks noChangeArrowheads="1"/>
          </p:cNvSpPr>
          <p:nvPr>
            <p:custDataLst>
              <p:tags r:id="rId3"/>
            </p:custDataLst>
          </p:nvPr>
        </p:nvSpPr>
        <p:spPr bwMode="gray">
          <a:xfrm>
            <a:off x="3984818" y="1600201"/>
            <a:ext cx="4418531" cy="1398587"/>
          </a:xfrm>
          <a:prstGeom prst="chevron">
            <a:avLst>
              <a:gd name="adj" fmla="val 27844"/>
            </a:avLst>
          </a:prstGeom>
          <a:solidFill>
            <a:srgbClr val="BECDD7"/>
          </a:solidFill>
          <a:ln w="9525" algn="ctr">
            <a:solidFill>
              <a:srgbClr val="879BAA"/>
            </a:solidFill>
            <a:miter lim="800000"/>
            <a:headEnd/>
            <a:tailEnd/>
          </a:ln>
        </p:spPr>
        <p:txBody>
          <a:bodyPr lIns="72000" tIns="72000" rIns="72000" bIns="72000" anchor="ctr"/>
          <a:lstStyle/>
          <a:p>
            <a:pPr algn="ctr" eaLnBrk="0" hangingPunct="0">
              <a:lnSpc>
                <a:spcPct val="100000"/>
              </a:lnSpc>
              <a:buSzPct val="115000"/>
              <a:buFont typeface="Symbol" pitchFamily="18" charset="2"/>
              <a:buNone/>
            </a:pPr>
            <a:r>
              <a:rPr lang="ja-JP" altLang="en-US"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追加</a:t>
            </a:r>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ctr" eaLnBrk="0" hangingPunct="0">
              <a:lnSpc>
                <a:spcPct val="100000"/>
              </a:lnSpc>
              <a:buSzPct val="115000"/>
              <a:buFont typeface="Symbol" pitchFamily="18" charset="2"/>
              <a:buNone/>
            </a:pPr>
            <a:r>
              <a:rPr lang="ja-JP" altLang="en-US"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リリース、サブプロジェクト</a:t>
            </a:r>
            <a:endParaRPr lang="en-US"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Textplatzhalter 2"/>
          <p:cNvSpPr txBox="1">
            <a:spLocks/>
          </p:cNvSpPr>
          <p:nvPr>
            <p:custDataLst>
              <p:tags r:id="rId4"/>
            </p:custDataLst>
          </p:nvPr>
        </p:nvSpPr>
        <p:spPr>
          <a:xfrm>
            <a:off x="8150792" y="3214232"/>
            <a:ext cx="3520233" cy="2951616"/>
          </a:xfrm>
          <a:prstGeom prst="rect">
            <a:avLst/>
          </a:prstGeom>
          <a:ln>
            <a:solidFill>
              <a:srgbClr val="879BAA"/>
            </a:solidFill>
          </a:ln>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a:spcBef>
                <a:spcPts val="0"/>
              </a:spcBef>
              <a:spcAft>
                <a:spcPts val="1800"/>
              </a:spcAft>
            </a:pPr>
            <a:r>
              <a:rPr lang="ja-JP" alt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ライセンスクリーニング結果がない場合、クリーニング担当に送付</a:t>
            </a:r>
            <a:endParaRPr 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1">
              <a:spcBef>
                <a:spcPts val="0"/>
              </a:spcBef>
              <a:spcAft>
                <a:spcPts val="1800"/>
              </a:spcAft>
            </a:pPr>
            <a:r>
              <a:rPr lang="en-US" altLang="ja-JP" sz="1800"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Fossology</a:t>
            </a:r>
            <a:r>
              <a:rPr lang="ja-JP" alt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などのツールと連携</a:t>
            </a:r>
            <a:endParaRPr 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1"/>
            <a:endParaRPr 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Textplatzhalter 2"/>
          <p:cNvSpPr txBox="1">
            <a:spLocks/>
          </p:cNvSpPr>
          <p:nvPr>
            <p:custDataLst>
              <p:tags r:id="rId5"/>
            </p:custDataLst>
          </p:nvPr>
        </p:nvSpPr>
        <p:spPr>
          <a:xfrm>
            <a:off x="720041" y="3214232"/>
            <a:ext cx="3520233" cy="2951616"/>
          </a:xfrm>
          <a:prstGeom prst="rect">
            <a:avLst/>
          </a:prstGeom>
          <a:ln>
            <a:solidFill>
              <a:srgbClr val="879BAA"/>
            </a:solidFill>
          </a:ln>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a:spcBef>
                <a:spcPts val="0"/>
              </a:spcBef>
              <a:spcAft>
                <a:spcPts val="1800"/>
              </a:spcAft>
            </a:pPr>
            <a:r>
              <a:rPr lang="ja-JP" alt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プロジェクトはコンポーネントの</a:t>
            </a:r>
            <a:r>
              <a:rPr lang="en-US" altLang="ja-JP"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BoM</a:t>
            </a:r>
            <a:r>
              <a:rPr lang="ja-JP" alt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生成のための基本的な単位</a:t>
            </a:r>
            <a:endParaRPr lang="en-US"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lvl="1">
              <a:spcBef>
                <a:spcPts val="0"/>
              </a:spcBef>
              <a:spcAft>
                <a:spcPts val="1800"/>
              </a:spcAft>
            </a:pPr>
            <a:r>
              <a:rPr lang="ja-JP" alt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製品やサービスは、プロジェクトとして管理</a:t>
            </a:r>
            <a:endParaRPr 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Textplatzhalter 2"/>
          <p:cNvSpPr txBox="1">
            <a:spLocks/>
          </p:cNvSpPr>
          <p:nvPr>
            <p:custDataLst>
              <p:tags r:id="rId6"/>
            </p:custDataLst>
          </p:nvPr>
        </p:nvSpPr>
        <p:spPr>
          <a:xfrm>
            <a:off x="4435417" y="3214232"/>
            <a:ext cx="3520233" cy="2951616"/>
          </a:xfrm>
          <a:prstGeom prst="rect">
            <a:avLst/>
          </a:prstGeom>
          <a:ln>
            <a:solidFill>
              <a:srgbClr val="879BAA"/>
            </a:solidFill>
          </a:ln>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a:spcBef>
                <a:spcPts val="0"/>
              </a:spcBef>
              <a:spcAft>
                <a:spcPts val="1800"/>
              </a:spcAft>
            </a:pPr>
            <a:r>
              <a:rPr lang="ja-JP" altLang="en-US"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リリース</a:t>
            </a:r>
            <a:r>
              <a:rPr lang="en-US" altLang="ja-JP"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en-US"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Release)</a:t>
            </a:r>
            <a:br>
              <a:rPr lang="en-US"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br>
            <a:r>
              <a:rPr lang="en-US"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 = </a:t>
            </a:r>
            <a:r>
              <a:rPr lang="ja-JP" altLang="en-US"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バージョン</a:t>
            </a:r>
            <a:r>
              <a:rPr lang="en-US" altLang="ja-JP"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en-US" sz="18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Version)</a:t>
            </a:r>
          </a:p>
          <a:p>
            <a:pPr lvl="1">
              <a:spcBef>
                <a:spcPts val="0"/>
              </a:spcBef>
              <a:spcAft>
                <a:spcPts val="1800"/>
              </a:spcAft>
            </a:pPr>
            <a:r>
              <a:rPr lang="ja-JP" alt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プロジェクトは他のプロジェクト（サブプロジェクト）を含めることが可能</a:t>
            </a:r>
            <a:endParaRPr 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1">
              <a:spcBef>
                <a:spcPts val="0"/>
              </a:spcBef>
              <a:spcAft>
                <a:spcPts val="1800"/>
              </a:spcAft>
            </a:pPr>
            <a:r>
              <a:rPr lang="ja-JP" alt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素材として利用可能</a:t>
            </a:r>
            <a:endParaRPr 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1"/>
            <a:endParaRPr 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Hands-On: </a:t>
            </a:r>
            <a:r>
              <a:rPr lang="ja-JP" altLang="en-US" dirty="0" smtClean="0"/>
              <a:t>プロジェクトの作成</a:t>
            </a:r>
            <a:endParaRPr lang="en-US" dirty="0"/>
          </a:p>
        </p:txBody>
      </p:sp>
      <p:sp>
        <p:nvSpPr>
          <p:cNvPr id="4" name="Textplatzhalter 2"/>
          <p:cNvSpPr txBox="1">
            <a:spLocks/>
          </p:cNvSpPr>
          <p:nvPr>
            <p:custDataLst>
              <p:tags r:id="rId1"/>
            </p:custDataLst>
          </p:nvPr>
        </p:nvSpPr>
        <p:spPr>
          <a:xfrm>
            <a:off x="8217204" y="1735401"/>
            <a:ext cx="3292186" cy="4431934"/>
          </a:xfrm>
          <a:prstGeom prst="rect">
            <a:avLst/>
          </a:prstGeom>
          <a:ln>
            <a:solidFill>
              <a:srgbClr val="879BAA"/>
            </a:solidFill>
          </a:ln>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基本画面で</a:t>
            </a:r>
            <a:r>
              <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“Add project”</a:t>
            </a: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をクリック</a:t>
            </a:r>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ボタンは右上にあります</a:t>
            </a:r>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プロジェクト名とし</a:t>
            </a:r>
            <a:r>
              <a:rPr lang="ja-JP" altLang="en-US"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て</a:t>
            </a:r>
            <a:r>
              <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“project-main”</a:t>
            </a: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を入力</a:t>
            </a:r>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2"/>
            <a:r>
              <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“Add projects”</a:t>
            </a: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をクリック</a:t>
            </a:r>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360363" lvl="3" indent="0">
              <a:buNone/>
            </a:pPr>
            <a:r>
              <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これでデータ構造が作成されます）</a:t>
            </a:r>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2"/>
            <a:r>
              <a:rPr lang="en-US" altLang="ja-JP"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つのリ</a:t>
            </a: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リースを追加</a:t>
            </a:r>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3"/>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例：</a:t>
            </a:r>
            <a:r>
              <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en-US"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zlib</a:t>
            </a:r>
            <a:r>
              <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と</a:t>
            </a:r>
            <a:r>
              <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commons collections</a:t>
            </a: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を追加</a:t>
            </a:r>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つ目</a:t>
            </a: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のプロジェクトに移動</a:t>
            </a:r>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プロジェクト名として</a:t>
            </a:r>
            <a:r>
              <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“project-sub”</a:t>
            </a: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を入力</a:t>
            </a:r>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save project”</a:t>
            </a: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をクリック</a:t>
            </a:r>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リリース</a:t>
            </a: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に</a:t>
            </a:r>
            <a:r>
              <a:rPr lang="en-US" altLang="ja-JP"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jquery</a:t>
            </a: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を追加</a:t>
            </a:r>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Textplatzhalter 2"/>
          <p:cNvSpPr txBox="1">
            <a:spLocks/>
          </p:cNvSpPr>
          <p:nvPr>
            <p:custDataLst>
              <p:tags r:id="rId2"/>
            </p:custDataLst>
          </p:nvPr>
        </p:nvSpPr>
        <p:spPr>
          <a:xfrm>
            <a:off x="720037" y="1735401"/>
            <a:ext cx="7098665" cy="4431935"/>
          </a:xfrm>
          <a:prstGeom prst="rect">
            <a:avLst/>
          </a:prstGeom>
          <a:ln>
            <a:solidFill>
              <a:srgbClr val="879BAA"/>
            </a:solidFill>
          </a:ln>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marL="342900" lvl="1" indent="-342900">
              <a:buSzPct val="100000"/>
              <a:buAutoNum type="arabicPeriod"/>
            </a:pPr>
            <a:r>
              <a:rPr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プロジェクトエントリの作成</a:t>
            </a:r>
            <a:endParaRPr lang="en-US" sz="1600" b="1" dirty="0" smtClean="0">
              <a:latin typeface="Meiryo UI" panose="020B0604030504040204" pitchFamily="50" charset="-128"/>
              <a:ea typeface="Meiryo UI" panose="020B0604030504040204" pitchFamily="50" charset="-128"/>
              <a:cs typeface="Meiryo UI" panose="020B0604030504040204" pitchFamily="50" charset="-128"/>
            </a:endParaRPr>
          </a:p>
          <a:p>
            <a:pPr marL="522287" lvl="2" indent="-342900">
              <a:buSzPct val="100000"/>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入力内容の確認</a:t>
            </a:r>
            <a:endParaRPr lang="en-US" sz="1600" dirty="0" smtClean="0">
              <a:latin typeface="Meiryo UI" panose="020B0604030504040204" pitchFamily="50" charset="-128"/>
              <a:ea typeface="Meiryo UI" panose="020B0604030504040204" pitchFamily="50" charset="-128"/>
              <a:cs typeface="Meiryo UI" panose="020B0604030504040204" pitchFamily="50" charset="-128"/>
            </a:endParaRPr>
          </a:p>
          <a:p>
            <a:pPr marL="522287" lvl="2" indent="-342900">
              <a:buSzPct val="100000"/>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プロジェクトに２つのリリースを関連付け</a:t>
            </a:r>
            <a:endParaRPr lang="en-US" sz="1600" dirty="0" smtClean="0">
              <a:latin typeface="Meiryo UI" panose="020B0604030504040204" pitchFamily="50" charset="-128"/>
              <a:ea typeface="Meiryo UI" panose="020B0604030504040204" pitchFamily="50" charset="-128"/>
              <a:cs typeface="Meiryo UI" panose="020B0604030504040204" pitchFamily="50" charset="-128"/>
            </a:endParaRPr>
          </a:p>
          <a:p>
            <a:pPr marL="342900" lvl="1" indent="-342900">
              <a:buSzPct val="100000"/>
              <a:buAutoNum type="arabicPeriod"/>
            </a:pPr>
            <a:r>
              <a:rPr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２つ目のプロジェクトエントリを作成</a:t>
            </a:r>
            <a:endParaRPr lang="en-US" sz="1600" b="1" dirty="0" smtClean="0">
              <a:latin typeface="Meiryo UI" panose="020B0604030504040204" pitchFamily="50" charset="-128"/>
              <a:ea typeface="Meiryo UI" panose="020B0604030504040204" pitchFamily="50" charset="-128"/>
              <a:cs typeface="Meiryo UI" panose="020B0604030504040204" pitchFamily="50" charset="-128"/>
            </a:endParaRPr>
          </a:p>
          <a:p>
            <a:pPr marL="522287" lvl="2" indent="-342900">
              <a:buSzPct val="100000"/>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他のリリースと作成したプロジェクトを関連付け</a:t>
            </a:r>
            <a:endParaRPr lang="en-US" sz="1600" dirty="0" smtClean="0">
              <a:latin typeface="Meiryo UI" panose="020B0604030504040204" pitchFamily="50" charset="-128"/>
              <a:ea typeface="Meiryo UI" panose="020B0604030504040204" pitchFamily="50" charset="-128"/>
              <a:cs typeface="Meiryo UI" panose="020B0604030504040204" pitchFamily="50" charset="-128"/>
            </a:endParaRPr>
          </a:p>
          <a:p>
            <a:pPr marL="342900" lvl="1" indent="-342900">
              <a:buSzPct val="100000"/>
              <a:buAutoNum type="arabicPeriod"/>
            </a:pPr>
            <a:r>
              <a:rPr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サブプロジェクトを関連付け</a:t>
            </a:r>
            <a:endParaRPr lang="en-US" sz="1600" b="1" dirty="0" smtClean="0">
              <a:latin typeface="Meiryo UI" panose="020B0604030504040204" pitchFamily="50" charset="-128"/>
              <a:ea typeface="Meiryo UI" panose="020B0604030504040204" pitchFamily="50" charset="-128"/>
              <a:cs typeface="Meiryo UI" panose="020B0604030504040204" pitchFamily="50" charset="-128"/>
            </a:endParaRPr>
          </a:p>
          <a:p>
            <a:pPr marL="522287" lvl="2" indent="-342900">
              <a:buSzPct val="100000"/>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最初に作成したプロジェクトに、２番</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目</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に作成したプロジェクトを関連付け</a:t>
            </a:r>
            <a:endParaRPr lang="en-US" sz="1600" dirty="0" smtClean="0">
              <a:latin typeface="Meiryo UI" panose="020B0604030504040204" pitchFamily="50" charset="-128"/>
              <a:ea typeface="Meiryo UI" panose="020B0604030504040204" pitchFamily="50" charset="-128"/>
              <a:cs typeface="Meiryo UI" panose="020B0604030504040204" pitchFamily="50" charset="-128"/>
            </a:endParaRPr>
          </a:p>
          <a:p>
            <a:pPr marL="522287" lvl="2" indent="-342900">
              <a:buSzPct val="100000"/>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関連付けられたプロジェクトで、プロジェクトの階層構造を確認</a:t>
            </a:r>
            <a:endParaRPr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Rectangle 3"/>
          <p:cNvSpPr>
            <a:spLocks noChangeArrowheads="1"/>
          </p:cNvSpPr>
          <p:nvPr>
            <p:custDataLst>
              <p:tags r:id="rId3"/>
            </p:custDataLst>
          </p:nvPr>
        </p:nvSpPr>
        <p:spPr bwMode="auto">
          <a:xfrm>
            <a:off x="8217202" y="1397073"/>
            <a:ext cx="3292187" cy="33287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44000" tIns="72000" rIns="72000" bIns="72000" anchor="ctr"/>
          <a:lstStyle/>
          <a:p>
            <a:pPr algn="l">
              <a:lnSpc>
                <a:spcPct val="100000"/>
              </a:lnSpc>
            </a:pPr>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操作例</a:t>
            </a:r>
            <a:endParaRPr 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Rectangle 3"/>
          <p:cNvSpPr>
            <a:spLocks noChangeArrowheads="1"/>
          </p:cNvSpPr>
          <p:nvPr>
            <p:custDataLst>
              <p:tags r:id="rId4"/>
            </p:custDataLst>
          </p:nvPr>
        </p:nvSpPr>
        <p:spPr bwMode="auto">
          <a:xfrm>
            <a:off x="720040" y="1397073"/>
            <a:ext cx="7098661" cy="33287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44000" tIns="72000" rIns="72000" bIns="72000" anchor="ctr"/>
          <a:lstStyle/>
          <a:p>
            <a:pPr algn="l">
              <a:lnSpc>
                <a:spcPct val="100000"/>
              </a:lnSpc>
            </a:pP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手順</a:t>
            </a:r>
            <a:endParaRPr 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Hands-On: </a:t>
            </a:r>
            <a:r>
              <a:rPr lang="en-US" dirty="0" err="1" smtClean="0"/>
              <a:t>FOSSology</a:t>
            </a:r>
            <a:r>
              <a:rPr lang="ja-JP" altLang="en-US" dirty="0" smtClean="0"/>
              <a:t>との連携</a:t>
            </a:r>
            <a:endParaRPr lang="en-US" dirty="0"/>
          </a:p>
        </p:txBody>
      </p:sp>
      <p:sp>
        <p:nvSpPr>
          <p:cNvPr id="4" name="Textplatzhalter 2"/>
          <p:cNvSpPr txBox="1">
            <a:spLocks/>
          </p:cNvSpPr>
          <p:nvPr>
            <p:custDataLst>
              <p:tags r:id="rId1"/>
            </p:custDataLst>
          </p:nvPr>
        </p:nvSpPr>
        <p:spPr>
          <a:xfrm>
            <a:off x="8217204" y="1735401"/>
            <a:ext cx="3292186" cy="4422207"/>
          </a:xfrm>
          <a:prstGeom prst="rect">
            <a:avLst/>
          </a:prstGeom>
          <a:ln>
            <a:solidFill>
              <a:srgbClr val="879BAA"/>
            </a:solidFill>
          </a:ln>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a:r>
              <a:rPr lang="en-US"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FOSSology</a:t>
            </a: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ボタンを確認</a:t>
            </a:r>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プロジェクトビューで</a:t>
            </a:r>
            <a:r>
              <a:rPr lang="en-US" altLang="ja-JP"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FOSSology</a:t>
            </a: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アイコンがあることを確認</a:t>
            </a:r>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ソースコード</a:t>
            </a: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の送付が成功したか</a:t>
            </a:r>
            <a:r>
              <a:rPr lang="ja-JP" altLang="en-US"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確認</a:t>
            </a:r>
            <a:r>
              <a:rPr lang="en-US" altLang="ja-JP"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lang="en-US" altLang="ja-JP"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（注意：</a:t>
            </a:r>
            <a:r>
              <a:rPr lang="en-US" altLang="ja-JP"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FOSSology</a:t>
            </a: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で確認する必要があります）</a:t>
            </a:r>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手動で行うことも可能（ただしステータスの更新なし）</a:t>
            </a:r>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1"/>
            <a:r>
              <a:rPr lang="en-US"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FOSSology</a:t>
            </a: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の作業が終了したと仮定して情報をアップロード</a:t>
            </a:r>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コンポーネントメニューを選択</a:t>
            </a:r>
            <a:endParaRPr lang="en-US" altLang="ja-JP"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リリース（</a:t>
            </a:r>
            <a:r>
              <a:rPr lang="en-US" altLang="ja-JP"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release</a:t>
            </a: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）を選択</a:t>
            </a:r>
            <a:endParaRPr lang="en-US" altLang="ja-JP"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編集モードにする</a:t>
            </a:r>
            <a:endParaRPr lang="en-US" altLang="ja-JP"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添付をアップロード</a:t>
            </a:r>
            <a:r>
              <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(CLI</a:t>
            </a: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を使用</a:t>
            </a:r>
            <a:r>
              <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p>
          <a:p>
            <a:pPr lvl="1"/>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Textplatzhalter 2"/>
          <p:cNvSpPr txBox="1">
            <a:spLocks/>
          </p:cNvSpPr>
          <p:nvPr>
            <p:custDataLst>
              <p:tags r:id="rId2"/>
            </p:custDataLst>
          </p:nvPr>
        </p:nvSpPr>
        <p:spPr>
          <a:xfrm>
            <a:off x="720037" y="1735402"/>
            <a:ext cx="7098665" cy="4422208"/>
          </a:xfrm>
          <a:prstGeom prst="rect">
            <a:avLst/>
          </a:prstGeom>
          <a:ln>
            <a:solidFill>
              <a:srgbClr val="879BAA"/>
            </a:solidFill>
          </a:ln>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marL="342900" lvl="1" indent="-342900">
              <a:buSzPct val="100000"/>
              <a:buAutoNum type="arabicPeriod"/>
            </a:pPr>
            <a:r>
              <a:rPr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添付されたソースコードを</a:t>
            </a:r>
            <a:r>
              <a:rPr lang="en-US" sz="1600" b="1" dirty="0" err="1" smtClean="0">
                <a:latin typeface="Meiryo UI" panose="020B0604030504040204" pitchFamily="50" charset="-128"/>
                <a:ea typeface="Meiryo UI" panose="020B0604030504040204" pitchFamily="50" charset="-128"/>
                <a:cs typeface="Meiryo UI" panose="020B0604030504040204" pitchFamily="50" charset="-128"/>
              </a:rPr>
              <a:t>FOSSology</a:t>
            </a:r>
            <a:r>
              <a:rPr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に送信</a:t>
            </a:r>
            <a:endParaRPr lang="en-US" sz="1600" b="1" dirty="0" smtClean="0">
              <a:latin typeface="Meiryo UI" panose="020B0604030504040204" pitchFamily="50" charset="-128"/>
              <a:ea typeface="Meiryo UI" panose="020B0604030504040204" pitchFamily="50" charset="-128"/>
              <a:cs typeface="Meiryo UI" panose="020B0604030504040204" pitchFamily="50" charset="-128"/>
            </a:endParaRPr>
          </a:p>
          <a:p>
            <a:pPr marL="522287" lvl="2" indent="-342900">
              <a:buSzPct val="100000"/>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プロジェクトでは、クリーニング情報</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(clearing information)</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を選択</a:t>
            </a:r>
            <a:endParaRPr lang="en-US" sz="1600" dirty="0" smtClean="0">
              <a:latin typeface="Meiryo UI" panose="020B0604030504040204" pitchFamily="50" charset="-128"/>
              <a:ea typeface="Meiryo UI" panose="020B0604030504040204" pitchFamily="50" charset="-128"/>
              <a:cs typeface="Meiryo UI" panose="020B0604030504040204" pitchFamily="50" charset="-128"/>
            </a:endParaRPr>
          </a:p>
          <a:p>
            <a:pPr marL="522287" lvl="2" indent="-342900">
              <a:buSzPct val="100000"/>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クリーニング状況</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a:t>
            </a:r>
            <a:r>
              <a:rPr lang="en-US" sz="1600" dirty="0" smtClean="0">
                <a:latin typeface="Meiryo UI" panose="020B0604030504040204" pitchFamily="50" charset="-128"/>
                <a:ea typeface="Meiryo UI" panose="020B0604030504040204" pitchFamily="50" charset="-128"/>
                <a:cs typeface="Meiryo UI" panose="020B0604030504040204" pitchFamily="50" charset="-128"/>
              </a:rPr>
              <a:t>clearing status)</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を確認して</a:t>
            </a:r>
            <a:r>
              <a:rPr lang="en-US" altLang="ja-JP" sz="1600" dirty="0" err="1" smtClean="0">
                <a:latin typeface="Meiryo UI" panose="020B0604030504040204" pitchFamily="50" charset="-128"/>
                <a:ea typeface="Meiryo UI" panose="020B0604030504040204" pitchFamily="50" charset="-128"/>
                <a:cs typeface="Meiryo UI" panose="020B0604030504040204" pitchFamily="50" charset="-128"/>
              </a:rPr>
              <a:t>Fossology</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にファイルを送付</a:t>
            </a:r>
            <a:endParaRPr lang="en-US" sz="1600" dirty="0" smtClean="0">
              <a:latin typeface="Meiryo UI" panose="020B0604030504040204" pitchFamily="50" charset="-128"/>
              <a:ea typeface="Meiryo UI" panose="020B0604030504040204" pitchFamily="50" charset="-128"/>
              <a:cs typeface="Meiryo UI" panose="020B0604030504040204" pitchFamily="50" charset="-128"/>
            </a:endParaRPr>
          </a:p>
          <a:p>
            <a:pPr marL="522287" lvl="2" indent="-342900">
              <a:buSzPct val="100000"/>
            </a:pPr>
            <a:r>
              <a:rPr lang="en-US" sz="16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600" dirty="0" err="1" smtClean="0">
                <a:latin typeface="Meiryo UI" panose="020B0604030504040204" pitchFamily="50" charset="-128"/>
                <a:ea typeface="Meiryo UI" panose="020B0604030504040204" pitchFamily="50" charset="-128"/>
                <a:cs typeface="Meiryo UI" panose="020B0604030504040204" pitchFamily="50" charset="-128"/>
              </a:rPr>
              <a:t>FOSSology</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と</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の連携機能がセットアップされている必要があります</a:t>
            </a:r>
            <a:r>
              <a:rPr lang="en-US" sz="1600" dirty="0" smtClean="0">
                <a:latin typeface="Meiryo UI" panose="020B0604030504040204" pitchFamily="50" charset="-128"/>
                <a:ea typeface="Meiryo UI" panose="020B0604030504040204" pitchFamily="50" charset="-128"/>
                <a:cs typeface="Meiryo UI" panose="020B0604030504040204" pitchFamily="50" charset="-128"/>
              </a:rPr>
              <a:t>)</a:t>
            </a:r>
          </a:p>
          <a:p>
            <a:pPr marL="342900" lvl="1" indent="-342900">
              <a:buSzPct val="100000"/>
              <a:buAutoNum type="arabicPeriod"/>
            </a:pPr>
            <a:r>
              <a:rPr lang="en-US" altLang="ja-JP" sz="1600" b="1" dirty="0" err="1" smtClean="0">
                <a:latin typeface="Meiryo UI" panose="020B0604030504040204" pitchFamily="50" charset="-128"/>
                <a:ea typeface="Meiryo UI" panose="020B0604030504040204" pitchFamily="50" charset="-128"/>
                <a:cs typeface="Meiryo UI" panose="020B0604030504040204" pitchFamily="50" charset="-128"/>
              </a:rPr>
              <a:t>FOSSology</a:t>
            </a:r>
            <a:r>
              <a:rPr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でライセンス解析を実施</a:t>
            </a:r>
            <a:endParaRPr lang="en-US" sz="1600" b="1" dirty="0" smtClean="0">
              <a:latin typeface="Meiryo UI" panose="020B0604030504040204" pitchFamily="50" charset="-128"/>
              <a:ea typeface="Meiryo UI" panose="020B0604030504040204" pitchFamily="50" charset="-128"/>
              <a:cs typeface="Meiryo UI" panose="020B0604030504040204" pitchFamily="50" charset="-128"/>
            </a:endParaRPr>
          </a:p>
          <a:p>
            <a:pPr marL="522287" lvl="2" indent="-342900">
              <a:buSzPct val="100000"/>
            </a:pPr>
            <a:r>
              <a:rPr lang="en-US" sz="16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今回は解析済みとして先に進むことにします</a:t>
            </a:r>
            <a:r>
              <a:rPr lang="en-US" sz="1600" dirty="0" smtClean="0">
                <a:latin typeface="Meiryo UI" panose="020B0604030504040204" pitchFamily="50" charset="-128"/>
                <a:ea typeface="Meiryo UI" panose="020B0604030504040204" pitchFamily="50" charset="-128"/>
                <a:cs typeface="Meiryo UI" panose="020B0604030504040204" pitchFamily="50" charset="-128"/>
              </a:rPr>
              <a:t>)</a:t>
            </a:r>
          </a:p>
          <a:p>
            <a:pPr marL="342900" lvl="1" indent="-342900">
              <a:buSzPct val="100000"/>
              <a:buAutoNum type="arabicPeriod"/>
            </a:pPr>
            <a:r>
              <a:rPr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ライセンスクリーニング情報をリリース用にアップロード</a:t>
            </a:r>
            <a:endParaRPr lang="en-US" sz="1600" b="1" dirty="0" smtClean="0">
              <a:latin typeface="Meiryo UI" panose="020B0604030504040204" pitchFamily="50" charset="-128"/>
              <a:ea typeface="Meiryo UI" panose="020B0604030504040204" pitchFamily="50" charset="-128"/>
              <a:cs typeface="Meiryo UI" panose="020B0604030504040204" pitchFamily="50" charset="-128"/>
            </a:endParaRPr>
          </a:p>
          <a:p>
            <a:pPr marL="522287" lvl="2" indent="-342900">
              <a:buSzPct val="100000"/>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リリースでライセンスクリーニング情報をアタッチ</a:t>
            </a:r>
            <a:endParaRPr lang="en-US" sz="16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Rectangle 3"/>
          <p:cNvSpPr>
            <a:spLocks noChangeArrowheads="1"/>
          </p:cNvSpPr>
          <p:nvPr>
            <p:custDataLst>
              <p:tags r:id="rId3"/>
            </p:custDataLst>
          </p:nvPr>
        </p:nvSpPr>
        <p:spPr bwMode="auto">
          <a:xfrm>
            <a:off x="8217202" y="1397073"/>
            <a:ext cx="3292187" cy="33287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44000" tIns="72000" rIns="72000" bIns="72000" anchor="ctr"/>
          <a:lstStyle/>
          <a:p>
            <a:pPr algn="l">
              <a:lnSpc>
                <a:spcPct val="100000"/>
              </a:lnSpc>
            </a:pP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操作例</a:t>
            </a:r>
            <a:endParaRPr 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Rectangle 3"/>
          <p:cNvSpPr>
            <a:spLocks noChangeArrowheads="1"/>
          </p:cNvSpPr>
          <p:nvPr>
            <p:custDataLst>
              <p:tags r:id="rId4"/>
            </p:custDataLst>
          </p:nvPr>
        </p:nvSpPr>
        <p:spPr bwMode="auto">
          <a:xfrm>
            <a:off x="720040" y="1397073"/>
            <a:ext cx="7098661" cy="33287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44000" tIns="72000" rIns="72000" bIns="72000" anchor="ctr"/>
          <a:lstStyle/>
          <a:p>
            <a:pPr algn="l">
              <a:lnSpc>
                <a:spcPct val="100000"/>
              </a:lnSpc>
            </a:pP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手順</a:t>
            </a:r>
            <a:endParaRPr 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Hands-On: README_OSS</a:t>
            </a:r>
            <a:r>
              <a:rPr lang="ja-JP" altLang="en-US" dirty="0" smtClean="0"/>
              <a:t>の作成</a:t>
            </a:r>
            <a:endParaRPr lang="en-US" dirty="0"/>
          </a:p>
        </p:txBody>
      </p:sp>
      <p:sp>
        <p:nvSpPr>
          <p:cNvPr id="4" name="Textplatzhalter 2"/>
          <p:cNvSpPr txBox="1">
            <a:spLocks/>
          </p:cNvSpPr>
          <p:nvPr>
            <p:custDataLst>
              <p:tags r:id="rId1"/>
            </p:custDataLst>
          </p:nvPr>
        </p:nvSpPr>
        <p:spPr>
          <a:xfrm>
            <a:off x="8217204" y="1735401"/>
            <a:ext cx="3292186" cy="4422207"/>
          </a:xfrm>
          <a:prstGeom prst="rect">
            <a:avLst/>
          </a:prstGeom>
          <a:ln>
            <a:solidFill>
              <a:srgbClr val="879BAA"/>
            </a:solidFill>
          </a:ln>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最初に作成したメインプロジェクトを選択</a:t>
            </a:r>
            <a:endParaRPr lang="en-US" altLang="ja-JP"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関連付けたリリースとプロジェクトを選択</a:t>
            </a:r>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1"/>
            <a:r>
              <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“download the README_OSS”</a:t>
            </a: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をクリックしてデスクトップなどに保存して確認</a:t>
            </a:r>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2"/>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1"/>
            <a:endParaRPr 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Textplatzhalter 2"/>
          <p:cNvSpPr txBox="1">
            <a:spLocks/>
          </p:cNvSpPr>
          <p:nvPr>
            <p:custDataLst>
              <p:tags r:id="rId2"/>
            </p:custDataLst>
          </p:nvPr>
        </p:nvSpPr>
        <p:spPr>
          <a:xfrm>
            <a:off x="720037" y="1735402"/>
            <a:ext cx="7098665" cy="4422208"/>
          </a:xfrm>
          <a:prstGeom prst="rect">
            <a:avLst/>
          </a:prstGeom>
          <a:ln>
            <a:solidFill>
              <a:srgbClr val="879BAA"/>
            </a:solidFill>
          </a:ln>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marL="342900" lvl="1" indent="-342900">
              <a:buSzPct val="100000"/>
              <a:buAutoNum type="arabicPeriod"/>
            </a:pPr>
            <a:r>
              <a:rPr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プロジェクトのメイン画面を表示</a:t>
            </a:r>
            <a:endParaRPr lang="en-US" sz="1600" b="1" dirty="0" smtClean="0">
              <a:latin typeface="Meiryo UI" panose="020B0604030504040204" pitchFamily="50" charset="-128"/>
              <a:ea typeface="Meiryo UI" panose="020B0604030504040204" pitchFamily="50" charset="-128"/>
              <a:cs typeface="Meiryo UI" panose="020B0604030504040204" pitchFamily="50" charset="-128"/>
            </a:endParaRPr>
          </a:p>
          <a:p>
            <a:pPr marL="522287" lvl="2" indent="-342900">
              <a:buSzPct val="100000"/>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リストからプロジェクトを選択</a:t>
            </a:r>
            <a:endParaRPr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pPr marL="522287" lvl="2" indent="-342900">
              <a:buSzPct val="100000"/>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詳細を確認</a:t>
            </a:r>
            <a:endParaRPr lang="en-US" sz="1600" dirty="0" smtClean="0">
              <a:latin typeface="Meiryo UI" panose="020B0604030504040204" pitchFamily="50" charset="-128"/>
              <a:ea typeface="Meiryo UI" panose="020B0604030504040204" pitchFamily="50" charset="-128"/>
              <a:cs typeface="Meiryo UI" panose="020B0604030504040204" pitchFamily="50" charset="-128"/>
            </a:endParaRPr>
          </a:p>
          <a:p>
            <a:pPr marL="342900" lvl="1" indent="-342900">
              <a:buSzPct val="100000"/>
              <a:buAutoNum type="arabicPeriod"/>
            </a:pPr>
            <a:r>
              <a:rPr lang="en-US" sz="1600" b="1" dirty="0" smtClean="0">
                <a:latin typeface="Meiryo UI" panose="020B0604030504040204" pitchFamily="50" charset="-128"/>
                <a:ea typeface="Meiryo UI" panose="020B0604030504040204" pitchFamily="50" charset="-128"/>
                <a:cs typeface="Meiryo UI" panose="020B0604030504040204" pitchFamily="50" charset="-128"/>
              </a:rPr>
              <a:t>README_OSS</a:t>
            </a:r>
            <a:r>
              <a:rPr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の作成</a:t>
            </a:r>
            <a:endParaRPr lang="en-US" sz="1600" b="1" dirty="0" smtClean="0">
              <a:latin typeface="Meiryo UI" panose="020B0604030504040204" pitchFamily="50" charset="-128"/>
              <a:ea typeface="Meiryo UI" panose="020B0604030504040204" pitchFamily="50" charset="-128"/>
              <a:cs typeface="Meiryo UI" panose="020B0604030504040204" pitchFamily="50" charset="-128"/>
            </a:endParaRPr>
          </a:p>
          <a:p>
            <a:pPr marL="522287" lvl="2" indent="-342900">
              <a:buSzPct val="100000"/>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クリーニング情報を表示</a:t>
            </a:r>
            <a:endParaRPr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pPr marL="522287" lvl="2" indent="-342900">
              <a:buSzPct val="100000"/>
            </a:pP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Generation</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ボタンを押す</a:t>
            </a:r>
            <a:endParaRPr lang="en-US" sz="1600" dirty="0" smtClean="0">
              <a:latin typeface="Meiryo UI" panose="020B0604030504040204" pitchFamily="50" charset="-128"/>
              <a:ea typeface="Meiryo UI" panose="020B0604030504040204" pitchFamily="50" charset="-128"/>
              <a:cs typeface="Meiryo UI" panose="020B0604030504040204" pitchFamily="50" charset="-128"/>
            </a:endParaRPr>
          </a:p>
          <a:p>
            <a:pPr marL="342900" lvl="1" indent="-342900">
              <a:buSzPct val="100000"/>
              <a:buAutoNum type="arabicPeriod"/>
            </a:pPr>
            <a:r>
              <a:rPr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作成された</a:t>
            </a:r>
            <a:r>
              <a:rPr lang="en-US" sz="1600" b="1" dirty="0" smtClean="0">
                <a:latin typeface="Meiryo UI" panose="020B0604030504040204" pitchFamily="50" charset="-128"/>
                <a:ea typeface="Meiryo UI" panose="020B0604030504040204" pitchFamily="50" charset="-128"/>
                <a:cs typeface="Meiryo UI" panose="020B0604030504040204" pitchFamily="50" charset="-128"/>
              </a:rPr>
              <a:t>README_OSS</a:t>
            </a:r>
            <a:r>
              <a:rPr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をレビュー</a:t>
            </a:r>
            <a:endParaRPr lang="en-US" sz="1600" b="1" dirty="0" smtClean="0">
              <a:latin typeface="Meiryo UI" panose="020B0604030504040204" pitchFamily="50" charset="-128"/>
              <a:ea typeface="Meiryo UI" panose="020B0604030504040204" pitchFamily="50" charset="-128"/>
              <a:cs typeface="Meiryo UI" panose="020B0604030504040204" pitchFamily="50" charset="-128"/>
            </a:endParaRPr>
          </a:p>
          <a:p>
            <a:pPr marL="522287" lvl="2" indent="-342900">
              <a:buSzPct val="100000"/>
            </a:pPr>
            <a:r>
              <a:rPr lang="en-US" sz="16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必要</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ない結果を取り除く</a:t>
            </a:r>
            <a:r>
              <a:rPr lang="en-US" sz="1600" dirty="0" smtClean="0">
                <a:latin typeface="Meiryo UI" panose="020B0604030504040204" pitchFamily="50" charset="-128"/>
                <a:ea typeface="Meiryo UI" panose="020B0604030504040204" pitchFamily="50" charset="-128"/>
                <a:cs typeface="Meiryo UI" panose="020B0604030504040204" pitchFamily="50" charset="-128"/>
              </a:rPr>
              <a:t>)</a:t>
            </a:r>
          </a:p>
        </p:txBody>
      </p:sp>
      <p:sp>
        <p:nvSpPr>
          <p:cNvPr id="6" name="Rectangle 3"/>
          <p:cNvSpPr>
            <a:spLocks noChangeArrowheads="1"/>
          </p:cNvSpPr>
          <p:nvPr>
            <p:custDataLst>
              <p:tags r:id="rId3"/>
            </p:custDataLst>
          </p:nvPr>
        </p:nvSpPr>
        <p:spPr bwMode="auto">
          <a:xfrm>
            <a:off x="8217202" y="1397073"/>
            <a:ext cx="3292187" cy="33287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44000" tIns="72000" rIns="72000" bIns="72000" anchor="ctr"/>
          <a:lstStyle/>
          <a:p>
            <a:pPr algn="l">
              <a:lnSpc>
                <a:spcPct val="100000"/>
              </a:lnSpc>
            </a:pP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操作例</a:t>
            </a:r>
            <a:endParaRPr 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Rectangle 3"/>
          <p:cNvSpPr>
            <a:spLocks noChangeArrowheads="1"/>
          </p:cNvSpPr>
          <p:nvPr>
            <p:custDataLst>
              <p:tags r:id="rId4"/>
            </p:custDataLst>
          </p:nvPr>
        </p:nvSpPr>
        <p:spPr bwMode="auto">
          <a:xfrm>
            <a:off x="720040" y="1397073"/>
            <a:ext cx="7098661" cy="33287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44000" tIns="72000" rIns="72000" bIns="72000" anchor="ctr"/>
          <a:lstStyle/>
          <a:p>
            <a:pPr algn="l">
              <a:lnSpc>
                <a:spcPct val="100000"/>
              </a:lnSpc>
            </a:pP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手順</a:t>
            </a:r>
            <a:endParaRPr 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サイクルの繰り返し </a:t>
            </a:r>
            <a:r>
              <a:rPr lang="de-DE" dirty="0" smtClean="0"/>
              <a:t>…</a:t>
            </a:r>
            <a:endParaRPr lang="de-DE" dirty="0"/>
          </a:p>
        </p:txBody>
      </p:sp>
      <p:sp>
        <p:nvSpPr>
          <p:cNvPr id="15" name="Freeform 3"/>
          <p:cNvSpPr>
            <a:spLocks/>
          </p:cNvSpPr>
          <p:nvPr>
            <p:custDataLst>
              <p:tags r:id="rId1"/>
            </p:custDataLst>
          </p:nvPr>
        </p:nvSpPr>
        <p:spPr bwMode="auto">
          <a:xfrm>
            <a:off x="4395118" y="3984624"/>
            <a:ext cx="4110590" cy="2230438"/>
          </a:xfrm>
          <a:custGeom>
            <a:avLst/>
            <a:gdLst>
              <a:gd name="T0" fmla="*/ 338 w 370"/>
              <a:gd name="T1" fmla="*/ 117 h 267"/>
              <a:gd name="T2" fmla="*/ 19 w 370"/>
              <a:gd name="T3" fmla="*/ 203 h 267"/>
              <a:gd name="T4" fmla="*/ 19 w 370"/>
              <a:gd name="T5" fmla="*/ 202 h 267"/>
              <a:gd name="T6" fmla="*/ 0 w 370"/>
              <a:gd name="T7" fmla="*/ 144 h 267"/>
              <a:gd name="T8" fmla="*/ 62 w 370"/>
              <a:gd name="T9" fmla="*/ 128 h 267"/>
              <a:gd name="T10" fmla="*/ 63 w 370"/>
              <a:gd name="T11" fmla="*/ 127 h 267"/>
              <a:gd name="T12" fmla="*/ 263 w 370"/>
              <a:gd name="T13" fmla="*/ 73 h 267"/>
              <a:gd name="T14" fmla="*/ 283 w 370"/>
              <a:gd name="T15" fmla="*/ 0 h 267"/>
              <a:gd name="T16" fmla="*/ 283 w 370"/>
              <a:gd name="T17" fmla="*/ 0 h 267"/>
              <a:gd name="T18" fmla="*/ 329 w 370"/>
              <a:gd name="T19" fmla="*/ 46 h 267"/>
              <a:gd name="T20" fmla="*/ 369 w 370"/>
              <a:gd name="T21" fmla="*/ 0 h 267"/>
              <a:gd name="T22" fmla="*/ 370 w 370"/>
              <a:gd name="T23" fmla="*/ 0 h 267"/>
              <a:gd name="T24" fmla="*/ 338 w 370"/>
              <a:gd name="T25" fmla="*/ 11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338" y="117"/>
                </a:moveTo>
                <a:cubicBezTo>
                  <a:pt x="274" y="228"/>
                  <a:pt x="131" y="267"/>
                  <a:pt x="19" y="203"/>
                </a:cubicBezTo>
                <a:lnTo>
                  <a:pt x="19" y="202"/>
                </a:lnTo>
                <a:lnTo>
                  <a:pt x="0" y="144"/>
                </a:lnTo>
                <a:lnTo>
                  <a:pt x="62" y="128"/>
                </a:lnTo>
                <a:lnTo>
                  <a:pt x="63" y="127"/>
                </a:lnTo>
                <a:cubicBezTo>
                  <a:pt x="133" y="168"/>
                  <a:pt x="223" y="143"/>
                  <a:pt x="263" y="73"/>
                </a:cubicBezTo>
                <a:cubicBezTo>
                  <a:pt x="276" y="50"/>
                  <a:pt x="283" y="25"/>
                  <a:pt x="283" y="0"/>
                </a:cubicBezTo>
                <a:lnTo>
                  <a:pt x="283" y="0"/>
                </a:lnTo>
                <a:lnTo>
                  <a:pt x="329" y="46"/>
                </a:lnTo>
                <a:lnTo>
                  <a:pt x="369" y="0"/>
                </a:lnTo>
                <a:lnTo>
                  <a:pt x="370" y="0"/>
                </a:lnTo>
                <a:cubicBezTo>
                  <a:pt x="370" y="40"/>
                  <a:pt x="360" y="80"/>
                  <a:pt x="338" y="117"/>
                </a:cubicBezTo>
                <a:close/>
              </a:path>
            </a:pathLst>
          </a:custGeom>
          <a:solidFill>
            <a:srgbClr val="BECDD7"/>
          </a:solidFill>
          <a:ln w="9525" cmpd="sng">
            <a:solidFill>
              <a:srgbClr val="879BAA"/>
            </a:solidFill>
            <a:prstDash val="solid"/>
            <a:round/>
            <a:headEnd/>
            <a:tailEnd/>
          </a:ln>
        </p:spPr>
        <p:txBody>
          <a:bodyPr/>
          <a:lstStyle/>
          <a:p>
            <a:pPr algn="ctr"/>
            <a:endParaRPr lang="en-US" sz="200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Freeform 5"/>
          <p:cNvSpPr>
            <a:spLocks/>
          </p:cNvSpPr>
          <p:nvPr>
            <p:custDataLst>
              <p:tags r:id="rId2"/>
            </p:custDataLst>
          </p:nvPr>
        </p:nvSpPr>
        <p:spPr bwMode="auto">
          <a:xfrm>
            <a:off x="4604778" y="2027237"/>
            <a:ext cx="3900931" cy="2341562"/>
          </a:xfrm>
          <a:custGeom>
            <a:avLst/>
            <a:gdLst>
              <a:gd name="T0" fmla="*/ 117 w 351"/>
              <a:gd name="T1" fmla="*/ 0 h 280"/>
              <a:gd name="T2" fmla="*/ 351 w 351"/>
              <a:gd name="T3" fmla="*/ 234 h 280"/>
              <a:gd name="T4" fmla="*/ 350 w 351"/>
              <a:gd name="T5" fmla="*/ 234 h 280"/>
              <a:gd name="T6" fmla="*/ 310 w 351"/>
              <a:gd name="T7" fmla="*/ 280 h 280"/>
              <a:gd name="T8" fmla="*/ 264 w 351"/>
              <a:gd name="T9" fmla="*/ 234 h 280"/>
              <a:gd name="T10" fmla="*/ 264 w 351"/>
              <a:gd name="T11" fmla="*/ 234 h 280"/>
              <a:gd name="T12" fmla="*/ 117 w 351"/>
              <a:gd name="T13" fmla="*/ 87 h 280"/>
              <a:gd name="T14" fmla="*/ 44 w 351"/>
              <a:gd name="T15" fmla="*/ 107 h 280"/>
              <a:gd name="T16" fmla="*/ 43 w 351"/>
              <a:gd name="T17" fmla="*/ 107 h 280"/>
              <a:gd name="T18" fmla="*/ 60 w 351"/>
              <a:gd name="T19" fmla="*/ 44 h 280"/>
              <a:gd name="T20" fmla="*/ 0 w 351"/>
              <a:gd name="T21" fmla="*/ 32 h 280"/>
              <a:gd name="T22" fmla="*/ 0 w 351"/>
              <a:gd name="T23" fmla="*/ 32 h 280"/>
              <a:gd name="T24" fmla="*/ 117 w 351"/>
              <a:gd name="T2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280">
                <a:moveTo>
                  <a:pt x="117" y="0"/>
                </a:moveTo>
                <a:cubicBezTo>
                  <a:pt x="246" y="0"/>
                  <a:pt x="351" y="105"/>
                  <a:pt x="351" y="234"/>
                </a:cubicBezTo>
                <a:lnTo>
                  <a:pt x="350" y="234"/>
                </a:lnTo>
                <a:lnTo>
                  <a:pt x="310" y="280"/>
                </a:lnTo>
                <a:lnTo>
                  <a:pt x="264" y="234"/>
                </a:lnTo>
                <a:lnTo>
                  <a:pt x="264" y="234"/>
                </a:lnTo>
                <a:cubicBezTo>
                  <a:pt x="264" y="153"/>
                  <a:pt x="198" y="87"/>
                  <a:pt x="117" y="87"/>
                </a:cubicBezTo>
                <a:cubicBezTo>
                  <a:pt x="90" y="87"/>
                  <a:pt x="65" y="95"/>
                  <a:pt x="44" y="107"/>
                </a:cubicBezTo>
                <a:lnTo>
                  <a:pt x="43" y="107"/>
                </a:lnTo>
                <a:lnTo>
                  <a:pt x="60" y="44"/>
                </a:lnTo>
                <a:lnTo>
                  <a:pt x="0" y="32"/>
                </a:lnTo>
                <a:lnTo>
                  <a:pt x="0" y="32"/>
                </a:lnTo>
                <a:cubicBezTo>
                  <a:pt x="34" y="12"/>
                  <a:pt x="74" y="0"/>
                  <a:pt x="117" y="0"/>
                </a:cubicBezTo>
                <a:close/>
              </a:path>
            </a:pathLst>
          </a:custGeom>
          <a:solidFill>
            <a:srgbClr val="FFFFFF"/>
          </a:solidFill>
          <a:ln w="9525" cmpd="sng">
            <a:solidFill>
              <a:srgbClr val="879BAA"/>
            </a:solidFill>
            <a:prstDash val="solid"/>
            <a:round/>
            <a:headEnd/>
            <a:tailEnd/>
          </a:ln>
        </p:spPr>
        <p:txBody>
          <a:bodyPr/>
          <a:lstStyle/>
          <a:p>
            <a:pPr algn="ctr"/>
            <a:endParaRPr lang="en-US" sz="160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Freeform 6"/>
          <p:cNvSpPr>
            <a:spLocks/>
          </p:cNvSpPr>
          <p:nvPr>
            <p:custDataLst>
              <p:tags r:id="rId3"/>
            </p:custDataLst>
          </p:nvPr>
        </p:nvSpPr>
        <p:spPr bwMode="auto">
          <a:xfrm>
            <a:off x="2935975" y="2295524"/>
            <a:ext cx="2333782" cy="3384550"/>
          </a:xfrm>
          <a:custGeom>
            <a:avLst/>
            <a:gdLst>
              <a:gd name="T0" fmla="*/ 64 w 210"/>
              <a:gd name="T1" fmla="*/ 319 h 405"/>
              <a:gd name="T2" fmla="*/ 150 w 210"/>
              <a:gd name="T3" fmla="*/ 0 h 405"/>
              <a:gd name="T4" fmla="*/ 150 w 210"/>
              <a:gd name="T5" fmla="*/ 0 h 405"/>
              <a:gd name="T6" fmla="*/ 210 w 210"/>
              <a:gd name="T7" fmla="*/ 12 h 405"/>
              <a:gd name="T8" fmla="*/ 193 w 210"/>
              <a:gd name="T9" fmla="*/ 75 h 405"/>
              <a:gd name="T10" fmla="*/ 194 w 210"/>
              <a:gd name="T11" fmla="*/ 75 h 405"/>
              <a:gd name="T12" fmla="*/ 140 w 210"/>
              <a:gd name="T13" fmla="*/ 276 h 405"/>
              <a:gd name="T14" fmla="*/ 194 w 210"/>
              <a:gd name="T15" fmla="*/ 329 h 405"/>
              <a:gd name="T16" fmla="*/ 193 w 210"/>
              <a:gd name="T17" fmla="*/ 330 h 405"/>
              <a:gd name="T18" fmla="*/ 131 w 210"/>
              <a:gd name="T19" fmla="*/ 346 h 405"/>
              <a:gd name="T20" fmla="*/ 150 w 210"/>
              <a:gd name="T21" fmla="*/ 404 h 405"/>
              <a:gd name="T22" fmla="*/ 150 w 210"/>
              <a:gd name="T23" fmla="*/ 405 h 405"/>
              <a:gd name="T24" fmla="*/ 64 w 210"/>
              <a:gd name="T25" fmla="*/ 319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 h="405">
                <a:moveTo>
                  <a:pt x="64" y="319"/>
                </a:moveTo>
                <a:cubicBezTo>
                  <a:pt x="0" y="208"/>
                  <a:pt x="39" y="64"/>
                  <a:pt x="150" y="0"/>
                </a:cubicBezTo>
                <a:lnTo>
                  <a:pt x="150" y="0"/>
                </a:lnTo>
                <a:lnTo>
                  <a:pt x="210" y="12"/>
                </a:lnTo>
                <a:lnTo>
                  <a:pt x="193" y="75"/>
                </a:lnTo>
                <a:lnTo>
                  <a:pt x="194" y="75"/>
                </a:lnTo>
                <a:cubicBezTo>
                  <a:pt x="124" y="115"/>
                  <a:pt x="99" y="206"/>
                  <a:pt x="140" y="276"/>
                </a:cubicBezTo>
                <a:cubicBezTo>
                  <a:pt x="153" y="299"/>
                  <a:pt x="172" y="317"/>
                  <a:pt x="194" y="329"/>
                </a:cubicBezTo>
                <a:lnTo>
                  <a:pt x="193" y="330"/>
                </a:lnTo>
                <a:lnTo>
                  <a:pt x="131" y="346"/>
                </a:lnTo>
                <a:lnTo>
                  <a:pt x="150" y="404"/>
                </a:lnTo>
                <a:lnTo>
                  <a:pt x="150" y="405"/>
                </a:lnTo>
                <a:cubicBezTo>
                  <a:pt x="116" y="385"/>
                  <a:pt x="86" y="356"/>
                  <a:pt x="64" y="319"/>
                </a:cubicBezTo>
                <a:close/>
              </a:path>
            </a:pathLst>
          </a:custGeom>
          <a:solidFill>
            <a:srgbClr val="FFFFFF"/>
          </a:solidFill>
          <a:ln w="9525" cmpd="sng">
            <a:solidFill>
              <a:srgbClr val="879BAA"/>
            </a:solidFill>
            <a:prstDash val="solid"/>
            <a:round/>
            <a:headEnd/>
            <a:tailEnd/>
          </a:ln>
        </p:spPr>
        <p:txBody>
          <a:bodyPr/>
          <a:lstStyle/>
          <a:p>
            <a:pPr algn="ctr"/>
            <a:endParaRPr lang="en-US" sz="200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Textfeld 6"/>
          <p:cNvSpPr txBox="1"/>
          <p:nvPr/>
        </p:nvSpPr>
        <p:spPr bwMode="gray">
          <a:xfrm rot="20309514">
            <a:off x="4171645" y="2101858"/>
            <a:ext cx="4178079" cy="3164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144000" tIns="72000" rIns="72000" bIns="72000" rtlCol="0" anchor="ctr">
            <a:prstTxWarp prst="textArchDown">
              <a:avLst>
                <a:gd name="adj" fmla="val 2102947"/>
              </a:avLst>
            </a:prstTxWarp>
            <a:spAutoFit/>
          </a:bodyPr>
          <a:lstStyle/>
          <a:p>
            <a:pPr algn="ctr">
              <a:lnSpc>
                <a:spcPct val="100000"/>
              </a:lnSpc>
              <a:buClr>
                <a:srgbClr val="879BAA"/>
              </a:buClr>
            </a:pP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コンポーネントの解析</a:t>
            </a:r>
            <a:r>
              <a:rPr lang="en-US" altLang="ja-JP"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ライセンス等</a:t>
            </a:r>
            <a:r>
              <a:rPr 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19" name="Textfeld 7"/>
          <p:cNvSpPr txBox="1"/>
          <p:nvPr/>
        </p:nvSpPr>
        <p:spPr bwMode="gray">
          <a:xfrm rot="747590">
            <a:off x="4009720" y="2582517"/>
            <a:ext cx="4178079" cy="3164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144000" tIns="72000" rIns="72000" bIns="72000" rtlCol="0" anchor="ctr">
            <a:prstTxWarp prst="textCircle">
              <a:avLst>
                <a:gd name="adj" fmla="val 7484100"/>
              </a:avLst>
            </a:prstTxWarp>
            <a:spAutoFit/>
          </a:bodyPr>
          <a:lstStyle/>
          <a:p>
            <a:pPr algn="ctr">
              <a:lnSpc>
                <a:spcPct val="100000"/>
              </a:lnSpc>
              <a:buClr>
                <a:srgbClr val="879BAA"/>
              </a:buClr>
            </a:pPr>
            <a:endParaRPr 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ctr">
              <a:lnSpc>
                <a:spcPct val="100000"/>
              </a:lnSpc>
              <a:buClr>
                <a:srgbClr val="879BAA"/>
              </a:buClr>
            </a:pP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コンポーネントやリリース情報の</a:t>
            </a:r>
            <a:r>
              <a:rPr lang="en-US" altLang="ja-JP"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メンテナンス</a:t>
            </a:r>
            <a:endParaRPr lang="en-US" sz="20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Textfeld 15"/>
          <p:cNvSpPr txBox="1"/>
          <p:nvPr/>
        </p:nvSpPr>
        <p:spPr bwMode="gray">
          <a:xfrm rot="7927306">
            <a:off x="4656621" y="2182223"/>
            <a:ext cx="3131928" cy="422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144000" tIns="72000" rIns="72000" bIns="72000" rtlCol="0" anchor="ctr">
            <a:prstTxWarp prst="textCircle">
              <a:avLst>
                <a:gd name="adj" fmla="val 7388494"/>
              </a:avLst>
            </a:prstTxWarp>
            <a:spAutoFit/>
          </a:bodyPr>
          <a:lstStyle/>
          <a:p>
            <a:pPr algn="ctr">
              <a:lnSpc>
                <a:spcPct val="100000"/>
              </a:lnSpc>
              <a:buClr>
                <a:srgbClr val="879BAA"/>
              </a:buClr>
            </a:pP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プロジェクト情報の</a:t>
            </a:r>
            <a:r>
              <a:rPr lang="en-US" altLang="ja-JP"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メンテナンス</a:t>
            </a:r>
            <a:endParaRPr lang="en-US" sz="20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TextBox 23"/>
          <p:cNvSpPr txBox="1"/>
          <p:nvPr/>
        </p:nvSpPr>
        <p:spPr bwMode="gray">
          <a:xfrm>
            <a:off x="583789" y="1751542"/>
            <a:ext cx="2540411" cy="2233082"/>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style>
          <a:lnRef idx="1">
            <a:schemeClr val="accent1"/>
          </a:lnRef>
          <a:fillRef idx="2">
            <a:schemeClr val="accent1"/>
          </a:fillRef>
          <a:effectRef idx="1">
            <a:schemeClr val="accent1"/>
          </a:effectRef>
          <a:fontRef idx="minor">
            <a:schemeClr val="dk1"/>
          </a:fontRef>
        </p:style>
        <p:txBody>
          <a:bodyPr wrap="square" lIns="72000" tIns="72000" rIns="72000" bIns="72000" rtlCol="0" anchor="t">
            <a:noAutofit/>
          </a:bodyPr>
          <a:lstStyle/>
          <a:p>
            <a:pPr marL="171450" indent="-171450" algn="l">
              <a:lnSpc>
                <a:spcPct val="100000"/>
              </a:lnSpc>
              <a:spcAft>
                <a:spcPts val="1200"/>
              </a:spcAft>
              <a:buClr>
                <a:srgbClr val="879BAA"/>
              </a:buClr>
              <a:buFont typeface="Arial" pitchFamily="34" charset="0"/>
              <a:buChar char="•"/>
            </a:pP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コンポーネントとリリースを作成</a:t>
            </a:r>
            <a:endParaRPr 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71450" indent="-171450" algn="l">
              <a:lnSpc>
                <a:spcPct val="100000"/>
              </a:lnSpc>
              <a:spcAft>
                <a:spcPts val="1200"/>
              </a:spcAft>
              <a:buClr>
                <a:srgbClr val="879BAA"/>
              </a:buClr>
              <a:buFont typeface="Arial" pitchFamily="34" charset="0"/>
              <a:buChar char="•"/>
            </a:pP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すでにあるコンポーネントをアップデート（リリースの追加など）</a:t>
            </a:r>
            <a:endParaRPr 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TextBox 24"/>
          <p:cNvSpPr txBox="1"/>
          <p:nvPr/>
        </p:nvSpPr>
        <p:spPr bwMode="gray">
          <a:xfrm>
            <a:off x="8505709" y="1751542"/>
            <a:ext cx="3273491" cy="1696507"/>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style>
          <a:lnRef idx="1">
            <a:schemeClr val="accent1"/>
          </a:lnRef>
          <a:fillRef idx="2">
            <a:schemeClr val="accent1"/>
          </a:fillRef>
          <a:effectRef idx="1">
            <a:schemeClr val="accent1"/>
          </a:effectRef>
          <a:fontRef idx="minor">
            <a:schemeClr val="dk1"/>
          </a:fontRef>
        </p:style>
        <p:txBody>
          <a:bodyPr wrap="square" lIns="72000" tIns="72000" rIns="72000" bIns="72000" rtlCol="0" anchor="t">
            <a:noAutofit/>
          </a:bodyPr>
          <a:lstStyle/>
          <a:p>
            <a:pPr marL="171450" indent="-171450" algn="l">
              <a:lnSpc>
                <a:spcPct val="100000"/>
              </a:lnSpc>
              <a:spcAft>
                <a:spcPts val="1200"/>
              </a:spcAft>
              <a:buClr>
                <a:srgbClr val="879BAA"/>
              </a:buClr>
              <a:buFont typeface="Arial" pitchFamily="34" charset="0"/>
              <a:buChar char="•"/>
            </a:pP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プロジェクトを作成してコンポーネントの特定のリリースを追加</a:t>
            </a:r>
            <a:endParaRPr lang="en-US" altLang="ja-JP"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71450" indent="-171450" algn="l">
              <a:lnSpc>
                <a:spcPct val="100000"/>
              </a:lnSpc>
              <a:spcAft>
                <a:spcPts val="1200"/>
              </a:spcAft>
              <a:buClr>
                <a:srgbClr val="879BAA"/>
              </a:buClr>
              <a:buFont typeface="Arial" pitchFamily="34" charset="0"/>
              <a:buChar char="•"/>
            </a:pP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既存プロジェクトの更新</a:t>
            </a:r>
            <a:endParaRPr 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TextBox 25"/>
          <p:cNvSpPr txBox="1"/>
          <p:nvPr/>
        </p:nvSpPr>
        <p:spPr bwMode="gray">
          <a:xfrm>
            <a:off x="8479984" y="4899026"/>
            <a:ext cx="3273491" cy="1316036"/>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style>
          <a:lnRef idx="1">
            <a:schemeClr val="accent1"/>
          </a:lnRef>
          <a:fillRef idx="2">
            <a:schemeClr val="accent1"/>
          </a:fillRef>
          <a:effectRef idx="1">
            <a:schemeClr val="accent1"/>
          </a:effectRef>
          <a:fontRef idx="minor">
            <a:schemeClr val="dk1"/>
          </a:fontRef>
        </p:style>
        <p:txBody>
          <a:bodyPr wrap="square" lIns="72000" tIns="72000" rIns="72000" bIns="72000" rtlCol="0" anchor="t">
            <a:noAutofit/>
          </a:bodyPr>
          <a:lstStyle/>
          <a:p>
            <a:pPr marL="171450" indent="-171450" algn="l">
              <a:lnSpc>
                <a:spcPct val="100000"/>
              </a:lnSpc>
              <a:spcAft>
                <a:spcPts val="1200"/>
              </a:spcAft>
              <a:buClr>
                <a:srgbClr val="879BAA"/>
              </a:buClr>
              <a:buFont typeface="Arial" pitchFamily="34" charset="0"/>
              <a:buChar char="•"/>
            </a:pP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別途用意されたツールを利用</a:t>
            </a:r>
            <a:endParaRPr 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71450" indent="-171450" algn="l">
              <a:lnSpc>
                <a:spcPct val="100000"/>
              </a:lnSpc>
              <a:spcAft>
                <a:spcPts val="1200"/>
              </a:spcAft>
              <a:buClr>
                <a:srgbClr val="879BAA"/>
              </a:buClr>
              <a:buFont typeface="Arial" pitchFamily="34" charset="0"/>
              <a:buChar char="•"/>
            </a:pP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専門家がツールを用いて解析を実施</a:t>
            </a:r>
            <a:endParaRPr 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71450" indent="-171450" algn="l">
              <a:lnSpc>
                <a:spcPct val="100000"/>
              </a:lnSpc>
              <a:spcAft>
                <a:spcPts val="1200"/>
              </a:spcAft>
              <a:buClr>
                <a:srgbClr val="879BAA"/>
              </a:buClr>
              <a:buFont typeface="Arial" pitchFamily="34" charset="0"/>
              <a:buChar char="•"/>
            </a:pPr>
            <a:endParaRPr 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dirty="0" smtClean="0"/>
              <a:t>作業全体の概要</a:t>
            </a:r>
            <a:endParaRPr lang="en-US" dirty="0"/>
          </a:p>
        </p:txBody>
      </p:sp>
      <p:sp>
        <p:nvSpPr>
          <p:cNvPr id="13" name="Rectangle 3"/>
          <p:cNvSpPr>
            <a:spLocks noChangeArrowheads="1"/>
          </p:cNvSpPr>
          <p:nvPr/>
        </p:nvSpPr>
        <p:spPr bwMode="gray">
          <a:xfrm>
            <a:off x="2799589" y="1767970"/>
            <a:ext cx="8644028" cy="654025"/>
          </a:xfrm>
          <a:prstGeom prst="rect">
            <a:avLst/>
          </a:prstGeom>
          <a:noFill/>
          <a:ln>
            <a:noFill/>
          </a:ln>
          <a:effectLst/>
          <a:extLst/>
        </p:spPr>
        <p:txBody>
          <a:bodyPr vert="horz" wrap="square" lIns="0" tIns="0" rIns="0" bIns="0" numCol="1" anchor="ctr" anchorCtr="0" compatLnSpc="1">
            <a:prstTxWarp prst="textNoShape">
              <a:avLst/>
            </a:prstTxWarp>
            <a:spAutoFit/>
          </a:bodyPr>
          <a:lstStyle/>
          <a:p>
            <a:pPr marL="180975" indent="-180975" algn="l">
              <a:lnSpc>
                <a:spcPct val="100000"/>
              </a:lnSpc>
              <a:spcBef>
                <a:spcPts val="300"/>
              </a:spcBef>
              <a:buClr>
                <a:srgbClr val="879BAA"/>
              </a:buClr>
              <a:buFont typeface="Arial" pitchFamily="34" charset="0"/>
              <a:buChar char="•"/>
            </a:pP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既存のエントリが再利用できない場合、新規にエントリを作成</a:t>
            </a:r>
            <a:endParaRPr 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80975" indent="-180975" algn="l">
              <a:lnSpc>
                <a:spcPct val="100000"/>
              </a:lnSpc>
              <a:spcBef>
                <a:spcPts val="300"/>
              </a:spcBef>
              <a:buClr>
                <a:srgbClr val="879BAA"/>
              </a:buClr>
              <a:buFont typeface="Arial" pitchFamily="34" charset="0"/>
              <a:buChar char="•"/>
            </a:pPr>
            <a:r>
              <a:rPr lang="ja-JP" altLang="en-US" sz="20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可能な限り</a:t>
            </a: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メインラインポータルからインポートすることを推奨</a:t>
            </a:r>
            <a:endParaRPr lang="en-US" sz="20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Rectangle 15"/>
          <p:cNvSpPr>
            <a:spLocks noChangeArrowheads="1"/>
          </p:cNvSpPr>
          <p:nvPr/>
        </p:nvSpPr>
        <p:spPr bwMode="gray">
          <a:xfrm>
            <a:off x="2799589" y="2556304"/>
            <a:ext cx="8644028" cy="654025"/>
          </a:xfrm>
          <a:prstGeom prst="rect">
            <a:avLst/>
          </a:prstGeom>
          <a:noFill/>
          <a:ln>
            <a:noFill/>
          </a:ln>
          <a:effectLst/>
          <a:extLst/>
        </p:spPr>
        <p:txBody>
          <a:bodyPr vert="horz" wrap="square" lIns="0" tIns="0" rIns="0" bIns="0" numCol="1" anchor="ctr" anchorCtr="0" compatLnSpc="1">
            <a:prstTxWarp prst="textNoShape">
              <a:avLst/>
            </a:prstTxWarp>
            <a:spAutoFit/>
          </a:bodyPr>
          <a:lstStyle/>
          <a:p>
            <a:pPr marL="180975" indent="-180975" algn="l">
              <a:lnSpc>
                <a:spcPct val="100000"/>
              </a:lnSpc>
              <a:spcBef>
                <a:spcPts val="300"/>
              </a:spcBef>
              <a:buClr>
                <a:srgbClr val="879BAA"/>
              </a:buClr>
              <a:buFont typeface="Arial" pitchFamily="34" charset="0"/>
              <a:buChar char="•"/>
            </a:pP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製品またはプロジェクト</a:t>
            </a:r>
            <a:r>
              <a:rPr 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プロダクト向けにクリーニングするためのエントリ</a:t>
            </a:r>
            <a:endParaRPr lang="en-US" altLang="ja-JP"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80975" indent="-180975" algn="l">
              <a:lnSpc>
                <a:spcPct val="100000"/>
              </a:lnSpc>
              <a:spcBef>
                <a:spcPts val="300"/>
              </a:spcBef>
              <a:buClr>
                <a:srgbClr val="879BAA"/>
              </a:buClr>
              <a:buFont typeface="Arial" pitchFamily="34" charset="0"/>
              <a:buChar char="•"/>
            </a:pP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通常、これはプロプライエタリな部分</a:t>
            </a:r>
            <a:endParaRPr 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Rectangle 18"/>
          <p:cNvSpPr>
            <a:spLocks noChangeArrowheads="1"/>
          </p:cNvSpPr>
          <p:nvPr/>
        </p:nvSpPr>
        <p:spPr bwMode="gray">
          <a:xfrm>
            <a:off x="2799589" y="3433786"/>
            <a:ext cx="8644028" cy="654025"/>
          </a:xfrm>
          <a:prstGeom prst="rect">
            <a:avLst/>
          </a:prstGeom>
          <a:noFill/>
          <a:ln>
            <a:noFill/>
          </a:ln>
          <a:effectLst/>
          <a:extLst/>
        </p:spPr>
        <p:txBody>
          <a:bodyPr vert="horz" wrap="square" lIns="0" tIns="0" rIns="0" bIns="0" numCol="1" anchor="ctr" anchorCtr="0" compatLnSpc="1">
            <a:prstTxWarp prst="textNoShape">
              <a:avLst/>
            </a:prstTxWarp>
            <a:spAutoFit/>
          </a:bodyPr>
          <a:lstStyle/>
          <a:p>
            <a:pPr marL="180975" indent="-180975" algn="l">
              <a:lnSpc>
                <a:spcPct val="100000"/>
              </a:lnSpc>
              <a:spcBef>
                <a:spcPts val="300"/>
              </a:spcBef>
              <a:buClr>
                <a:srgbClr val="879BAA"/>
              </a:buClr>
              <a:buFont typeface="Arial" pitchFamily="34" charset="0"/>
              <a:buChar char="•"/>
            </a:pP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データベースからリリースを選択</a:t>
            </a:r>
            <a:endParaRPr lang="en-US" altLang="ja-JP"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80975" indent="-180975" algn="l">
              <a:lnSpc>
                <a:spcPct val="100000"/>
              </a:lnSpc>
              <a:spcBef>
                <a:spcPts val="300"/>
              </a:spcBef>
              <a:buClr>
                <a:srgbClr val="879BAA"/>
              </a:buClr>
              <a:buFont typeface="Arial" pitchFamily="34" charset="0"/>
              <a:buChar char="•"/>
            </a:pP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サブプロジェクトを選択することも可能</a:t>
            </a:r>
            <a:endParaRPr lang="en-US" sz="20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Rectangle 15"/>
          <p:cNvSpPr>
            <a:spLocks noChangeArrowheads="1"/>
          </p:cNvSpPr>
          <p:nvPr/>
        </p:nvSpPr>
        <p:spPr bwMode="gray">
          <a:xfrm>
            <a:off x="2799589" y="4411967"/>
            <a:ext cx="8644028" cy="307777"/>
          </a:xfrm>
          <a:prstGeom prst="rect">
            <a:avLst/>
          </a:prstGeom>
          <a:noFill/>
          <a:ln>
            <a:noFill/>
          </a:ln>
          <a:effectLst/>
          <a:extLst/>
        </p:spPr>
        <p:txBody>
          <a:bodyPr vert="horz" wrap="square" lIns="0" tIns="0" rIns="0" bIns="0" numCol="1" anchor="ctr" anchorCtr="0" compatLnSpc="1">
            <a:prstTxWarp prst="textNoShape">
              <a:avLst/>
            </a:prstTxWarp>
            <a:spAutoFit/>
          </a:bodyPr>
          <a:lstStyle/>
          <a:p>
            <a:pPr marL="180975" indent="-180975">
              <a:spcBef>
                <a:spcPts val="300"/>
              </a:spcBef>
              <a:buClr>
                <a:srgbClr val="879BAA"/>
              </a:buClr>
              <a:buFont typeface="Arial" pitchFamily="34" charset="0"/>
              <a:buChar char="•"/>
            </a:pPr>
            <a:r>
              <a:rPr lang="en-US" sz="2000"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FOSSology</a:t>
            </a:r>
            <a:r>
              <a:rPr 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コンポーネントのクリーニングに利用</a:t>
            </a:r>
            <a:r>
              <a:rPr 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endParaRPr lang="en-US" sz="20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AutoShape 11"/>
          <p:cNvSpPr>
            <a:spLocks noChangeArrowheads="1"/>
          </p:cNvSpPr>
          <p:nvPr>
            <p:custDataLst>
              <p:tags r:id="rId2"/>
            </p:custDataLst>
          </p:nvPr>
        </p:nvSpPr>
        <p:spPr bwMode="gray">
          <a:xfrm rot="5400000">
            <a:off x="1189549" y="1209165"/>
            <a:ext cx="889029" cy="2013999"/>
          </a:xfrm>
          <a:prstGeom prst="homePlate">
            <a:avLst>
              <a:gd name="adj" fmla="val 23963"/>
            </a:avLst>
          </a:prstGeom>
          <a:solidFill>
            <a:srgbClr val="FFFFFF"/>
          </a:solidFill>
          <a:ln w="19050" algn="ctr">
            <a:solidFill>
              <a:schemeClr val="accent1"/>
            </a:solidFill>
            <a:miter lim="800000"/>
            <a:headEnd/>
            <a:tailEnd/>
          </a:ln>
        </p:spPr>
        <p:txBody>
          <a:bodyPr rot="10800000" vert="eaVert" wrap="square" lIns="72000" tIns="72000" rIns="72000" bIns="72000" anchor="ctr"/>
          <a:lstStyle/>
          <a:p>
            <a:pPr algn="ctr"/>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コンポーネント、リリースの作成</a:t>
            </a:r>
            <a:endParaRPr 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AutoShape 16"/>
          <p:cNvSpPr>
            <a:spLocks noChangeArrowheads="1"/>
          </p:cNvSpPr>
          <p:nvPr>
            <p:custDataLst>
              <p:tags r:id="rId3"/>
            </p:custDataLst>
          </p:nvPr>
        </p:nvSpPr>
        <p:spPr bwMode="gray">
          <a:xfrm rot="5400000">
            <a:off x="1090206" y="2861111"/>
            <a:ext cx="1087713" cy="2013999"/>
          </a:xfrm>
          <a:prstGeom prst="chevron">
            <a:avLst>
              <a:gd name="adj" fmla="val 19583"/>
            </a:avLst>
          </a:prstGeom>
          <a:solidFill>
            <a:srgbClr val="FFFFFF"/>
          </a:solidFill>
          <a:ln w="19050" algn="ctr">
            <a:solidFill>
              <a:schemeClr val="accent1"/>
            </a:solidFill>
            <a:miter lim="800000"/>
            <a:headEnd/>
            <a:tailEnd/>
          </a:ln>
        </p:spPr>
        <p:txBody>
          <a:bodyPr rot="10800000" vert="eaVert" wrap="square" lIns="72000" tIns="72000" rIns="72000" bIns="72000" anchor="ctr"/>
          <a:lstStyle/>
          <a:p>
            <a:pPr algn="ctr">
              <a:lnSpc>
                <a:spcPct val="100000"/>
              </a:lnSpc>
            </a:pPr>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リリースとの関連付け</a:t>
            </a:r>
            <a:endParaRPr lang="en-US" sz="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AutoShape 20"/>
          <p:cNvSpPr>
            <a:spLocks noChangeArrowheads="1"/>
          </p:cNvSpPr>
          <p:nvPr>
            <p:custDataLst>
              <p:tags r:id="rId4"/>
            </p:custDataLst>
          </p:nvPr>
        </p:nvSpPr>
        <p:spPr bwMode="gray">
          <a:xfrm rot="5400000">
            <a:off x="1085154" y="1985467"/>
            <a:ext cx="1097816" cy="2013999"/>
          </a:xfrm>
          <a:prstGeom prst="chevron">
            <a:avLst>
              <a:gd name="adj" fmla="val 19403"/>
            </a:avLst>
          </a:prstGeom>
          <a:solidFill>
            <a:srgbClr val="FFFFFF"/>
          </a:solidFill>
          <a:ln w="19050" algn="ctr">
            <a:solidFill>
              <a:schemeClr val="accent1"/>
            </a:solidFill>
            <a:miter lim="800000"/>
            <a:headEnd/>
            <a:tailEnd/>
          </a:ln>
        </p:spPr>
        <p:txBody>
          <a:bodyPr rot="10800000" vert="eaVert" wrap="square" lIns="72000" tIns="72000" rIns="72000" bIns="72000" anchor="ctr"/>
          <a:lstStyle/>
          <a:p>
            <a:pPr algn="ctr">
              <a:lnSpc>
                <a:spcPct val="100000"/>
              </a:lnSpc>
            </a:pPr>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プロジェクトの作成</a:t>
            </a:r>
            <a:endParaRPr lang="en-US" sz="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AutoShape 16"/>
          <p:cNvSpPr>
            <a:spLocks noChangeArrowheads="1"/>
          </p:cNvSpPr>
          <p:nvPr>
            <p:custDataLst>
              <p:tags r:id="rId5"/>
            </p:custDataLst>
          </p:nvPr>
        </p:nvSpPr>
        <p:spPr bwMode="gray">
          <a:xfrm rot="5400000">
            <a:off x="1090206" y="3732175"/>
            <a:ext cx="1087713" cy="2013999"/>
          </a:xfrm>
          <a:prstGeom prst="chevron">
            <a:avLst>
              <a:gd name="adj" fmla="val 19583"/>
            </a:avLst>
          </a:prstGeom>
          <a:solidFill>
            <a:schemeClr val="bg1">
              <a:lumMod val="95000"/>
            </a:schemeClr>
          </a:solidFill>
          <a:ln w="19050" algn="ctr">
            <a:solidFill>
              <a:schemeClr val="accent1"/>
            </a:solidFill>
            <a:miter lim="800000"/>
            <a:headEnd/>
            <a:tailEnd/>
          </a:ln>
        </p:spPr>
        <p:txBody>
          <a:bodyPr rot="10800000" vert="eaVert" wrap="square" lIns="72000" tIns="72000" rIns="72000" bIns="72000" anchor="ctr"/>
          <a:lstStyle/>
          <a:p>
            <a:pPr algn="ctr"/>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ライセンス解析</a:t>
            </a:r>
            <a:endParaRPr lang="en-US" altLang="ja-JP"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AutoShape 16"/>
          <p:cNvSpPr>
            <a:spLocks noChangeArrowheads="1"/>
          </p:cNvSpPr>
          <p:nvPr>
            <p:custDataLst>
              <p:tags r:id="rId6"/>
            </p:custDataLst>
          </p:nvPr>
        </p:nvSpPr>
        <p:spPr bwMode="gray">
          <a:xfrm rot="5400000">
            <a:off x="1090206" y="4605942"/>
            <a:ext cx="1087713" cy="2013999"/>
          </a:xfrm>
          <a:prstGeom prst="chevron">
            <a:avLst>
              <a:gd name="adj" fmla="val 19583"/>
            </a:avLst>
          </a:prstGeom>
          <a:solidFill>
            <a:schemeClr val="bg1"/>
          </a:solidFill>
          <a:ln w="19050" algn="ctr">
            <a:solidFill>
              <a:schemeClr val="accent1"/>
            </a:solidFill>
            <a:miter lim="800000"/>
            <a:headEnd/>
            <a:tailEnd/>
          </a:ln>
        </p:spPr>
        <p:txBody>
          <a:bodyPr rot="10800000" vert="eaVert" wrap="square" lIns="72000" tIns="72000" rIns="72000" bIns="72000" anchor="ctr"/>
          <a:lstStyle/>
          <a:p>
            <a:pPr algn="ctr">
              <a:lnSpc>
                <a:spcPct val="100000"/>
              </a:lnSpc>
            </a:pPr>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プロジェクト向け</a:t>
            </a:r>
            <a:r>
              <a:rPr lang="en-US" altLang="ja-JP"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ドキュメントの作成</a:t>
            </a:r>
            <a:endParaRPr lang="en-US" sz="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Rectangle 15"/>
          <p:cNvSpPr>
            <a:spLocks noChangeArrowheads="1"/>
          </p:cNvSpPr>
          <p:nvPr/>
        </p:nvSpPr>
        <p:spPr bwMode="gray">
          <a:xfrm>
            <a:off x="2799589" y="5109907"/>
            <a:ext cx="8644028" cy="654025"/>
          </a:xfrm>
          <a:prstGeom prst="rect">
            <a:avLst/>
          </a:prstGeom>
          <a:noFill/>
          <a:ln>
            <a:noFill/>
          </a:ln>
          <a:effectLst/>
          <a:extLst/>
        </p:spPr>
        <p:txBody>
          <a:bodyPr vert="horz" wrap="square" lIns="0" tIns="0" rIns="0" bIns="0" numCol="1" anchor="ctr" anchorCtr="0" compatLnSpc="1">
            <a:prstTxWarp prst="textNoShape">
              <a:avLst/>
            </a:prstTxWarp>
            <a:spAutoFit/>
          </a:bodyPr>
          <a:lstStyle/>
          <a:p>
            <a:pPr marL="180975" indent="-180975">
              <a:spcBef>
                <a:spcPts val="300"/>
              </a:spcBef>
              <a:buClr>
                <a:srgbClr val="879BAA"/>
              </a:buClr>
              <a:buFont typeface="Arial" pitchFamily="34" charset="0"/>
              <a:buChar char="•"/>
            </a:pP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クリーニング結果のレポートとコンポーネントのライセンス情報</a:t>
            </a:r>
            <a:r>
              <a:rPr lang="en-US" altLang="ja-JP"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(XML</a:t>
            </a:r>
            <a:r>
              <a:rPr lang="en-US" altLang="ja-JP" sz="20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のアップロード</a:t>
            </a:r>
            <a:endParaRPr lang="en-US" altLang="ja-JP"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80975" indent="-180975">
              <a:spcBef>
                <a:spcPts val="300"/>
              </a:spcBef>
              <a:buClr>
                <a:srgbClr val="879BAA"/>
              </a:buClr>
              <a:buFont typeface="Arial" pitchFamily="34" charset="0"/>
              <a:buChar char="•"/>
            </a:pPr>
            <a:r>
              <a:rPr 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README_OSS</a:t>
            </a: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の作成</a:t>
            </a:r>
            <a:r>
              <a:rPr 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endParaRPr lang="en-US" sz="20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custDataLst>
      <p:tags r:id="rId1"/>
    </p:custDataLst>
    <p:extLst>
      <p:ext uri="{BB962C8B-B14F-4D97-AF65-F5344CB8AC3E}">
        <p14:creationId xmlns:p14="http://schemas.microsoft.com/office/powerpoint/2010/main" val="31203936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7"/>
          <p:cNvSpPr>
            <a:spLocks noGrp="1" noChangeArrowheads="1"/>
          </p:cNvSpPr>
          <p:nvPr>
            <p:ph type="ctrTitle"/>
          </p:nvPr>
        </p:nvSpPr>
        <p:spPr>
          <a:xfrm>
            <a:off x="627063" y="4877954"/>
            <a:ext cx="6480000" cy="924541"/>
          </a:xfrm>
        </p:spPr>
        <p:txBody>
          <a:bodyPr>
            <a:spAutoFit/>
          </a:bodyPr>
          <a:lstStyle/>
          <a:p>
            <a:r>
              <a:rPr lang="en-US" dirty="0" smtClean="0"/>
              <a:t>SW360 – Community</a:t>
            </a:r>
          </a:p>
        </p:txBody>
      </p:sp>
      <p:sp>
        <p:nvSpPr>
          <p:cNvPr id="46084" name="Rectangle 8"/>
          <p:cNvSpPr>
            <a:spLocks noGrp="1" noChangeArrowheads="1"/>
          </p:cNvSpPr>
          <p:nvPr>
            <p:ph type="body" sz="quarter" idx="12"/>
          </p:nvPr>
        </p:nvSpPr>
        <p:spPr/>
        <p:txBody>
          <a:bodyPr/>
          <a:lstStyle/>
          <a:p>
            <a:r>
              <a:rPr lang="en-US" dirty="0" smtClean="0"/>
              <a:t>Eclipse SW360 Project</a:t>
            </a:r>
          </a:p>
        </p:txBody>
      </p:sp>
      <p:sp>
        <p:nvSpPr>
          <p:cNvPr id="2" name="Textplatzhalter 1"/>
          <p:cNvSpPr>
            <a:spLocks noGrp="1"/>
          </p:cNvSpPr>
          <p:nvPr>
            <p:ph type="body" sz="quarter" idx="13"/>
          </p:nvPr>
        </p:nvSpPr>
        <p:spPr>
          <a:xfrm>
            <a:off x="627062" y="5907600"/>
            <a:ext cx="3278187" cy="324000"/>
          </a:xfrm>
        </p:spPr>
        <p:txBody>
          <a:bodyPr/>
          <a:lstStyle/>
          <a:p>
            <a:r>
              <a:rPr lang="en-US" dirty="0" smtClean="0"/>
              <a:t>CC-BY-SA-4.0 © </a:t>
            </a:r>
            <a:r>
              <a:rPr lang="en-US" dirty="0"/>
              <a:t>Siemens AG </a:t>
            </a:r>
            <a:r>
              <a:rPr lang="en-US" dirty="0" smtClean="0"/>
              <a:t>2014 - 2018</a:t>
            </a:r>
            <a:endParaRPr lang="en-US" dirty="0"/>
          </a:p>
        </p:txBody>
      </p:sp>
    </p:spTree>
    <p:custDataLst>
      <p:tags r:id="rId1"/>
    </p:custDataLst>
    <p:extLst>
      <p:ext uri="{BB962C8B-B14F-4D97-AF65-F5344CB8AC3E}">
        <p14:creationId xmlns:p14="http://schemas.microsoft.com/office/powerpoint/2010/main" val="1747218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解決方法</a:t>
            </a:r>
            <a:r>
              <a:rPr lang="en-US" dirty="0" smtClean="0"/>
              <a:t>: </a:t>
            </a:r>
            <a:r>
              <a:rPr lang="ja-JP" altLang="en-US" dirty="0" smtClean="0"/>
              <a:t>マッピング情報の集約</a:t>
            </a:r>
            <a:endParaRPr lang="de-DE" dirty="0"/>
          </a:p>
        </p:txBody>
      </p:sp>
      <p:sp>
        <p:nvSpPr>
          <p:cNvPr id="3" name="Text Placeholder 2"/>
          <p:cNvSpPr>
            <a:spLocks noGrp="1"/>
          </p:cNvSpPr>
          <p:nvPr>
            <p:ph type="body" sz="quarter" idx="11"/>
          </p:nvPr>
        </p:nvSpPr>
        <p:spPr>
          <a:xfrm>
            <a:off x="627062" y="1412875"/>
            <a:ext cx="11088687" cy="2893100"/>
          </a:xfrm>
        </p:spPr>
        <p:txBody>
          <a:bodyPr/>
          <a:lstStyle/>
          <a:p>
            <a:pPr lvl="1">
              <a:buFont typeface="Wingdings" pitchFamily="2" charset="2"/>
              <a:buChar char="§"/>
            </a:pPr>
            <a:r>
              <a:rPr lang="en-US" dirty="0" smtClean="0"/>
              <a:t>“</a:t>
            </a:r>
            <a:r>
              <a:rPr lang="ja-JP" altLang="en-US" dirty="0"/>
              <a:t>コンポーネント</a:t>
            </a:r>
            <a:r>
              <a:rPr lang="ja-JP" altLang="en-US" dirty="0" smtClean="0"/>
              <a:t>の電話帳</a:t>
            </a:r>
            <a:r>
              <a:rPr lang="en-US" dirty="0" smtClean="0"/>
              <a:t>”</a:t>
            </a:r>
          </a:p>
          <a:p>
            <a:pPr lvl="1">
              <a:buFont typeface="Wingdings" pitchFamily="2" charset="2"/>
              <a:buChar char="§"/>
            </a:pPr>
            <a:r>
              <a:rPr lang="ja-JP" altLang="en-US" dirty="0" smtClean="0"/>
              <a:t>コンポーネント名管理のための共通データベースを作成</a:t>
            </a:r>
            <a:endParaRPr lang="en-US" altLang="ja-JP" dirty="0" smtClean="0"/>
          </a:p>
          <a:p>
            <a:pPr lvl="1">
              <a:buFont typeface="Wingdings" pitchFamily="2" charset="2"/>
              <a:buChar char="§"/>
            </a:pPr>
            <a:r>
              <a:rPr lang="ja-JP" altLang="en-US" dirty="0" smtClean="0"/>
              <a:t>各システムは共通データベースを参照</a:t>
            </a:r>
            <a:endParaRPr lang="en-US" altLang="ja-JP" dirty="0"/>
          </a:p>
          <a:p>
            <a:pPr lvl="1">
              <a:buFont typeface="Wingdings" pitchFamily="2" charset="2"/>
              <a:buChar char="§"/>
            </a:pPr>
            <a:endParaRPr lang="en-US" altLang="ja-JP" dirty="0" smtClean="0"/>
          </a:p>
          <a:p>
            <a:pPr lvl="1">
              <a:buFont typeface="Wingdings" pitchFamily="2" charset="2"/>
              <a:buChar char="§"/>
            </a:pPr>
            <a:r>
              <a:rPr lang="ja-JP" altLang="en-US" dirty="0" smtClean="0"/>
              <a:t>各社毎に利用している</a:t>
            </a:r>
            <a:r>
              <a:rPr lang="en-US" altLang="ja-JP" dirty="0" smtClean="0"/>
              <a:t/>
            </a:r>
            <a:br>
              <a:rPr lang="en-US" altLang="ja-JP" dirty="0" smtClean="0"/>
            </a:br>
            <a:r>
              <a:rPr lang="ja-JP" altLang="en-US" dirty="0" smtClean="0"/>
              <a:t>電子電話帳のような</a:t>
            </a:r>
            <a:r>
              <a:rPr lang="en-US" altLang="ja-JP" dirty="0" smtClean="0"/>
              <a:t/>
            </a:r>
            <a:br>
              <a:rPr lang="en-US" altLang="ja-JP" dirty="0" smtClean="0"/>
            </a:br>
            <a:r>
              <a:rPr lang="en-US" altLang="ja-JP" dirty="0" smtClean="0"/>
              <a:t>IT</a:t>
            </a:r>
            <a:r>
              <a:rPr lang="ja-JP" altLang="en-US" dirty="0" smtClean="0"/>
              <a:t>システム</a:t>
            </a:r>
            <a:endParaRPr lang="de-DE" dirty="0"/>
          </a:p>
        </p:txBody>
      </p:sp>
      <p:pic>
        <p:nvPicPr>
          <p:cNvPr id="4"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4128071" y="3287524"/>
            <a:ext cx="1270000" cy="1270000"/>
          </a:xfrm>
          <a:prstGeom prst="rect">
            <a:avLst/>
          </a:prstGeom>
          <a:noFill/>
        </p:spPr>
      </p:pic>
      <p:pic>
        <p:nvPicPr>
          <p:cNvPr id="5"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4658271" y="5071631"/>
            <a:ext cx="1270000" cy="1270000"/>
          </a:xfrm>
          <a:prstGeom prst="rect">
            <a:avLst/>
          </a:prstGeom>
          <a:noFill/>
        </p:spPr>
      </p:pic>
      <p:pic>
        <p:nvPicPr>
          <p:cNvPr id="6"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8328422" y="4796671"/>
            <a:ext cx="1270000" cy="1270000"/>
          </a:xfrm>
          <a:prstGeom prst="rect">
            <a:avLst/>
          </a:prstGeom>
          <a:noFill/>
        </p:spPr>
      </p:pic>
      <p:pic>
        <p:nvPicPr>
          <p:cNvPr id="7"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10560670" y="3945647"/>
            <a:ext cx="1270000" cy="1270000"/>
          </a:xfrm>
          <a:prstGeom prst="rect">
            <a:avLst/>
          </a:prstGeom>
          <a:noFill/>
        </p:spPr>
      </p:pic>
      <p:sp>
        <p:nvSpPr>
          <p:cNvPr id="8" name="TextBox 7"/>
          <p:cNvSpPr txBox="1"/>
          <p:nvPr/>
        </p:nvSpPr>
        <p:spPr>
          <a:xfrm>
            <a:off x="9473158" y="5111328"/>
            <a:ext cx="2592288" cy="369332"/>
          </a:xfrm>
          <a:prstGeom prst="rect">
            <a:avLst/>
          </a:prstGeom>
          <a:noFill/>
        </p:spPr>
        <p:txBody>
          <a:bodyPr wrap="square" rtlCol="0">
            <a:spAutoFit/>
          </a:bodyPr>
          <a:lstStyle/>
          <a:p>
            <a:pPr algn="r"/>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コード品質チェッカ</a:t>
            </a:r>
            <a:endParaRPr lang="de-DE"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TextBox 8"/>
          <p:cNvSpPr txBox="1"/>
          <p:nvPr/>
        </p:nvSpPr>
        <p:spPr>
          <a:xfrm>
            <a:off x="8328422" y="5948799"/>
            <a:ext cx="2232248" cy="646331"/>
          </a:xfrm>
          <a:prstGeom prst="rect">
            <a:avLst/>
          </a:prstGeom>
          <a:noFill/>
        </p:spPr>
        <p:txBody>
          <a:bodyPr wrap="square" rtlCol="0">
            <a:spAutoFit/>
          </a:bodyPr>
          <a:lstStyle/>
          <a:p>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ソースコード</a:t>
            </a:r>
            <a:r>
              <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スキャナ</a:t>
            </a:r>
            <a:endParaRPr lang="de-DE"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TextBox 9"/>
          <p:cNvSpPr txBox="1"/>
          <p:nvPr/>
        </p:nvSpPr>
        <p:spPr>
          <a:xfrm>
            <a:off x="4658271" y="6223759"/>
            <a:ext cx="2232248" cy="646331"/>
          </a:xfrm>
          <a:prstGeom prst="rect">
            <a:avLst/>
          </a:prstGeom>
          <a:noFill/>
        </p:spPr>
        <p:txBody>
          <a:bodyPr wrap="square" rtlCol="0">
            <a:spAutoFit/>
          </a:bodyPr>
          <a:lstStyle/>
          <a:p>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アーティファクト</a:t>
            </a:r>
            <a:r>
              <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リポジトリ</a:t>
            </a:r>
            <a:endParaRPr lang="de-DE"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TextBox 10"/>
          <p:cNvSpPr txBox="1"/>
          <p:nvPr/>
        </p:nvSpPr>
        <p:spPr>
          <a:xfrm>
            <a:off x="3984055" y="4583668"/>
            <a:ext cx="2232248" cy="369332"/>
          </a:xfrm>
          <a:prstGeom prst="rect">
            <a:avLst/>
          </a:prstGeom>
          <a:noFill/>
        </p:spPr>
        <p:txBody>
          <a:bodyPr wrap="square" rtlCol="0">
            <a:spAutoFit/>
          </a:bodyPr>
          <a:lstStyle/>
          <a:p>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ライセンススキャナ</a:t>
            </a:r>
            <a:endParaRPr lang="de-DE"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2"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7693422" y="1533069"/>
            <a:ext cx="1270000" cy="1270000"/>
          </a:xfrm>
          <a:prstGeom prst="rect">
            <a:avLst/>
          </a:prstGeom>
          <a:noFill/>
        </p:spPr>
      </p:pic>
      <p:sp>
        <p:nvSpPr>
          <p:cNvPr id="13" name="TextBox 12"/>
          <p:cNvSpPr txBox="1"/>
          <p:nvPr/>
        </p:nvSpPr>
        <p:spPr>
          <a:xfrm>
            <a:off x="7538591" y="2695367"/>
            <a:ext cx="1312801" cy="646331"/>
          </a:xfrm>
          <a:prstGeom prst="rect">
            <a:avLst/>
          </a:prstGeom>
          <a:noFill/>
        </p:spPr>
        <p:txBody>
          <a:bodyPr wrap="square" rtlCol="0">
            <a:spAutoFit/>
          </a:bodyPr>
          <a:lstStyle/>
          <a:p>
            <a:pPr algn="ct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プロジェクト</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de-DE"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BOM</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管理</a:t>
            </a:r>
            <a:endParaRPr lang="de-DE"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4" name="Straight Arrow Connector 13"/>
          <p:cNvCxnSpPr/>
          <p:nvPr/>
        </p:nvCxnSpPr>
        <p:spPr>
          <a:xfrm>
            <a:off x="5525641" y="4103286"/>
            <a:ext cx="895350" cy="248265"/>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H="1">
            <a:off x="7211566" y="3341698"/>
            <a:ext cx="327025" cy="792152"/>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7744966" y="4351551"/>
            <a:ext cx="2815704" cy="0"/>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7538591" y="4953000"/>
            <a:ext cx="789831" cy="527660"/>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H="1">
            <a:off x="5928271" y="5274519"/>
            <a:ext cx="631824" cy="792152"/>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pic>
        <p:nvPicPr>
          <p:cNvPr id="28" name="Picture 2" descr="C:\Users\mch00830\AppData\Local\Microsoft\Windows\Temporary Internet Files\Content.IE5\SFKQ751L\Database_icon_simple[1].png"/>
          <p:cNvPicPr>
            <a:picLocks noChangeAspect="1" noChangeArrowheads="1"/>
          </p:cNvPicPr>
          <p:nvPr/>
        </p:nvPicPr>
        <p:blipFill>
          <a:blip r:embed="rId3" cstate="print"/>
          <a:srcRect/>
          <a:stretch>
            <a:fillRect/>
          </a:stretch>
        </p:blipFill>
        <p:spPr bwMode="auto">
          <a:xfrm>
            <a:off x="6426230" y="4103286"/>
            <a:ext cx="1112361" cy="1112361"/>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21"/>
          <p:cNvSpPr/>
          <p:nvPr/>
        </p:nvSpPr>
        <p:spPr bwMode="gray">
          <a:xfrm>
            <a:off x="0" y="1367382"/>
            <a:ext cx="12198350" cy="4752429"/>
          </a:xfrm>
          <a:prstGeom prst="rect">
            <a:avLst/>
          </a:prstGeom>
          <a:solidFill>
            <a:srgbClr val="D7D7CD"/>
          </a:solidFill>
          <a:ln>
            <a:noFill/>
          </a:ln>
          <a:effectLst/>
          <a:extLst/>
        </p:spPr>
        <p:txBody>
          <a:bodyPr wrap="square" lIns="108000" tIns="54000" rIns="108000" bIns="54000" numCol="1" spcCol="72000" rtlCol="0" anchor="ctr">
            <a:noAutofit/>
          </a:bodyPr>
          <a:lstStyle/>
          <a:p>
            <a:pPr algn="ctr">
              <a:spcBef>
                <a:spcPct val="0"/>
              </a:spcBef>
              <a:buFont typeface="Wingdings" charset="0"/>
              <a:buNone/>
            </a:pPr>
            <a:endParaRPr lang="en-US" sz="1800" b="1"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Title 1"/>
          <p:cNvSpPr>
            <a:spLocks noGrp="1"/>
          </p:cNvSpPr>
          <p:nvPr>
            <p:ph type="title"/>
          </p:nvPr>
        </p:nvSpPr>
        <p:spPr/>
        <p:txBody>
          <a:bodyPr/>
          <a:lstStyle/>
          <a:p>
            <a:r>
              <a:rPr lang="ja-JP" altLang="en-US" sz="2400" noProof="0" dirty="0"/>
              <a:t>ジョイントベンチャー</a:t>
            </a:r>
            <a:r>
              <a:rPr lang="en-US" sz="2400" noProof="0" dirty="0" smtClean="0"/>
              <a:t> = </a:t>
            </a:r>
            <a:r>
              <a:rPr lang="ja-JP" altLang="en-US" sz="2400" noProof="0" dirty="0" smtClean="0"/>
              <a:t>協業</a:t>
            </a:r>
            <a:endParaRPr lang="en-US" sz="2400" noProof="0" dirty="0"/>
          </a:p>
        </p:txBody>
      </p:sp>
      <p:sp>
        <p:nvSpPr>
          <p:cNvPr id="3" name="Text Placeholder 2"/>
          <p:cNvSpPr>
            <a:spLocks noGrp="1"/>
          </p:cNvSpPr>
          <p:nvPr>
            <p:ph type="body" sz="quarter" idx="11"/>
          </p:nvPr>
        </p:nvSpPr>
        <p:spPr>
          <a:xfrm>
            <a:off x="6090866" y="1689608"/>
            <a:ext cx="5803534" cy="4170372"/>
          </a:xfrm>
        </p:spPr>
        <p:txBody>
          <a:bodyPr/>
          <a:lstStyle/>
          <a:p>
            <a:pPr>
              <a:buSzPct val="100000"/>
              <a:buNone/>
            </a:pPr>
            <a:r>
              <a:rPr lang="en-US" sz="1800" b="1" noProof="0" dirty="0" smtClean="0"/>
              <a:t>SW360 </a:t>
            </a:r>
            <a:r>
              <a:rPr lang="ja-JP" altLang="en-US" sz="1800" b="1" noProof="0" dirty="0" smtClean="0"/>
              <a:t>はオープンソースプロジェクト</a:t>
            </a:r>
            <a:endParaRPr lang="en-US" sz="1800" b="1" noProof="0" dirty="0" smtClean="0"/>
          </a:p>
          <a:p>
            <a:pPr marL="228600" lvl="1" indent="-228600">
              <a:buClr>
                <a:srgbClr val="879BAA"/>
              </a:buClr>
              <a:buSzPct val="100000"/>
            </a:pPr>
            <a:r>
              <a:rPr lang="en-US" altLang="ja-JP" sz="1800" dirty="0" smtClean="0"/>
              <a:t>Siemens</a:t>
            </a:r>
            <a:r>
              <a:rPr lang="ja-JP" altLang="en-US" sz="1800" dirty="0" smtClean="0"/>
              <a:t>からオープンソース化</a:t>
            </a:r>
            <a:endParaRPr lang="en-US" sz="1800" dirty="0" smtClean="0"/>
          </a:p>
          <a:p>
            <a:pPr marL="228600" lvl="1" indent="-228600">
              <a:buClr>
                <a:srgbClr val="879BAA"/>
              </a:buClr>
              <a:buSzPct val="100000"/>
            </a:pPr>
            <a:r>
              <a:rPr lang="en-US" sz="1800" dirty="0" smtClean="0"/>
              <a:t>Bosch-SI </a:t>
            </a:r>
            <a:r>
              <a:rPr lang="ja-JP" altLang="en-US" sz="1800" dirty="0" smtClean="0"/>
              <a:t>がプロジェクトに参加</a:t>
            </a:r>
            <a:endParaRPr lang="en-US" sz="1800" dirty="0" smtClean="0"/>
          </a:p>
          <a:p>
            <a:pPr marL="407987" lvl="2" indent="-228600">
              <a:buClr>
                <a:srgbClr val="879BAA"/>
              </a:buClr>
              <a:buSzPct val="100000"/>
            </a:pPr>
            <a:r>
              <a:rPr lang="en-US" altLang="ja-JP" sz="1800" dirty="0" err="1" smtClean="0"/>
              <a:t>DepOps</a:t>
            </a:r>
            <a:r>
              <a:rPr lang="ja-JP" altLang="en-US" sz="1800" dirty="0" smtClean="0"/>
              <a:t>ツールとのインテグレーションが目的</a:t>
            </a:r>
            <a:endParaRPr lang="en-US" altLang="ja-JP" sz="1800" dirty="0" smtClean="0"/>
          </a:p>
          <a:p>
            <a:pPr marL="228600" lvl="1" indent="-228600">
              <a:buClr>
                <a:srgbClr val="879BAA"/>
              </a:buClr>
              <a:buSzPct val="100000"/>
            </a:pPr>
            <a:r>
              <a:rPr lang="ja-JP" altLang="en-US" sz="1800" dirty="0" smtClean="0"/>
              <a:t>現在は</a:t>
            </a:r>
            <a:r>
              <a:rPr lang="en-US" altLang="ja-JP" sz="1800" dirty="0" smtClean="0"/>
              <a:t>Eclipse</a:t>
            </a:r>
            <a:r>
              <a:rPr lang="ja-JP" altLang="en-US" sz="1800" dirty="0" smtClean="0"/>
              <a:t>プロジェクトの一つとして運営</a:t>
            </a:r>
            <a:endParaRPr lang="en-US" sz="1800" dirty="0" smtClean="0"/>
          </a:p>
          <a:p>
            <a:pPr>
              <a:buSzPct val="100000"/>
              <a:buNone/>
            </a:pPr>
            <a:r>
              <a:rPr lang="ja-JP" altLang="en-US" sz="1800" b="1" noProof="0" dirty="0" smtClean="0"/>
              <a:t>コントリビューションは</a:t>
            </a:r>
            <a:r>
              <a:rPr lang="en-US" altLang="ja-JP" sz="1800" b="1" noProof="0" dirty="0" smtClean="0"/>
              <a:t>OSS</a:t>
            </a:r>
            <a:r>
              <a:rPr lang="ja-JP" altLang="en-US" sz="1800" b="1" noProof="0" dirty="0" smtClean="0"/>
              <a:t>プロジェクトに参加する全員に影響</a:t>
            </a:r>
            <a:endParaRPr lang="en-US" sz="1800" b="1" noProof="0" dirty="0" smtClean="0"/>
          </a:p>
          <a:p>
            <a:pPr marL="228600" lvl="1" indent="-228600">
              <a:buSzPct val="100000"/>
            </a:pPr>
            <a:r>
              <a:rPr lang="ja-JP" altLang="en-US" sz="1800" dirty="0" smtClean="0"/>
              <a:t>機能開発</a:t>
            </a:r>
            <a:endParaRPr lang="en-US" altLang="ja-JP" sz="1800" dirty="0" smtClean="0"/>
          </a:p>
          <a:p>
            <a:pPr marL="407987" lvl="2" indent="-228600">
              <a:buSzPct val="100000"/>
            </a:pPr>
            <a:r>
              <a:rPr lang="ja-JP" altLang="en-US" sz="1800" dirty="0" smtClean="0"/>
              <a:t>解析済みプロジェクトを外部のシステムからインポート</a:t>
            </a:r>
            <a:endParaRPr lang="en-US" altLang="ja-JP" sz="1800" dirty="0" smtClean="0"/>
          </a:p>
          <a:p>
            <a:pPr marL="407987" lvl="2" indent="-228600">
              <a:buSzPct val="100000"/>
            </a:pPr>
            <a:r>
              <a:rPr lang="en-US" sz="1800" dirty="0" smtClean="0"/>
              <a:t>XHTML </a:t>
            </a:r>
            <a:r>
              <a:rPr lang="ja-JP" altLang="en-US" sz="1800" dirty="0" smtClean="0"/>
              <a:t>や</a:t>
            </a:r>
            <a:r>
              <a:rPr lang="en-US" sz="1800" dirty="0" smtClean="0"/>
              <a:t> DOCX </a:t>
            </a:r>
            <a:r>
              <a:rPr lang="ja-JP" altLang="en-US" sz="1800" dirty="0" smtClean="0"/>
              <a:t>など製品向けドキュメンテーション</a:t>
            </a:r>
            <a:endParaRPr lang="en-US" sz="1800" dirty="0" smtClean="0"/>
          </a:p>
          <a:p>
            <a:pPr marL="407987" lvl="2" indent="-228600">
              <a:buSzPct val="100000"/>
            </a:pPr>
            <a:r>
              <a:rPr lang="en-US" altLang="ja-JP" sz="1800" dirty="0" err="1" smtClean="0"/>
              <a:t>Docker</a:t>
            </a:r>
            <a:r>
              <a:rPr lang="ja-JP" altLang="en-US" sz="1800" dirty="0" smtClean="0"/>
              <a:t>ベースのパッケージング（</a:t>
            </a:r>
            <a:r>
              <a:rPr lang="en-US" altLang="ja-JP" sz="1800" dirty="0" smtClean="0"/>
              <a:t>sw360chores</a:t>
            </a:r>
            <a:r>
              <a:rPr lang="ja-JP" altLang="en-US" sz="1800" dirty="0" smtClean="0"/>
              <a:t>）</a:t>
            </a:r>
            <a:endParaRPr lang="en-US" sz="1800" dirty="0" smtClean="0"/>
          </a:p>
          <a:p>
            <a:pPr marL="228600" lvl="1" indent="-228600">
              <a:buSzPct val="100000"/>
            </a:pPr>
            <a:r>
              <a:rPr lang="ja-JP" altLang="en-US" sz="1800" dirty="0" smtClean="0"/>
              <a:t>ライセンスの扱い方や承認方法の改善</a:t>
            </a:r>
            <a:endParaRPr lang="en-US" sz="1800" dirty="0" smtClean="0"/>
          </a:p>
          <a:p>
            <a:pPr marL="228600" lvl="1" indent="-228600">
              <a:buSzPct val="100000"/>
            </a:pPr>
            <a:r>
              <a:rPr lang="en-US" sz="1800" dirty="0" smtClean="0"/>
              <a:t>CVE-search</a:t>
            </a:r>
            <a:r>
              <a:rPr lang="ja-JP" altLang="en-US" sz="1800" dirty="0" smtClean="0"/>
              <a:t>などの</a:t>
            </a:r>
            <a:r>
              <a:rPr lang="en-US" altLang="ja-JP" sz="1800" dirty="0" smtClean="0"/>
              <a:t>OSS</a:t>
            </a:r>
            <a:r>
              <a:rPr lang="ja-JP" altLang="en-US" sz="1800" dirty="0" smtClean="0"/>
              <a:t>脆弱性管理ツールとの連携</a:t>
            </a:r>
            <a:endParaRPr lang="en-US" sz="1800" b="1" noProof="0" dirty="0" smtClean="0"/>
          </a:p>
        </p:txBody>
      </p:sp>
      <p:pic>
        <p:nvPicPr>
          <p:cNvPr id="359430" name="Picture 6"/>
          <p:cNvPicPr>
            <a:picLocks noChangeAspect="1" noChangeArrowheads="1"/>
          </p:cNvPicPr>
          <p:nvPr/>
        </p:nvPicPr>
        <p:blipFill>
          <a:blip r:embed="rId3"/>
          <a:srcRect/>
          <a:stretch>
            <a:fillRect/>
          </a:stretch>
        </p:blipFill>
        <p:spPr bwMode="auto">
          <a:xfrm>
            <a:off x="648034" y="1689608"/>
            <a:ext cx="4255985" cy="3231919"/>
          </a:xfrm>
          <a:prstGeom prst="rect">
            <a:avLst/>
          </a:prstGeom>
          <a:ln>
            <a:noFill/>
          </a:ln>
          <a:effectLst>
            <a:outerShdw blurRad="292100" dist="139700" dir="2700000" algn="tl" rotWithShape="0">
              <a:srgbClr val="333333">
                <a:alpha val="65000"/>
              </a:srgbClr>
            </a:outerShdw>
          </a:effectLst>
        </p:spPr>
      </p:pic>
      <p:pic>
        <p:nvPicPr>
          <p:cNvPr id="374786" name="Picture 2"/>
          <p:cNvPicPr>
            <a:picLocks noChangeAspect="1" noChangeArrowheads="1"/>
          </p:cNvPicPr>
          <p:nvPr/>
        </p:nvPicPr>
        <p:blipFill>
          <a:blip r:embed="rId4"/>
          <a:srcRect/>
          <a:stretch>
            <a:fillRect/>
          </a:stretch>
        </p:blipFill>
        <p:spPr bwMode="auto">
          <a:xfrm>
            <a:off x="968687" y="1921150"/>
            <a:ext cx="4744049" cy="3193417"/>
          </a:xfrm>
          <a:prstGeom prst="rect">
            <a:avLst/>
          </a:prstGeom>
          <a:ln>
            <a:noFill/>
          </a:ln>
          <a:effectLst>
            <a:outerShdw blurRad="292100" dist="139700" dir="2700000" algn="tl" rotWithShape="0">
              <a:srgbClr val="333333">
                <a:alpha val="65000"/>
              </a:srgbClr>
            </a:outerShdw>
          </a:effectLst>
        </p:spPr>
      </p:pic>
      <p:pic>
        <p:nvPicPr>
          <p:cNvPr id="359429" name="Picture 5"/>
          <p:cNvPicPr>
            <a:picLocks noChangeAspect="1" noChangeArrowheads="1"/>
          </p:cNvPicPr>
          <p:nvPr/>
        </p:nvPicPr>
        <p:blipFill>
          <a:blip r:embed="rId5"/>
          <a:srcRect/>
          <a:stretch>
            <a:fillRect/>
          </a:stretch>
        </p:blipFill>
        <p:spPr bwMode="auto">
          <a:xfrm>
            <a:off x="1456751" y="2255369"/>
            <a:ext cx="4255985" cy="3231919"/>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de-DE"/>
          </a:p>
        </p:txBody>
      </p:sp>
      <p:sp>
        <p:nvSpPr>
          <p:cNvPr id="5" name="Text Placeholder 4"/>
          <p:cNvSpPr>
            <a:spLocks noGrp="1"/>
          </p:cNvSpPr>
          <p:nvPr>
            <p:ph type="body" sz="quarter" idx="11"/>
          </p:nvPr>
        </p:nvSpPr>
        <p:spPr/>
        <p:txBody>
          <a:bodyPr/>
          <a:lstStyle/>
          <a:p>
            <a:endParaRPr lang="de-DE"/>
          </a:p>
        </p:txBody>
      </p:sp>
      <p:sp>
        <p:nvSpPr>
          <p:cNvPr id="6" name="Rectangle 5"/>
          <p:cNvSpPr/>
          <p:nvPr/>
        </p:nvSpPr>
        <p:spPr bwMode="auto">
          <a:xfrm>
            <a:off x="0" y="0"/>
            <a:ext cx="12198350" cy="6858000"/>
          </a:xfrm>
          <a:prstGeom prst="rect">
            <a:avLst/>
          </a:prstGeom>
          <a:gradFill>
            <a:gsLst>
              <a:gs pos="0">
                <a:srgbClr val="A9B8C3"/>
              </a:gs>
              <a:gs pos="100000">
                <a:schemeClr val="bg1"/>
              </a:gs>
            </a:gsLst>
            <a:lin ang="5400000" scaled="0"/>
          </a:gradFill>
          <a:ln w="12700" algn="ctr">
            <a:solidFill>
              <a:schemeClr val="accent1"/>
            </a:solidFill>
            <a:miter lim="800000"/>
            <a:headEnd/>
            <a:tailEnd/>
          </a:ln>
        </p:spPr>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bodyPr>
          <a:lstStyle/>
          <a:p>
            <a:pPr marL="171450" indent="-171450" algn="l">
              <a:lnSpc>
                <a:spcPct val="100000"/>
              </a:lnSpc>
              <a:buClr>
                <a:srgbClr val="879BAA"/>
              </a:buClr>
              <a:buFont typeface="Arial" pitchFamily="34" charset="0"/>
              <a:buChar char="•"/>
            </a:pPr>
            <a:endParaRPr lang="de-DE" sz="1400"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TextBox 6"/>
          <p:cNvSpPr txBox="1"/>
          <p:nvPr/>
        </p:nvSpPr>
        <p:spPr bwMode="gray">
          <a:xfrm>
            <a:off x="978409" y="1827252"/>
            <a:ext cx="701096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rtlCol="0" anchor="t">
            <a:spAutoFit/>
          </a:bodyPr>
          <a:lstStyle/>
          <a:p>
            <a:pPr marL="171450" indent="-171450" algn="l">
              <a:lnSpc>
                <a:spcPct val="100000"/>
              </a:lnSpc>
              <a:buClr>
                <a:srgbClr val="879BAA"/>
              </a:buClr>
            </a:pPr>
            <a:r>
              <a:rPr lang="de-DE" sz="36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com.siemens.sw360.*</a:t>
            </a:r>
          </a:p>
        </p:txBody>
      </p:sp>
      <p:sp>
        <p:nvSpPr>
          <p:cNvPr id="8" name="TextBox 7"/>
          <p:cNvSpPr txBox="1"/>
          <p:nvPr/>
        </p:nvSpPr>
        <p:spPr bwMode="gray">
          <a:xfrm>
            <a:off x="7402522" y="1827252"/>
            <a:ext cx="593398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rtlCol="0" anchor="t">
            <a:spAutoFit/>
          </a:bodyPr>
          <a:lstStyle/>
          <a:p>
            <a:pPr marL="171450" indent="-171450">
              <a:buClr>
                <a:srgbClr val="879BAA"/>
              </a:buClr>
            </a:pPr>
            <a:r>
              <a:rPr lang="de-DE" sz="3600" b="1"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com.bosch.osmi</a:t>
            </a:r>
            <a:r>
              <a:rPr lang="de-DE"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 name="TextBox 8"/>
          <p:cNvSpPr txBox="1"/>
          <p:nvPr/>
        </p:nvSpPr>
        <p:spPr bwMode="gray">
          <a:xfrm>
            <a:off x="3132430" y="4056282"/>
            <a:ext cx="858331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rtlCol="0" anchor="t">
            <a:spAutoFit/>
          </a:bodyPr>
          <a:lstStyle/>
          <a:p>
            <a:pPr marL="171450" indent="-171450" algn="l">
              <a:lnSpc>
                <a:spcPct val="100000"/>
              </a:lnSpc>
              <a:buClr>
                <a:srgbClr val="879BAA"/>
              </a:buClr>
            </a:pPr>
            <a:r>
              <a:rPr lang="de-DE" sz="5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org.eclipse.sw360.*</a:t>
            </a:r>
          </a:p>
        </p:txBody>
      </p:sp>
      <p:sp>
        <p:nvSpPr>
          <p:cNvPr id="10" name="Down Arrow 9"/>
          <p:cNvSpPr/>
          <p:nvPr/>
        </p:nvSpPr>
        <p:spPr bwMode="auto">
          <a:xfrm rot="19015834">
            <a:off x="3872457" y="2795652"/>
            <a:ext cx="991116" cy="1065826"/>
          </a:xfrm>
          <a:prstGeom prst="downArrow">
            <a:avLst>
              <a:gd name="adj1" fmla="val 50000"/>
              <a:gd name="adj2" fmla="val 47312"/>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marL="171450" indent="-171450" algn="l">
              <a:lnSpc>
                <a:spcPct val="100000"/>
              </a:lnSpc>
              <a:buClr>
                <a:srgbClr val="879BAA"/>
              </a:buClr>
              <a:buFont typeface="Arial" pitchFamily="34" charset="0"/>
              <a:buChar char="•"/>
            </a:pPr>
            <a:endParaRPr lang="de-DE" sz="1400" b="1" dirty="0" err="1" smtClean="0">
              <a:ln/>
              <a:solidFill>
                <a:schemeClr val="accent3"/>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Down Arrow 11"/>
          <p:cNvSpPr/>
          <p:nvPr/>
        </p:nvSpPr>
        <p:spPr bwMode="auto">
          <a:xfrm rot="2584166" flipH="1">
            <a:off x="7054486" y="2795653"/>
            <a:ext cx="991116" cy="1065826"/>
          </a:xfrm>
          <a:prstGeom prst="downArrow">
            <a:avLst>
              <a:gd name="adj1" fmla="val 50000"/>
              <a:gd name="adj2" fmla="val 47312"/>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44018" tIns="72009" rIns="72009" bIns="72009" numCol="1" spcCol="0" rtlCol="0" fromWordArt="0" anchor="ctr" anchorCtr="0" forceAA="0" compatLnSpc="1">
            <a:prstTxWarp prst="textNoShape">
              <a:avLst/>
            </a:prstTxWarp>
            <a:no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marL="171450" indent="-171450" algn="l">
              <a:lnSpc>
                <a:spcPct val="100000"/>
              </a:lnSpc>
              <a:buClr>
                <a:srgbClr val="879BAA"/>
              </a:buClr>
              <a:buFont typeface="Arial" pitchFamily="34" charset="0"/>
              <a:buChar char="•"/>
            </a:pPr>
            <a:endParaRPr lang="de-DE" sz="1400" b="1" dirty="0" err="1" smtClean="0">
              <a:ln/>
              <a:solidFill>
                <a:schemeClr val="accent3"/>
              </a:solidFill>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722161" y="1412874"/>
            <a:ext cx="10688380" cy="984885"/>
          </a:xfrm>
        </p:spPr>
        <p:txBody>
          <a:bodyPr/>
          <a:lstStyle/>
          <a:p>
            <a:pPr>
              <a:buSzPct val="100000"/>
              <a:buNone/>
            </a:pPr>
            <a:endParaRPr lang="en-US" sz="1800" dirty="0" smtClean="0"/>
          </a:p>
          <a:p>
            <a:pPr>
              <a:buSzPct val="100000"/>
            </a:pPr>
            <a:endParaRPr lang="en-US" sz="1800" dirty="0" smtClean="0"/>
          </a:p>
          <a:p>
            <a:pPr marL="228600" lvl="1" indent="-228600">
              <a:buSzPct val="100000"/>
              <a:buFontTx/>
              <a:buChar char="•"/>
            </a:pPr>
            <a:endParaRPr lang="de-DE" sz="1800" dirty="0"/>
          </a:p>
        </p:txBody>
      </p:sp>
      <p:sp>
        <p:nvSpPr>
          <p:cNvPr id="2" name="Title 1"/>
          <p:cNvSpPr>
            <a:spLocks noGrp="1"/>
          </p:cNvSpPr>
          <p:nvPr>
            <p:ph type="title"/>
          </p:nvPr>
        </p:nvSpPr>
        <p:spPr/>
        <p:txBody>
          <a:bodyPr/>
          <a:lstStyle/>
          <a:p>
            <a:r>
              <a:rPr lang="de-DE" dirty="0" smtClean="0"/>
              <a:t>SW360</a:t>
            </a:r>
            <a:r>
              <a:rPr lang="ja-JP" altLang="en-US" dirty="0" smtClean="0"/>
              <a:t>は</a:t>
            </a:r>
            <a:r>
              <a:rPr lang="de-DE" dirty="0" smtClean="0"/>
              <a:t>Eclipse</a:t>
            </a:r>
            <a:r>
              <a:rPr lang="ja-JP" altLang="en-US" dirty="0" smtClean="0"/>
              <a:t>ファウンデーションの</a:t>
            </a:r>
            <a:r>
              <a:rPr lang="en-US" altLang="ja-JP" dirty="0" smtClean="0"/>
              <a:t/>
            </a:r>
            <a:br>
              <a:rPr lang="en-US" altLang="ja-JP" dirty="0" smtClean="0"/>
            </a:br>
            <a:r>
              <a:rPr lang="ja-JP" altLang="en-US" dirty="0" smtClean="0"/>
              <a:t>インキュベーションプロジェクト</a:t>
            </a:r>
            <a:endParaRPr lang="de-DE" dirty="0"/>
          </a:p>
        </p:txBody>
      </p:sp>
      <p:sp>
        <p:nvSpPr>
          <p:cNvPr id="6" name="Textplatzhalter 2"/>
          <p:cNvSpPr txBox="1">
            <a:spLocks/>
          </p:cNvSpPr>
          <p:nvPr>
            <p:custDataLst>
              <p:tags r:id="rId1"/>
            </p:custDataLst>
          </p:nvPr>
        </p:nvSpPr>
        <p:spPr>
          <a:xfrm>
            <a:off x="711411" y="2132013"/>
            <a:ext cx="3463774" cy="4033838"/>
          </a:xfrm>
          <a:prstGeom prst="rect">
            <a:avLst/>
          </a:prstGeom>
          <a:ln>
            <a:solidFill>
              <a:srgbClr val="879BAA"/>
            </a:solidFill>
          </a:ln>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a:r>
              <a:rPr lang="ja-JP" alt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標準化されたガバナンス</a:t>
            </a:r>
            <a:endParaRPr 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標準化されたオペレーショ</a:t>
            </a:r>
            <a:endParaRPr lang="en-US" altLang="ja-JP"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プロジェクト用インフラの提供</a:t>
            </a:r>
            <a:endParaRPr 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コントリビューション用知財プロセス</a:t>
            </a:r>
            <a:endParaRPr 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知名度と透明性</a:t>
            </a:r>
            <a:endParaRPr lang="en-US" altLang="ja-JP"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Rectangle 3"/>
          <p:cNvSpPr>
            <a:spLocks noChangeArrowheads="1"/>
          </p:cNvSpPr>
          <p:nvPr>
            <p:custDataLst>
              <p:tags r:id="rId2"/>
            </p:custDataLst>
          </p:nvPr>
        </p:nvSpPr>
        <p:spPr bwMode="auto">
          <a:xfrm>
            <a:off x="720040" y="1621767"/>
            <a:ext cx="3455145" cy="510248"/>
          </a:xfrm>
          <a:prstGeom prst="rect">
            <a:avLst/>
          </a:prstGeom>
          <a:solidFill>
            <a:srgbClr val="BECDD7"/>
          </a:solidFill>
          <a:ln w="9525">
            <a:solidFill>
              <a:srgbClr val="879BAA"/>
            </a:solidFill>
            <a:miter lim="800000"/>
            <a:headEnd/>
            <a:tailEnd/>
          </a:ln>
        </p:spPr>
        <p:txBody>
          <a:bodyPr wrap="square" lIns="144000" tIns="72000" rIns="72000" bIns="72000" anchor="ctr"/>
          <a:lstStyle/>
          <a:p>
            <a:pPr algn="l">
              <a:lnSpc>
                <a:spcPct val="100000"/>
              </a:lnSpc>
            </a:pPr>
            <a:r>
              <a:rPr lang="ja-JP" altLang="en-US" sz="2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利点</a:t>
            </a:r>
            <a:endParaRPr lang="en-US" sz="2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Rechteck 16"/>
          <p:cNvSpPr>
            <a:spLocks/>
          </p:cNvSpPr>
          <p:nvPr/>
        </p:nvSpPr>
        <p:spPr bwMode="auto">
          <a:xfrm>
            <a:off x="711411" y="3976778"/>
            <a:ext cx="3463774" cy="2189074"/>
          </a:xfrm>
          <a:prstGeom prst="rect">
            <a:avLst/>
          </a:prstGeom>
          <a:solidFill>
            <a:schemeClr val="bg1"/>
          </a:solidFill>
          <a:ln w="9525" algn="ctr">
            <a:solidFill>
              <a:schemeClr val="accent1"/>
            </a:solidFill>
            <a:miter lim="800000"/>
            <a:headEnd/>
            <a:tailEnd/>
          </a:ln>
          <a:extLst/>
        </p:spPr>
        <p:txBody>
          <a:bodyPr wrap="square" lIns="108000" tIns="72000" rIns="108000" bIns="72000" rtlCol="0" anchor="t" anchorCtr="0">
            <a:noAutofit/>
          </a:bodyPr>
          <a:lstStyle/>
          <a:p>
            <a:pPr>
              <a:spcBef>
                <a:spcPts val="300"/>
              </a:spcBef>
              <a:buClr>
                <a:srgbClr val="879BAA"/>
              </a:buClr>
            </a:pPr>
            <a:r>
              <a:rPr lang="de-DE" sz="1200" b="1"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Eclipse</a:t>
            </a:r>
            <a:r>
              <a:rPr lang="de-DE" sz="1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de-DE" sz="1200" b="1"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Foundation</a:t>
            </a:r>
            <a:r>
              <a:rPr lang="de-DE" sz="1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Strategic Members</a:t>
            </a:r>
            <a:endParaRPr lang="de-DE" sz="1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1" name="Picture 9"/>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45059" t="25596" r="34149" b="20985"/>
          <a:stretch/>
        </p:blipFill>
        <p:spPr bwMode="auto">
          <a:xfrm>
            <a:off x="1136229" y="4297682"/>
            <a:ext cx="2149387" cy="1868169"/>
          </a:xfrm>
          <a:prstGeom prst="rect">
            <a:avLst/>
          </a:prstGeom>
          <a:solidFill>
            <a:srgbClr val="D7D7CD"/>
          </a:solidFill>
          <a:ln w="9525" algn="ctr">
            <a:noFill/>
            <a:miter lim="800000"/>
            <a:headEnd/>
            <a:tailEnd/>
          </a:ln>
          <a:extLst/>
        </p:spPr>
      </p:pic>
      <p:grpSp>
        <p:nvGrpSpPr>
          <p:cNvPr id="15" name="Group 14"/>
          <p:cNvGrpSpPr/>
          <p:nvPr/>
        </p:nvGrpSpPr>
        <p:grpSpPr>
          <a:xfrm>
            <a:off x="7975097" y="1621767"/>
            <a:ext cx="4275637" cy="4544084"/>
            <a:chOff x="7568609" y="1621768"/>
            <a:chExt cx="4275637" cy="4544084"/>
          </a:xfrm>
        </p:grpSpPr>
        <p:sp>
          <p:nvSpPr>
            <p:cNvPr id="5" name="Textplatzhalter 2"/>
            <p:cNvSpPr txBox="1">
              <a:spLocks/>
            </p:cNvSpPr>
            <p:nvPr>
              <p:custDataLst>
                <p:tags r:id="rId5"/>
              </p:custDataLst>
            </p:nvPr>
          </p:nvSpPr>
          <p:spPr>
            <a:xfrm>
              <a:off x="7810149" y="2132014"/>
              <a:ext cx="3455950" cy="4033838"/>
            </a:xfrm>
            <a:prstGeom prst="rect">
              <a:avLst/>
            </a:prstGeom>
            <a:ln>
              <a:solidFill>
                <a:srgbClr val="879BAA"/>
              </a:solidFill>
            </a:ln>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a:buNone/>
              </a:pPr>
              <a:endParaRPr 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1">
                <a:buNone/>
              </a:pPr>
              <a:endParaRPr 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1">
                <a:buNone/>
              </a:pPr>
              <a:endParaRPr 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1">
                <a:buNone/>
              </a:pPr>
              <a:endParaRPr 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1">
                <a:buNone/>
              </a:pPr>
              <a:endParaRPr 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1"/>
              <a:r>
                <a:rPr 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EF</a:t>
              </a:r>
              <a:r>
                <a:rPr lang="ja-JP" alt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のオペレーションを利用</a:t>
              </a:r>
              <a:endParaRPr lang="en-US" altLang="ja-JP"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EF</a:t>
              </a:r>
              <a:r>
                <a:rPr lang="ja-JP" alt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のプロジェクトがどのように運用されているか学習</a:t>
              </a:r>
              <a:endParaRPr 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フィードバック受信</a:t>
              </a:r>
              <a:endParaRPr 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最初のコントリビューション</a:t>
              </a:r>
              <a:r>
                <a:rPr 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br>
                <a:rPr 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en-US" sz="1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V 1.5/2.2</a:t>
              </a:r>
            </a:p>
          </p:txBody>
        </p:sp>
        <p:sp>
          <p:nvSpPr>
            <p:cNvPr id="8" name="Rectangle 3"/>
            <p:cNvSpPr>
              <a:spLocks noChangeArrowheads="1"/>
            </p:cNvSpPr>
            <p:nvPr>
              <p:custDataLst>
                <p:tags r:id="rId6"/>
              </p:custDataLst>
            </p:nvPr>
          </p:nvSpPr>
          <p:spPr bwMode="auto">
            <a:xfrm>
              <a:off x="7810146" y="1621768"/>
              <a:ext cx="3455953" cy="510247"/>
            </a:xfrm>
            <a:prstGeom prst="rect">
              <a:avLst/>
            </a:prstGeom>
            <a:solidFill>
              <a:srgbClr val="BECDD7"/>
            </a:solidFill>
            <a:ln w="9525">
              <a:solidFill>
                <a:srgbClr val="879BAA"/>
              </a:solidFill>
              <a:miter lim="800000"/>
              <a:headEnd/>
              <a:tailEnd/>
            </a:ln>
          </p:spPr>
          <p:txBody>
            <a:bodyPr wrap="square" lIns="144000" tIns="72000" rIns="72000" bIns="72000" anchor="ctr"/>
            <a:lstStyle/>
            <a:p>
              <a:pPr algn="l">
                <a:lnSpc>
                  <a:spcPct val="100000"/>
                </a:lnSpc>
              </a:pPr>
              <a:r>
                <a:rPr lang="ja-JP" altLang="en-US" sz="2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現状</a:t>
              </a:r>
              <a:endParaRPr lang="en-US" sz="2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247810" name="Picture 2" descr="C:\Users\mch00830\Desktop\thumb-incubation.png"/>
            <p:cNvPicPr>
              <a:picLocks noChangeAspect="1" noChangeArrowheads="1"/>
            </p:cNvPicPr>
            <p:nvPr/>
          </p:nvPicPr>
          <p:blipFill>
            <a:blip r:embed="rId9" cstate="print"/>
            <a:srcRect/>
            <a:stretch>
              <a:fillRect/>
            </a:stretch>
          </p:blipFill>
          <p:spPr bwMode="auto">
            <a:xfrm>
              <a:off x="7568609" y="1975628"/>
              <a:ext cx="4275637" cy="2192657"/>
            </a:xfrm>
            <a:prstGeom prst="rect">
              <a:avLst/>
            </a:prstGeom>
            <a:noFill/>
          </p:spPr>
        </p:pic>
      </p:grpSp>
      <p:grpSp>
        <p:nvGrpSpPr>
          <p:cNvPr id="16" name="Group 15"/>
          <p:cNvGrpSpPr/>
          <p:nvPr/>
        </p:nvGrpSpPr>
        <p:grpSpPr>
          <a:xfrm>
            <a:off x="4470314" y="1621767"/>
            <a:ext cx="3453024" cy="4544084"/>
            <a:chOff x="4865662" y="1621768"/>
            <a:chExt cx="2630690" cy="4544084"/>
          </a:xfrm>
        </p:grpSpPr>
        <p:sp>
          <p:nvSpPr>
            <p:cNvPr id="12" name="Textplatzhalter 2"/>
            <p:cNvSpPr txBox="1">
              <a:spLocks/>
            </p:cNvSpPr>
            <p:nvPr>
              <p:custDataLst>
                <p:tags r:id="rId3"/>
              </p:custDataLst>
            </p:nvPr>
          </p:nvSpPr>
          <p:spPr>
            <a:xfrm>
              <a:off x="4865663" y="2132014"/>
              <a:ext cx="2630689" cy="4033838"/>
            </a:xfrm>
            <a:prstGeom prst="rect">
              <a:avLst/>
            </a:prstGeom>
            <a:ln>
              <a:solidFill>
                <a:srgbClr val="879BAA"/>
              </a:solidFill>
            </a:ln>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r>
                <a:rPr lang="ja-JP" altLang="en-US" sz="1800" dirty="0" smtClean="0">
                  <a:solidFill>
                    <a:srgbClr val="7D2D1E"/>
                  </a:solidFill>
                  <a:latin typeface="Meiryo UI" panose="020B0604030504040204" pitchFamily="50" charset="-128"/>
                  <a:ea typeface="Meiryo UI" panose="020B0604030504040204" pitchFamily="50" charset="-128"/>
                  <a:cs typeface="Meiryo UI" panose="020B0604030504040204" pitchFamily="50" charset="-128"/>
                </a:rPr>
                <a:t>より多くの作業を</a:t>
              </a:r>
              <a:r>
                <a:rPr lang="en-US" altLang="ja-JP" sz="1800" dirty="0" smtClean="0">
                  <a:solidFill>
                    <a:srgbClr val="7D2D1E"/>
                  </a:solidFill>
                  <a:latin typeface="Meiryo UI" panose="020B0604030504040204" pitchFamily="50" charset="-128"/>
                  <a:ea typeface="Meiryo UI" panose="020B0604030504040204" pitchFamily="50" charset="-128"/>
                  <a:cs typeface="Meiryo UI" panose="020B0604030504040204" pitchFamily="50" charset="-128"/>
                </a:rPr>
                <a:t>EF</a:t>
              </a:r>
              <a:r>
                <a:rPr lang="ja-JP" altLang="en-US" sz="1800" dirty="0" smtClean="0">
                  <a:solidFill>
                    <a:srgbClr val="7D2D1E"/>
                  </a:solidFill>
                  <a:latin typeface="Meiryo UI" panose="020B0604030504040204" pitchFamily="50" charset="-128"/>
                  <a:ea typeface="Meiryo UI" panose="020B0604030504040204" pitchFamily="50" charset="-128"/>
                  <a:cs typeface="Meiryo UI" panose="020B0604030504040204" pitchFamily="50" charset="-128"/>
                </a:rPr>
                <a:t>から求められる</a:t>
              </a:r>
              <a:endParaRPr lang="en-US" sz="1800" dirty="0" smtClean="0">
                <a:solidFill>
                  <a:srgbClr val="7D2D1E"/>
                </a:solidFill>
                <a:latin typeface="Meiryo UI" panose="020B0604030504040204" pitchFamily="50" charset="-128"/>
                <a:ea typeface="Meiryo UI" panose="020B0604030504040204" pitchFamily="50" charset="-128"/>
                <a:cs typeface="Meiryo UI" panose="020B0604030504040204" pitchFamily="50" charset="-128"/>
              </a:endParaRPr>
            </a:p>
            <a:p>
              <a:pPr marL="228600" lvl="1" indent="-228600">
                <a:buClr>
                  <a:srgbClr val="879BAA"/>
                </a:buClr>
                <a:buSzPct val="100000"/>
                <a:buFontTx/>
                <a:buChar char="•"/>
              </a:pPr>
              <a:r>
                <a:rPr lang="ja-JP" altLang="en-US" sz="1800" b="1" dirty="0" smtClean="0">
                  <a:solidFill>
                    <a:srgbClr val="465F19"/>
                  </a:solidFill>
                  <a:latin typeface="Meiryo UI" panose="020B0604030504040204" pitchFamily="50" charset="-128"/>
                  <a:ea typeface="Meiryo UI" panose="020B0604030504040204" pitchFamily="50" charset="-128"/>
                  <a:cs typeface="Meiryo UI" panose="020B0604030504040204" pitchFamily="50" charset="-128"/>
                </a:rPr>
                <a:t>何もしないと何も起こらない。プロジェクトも成功しない</a:t>
              </a:r>
              <a:endParaRPr lang="en-US" sz="1800" b="1" dirty="0" smtClean="0">
                <a:solidFill>
                  <a:srgbClr val="465F19"/>
                </a:solidFill>
                <a:latin typeface="Meiryo UI" panose="020B0604030504040204" pitchFamily="50" charset="-128"/>
                <a:ea typeface="Meiryo UI" panose="020B0604030504040204" pitchFamily="50" charset="-128"/>
                <a:cs typeface="Meiryo UI" panose="020B0604030504040204" pitchFamily="50" charset="-128"/>
              </a:endParaRPr>
            </a:p>
            <a:p>
              <a:pPr>
                <a:buNone/>
              </a:pPr>
              <a:r>
                <a:rPr lang="ja-JP" altLang="en-US" sz="1800" dirty="0" smtClean="0">
                  <a:solidFill>
                    <a:srgbClr val="7D2D1E"/>
                  </a:solidFill>
                  <a:latin typeface="Meiryo UI" panose="020B0604030504040204" pitchFamily="50" charset="-128"/>
                  <a:ea typeface="Meiryo UI" panose="020B0604030504040204" pitchFamily="50" charset="-128"/>
                  <a:cs typeface="Meiryo UI" panose="020B0604030504040204" pitchFamily="50" charset="-128"/>
                </a:rPr>
                <a:t>外部からのコントリビューションに対するオーバヘッド</a:t>
              </a:r>
              <a:endParaRPr lang="en-US" sz="1800" dirty="0" smtClean="0">
                <a:solidFill>
                  <a:srgbClr val="7D2D1E"/>
                </a:solidFill>
                <a:latin typeface="Meiryo UI" panose="020B0604030504040204" pitchFamily="50" charset="-128"/>
                <a:ea typeface="Meiryo UI" panose="020B0604030504040204" pitchFamily="50" charset="-128"/>
                <a:cs typeface="Meiryo UI" panose="020B0604030504040204" pitchFamily="50" charset="-128"/>
              </a:endParaRPr>
            </a:p>
            <a:p>
              <a:pPr marL="228600" lvl="1" indent="-228600">
                <a:buClr>
                  <a:srgbClr val="879BAA"/>
                </a:buClr>
                <a:buSzPct val="100000"/>
                <a:buFontTx/>
                <a:buChar char="•"/>
              </a:pPr>
              <a:r>
                <a:rPr lang="ja-JP" altLang="en-US" sz="1800" b="1" dirty="0" smtClean="0">
                  <a:solidFill>
                    <a:srgbClr val="465F19"/>
                  </a:solidFill>
                  <a:latin typeface="Meiryo UI" panose="020B0604030504040204" pitchFamily="50" charset="-128"/>
                  <a:ea typeface="Meiryo UI" panose="020B0604030504040204" pitchFamily="50" charset="-128"/>
                  <a:cs typeface="Meiryo UI" panose="020B0604030504040204" pitchFamily="50" charset="-128"/>
                </a:rPr>
                <a:t>とはいえ外部コントリビュータはプロジェクトには必須</a:t>
              </a:r>
              <a:endParaRPr lang="en-US" sz="1800" b="1" dirty="0" smtClean="0">
                <a:solidFill>
                  <a:srgbClr val="465F19"/>
                </a:solidFill>
                <a:latin typeface="Meiryo UI" panose="020B0604030504040204" pitchFamily="50" charset="-128"/>
                <a:ea typeface="Meiryo UI" panose="020B0604030504040204" pitchFamily="50" charset="-128"/>
                <a:cs typeface="Meiryo UI" panose="020B0604030504040204" pitchFamily="50" charset="-128"/>
              </a:endParaRPr>
            </a:p>
            <a:p>
              <a:pPr>
                <a:buNone/>
              </a:pPr>
              <a:r>
                <a:rPr lang="ja-JP" altLang="en-US" sz="1800" dirty="0" smtClean="0">
                  <a:solidFill>
                    <a:srgbClr val="7D2D1E"/>
                  </a:solidFill>
                  <a:latin typeface="Meiryo UI" panose="020B0604030504040204" pitchFamily="50" charset="-128"/>
                  <a:ea typeface="Meiryo UI" panose="020B0604030504040204" pitchFamily="50" charset="-128"/>
                  <a:cs typeface="Meiryo UI" panose="020B0604030504040204" pitchFamily="50" charset="-128"/>
                </a:rPr>
                <a:t>マスターにコードを取り込むスピードが下がる</a:t>
              </a:r>
              <a:endParaRPr lang="en-US" sz="1800" dirty="0" smtClean="0">
                <a:solidFill>
                  <a:srgbClr val="7D2D1E"/>
                </a:solidFill>
                <a:latin typeface="Meiryo UI" panose="020B0604030504040204" pitchFamily="50" charset="-128"/>
                <a:ea typeface="Meiryo UI" panose="020B0604030504040204" pitchFamily="50" charset="-128"/>
                <a:cs typeface="Meiryo UI" panose="020B0604030504040204" pitchFamily="50" charset="-128"/>
              </a:endParaRPr>
            </a:p>
            <a:p>
              <a:pPr marL="228600" lvl="1" indent="-228600">
                <a:buClr>
                  <a:srgbClr val="879BAA"/>
                </a:buClr>
                <a:buSzPct val="100000"/>
                <a:buFontTx/>
                <a:buChar char="•"/>
              </a:pPr>
              <a:r>
                <a:rPr lang="ja-JP" altLang="en-US" sz="1800" b="1" dirty="0" smtClean="0">
                  <a:solidFill>
                    <a:srgbClr val="465F19"/>
                  </a:solidFill>
                  <a:latin typeface="Meiryo UI" panose="020B0604030504040204" pitchFamily="50" charset="-128"/>
                  <a:ea typeface="Meiryo UI" panose="020B0604030504040204" pitchFamily="50" charset="-128"/>
                  <a:cs typeface="Meiryo UI" panose="020B0604030504040204" pitchFamily="50" charset="-128"/>
                </a:rPr>
                <a:t>ピアレビューやクリーニング作業の品質が向上</a:t>
              </a:r>
              <a:endParaRPr lang="en-US" sz="1800" b="1" dirty="0" smtClean="0">
                <a:solidFill>
                  <a:srgbClr val="465F19"/>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Rectangle 3"/>
            <p:cNvSpPr>
              <a:spLocks noChangeArrowheads="1"/>
            </p:cNvSpPr>
            <p:nvPr>
              <p:custDataLst>
                <p:tags r:id="rId4"/>
              </p:custDataLst>
            </p:nvPr>
          </p:nvSpPr>
          <p:spPr bwMode="auto">
            <a:xfrm>
              <a:off x="4865662" y="1621768"/>
              <a:ext cx="2630690" cy="510247"/>
            </a:xfrm>
            <a:prstGeom prst="rect">
              <a:avLst/>
            </a:prstGeom>
            <a:solidFill>
              <a:srgbClr val="BECDD7"/>
            </a:solidFill>
            <a:ln w="9525">
              <a:solidFill>
                <a:srgbClr val="879BAA"/>
              </a:solidFill>
              <a:miter lim="800000"/>
              <a:headEnd/>
              <a:tailEnd/>
            </a:ln>
          </p:spPr>
          <p:txBody>
            <a:bodyPr wrap="square" lIns="144000" tIns="72000" rIns="72000" bIns="72000" anchor="ctr"/>
            <a:lstStyle/>
            <a:p>
              <a:pPr algn="l">
                <a:lnSpc>
                  <a:spcPct val="100000"/>
                </a:lnSpc>
              </a:pPr>
              <a:r>
                <a:rPr lang="ja-JP" altLang="en-US" sz="2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欠点</a:t>
              </a:r>
              <a:endParaRPr lang="en-US" sz="2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1+#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bwMode="gray">
          <a:xfrm>
            <a:off x="4235" y="1413148"/>
            <a:ext cx="12198350" cy="4752429"/>
          </a:xfrm>
          <a:prstGeom prst="rect">
            <a:avLst/>
          </a:prstGeom>
          <a:solidFill>
            <a:srgbClr val="D7D7CD"/>
          </a:solidFill>
          <a:ln>
            <a:noFill/>
          </a:ln>
          <a:effectLst/>
          <a:extLst/>
        </p:spPr>
        <p:txBody>
          <a:bodyPr wrap="square" lIns="108000" tIns="54000" rIns="108000" bIns="54000" numCol="1" spcCol="72000" rtlCol="0" anchor="ctr">
            <a:noAutofit/>
          </a:bodyPr>
          <a:lstStyle/>
          <a:p>
            <a:pPr algn="ctr">
              <a:spcBef>
                <a:spcPct val="0"/>
              </a:spcBef>
              <a:buFont typeface="Wingdings" charset="0"/>
              <a:buNone/>
            </a:pPr>
            <a:endParaRPr lang="en-US" sz="1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28" name="Objekt 27" hidden="1"/>
          <p:cNvGraphicFramePr>
            <a:graphicFrameLocks noChangeAspect="1"/>
          </p:cNvGraphicFramePr>
          <p:nvPr>
            <p:custDataLst>
              <p:tags r:id="rId2"/>
            </p:custDataLst>
            <p:extLst>
              <p:ext uri="{D42A27DB-BD31-4B8C-83A1-F6EECF244321}">
                <p14:modId xmlns:p14="http://schemas.microsoft.com/office/powerpoint/2010/main" val="735123602"/>
              </p:ext>
            </p:extLst>
          </p:nvPr>
        </p:nvGraphicFramePr>
        <p:xfrm>
          <a:off x="2118" y="1591"/>
          <a:ext cx="2117" cy="1587"/>
        </p:xfrm>
        <a:graphic>
          <a:graphicData uri="http://schemas.openxmlformats.org/presentationml/2006/ole">
            <mc:AlternateContent xmlns:mc="http://schemas.openxmlformats.org/markup-compatibility/2006">
              <mc:Choice xmlns:v="urn:schemas-microsoft-com:vml" Requires="v">
                <p:oleObj spid="_x0000_s436498" name="think-cell Folie" r:id="rId5" imgW="360" imgH="360" progId="">
                  <p:embed/>
                </p:oleObj>
              </mc:Choice>
              <mc:Fallback>
                <p:oleObj name="think-cell Folie" r:id="rId5" imgW="360" imgH="360" progId="">
                  <p:embed/>
                  <p:pic>
                    <p:nvPicPr>
                      <p:cNvPr id="0" name="Picture 2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8" y="1591"/>
                        <a:ext cx="211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el 9"/>
          <p:cNvSpPr>
            <a:spLocks noGrp="1"/>
          </p:cNvSpPr>
          <p:nvPr>
            <p:ph type="title"/>
          </p:nvPr>
        </p:nvSpPr>
        <p:spPr bwMode="gray"/>
        <p:txBody>
          <a:bodyPr/>
          <a:lstStyle/>
          <a:p>
            <a:r>
              <a:rPr lang="en-US" sz="2400" noProof="0" dirty="0" smtClean="0"/>
              <a:t>SW360</a:t>
            </a:r>
            <a:r>
              <a:rPr lang="ja-JP" altLang="en-US" sz="2400" noProof="0" dirty="0" smtClean="0"/>
              <a:t>のエコシステム</a:t>
            </a:r>
            <a:r>
              <a:rPr lang="en-US" sz="2400" noProof="0" dirty="0" smtClean="0"/>
              <a:t>: SW360 Antenna</a:t>
            </a:r>
            <a:endParaRPr lang="en-US" sz="2400" noProof="0" dirty="0"/>
          </a:p>
        </p:txBody>
      </p:sp>
      <p:sp>
        <p:nvSpPr>
          <p:cNvPr id="21" name="Textplatzhalter 2"/>
          <p:cNvSpPr txBox="1">
            <a:spLocks/>
          </p:cNvSpPr>
          <p:nvPr>
            <p:custDataLst>
              <p:tags r:id="rId3"/>
            </p:custDataLst>
          </p:nvPr>
        </p:nvSpPr>
        <p:spPr bwMode="gray">
          <a:xfrm>
            <a:off x="627064" y="1773238"/>
            <a:ext cx="5544342" cy="4032250"/>
          </a:xfrm>
          <a:prstGeom prst="rect">
            <a:avLst/>
          </a:prstGeom>
          <a:ln>
            <a:noFill/>
          </a:ln>
          <a:extLst>
            <a:ext uri="{91240B29-F687-4F45-9708-019B960494DF}">
              <a14:hiddenLine xmlns:a14="http://schemas.microsoft.com/office/drawing/2010/main">
                <a:solidFill>
                  <a:srgbClr val="879BAA"/>
                </a:solidFill>
              </a14:hiddenLine>
            </a:ext>
          </a:extLst>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a:buClr>
                <a:srgbClr val="879BAA"/>
              </a:buClr>
            </a:pPr>
            <a:endParaRPr lang="en-US" sz="1600" kern="140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Text Placeholder 2"/>
          <p:cNvSpPr>
            <a:spLocks noGrp="1"/>
          </p:cNvSpPr>
          <p:nvPr>
            <p:ph type="body" sz="quarter" idx="11"/>
          </p:nvPr>
        </p:nvSpPr>
        <p:spPr>
          <a:xfrm>
            <a:off x="703263" y="1773239"/>
            <a:ext cx="6518420" cy="3308598"/>
          </a:xfrm>
        </p:spPr>
        <p:txBody>
          <a:bodyPr/>
          <a:lstStyle/>
          <a:p>
            <a:pPr marL="228600" lvl="1" indent="-228600">
              <a:buClr>
                <a:srgbClr val="879BAA"/>
              </a:buClr>
              <a:buSzPct val="100000"/>
              <a:buNone/>
            </a:pPr>
            <a:r>
              <a:rPr lang="en-US" sz="2000" b="1" dirty="0" smtClean="0">
                <a:hlinkClick r:id="rId7"/>
              </a:rPr>
              <a:t>https://github.com/eclipse/antenna</a:t>
            </a:r>
            <a:r>
              <a:rPr lang="en-US" sz="2000" b="1" dirty="0" smtClean="0"/>
              <a:t/>
            </a:r>
            <a:br>
              <a:rPr lang="en-US" sz="2000" b="1" dirty="0" smtClean="0"/>
            </a:br>
            <a:endParaRPr lang="en-US" sz="2000" b="1" dirty="0" smtClean="0"/>
          </a:p>
          <a:p>
            <a:pPr marL="228600" lvl="1" indent="-228600">
              <a:buClr>
                <a:srgbClr val="879BAA"/>
              </a:buClr>
              <a:buSzPct val="100000"/>
              <a:buNone/>
            </a:pPr>
            <a:r>
              <a:rPr lang="en-US" sz="2000" dirty="0" smtClean="0"/>
              <a:t>SW360</a:t>
            </a:r>
            <a:r>
              <a:rPr lang="ja-JP" altLang="en-US" sz="2000" dirty="0" smtClean="0"/>
              <a:t>を拡張</a:t>
            </a:r>
            <a:endParaRPr lang="en-US" sz="2000" dirty="0" smtClean="0"/>
          </a:p>
          <a:p>
            <a:pPr marL="228600" lvl="1" indent="-228600">
              <a:buClr>
                <a:srgbClr val="879BAA"/>
              </a:buClr>
              <a:buSzPct val="100000"/>
            </a:pPr>
            <a:r>
              <a:rPr lang="en-US" sz="2000" dirty="0" smtClean="0"/>
              <a:t>SW360 REST API</a:t>
            </a:r>
            <a:r>
              <a:rPr lang="ja-JP" altLang="en-US" sz="2000" dirty="0" smtClean="0"/>
              <a:t>を使用</a:t>
            </a:r>
            <a:endParaRPr lang="en-US" sz="2000" dirty="0" smtClean="0"/>
          </a:p>
          <a:p>
            <a:pPr marL="228600" lvl="1" indent="-228600">
              <a:buClr>
                <a:srgbClr val="879BAA"/>
              </a:buClr>
              <a:buSzPct val="100000"/>
            </a:pPr>
            <a:r>
              <a:rPr lang="ja-JP" altLang="en-US" sz="2000" dirty="0" smtClean="0"/>
              <a:t>数種類のビルドツールモジュール</a:t>
            </a:r>
            <a:endParaRPr lang="en-US" altLang="ja-JP" sz="2000" dirty="0" smtClean="0"/>
          </a:p>
          <a:p>
            <a:pPr marL="407987" lvl="2" indent="-228600">
              <a:buClr>
                <a:srgbClr val="879BAA"/>
              </a:buClr>
              <a:buSzPct val="100000"/>
            </a:pPr>
            <a:r>
              <a:rPr lang="en-US" sz="2000" dirty="0" smtClean="0"/>
              <a:t>Maven </a:t>
            </a:r>
            <a:r>
              <a:rPr lang="ja-JP" altLang="en-US" sz="2000" dirty="0" smtClean="0"/>
              <a:t>や</a:t>
            </a:r>
            <a:r>
              <a:rPr lang="en-US" sz="2000" dirty="0" smtClean="0"/>
              <a:t> </a:t>
            </a:r>
            <a:r>
              <a:rPr lang="en-US" sz="2000" dirty="0" err="1" smtClean="0"/>
              <a:t>Gradle</a:t>
            </a:r>
            <a:endParaRPr lang="en-US" sz="2000" dirty="0" smtClean="0"/>
          </a:p>
          <a:p>
            <a:pPr marL="407987" lvl="2" indent="-228600">
              <a:buClr>
                <a:srgbClr val="879BAA"/>
              </a:buClr>
              <a:buSzPct val="100000"/>
            </a:pPr>
            <a:r>
              <a:rPr lang="en-US" sz="2000" dirty="0" smtClean="0"/>
              <a:t>… </a:t>
            </a:r>
            <a:r>
              <a:rPr lang="en-US" altLang="ja-JP" sz="2000" dirty="0" smtClean="0"/>
              <a:t>SW360</a:t>
            </a:r>
            <a:r>
              <a:rPr lang="ja-JP" altLang="en-US" sz="2000" dirty="0" smtClean="0"/>
              <a:t>へ情報をアップロード</a:t>
            </a:r>
            <a:endParaRPr lang="en-US" altLang="ja-JP" sz="2000" dirty="0" smtClean="0"/>
          </a:p>
          <a:p>
            <a:pPr marL="228600" lvl="1" indent="-228600">
              <a:buClr>
                <a:srgbClr val="879BAA"/>
              </a:buClr>
              <a:buSzPct val="100000"/>
            </a:pPr>
            <a:r>
              <a:rPr lang="ja-JP" altLang="en-US" sz="2000" dirty="0" smtClean="0"/>
              <a:t>フィードバック歓迎</a:t>
            </a:r>
            <a:endParaRPr lang="en-US" altLang="ja-JP" sz="2000" dirty="0" smtClean="0"/>
          </a:p>
          <a:p>
            <a:pPr marL="228600" lvl="1" indent="-228600">
              <a:buClr>
                <a:srgbClr val="879BAA"/>
              </a:buClr>
              <a:buSzPct val="100000"/>
            </a:pPr>
            <a:r>
              <a:rPr lang="ja-JP" altLang="en-US" sz="2000" dirty="0" smtClean="0"/>
              <a:t>最初のコントリビューション：</a:t>
            </a:r>
            <a:r>
              <a:rPr lang="en-US" sz="2000" dirty="0" smtClean="0"/>
              <a:t>Bosch-SI</a:t>
            </a:r>
          </a:p>
        </p:txBody>
      </p:sp>
      <p:pic>
        <p:nvPicPr>
          <p:cNvPr id="553987" name="Picture 3"/>
          <p:cNvPicPr>
            <a:picLocks noChangeAspect="1" noChangeArrowheads="1"/>
          </p:cNvPicPr>
          <p:nvPr/>
        </p:nvPicPr>
        <p:blipFill>
          <a:blip r:embed="rId8"/>
          <a:srcRect/>
          <a:stretch>
            <a:fillRect/>
          </a:stretch>
        </p:blipFill>
        <p:spPr bwMode="auto">
          <a:xfrm>
            <a:off x="6171406" y="1679638"/>
            <a:ext cx="5522375" cy="39970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66694670"/>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bwMode="gray">
          <a:xfrm>
            <a:off x="0" y="1367382"/>
            <a:ext cx="12198350" cy="4752429"/>
          </a:xfrm>
          <a:prstGeom prst="rect">
            <a:avLst/>
          </a:prstGeom>
          <a:solidFill>
            <a:srgbClr val="D7D7CD"/>
          </a:solidFill>
          <a:ln>
            <a:noFill/>
          </a:ln>
          <a:effectLst/>
          <a:extLst/>
        </p:spPr>
        <p:txBody>
          <a:bodyPr wrap="square" lIns="108000" tIns="54000" rIns="108000" bIns="54000" numCol="1" spcCol="72000" rtlCol="0" anchor="ctr">
            <a:noAutofit/>
          </a:bodyPr>
          <a:lstStyle/>
          <a:p>
            <a:pPr algn="ctr">
              <a:spcBef>
                <a:spcPct val="0"/>
              </a:spcBef>
              <a:buFont typeface="Wingdings" charset="0"/>
              <a:buNone/>
            </a:pPr>
            <a:endParaRPr lang="en-US" sz="1800" b="1"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28" name="Objekt 27" hidden="1"/>
          <p:cNvGraphicFramePr>
            <a:graphicFrameLocks noChangeAspect="1"/>
          </p:cNvGraphicFramePr>
          <p:nvPr>
            <p:custDataLst>
              <p:tags r:id="rId2"/>
            </p:custDataLst>
            <p:extLst>
              <p:ext uri="{D42A27DB-BD31-4B8C-83A1-F6EECF244321}">
                <p14:modId xmlns:p14="http://schemas.microsoft.com/office/powerpoint/2010/main" val="1603994216"/>
              </p:ext>
            </p:extLst>
          </p:nvPr>
        </p:nvGraphicFramePr>
        <p:xfrm>
          <a:off x="2118" y="1591"/>
          <a:ext cx="2117" cy="1587"/>
        </p:xfrm>
        <a:graphic>
          <a:graphicData uri="http://schemas.openxmlformats.org/presentationml/2006/ole">
            <mc:AlternateContent xmlns:mc="http://schemas.openxmlformats.org/markup-compatibility/2006">
              <mc:Choice xmlns:v="urn:schemas-microsoft-com:vml" Requires="v">
                <p:oleObj spid="_x0000_s424211" name="think-cell Folie" r:id="rId5" imgW="360" imgH="360" progId="">
                  <p:embed/>
                </p:oleObj>
              </mc:Choice>
              <mc:Fallback>
                <p:oleObj name="think-cell Folie" r:id="rId5" imgW="360" imgH="360" progId="">
                  <p:embed/>
                  <p:pic>
                    <p:nvPicPr>
                      <p:cNvPr id="0" name="Picture 2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8" y="1591"/>
                        <a:ext cx="211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el 9"/>
          <p:cNvSpPr>
            <a:spLocks noGrp="1"/>
          </p:cNvSpPr>
          <p:nvPr>
            <p:ph type="title"/>
          </p:nvPr>
        </p:nvSpPr>
        <p:spPr bwMode="gray"/>
        <p:txBody>
          <a:bodyPr/>
          <a:lstStyle/>
          <a:p>
            <a:r>
              <a:rPr lang="en-US" sz="2400" dirty="0" smtClean="0"/>
              <a:t>SW360</a:t>
            </a:r>
            <a:r>
              <a:rPr lang="ja-JP" altLang="en-US" sz="2400" dirty="0" smtClean="0"/>
              <a:t>のエコシステム</a:t>
            </a:r>
            <a:r>
              <a:rPr lang="en-US" sz="2400" dirty="0" smtClean="0"/>
              <a:t>: </a:t>
            </a:r>
            <a:r>
              <a:rPr lang="ja-JP" altLang="en-US" sz="2400" dirty="0" smtClean="0"/>
              <a:t>その他</a:t>
            </a:r>
            <a:endParaRPr lang="en-US" sz="2400" noProof="0" dirty="0"/>
          </a:p>
        </p:txBody>
      </p:sp>
      <p:sp>
        <p:nvSpPr>
          <p:cNvPr id="21" name="Textplatzhalter 2"/>
          <p:cNvSpPr txBox="1">
            <a:spLocks/>
          </p:cNvSpPr>
          <p:nvPr>
            <p:custDataLst>
              <p:tags r:id="rId3"/>
            </p:custDataLst>
          </p:nvPr>
        </p:nvSpPr>
        <p:spPr bwMode="gray">
          <a:xfrm>
            <a:off x="627064" y="1773238"/>
            <a:ext cx="5544342" cy="4032250"/>
          </a:xfrm>
          <a:prstGeom prst="rect">
            <a:avLst/>
          </a:prstGeom>
          <a:ln>
            <a:noFill/>
          </a:ln>
          <a:extLst>
            <a:ext uri="{91240B29-F687-4F45-9708-019B960494DF}">
              <a14:hiddenLine xmlns:a14="http://schemas.microsoft.com/office/drawing/2010/main">
                <a:solidFill>
                  <a:srgbClr val="879BAA"/>
                </a:solidFill>
              </a14:hiddenLine>
            </a:ext>
          </a:extLst>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a:buClr>
                <a:srgbClr val="879BAA"/>
              </a:buClr>
            </a:pPr>
            <a:endParaRPr lang="en-US" sz="1600" kern="140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TextBox 93"/>
          <p:cNvSpPr txBox="1"/>
          <p:nvPr/>
        </p:nvSpPr>
        <p:spPr bwMode="gray">
          <a:xfrm>
            <a:off x="558265" y="1773238"/>
            <a:ext cx="10595997" cy="377026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rtlCol="0" anchor="t" anchorCtr="0">
            <a:spAutoFit/>
          </a:bodyPr>
          <a:lstStyle/>
          <a:p>
            <a:pPr marL="228600" lvl="1" indent="-228600">
              <a:spcBef>
                <a:spcPts val="300"/>
              </a:spcBef>
              <a:buClr>
                <a:srgbClr val="879BAA">
                  <a:lumMod val="100000"/>
                </a:srgbClr>
              </a:buClr>
              <a:buSzPct val="100000"/>
              <a:buFontTx/>
              <a:buChar char="•"/>
            </a:pPr>
            <a:r>
              <a:rPr lang="en-US" sz="20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sw360chores: </a:t>
            </a:r>
            <a:r>
              <a:rPr lang="en-US" sz="2000" b="1" kern="1400"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Docker</a:t>
            </a:r>
            <a:r>
              <a:rPr lang="ja-JP" altLang="en-US" sz="20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を利用した</a:t>
            </a:r>
            <a:r>
              <a:rPr lang="en-US" altLang="ja-JP" sz="20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SW360</a:t>
            </a:r>
            <a:r>
              <a:rPr lang="ja-JP" altLang="en-US" sz="20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の配布</a:t>
            </a:r>
            <a:endParaRPr lang="en-US" sz="20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685800" lvl="2" indent="-228600">
              <a:spcBef>
                <a:spcPts val="300"/>
              </a:spcBef>
              <a:buClr>
                <a:srgbClr val="879BAA">
                  <a:lumMod val="100000"/>
                </a:srgbClr>
              </a:buClr>
              <a:buSzPct val="100000"/>
              <a:buFontTx/>
              <a:buChar char="•"/>
            </a:pPr>
            <a:r>
              <a:rPr lang="ja-JP" alt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標準的なコンテナを用いて</a:t>
            </a:r>
            <a:r>
              <a:rPr lang="en-US" altLang="ja-JP"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SW360</a:t>
            </a:r>
            <a:r>
              <a:rPr lang="ja-JP" alt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の環境を構築</a:t>
            </a:r>
            <a:endParaRPr lang="en-US" altLang="ja-JP"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685800" lvl="2" indent="-228600">
              <a:spcBef>
                <a:spcPts val="300"/>
              </a:spcBef>
              <a:buClr>
                <a:srgbClr val="879BAA">
                  <a:lumMod val="100000"/>
                </a:srgbClr>
              </a:buClr>
              <a:buSzPct val="100000"/>
              <a:buFontTx/>
              <a:buChar char="•"/>
            </a:pPr>
            <a:r>
              <a:rPr 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hlinkClick r:id="rId7"/>
              </a:rPr>
              <a:t>https://github.com/sw360/sw360chores</a:t>
            </a:r>
            <a:endParaRPr 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685800" lvl="2" indent="-228600">
              <a:spcBef>
                <a:spcPts val="300"/>
              </a:spcBef>
              <a:buClr>
                <a:srgbClr val="879BAA">
                  <a:lumMod val="100000"/>
                </a:srgbClr>
              </a:buClr>
              <a:buSzPct val="100000"/>
            </a:pPr>
            <a:endParaRPr lang="en-US" sz="20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228600" lvl="1" indent="-228600">
              <a:spcBef>
                <a:spcPts val="300"/>
              </a:spcBef>
              <a:buClr>
                <a:srgbClr val="879BAA">
                  <a:lumMod val="100000"/>
                </a:srgbClr>
              </a:buClr>
              <a:buSzPct val="100000"/>
              <a:buFontTx/>
              <a:buChar char="•"/>
            </a:pPr>
            <a:r>
              <a:rPr lang="en-US" sz="2000" b="1" kern="14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s</a:t>
            </a:r>
            <a:r>
              <a:rPr lang="en-US" sz="20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w360vagrant: Vagrant</a:t>
            </a:r>
            <a:r>
              <a:rPr lang="ja-JP" altLang="en-US" sz="20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を利用した</a:t>
            </a:r>
            <a:r>
              <a:rPr lang="en-US" altLang="ja-JP" sz="20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SW360</a:t>
            </a:r>
            <a:r>
              <a:rPr lang="ja-JP" altLang="en-US" sz="20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の配布</a:t>
            </a:r>
            <a:endParaRPr lang="en-US" altLang="ja-JP" sz="20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685800" lvl="2" indent="-228600">
              <a:spcBef>
                <a:spcPts val="300"/>
              </a:spcBef>
              <a:buClr>
                <a:srgbClr val="879BAA">
                  <a:lumMod val="100000"/>
                </a:srgbClr>
              </a:buClr>
              <a:buSzPct val="100000"/>
              <a:buFontTx/>
              <a:buChar char="•"/>
            </a:pPr>
            <a:r>
              <a:rPr lang="en-US" sz="2000" kern="1400"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VirtualBox</a:t>
            </a:r>
            <a:r>
              <a:rPr lang="ja-JP" alt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や</a:t>
            </a:r>
            <a:r>
              <a:rPr 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などが提供するハイパーバイザ上に完全な</a:t>
            </a:r>
            <a:r>
              <a:rPr 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SW360</a:t>
            </a:r>
            <a:r>
              <a:rPr lang="ja-JP" alt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の環境を構築</a:t>
            </a:r>
            <a:endParaRPr 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685800" lvl="2" indent="-228600">
              <a:spcBef>
                <a:spcPts val="300"/>
              </a:spcBef>
              <a:buClr>
                <a:srgbClr val="879BAA">
                  <a:lumMod val="100000"/>
                </a:srgbClr>
              </a:buClr>
              <a:buSzPct val="100000"/>
              <a:buFontTx/>
              <a:buChar char="•"/>
            </a:pPr>
            <a:r>
              <a:rPr 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hlinkClick r:id="rId8"/>
              </a:rPr>
              <a:t>https://github.com/sw360/sw360vagrant</a:t>
            </a:r>
            <a:endParaRPr 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685800" lvl="2" indent="-228600">
              <a:spcBef>
                <a:spcPts val="300"/>
              </a:spcBef>
              <a:buClr>
                <a:srgbClr val="879BAA">
                  <a:lumMod val="100000"/>
                </a:srgbClr>
              </a:buClr>
              <a:buSzPct val="100000"/>
              <a:buFontTx/>
              <a:buChar char="•"/>
            </a:pPr>
            <a:endParaRPr lang="en-US" sz="20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228600" lvl="1" indent="-228600">
              <a:spcBef>
                <a:spcPts val="300"/>
              </a:spcBef>
              <a:buClr>
                <a:srgbClr val="879BAA">
                  <a:lumMod val="100000"/>
                </a:srgbClr>
              </a:buClr>
              <a:buSzPct val="100000"/>
              <a:buFontTx/>
              <a:buChar char="•"/>
            </a:pPr>
            <a:r>
              <a:rPr lang="en-US" sz="20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LDAP</a:t>
            </a:r>
            <a:r>
              <a:rPr lang="ja-JP" altLang="en-US" sz="20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ベースのユーザ認証とグループ管理</a:t>
            </a:r>
            <a:endParaRPr lang="en-US" sz="20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685800" lvl="2" indent="-228600">
              <a:spcBef>
                <a:spcPts val="300"/>
              </a:spcBef>
              <a:buClr>
                <a:srgbClr val="879BAA">
                  <a:lumMod val="100000"/>
                </a:srgbClr>
              </a:buClr>
              <a:buSzPct val="100000"/>
              <a:buFontTx/>
              <a:buChar char="•"/>
            </a:pPr>
            <a:r>
              <a:rPr 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hlinkClick r:id="rId9"/>
              </a:rPr>
              <a:t>https://github.com/sw360/ldapOrganizationMappingExt</a:t>
            </a:r>
            <a:endParaRPr lang="en-US" sz="2000"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685800" lvl="2" indent="-228600">
              <a:spcBef>
                <a:spcPts val="300"/>
              </a:spcBef>
              <a:buClr>
                <a:srgbClr val="879BAA">
                  <a:lumMod val="100000"/>
                </a:srgbClr>
              </a:buClr>
              <a:buSzPct val="100000"/>
            </a:pPr>
            <a:endParaRPr lang="en-US" sz="2000" b="1" kern="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3148789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ja-JP" altLang="en-US" sz="2400" dirty="0" smtClean="0"/>
              <a:t>ご清聴ありがとうございました</a:t>
            </a:r>
            <a:r>
              <a:rPr lang="en-US" sz="2400" dirty="0" smtClean="0"/>
              <a:t> … questions?</a:t>
            </a:r>
            <a:endParaRPr lang="en-US" sz="2400" dirty="0"/>
          </a:p>
        </p:txBody>
      </p:sp>
      <p:sp>
        <p:nvSpPr>
          <p:cNvPr id="4" name="Textplatzhalter 3"/>
          <p:cNvSpPr>
            <a:spLocks noGrp="1"/>
          </p:cNvSpPr>
          <p:nvPr>
            <p:ph type="body" sz="quarter" idx="11"/>
          </p:nvPr>
        </p:nvSpPr>
        <p:spPr>
          <a:prstGeom prst="rect">
            <a:avLst/>
          </a:prstGeom>
        </p:spPr>
        <p:txBody>
          <a:bodyPr/>
          <a:lstStyle/>
          <a:p>
            <a:endParaRPr lang="en-US" dirty="0"/>
          </a:p>
        </p:txBody>
      </p:sp>
      <p:sp>
        <p:nvSpPr>
          <p:cNvPr id="8" name="Textplatzhalter 7"/>
          <p:cNvSpPr>
            <a:spLocks noGrp="1"/>
          </p:cNvSpPr>
          <p:nvPr>
            <p:ph type="body" sz="quarter" idx="14"/>
          </p:nvPr>
        </p:nvSpPr>
        <p:spPr/>
        <p:txBody>
          <a:bodyPr/>
          <a:lstStyle/>
          <a:p>
            <a:pPr lvl="0">
              <a:spcBef>
                <a:spcPts val="1200"/>
              </a:spcBef>
              <a:spcAft>
                <a:spcPts val="0"/>
              </a:spcAft>
              <a:tabLst>
                <a:tab pos="806450" algn="l"/>
              </a:tabLst>
              <a:defRPr/>
            </a:pPr>
            <a:r>
              <a:rPr lang="en-US" sz="1800" dirty="0" smtClean="0">
                <a:solidFill>
                  <a:srgbClr val="000000"/>
                </a:solidFill>
                <a:latin typeface="+mn-lt"/>
              </a:rPr>
              <a:t>License: CC-BY-SA-4.0</a:t>
            </a:r>
          </a:p>
          <a:p>
            <a:pPr lvl="0">
              <a:spcBef>
                <a:spcPts val="1200"/>
              </a:spcBef>
              <a:spcAft>
                <a:spcPts val="0"/>
              </a:spcAft>
              <a:tabLst>
                <a:tab pos="806450" algn="l"/>
              </a:tabLst>
              <a:defRPr/>
            </a:pPr>
            <a:r>
              <a:rPr lang="en-US" sz="1800" dirty="0" smtClean="0">
                <a:solidFill>
                  <a:srgbClr val="000000"/>
                </a:solidFill>
                <a:latin typeface="+mn-lt"/>
              </a:rPr>
              <a:t>Copyright 2014-2018 Siemens AG</a:t>
            </a:r>
            <a:br>
              <a:rPr lang="en-US" sz="1800" dirty="0" smtClean="0">
                <a:solidFill>
                  <a:srgbClr val="000000"/>
                </a:solidFill>
                <a:latin typeface="+mn-lt"/>
              </a:rPr>
            </a:br>
            <a:r>
              <a:rPr lang="en-US" sz="1800" dirty="0" smtClean="0">
                <a:solidFill>
                  <a:srgbClr val="000000"/>
                </a:solidFill>
                <a:latin typeface="+mn-lt"/>
              </a:rPr>
              <a:t>Michael C. Jaeger </a:t>
            </a:r>
            <a:br>
              <a:rPr lang="en-US" sz="1800" dirty="0" smtClean="0">
                <a:solidFill>
                  <a:srgbClr val="000000"/>
                </a:solidFill>
                <a:latin typeface="+mn-lt"/>
              </a:rPr>
            </a:br>
            <a:r>
              <a:rPr lang="en-US" sz="1800" dirty="0" smtClean="0">
                <a:solidFill>
                  <a:srgbClr val="000000"/>
                </a:solidFill>
                <a:latin typeface="+mn-lt"/>
              </a:rPr>
              <a:t>(translated by Yoshitake Kobayashi, Toshiba Corporation)</a:t>
            </a:r>
            <a:br>
              <a:rPr lang="en-US" sz="1800" dirty="0" smtClean="0">
                <a:solidFill>
                  <a:srgbClr val="000000"/>
                </a:solidFill>
                <a:latin typeface="+mn-lt"/>
              </a:rPr>
            </a:br>
            <a:endParaRPr lang="en-US" sz="1800" b="0" dirty="0" smtClean="0">
              <a:solidFill>
                <a:srgbClr val="000000"/>
              </a:solidFill>
              <a:latin typeface="+mn-lt"/>
            </a:endParaRPr>
          </a:p>
          <a:p>
            <a:pPr>
              <a:spcBef>
                <a:spcPts val="1200"/>
              </a:spcBef>
              <a:spcAft>
                <a:spcPts val="0"/>
              </a:spcAft>
            </a:pPr>
            <a:r>
              <a:rPr lang="en-US" sz="1800" dirty="0" smtClean="0">
                <a:solidFill>
                  <a:srgbClr val="000000"/>
                </a:solidFill>
                <a:latin typeface="+mn-lt"/>
                <a:ea typeface="ＭＳ Ｐゴシック" charset="-128"/>
              </a:rPr>
              <a:t>Internet</a:t>
            </a:r>
            <a:br>
              <a:rPr lang="en-US" sz="1800" dirty="0" smtClean="0">
                <a:solidFill>
                  <a:srgbClr val="000000"/>
                </a:solidFill>
                <a:latin typeface="+mn-lt"/>
                <a:ea typeface="ＭＳ Ｐゴシック" charset="-128"/>
              </a:rPr>
            </a:br>
            <a:r>
              <a:rPr lang="en-US" sz="1800" dirty="0" smtClean="0">
                <a:solidFill>
                  <a:srgbClr val="000000"/>
                </a:solidFill>
                <a:latin typeface="+mn-lt"/>
                <a:ea typeface="ＭＳ Ｐゴシック" charset="-128"/>
                <a:hlinkClick r:id="rId4"/>
              </a:rPr>
              <a:t>https://www.eclipse.org/sw360</a:t>
            </a:r>
            <a:endParaRPr lang="en-US" sz="1800" dirty="0" smtClean="0">
              <a:solidFill>
                <a:srgbClr val="000000"/>
              </a:solidFill>
              <a:latin typeface="+mn-lt"/>
              <a:ea typeface="ＭＳ Ｐゴシック" charset="-128"/>
            </a:endParaRPr>
          </a:p>
          <a:p>
            <a:pPr>
              <a:spcBef>
                <a:spcPts val="1200"/>
              </a:spcBef>
              <a:spcAft>
                <a:spcPts val="0"/>
              </a:spcAft>
            </a:pPr>
            <a:endParaRPr lang="en-US" sz="1800" dirty="0" smtClean="0">
              <a:solidFill>
                <a:srgbClr val="000000"/>
              </a:solidFill>
              <a:latin typeface="+mn-lt"/>
              <a:ea typeface="ＭＳ Ｐゴシック" charset="-128"/>
            </a:endParaRPr>
          </a:p>
          <a:p>
            <a:pPr lvl="0">
              <a:spcBef>
                <a:spcPts val="1200"/>
              </a:spcBef>
              <a:spcAft>
                <a:spcPts val="0"/>
              </a:spcAft>
            </a:pPr>
            <a:r>
              <a:rPr lang="en-US" sz="1800" dirty="0" smtClean="0">
                <a:solidFill>
                  <a:srgbClr val="000000"/>
                </a:solidFill>
                <a:latin typeface="+mn-lt"/>
                <a:ea typeface="ＭＳ Ｐゴシック" charset="-128"/>
              </a:rPr>
              <a:t>More links</a:t>
            </a:r>
            <a:br>
              <a:rPr lang="en-US" sz="1800" dirty="0" smtClean="0">
                <a:solidFill>
                  <a:srgbClr val="000000"/>
                </a:solidFill>
                <a:latin typeface="+mn-lt"/>
                <a:ea typeface="ＭＳ Ｐゴシック" charset="-128"/>
              </a:rPr>
            </a:br>
            <a:r>
              <a:rPr lang="en-US" sz="1800" dirty="0" smtClean="0">
                <a:solidFill>
                  <a:srgbClr val="000000"/>
                </a:solidFill>
                <a:latin typeface="+mn-lt"/>
                <a:ea typeface="ＭＳ Ｐゴシック" charset="-128"/>
                <a:hlinkClick r:id="rId5"/>
              </a:rPr>
              <a:t>https://github.com/fossology/fossology</a:t>
            </a:r>
            <a:r>
              <a:rPr lang="en-US" sz="1800" dirty="0" smtClean="0">
                <a:solidFill>
                  <a:srgbClr val="000000"/>
                </a:solidFill>
                <a:latin typeface="+mn-lt"/>
                <a:ea typeface="ＭＳ Ｐゴシック" charset="-128"/>
              </a:rPr>
              <a:t/>
            </a:r>
            <a:br>
              <a:rPr lang="en-US" sz="1800" dirty="0" smtClean="0">
                <a:solidFill>
                  <a:srgbClr val="000000"/>
                </a:solidFill>
                <a:latin typeface="+mn-lt"/>
                <a:ea typeface="ＭＳ Ｐゴシック" charset="-128"/>
              </a:rPr>
            </a:br>
            <a:r>
              <a:rPr lang="en-US" sz="1800" dirty="0" smtClean="0">
                <a:solidFill>
                  <a:srgbClr val="000000"/>
                </a:solidFill>
                <a:latin typeface="+mn-lt"/>
                <a:ea typeface="ＭＳ Ｐゴシック" charset="-128"/>
                <a:hlinkClick r:id="rId6"/>
              </a:rPr>
              <a:t>https://github.com/eclipse/sw360</a:t>
            </a:r>
            <a:endParaRPr lang="en-US" sz="1800" dirty="0" smtClean="0">
              <a:solidFill>
                <a:srgbClr val="000000"/>
              </a:solidFill>
              <a:latin typeface="+mn-lt"/>
              <a:ea typeface="ＭＳ Ｐゴシック" charset="-128"/>
            </a:endParaRPr>
          </a:p>
          <a:p>
            <a:pPr lvl="0">
              <a:spcBef>
                <a:spcPts val="1200"/>
              </a:spcBef>
              <a:spcAft>
                <a:spcPts val="0"/>
              </a:spcAft>
            </a:pPr>
            <a:endParaRPr lang="en-US" sz="1800" dirty="0" smtClean="0">
              <a:solidFill>
                <a:srgbClr val="000000"/>
              </a:solidFill>
              <a:latin typeface="+mn-lt"/>
              <a:ea typeface="ＭＳ Ｐゴシック" charset="-128"/>
            </a:endParaRPr>
          </a:p>
          <a:p>
            <a:pPr lvl="0">
              <a:spcBef>
                <a:spcPts val="1200"/>
              </a:spcBef>
              <a:spcAft>
                <a:spcPts val="0"/>
              </a:spcAft>
            </a:pPr>
            <a:endParaRPr lang="en-US" sz="1800" dirty="0" smtClean="0">
              <a:solidFill>
                <a:srgbClr val="000000"/>
              </a:solidFill>
              <a:latin typeface="+mn-lt"/>
              <a:ea typeface="ＭＳ Ｐゴシック" charset="-128"/>
            </a:endParaRPr>
          </a:p>
          <a:p>
            <a:pPr lvl="0">
              <a:spcBef>
                <a:spcPts val="1200"/>
              </a:spcBef>
              <a:spcAft>
                <a:spcPts val="0"/>
              </a:spcAft>
            </a:pPr>
            <a:endParaRPr lang="en-US" sz="1800" dirty="0" smtClean="0">
              <a:solidFill>
                <a:srgbClr val="000000"/>
              </a:solidFill>
              <a:latin typeface="+mn-lt"/>
              <a:ea typeface="ＭＳ Ｐゴシック" charset="-128"/>
            </a:endParaRPr>
          </a:p>
          <a:p>
            <a:pPr lvl="0">
              <a:spcBef>
                <a:spcPts val="1200"/>
              </a:spcBef>
              <a:spcAft>
                <a:spcPts val="0"/>
              </a:spcAft>
            </a:pPr>
            <a:endParaRPr lang="en-US" sz="1800" dirty="0" smtClean="0">
              <a:latin typeface="+mn-lt"/>
            </a:endParaRPr>
          </a:p>
          <a:p>
            <a:endParaRPr lang="en-US" sz="1800" dirty="0" smtClean="0">
              <a:latin typeface="+mn-lt"/>
            </a:endParaRPr>
          </a:p>
          <a:p>
            <a:endParaRPr lang="en-US" sz="1800" dirty="0">
              <a:latin typeface="+mn-lt"/>
            </a:endParaRPr>
          </a:p>
        </p:txBody>
      </p:sp>
    </p:spTree>
    <p:custDataLst>
      <p:tags r:id="rId1"/>
    </p:custDataLst>
    <p:extLst>
      <p:ext uri="{BB962C8B-B14F-4D97-AF65-F5344CB8AC3E}">
        <p14:creationId xmlns:p14="http://schemas.microsoft.com/office/powerpoint/2010/main" val="382282211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bwMode="gray">
          <a:xfrm>
            <a:off x="4235" y="1413148"/>
            <a:ext cx="12198350" cy="4752429"/>
          </a:xfrm>
          <a:prstGeom prst="rect">
            <a:avLst/>
          </a:prstGeom>
          <a:solidFill>
            <a:srgbClr val="D7D7CD"/>
          </a:solidFill>
          <a:ln>
            <a:noFill/>
          </a:ln>
          <a:effectLst/>
          <a:extLst/>
        </p:spPr>
        <p:txBody>
          <a:bodyPr wrap="square" lIns="108000" tIns="54000" rIns="108000" bIns="54000" numCol="1" spcCol="72000" rtlCol="0" anchor="ctr">
            <a:noAutofit/>
          </a:bodyPr>
          <a:lstStyle/>
          <a:p>
            <a:pPr algn="ctr">
              <a:spcBef>
                <a:spcPct val="0"/>
              </a:spcBef>
              <a:buFont typeface="Wingdings" charset="0"/>
              <a:buNone/>
            </a:pPr>
            <a:endParaRPr lang="en-US" sz="1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28" name="Objekt 27" hidden="1"/>
          <p:cNvGraphicFramePr>
            <a:graphicFrameLocks noChangeAspect="1"/>
          </p:cNvGraphicFramePr>
          <p:nvPr>
            <p:custDataLst>
              <p:tags r:id="rId2"/>
            </p:custDataLst>
            <p:extLst>
              <p:ext uri="{D42A27DB-BD31-4B8C-83A1-F6EECF244321}">
                <p14:modId xmlns:p14="http://schemas.microsoft.com/office/powerpoint/2010/main" val="735123602"/>
              </p:ext>
            </p:extLst>
          </p:nvPr>
        </p:nvGraphicFramePr>
        <p:xfrm>
          <a:off x="2118" y="1591"/>
          <a:ext cx="2117" cy="1587"/>
        </p:xfrm>
        <a:graphic>
          <a:graphicData uri="http://schemas.openxmlformats.org/presentationml/2006/ole">
            <mc:AlternateContent xmlns:mc="http://schemas.openxmlformats.org/markup-compatibility/2006">
              <mc:Choice xmlns:v="urn:schemas-microsoft-com:vml" Requires="v">
                <p:oleObj spid="_x0000_s428306" name="think-cell Folie" r:id="rId5" imgW="360" imgH="360" progId="">
                  <p:embed/>
                </p:oleObj>
              </mc:Choice>
              <mc:Fallback>
                <p:oleObj name="think-cell Folie" r:id="rId5" imgW="360" imgH="360" progId="">
                  <p:embed/>
                  <p:pic>
                    <p:nvPicPr>
                      <p:cNvPr id="0" name="Picture 2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8" y="1591"/>
                        <a:ext cx="211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el 9"/>
          <p:cNvSpPr>
            <a:spLocks noGrp="1"/>
          </p:cNvSpPr>
          <p:nvPr>
            <p:ph type="title"/>
          </p:nvPr>
        </p:nvSpPr>
        <p:spPr bwMode="gray"/>
        <p:txBody>
          <a:bodyPr/>
          <a:lstStyle/>
          <a:p>
            <a:r>
              <a:rPr lang="en-US" sz="2400" noProof="0" dirty="0" smtClean="0"/>
              <a:t>SW360 Tips and Ticks</a:t>
            </a:r>
            <a:endParaRPr lang="en-US" sz="2400" noProof="0" dirty="0"/>
          </a:p>
        </p:txBody>
      </p:sp>
      <p:sp>
        <p:nvSpPr>
          <p:cNvPr id="21" name="Textplatzhalter 2"/>
          <p:cNvSpPr txBox="1">
            <a:spLocks/>
          </p:cNvSpPr>
          <p:nvPr>
            <p:custDataLst>
              <p:tags r:id="rId3"/>
            </p:custDataLst>
          </p:nvPr>
        </p:nvSpPr>
        <p:spPr bwMode="gray">
          <a:xfrm>
            <a:off x="627064" y="1773238"/>
            <a:ext cx="5544342" cy="4032250"/>
          </a:xfrm>
          <a:prstGeom prst="rect">
            <a:avLst/>
          </a:prstGeom>
          <a:ln>
            <a:noFill/>
          </a:ln>
          <a:extLst>
            <a:ext uri="{91240B29-F687-4F45-9708-019B960494DF}">
              <a14:hiddenLine xmlns:a14="http://schemas.microsoft.com/office/drawing/2010/main">
                <a:solidFill>
                  <a:srgbClr val="879BAA"/>
                </a:solidFill>
              </a14:hiddenLine>
            </a:ext>
          </a:extLst>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a:buClr>
                <a:srgbClr val="879BAA"/>
              </a:buClr>
            </a:pPr>
            <a:endParaRPr lang="en-US" sz="1600" kern="140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Text Placeholder 2"/>
          <p:cNvSpPr>
            <a:spLocks noGrp="1"/>
          </p:cNvSpPr>
          <p:nvPr>
            <p:ph type="body" sz="quarter" idx="11"/>
          </p:nvPr>
        </p:nvSpPr>
        <p:spPr>
          <a:xfrm>
            <a:off x="703262" y="1773239"/>
            <a:ext cx="9491325" cy="2231380"/>
          </a:xfrm>
        </p:spPr>
        <p:txBody>
          <a:bodyPr/>
          <a:lstStyle/>
          <a:p>
            <a:pPr marL="228600" lvl="1" indent="-228600">
              <a:buClr>
                <a:srgbClr val="879BAA"/>
              </a:buClr>
              <a:buSzPct val="100000"/>
              <a:buNone/>
            </a:pPr>
            <a:r>
              <a:rPr lang="ja-JP" altLang="en-US" sz="2000" b="1" dirty="0"/>
              <a:t>プロジェクト</a:t>
            </a:r>
            <a:r>
              <a:rPr lang="ja-JP" altLang="en-US" sz="2000" b="1" dirty="0" smtClean="0"/>
              <a:t>のクリーニングステータスのロック</a:t>
            </a:r>
            <a:endParaRPr lang="en-US" sz="2000" b="1" dirty="0" smtClean="0"/>
          </a:p>
          <a:p>
            <a:pPr marL="228600" lvl="1" indent="-228600">
              <a:buClr>
                <a:srgbClr val="879BAA"/>
              </a:buClr>
              <a:buSzPct val="100000"/>
              <a:buNone/>
            </a:pPr>
            <a:endParaRPr lang="en-US" sz="2000" b="1" dirty="0" smtClean="0"/>
          </a:p>
          <a:p>
            <a:pPr marL="228600" lvl="1" indent="-228600">
              <a:buClr>
                <a:srgbClr val="879BAA"/>
              </a:buClr>
              <a:buSzPct val="100000"/>
              <a:buNone/>
            </a:pPr>
            <a:r>
              <a:rPr lang="ja-JP" altLang="en-US" sz="2000" b="1" dirty="0" smtClean="0"/>
              <a:t>クリーニングステータス </a:t>
            </a:r>
            <a:r>
              <a:rPr lang="en-US" sz="2000" b="1" dirty="0" smtClean="0"/>
              <a:t>= Closed</a:t>
            </a:r>
            <a:endParaRPr lang="en-US" sz="2000" dirty="0" smtClean="0"/>
          </a:p>
          <a:p>
            <a:pPr marL="228600" lvl="1" indent="-228600">
              <a:buClr>
                <a:srgbClr val="879BAA"/>
              </a:buClr>
              <a:buSzPct val="100000"/>
            </a:pPr>
            <a:r>
              <a:rPr lang="ja-JP" altLang="en-US" sz="2000" dirty="0" smtClean="0"/>
              <a:t>クリーニング管理者のみ使える機能</a:t>
            </a:r>
            <a:endParaRPr lang="en-US" sz="2000" dirty="0" smtClean="0"/>
          </a:p>
          <a:p>
            <a:pPr marL="228600" lvl="1" indent="-228600">
              <a:buClr>
                <a:srgbClr val="879BAA"/>
              </a:buClr>
              <a:buSzPct val="100000"/>
            </a:pPr>
            <a:r>
              <a:rPr lang="ja-JP" altLang="en-US" sz="2000" dirty="0" smtClean="0"/>
              <a:t>作成者やモデレータは使えない</a:t>
            </a:r>
            <a:endParaRPr lang="en-US" altLang="ja-JP" sz="2000" dirty="0" smtClean="0"/>
          </a:p>
          <a:p>
            <a:pPr marL="228600" lvl="1" indent="-228600">
              <a:buClr>
                <a:srgbClr val="879BAA"/>
              </a:buClr>
              <a:buSzPct val="100000"/>
            </a:pPr>
            <a:r>
              <a:rPr lang="ja-JP" altLang="en-US" sz="2000" dirty="0" smtClean="0"/>
              <a:t>この機能の問題：わかりにくく混乱を招く</a:t>
            </a:r>
            <a:endParaRPr lang="en-US" sz="2000" dirty="0" smtClean="0"/>
          </a:p>
        </p:txBody>
      </p:sp>
      <p:pic>
        <p:nvPicPr>
          <p:cNvPr id="488451" name="Picture 3"/>
          <p:cNvPicPr>
            <a:picLocks noChangeAspect="1" noChangeArrowheads="1"/>
          </p:cNvPicPr>
          <p:nvPr/>
        </p:nvPicPr>
        <p:blipFill>
          <a:blip r:embed="rId7"/>
          <a:srcRect/>
          <a:stretch>
            <a:fillRect/>
          </a:stretch>
        </p:blipFill>
        <p:spPr bwMode="auto">
          <a:xfrm>
            <a:off x="5683779" y="2544697"/>
            <a:ext cx="5983287" cy="29527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66694670"/>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bwMode="gray">
          <a:xfrm>
            <a:off x="4235" y="1413148"/>
            <a:ext cx="12198350" cy="4752429"/>
          </a:xfrm>
          <a:prstGeom prst="rect">
            <a:avLst/>
          </a:prstGeom>
          <a:solidFill>
            <a:srgbClr val="D7D7CD"/>
          </a:solidFill>
          <a:ln>
            <a:noFill/>
          </a:ln>
          <a:effectLst/>
          <a:extLst/>
        </p:spPr>
        <p:txBody>
          <a:bodyPr wrap="square" lIns="108000" tIns="54000" rIns="108000" bIns="54000" numCol="1" spcCol="72000" rtlCol="0" anchor="ctr">
            <a:noAutofit/>
          </a:bodyPr>
          <a:lstStyle/>
          <a:p>
            <a:pPr algn="ctr">
              <a:spcBef>
                <a:spcPct val="0"/>
              </a:spcBef>
              <a:buFont typeface="Wingdings" charset="0"/>
              <a:buNone/>
            </a:pPr>
            <a:endParaRPr lang="en-US" sz="1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28" name="Objekt 27" hidden="1"/>
          <p:cNvGraphicFramePr>
            <a:graphicFrameLocks noChangeAspect="1"/>
          </p:cNvGraphicFramePr>
          <p:nvPr>
            <p:custDataLst>
              <p:tags r:id="rId2"/>
            </p:custDataLst>
            <p:extLst>
              <p:ext uri="{D42A27DB-BD31-4B8C-83A1-F6EECF244321}">
                <p14:modId xmlns:p14="http://schemas.microsoft.com/office/powerpoint/2010/main" val="735123602"/>
              </p:ext>
            </p:extLst>
          </p:nvPr>
        </p:nvGraphicFramePr>
        <p:xfrm>
          <a:off x="2118" y="1591"/>
          <a:ext cx="2117" cy="1587"/>
        </p:xfrm>
        <a:graphic>
          <a:graphicData uri="http://schemas.openxmlformats.org/presentationml/2006/ole">
            <mc:AlternateContent xmlns:mc="http://schemas.openxmlformats.org/markup-compatibility/2006">
              <mc:Choice xmlns:v="urn:schemas-microsoft-com:vml" Requires="v">
                <p:oleObj spid="_x0000_s429329" name="think-cell Folie" r:id="rId5" imgW="360" imgH="360" progId="">
                  <p:embed/>
                </p:oleObj>
              </mc:Choice>
              <mc:Fallback>
                <p:oleObj name="think-cell Folie" r:id="rId5" imgW="360" imgH="360" progId="">
                  <p:embed/>
                  <p:pic>
                    <p:nvPicPr>
                      <p:cNvPr id="0" name="Picture 2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8" y="1591"/>
                        <a:ext cx="211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el 9"/>
          <p:cNvSpPr>
            <a:spLocks noGrp="1"/>
          </p:cNvSpPr>
          <p:nvPr>
            <p:ph type="title"/>
          </p:nvPr>
        </p:nvSpPr>
        <p:spPr bwMode="gray"/>
        <p:txBody>
          <a:bodyPr/>
          <a:lstStyle/>
          <a:p>
            <a:r>
              <a:rPr lang="en-US" sz="2400" noProof="0" dirty="0" smtClean="0"/>
              <a:t>SW360 </a:t>
            </a:r>
            <a:r>
              <a:rPr lang="ja-JP" altLang="en-US" sz="2400" noProof="0" dirty="0" smtClean="0"/>
              <a:t>サーチ機能</a:t>
            </a:r>
            <a:endParaRPr lang="en-US" sz="2400" noProof="0" dirty="0"/>
          </a:p>
        </p:txBody>
      </p:sp>
      <p:sp>
        <p:nvSpPr>
          <p:cNvPr id="21" name="Textplatzhalter 2"/>
          <p:cNvSpPr txBox="1">
            <a:spLocks/>
          </p:cNvSpPr>
          <p:nvPr>
            <p:custDataLst>
              <p:tags r:id="rId3"/>
            </p:custDataLst>
          </p:nvPr>
        </p:nvSpPr>
        <p:spPr bwMode="gray">
          <a:xfrm>
            <a:off x="627064" y="1773238"/>
            <a:ext cx="5544342" cy="4032250"/>
          </a:xfrm>
          <a:prstGeom prst="rect">
            <a:avLst/>
          </a:prstGeom>
          <a:ln>
            <a:noFill/>
          </a:ln>
          <a:extLst>
            <a:ext uri="{91240B29-F687-4F45-9708-019B960494DF}">
              <a14:hiddenLine xmlns:a14="http://schemas.microsoft.com/office/drawing/2010/main">
                <a:solidFill>
                  <a:srgbClr val="879BAA"/>
                </a:solidFill>
              </a14:hiddenLine>
            </a:ext>
          </a:extLst>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en-US" sz="1400" baseline="0">
                <a:solidFill>
                  <a:schemeClr val="tx1"/>
                </a:solidFill>
                <a:latin typeface="+mn-lt"/>
                <a:ea typeface="+mn-ea"/>
                <a:cs typeface="+mn-cs"/>
              </a:defRPr>
            </a:lvl1pPr>
            <a:lvl2pPr marL="179388" indent="-179388" algn="l" rtl="0" eaLnBrk="0" fontAlgn="base" hangingPunct="0">
              <a:lnSpc>
                <a:spcPct val="100000"/>
              </a:lnSpc>
              <a:spcBef>
                <a:spcPts val="600"/>
              </a:spcBef>
              <a:spcAft>
                <a:spcPct val="0"/>
              </a:spcAft>
              <a:buClr>
                <a:schemeClr val="accent1"/>
              </a:buClr>
              <a:buFont typeface="Arial" pitchFamily="34" charset="0"/>
              <a:buChar char="•"/>
              <a:defRPr sz="1400">
                <a:solidFill>
                  <a:schemeClr val="tx1"/>
                </a:solidFill>
                <a:latin typeface="+mn-lt"/>
                <a:ea typeface="+mn-ea"/>
              </a:defRPr>
            </a:lvl2pPr>
            <a:lvl3pPr marL="358775"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3pPr>
            <a:lvl4pPr marL="538163"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4pPr>
            <a:lvl5pPr marL="717550" indent="-177800" algn="l" rtl="0" eaLnBrk="0" fontAlgn="base" hangingPunct="0">
              <a:lnSpc>
                <a:spcPct val="100000"/>
              </a:lnSpc>
              <a:spcBef>
                <a:spcPts val="600"/>
              </a:spcBef>
              <a:spcAft>
                <a:spcPct val="0"/>
              </a:spcAft>
              <a:buClr>
                <a:srgbClr val="879BAA"/>
              </a:buClr>
              <a:buChar char="•"/>
              <a:defRPr sz="1400">
                <a:solidFill>
                  <a:schemeClr val="tx1"/>
                </a:solidFill>
                <a:latin typeface="+mn-lt"/>
                <a:ea typeface="+mn-ea"/>
              </a:defRPr>
            </a:lvl5pPr>
            <a:lvl6pPr marL="1174750" indent="-177800" algn="l" rtl="0" fontAlgn="base">
              <a:lnSpc>
                <a:spcPct val="110000"/>
              </a:lnSpc>
              <a:spcBef>
                <a:spcPct val="0"/>
              </a:spcBef>
              <a:spcAft>
                <a:spcPct val="0"/>
              </a:spcAft>
              <a:buClr>
                <a:srgbClr val="879BAA"/>
              </a:buClr>
              <a:buChar char="•"/>
              <a:defRPr>
                <a:solidFill>
                  <a:schemeClr val="tx1"/>
                </a:solidFill>
                <a:latin typeface="+mn-lt"/>
                <a:ea typeface="+mn-ea"/>
              </a:defRPr>
            </a:lvl6pPr>
            <a:lvl7pPr marL="1631950" indent="-177800" algn="l" rtl="0" fontAlgn="base">
              <a:lnSpc>
                <a:spcPct val="110000"/>
              </a:lnSpc>
              <a:spcBef>
                <a:spcPct val="0"/>
              </a:spcBef>
              <a:spcAft>
                <a:spcPct val="0"/>
              </a:spcAft>
              <a:buClr>
                <a:srgbClr val="879BAA"/>
              </a:buClr>
              <a:buChar char="•"/>
              <a:defRPr>
                <a:solidFill>
                  <a:schemeClr val="tx1"/>
                </a:solidFill>
                <a:latin typeface="+mn-lt"/>
                <a:ea typeface="+mn-ea"/>
              </a:defRPr>
            </a:lvl7pPr>
            <a:lvl8pPr marL="2089150" indent="-177800" algn="l" rtl="0" fontAlgn="base">
              <a:lnSpc>
                <a:spcPct val="110000"/>
              </a:lnSpc>
              <a:spcBef>
                <a:spcPct val="0"/>
              </a:spcBef>
              <a:spcAft>
                <a:spcPct val="0"/>
              </a:spcAft>
              <a:buClr>
                <a:srgbClr val="879BAA"/>
              </a:buClr>
              <a:buChar char="•"/>
              <a:defRPr>
                <a:solidFill>
                  <a:schemeClr val="tx1"/>
                </a:solidFill>
                <a:latin typeface="+mn-lt"/>
                <a:ea typeface="+mn-ea"/>
              </a:defRPr>
            </a:lvl8pPr>
            <a:lvl9pPr marL="2546350" indent="-177800" algn="l" rtl="0" fontAlgn="base">
              <a:lnSpc>
                <a:spcPct val="110000"/>
              </a:lnSpc>
              <a:spcBef>
                <a:spcPct val="0"/>
              </a:spcBef>
              <a:spcAft>
                <a:spcPct val="0"/>
              </a:spcAft>
              <a:buClr>
                <a:srgbClr val="879BAA"/>
              </a:buClr>
              <a:buChar char="•"/>
              <a:defRPr>
                <a:solidFill>
                  <a:schemeClr val="tx1"/>
                </a:solidFill>
                <a:latin typeface="+mn-lt"/>
                <a:ea typeface="+mn-ea"/>
              </a:defRPr>
            </a:lvl9pPr>
          </a:lstStyle>
          <a:p>
            <a:pPr lvl="1">
              <a:buClr>
                <a:srgbClr val="879BAA"/>
              </a:buClr>
            </a:pPr>
            <a:endParaRPr lang="en-US" sz="1600" kern="140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Text Placeholder 2"/>
          <p:cNvSpPr>
            <a:spLocks noGrp="1"/>
          </p:cNvSpPr>
          <p:nvPr>
            <p:ph type="body" sz="quarter" idx="11"/>
          </p:nvPr>
        </p:nvSpPr>
        <p:spPr>
          <a:xfrm>
            <a:off x="703262" y="1773239"/>
            <a:ext cx="9491325" cy="4154984"/>
          </a:xfrm>
        </p:spPr>
        <p:txBody>
          <a:bodyPr/>
          <a:lstStyle/>
          <a:p>
            <a:pPr marL="228600" lvl="1" indent="-228600">
              <a:buClr>
                <a:srgbClr val="879BAA"/>
              </a:buClr>
              <a:buSzPct val="100000"/>
              <a:buNone/>
            </a:pPr>
            <a:r>
              <a:rPr lang="ja-JP" altLang="en-US" sz="2000" b="1" dirty="0" smtClean="0"/>
              <a:t>コンポーネントやプロジェクトへの変更をサーチ</a:t>
            </a:r>
            <a:endParaRPr lang="en-US" altLang="ja-JP" sz="2000" b="1" dirty="0" smtClean="0"/>
          </a:p>
          <a:p>
            <a:pPr marL="228600" lvl="1" indent="-228600">
              <a:buClr>
                <a:srgbClr val="879BAA"/>
              </a:buClr>
              <a:buSzPct val="100000"/>
            </a:pPr>
            <a:r>
              <a:rPr lang="ja-JP" altLang="en-US" sz="2000" dirty="0" smtClean="0"/>
              <a:t>サーチ機能強化： 特殊文字をサポート</a:t>
            </a:r>
            <a:endParaRPr lang="en-US" altLang="ja-JP" sz="2000" dirty="0" smtClean="0"/>
          </a:p>
          <a:p>
            <a:pPr marL="228600" lvl="1" indent="-228600">
              <a:buClr>
                <a:srgbClr val="879BAA"/>
              </a:buClr>
              <a:buSzPct val="100000"/>
            </a:pPr>
            <a:r>
              <a:rPr lang="ja-JP" altLang="en-US" sz="2000" dirty="0" smtClean="0"/>
              <a:t>クイックフィルタなし</a:t>
            </a:r>
            <a:endParaRPr lang="en-US" sz="2000" dirty="0" smtClean="0"/>
          </a:p>
          <a:p>
            <a:pPr marL="228600" lvl="1" indent="-228600">
              <a:buClr>
                <a:srgbClr val="879BAA"/>
              </a:buClr>
              <a:buSzPct val="100000"/>
            </a:pPr>
            <a:r>
              <a:rPr lang="ja-JP" altLang="en-US" sz="2000" dirty="0" smtClean="0"/>
              <a:t>検索とブラウズがとても早くなる</a:t>
            </a:r>
            <a:endParaRPr lang="en-US" sz="2000" dirty="0" smtClean="0"/>
          </a:p>
          <a:p>
            <a:pPr marL="228600" lvl="1" indent="-228600">
              <a:buClr>
                <a:srgbClr val="879BAA"/>
              </a:buClr>
              <a:buSzPct val="100000"/>
            </a:pPr>
            <a:r>
              <a:rPr lang="ja-JP" altLang="en-US" sz="2000" dirty="0" smtClean="0"/>
              <a:t>ページングはページロードを高速化</a:t>
            </a:r>
            <a:endParaRPr lang="en-US" altLang="ja-JP" sz="2000" dirty="0" smtClean="0"/>
          </a:p>
          <a:p>
            <a:pPr marL="228600" lvl="1" indent="-228600">
              <a:buClr>
                <a:srgbClr val="879BAA"/>
              </a:buClr>
              <a:buSzPct val="100000"/>
            </a:pPr>
            <a:r>
              <a:rPr lang="ja-JP" altLang="en-US" sz="2000" dirty="0" smtClean="0"/>
              <a:t>ページングはサーバ負荷を高速化</a:t>
            </a:r>
            <a:endParaRPr lang="en-US" sz="2000" dirty="0" smtClean="0"/>
          </a:p>
          <a:p>
            <a:pPr marL="228600" lvl="1" indent="-228600">
              <a:buClr>
                <a:srgbClr val="879BAA"/>
              </a:buClr>
              <a:buSzPct val="100000"/>
              <a:buNone/>
            </a:pPr>
            <a:r>
              <a:rPr lang="ja-JP" altLang="en-US" sz="2000" b="1" dirty="0" smtClean="0"/>
              <a:t>既知の問題</a:t>
            </a:r>
            <a:endParaRPr lang="en-US" altLang="ja-JP" sz="2000" b="1" dirty="0" smtClean="0"/>
          </a:p>
          <a:p>
            <a:pPr marL="228600" lvl="1" indent="-228600">
              <a:buClr>
                <a:srgbClr val="879BAA"/>
              </a:buClr>
              <a:buSzPct val="100000"/>
            </a:pPr>
            <a:r>
              <a:rPr lang="ja-JP" altLang="en-US" sz="2000" dirty="0" smtClean="0"/>
              <a:t>プロジェクトに関連したリリース検索範囲が </a:t>
            </a:r>
            <a:r>
              <a:rPr lang="en-US" sz="2000" dirty="0" smtClean="0"/>
              <a:t>25 </a:t>
            </a:r>
            <a:r>
              <a:rPr lang="ja-JP" altLang="en-US" sz="2000" dirty="0" smtClean="0"/>
              <a:t>に制限</a:t>
            </a:r>
            <a:endParaRPr lang="en-US" sz="2000" dirty="0" smtClean="0"/>
          </a:p>
          <a:p>
            <a:pPr marL="228600" lvl="1" indent="-228600">
              <a:buClr>
                <a:srgbClr val="879BAA"/>
              </a:buClr>
              <a:buSzPct val="100000"/>
            </a:pPr>
            <a:r>
              <a:rPr lang="ja-JP" altLang="en-US" sz="2000" dirty="0" smtClean="0"/>
              <a:t>バージョンに対する検索機能がない</a:t>
            </a:r>
            <a:endParaRPr lang="en-US" altLang="ja-JP" sz="2000" dirty="0" smtClean="0"/>
          </a:p>
          <a:p>
            <a:pPr marL="228600" lvl="1" indent="-228600">
              <a:buClr>
                <a:srgbClr val="879BAA"/>
              </a:buClr>
              <a:buSzPct val="100000"/>
              <a:buNone/>
            </a:pPr>
            <a:endParaRPr lang="en-US" sz="2000" dirty="0" smtClean="0"/>
          </a:p>
          <a:p>
            <a:pPr marL="228600" lvl="1" indent="-228600">
              <a:buClr>
                <a:srgbClr val="879BAA"/>
              </a:buClr>
              <a:buSzPct val="100000"/>
              <a:buNone/>
            </a:pPr>
            <a:endParaRPr lang="en-US" sz="2000" dirty="0" smtClean="0"/>
          </a:p>
        </p:txBody>
      </p:sp>
      <p:pic>
        <p:nvPicPr>
          <p:cNvPr id="526339" name="Picture 3"/>
          <p:cNvPicPr>
            <a:picLocks noChangeAspect="1" noChangeArrowheads="1"/>
          </p:cNvPicPr>
          <p:nvPr/>
        </p:nvPicPr>
        <p:blipFill>
          <a:blip r:embed="rId7"/>
          <a:srcRect/>
          <a:stretch>
            <a:fillRect/>
          </a:stretch>
        </p:blipFill>
        <p:spPr bwMode="auto">
          <a:xfrm>
            <a:off x="7042318" y="1994399"/>
            <a:ext cx="4654734" cy="31081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6669467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同様の</a:t>
            </a:r>
            <a:r>
              <a:rPr lang="ja-JP" altLang="en-US" dirty="0" smtClean="0"/>
              <a:t>問題</a:t>
            </a:r>
            <a:r>
              <a:rPr lang="en-US" dirty="0" smtClean="0"/>
              <a:t>: </a:t>
            </a:r>
            <a:r>
              <a:rPr lang="ja-JP" altLang="en-US" dirty="0" smtClean="0"/>
              <a:t>ライセンス情報</a:t>
            </a:r>
            <a:endParaRPr lang="de-DE" dirty="0"/>
          </a:p>
        </p:txBody>
      </p:sp>
      <p:sp>
        <p:nvSpPr>
          <p:cNvPr id="3" name="Text Placeholder 2"/>
          <p:cNvSpPr>
            <a:spLocks noGrp="1"/>
          </p:cNvSpPr>
          <p:nvPr>
            <p:ph type="body" sz="quarter" idx="11"/>
          </p:nvPr>
        </p:nvSpPr>
        <p:spPr>
          <a:xfrm>
            <a:off x="627062" y="1412875"/>
            <a:ext cx="11088687" cy="1631216"/>
          </a:xfrm>
        </p:spPr>
        <p:txBody>
          <a:bodyPr/>
          <a:lstStyle/>
          <a:p>
            <a:pPr lvl="1">
              <a:buFont typeface="Wingdings" pitchFamily="2" charset="2"/>
              <a:buChar char="§"/>
            </a:pPr>
            <a:r>
              <a:rPr lang="ja-JP" altLang="en-US" dirty="0" smtClean="0"/>
              <a:t>何百ものライセンスが存在</a:t>
            </a:r>
            <a:r>
              <a:rPr lang="en-US" altLang="ja-JP" dirty="0" smtClean="0"/>
              <a:t/>
            </a:r>
            <a:br>
              <a:rPr lang="en-US" altLang="ja-JP" dirty="0" smtClean="0"/>
            </a:br>
            <a:r>
              <a:rPr lang="ja-JP" altLang="en-US" dirty="0" smtClean="0"/>
              <a:t>（</a:t>
            </a:r>
            <a:r>
              <a:rPr lang="en-US" altLang="ja-JP" dirty="0" smtClean="0"/>
              <a:t>OSS</a:t>
            </a:r>
            <a:r>
              <a:rPr lang="ja-JP" altLang="en-US" dirty="0" smtClean="0"/>
              <a:t>ライセンスや商用ライセンス）</a:t>
            </a:r>
            <a:endParaRPr lang="en-US" dirty="0" smtClean="0"/>
          </a:p>
          <a:p>
            <a:pPr lvl="1">
              <a:buFont typeface="Wingdings" pitchFamily="2" charset="2"/>
              <a:buChar char="§"/>
            </a:pPr>
            <a:r>
              <a:rPr lang="ja-JP" altLang="en-US" dirty="0" smtClean="0"/>
              <a:t>ライセンスの参照テキストを解析</a:t>
            </a:r>
            <a:r>
              <a:rPr lang="ja-JP" altLang="en-US" dirty="0"/>
              <a:t>して</a:t>
            </a:r>
            <a:r>
              <a:rPr lang="ja-JP" altLang="en-US" dirty="0" smtClean="0"/>
              <a:t>保存</a:t>
            </a:r>
            <a:endParaRPr lang="en-US" altLang="ja-JP" dirty="0" smtClean="0"/>
          </a:p>
          <a:p>
            <a:pPr lvl="1">
              <a:buFont typeface="Wingdings" pitchFamily="2" charset="2"/>
              <a:buChar char="§"/>
            </a:pPr>
            <a:r>
              <a:rPr lang="ja-JP" altLang="en-US" dirty="0" smtClean="0"/>
              <a:t>システムはライセンス情報を識別して交換</a:t>
            </a:r>
            <a:endParaRPr lang="en-US" altLang="ja-JP" dirty="0" smtClean="0"/>
          </a:p>
        </p:txBody>
      </p:sp>
      <p:pic>
        <p:nvPicPr>
          <p:cNvPr id="4"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3778374" y="3022868"/>
            <a:ext cx="1270000" cy="1270000"/>
          </a:xfrm>
          <a:prstGeom prst="rect">
            <a:avLst/>
          </a:prstGeom>
          <a:noFill/>
        </p:spPr>
      </p:pic>
      <p:pic>
        <p:nvPicPr>
          <p:cNvPr id="5"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4308574" y="4806975"/>
            <a:ext cx="1270000" cy="1270000"/>
          </a:xfrm>
          <a:prstGeom prst="rect">
            <a:avLst/>
          </a:prstGeom>
          <a:noFill/>
        </p:spPr>
      </p:pic>
      <p:pic>
        <p:nvPicPr>
          <p:cNvPr id="6"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7978725" y="4532015"/>
            <a:ext cx="1270000" cy="1270000"/>
          </a:xfrm>
          <a:prstGeom prst="rect">
            <a:avLst/>
          </a:prstGeom>
          <a:noFill/>
        </p:spPr>
      </p:pic>
      <p:pic>
        <p:nvPicPr>
          <p:cNvPr id="7"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10210973" y="3680991"/>
            <a:ext cx="1270000" cy="1270000"/>
          </a:xfrm>
          <a:prstGeom prst="rect">
            <a:avLst/>
          </a:prstGeom>
          <a:noFill/>
        </p:spPr>
      </p:pic>
      <p:pic>
        <p:nvPicPr>
          <p:cNvPr id="12"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7343725" y="1268413"/>
            <a:ext cx="1270000" cy="1270000"/>
          </a:xfrm>
          <a:prstGeom prst="rect">
            <a:avLst/>
          </a:prstGeom>
          <a:noFill/>
        </p:spPr>
      </p:pic>
      <p:cxnSp>
        <p:nvCxnSpPr>
          <p:cNvPr id="14" name="Straight Arrow Connector 13"/>
          <p:cNvCxnSpPr/>
          <p:nvPr/>
        </p:nvCxnSpPr>
        <p:spPr>
          <a:xfrm>
            <a:off x="5175944" y="3838630"/>
            <a:ext cx="895350" cy="248265"/>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H="1">
            <a:off x="6861869" y="3077042"/>
            <a:ext cx="327025" cy="792152"/>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7395269" y="4086895"/>
            <a:ext cx="2815704" cy="0"/>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7188894" y="4688344"/>
            <a:ext cx="789831" cy="527660"/>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H="1">
            <a:off x="5578574" y="5009863"/>
            <a:ext cx="631824" cy="792152"/>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pic>
        <p:nvPicPr>
          <p:cNvPr id="20" name="Picture 2" descr="C:\Users\mch00830\AppData\Local\Microsoft\Windows\Temporary Internet Files\Content.IE5\SFKQ751L\Database_icon_simple[1].png"/>
          <p:cNvPicPr>
            <a:picLocks noChangeAspect="1" noChangeArrowheads="1"/>
          </p:cNvPicPr>
          <p:nvPr/>
        </p:nvPicPr>
        <p:blipFill>
          <a:blip r:embed="rId3" cstate="print">
            <a:duotone>
              <a:prstClr val="black"/>
              <a:schemeClr val="accent2">
                <a:tint val="45000"/>
                <a:satMod val="400000"/>
              </a:schemeClr>
            </a:duotone>
          </a:blip>
          <a:srcRect/>
          <a:stretch>
            <a:fillRect/>
          </a:stretch>
        </p:blipFill>
        <p:spPr bwMode="auto">
          <a:xfrm>
            <a:off x="6076533" y="3897502"/>
            <a:ext cx="1112361" cy="1112361"/>
          </a:xfrm>
          <a:prstGeom prst="rect">
            <a:avLst/>
          </a:prstGeom>
          <a:noFill/>
        </p:spPr>
      </p:pic>
      <p:sp>
        <p:nvSpPr>
          <p:cNvPr id="21" name="TextBox 7"/>
          <p:cNvSpPr txBox="1"/>
          <p:nvPr/>
        </p:nvSpPr>
        <p:spPr>
          <a:xfrm>
            <a:off x="9186646" y="4843104"/>
            <a:ext cx="2592288" cy="369332"/>
          </a:xfrm>
          <a:prstGeom prst="rect">
            <a:avLst/>
          </a:prstGeom>
          <a:noFill/>
        </p:spPr>
        <p:txBody>
          <a:bodyPr wrap="square" rtlCol="0">
            <a:spAutoFit/>
          </a:bodyPr>
          <a:lstStyle/>
          <a:p>
            <a:pPr algn="r"/>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コード品質チェッカ</a:t>
            </a:r>
            <a:endParaRPr lang="de-DE"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TextBox 8"/>
          <p:cNvSpPr txBox="1"/>
          <p:nvPr/>
        </p:nvSpPr>
        <p:spPr>
          <a:xfrm>
            <a:off x="8041910" y="5680575"/>
            <a:ext cx="2232248" cy="646331"/>
          </a:xfrm>
          <a:prstGeom prst="rect">
            <a:avLst/>
          </a:prstGeom>
          <a:noFill/>
        </p:spPr>
        <p:txBody>
          <a:bodyPr wrap="square" rtlCol="0">
            <a:spAutoFit/>
          </a:bodyPr>
          <a:lstStyle/>
          <a:p>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ソースコード</a:t>
            </a:r>
            <a:r>
              <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スキャナ</a:t>
            </a:r>
            <a:endParaRPr lang="de-DE"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TextBox 9"/>
          <p:cNvSpPr txBox="1"/>
          <p:nvPr/>
        </p:nvSpPr>
        <p:spPr>
          <a:xfrm>
            <a:off x="4371759" y="5955535"/>
            <a:ext cx="2232248" cy="646331"/>
          </a:xfrm>
          <a:prstGeom prst="rect">
            <a:avLst/>
          </a:prstGeom>
          <a:noFill/>
        </p:spPr>
        <p:txBody>
          <a:bodyPr wrap="square" rtlCol="0">
            <a:spAutoFit/>
          </a:bodyPr>
          <a:lstStyle/>
          <a:p>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アーティファクト</a:t>
            </a:r>
            <a:r>
              <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リポジトリ</a:t>
            </a:r>
            <a:endParaRPr lang="de-DE"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TextBox 10"/>
          <p:cNvSpPr txBox="1"/>
          <p:nvPr/>
        </p:nvSpPr>
        <p:spPr>
          <a:xfrm>
            <a:off x="3697543" y="4315444"/>
            <a:ext cx="2232248" cy="369332"/>
          </a:xfrm>
          <a:prstGeom prst="rect">
            <a:avLst/>
          </a:prstGeom>
          <a:noFill/>
        </p:spPr>
        <p:txBody>
          <a:bodyPr wrap="square" rtlCol="0">
            <a:spAutoFit/>
          </a:bodyPr>
          <a:lstStyle/>
          <a:p>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ライセンススキャナ</a:t>
            </a:r>
            <a:endParaRPr lang="de-DE"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TextBox 12"/>
          <p:cNvSpPr txBox="1"/>
          <p:nvPr/>
        </p:nvSpPr>
        <p:spPr>
          <a:xfrm>
            <a:off x="7252079" y="2427143"/>
            <a:ext cx="1312801" cy="646331"/>
          </a:xfrm>
          <a:prstGeom prst="rect">
            <a:avLst/>
          </a:prstGeom>
          <a:noFill/>
        </p:spPr>
        <p:txBody>
          <a:bodyPr wrap="square" rtlCol="0">
            <a:spAutoFit/>
          </a:bodyPr>
          <a:lstStyle/>
          <a:p>
            <a:pPr algn="ct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プロジェクト</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de-DE"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BOM</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管理</a:t>
            </a:r>
            <a:endParaRPr lang="de-DE"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同様</a:t>
            </a:r>
            <a:r>
              <a:rPr lang="ja-JP" altLang="en-US" dirty="0" smtClean="0"/>
              <a:t>の</a:t>
            </a:r>
            <a:r>
              <a:rPr lang="ja-JP" altLang="en-US" dirty="0"/>
              <a:t>問題</a:t>
            </a:r>
            <a:r>
              <a:rPr lang="en-US" dirty="0" smtClean="0"/>
              <a:t>: </a:t>
            </a:r>
            <a:r>
              <a:rPr lang="ja-JP" altLang="en-US" dirty="0" smtClean="0"/>
              <a:t>ライセンス情報</a:t>
            </a:r>
            <a:endParaRPr lang="de-DE" dirty="0"/>
          </a:p>
        </p:txBody>
      </p:sp>
      <p:sp>
        <p:nvSpPr>
          <p:cNvPr id="3" name="Text Placeholder 2"/>
          <p:cNvSpPr>
            <a:spLocks noGrp="1"/>
          </p:cNvSpPr>
          <p:nvPr>
            <p:ph type="body" sz="quarter" idx="11"/>
          </p:nvPr>
        </p:nvSpPr>
        <p:spPr>
          <a:xfrm>
            <a:off x="627062" y="1412875"/>
            <a:ext cx="11088687" cy="4078039"/>
          </a:xfrm>
        </p:spPr>
        <p:txBody>
          <a:bodyPr/>
          <a:lstStyle/>
          <a:p>
            <a:pPr lvl="1">
              <a:buFont typeface="Wingdings" pitchFamily="2" charset="2"/>
              <a:buChar char="§"/>
            </a:pPr>
            <a:r>
              <a:rPr lang="ja-JP" altLang="en-US" b="1" dirty="0" smtClean="0"/>
              <a:t>産業界向けの標準は存在</a:t>
            </a:r>
            <a:r>
              <a:rPr lang="en-US" dirty="0" smtClean="0"/>
              <a:t>, </a:t>
            </a:r>
            <a:r>
              <a:rPr lang="ja-JP" altLang="en-US" dirty="0" smtClean="0"/>
              <a:t>でも</a:t>
            </a:r>
            <a:r>
              <a:rPr lang="en-US" dirty="0" smtClean="0"/>
              <a:t/>
            </a:r>
            <a:br>
              <a:rPr lang="en-US" dirty="0" smtClean="0"/>
            </a:br>
            <a:r>
              <a:rPr lang="ja-JP" altLang="en-US" dirty="0" smtClean="0"/>
              <a:t>システムインテグレーションが必要</a:t>
            </a:r>
            <a:endParaRPr lang="en-US" dirty="0" smtClean="0"/>
          </a:p>
          <a:p>
            <a:pPr lvl="1">
              <a:buFont typeface="Wingdings" pitchFamily="2" charset="2"/>
              <a:buChar char="§"/>
            </a:pPr>
            <a:r>
              <a:rPr lang="ja-JP" altLang="en-US" dirty="0" smtClean="0"/>
              <a:t>個々のサービスは独自の</a:t>
            </a:r>
            <a:r>
              <a:rPr lang="en-US" altLang="ja-JP" dirty="0" smtClean="0"/>
              <a:t/>
            </a:r>
            <a:br>
              <a:rPr lang="en-US" altLang="ja-JP" dirty="0" smtClean="0"/>
            </a:br>
            <a:r>
              <a:rPr lang="en-US" altLang="ja-JP" dirty="0" smtClean="0"/>
              <a:t>IT</a:t>
            </a:r>
            <a:r>
              <a:rPr lang="ja-JP" altLang="en-US" dirty="0" smtClean="0"/>
              <a:t>標準に従って実装</a:t>
            </a:r>
            <a:r>
              <a:rPr lang="en-US" altLang="ja-JP" dirty="0" smtClean="0"/>
              <a:t/>
            </a:r>
            <a:br>
              <a:rPr lang="en-US" altLang="ja-JP" dirty="0" smtClean="0"/>
            </a:br>
            <a:r>
              <a:rPr lang="ja-JP" altLang="en-US" dirty="0" smtClean="0"/>
              <a:t>され、運用も個別に</a:t>
            </a:r>
            <a:r>
              <a:rPr lang="en-US" altLang="ja-JP" dirty="0" smtClean="0"/>
              <a:t/>
            </a:r>
            <a:br>
              <a:rPr lang="en-US" altLang="ja-JP" dirty="0" smtClean="0"/>
            </a:br>
            <a:r>
              <a:rPr lang="ja-JP" altLang="en-US" dirty="0" smtClean="0"/>
              <a:t>行われている</a:t>
            </a:r>
            <a:endParaRPr lang="en-US" altLang="ja-JP" dirty="0"/>
          </a:p>
          <a:p>
            <a:pPr lvl="1">
              <a:buFont typeface="Wingdings" pitchFamily="2" charset="2"/>
              <a:buChar char="§"/>
            </a:pPr>
            <a:endParaRPr lang="en-US" altLang="ja-JP" b="1" dirty="0" smtClean="0"/>
          </a:p>
          <a:p>
            <a:pPr lvl="1">
              <a:buFont typeface="Wingdings" pitchFamily="2" charset="2"/>
              <a:buChar char="§"/>
            </a:pPr>
            <a:endParaRPr lang="en-US" altLang="ja-JP" b="1" dirty="0"/>
          </a:p>
          <a:p>
            <a:pPr lvl="1">
              <a:buFont typeface="Wingdings" pitchFamily="2" charset="2"/>
              <a:buChar char="§"/>
            </a:pPr>
            <a:endParaRPr lang="en-US" altLang="ja-JP" b="1" dirty="0" smtClean="0"/>
          </a:p>
          <a:p>
            <a:pPr lvl="1">
              <a:buFont typeface="Wingdings" pitchFamily="2" charset="2"/>
              <a:buChar char="§"/>
            </a:pPr>
            <a:r>
              <a:rPr lang="ja-JP" altLang="en-US" b="1" dirty="0" smtClean="0"/>
              <a:t>同じ課題を共有して解決</a:t>
            </a:r>
            <a:endParaRPr lang="en-US" altLang="ja-JP" b="1" dirty="0" smtClean="0"/>
          </a:p>
        </p:txBody>
      </p:sp>
      <p:pic>
        <p:nvPicPr>
          <p:cNvPr id="4"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3778374" y="3022868"/>
            <a:ext cx="1270000" cy="1270000"/>
          </a:xfrm>
          <a:prstGeom prst="rect">
            <a:avLst/>
          </a:prstGeom>
          <a:noFill/>
        </p:spPr>
      </p:pic>
      <p:pic>
        <p:nvPicPr>
          <p:cNvPr id="5"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4308574" y="4806975"/>
            <a:ext cx="1270000" cy="1270000"/>
          </a:xfrm>
          <a:prstGeom prst="rect">
            <a:avLst/>
          </a:prstGeom>
          <a:noFill/>
        </p:spPr>
      </p:pic>
      <p:pic>
        <p:nvPicPr>
          <p:cNvPr id="6"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7978725" y="4532015"/>
            <a:ext cx="1270000" cy="1270000"/>
          </a:xfrm>
          <a:prstGeom prst="rect">
            <a:avLst/>
          </a:prstGeom>
          <a:noFill/>
        </p:spPr>
      </p:pic>
      <p:pic>
        <p:nvPicPr>
          <p:cNvPr id="7"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10210973" y="3680991"/>
            <a:ext cx="1270000" cy="1270000"/>
          </a:xfrm>
          <a:prstGeom prst="rect">
            <a:avLst/>
          </a:prstGeom>
          <a:noFill/>
        </p:spPr>
      </p:pic>
      <p:pic>
        <p:nvPicPr>
          <p:cNvPr id="12" name="Picture 3" descr="C:\Users\mch00830\AppData\Local\Microsoft\Windows\Temporary Internet Files\Content.IE5\79K6HXLO\Server-DB[1].png"/>
          <p:cNvPicPr>
            <a:picLocks noChangeAspect="1" noChangeArrowheads="1"/>
          </p:cNvPicPr>
          <p:nvPr/>
        </p:nvPicPr>
        <p:blipFill>
          <a:blip r:embed="rId2" cstate="print"/>
          <a:srcRect/>
          <a:stretch>
            <a:fillRect/>
          </a:stretch>
        </p:blipFill>
        <p:spPr bwMode="auto">
          <a:xfrm>
            <a:off x="7343725" y="1268413"/>
            <a:ext cx="1270000" cy="1270000"/>
          </a:xfrm>
          <a:prstGeom prst="rect">
            <a:avLst/>
          </a:prstGeom>
          <a:noFill/>
        </p:spPr>
      </p:pic>
      <p:cxnSp>
        <p:nvCxnSpPr>
          <p:cNvPr id="14" name="Straight Arrow Connector 13"/>
          <p:cNvCxnSpPr/>
          <p:nvPr/>
        </p:nvCxnSpPr>
        <p:spPr>
          <a:xfrm>
            <a:off x="5175944" y="3838630"/>
            <a:ext cx="895350" cy="248265"/>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H="1">
            <a:off x="6861869" y="3077042"/>
            <a:ext cx="327025" cy="792152"/>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7395269" y="4086895"/>
            <a:ext cx="2815704" cy="0"/>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7188894" y="4688344"/>
            <a:ext cx="789831" cy="527660"/>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H="1">
            <a:off x="5578574" y="5009863"/>
            <a:ext cx="631824" cy="792152"/>
          </a:xfrm>
          <a:prstGeom prst="straightConnector1">
            <a:avLst/>
          </a:prstGeom>
          <a:ln w="57150">
            <a:headEnd type="arrow" w="med" len="med"/>
            <a:tailEnd type="arrow" w="med" len="med"/>
          </a:ln>
        </p:spPr>
        <p:style>
          <a:lnRef idx="3">
            <a:schemeClr val="dk1"/>
          </a:lnRef>
          <a:fillRef idx="0">
            <a:schemeClr val="dk1"/>
          </a:fillRef>
          <a:effectRef idx="2">
            <a:schemeClr val="dk1"/>
          </a:effectRef>
          <a:fontRef idx="minor">
            <a:schemeClr val="tx1"/>
          </a:fontRef>
        </p:style>
      </p:cxnSp>
      <p:pic>
        <p:nvPicPr>
          <p:cNvPr id="20" name="Picture 2" descr="C:\Users\mch00830\AppData\Local\Microsoft\Windows\Temporary Internet Files\Content.IE5\SFKQ751L\Database_icon_simple[1].png"/>
          <p:cNvPicPr>
            <a:picLocks noChangeAspect="1" noChangeArrowheads="1"/>
          </p:cNvPicPr>
          <p:nvPr/>
        </p:nvPicPr>
        <p:blipFill>
          <a:blip r:embed="rId3" cstate="print">
            <a:duotone>
              <a:prstClr val="black"/>
              <a:schemeClr val="accent2">
                <a:tint val="45000"/>
                <a:satMod val="400000"/>
              </a:schemeClr>
            </a:duotone>
          </a:blip>
          <a:srcRect/>
          <a:stretch>
            <a:fillRect/>
          </a:stretch>
        </p:blipFill>
        <p:spPr bwMode="auto">
          <a:xfrm>
            <a:off x="6076533" y="3897502"/>
            <a:ext cx="1112361" cy="1112361"/>
          </a:xfrm>
          <a:prstGeom prst="rect">
            <a:avLst/>
          </a:prstGeom>
          <a:noFill/>
        </p:spPr>
      </p:pic>
      <p:sp>
        <p:nvSpPr>
          <p:cNvPr id="21" name="Oval 20"/>
          <p:cNvSpPr/>
          <p:nvPr/>
        </p:nvSpPr>
        <p:spPr>
          <a:xfrm>
            <a:off x="5578574" y="3346904"/>
            <a:ext cx="2376264" cy="1944216"/>
          </a:xfrm>
          <a:prstGeom prst="ellipse">
            <a:avLst/>
          </a:prstGeom>
          <a:noFill/>
          <a:ln w="254000">
            <a:solidFill>
              <a:srgbClr val="FF0000">
                <a:alpha val="36863"/>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Rectangular Callout 21"/>
          <p:cNvSpPr/>
          <p:nvPr/>
        </p:nvSpPr>
        <p:spPr>
          <a:xfrm>
            <a:off x="5048374" y="1760140"/>
            <a:ext cx="2211052" cy="1310126"/>
          </a:xfrm>
          <a:prstGeom prst="wedgeRectCallout">
            <a:avLst>
              <a:gd name="adj1" fmla="val 21494"/>
              <a:gd name="adj2" fmla="val 143144"/>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ベンダー依存の無い</a:t>
            </a:r>
            <a:r>
              <a:rPr lang="ja-JP" altLang="en-US" b="1" dirty="0" smtClean="0">
                <a:latin typeface="Meiryo UI" panose="020B0604030504040204" pitchFamily="50" charset="-128"/>
                <a:ea typeface="Meiryo UI" panose="020B0604030504040204" pitchFamily="50" charset="-128"/>
                <a:cs typeface="Meiryo UI" panose="020B0604030504040204" pitchFamily="50" charset="-128"/>
              </a:rPr>
              <a:t>オープンソース・ソフトウェア</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として実装</a:t>
            </a:r>
            <a:endParaRPr lang="en-US" altLang="ja-JP"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TextBox 7"/>
          <p:cNvSpPr txBox="1"/>
          <p:nvPr/>
        </p:nvSpPr>
        <p:spPr>
          <a:xfrm>
            <a:off x="9186646" y="4843104"/>
            <a:ext cx="2592288" cy="369332"/>
          </a:xfrm>
          <a:prstGeom prst="rect">
            <a:avLst/>
          </a:prstGeom>
          <a:noFill/>
        </p:spPr>
        <p:txBody>
          <a:bodyPr wrap="square" rtlCol="0">
            <a:spAutoFit/>
          </a:bodyPr>
          <a:lstStyle/>
          <a:p>
            <a:pPr algn="r"/>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コード品質チェッカ</a:t>
            </a:r>
            <a:endParaRPr lang="de-DE"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TextBox 8"/>
          <p:cNvSpPr txBox="1"/>
          <p:nvPr/>
        </p:nvSpPr>
        <p:spPr>
          <a:xfrm>
            <a:off x="8041910" y="5680575"/>
            <a:ext cx="2232248" cy="646331"/>
          </a:xfrm>
          <a:prstGeom prst="rect">
            <a:avLst/>
          </a:prstGeom>
          <a:noFill/>
        </p:spPr>
        <p:txBody>
          <a:bodyPr wrap="square" rtlCol="0">
            <a:spAutoFit/>
          </a:bodyPr>
          <a:lstStyle/>
          <a:p>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ソースコード</a:t>
            </a:r>
            <a:r>
              <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スキャナ</a:t>
            </a:r>
            <a:endParaRPr lang="de-DE"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TextBox 9"/>
          <p:cNvSpPr txBox="1"/>
          <p:nvPr/>
        </p:nvSpPr>
        <p:spPr>
          <a:xfrm>
            <a:off x="4371759" y="5955535"/>
            <a:ext cx="2232248" cy="646331"/>
          </a:xfrm>
          <a:prstGeom prst="rect">
            <a:avLst/>
          </a:prstGeom>
          <a:noFill/>
        </p:spPr>
        <p:txBody>
          <a:bodyPr wrap="square" rtlCol="0">
            <a:spAutoFit/>
          </a:bodyPr>
          <a:lstStyle/>
          <a:p>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アーティファクト</a:t>
            </a:r>
            <a:r>
              <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リポジトリ</a:t>
            </a:r>
            <a:endParaRPr lang="de-DE"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TextBox 10"/>
          <p:cNvSpPr txBox="1"/>
          <p:nvPr/>
        </p:nvSpPr>
        <p:spPr>
          <a:xfrm>
            <a:off x="3697543" y="4315444"/>
            <a:ext cx="2232248" cy="369332"/>
          </a:xfrm>
          <a:prstGeom prst="rect">
            <a:avLst/>
          </a:prstGeom>
          <a:noFill/>
        </p:spPr>
        <p:txBody>
          <a:bodyPr wrap="square" rtlCol="0">
            <a:spAutoFit/>
          </a:bodyPr>
          <a:lstStyle/>
          <a:p>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ライセンススキャナ</a:t>
            </a:r>
            <a:endParaRPr lang="de-DE"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TextBox 12"/>
          <p:cNvSpPr txBox="1"/>
          <p:nvPr/>
        </p:nvSpPr>
        <p:spPr>
          <a:xfrm>
            <a:off x="7252079" y="2427143"/>
            <a:ext cx="1312801" cy="646331"/>
          </a:xfrm>
          <a:prstGeom prst="rect">
            <a:avLst/>
          </a:prstGeom>
          <a:noFill/>
        </p:spPr>
        <p:txBody>
          <a:bodyPr wrap="square" rtlCol="0">
            <a:spAutoFit/>
          </a:bodyPr>
          <a:lstStyle/>
          <a:p>
            <a:pPr algn="ct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プロジェクト</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de-DE"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BOM</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管理</a:t>
            </a:r>
            <a:endParaRPr lang="de-DE"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7"/>
          <p:cNvSpPr>
            <a:spLocks noGrp="1" noChangeArrowheads="1"/>
          </p:cNvSpPr>
          <p:nvPr>
            <p:ph type="ctrTitle"/>
          </p:nvPr>
        </p:nvSpPr>
        <p:spPr>
          <a:xfrm>
            <a:off x="627063" y="4877954"/>
            <a:ext cx="6480000" cy="924541"/>
          </a:xfrm>
        </p:spPr>
        <p:txBody>
          <a:bodyPr>
            <a:spAutoFit/>
          </a:bodyPr>
          <a:lstStyle/>
          <a:p>
            <a:r>
              <a:rPr lang="en-US" dirty="0" smtClean="0"/>
              <a:t>SW360 - History</a:t>
            </a:r>
          </a:p>
        </p:txBody>
      </p:sp>
      <p:sp>
        <p:nvSpPr>
          <p:cNvPr id="46084" name="Rectangle 8"/>
          <p:cNvSpPr>
            <a:spLocks noGrp="1" noChangeArrowheads="1"/>
          </p:cNvSpPr>
          <p:nvPr>
            <p:ph type="body" sz="quarter" idx="12"/>
          </p:nvPr>
        </p:nvSpPr>
        <p:spPr/>
        <p:txBody>
          <a:bodyPr/>
          <a:lstStyle/>
          <a:p>
            <a:r>
              <a:rPr lang="en-US" dirty="0" smtClean="0"/>
              <a:t>Eclipse SW360 Project</a:t>
            </a:r>
          </a:p>
          <a:p>
            <a:endParaRPr lang="en-US" dirty="0" smtClean="0"/>
          </a:p>
        </p:txBody>
      </p:sp>
      <p:sp>
        <p:nvSpPr>
          <p:cNvPr id="2" name="Textplatzhalter 1"/>
          <p:cNvSpPr>
            <a:spLocks noGrp="1"/>
          </p:cNvSpPr>
          <p:nvPr>
            <p:ph type="body" sz="quarter" idx="13"/>
          </p:nvPr>
        </p:nvSpPr>
        <p:spPr>
          <a:xfrm>
            <a:off x="627062" y="5907600"/>
            <a:ext cx="2916237" cy="324000"/>
          </a:xfrm>
        </p:spPr>
        <p:txBody>
          <a:bodyPr/>
          <a:lstStyle/>
          <a:p>
            <a:r>
              <a:rPr lang="en-US" dirty="0" smtClean="0"/>
              <a:t>CC-BY-SA-4.0 © </a:t>
            </a:r>
            <a:r>
              <a:rPr lang="en-US" dirty="0"/>
              <a:t>Siemens AG </a:t>
            </a:r>
            <a:r>
              <a:rPr lang="en-US" dirty="0" smtClean="0"/>
              <a:t>2014 - 2018</a:t>
            </a:r>
            <a:endParaRPr lang="en-US" dirty="0"/>
          </a:p>
        </p:txBody>
      </p:sp>
    </p:spTree>
    <p:custDataLst>
      <p:tags r:id="rId1"/>
    </p:custDataLst>
    <p:extLst>
      <p:ext uri="{BB962C8B-B14F-4D97-AF65-F5344CB8AC3E}">
        <p14:creationId xmlns:p14="http://schemas.microsoft.com/office/powerpoint/2010/main" val="174721815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DT_VERSION" val="4.1.2.0"/>
  <p:tag name="CDT_CREATORVERSION" val="4.1.2.0"/>
  <p:tag name="CDT_TEMPLATEVERSION" val="2.0.0"/>
  <p:tag name="CDT_FONTSET" val="Arial"/>
  <p:tag name="CDT_CUSTOMER" val="Siemens_2016_16x9"/>
  <p:tag name="CDT_CUSTOMER_NAME" val="Siemens AG (Corporate Design Update 2016)"/>
  <p:tag name="CDT_LANGUAGE" val="1033"/>
  <p:tag name="ARTICULATE_SLIDE_COUNT" val="76"/>
  <p:tag name="ARTICULATE_PROJECT_OPEN" val="0"/>
  <p:tag name="THINKCELLUNDODONOTDELETE" val="0"/>
  <p:tag name="EE4P_STYLE_ID" val="20857096-870a-42a2-a11e-36364d9facba"/>
</p:tagLst>
</file>

<file path=ppt/tags/tag10.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6:0-0-540-960,5"/>
  <p:tag name="CDT_MASTERSHAPE2" val="14:0-0-540-960,5"/>
  <p:tag name="CDT_MASTERSHAPE3" val="57350:235,2668-26,62496-99,70441-933,8749"/>
  <p:tag name="CDT_MASTERSHAPE4" val="11:0-480,25-0,1250394-0,1250394"/>
  <p:tag name="CDT_MASTERSHAPE5" val="13:0-49,37504-76,20732-136,063"/>
  <p:tag name="CDT_MASTERSHAPE6" val="15:485,5-0-34-960,5"/>
  <p:tag name="CDT_MASTERSHAPE7" val="57351:304-26,62504-30,95134-933,8749"/>
  <p:tag name="CDT_MASTERSHAPE8" val="12:485,5-695,75-34-264,75"/>
</p:tagLst>
</file>

<file path=ppt/tags/tag100.xml><?xml version="1.0" encoding="utf-8"?>
<p:tagLst xmlns:a="http://schemas.openxmlformats.org/drawingml/2006/main" xmlns:r="http://schemas.openxmlformats.org/officeDocument/2006/relationships" xmlns:p="http://schemas.openxmlformats.org/presentationml/2006/main">
  <p:tag name="EE4P_TEMPLATESTYLE" val="5"/>
</p:tagLst>
</file>

<file path=ppt/tags/tag101.xml><?xml version="1.0" encoding="utf-8"?>
<p:tagLst xmlns:a="http://schemas.openxmlformats.org/drawingml/2006/main" xmlns:r="http://schemas.openxmlformats.org/officeDocument/2006/relationships" xmlns:p="http://schemas.openxmlformats.org/presentationml/2006/main">
  <p:tag name="EE4P_TEMPLATESTYLE" val="5"/>
</p:tagLst>
</file>

<file path=ppt/tags/tag102.xml><?xml version="1.0" encoding="utf-8"?>
<p:tagLst xmlns:a="http://schemas.openxmlformats.org/drawingml/2006/main" xmlns:r="http://schemas.openxmlformats.org/officeDocument/2006/relationships" xmlns:p="http://schemas.openxmlformats.org/presentationml/2006/main">
  <p:tag name="EE4P_TEMPLATESTYLE" val="3"/>
</p:tagLst>
</file>

<file path=ppt/tags/tag103.xml><?xml version="1.0" encoding="utf-8"?>
<p:tagLst xmlns:a="http://schemas.openxmlformats.org/drawingml/2006/main" xmlns:r="http://schemas.openxmlformats.org/officeDocument/2006/relationships" xmlns:p="http://schemas.openxmlformats.org/presentationml/2006/main">
  <p:tag name="EE4P_TEMPLATESTYLE" val="3"/>
</p:tagLst>
</file>

<file path=ppt/tags/tag104.xml><?xml version="1.0" encoding="utf-8"?>
<p:tagLst xmlns:a="http://schemas.openxmlformats.org/drawingml/2006/main" xmlns:r="http://schemas.openxmlformats.org/officeDocument/2006/relationships" xmlns:p="http://schemas.openxmlformats.org/presentationml/2006/main">
  <p:tag name="EE4P_TEMPLATESTYLE" val="5"/>
</p:tagLst>
</file>

<file path=ppt/tags/tag105.xml><?xml version="1.0" encoding="utf-8"?>
<p:tagLst xmlns:a="http://schemas.openxmlformats.org/drawingml/2006/main" xmlns:r="http://schemas.openxmlformats.org/officeDocument/2006/relationships" xmlns:p="http://schemas.openxmlformats.org/presentationml/2006/main">
  <p:tag name="EE4P_TEMPLATESTYLE" val="5"/>
</p:tagLst>
</file>

<file path=ppt/tags/tag106.xml><?xml version="1.0" encoding="utf-8"?>
<p:tagLst xmlns:a="http://schemas.openxmlformats.org/drawingml/2006/main" xmlns:r="http://schemas.openxmlformats.org/officeDocument/2006/relationships" xmlns:p="http://schemas.openxmlformats.org/presentationml/2006/main">
  <p:tag name="EE4P_TEMPLATESTYLE" val="3"/>
</p:tagLst>
</file>

<file path=ppt/tags/tag107.xml><?xml version="1.0" encoding="utf-8"?>
<p:tagLst xmlns:a="http://schemas.openxmlformats.org/drawingml/2006/main" xmlns:r="http://schemas.openxmlformats.org/officeDocument/2006/relationships" xmlns:p="http://schemas.openxmlformats.org/presentationml/2006/main">
  <p:tag name="EE4P_TEMPLATESTYLE" val="3"/>
</p:tagLst>
</file>

<file path=ppt/tags/tag108.xml><?xml version="1.0" encoding="utf-8"?>
<p:tagLst xmlns:a="http://schemas.openxmlformats.org/drawingml/2006/main" xmlns:r="http://schemas.openxmlformats.org/officeDocument/2006/relationships" xmlns:p="http://schemas.openxmlformats.org/presentationml/2006/main">
  <p:tag name="EE4P_TEMPLATESTYLE" val="3"/>
</p:tagLst>
</file>

<file path=ppt/tags/tag109.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1.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7:0-0-326,75-960,5"/>
  <p:tag name="CDT_MASTERSHAPE2" val="57350:326,7-26,62504-68,50504-933,8749"/>
  <p:tag name="CDT_MASTERSHAPE3" val="57351:295,7487-26,62504-30,95134-933,8749"/>
  <p:tag name="CDT_MASTERSHAPE4" val="6:0-480,25-0,1250394-0,1250394"/>
  <p:tag name="CDT_MASTERSHAPE5" val="8:0-809,1249-63,37504-113,375"/>
</p:tagLst>
</file>

<file path=ppt/tags/tag110.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ZmQrD0aAj06JgqsfXM6I3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LUjtNvXABEW7IeVZr_jAcw"/>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iMtxDfnqIkGBlfQXwwuNy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LUjtNvXABEW7IeVZr_jAcw"/>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LUjtNvXABEW7IeVZr_jAcw"/>
</p:tagLst>
</file>

<file path=ppt/tags/tag1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8.xml><?xml version="1.0" encoding="utf-8"?>
<p:tagLst xmlns:a="http://schemas.openxmlformats.org/drawingml/2006/main" xmlns:r="http://schemas.openxmlformats.org/officeDocument/2006/relationships" xmlns:p="http://schemas.openxmlformats.org/presentationml/2006/main">
  <p:tag name="EE4P_TEMPLATESTYLE" val="5"/>
</p:tagLst>
</file>

<file path=ppt/tags/tag119.xml><?xml version="1.0" encoding="utf-8"?>
<p:tagLst xmlns:a="http://schemas.openxmlformats.org/drawingml/2006/main" xmlns:r="http://schemas.openxmlformats.org/officeDocument/2006/relationships" xmlns:p="http://schemas.openxmlformats.org/presentationml/2006/main">
  <p:tag name="EE4P_TEMPLATESTYLE" val="3"/>
</p:tagLst>
</file>

<file path=ppt/tags/tag12.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7:0-0-406,5005-960,5"/>
  <p:tag name="CDT_MASTERSHAPE2" val="57350:337,575-26,62504-68,50504-933,8749"/>
  <p:tag name="CDT_MASTERSHAPE3" val="57351:406,08-26,62504-30,95134-933,8749"/>
  <p:tag name="CDT_MASTERSHAPE4" val="6:0-480,25-0,1250394-0,1250394"/>
  <p:tag name="CDT_MASTERSHAPE5" val="9:0-809,1249-63,37504-113,375"/>
</p:tagLst>
</file>

<file path=ppt/tags/tag120.xml><?xml version="1.0" encoding="utf-8"?>
<p:tagLst xmlns:a="http://schemas.openxmlformats.org/drawingml/2006/main" xmlns:r="http://schemas.openxmlformats.org/officeDocument/2006/relationships" xmlns:p="http://schemas.openxmlformats.org/presentationml/2006/main">
  <p:tag name="EE4P_TEMPLATESTYLE" val="5"/>
</p:tagLst>
</file>

<file path=ppt/tags/tag121.xml><?xml version="1.0" encoding="utf-8"?>
<p:tagLst xmlns:a="http://schemas.openxmlformats.org/drawingml/2006/main" xmlns:r="http://schemas.openxmlformats.org/officeDocument/2006/relationships" xmlns:p="http://schemas.openxmlformats.org/presentationml/2006/main">
  <p:tag name="EE4P_TEMPLATESTYLE" val="3"/>
</p:tagLst>
</file>

<file path=ppt/tags/tag122.xml><?xml version="1.0" encoding="utf-8"?>
<p:tagLst xmlns:a="http://schemas.openxmlformats.org/drawingml/2006/main" xmlns:r="http://schemas.openxmlformats.org/officeDocument/2006/relationships" xmlns:p="http://schemas.openxmlformats.org/presentationml/2006/main">
  <p:tag name="EE4P_TEMPLATESTYLE" val="5"/>
</p:tagLst>
</file>

<file path=ppt/tags/tag123.xml><?xml version="1.0" encoding="utf-8"?>
<p:tagLst xmlns:a="http://schemas.openxmlformats.org/drawingml/2006/main" xmlns:r="http://schemas.openxmlformats.org/officeDocument/2006/relationships" xmlns:p="http://schemas.openxmlformats.org/presentationml/2006/main">
  <p:tag name="EE4P_TEMPLATESTYLE" val="3"/>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EE4P_TEMPLATESTYLE" val="5"/>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EE4P_TEMPLATESTYLE" val="5"/>
</p:tagLst>
</file>

<file path=ppt/tags/tag1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5:111,25-366,85-374,25-593,65"/>
  <p:tag name="CDT_MASTERSHAPE2" val="13:111,25-366,8501-374,25-593,6499"/>
  <p:tag name="CDT_MASTERSHAPE3" val="2:0-0-99,87504-960,5"/>
  <p:tag name="CDT_MASTERSHAPE4" val="11:111,25-0-374,25-355,51"/>
</p:tagLst>
</file>

<file path=ppt/tags/tag130.xml><?xml version="1.0" encoding="utf-8"?>
<p:tagLst xmlns:a="http://schemas.openxmlformats.org/drawingml/2006/main" xmlns:r="http://schemas.openxmlformats.org/officeDocument/2006/relationships" xmlns:p="http://schemas.openxmlformats.org/presentationml/2006/main">
  <p:tag name="EE4P_TEMPLATESTYLE" val="5"/>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EE4P_TEMPLATESTYLE" val="5"/>
</p:tagLst>
</file>

<file path=ppt/tags/tag14.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13:111,25-49,37504-374,25-306,1349"/>
  <p:tag name="CDT_MASTERSHAPE3" val="5:111,25-366,85-374,25-593,65"/>
</p:tagLst>
</file>

<file path=ppt/tags/tag15.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Lst>
</file>

<file path=ppt/tags/tag16.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646,3749"/>
</p:tagLst>
</file>

<file path=ppt/tags/tag17.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532,9134"/>
</p:tagLst>
</file>

<file path=ppt/tags/tag18.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430,875"/>
  <p:tag name="CDT_MASTERSHAPE3" val="4:111,25-491,625-374,25-430,875"/>
</p:tagLst>
</file>

<file path=ppt/tags/tag19.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01-49,37504-181,375-646,3749"/>
  <p:tag name="CDT_MASTERSHAPE3" val="13:304-49,37504-181,5-646,374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283,5"/>
  <p:tag name="CDT_MASTERSHAPE3" val="13:111,25-344,125-374,25-283,4646"/>
  <p:tag name="CDT_MASTERSHAPE4" val="12:111,25-639,0355-374,25-283,4646"/>
</p:tagLst>
</file>

<file path=ppt/tags/tag21.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01-49,37504-181,375-430,875"/>
  <p:tag name="CDT_MASTERSHAPE3" val="4:111,25-491,625-181,375-430,875"/>
  <p:tag name="CDT_MASTERSHAPE4" val="5:304-49,37504-181,5-430,875"/>
  <p:tag name="CDT_MASTERSHAPE5" val="6:304-491,625-181,5-430,875"/>
</p:tagLst>
</file>

<file path=ppt/tags/tag22.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5:111,25-820,4528-374,25-102,0472"/>
</p:tagLst>
</file>

<file path=ppt/tags/tag23.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646,3749"/>
  <p:tag name="CDT_MASTERSHAPE3" val="5:111,25-820,4528-374,25-102,0472"/>
</p:tagLst>
</file>

<file path=ppt/tags/tag24.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532,9134"/>
  <p:tag name="CDT_MASTERSHAPE3" val="6:111,25-820,4528-374,25-102,0472"/>
</p:tagLst>
</file>

<file path=ppt/tags/tag25.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317,4803"/>
  <p:tag name="CDT_MASTERSHAPE3" val="13:111,25-378,2697-374,25-317,4803"/>
  <p:tag name="CDT_MASTERSHAPE4" val="6:111,25-820,4528-374,25-102,0472"/>
</p:tagLst>
</file>

<file path=ppt/tags/tag26.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204,0945"/>
  <p:tag name="CDT_MASTERSHAPE3" val="13:111,25-264,7559-374,25-215,4941"/>
  <p:tag name="CDT_MASTERSHAPE4" val="12:111,25-491,625-374,25-204,125"/>
  <p:tag name="CDT_MASTERSHAPE5" val="7:111,25-820,4528-374,25-102,0472"/>
</p:tagLst>
</file>

<file path=ppt/tags/tag27.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01-49,37504-181,375-646,3749"/>
  <p:tag name="CDT_MASTERSHAPE3" val="13:304-49,37504-181,5-646,3749"/>
  <p:tag name="CDT_MASTERSHAPE4" val="6:111,25-820,4528-374,25-102,0472"/>
</p:tagLst>
</file>

<file path=ppt/tags/tag28.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01-49,37504-181,375-317,4803"/>
  <p:tag name="CDT_MASTERSHAPE3" val="13:111,25-378,2696-181,375-317,4803"/>
  <p:tag name="CDT_MASTERSHAPE4" val="12:304-49,37504-181,5-317,4803"/>
  <p:tag name="CDT_MASTERSHAPE5" val="15:304-378,2697-181,5-317,4803"/>
  <p:tag name="CDT_MASTERSHAPE6" val="10:111,25-820,4528-374,25-102,0472"/>
</p:tagLst>
</file>

<file path=ppt/tags/tag29.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5:0-0-99,87504-960,5"/>
  <p:tag name="CDT_MASTERSHAPE2" val="3078:0-0-99,87504-960,5"/>
  <p:tag name="CDT_MASTERSHAPE3" val="3079:111,25-49,37504-374,25-646,3749"/>
  <p:tag name="CDT_MASTERSHAPE4" val="10:0-809,1142-63,50622-113,3858"/>
  <p:tag name="CDT_MASTERSHAPE5" val="16:485,5-0-34-960,5"/>
  <p:tag name="CDT_MASTERSHAPE6" val="17:519,5-0-20,5-309,6244"/>
  <p:tag name="CDT_MASTERSHAPE7" val="18:519,5-0-20,5-138,9988"/>
  <p:tag name="CDT_MASTERSHAPE8" val="19:519,5-298,2492-20,5-662,2507"/>
  <p:tag name="CDT_MASTERSHAPE9" val="20:0-480,25-0,1250394-0,1250394"/>
  <p:tag name="CDT_MASTERSHAPE10" val="3072:0-0-0-0"/>
  <p:tag name="CDT_MASTERSHAPE11" val="3073:0-0-0-0"/>
  <p:tag name="CDT_MASTERSHAPE12" val="3074:0-0-0-0"/>
  <p:tag name="CDT_MASTERSHAPE13" val="3075:0-0-0-0"/>
  <p:tag name="CDT_MASTERSHAPE14" val="3076:0-0-0-0"/>
  <p:tag name="CDT_MASTERSHAPE15" val="3077:0-0-0-0"/>
  <p:tag name="CDT_MASTERSHAPE16" val="3080:0-0-0-0"/>
  <p:tag name="CDT_MASTERSHAPE17" val="3081:0-0-0-0"/>
  <p:tag name="CDT_MASTERSHAPE18" val="3082:0-0-0-0"/>
  <p:tag name="CDT_MASTERSHAPE19" val="3083:0-0-0-0"/>
  <p:tag name="CDT_MASTERSHAPE20" val="3084:0-0-0-0"/>
  <p:tag name="CDT_MASTERSHAPE21" val="3085:0-0-0-0"/>
  <p:tag name="CDT_MASTERSHAPE22" val="3086:0-0-0-0"/>
  <p:tag name="CDT_MASTERSHAPE23" val="3087:0-0-0-0"/>
  <p:tag name="CDT_MASTERSHAPE24" val="3088:0-0-0-0"/>
  <p:tag name="CDT_MASTERSHAPE25" val="3089:0-0-0-0"/>
  <p:tag name="CDT_MASTERSHAPE26" val="3090:0-0-0-0"/>
  <p:tag name="CDT_MASTERSHAPE27" val="3091:0-0-0-0"/>
  <p:tag name="CDT_MASTERSHAPE28" val="3092:0-0-0-0"/>
  <p:tag name="CDT_MASTERSHAPE29" val="3093:0-0-0-0"/>
  <p:tag name="CDT_MASTERSHAPE30" val="3094:0-0-0-0"/>
  <p:tag name="CDT_MASTERSHAPE31" val="3095:0-0-0-0"/>
  <p:tag name="CDT_MASTERSHAPE32" val="3096:0-0-0-0"/>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4"/>
  <p:tag name="CDT_TARGETSHAPE_NEW" val="1"/>
  <p:tag name="CDT_PROT" val="3"/>
  <p:tag name="CDT_PROT_TOP" val="485,5"/>
  <p:tag name="CDT_PROT_LEFT" val="0"/>
  <p:tag name="CDT_PROT_WIDTH" val="960,5"/>
  <p:tag name="CDT_PROT_HEIGHT" val="34"/>
</p:tagLst>
</file>

<file path=ppt/tags/tag31.xml><?xml version="1.0" encoding="utf-8"?>
<p:tagLst xmlns:a="http://schemas.openxmlformats.org/drawingml/2006/main" xmlns:r="http://schemas.openxmlformats.org/officeDocument/2006/relationships" xmlns:p="http://schemas.openxmlformats.org/presentationml/2006/main">
  <p:tag name="CDT_AUTODIALOG" val="1"/>
  <p:tag name="CDT_FILLFIXED" val="True"/>
  <p:tag name="CDT_LINEFIXED" val="True"/>
  <p:tag name="CDT_FILLUNVISIBLE" val="True"/>
  <p:tag name="CDT_LINEUNVISIBLE" val="True"/>
  <p:tag name="CDT_EXTCOL" val="True"/>
  <p:tag name="CDT_COLTX_NEW" val="25"/>
  <p:tag name="CDT_TARGETSHAPE_NEW" val="8"/>
  <p:tag name="CDT_PROT" val="3"/>
  <p:tag name="CDT_PROT_TOP" val="519,5"/>
  <p:tag name="CDT_PROT_LEFT" val="0"/>
  <p:tag name="CDT_PROT_WIDTH" val="309,6244"/>
  <p:tag name="CDT_PROT_HEIGHT" val="20,5"/>
</p:tagLst>
</file>

<file path=ppt/tags/tag32.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5"/>
  <p:tag name="CDT_TARGETSHAPE_NEW" val="7"/>
  <p:tag name="CDT_PROT" val="3"/>
  <p:tag name="CDT_PROT_TOP" val="519,5"/>
  <p:tag name="CDT_PROT_LEFT" val="0"/>
  <p:tag name="CDT_PROT_WIDTH" val="138,9988"/>
  <p:tag name="CDT_PROT_HEIGHT" val="20,5"/>
</p:tagLst>
</file>

<file path=ppt/tags/tag33.xml><?xml version="1.0" encoding="utf-8"?>
<p:tagLst xmlns:a="http://schemas.openxmlformats.org/drawingml/2006/main" xmlns:r="http://schemas.openxmlformats.org/officeDocument/2006/relationships" xmlns:p="http://schemas.openxmlformats.org/presentationml/2006/main">
  <p:tag name="CDT_AUTODIALOG" val="1"/>
  <p:tag name="CDT_FILLFIXED" val="True"/>
  <p:tag name="CDT_LINEFIXED" val="True"/>
  <p:tag name="CDT_FILLUNVISIBLE" val="True"/>
  <p:tag name="CDT_LINEUNVISIBLE" val="True"/>
  <p:tag name="CDT_EXTCOL" val="True"/>
  <p:tag name="CDT_COLTX_NEW" val="25"/>
  <p:tag name="CDT_TARGETSHAPE_NEW" val="9"/>
  <p:tag name="CDT_PROT" val="3"/>
  <p:tag name="CDT_PROT_TOP" val="519,5"/>
  <p:tag name="CDT_PROT_LEFT" val="298,2492"/>
  <p:tag name="CDT_PROT_WIDTH" val="662,2507"/>
  <p:tag name="CDT_PROT_HEIGHT" val="20,5"/>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19"/>
  <p:tag name="CDT_COLFF_NEW" val="19"/>
  <p:tag name="CDT_EXTCOL" val="True"/>
  <p:tag name="CDT_COLTX_NEW" val="20"/>
  <p:tag name="CDT_TARGETSHAPE_NEW" val="3"/>
  <p:tag name="CDT_PROT" val="4"/>
  <p:tag name="CDT_PROT_TOP" val="235,2668"/>
  <p:tag name="CDT_PROT_LEFT" val="26,62496"/>
  <p:tag name="CDT_PROT_WIDTH" val="933,8749"/>
  <p:tag name="CDT_PROT_HEIGHT" val="99,70441"/>
  <p:tag name="CDT_DELETE_ONEVENT_NEWPRES" val="False"/>
</p:tagLst>
</file>

<file path=ppt/tags/tag3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6"/>
  <p:tag name="CDT_TARGETSHAPE_NEW" val="2"/>
  <p:tag name="CDT_PROT" val="3"/>
  <p:tag name="CDT_PROT_TOP" val="0"/>
  <p:tag name="CDT_PROT_LEFT" val="480,25"/>
  <p:tag name="CDT_PROT_WIDTH" val="0,1250394"/>
  <p:tag name="CDT_PROT_HEIGHT" val="0,1250394"/>
  <p:tag name="CDT_DELETE_ONEVENT_NEWPRES" val="False"/>
</p:tagLst>
</file>

<file path=ppt/tags/tag3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19"/>
  <p:tag name="CDT_COLFF_NEW" val="19"/>
  <p:tag name="CDT_EXTCOL" val="True"/>
  <p:tag name="CDT_COLTX_NEW" val="20"/>
  <p:tag name="CDT_TARGETSHAPE_NEW" val="3"/>
  <p:tag name="CDT_PROT" val="4"/>
  <p:tag name="CDT_PROT_TOP" val="235,2668"/>
  <p:tag name="CDT_PROT_LEFT" val="26,62496"/>
  <p:tag name="CDT_PROT_WIDTH" val="933,8749"/>
  <p:tag name="CDT_PROT_HEIGHT" val="99,70441"/>
  <p:tag name="CDT_DELETE_ONEVENT_NEWPRES" val="False"/>
</p:tagLst>
</file>

<file path=ppt/tags/tag3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6"/>
  <p:tag name="CDT_TARGETSHAPE_NEW" val="2"/>
  <p:tag name="CDT_PROT" val="3"/>
  <p:tag name="CDT_PROT_TOP" val="0"/>
  <p:tag name="CDT_PROT_LEFT" val="480,25"/>
  <p:tag name="CDT_PROT_WIDTH" val="0,1250394"/>
  <p:tag name="CDT_PROT_HEIGHT" val="0,1250394"/>
  <p:tag name="CDT_DELETE_ONEVENT_NEWPRES" val="False"/>
</p:tagLst>
</file>

<file path=ppt/tags/tag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0"/>
  <p:tag name="CDT_PROT_LEFT" val="0"/>
  <p:tag name="CDT_PROT_WIDTH" val="960,5"/>
  <p:tag name="CDT_PROT_HEIGHT" val="99,87504"/>
  <p:tag name="CDT_DELETE_ONEVENT_NEWPRES" val="False"/>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DELETE_ONEVENT_NEWPRES" val="False"/>
  <p:tag name="CDT_PROT" val="2"/>
  <p:tag name="CDT_PROT_TOP" val="0"/>
  <p:tag name="CDT_PROT_LEFT" val="0"/>
  <p:tag name="CDT_PROT_WIDTH" val="960,5"/>
  <p:tag name="CDT_PROT_HEIGHT" val="99,87504"/>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EE4P_TEMPLATESTYLE" val="5"/>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EE4P_TEMPLATESTYLE" val="5"/>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EE4P_TEMPLATESTYLE" val="5"/>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EE4P_TEMPLATESTYLE" val="5"/>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646,3749"/>
  <p:tag name="CDT_PROT_HEIGHT" val="374,25"/>
</p:tagLst>
</file>

<file path=ppt/tags/tag60.xml><?xml version="1.0" encoding="utf-8"?>
<p:tagLst xmlns:a="http://schemas.openxmlformats.org/drawingml/2006/main" xmlns:r="http://schemas.openxmlformats.org/officeDocument/2006/relationships" xmlns:p="http://schemas.openxmlformats.org/presentationml/2006/main">
  <p:tag name="EE4P_TEMPLATESTYLE" val="5"/>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EE4P_TEMPLATESTYLE" val="5"/>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1zCjsYuyj0yihyLIpeyv0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1zCjsYuyj0yihyLIpeyv0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1zCjsYuyj0yihyLIpeyv0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1zCjsYuyj0yihyLIpeyv0w"/>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EE4P_TEMPLATESTYLE" val="5"/>
</p:tagLst>
</file>

<file path=ppt/tags/tag7.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5:0-0-326,7-960,5"/>
  <p:tag name="CDT_MASTERSHAPE2" val="11:0-0-326,7-960,5"/>
  <p:tag name="CDT_MASTERSHAPE3" val="57350:326,7-26,62496-68,50504-933,8749"/>
  <p:tag name="CDT_MASTERSHAPE4" val="57351:295,7487-26,62496-30,95134-933,8749"/>
  <p:tag name="CDT_MASTERSHAPE5" val="12:0-480,25-0,1250394-0,1250394"/>
  <p:tag name="CDT_MASTERSHAPE6" val="13:0-49,37504-76,20732-136,063"/>
  <p:tag name="CDT_MASTERSHAPE7" val="14:485,5-0-34-960,5"/>
  <p:tag name="CDT_MASTERSHAPE8" val="10:485,5-695,75-34-264,75"/>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EE4P_TEMPLATESTYLE" val="5"/>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EE4P_TEMPLATESTYLE" val="5"/>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EE4P_TEMPLATESTYLE" val="5"/>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EE4P_TEMPLATESTYLE" val="5"/>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6:0-0-406,08-960,5"/>
  <p:tag name="CDT_MASTERSHAPE2" val="13:0-0-406,08-960,5"/>
  <p:tag name="CDT_MASTERSHAPE3" val="57350:337,575-26,62496-68,50504-933,8749"/>
  <p:tag name="CDT_MASTERSHAPE4" val="57351:406,08-26,62496-30,95134-933,8749"/>
  <p:tag name="CDT_MASTERSHAPE5" val="11:0-480,25-0,1250394-0,1250394"/>
  <p:tag name="CDT_MASTERSHAPE6" val="14:0-49,37504-76,20732-136,063"/>
  <p:tag name="CDT_MASTERSHAPE7" val="15:485,5-0-34-960,5"/>
  <p:tag name="CDT_MASTERSHAPE8" val="12:485,5-695,75-34-264,75"/>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HhOgHd1d9EuHYYHY6QRyW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aM4MkfBS4EOho9u7JKoYY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WeBbC9kQN06spjfFFDfZtw"/>
</p:tagLst>
</file>

<file path=ppt/tags/tag83.xml><?xml version="1.0" encoding="utf-8"?>
<p:tagLst xmlns:a="http://schemas.openxmlformats.org/drawingml/2006/main" xmlns:r="http://schemas.openxmlformats.org/officeDocument/2006/relationships" xmlns:p="http://schemas.openxmlformats.org/presentationml/2006/main">
  <p:tag name="EE4P_TEMPLATESTYLE" val="5"/>
</p:tagLst>
</file>

<file path=ppt/tags/tag84.xml><?xml version="1.0" encoding="utf-8"?>
<p:tagLst xmlns:a="http://schemas.openxmlformats.org/drawingml/2006/main" xmlns:r="http://schemas.openxmlformats.org/officeDocument/2006/relationships" xmlns:p="http://schemas.openxmlformats.org/presentationml/2006/main">
  <p:tag name="EE4P_TEMPLATESTYLE" val="5"/>
</p:tagLst>
</file>

<file path=ppt/tags/tag85.xml><?xml version="1.0" encoding="utf-8"?>
<p:tagLst xmlns:a="http://schemas.openxmlformats.org/drawingml/2006/main" xmlns:r="http://schemas.openxmlformats.org/officeDocument/2006/relationships" xmlns:p="http://schemas.openxmlformats.org/presentationml/2006/main">
  <p:tag name="EE4P_TEMPLATESTYLE" val="5"/>
</p:tagLst>
</file>

<file path=ppt/tags/tag86.xml><?xml version="1.0" encoding="utf-8"?>
<p:tagLst xmlns:a="http://schemas.openxmlformats.org/drawingml/2006/main" xmlns:r="http://schemas.openxmlformats.org/officeDocument/2006/relationships" xmlns:p="http://schemas.openxmlformats.org/presentationml/2006/main">
  <p:tag name="EE4P_TEMPLATESTYLE" val="5"/>
</p:tagLst>
</file>

<file path=ppt/tags/tag87.xml><?xml version="1.0" encoding="utf-8"?>
<p:tagLst xmlns:a="http://schemas.openxmlformats.org/drawingml/2006/main" xmlns:r="http://schemas.openxmlformats.org/officeDocument/2006/relationships" xmlns:p="http://schemas.openxmlformats.org/presentationml/2006/main">
  <p:tag name="EE4P_TEMPLATESTYLE" val="5"/>
</p:tagLst>
</file>

<file path=ppt/tags/tag88.xml><?xml version="1.0" encoding="utf-8"?>
<p:tagLst xmlns:a="http://schemas.openxmlformats.org/drawingml/2006/main" xmlns:r="http://schemas.openxmlformats.org/officeDocument/2006/relationships" xmlns:p="http://schemas.openxmlformats.org/presentationml/2006/main">
  <p:tag name="EE4P_TEMPLATESTYLE" val="3"/>
</p:tagLst>
</file>

<file path=ppt/tags/tag89.xml><?xml version="1.0" encoding="utf-8"?>
<p:tagLst xmlns:a="http://schemas.openxmlformats.org/drawingml/2006/main" xmlns:r="http://schemas.openxmlformats.org/officeDocument/2006/relationships" xmlns:p="http://schemas.openxmlformats.org/presentationml/2006/main">
  <p:tag name="EE4P_TEMPLATESTYLE" val="3"/>
</p:tagLst>
</file>

<file path=ppt/tags/tag9.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6:0-0-540-960,5"/>
  <p:tag name="CDT_MASTERSHAPE2" val="14:0-0-540-960,5"/>
  <p:tag name="CDT_MASTERSHAPE3" val="57350:190,6199-26,62496-99,70441-933,8749"/>
  <p:tag name="CDT_MASTERSHAPE4" val="11:0-480,25-0,1250394-0,1250394"/>
  <p:tag name="CDT_MASTERSHAPE5" val="12:0-49,37504-76,20732-136,063"/>
  <p:tag name="CDT_MASTERSHAPE6" val="15:485,5-0-34-960,5"/>
  <p:tag name="CDT_MASTERSHAPE7" val="57351:190,62-26,62504-30,95134-933,8749"/>
  <p:tag name="CDT_MASTERSHAPE8" val="13:485,5-695,75-34-264,75"/>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HhOgHd1d9EuHYYHY6QRyW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aM4MkfBS4EOho9u7JKoYY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WeBbC9kQN06spjfFFDfZtw"/>
</p:tagLst>
</file>

<file path=ppt/tags/tag93.xml><?xml version="1.0" encoding="utf-8"?>
<p:tagLst xmlns:a="http://schemas.openxmlformats.org/drawingml/2006/main" xmlns:r="http://schemas.openxmlformats.org/officeDocument/2006/relationships" xmlns:p="http://schemas.openxmlformats.org/presentationml/2006/main">
  <p:tag name="EE4P_TEMPLATESTYLE" val="5"/>
</p:tagLst>
</file>

<file path=ppt/tags/tag94.xml><?xml version="1.0" encoding="utf-8"?>
<p:tagLst xmlns:a="http://schemas.openxmlformats.org/drawingml/2006/main" xmlns:r="http://schemas.openxmlformats.org/officeDocument/2006/relationships" xmlns:p="http://schemas.openxmlformats.org/presentationml/2006/main">
  <p:tag name="EE4P_TEMPLATESTYLE" val="5"/>
</p:tagLst>
</file>

<file path=ppt/tags/tag95.xml><?xml version="1.0" encoding="utf-8"?>
<p:tagLst xmlns:a="http://schemas.openxmlformats.org/drawingml/2006/main" xmlns:r="http://schemas.openxmlformats.org/officeDocument/2006/relationships" xmlns:p="http://schemas.openxmlformats.org/presentationml/2006/main">
  <p:tag name="EE4P_TEMPLATESTYLE" val="5"/>
</p:tagLst>
</file>

<file path=ppt/tags/tag96.xml><?xml version="1.0" encoding="utf-8"?>
<p:tagLst xmlns:a="http://schemas.openxmlformats.org/drawingml/2006/main" xmlns:r="http://schemas.openxmlformats.org/officeDocument/2006/relationships" xmlns:p="http://schemas.openxmlformats.org/presentationml/2006/main">
  <p:tag name="EE4P_TEMPLATESTYLE" val="5"/>
</p:tagLst>
</file>

<file path=ppt/tags/tag97.xml><?xml version="1.0" encoding="utf-8"?>
<p:tagLst xmlns:a="http://schemas.openxmlformats.org/drawingml/2006/main" xmlns:r="http://schemas.openxmlformats.org/officeDocument/2006/relationships" xmlns:p="http://schemas.openxmlformats.org/presentationml/2006/main">
  <p:tag name="EE4P_TEMPLATESTYLE" val="5"/>
</p:tagLst>
</file>

<file path=ppt/tags/tag98.xml><?xml version="1.0" encoding="utf-8"?>
<p:tagLst xmlns:a="http://schemas.openxmlformats.org/drawingml/2006/main" xmlns:r="http://schemas.openxmlformats.org/officeDocument/2006/relationships" xmlns:p="http://schemas.openxmlformats.org/presentationml/2006/main">
  <p:tag name="EE4P_TEMPLATESTYLE" val="3"/>
</p:tagLst>
</file>

<file path=ppt/tags/tag99.xml><?xml version="1.0" encoding="utf-8"?>
<p:tagLst xmlns:a="http://schemas.openxmlformats.org/drawingml/2006/main" xmlns:r="http://schemas.openxmlformats.org/officeDocument/2006/relationships" xmlns:p="http://schemas.openxmlformats.org/presentationml/2006/main">
  <p:tag name="EE4P_TEMPLATESTYLE" val="3"/>
</p:tagLst>
</file>

<file path=ppt/theme/theme1.xml><?xml version="1.0" encoding="utf-8"?>
<a:theme xmlns:a="http://schemas.openxmlformats.org/drawingml/2006/main" name="Siemens 2016 – 16:9">
  <a:themeElements>
    <a:clrScheme name="Benutzerdefiniert 7">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5F87"/>
      </a:accent5>
      <a:accent6>
        <a:srgbClr val="647D2D"/>
      </a:accent6>
      <a:hlink>
        <a:srgbClr val="005F87"/>
      </a:hlink>
      <a:folHlink>
        <a:srgbClr val="641946"/>
      </a:folHlink>
    </a:clrScheme>
    <a:fontScheme name="Sieme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wrap="square" lIns="108000" tIns="54000" rIns="108000" bIns="54000" numCol="1" spcCol="72000" rtlCol="0" anchor="ctr">
        <a:noAutofit/>
      </a:bodyPr>
      <a:lstStyle>
        <a:defPPr algn="ctr">
          <a:lnSpc>
            <a:spcPct val="110000"/>
          </a:lnSpc>
          <a:spcBef>
            <a:spcPct val="0"/>
          </a:spcBef>
          <a:buFont typeface="Wingdings" charset="0"/>
          <a:buNone/>
          <a:defRPr sz="1800" b="1" dirty="0" err="1" smtClean="0">
            <a:solidFill>
              <a:schemeClr val="tx1"/>
            </a:solidFill>
          </a:defRPr>
        </a:defPPr>
      </a:lstStyle>
    </a:spDef>
    <a:lnDef>
      <a:spPr bwMode="auto">
        <a:solidFill>
          <a:schemeClr val="tx2"/>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a:lstStyle/>
    </a:lnDef>
    <a:txDef>
      <a:spPr>
        <a:noFill/>
      </a:spPr>
      <a:bodyPr wrap="square" lIns="0" tIns="0" rIns="0" bIns="0" rtlCol="0">
        <a:noAutofit/>
      </a:bodyPr>
      <a:lstStyle>
        <a:defPPr>
          <a:lnSpc>
            <a:spcPct val="110000"/>
          </a:lnSpc>
          <a:spcBef>
            <a:spcPts val="0"/>
          </a:spcBef>
          <a:defRPr sz="1400" dirty="0" err="1" smtClean="0">
            <a:solidFill>
              <a:schemeClr val="tx1"/>
            </a:solidFill>
          </a:defRPr>
        </a:defPPr>
      </a:lstStyle>
    </a:txDef>
  </a:objectDefaults>
  <a:extraClrSchemeLst/>
  <a:custClrLst>
    <a:custClr name="Siemens Snow">
      <a:srgbClr val="FFFFFF"/>
    </a:custClr>
    <a:custClr name="Siemens Accent Yellow dark">
      <a:srgbClr val="EB780A"/>
    </a:custClr>
    <a:custClr name="Siemens Yellow light">
      <a:srgbClr val="FFB900"/>
    </a:custClr>
    <a:custClr name="Siemens Stone (1)">
      <a:srgbClr val="3C464B"/>
    </a:custClr>
    <a:custClr name="Siemens Sand (1)">
      <a:srgbClr val="73645A"/>
    </a:custClr>
    <a:custClr name="Siemens Accent Teal (1)">
      <a:srgbClr val="00646E"/>
    </a:custClr>
    <a:custClr name="Siemens Accent Yellow (1)">
      <a:srgbClr val="7D2D1E"/>
    </a:custClr>
    <a:custClr name="Siemens Accent Red (1)">
      <a:srgbClr val="411432"/>
    </a:custClr>
    <a:custClr name="Siemens Accent Blue (1)">
      <a:srgbClr val="004669"/>
    </a:custClr>
    <a:custClr name="Siemens Accent Green (1)">
      <a:srgbClr val="465F19"/>
    </a:custClr>
    <a:custClr name="True Black">
      <a:srgbClr val="000000"/>
    </a:custClr>
    <a:custClr name="Siemens Accent Red dark">
      <a:srgbClr val="641946"/>
    </a:custClr>
    <a:custClr name="Siemens Red light">
      <a:srgbClr val="AF235F"/>
    </a:custClr>
    <a:custClr name="Siemens Stone (2)">
      <a:srgbClr val="788791"/>
    </a:custClr>
    <a:custClr name="Siemens Sand (2)">
      <a:srgbClr val="9B9682"/>
    </a:custClr>
    <a:custClr name="Siemens Accent Teal (2)">
      <a:srgbClr val="0F8287"/>
    </a:custClr>
    <a:custClr name="Siemens Accent Yellow (2)">
      <a:srgbClr val="C85A1E"/>
    </a:custClr>
    <a:custClr name="Siemens Accent Red (2)">
      <a:srgbClr val="641946"/>
    </a:custClr>
    <a:custClr name="Siemens Accent Blue (2)">
      <a:srgbClr val="005F87"/>
    </a:custClr>
    <a:custClr name="Siemens Accent Green (2)">
      <a:srgbClr val="647D2D"/>
    </a:custClr>
    <a:custClr name="Siemens Stone light">
      <a:srgbClr val="879BAA"/>
    </a:custClr>
    <a:custClr name="Siemens Accent Blue dark">
      <a:srgbClr val="005F87"/>
    </a:custClr>
    <a:custClr name="Siemens Accent Blue light">
      <a:srgbClr val="50BED7"/>
    </a:custClr>
    <a:custClr name="Siemens Stone (3)">
      <a:srgbClr val="9BAFBE"/>
    </a:custClr>
    <a:custClr name="Siemens Sand (3)">
      <a:srgbClr val="B9B9A5"/>
    </a:custClr>
    <a:custClr name="Siemens Accent Teal (3)">
      <a:srgbClr val="32A0A0"/>
    </a:custClr>
    <a:custClr name="Siemens Accent Yellow (3)">
      <a:srgbClr val="EB780A"/>
    </a:custClr>
    <a:custClr name="Siemens Accent Red (3)">
      <a:srgbClr val="871E50"/>
    </a:custClr>
    <a:custClr name="Siemens Accent Blue (3)">
      <a:srgbClr val="2387AA"/>
    </a:custClr>
    <a:custClr name="Siemens Accent Green (3)">
      <a:srgbClr val="879628"/>
    </a:custClr>
    <a:custClr name="Siemens Stone light 35%">
      <a:srgbClr val="BECDD7"/>
    </a:custClr>
    <a:custClr name="Siemens Accent Green">
      <a:srgbClr val="647D2D"/>
    </a:custClr>
    <a:custClr name="Siemens Accent Green light">
      <a:srgbClr val="AAB414"/>
    </a:custClr>
    <a:custClr name="Siemens Stone (4)">
      <a:srgbClr val="BECDD7"/>
    </a:custClr>
    <a:custClr name="Siemens Sand (4)">
      <a:srgbClr val="D7D7CD"/>
    </a:custClr>
    <a:custClr name="Siemens Accent Teal (4)">
      <a:srgbClr val="4BB9B9"/>
    </a:custClr>
    <a:custClr name="Siemens Accent Yellow (4)">
      <a:srgbClr val="FFB900"/>
    </a:custClr>
    <a:custClr name="Siemens Accent Red (4)">
      <a:srgbClr val="AF235F"/>
    </a:custClr>
    <a:custClr name="Siemens Accent Blue (4)">
      <a:srgbClr val="41AAC8"/>
    </a:custClr>
    <a:custClr name="Siemens Accent Green (4)">
      <a:srgbClr val="AAB414"/>
    </a:custClr>
    <a:custClr name="Siemens Sand 35%">
      <a:srgbClr val="D7D7CD"/>
    </a:custClr>
    <a:custClr name="Siemens Accent Teal dark">
      <a:srgbClr val="00646E"/>
    </a:custClr>
    <a:custClr name="Siemens Accent Teal light">
      <a:srgbClr val="41AAAA"/>
    </a:custClr>
    <a:custClr name="Siemens Stone (5)">
      <a:srgbClr val="CDD9E1"/>
    </a:custClr>
    <a:custClr name="Siemens Sand (5)">
      <a:srgbClr val="E1E1D7"/>
    </a:custClr>
    <a:custClr name="Siemens Accent Teal (5)">
      <a:srgbClr val="A5E1E1"/>
    </a:custClr>
    <a:custClr name="Siemens Accent Yellow (5)">
      <a:srgbClr val="FFE178"/>
    </a:custClr>
    <a:custClr name="Siemens Accent Red (5)">
      <a:srgbClr val="D7698C"/>
    </a:custClr>
    <a:custClr name="Siemens Accent Blue(5)">
      <a:srgbClr val="7DD2E6"/>
    </a:custClr>
    <a:custClr name="Siemens Accent Green (5)">
      <a:srgbClr val="D2D741"/>
    </a:custClr>
  </a:custClr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Siemens Snow">
      <a:srgbClr val="FFFFFF"/>
    </a:custClr>
    <a:custClr name="Siemens Accent Yellow dark">
      <a:srgbClr val="EB780A"/>
    </a:custClr>
    <a:custClr name="Siemens Yellow light">
      <a:srgbClr val="FFB900"/>
    </a:custClr>
    <a:custClr name="Siemens Stone (1)">
      <a:srgbClr val="3C464B"/>
    </a:custClr>
    <a:custClr name="Siemens Sand (1)">
      <a:srgbClr val="73645A"/>
    </a:custClr>
    <a:custClr name="Siemens Accent Teal (1)">
      <a:srgbClr val="00646E"/>
    </a:custClr>
    <a:custClr name="Siemens Accent Yellow (1)">
      <a:srgbClr val="7D2D1E"/>
    </a:custClr>
    <a:custClr name="Siemens Accent Red (1)">
      <a:srgbClr val="411432"/>
    </a:custClr>
    <a:custClr name="Siemens Accent Blue (1)">
      <a:srgbClr val="004669"/>
    </a:custClr>
    <a:custClr name="Siemens Accent Green (1)">
      <a:srgbClr val="465F19"/>
    </a:custClr>
    <a:custClr name="True Black">
      <a:srgbClr val="000000"/>
    </a:custClr>
    <a:custClr name="Siemens Accent Red dark">
      <a:srgbClr val="641946"/>
    </a:custClr>
    <a:custClr name="Siemens Red light">
      <a:srgbClr val="AF235F"/>
    </a:custClr>
    <a:custClr name="Siemens Stone (2)">
      <a:srgbClr val="788791"/>
    </a:custClr>
    <a:custClr name="Siemens Sand (2)">
      <a:srgbClr val="9B9682"/>
    </a:custClr>
    <a:custClr name="Siemens Accent Teal (2)">
      <a:srgbClr val="0F8287"/>
    </a:custClr>
    <a:custClr name="Siemens Accent Yellow (2)">
      <a:srgbClr val="C85A1E"/>
    </a:custClr>
    <a:custClr name="Siemens Accent Red (2)">
      <a:srgbClr val="641946"/>
    </a:custClr>
    <a:custClr name="Siemens Accent Blue (2)">
      <a:srgbClr val="005F87"/>
    </a:custClr>
    <a:custClr name="Siemens Accent Green (2)">
      <a:srgbClr val="647D2D"/>
    </a:custClr>
    <a:custClr name="Siemens Stone light">
      <a:srgbClr val="879BAA"/>
    </a:custClr>
    <a:custClr name="Siemens Accent Blue dark">
      <a:srgbClr val="006487"/>
    </a:custClr>
    <a:custClr name="Siemens Accent Blue light">
      <a:srgbClr val="55A0B9"/>
    </a:custClr>
    <a:custClr name="Siemens Stone (3)">
      <a:srgbClr val="9BAFBE"/>
    </a:custClr>
    <a:custClr name="Siemens Sand (3)">
      <a:srgbClr val="B9B9A5"/>
    </a:custClr>
    <a:custClr name="Siemens Accent Teal (3)">
      <a:srgbClr val="32A0A0"/>
    </a:custClr>
    <a:custClr name="Siemens Accent Yellow (3)">
      <a:srgbClr val="EB780A"/>
    </a:custClr>
    <a:custClr name="Siemens Accent Red (3)">
      <a:srgbClr val="871E50"/>
    </a:custClr>
    <a:custClr name="Siemens Accent Blue (3)">
      <a:srgbClr val="2387AA"/>
    </a:custClr>
    <a:custClr name="Siemens Accent Green (3)">
      <a:srgbClr val="879628"/>
    </a:custClr>
    <a:custClr name="Siemens Stone light 35%">
      <a:srgbClr val="BECDD7"/>
    </a:custClr>
    <a:custClr name="Siemens Accent Green">
      <a:srgbClr val="647D2D"/>
    </a:custClr>
    <a:custClr name="Siemens Accent Green light">
      <a:srgbClr val="AAB414"/>
    </a:custClr>
    <a:custClr name="Siemens Stone (4)">
      <a:srgbClr val="BECDD7"/>
    </a:custClr>
    <a:custClr name="Siemens Sand (4)">
      <a:srgbClr val="D7D7CD"/>
    </a:custClr>
    <a:custClr name="Siemens Accent Teal (4)">
      <a:srgbClr val="4BB9B9"/>
    </a:custClr>
    <a:custClr name="Siemens Accent Yellow (4)">
      <a:srgbClr val="FFB900"/>
    </a:custClr>
    <a:custClr name="Siemens Accent Red (4)">
      <a:srgbClr val="AF235F"/>
    </a:custClr>
    <a:custClr name="Siemens Accent Blue (4)">
      <a:srgbClr val="41AAC8"/>
    </a:custClr>
    <a:custClr name="Siemens Accent Green (4)">
      <a:srgbClr val="AAB414"/>
    </a:custClr>
    <a:custClr name="Siemens Sand 35%">
      <a:srgbClr val="D7D7CD"/>
    </a:custClr>
    <a:custClr name="Siemens Accent Teal dark">
      <a:srgbClr val="00646E"/>
    </a:custClr>
    <a:custClr name="Siemens Accent Teal light">
      <a:srgbClr val="41AAAA"/>
    </a:custClr>
    <a:custClr name="Siemens Stone (5)">
      <a:srgbClr val="CDD9E1"/>
    </a:custClr>
    <a:custClr name="Siemens Sand (5)">
      <a:srgbClr val="E1E1D7"/>
    </a:custClr>
    <a:custClr name="Siemens Accent Teal (5)">
      <a:srgbClr val="A5E1E1"/>
    </a:custClr>
    <a:custClr name="Siemens Accent Yellow (5)">
      <a:srgbClr val="FFE178"/>
    </a:custClr>
    <a:custClr name="Siemens Accent Red (5)">
      <a:srgbClr val="D7698C"/>
    </a:custClr>
    <a:custClr name="Siemens Accent Blue(5)">
      <a:srgbClr val="7DD2E6"/>
    </a:custClr>
    <a:custClr name="Siemens Accent Green (5)">
      <a:srgbClr val="D2D741"/>
    </a:custClr>
  </a:custClr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Siemens Snow">
      <a:srgbClr val="FFFFFF"/>
    </a:custClr>
    <a:custClr name="Siemens Accent Yellow dark">
      <a:srgbClr val="EB780A"/>
    </a:custClr>
    <a:custClr name="Siemens Yellow light">
      <a:srgbClr val="FFB900"/>
    </a:custClr>
    <a:custClr name="Siemens Stone (1)">
      <a:srgbClr val="3C464B"/>
    </a:custClr>
    <a:custClr name="Siemens Sand (1)">
      <a:srgbClr val="73645A"/>
    </a:custClr>
    <a:custClr name="Siemens Accent Teal (1)">
      <a:srgbClr val="00646E"/>
    </a:custClr>
    <a:custClr name="Siemens Accent Yellow (1)">
      <a:srgbClr val="7D2D1E"/>
    </a:custClr>
    <a:custClr name="Siemens Accent Red (1)">
      <a:srgbClr val="411432"/>
    </a:custClr>
    <a:custClr name="Siemens Accent Blue (1)">
      <a:srgbClr val="004669"/>
    </a:custClr>
    <a:custClr name="Siemens Accent Green (1)">
      <a:srgbClr val="465F19"/>
    </a:custClr>
    <a:custClr name="True Black">
      <a:srgbClr val="000000"/>
    </a:custClr>
    <a:custClr name="Siemens Accent Red dark">
      <a:srgbClr val="641946"/>
    </a:custClr>
    <a:custClr name="Siemens Red light">
      <a:srgbClr val="AF235F"/>
    </a:custClr>
    <a:custClr name="Siemens Stone (2)">
      <a:srgbClr val="788791"/>
    </a:custClr>
    <a:custClr name="Siemens Sand (2)">
      <a:srgbClr val="9B9682"/>
    </a:custClr>
    <a:custClr name="Siemens Accent Teal (2)">
      <a:srgbClr val="0F8287"/>
    </a:custClr>
    <a:custClr name="Siemens Accent Yellow (2)">
      <a:srgbClr val="C85A1E"/>
    </a:custClr>
    <a:custClr name="Siemens Accent Red (2)">
      <a:srgbClr val="641946"/>
    </a:custClr>
    <a:custClr name="Siemens Accent Blue (2)">
      <a:srgbClr val="005F87"/>
    </a:custClr>
    <a:custClr name="Siemens Accent Green (2)">
      <a:srgbClr val="647D2D"/>
    </a:custClr>
    <a:custClr name="Siemens Stone light">
      <a:srgbClr val="879BAA"/>
    </a:custClr>
    <a:custClr name="Siemens Accent Blue dark">
      <a:srgbClr val="006487"/>
    </a:custClr>
    <a:custClr name="Siemens Accent Blue light">
      <a:srgbClr val="55A0B9"/>
    </a:custClr>
    <a:custClr name="Siemens Stone (3)">
      <a:srgbClr val="9BAFBE"/>
    </a:custClr>
    <a:custClr name="Siemens Sand (3)">
      <a:srgbClr val="B9B9A5"/>
    </a:custClr>
    <a:custClr name="Siemens Accent Teal (3)">
      <a:srgbClr val="32A0A0"/>
    </a:custClr>
    <a:custClr name="Siemens Accent Yellow (3)">
      <a:srgbClr val="EB780A"/>
    </a:custClr>
    <a:custClr name="Siemens Accent Red (3)">
      <a:srgbClr val="871E50"/>
    </a:custClr>
    <a:custClr name="Siemens Accent Blue (3)">
      <a:srgbClr val="2387AA"/>
    </a:custClr>
    <a:custClr name="Siemens Accent Green (3)">
      <a:srgbClr val="879628"/>
    </a:custClr>
    <a:custClr name="Siemens Stone light 35%">
      <a:srgbClr val="BECDD7"/>
    </a:custClr>
    <a:custClr name="Siemens Accent Green">
      <a:srgbClr val="647D2D"/>
    </a:custClr>
    <a:custClr name="Siemens Accent Green light">
      <a:srgbClr val="AAB414"/>
    </a:custClr>
    <a:custClr name="Siemens Stone (4)">
      <a:srgbClr val="BECDD7"/>
    </a:custClr>
    <a:custClr name="Siemens Sand (4)">
      <a:srgbClr val="D7D7CD"/>
    </a:custClr>
    <a:custClr name="Siemens Accent Teal (4)">
      <a:srgbClr val="4BB9B9"/>
    </a:custClr>
    <a:custClr name="Siemens Accent Yellow (4)">
      <a:srgbClr val="FFB900"/>
    </a:custClr>
    <a:custClr name="Siemens Accent Red (4)">
      <a:srgbClr val="AF235F"/>
    </a:custClr>
    <a:custClr name="Siemens Accent Blue (4)">
      <a:srgbClr val="41AAC8"/>
    </a:custClr>
    <a:custClr name="Siemens Accent Green (4)">
      <a:srgbClr val="AAB414"/>
    </a:custClr>
    <a:custClr name="Siemens Sand 35%">
      <a:srgbClr val="D7D7CD"/>
    </a:custClr>
    <a:custClr name="Siemens Accent Teal dark">
      <a:srgbClr val="00646E"/>
    </a:custClr>
    <a:custClr name="Siemens Accent Teal light">
      <a:srgbClr val="41AAAA"/>
    </a:custClr>
    <a:custClr name="Siemens Stone (5)">
      <a:srgbClr val="CDD9E1"/>
    </a:custClr>
    <a:custClr name="Siemens Sand (5)">
      <a:srgbClr val="E1E1D7"/>
    </a:custClr>
    <a:custClr name="Siemens Accent Teal (5)">
      <a:srgbClr val="A5E1E1"/>
    </a:custClr>
    <a:custClr name="Siemens Accent Yellow (5)">
      <a:srgbClr val="FFE178"/>
    </a:custClr>
    <a:custClr name="Siemens Accent Red (5)">
      <a:srgbClr val="D7698C"/>
    </a:custClr>
    <a:custClr name="Siemens Accent Blue(5)">
      <a:srgbClr val="7DD2E6"/>
    </a:custClr>
    <a:custClr name="Siemens Accent Green (5)">
      <a:srgbClr val="D2D74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4ppTags>
  <Name>Two columns</Name>
  <PpLayout>29</PpLayout>
  <Index>12</Index>
</p4ppTags>
</file>

<file path=customXml/item10.xml><?xml version="1.0" encoding="utf-8"?>
<p4ppTags/>
</file>

<file path=customXml/item11.xml><?xml version="1.0" encoding="utf-8"?>
<?mso-contentType ?>
<FormTemplates xmlns="http://schemas.microsoft.com/sharepoint/v3/contenttype/forms">
  <Display>DocumentLibraryForm</Display>
  <Edit>DocumentLibraryForm</Edit>
  <New>DocumentLibraryForm</New>
</FormTemplates>
</file>

<file path=customXml/item12.xml><?xml version="1.0" encoding="utf-8"?>
<p4ppTags>
  <Name>One object (large) + Navigation</Name>
  <PpLayout>32</PpLayout>
  <Index>17</Index>
</p4ppTags>
</file>

<file path=customXml/item13.xml><?xml version="1.0" encoding="utf-8"?>
<p4ppTags>
  <Name>One object (small) + Navigation</Name>
  <PpLayout>32</PpLayout>
  <Index>18</Index>
</p4ppTags>
</file>

<file path=customXml/item14.xml><?xml version="1.0" encoding="utf-8"?>
<p4ppTags>
  <Name>Free Content</Name>
  <PpLayout>11</PpLayout>
  <Index>9</Index>
</p4ppTags>
</file>

<file path=customXml/item15.xml><?xml version="1.0" encoding="utf-8"?>
<p4ppTags>
  <Name>Two columns + Navigation</Name>
  <PpLayout>32</PpLayout>
  <Index>19</Index>
</p4ppTags>
</file>

<file path=customXml/item16.xml><?xml version="1.0" encoding="utf-8"?>
<p4ppTags>
  <Name>Four objects</Name>
  <PpLayout>24</PpLayout>
  <Index>15</Index>
</p4ppTags>
</file>

<file path=customXml/item17.xml><?xml version="1.0" encoding="utf-8"?>
<p4ppTags>
  <Name>Two rows + Navigation</Name>
  <PpLayout>32</PpLayout>
  <Index>21</Index>
</p4ppTags>
</file>

<file path=customXml/item18.xml><?xml version="1.0" encoding="utf-8"?>
<p4ppTags>
  <Name>Three columns</Name>
  <PpLayout>32</PpLayout>
  <Index>14</Index>
</p4ppTags>
</file>

<file path=customXml/item2.xml><?xml version="1.0" encoding="utf-8"?>
<p4ppTags>
  <Name>Two rows</Name>
  <PpLayout>32</PpLayout>
  <Index>13</Index>
</p4ppTags>
</file>

<file path=customXml/item3.xml><?xml version="1.0" encoding="utf-8"?>
<p4ppTags>
  <Name>Free Content + Navigation</Name>
  <PpLayout>32</PpLayout>
  <Index>16</Index>
</p4ppTags>
</file>

<file path=customXml/item4.xml><?xml version="1.0" encoding="utf-8"?>
<p4ppTags>
  <Name>One object (small)</Name>
  <PpLayout>16</PpLayout>
  <Index>11</Index>
</p4ppTags>
</file>

<file path=customXml/item5.xml><?xml version="1.0" encoding="utf-8"?>
<p4ppTags>
  <Name>Three columns + Navigation</Name>
  <PpLayout>32</PpLayout>
  <Index>20</Index>
</p4ppTags>
</file>

<file path=customXml/item6.xml><?xml version="1.0" encoding="utf-8"?>
<ct:contentTypeSchema xmlns:ct="http://schemas.microsoft.com/office/2006/metadata/contentType" xmlns:ma="http://schemas.microsoft.com/office/2006/metadata/properties/metaAttributes" ct:_="" ma:_="" ma:contentTypeName="Document" ma:contentTypeID="0x01010026F530587E03684C96E4C14F39C83C8E" ma:contentTypeVersion="1" ma:contentTypeDescription="Create a new document." ma:contentTypeScope="" ma:versionID="a7726241122b1ad33829eba8e69a544b">
  <xsd:schema xmlns:xsd="http://www.w3.org/2001/XMLSchema" xmlns:p="http://schemas.microsoft.com/office/2006/metadata/properties" xmlns:ns1="http://schemas.microsoft.com/sharepoint/v3" targetNamespace="http://schemas.microsoft.com/office/2006/metadata/properties" ma:root="true" ma:fieldsID="ddb0c952b897a810c8a4e377cff6bff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7.xml><?xml version="1.0" encoding="utf-8"?>
<p4ppTags>
  <Name>Text + Index</Name>
  <PpLayout>32</PpLayout>
  <Index>8</Index>
</p4ppTags>
</file>

<file path=customXml/item8.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9.xml><?xml version="1.0" encoding="utf-8"?>
<p4ppTags>
  <Name>One object (large)</Name>
  <PpLayout>16</PpLayout>
  <Index>10</Index>
</p4ppTags>
</file>

<file path=customXml/itemProps1.xml><?xml version="1.0" encoding="utf-8"?>
<ds:datastoreItem xmlns:ds="http://schemas.openxmlformats.org/officeDocument/2006/customXml" ds:itemID="{1666F4C2-68F5-4840-A44A-1A646C0925A1}">
  <ds:schemaRefs/>
</ds:datastoreItem>
</file>

<file path=customXml/itemProps10.xml><?xml version="1.0" encoding="utf-8"?>
<ds:datastoreItem xmlns:ds="http://schemas.openxmlformats.org/officeDocument/2006/customXml" ds:itemID="{572FBA73-6DBF-45DA-8282-9342320CFAB0}">
  <ds:schemaRefs/>
</ds:datastoreItem>
</file>

<file path=customXml/itemProps11.xml><?xml version="1.0" encoding="utf-8"?>
<ds:datastoreItem xmlns:ds="http://schemas.openxmlformats.org/officeDocument/2006/customXml" ds:itemID="{C770A9D8-EB8A-4EA7-9CCD-8AD3EAF96C52}">
  <ds:schemaRefs>
    <ds:schemaRef ds:uri="http://schemas.microsoft.com/sharepoint/v3/contenttype/forms"/>
  </ds:schemaRefs>
</ds:datastoreItem>
</file>

<file path=customXml/itemProps12.xml><?xml version="1.0" encoding="utf-8"?>
<ds:datastoreItem xmlns:ds="http://schemas.openxmlformats.org/officeDocument/2006/customXml" ds:itemID="{B27F640E-84DF-4F97-BC70-D045F1E6594F}">
  <ds:schemaRefs/>
</ds:datastoreItem>
</file>

<file path=customXml/itemProps13.xml><?xml version="1.0" encoding="utf-8"?>
<ds:datastoreItem xmlns:ds="http://schemas.openxmlformats.org/officeDocument/2006/customXml" ds:itemID="{D9FE249F-833E-4CF0-BECB-552D01D7DC9E}">
  <ds:schemaRefs/>
</ds:datastoreItem>
</file>

<file path=customXml/itemProps14.xml><?xml version="1.0" encoding="utf-8"?>
<ds:datastoreItem xmlns:ds="http://schemas.openxmlformats.org/officeDocument/2006/customXml" ds:itemID="{D8097D0C-BE3E-4AEC-9593-65CFCCB19297}">
  <ds:schemaRefs/>
</ds:datastoreItem>
</file>

<file path=customXml/itemProps15.xml><?xml version="1.0" encoding="utf-8"?>
<ds:datastoreItem xmlns:ds="http://schemas.openxmlformats.org/officeDocument/2006/customXml" ds:itemID="{D7BABA95-BFFE-422B-8591-3271669EEA88}">
  <ds:schemaRefs/>
</ds:datastoreItem>
</file>

<file path=customXml/itemProps16.xml><?xml version="1.0" encoding="utf-8"?>
<ds:datastoreItem xmlns:ds="http://schemas.openxmlformats.org/officeDocument/2006/customXml" ds:itemID="{1581BFFB-B4CE-47A8-BE77-DC1339B1E5A7}">
  <ds:schemaRefs/>
</ds:datastoreItem>
</file>

<file path=customXml/itemProps17.xml><?xml version="1.0" encoding="utf-8"?>
<ds:datastoreItem xmlns:ds="http://schemas.openxmlformats.org/officeDocument/2006/customXml" ds:itemID="{6C79E4F8-DCFB-483C-880A-AEEC6AAFC838}">
  <ds:schemaRefs/>
</ds:datastoreItem>
</file>

<file path=customXml/itemProps18.xml><?xml version="1.0" encoding="utf-8"?>
<ds:datastoreItem xmlns:ds="http://schemas.openxmlformats.org/officeDocument/2006/customXml" ds:itemID="{15CF3461-70D1-4B54-AFAB-DAFDA0A238CD}">
  <ds:schemaRefs/>
</ds:datastoreItem>
</file>

<file path=customXml/itemProps2.xml><?xml version="1.0" encoding="utf-8"?>
<ds:datastoreItem xmlns:ds="http://schemas.openxmlformats.org/officeDocument/2006/customXml" ds:itemID="{38AB8DE4-FD9B-4166-BEC3-3F1753596133}">
  <ds:schemaRefs/>
</ds:datastoreItem>
</file>

<file path=customXml/itemProps3.xml><?xml version="1.0" encoding="utf-8"?>
<ds:datastoreItem xmlns:ds="http://schemas.openxmlformats.org/officeDocument/2006/customXml" ds:itemID="{7CC5F709-E74B-4E5F-A728-923D5062EBEF}">
  <ds:schemaRefs/>
</ds:datastoreItem>
</file>

<file path=customXml/itemProps4.xml><?xml version="1.0" encoding="utf-8"?>
<ds:datastoreItem xmlns:ds="http://schemas.openxmlformats.org/officeDocument/2006/customXml" ds:itemID="{1618AA06-B22E-4D19-9680-0D7830426729}">
  <ds:schemaRefs/>
</ds:datastoreItem>
</file>

<file path=customXml/itemProps5.xml><?xml version="1.0" encoding="utf-8"?>
<ds:datastoreItem xmlns:ds="http://schemas.openxmlformats.org/officeDocument/2006/customXml" ds:itemID="{85D77EE6-52B7-48BE-9EDB-748F1EBB53DE}">
  <ds:schemaRefs/>
</ds:datastoreItem>
</file>

<file path=customXml/itemProps6.xml><?xml version="1.0" encoding="utf-8"?>
<ds:datastoreItem xmlns:ds="http://schemas.openxmlformats.org/officeDocument/2006/customXml" ds:itemID="{DDD5559B-0584-4B05-A285-1FEC88814B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7.xml><?xml version="1.0" encoding="utf-8"?>
<ds:datastoreItem xmlns:ds="http://schemas.openxmlformats.org/officeDocument/2006/customXml" ds:itemID="{7E35FEDB-1F0E-4D67-A313-4AC59C26FF29}">
  <ds:schemaRefs/>
</ds:datastoreItem>
</file>

<file path=customXml/itemProps8.xml><?xml version="1.0" encoding="utf-8"?>
<ds:datastoreItem xmlns:ds="http://schemas.openxmlformats.org/officeDocument/2006/customXml" ds:itemID="{C3CCD83D-9C91-4A4B-87D6-2A0CC03F9D68}">
  <ds:schemaRefs>
    <ds:schemaRef ds:uri="http://purl.org/dc/elements/1.1/"/>
    <ds:schemaRef ds:uri="http://schemas.openxmlformats.org/package/2006/metadata/core-properties"/>
    <ds:schemaRef ds:uri="http://schemas.microsoft.com/office/2006/metadata/properties"/>
    <ds:schemaRef ds:uri="http://www.w3.org/XML/1998/namespace"/>
    <ds:schemaRef ds:uri="http://schemas.microsoft.com/sharepoint/v3"/>
    <ds:schemaRef ds:uri="http://schemas.microsoft.com/office/2006/documentManagement/types"/>
    <ds:schemaRef ds:uri="http://purl.org/dc/dcmitype/"/>
    <ds:schemaRef ds:uri="http://purl.org/dc/terms/"/>
  </ds:schemaRefs>
</ds:datastoreItem>
</file>

<file path=customXml/itemProps9.xml><?xml version="1.0" encoding="utf-8"?>
<ds:datastoreItem xmlns:ds="http://schemas.openxmlformats.org/officeDocument/2006/customXml" ds:itemID="{80661B8B-A327-44F9-823B-4D9EE0B3EC78}">
  <ds:schemaRefs/>
</ds:datastoreItem>
</file>

<file path=docProps/app.xml><?xml version="1.0" encoding="utf-8"?>
<Properties xmlns="http://schemas.openxmlformats.org/officeDocument/2006/extended-properties" xmlns:vt="http://schemas.openxmlformats.org/officeDocument/2006/docPropsVTypes">
  <Template/>
  <TotalTime>174</TotalTime>
  <Words>3339</Words>
  <Application>Microsoft Office PowerPoint</Application>
  <PresentationFormat>ユーザー設定</PresentationFormat>
  <Paragraphs>700</Paragraphs>
  <Slides>67</Slides>
  <Notes>14</Notes>
  <HiddenSlides>2</HiddenSlides>
  <MMClips>0</MMClips>
  <ScaleCrop>false</ScaleCrop>
  <HeadingPairs>
    <vt:vector size="8" baseType="variant">
      <vt:variant>
        <vt:lpstr>使用されているフォント</vt:lpstr>
      </vt:variant>
      <vt:variant>
        <vt:i4>10</vt:i4>
      </vt:variant>
      <vt:variant>
        <vt:lpstr>テーマ</vt:lpstr>
      </vt:variant>
      <vt:variant>
        <vt:i4>1</vt:i4>
      </vt:variant>
      <vt:variant>
        <vt:lpstr>埋め込まれた OLE サーバー</vt:lpstr>
      </vt:variant>
      <vt:variant>
        <vt:i4>1</vt:i4>
      </vt:variant>
      <vt:variant>
        <vt:lpstr>スライド タイトル</vt:lpstr>
      </vt:variant>
      <vt:variant>
        <vt:i4>67</vt:i4>
      </vt:variant>
    </vt:vector>
  </HeadingPairs>
  <TitlesOfParts>
    <vt:vector size="79" baseType="lpstr">
      <vt:lpstr>Meiryo UI</vt:lpstr>
      <vt:lpstr>ＭＳ Ｐゴシック</vt:lpstr>
      <vt:lpstr>Siemens Sans</vt:lpstr>
      <vt:lpstr>ヒラギノ角ゴ Pro W3</vt:lpstr>
      <vt:lpstr>Arial</vt:lpstr>
      <vt:lpstr>Arial Black</vt:lpstr>
      <vt:lpstr>Arial Narrow</vt:lpstr>
      <vt:lpstr>Open Sans</vt:lpstr>
      <vt:lpstr>Symbol</vt:lpstr>
      <vt:lpstr>Wingdings</vt:lpstr>
      <vt:lpstr>Siemens 2016 – 16:9</vt:lpstr>
      <vt:lpstr>think-cell Folie</vt:lpstr>
      <vt:lpstr>SW360 Information Slides （日本語版） 1. Vision 2. History 3. Basics 4. Integration 5. REST API 6. Hands-on 7. Community</vt:lpstr>
      <vt:lpstr>SW360 - Vision</vt:lpstr>
      <vt:lpstr>ソフトウェアコンポーネント取扱の概要</vt:lpstr>
      <vt:lpstr>問題１：コンポーネントの名前の不整合</vt:lpstr>
      <vt:lpstr>問題２： １対１の関係でなく多対多の関係</vt:lpstr>
      <vt:lpstr>解決方法: マッピング情報の集約</vt:lpstr>
      <vt:lpstr>同様の問題: ライセンス情報</vt:lpstr>
      <vt:lpstr>同様の問題: ライセンス情報</vt:lpstr>
      <vt:lpstr>SW360 - History</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SW360 - Basics</vt:lpstr>
      <vt:lpstr>はじめに（SW360とは？）</vt:lpstr>
      <vt:lpstr>概要</vt:lpstr>
      <vt:lpstr>Facts and Figures</vt:lpstr>
      <vt:lpstr>SW360とLiferay Portal Community Edition</vt:lpstr>
      <vt:lpstr>主なユースケース1: コンポーネント目録データベース</vt:lpstr>
      <vt:lpstr>主なユースケース2: Bill-of-Material(BoM)管理</vt:lpstr>
      <vt:lpstr>主なユースケース3: 製品添付文書の生成</vt:lpstr>
      <vt:lpstr>基本データモデル</vt:lpstr>
      <vt:lpstr>詳細な解説</vt:lpstr>
      <vt:lpstr>主なアクセスモデル(1): コンポーネントに対応するグループがない場合</vt:lpstr>
      <vt:lpstr>主なアクセスモデル(2): センシティブなプロジェクト</vt:lpstr>
      <vt:lpstr>SW360 – Integration</vt:lpstr>
      <vt:lpstr>XMLフォーマットを用いてオープンに相互接続</vt:lpstr>
      <vt:lpstr>SW360 – 接続と相互運用方法</vt:lpstr>
      <vt:lpstr>SW360を用いた脆弱性管理の概要</vt:lpstr>
      <vt:lpstr>SW360: 脆弱性のハンドリング</vt:lpstr>
      <vt:lpstr>REST APIを用いてBoM管理のさまざまな操作が可能</vt:lpstr>
      <vt:lpstr>SW360 と Codescoop</vt:lpstr>
      <vt:lpstr>SW360 と Black Duck Protex (BDP)</vt:lpstr>
      <vt:lpstr>SW360 と White Source (WS)</vt:lpstr>
      <vt:lpstr>SW360 – REST API</vt:lpstr>
      <vt:lpstr>SW360 – REST API</vt:lpstr>
      <vt:lpstr>SW360 REST API: Token Generator!</vt:lpstr>
      <vt:lpstr>REST APIで連携する際の課題 1: セキュリティ</vt:lpstr>
      <vt:lpstr>REST APIで連携する際の課題 2: エンドポイント</vt:lpstr>
      <vt:lpstr>REST APIで連携する際の課題 3: データの正確性</vt:lpstr>
      <vt:lpstr>REST APIで連携する際の課題 4: APIの公開</vt:lpstr>
      <vt:lpstr>SW360 – First Hands-On</vt:lpstr>
      <vt:lpstr>利用方法 1： コンポーネントエントリの作成</vt:lpstr>
      <vt:lpstr>Hands-On: コンポーネントとリリースの作成</vt:lpstr>
      <vt:lpstr>利用方法 2 – プロジェクトエントリの作成</vt:lpstr>
      <vt:lpstr>Hands-On: プロジェクトの作成</vt:lpstr>
      <vt:lpstr>Hands-On: FOSSologyとの連携</vt:lpstr>
      <vt:lpstr>Hands-On: README_OSSの作成</vt:lpstr>
      <vt:lpstr>サイクルの繰り返し …</vt:lpstr>
      <vt:lpstr>作業全体の概要</vt:lpstr>
      <vt:lpstr>SW360 – Community</vt:lpstr>
      <vt:lpstr>ジョイントベンチャー = 協業</vt:lpstr>
      <vt:lpstr>PowerPoint プレゼンテーション</vt:lpstr>
      <vt:lpstr>SW360はEclipseファウンデーションの インキュベーションプロジェクト</vt:lpstr>
      <vt:lpstr>SW360のエコシステム: SW360 Antenna</vt:lpstr>
      <vt:lpstr>SW360のエコシステム: その他</vt:lpstr>
      <vt:lpstr>ご清聴ありがとうございました … questions?</vt:lpstr>
      <vt:lpstr>SW360 Tips and Ticks</vt:lpstr>
      <vt:lpstr>SW360 サーチ機能</vt:lpstr>
    </vt:vector>
  </TitlesOfParts>
  <Company>SIEMENS AG</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Siemens Corporate Design PowerPoint-Templates</dc:title>
  <dc:creator>Josef Hofmeister | i-pointing</dc:creator>
  <cp:lastModifiedBy>kobayashi yoshitake(小林 良岳 ○ＳＷＣ□ＯＳＴ)</cp:lastModifiedBy>
  <cp:revision>901</cp:revision>
  <cp:lastPrinted>2016-02-24T15:07:57Z</cp:lastPrinted>
  <dcterms:created xsi:type="dcterms:W3CDTF">2006-04-07T10:01:45Z</dcterms:created>
  <dcterms:modified xsi:type="dcterms:W3CDTF">2018-12-20T14:49:07Z</dcterms:modified>
  <dc:language>English</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Deutsch</vt:lpwstr>
  </property>
  <property fmtid="{D5CDD505-2E9C-101B-9397-08002B2CF9AE}" pid="3" name="Release date">
    <vt:lpwstr>January 2016</vt:lpwstr>
  </property>
  <property fmtid="{D5CDD505-2E9C-101B-9397-08002B2CF9AE}" pid="4" name="Office version">
    <vt:lpwstr>2007/2010</vt:lpwstr>
  </property>
  <property fmtid="{D5CDD505-2E9C-101B-9397-08002B2CF9AE}" pid="5" name="Release version">
    <vt:lpwstr>1.0</vt:lpwstr>
  </property>
  <property fmtid="{D5CDD505-2E9C-101B-9397-08002B2CF9AE}" pid="6" name="ArticulateGUID">
    <vt:lpwstr>144AFB27-EB3C-4BF4-843A-3AC39403D726</vt:lpwstr>
  </property>
  <property fmtid="{D5CDD505-2E9C-101B-9397-08002B2CF9AE}" pid="7" name="ArticulatePath">
    <vt:lpwstr>SIE_PPT_2010_16x9_ENG_v1-0</vt:lpwstr>
  </property>
  <property fmtid="{D5CDD505-2E9C-101B-9397-08002B2CF9AE}" pid="8" name="_NewReviewCycle">
    <vt:lpwstr/>
  </property>
  <property fmtid="{D5CDD505-2E9C-101B-9397-08002B2CF9AE}" pid="9" name="_AdHocReviewCycleID">
    <vt:i4>613395986</vt:i4>
  </property>
  <property fmtid="{D5CDD505-2E9C-101B-9397-08002B2CF9AE}" pid="10" name="_EmailSubject">
    <vt:lpwstr>SW360 slide in Japanese</vt:lpwstr>
  </property>
  <property fmtid="{D5CDD505-2E9C-101B-9397-08002B2CF9AE}" pid="11" name="_AuthorEmail">
    <vt:lpwstr>michael.c.jaeger@siemens.com</vt:lpwstr>
  </property>
  <property fmtid="{D5CDD505-2E9C-101B-9397-08002B2CF9AE}" pid="12" name="_AuthorEmailDisplayName">
    <vt:lpwstr>Jaeger, Michael C. (CT RDA SSI)</vt:lpwstr>
  </property>
  <property fmtid="{D5CDD505-2E9C-101B-9397-08002B2CF9AE}" pid="13" name="_PreviousAdHocReviewCycleID">
    <vt:i4>1374780712</vt:i4>
  </property>
</Properties>
</file>