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7" r:id="rId3"/>
    <p:sldId id="316" r:id="rId5"/>
    <p:sldId id="295" r:id="rId6"/>
    <p:sldId id="298" r:id="rId7"/>
    <p:sldId id="299" r:id="rId8"/>
    <p:sldId id="296" r:id="rId9"/>
    <p:sldId id="261" r:id="rId10"/>
    <p:sldId id="288" r:id="rId11"/>
    <p:sldId id="289" r:id="rId12"/>
    <p:sldId id="290" r:id="rId13"/>
    <p:sldId id="291" r:id="rId14"/>
    <p:sldId id="292" r:id="rId15"/>
    <p:sldId id="327" r:id="rId16"/>
    <p:sldId id="318" r:id="rId17"/>
    <p:sldId id="319" r:id="rId18"/>
    <p:sldId id="325" r:id="rId19"/>
    <p:sldId id="328" r:id="rId20"/>
    <p:sldId id="320" r:id="rId21"/>
    <p:sldId id="321" r:id="rId22"/>
    <p:sldId id="326" r:id="rId23"/>
    <p:sldId id="322" r:id="rId24"/>
    <p:sldId id="317" r:id="rId25"/>
    <p:sldId id="339" r:id="rId26"/>
    <p:sldId id="315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  <a:srgbClr val="FFFFFF"/>
    <a:srgbClr val="4F81BD"/>
    <a:srgbClr val="89AAD3"/>
    <a:srgbClr val="5ED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70609" autoAdjust="0"/>
  </p:normalViewPr>
  <p:slideViewPr>
    <p:cSldViewPr>
      <p:cViewPr varScale="1">
        <p:scale>
          <a:sx n="52" d="100"/>
          <a:sy n="52" d="100"/>
        </p:scale>
        <p:origin x="12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7F971-D6CB-4E52-815B-E194E1EEC35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1C6D808-AF8A-4039-881C-7C3E6A3CC84C}">
      <dgm:prSet phldrT="[Texte]"/>
      <dgm:spPr/>
      <dgm:t>
        <a:bodyPr/>
        <a:lstStyle/>
        <a:p>
          <a:r>
            <a:rPr lang="fr-FR" dirty="0" smtClean="0"/>
            <a:t>Administrateur</a:t>
          </a:r>
          <a:endParaRPr lang="fr-FR" dirty="0"/>
        </a:p>
      </dgm:t>
    </dgm:pt>
    <dgm:pt modelId="{74DC9887-EC85-46E2-955E-F5549CC2E83B}" cxnId="{97D82D5D-72C3-43C2-B416-443E46B51CBD}" type="parTrans">
      <dgm:prSet/>
      <dgm:spPr/>
      <dgm:t>
        <a:bodyPr/>
        <a:lstStyle/>
        <a:p>
          <a:endParaRPr lang="fr-FR"/>
        </a:p>
      </dgm:t>
    </dgm:pt>
    <dgm:pt modelId="{D265410F-3E7C-4A25-8C47-ECDA347002A6}" cxnId="{97D82D5D-72C3-43C2-B416-443E46B51CBD}" type="sibTrans">
      <dgm:prSet/>
      <dgm:spPr/>
      <dgm:t>
        <a:bodyPr/>
        <a:lstStyle/>
        <a:p>
          <a:endParaRPr lang="fr-FR"/>
        </a:p>
      </dgm:t>
    </dgm:pt>
    <dgm:pt modelId="{AAFC9BD4-9C1C-451B-91DA-5F7741A50496}">
      <dgm:prSet phldrT="[Texte]"/>
      <dgm:spPr/>
      <dgm:t>
        <a:bodyPr/>
        <a:lstStyle/>
        <a:p>
          <a:r>
            <a:rPr lang="fr-FR" dirty="0" smtClean="0"/>
            <a:t>S’authentifier</a:t>
          </a:r>
          <a:endParaRPr lang="fr-FR" dirty="0"/>
        </a:p>
      </dgm:t>
    </dgm:pt>
    <dgm:pt modelId="{63B27770-4573-4A9A-9E36-E2B34188FB2D}" cxnId="{D8E087CB-65C8-4AA0-9991-DAC0CA177A5B}" type="parTrans">
      <dgm:prSet/>
      <dgm:spPr/>
      <dgm:t>
        <a:bodyPr/>
        <a:lstStyle/>
        <a:p>
          <a:endParaRPr lang="fr-FR"/>
        </a:p>
      </dgm:t>
    </dgm:pt>
    <dgm:pt modelId="{1F3FCB71-27A7-42C6-9575-7ABEE59455DF}" cxnId="{D8E087CB-65C8-4AA0-9991-DAC0CA177A5B}" type="sibTrans">
      <dgm:prSet/>
      <dgm:spPr/>
      <dgm:t>
        <a:bodyPr/>
        <a:lstStyle/>
        <a:p>
          <a:endParaRPr lang="fr-FR"/>
        </a:p>
      </dgm:t>
    </dgm:pt>
    <dgm:pt modelId="{F43E414F-9037-4D4D-A93C-5F35CC261236}">
      <dgm:prSet phldrT="[Texte]"/>
      <dgm:spPr/>
      <dgm:t>
        <a:bodyPr/>
        <a:lstStyle/>
        <a:p>
          <a:r>
            <a:rPr lang="fr-FR" dirty="0" smtClean="0"/>
            <a:t>Services après ventes</a:t>
          </a:r>
          <a:endParaRPr lang="fr-FR" dirty="0"/>
        </a:p>
      </dgm:t>
    </dgm:pt>
    <dgm:pt modelId="{1CCDC431-6662-409E-957E-513C1C6F7E20}" cxnId="{79F17CE5-DEA0-4DC7-81A4-9C4164ECEA12}" type="parTrans">
      <dgm:prSet/>
      <dgm:spPr/>
      <dgm:t>
        <a:bodyPr/>
        <a:lstStyle/>
        <a:p>
          <a:endParaRPr lang="fr-FR"/>
        </a:p>
      </dgm:t>
    </dgm:pt>
    <dgm:pt modelId="{FCB8FF56-155B-4D16-8C13-ABE3ECAEEED3}" cxnId="{79F17CE5-DEA0-4DC7-81A4-9C4164ECEA12}" type="sibTrans">
      <dgm:prSet/>
      <dgm:spPr/>
      <dgm:t>
        <a:bodyPr/>
        <a:lstStyle/>
        <a:p>
          <a:endParaRPr lang="fr-FR"/>
        </a:p>
      </dgm:t>
    </dgm:pt>
    <dgm:pt modelId="{3778F487-56B9-4E9D-9602-14101284EAAF}">
      <dgm:prSet phldrT="[Texte]"/>
      <dgm:spPr/>
      <dgm:t>
        <a:bodyPr/>
        <a:lstStyle/>
        <a:p>
          <a:r>
            <a:rPr lang="fr-FR" dirty="0" smtClean="0"/>
            <a:t>Gestion de stock</a:t>
          </a:r>
          <a:endParaRPr lang="fr-FR" dirty="0"/>
        </a:p>
      </dgm:t>
    </dgm:pt>
    <dgm:pt modelId="{ABE5B70E-0691-450E-B492-019158427E6D}" cxnId="{1F436340-CD7D-49F7-A5A9-2A9267BCE1CF}" type="parTrans">
      <dgm:prSet/>
      <dgm:spPr/>
      <dgm:t>
        <a:bodyPr/>
        <a:lstStyle/>
        <a:p>
          <a:endParaRPr lang="fr-FR"/>
        </a:p>
      </dgm:t>
    </dgm:pt>
    <dgm:pt modelId="{441015E5-DC6E-417C-9232-1FE17C4E6C41}" cxnId="{1F436340-CD7D-49F7-A5A9-2A9267BCE1CF}" type="sibTrans">
      <dgm:prSet/>
      <dgm:spPr/>
      <dgm:t>
        <a:bodyPr/>
        <a:lstStyle/>
        <a:p>
          <a:endParaRPr lang="fr-FR"/>
        </a:p>
      </dgm:t>
    </dgm:pt>
    <dgm:pt modelId="{32F8D721-CAE9-4243-9F6E-7DD0A300AB0A}">
      <dgm:prSet phldrT="[Texte]"/>
      <dgm:spPr/>
      <dgm:t>
        <a:bodyPr/>
        <a:lstStyle/>
        <a:p>
          <a:r>
            <a:rPr lang="fr-FR" dirty="0" smtClean="0"/>
            <a:t>S’authentifier</a:t>
          </a:r>
          <a:endParaRPr lang="fr-FR" dirty="0"/>
        </a:p>
      </dgm:t>
    </dgm:pt>
    <dgm:pt modelId="{99DA04F6-93B2-44D4-BF20-92B4F035796F}" cxnId="{A7BCE38E-EF50-4F9A-B6B4-0DEC4355B951}" type="parTrans">
      <dgm:prSet/>
      <dgm:spPr/>
      <dgm:t>
        <a:bodyPr/>
        <a:lstStyle/>
        <a:p>
          <a:endParaRPr lang="fr-FR"/>
        </a:p>
      </dgm:t>
    </dgm:pt>
    <dgm:pt modelId="{921528FB-59A6-48FA-B2E9-654DB1D5471D}" cxnId="{A7BCE38E-EF50-4F9A-B6B4-0DEC4355B951}" type="sibTrans">
      <dgm:prSet/>
      <dgm:spPr/>
      <dgm:t>
        <a:bodyPr/>
        <a:lstStyle/>
        <a:p>
          <a:endParaRPr lang="fr-FR"/>
        </a:p>
      </dgm:t>
    </dgm:pt>
    <dgm:pt modelId="{25031074-F788-4E66-82D0-0E9F6C26A22F}">
      <dgm:prSet/>
      <dgm:spPr/>
      <dgm:t>
        <a:bodyPr/>
        <a:lstStyle/>
        <a:p>
          <a:r>
            <a:rPr lang="fr-FR" dirty="0" smtClean="0"/>
            <a:t>Gestion financière</a:t>
          </a:r>
          <a:endParaRPr lang="fr-FR" dirty="0"/>
        </a:p>
      </dgm:t>
    </dgm:pt>
    <dgm:pt modelId="{DE60953E-A2F1-4A0A-AEBA-690B592867ED}" cxnId="{B2D12A25-CEFF-40D7-B033-9C53CCDB5197}" type="parTrans">
      <dgm:prSet/>
      <dgm:spPr/>
      <dgm:t>
        <a:bodyPr/>
        <a:lstStyle/>
        <a:p>
          <a:endParaRPr lang="fr-FR"/>
        </a:p>
      </dgm:t>
    </dgm:pt>
    <dgm:pt modelId="{897AD5B5-D282-4F68-A026-F9E1872C1958}" cxnId="{B2D12A25-CEFF-40D7-B033-9C53CCDB5197}" type="sibTrans">
      <dgm:prSet/>
      <dgm:spPr/>
      <dgm:t>
        <a:bodyPr/>
        <a:lstStyle/>
        <a:p>
          <a:endParaRPr lang="fr-FR"/>
        </a:p>
      </dgm:t>
    </dgm:pt>
    <dgm:pt modelId="{73555269-7A6C-4380-8897-516D1D446F5C}">
      <dgm:prSet/>
      <dgm:spPr/>
      <dgm:t>
        <a:bodyPr/>
        <a:lstStyle/>
        <a:p>
          <a:r>
            <a:rPr lang="fr-FR" dirty="0" smtClean="0"/>
            <a:t>Services après vente</a:t>
          </a:r>
          <a:endParaRPr lang="fr-FR" dirty="0"/>
        </a:p>
      </dgm:t>
    </dgm:pt>
    <dgm:pt modelId="{2A17B800-9382-46E9-9563-3F28F69A7D44}" cxnId="{483AFDFB-66E1-4224-B711-4AB34CB76704}" type="parTrans">
      <dgm:prSet/>
      <dgm:spPr/>
      <dgm:t>
        <a:bodyPr/>
        <a:lstStyle/>
        <a:p>
          <a:endParaRPr lang="fr-FR"/>
        </a:p>
      </dgm:t>
    </dgm:pt>
    <dgm:pt modelId="{AEE116C0-164B-436C-9BF6-8FD7090BAD64}" cxnId="{483AFDFB-66E1-4224-B711-4AB34CB76704}" type="sibTrans">
      <dgm:prSet/>
      <dgm:spPr/>
      <dgm:t>
        <a:bodyPr/>
        <a:lstStyle/>
        <a:p>
          <a:endParaRPr lang="fr-FR"/>
        </a:p>
      </dgm:t>
    </dgm:pt>
    <dgm:pt modelId="{9C175E70-CAA3-43CF-ADB7-8DF685E956E3}">
      <dgm:prSet phldrT="[Texte]"/>
      <dgm:spPr/>
      <dgm:t>
        <a:bodyPr/>
        <a:lstStyle/>
        <a:p>
          <a:r>
            <a:rPr lang="fr-FR" dirty="0" smtClean="0"/>
            <a:t>Gestion stock</a:t>
          </a:r>
          <a:endParaRPr lang="fr-FR" dirty="0"/>
        </a:p>
      </dgm:t>
    </dgm:pt>
    <dgm:pt modelId="{6C74F394-888C-4A28-B447-4530A416C221}" cxnId="{5C795034-308E-4631-BABC-1C9704E51C32}" type="sibTrans">
      <dgm:prSet/>
      <dgm:spPr/>
      <dgm:t>
        <a:bodyPr/>
        <a:lstStyle/>
        <a:p>
          <a:endParaRPr lang="fr-FR"/>
        </a:p>
      </dgm:t>
    </dgm:pt>
    <dgm:pt modelId="{F3C2F242-AFDF-40A6-84DC-69F9B843FE15}" cxnId="{5C795034-308E-4631-BABC-1C9704E51C32}" type="parTrans">
      <dgm:prSet/>
      <dgm:spPr/>
      <dgm:t>
        <a:bodyPr/>
        <a:lstStyle/>
        <a:p>
          <a:endParaRPr lang="fr-FR"/>
        </a:p>
      </dgm:t>
    </dgm:pt>
    <dgm:pt modelId="{B6EBE1CC-BE48-4FB8-B37B-AD5DD8A42E33}">
      <dgm:prSet phldrT="[Texte]"/>
      <dgm:spPr/>
      <dgm:t>
        <a:bodyPr/>
        <a:lstStyle/>
        <a:p>
          <a:r>
            <a:rPr lang="fr-FR" dirty="0" smtClean="0"/>
            <a:t>Gestion des comptes</a:t>
          </a:r>
          <a:endParaRPr lang="fr-FR" dirty="0"/>
        </a:p>
      </dgm:t>
    </dgm:pt>
    <dgm:pt modelId="{648C0A1A-EFD2-4B5A-85EA-43C58F241417}" cxnId="{AC6A4FA0-739C-4D27-AE82-53C6797B3CF9}" type="parTrans">
      <dgm:prSet/>
      <dgm:spPr/>
      <dgm:t>
        <a:bodyPr/>
        <a:lstStyle/>
        <a:p>
          <a:endParaRPr lang="fr-FR"/>
        </a:p>
      </dgm:t>
    </dgm:pt>
    <dgm:pt modelId="{ED610CD9-AF09-45A7-9206-9514AE79DCA2}" cxnId="{AC6A4FA0-739C-4D27-AE82-53C6797B3CF9}" type="sibTrans">
      <dgm:prSet/>
      <dgm:spPr/>
      <dgm:t>
        <a:bodyPr/>
        <a:lstStyle/>
        <a:p>
          <a:endParaRPr lang="fr-FR"/>
        </a:p>
      </dgm:t>
    </dgm:pt>
    <dgm:pt modelId="{8D7840B4-9969-4928-B188-7CDBF257F90D}">
      <dgm:prSet phldrT="[Texte]"/>
      <dgm:spPr/>
      <dgm:t>
        <a:bodyPr/>
        <a:lstStyle/>
        <a:p>
          <a:r>
            <a:rPr lang="fr-FR" dirty="0" smtClean="0"/>
            <a:t>Technicien</a:t>
          </a:r>
          <a:endParaRPr lang="fr-FR" dirty="0"/>
        </a:p>
      </dgm:t>
    </dgm:pt>
    <dgm:pt modelId="{27E9AC08-1377-44C1-ADB7-FDCFC20DE876}" cxnId="{30DD2CB9-0573-4884-9B36-363A55F17020}" type="parTrans">
      <dgm:prSet/>
      <dgm:spPr/>
      <dgm:t>
        <a:bodyPr/>
        <a:lstStyle/>
        <a:p>
          <a:endParaRPr lang="fr-FR"/>
        </a:p>
      </dgm:t>
    </dgm:pt>
    <dgm:pt modelId="{F9C93D2E-C429-41BF-AD98-8D18FD484677}" cxnId="{30DD2CB9-0573-4884-9B36-363A55F17020}" type="sibTrans">
      <dgm:prSet/>
      <dgm:spPr/>
      <dgm:t>
        <a:bodyPr/>
        <a:lstStyle/>
        <a:p>
          <a:endParaRPr lang="fr-FR"/>
        </a:p>
      </dgm:t>
    </dgm:pt>
    <dgm:pt modelId="{9508501E-F4C8-4A38-A3B2-D533A3275CC4}">
      <dgm:prSet/>
      <dgm:spPr/>
      <dgm:t>
        <a:bodyPr/>
        <a:lstStyle/>
        <a:p>
          <a:r>
            <a:rPr lang="fr-FR" dirty="0" smtClean="0"/>
            <a:t>S’authentifier</a:t>
          </a:r>
          <a:endParaRPr lang="fr-FR" dirty="0"/>
        </a:p>
      </dgm:t>
    </dgm:pt>
    <dgm:pt modelId="{BD064FE7-7C89-4348-B45F-A25FFA2015B7}" cxnId="{59943924-4E8C-4DA3-838C-DC4608AB399C}" type="parTrans">
      <dgm:prSet/>
      <dgm:spPr/>
      <dgm:t>
        <a:bodyPr/>
        <a:lstStyle/>
        <a:p>
          <a:endParaRPr lang="fr-FR"/>
        </a:p>
      </dgm:t>
    </dgm:pt>
    <dgm:pt modelId="{8E20FABC-6D77-4278-B7F6-A2E77F5FA414}" cxnId="{59943924-4E8C-4DA3-838C-DC4608AB399C}" type="sibTrans">
      <dgm:prSet/>
      <dgm:spPr/>
      <dgm:t>
        <a:bodyPr/>
        <a:lstStyle/>
        <a:p>
          <a:endParaRPr lang="fr-FR"/>
        </a:p>
      </dgm:t>
    </dgm:pt>
    <dgm:pt modelId="{71FFCB05-A6C3-4AD7-9AC6-54A412C0DB19}">
      <dgm:prSet/>
      <dgm:spPr/>
      <dgm:t>
        <a:bodyPr/>
        <a:lstStyle/>
        <a:p>
          <a:r>
            <a:rPr lang="fr-FR" dirty="0" smtClean="0"/>
            <a:t>Livreur</a:t>
          </a:r>
          <a:endParaRPr lang="fr-FR" dirty="0"/>
        </a:p>
      </dgm:t>
    </dgm:pt>
    <dgm:pt modelId="{DC012BEC-17A7-48F1-ACCE-AE3970FF5DAC}" cxnId="{27152D74-4DE9-4EE9-8FF3-9BFA1180AFB2}" type="parTrans">
      <dgm:prSet/>
      <dgm:spPr/>
      <dgm:t>
        <a:bodyPr/>
        <a:lstStyle/>
        <a:p>
          <a:endParaRPr lang="fr-FR"/>
        </a:p>
      </dgm:t>
    </dgm:pt>
    <dgm:pt modelId="{21636D1F-AE64-4F95-87A1-605BBA340A7E}" cxnId="{27152D74-4DE9-4EE9-8FF3-9BFA1180AFB2}" type="sibTrans">
      <dgm:prSet/>
      <dgm:spPr/>
      <dgm:t>
        <a:bodyPr/>
        <a:lstStyle/>
        <a:p>
          <a:endParaRPr lang="fr-FR"/>
        </a:p>
      </dgm:t>
    </dgm:pt>
    <dgm:pt modelId="{4F33CFA4-70E6-4970-AAC0-2C0D3DAED3AA}">
      <dgm:prSet/>
      <dgm:spPr/>
      <dgm:t>
        <a:bodyPr/>
        <a:lstStyle/>
        <a:p>
          <a:r>
            <a:rPr lang="fr-FR" dirty="0" smtClean="0"/>
            <a:t>S’authentifier</a:t>
          </a:r>
          <a:endParaRPr lang="fr-FR" dirty="0"/>
        </a:p>
      </dgm:t>
    </dgm:pt>
    <dgm:pt modelId="{3AB81436-ED4E-4F48-8113-99FAF15C15D5}" cxnId="{40A13A1C-7473-47CD-9764-82CA2C8BCE68}" type="parTrans">
      <dgm:prSet/>
      <dgm:spPr/>
      <dgm:t>
        <a:bodyPr/>
        <a:lstStyle/>
        <a:p>
          <a:endParaRPr lang="fr-FR"/>
        </a:p>
      </dgm:t>
    </dgm:pt>
    <dgm:pt modelId="{F6AD6E33-9913-47DF-A95F-AD51464FFFEA}" cxnId="{40A13A1C-7473-47CD-9764-82CA2C8BCE68}" type="sibTrans">
      <dgm:prSet/>
      <dgm:spPr/>
      <dgm:t>
        <a:bodyPr/>
        <a:lstStyle/>
        <a:p>
          <a:endParaRPr lang="fr-FR"/>
        </a:p>
      </dgm:t>
    </dgm:pt>
    <dgm:pt modelId="{5F51803B-B637-47DB-95EC-BDDE776E712E}">
      <dgm:prSet/>
      <dgm:spPr/>
      <dgm:t>
        <a:bodyPr/>
        <a:lstStyle/>
        <a:p>
          <a:r>
            <a:rPr lang="fr-FR" dirty="0" smtClean="0"/>
            <a:t>Client</a:t>
          </a:r>
          <a:endParaRPr lang="fr-FR" dirty="0"/>
        </a:p>
      </dgm:t>
    </dgm:pt>
    <dgm:pt modelId="{633A8A9E-FDCF-46DF-B746-A2A1D78C7A84}" cxnId="{FBDEE404-8045-45D8-BA49-0FE89BF90B9A}" type="parTrans">
      <dgm:prSet/>
      <dgm:spPr/>
      <dgm:t>
        <a:bodyPr/>
        <a:lstStyle/>
        <a:p>
          <a:endParaRPr lang="fr-FR"/>
        </a:p>
      </dgm:t>
    </dgm:pt>
    <dgm:pt modelId="{B0F3CE8F-7BDF-460E-8FD3-3FCDAD9E63C4}" cxnId="{FBDEE404-8045-45D8-BA49-0FE89BF90B9A}" type="sibTrans">
      <dgm:prSet/>
      <dgm:spPr/>
      <dgm:t>
        <a:bodyPr/>
        <a:lstStyle/>
        <a:p>
          <a:endParaRPr lang="fr-FR"/>
        </a:p>
      </dgm:t>
    </dgm:pt>
    <dgm:pt modelId="{D75100B1-8B9C-459F-A14D-A2C19AAC39BA}">
      <dgm:prSet/>
      <dgm:spPr/>
      <dgm:t>
        <a:bodyPr/>
        <a:lstStyle/>
        <a:p>
          <a:r>
            <a:rPr lang="fr-FR" dirty="0" smtClean="0"/>
            <a:t>Gestion livraison</a:t>
          </a:r>
          <a:endParaRPr lang="fr-FR" dirty="0"/>
        </a:p>
      </dgm:t>
    </dgm:pt>
    <dgm:pt modelId="{2F910298-AB6A-4E81-8F10-32E42D213808}" cxnId="{4A3BFD75-8279-48EC-88FA-493C9C5423F8}" type="parTrans">
      <dgm:prSet/>
      <dgm:spPr/>
      <dgm:t>
        <a:bodyPr/>
        <a:lstStyle/>
        <a:p>
          <a:endParaRPr lang="fr-FR"/>
        </a:p>
      </dgm:t>
    </dgm:pt>
    <dgm:pt modelId="{2B4A96A5-BFAA-402D-BE79-4390E88DEC64}" cxnId="{4A3BFD75-8279-48EC-88FA-493C9C5423F8}" type="sibTrans">
      <dgm:prSet/>
      <dgm:spPr/>
      <dgm:t>
        <a:bodyPr/>
        <a:lstStyle/>
        <a:p>
          <a:endParaRPr lang="fr-FR"/>
        </a:p>
      </dgm:t>
    </dgm:pt>
    <dgm:pt modelId="{D527BCB7-F10B-41BD-9329-B35D96D66282}">
      <dgm:prSet/>
      <dgm:spPr/>
      <dgm:t>
        <a:bodyPr/>
        <a:lstStyle/>
        <a:p>
          <a:r>
            <a:rPr lang="fr-FR" dirty="0" smtClean="0"/>
            <a:t>Commander</a:t>
          </a:r>
          <a:endParaRPr lang="fr-FR" dirty="0"/>
        </a:p>
      </dgm:t>
    </dgm:pt>
    <dgm:pt modelId="{0A75DBAB-426C-4CCF-A8A2-7A47D8287E6B}" cxnId="{CBCE6ADB-2A91-4C83-894C-83FCC7267357}" type="parTrans">
      <dgm:prSet/>
      <dgm:spPr/>
      <dgm:t>
        <a:bodyPr/>
        <a:lstStyle/>
        <a:p>
          <a:endParaRPr lang="fr-FR"/>
        </a:p>
      </dgm:t>
    </dgm:pt>
    <dgm:pt modelId="{064E3E5D-6FEB-42E3-8B11-DF8F2A56F295}" cxnId="{CBCE6ADB-2A91-4C83-894C-83FCC7267357}" type="sibTrans">
      <dgm:prSet/>
      <dgm:spPr/>
      <dgm:t>
        <a:bodyPr/>
        <a:lstStyle/>
        <a:p>
          <a:endParaRPr lang="fr-FR"/>
        </a:p>
      </dgm:t>
    </dgm:pt>
    <dgm:pt modelId="{F0A7EF68-2148-4030-93A5-A9D861AB4546}">
      <dgm:prSet/>
      <dgm:spPr/>
      <dgm:t>
        <a:bodyPr/>
        <a:lstStyle/>
        <a:p>
          <a:r>
            <a:rPr lang="fr-FR" dirty="0" smtClean="0"/>
            <a:t>Réclamer</a:t>
          </a:r>
          <a:endParaRPr lang="fr-FR" dirty="0"/>
        </a:p>
      </dgm:t>
    </dgm:pt>
    <dgm:pt modelId="{FE9E7048-346D-47E7-A6D1-E40F5475A0E0}" cxnId="{733180ED-0BA8-4508-BE22-09918D4F0A0F}" type="parTrans">
      <dgm:prSet/>
      <dgm:spPr/>
      <dgm:t>
        <a:bodyPr/>
        <a:lstStyle/>
        <a:p>
          <a:endParaRPr lang="fr-FR"/>
        </a:p>
      </dgm:t>
    </dgm:pt>
    <dgm:pt modelId="{449B5760-5FA0-44DF-B140-F86C9EC241EF}" cxnId="{733180ED-0BA8-4508-BE22-09918D4F0A0F}" type="sibTrans">
      <dgm:prSet/>
      <dgm:spPr/>
      <dgm:t>
        <a:bodyPr/>
        <a:lstStyle/>
        <a:p>
          <a:endParaRPr lang="fr-FR"/>
        </a:p>
      </dgm:t>
    </dgm:pt>
    <dgm:pt modelId="{40CCE7E0-E0E8-4A21-BA74-EC26BC9D375B}">
      <dgm:prSet/>
      <dgm:spPr/>
      <dgm:t>
        <a:bodyPr/>
        <a:lstStyle/>
        <a:p>
          <a:r>
            <a:rPr lang="fr-FR" dirty="0" smtClean="0"/>
            <a:t>Gérant</a:t>
          </a:r>
          <a:endParaRPr lang="fr-FR" dirty="0"/>
        </a:p>
      </dgm:t>
    </dgm:pt>
    <dgm:pt modelId="{B25BBFFC-FDDF-46BB-83BD-BA7D272612C6}" cxnId="{910C85E7-B47F-4A81-A554-16AFFE2E9C61}" type="parTrans">
      <dgm:prSet/>
      <dgm:spPr/>
      <dgm:t>
        <a:bodyPr/>
        <a:lstStyle/>
        <a:p>
          <a:endParaRPr lang="fr-FR"/>
        </a:p>
      </dgm:t>
    </dgm:pt>
    <dgm:pt modelId="{580198F3-02EB-47F5-B9FF-1AF6BD70D459}" cxnId="{910C85E7-B47F-4A81-A554-16AFFE2E9C61}" type="sibTrans">
      <dgm:prSet/>
      <dgm:spPr/>
      <dgm:t>
        <a:bodyPr/>
        <a:lstStyle/>
        <a:p>
          <a:endParaRPr lang="fr-FR"/>
        </a:p>
      </dgm:t>
    </dgm:pt>
    <dgm:pt modelId="{FD2D5866-81E9-4717-82FE-8806B6197C3D}">
      <dgm:prSet/>
      <dgm:spPr/>
      <dgm:t>
        <a:bodyPr/>
        <a:lstStyle/>
        <a:p>
          <a:r>
            <a:rPr lang="fr-FR" dirty="0" smtClean="0"/>
            <a:t>S’authentifier</a:t>
          </a:r>
          <a:endParaRPr lang="fr-FR" dirty="0"/>
        </a:p>
      </dgm:t>
    </dgm:pt>
    <dgm:pt modelId="{44525EE2-3A54-4E83-AB78-0FC5C7FE0A3A}" cxnId="{A8141A90-4815-4BB3-B134-BFDA57D07BE0}" type="parTrans">
      <dgm:prSet/>
      <dgm:spPr/>
      <dgm:t>
        <a:bodyPr/>
        <a:lstStyle/>
        <a:p>
          <a:endParaRPr lang="fr-FR"/>
        </a:p>
      </dgm:t>
    </dgm:pt>
    <dgm:pt modelId="{9A34216E-31C4-4105-A6CD-C2EB90F76D0A}" cxnId="{A8141A90-4815-4BB3-B134-BFDA57D07BE0}" type="sibTrans">
      <dgm:prSet/>
      <dgm:spPr/>
      <dgm:t>
        <a:bodyPr/>
        <a:lstStyle/>
        <a:p>
          <a:endParaRPr lang="fr-FR"/>
        </a:p>
      </dgm:t>
    </dgm:pt>
    <dgm:pt modelId="{C9266BF3-6BDE-4759-954C-6C939FB191AC}">
      <dgm:prSet/>
      <dgm:spPr/>
      <dgm:t>
        <a:bodyPr/>
        <a:lstStyle/>
        <a:p>
          <a:r>
            <a:rPr lang="fr-FR" dirty="0" smtClean="0"/>
            <a:t>Gestion paramètres</a:t>
          </a:r>
          <a:endParaRPr lang="fr-FR" dirty="0"/>
        </a:p>
      </dgm:t>
    </dgm:pt>
    <dgm:pt modelId="{D1325055-2AB2-47FA-9550-999C38928719}" cxnId="{AA0CBDBF-3316-40AF-ACEF-21CC3B3C28F4}" type="parTrans">
      <dgm:prSet/>
      <dgm:spPr/>
      <dgm:t>
        <a:bodyPr/>
        <a:lstStyle/>
        <a:p>
          <a:endParaRPr lang="fr-FR"/>
        </a:p>
      </dgm:t>
    </dgm:pt>
    <dgm:pt modelId="{C36EDC58-E439-4727-AA67-9DA1ED9953DC}" cxnId="{AA0CBDBF-3316-40AF-ACEF-21CC3B3C28F4}" type="sibTrans">
      <dgm:prSet/>
      <dgm:spPr/>
      <dgm:t>
        <a:bodyPr/>
        <a:lstStyle/>
        <a:p>
          <a:endParaRPr lang="fr-FR"/>
        </a:p>
      </dgm:t>
    </dgm:pt>
    <dgm:pt modelId="{9F402EB6-DD3C-4489-8B5B-CCA9BB368ACE}">
      <dgm:prSet phldrT="[Texte]"/>
      <dgm:spPr/>
      <dgm:t>
        <a:bodyPr/>
        <a:lstStyle/>
        <a:p>
          <a:r>
            <a:rPr lang="fr-FR" dirty="0" smtClean="0"/>
            <a:t>Gestion paramètres</a:t>
          </a:r>
          <a:endParaRPr lang="fr-FR" dirty="0"/>
        </a:p>
      </dgm:t>
    </dgm:pt>
    <dgm:pt modelId="{D77CAE99-57BE-4276-A976-94EC77FBD0EA}" cxnId="{8B9DA3A4-2EBD-46F1-9F22-72E7739C2D02}" type="parTrans">
      <dgm:prSet/>
      <dgm:spPr/>
      <dgm:t>
        <a:bodyPr/>
        <a:lstStyle/>
        <a:p>
          <a:endParaRPr lang="fr-FR"/>
        </a:p>
      </dgm:t>
    </dgm:pt>
    <dgm:pt modelId="{6C66162A-CC94-42DD-A5EA-0AE70E379EBC}" cxnId="{8B9DA3A4-2EBD-46F1-9F22-72E7739C2D02}" type="sibTrans">
      <dgm:prSet/>
      <dgm:spPr/>
      <dgm:t>
        <a:bodyPr/>
        <a:lstStyle/>
        <a:p>
          <a:endParaRPr lang="fr-FR"/>
        </a:p>
      </dgm:t>
    </dgm:pt>
    <dgm:pt modelId="{CE804089-114F-4989-9E4A-BE4C887667F7}">
      <dgm:prSet/>
      <dgm:spPr/>
      <dgm:t>
        <a:bodyPr/>
        <a:lstStyle/>
        <a:p>
          <a:r>
            <a:rPr lang="fr-FR" dirty="0" smtClean="0"/>
            <a:t>Gestion paramètres</a:t>
          </a:r>
          <a:endParaRPr lang="fr-FR" dirty="0"/>
        </a:p>
      </dgm:t>
    </dgm:pt>
    <dgm:pt modelId="{A3AB9B7E-C489-4A21-B108-63613C87E026}" cxnId="{4FDB8DB5-FB84-4AB9-BC34-42DB75BC15B2}" type="parTrans">
      <dgm:prSet/>
      <dgm:spPr/>
      <dgm:t>
        <a:bodyPr/>
        <a:lstStyle/>
        <a:p>
          <a:endParaRPr lang="fr-FR"/>
        </a:p>
      </dgm:t>
    </dgm:pt>
    <dgm:pt modelId="{4B0208A9-FF93-4C0D-BD40-D30C8DC4CAEB}" cxnId="{4FDB8DB5-FB84-4AB9-BC34-42DB75BC15B2}" type="sibTrans">
      <dgm:prSet/>
      <dgm:spPr/>
      <dgm:t>
        <a:bodyPr/>
        <a:lstStyle/>
        <a:p>
          <a:endParaRPr lang="fr-FR"/>
        </a:p>
      </dgm:t>
    </dgm:pt>
    <dgm:pt modelId="{4AFE5F1E-7F84-4C36-B347-08A5018FED32}">
      <dgm:prSet/>
      <dgm:spPr/>
      <dgm:t>
        <a:bodyPr/>
        <a:lstStyle/>
        <a:p>
          <a:r>
            <a:rPr lang="fr-FR" dirty="0" smtClean="0"/>
            <a:t>Gestion paramètres</a:t>
          </a:r>
          <a:endParaRPr lang="fr-FR" dirty="0"/>
        </a:p>
      </dgm:t>
    </dgm:pt>
    <dgm:pt modelId="{FF985781-5097-4900-A387-7A47EF2429D5}" cxnId="{8DCEA98F-3C91-4591-81A1-FB51EBBE783D}" type="parTrans">
      <dgm:prSet/>
      <dgm:spPr/>
      <dgm:t>
        <a:bodyPr/>
        <a:lstStyle/>
        <a:p>
          <a:endParaRPr lang="fr-FR"/>
        </a:p>
      </dgm:t>
    </dgm:pt>
    <dgm:pt modelId="{7CA85EB9-FD73-4A48-9CFE-13BC665A033F}" cxnId="{8DCEA98F-3C91-4591-81A1-FB51EBBE783D}" type="sibTrans">
      <dgm:prSet/>
      <dgm:spPr/>
      <dgm:t>
        <a:bodyPr/>
        <a:lstStyle/>
        <a:p>
          <a:endParaRPr lang="fr-FR"/>
        </a:p>
      </dgm:t>
    </dgm:pt>
    <dgm:pt modelId="{26B93C77-B405-4F96-B987-37587CDD9D2A}">
      <dgm:prSet/>
      <dgm:spPr/>
      <dgm:t>
        <a:bodyPr/>
        <a:lstStyle/>
        <a:p>
          <a:r>
            <a:rPr lang="fr-FR" dirty="0" smtClean="0"/>
            <a:t>Gestion paramètres</a:t>
          </a:r>
          <a:endParaRPr lang="fr-FR" dirty="0"/>
        </a:p>
      </dgm:t>
    </dgm:pt>
    <dgm:pt modelId="{DB5B44DE-989B-4EDF-87E1-7E84476AD9A2}" cxnId="{7B33513C-F48E-475F-BCEE-044B97E8463D}" type="parTrans">
      <dgm:prSet/>
      <dgm:spPr/>
      <dgm:t>
        <a:bodyPr/>
        <a:lstStyle/>
        <a:p>
          <a:endParaRPr lang="fr-FR"/>
        </a:p>
      </dgm:t>
    </dgm:pt>
    <dgm:pt modelId="{E13091DD-B6EB-4B6A-AA71-0CFF3DCAA923}" cxnId="{7B33513C-F48E-475F-BCEE-044B97E8463D}" type="sibTrans">
      <dgm:prSet/>
      <dgm:spPr/>
      <dgm:t>
        <a:bodyPr/>
        <a:lstStyle/>
        <a:p>
          <a:endParaRPr lang="fr-FR"/>
        </a:p>
      </dgm:t>
    </dgm:pt>
    <dgm:pt modelId="{FDED385C-C22C-4AE9-BE77-AF148AC49E97}" type="pres">
      <dgm:prSet presAssocID="{66D7F971-D6CB-4E52-815B-E194E1EEC3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42589C-DD0F-43C9-ABD1-F09A6FFBE09D}" type="pres">
      <dgm:prSet presAssocID="{B1C6D808-AF8A-4039-881C-7C3E6A3CC84C}" presName="root" presStyleCnt="0"/>
      <dgm:spPr/>
      <dgm:t>
        <a:bodyPr/>
        <a:lstStyle/>
        <a:p>
          <a:endParaRPr lang="fr-FR"/>
        </a:p>
      </dgm:t>
    </dgm:pt>
    <dgm:pt modelId="{3BB8C32F-6F37-4D05-8151-900D5B2E0AA0}" type="pres">
      <dgm:prSet presAssocID="{B1C6D808-AF8A-4039-881C-7C3E6A3CC84C}" presName="rootComposite" presStyleCnt="0"/>
      <dgm:spPr/>
      <dgm:t>
        <a:bodyPr/>
        <a:lstStyle/>
        <a:p>
          <a:endParaRPr lang="fr-FR"/>
        </a:p>
      </dgm:t>
    </dgm:pt>
    <dgm:pt modelId="{E7203F87-3594-494F-B26B-1DAE1662E460}" type="pres">
      <dgm:prSet presAssocID="{B1C6D808-AF8A-4039-881C-7C3E6A3CC84C}" presName="rootText" presStyleLbl="node1" presStyleIdx="0" presStyleCnt="5"/>
      <dgm:spPr/>
      <dgm:t>
        <a:bodyPr/>
        <a:lstStyle/>
        <a:p>
          <a:endParaRPr lang="fr-FR"/>
        </a:p>
      </dgm:t>
    </dgm:pt>
    <dgm:pt modelId="{C7A4AB9D-311F-440B-B3A7-36C795B67CD5}" type="pres">
      <dgm:prSet presAssocID="{B1C6D808-AF8A-4039-881C-7C3E6A3CC84C}" presName="rootConnector" presStyleLbl="node1" presStyleIdx="0" presStyleCnt="5"/>
      <dgm:spPr/>
      <dgm:t>
        <a:bodyPr/>
        <a:lstStyle/>
        <a:p>
          <a:endParaRPr lang="fr-FR"/>
        </a:p>
      </dgm:t>
    </dgm:pt>
    <dgm:pt modelId="{BEBD24FC-2CCD-4323-A41D-4EE47A3E4018}" type="pres">
      <dgm:prSet presAssocID="{B1C6D808-AF8A-4039-881C-7C3E6A3CC84C}" presName="childShape" presStyleCnt="0"/>
      <dgm:spPr/>
      <dgm:t>
        <a:bodyPr/>
        <a:lstStyle/>
        <a:p>
          <a:endParaRPr lang="fr-FR"/>
        </a:p>
      </dgm:t>
    </dgm:pt>
    <dgm:pt modelId="{4CA58418-9B99-48C8-ABDB-F090DED5CF01}" type="pres">
      <dgm:prSet presAssocID="{63B27770-4573-4A9A-9E36-E2B34188FB2D}" presName="Name13" presStyleLbl="parChTrans1D2" presStyleIdx="0" presStyleCnt="19"/>
      <dgm:spPr/>
      <dgm:t>
        <a:bodyPr/>
        <a:lstStyle/>
        <a:p>
          <a:endParaRPr lang="fr-FR"/>
        </a:p>
      </dgm:t>
    </dgm:pt>
    <dgm:pt modelId="{F26FF702-F395-4309-A739-D46EA082794D}" type="pres">
      <dgm:prSet presAssocID="{AAFC9BD4-9C1C-451B-91DA-5F7741A50496}" presName="childText" presStyleLbl="bgAcc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64B187-FD92-4F63-BA03-894D82B292F6}" type="pres">
      <dgm:prSet presAssocID="{648C0A1A-EFD2-4B5A-85EA-43C58F241417}" presName="Name13" presStyleLbl="parChTrans1D2" presStyleIdx="1" presStyleCnt="19"/>
      <dgm:spPr/>
      <dgm:t>
        <a:bodyPr/>
        <a:lstStyle/>
        <a:p>
          <a:endParaRPr lang="fr-FR"/>
        </a:p>
      </dgm:t>
    </dgm:pt>
    <dgm:pt modelId="{877E7C64-93CF-47B2-A8A9-3012699C5806}" type="pres">
      <dgm:prSet presAssocID="{B6EBE1CC-BE48-4FB8-B37B-AD5DD8A42E33}" presName="childText" presStyleLbl="bgAcc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28CA00-6A8B-4BC3-86A5-6DD54F4349EB}" type="pres">
      <dgm:prSet presAssocID="{F3C2F242-AFDF-40A6-84DC-69F9B843FE15}" presName="Name13" presStyleLbl="parChTrans1D2" presStyleIdx="2" presStyleCnt="19"/>
      <dgm:spPr/>
      <dgm:t>
        <a:bodyPr/>
        <a:lstStyle/>
        <a:p>
          <a:endParaRPr lang="fr-FR"/>
        </a:p>
      </dgm:t>
    </dgm:pt>
    <dgm:pt modelId="{32AC49FB-BC32-4133-88F0-AD592F1C0A1A}" type="pres">
      <dgm:prSet presAssocID="{9C175E70-CAA3-43CF-ADB7-8DF685E956E3}" presName="childText" presStyleLbl="bgAcc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8CFD15-8DAE-4841-9C01-C75CAAAFCFBB}" type="pres">
      <dgm:prSet presAssocID="{1CCDC431-6662-409E-957E-513C1C6F7E20}" presName="Name13" presStyleLbl="parChTrans1D2" presStyleIdx="3" presStyleCnt="19"/>
      <dgm:spPr/>
      <dgm:t>
        <a:bodyPr/>
        <a:lstStyle/>
        <a:p>
          <a:endParaRPr lang="fr-FR"/>
        </a:p>
      </dgm:t>
    </dgm:pt>
    <dgm:pt modelId="{6589BE7B-E44B-4CF9-921C-241204C36638}" type="pres">
      <dgm:prSet presAssocID="{F43E414F-9037-4D4D-A93C-5F35CC261236}" presName="childText" presStyleLbl="bgAcc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1DDD1A-9924-4849-B9FD-4E98D1DB687C}" type="pres">
      <dgm:prSet presAssocID="{DE60953E-A2F1-4A0A-AEBA-690B592867ED}" presName="Name13" presStyleLbl="parChTrans1D2" presStyleIdx="4" presStyleCnt="19"/>
      <dgm:spPr/>
      <dgm:t>
        <a:bodyPr/>
        <a:lstStyle/>
        <a:p>
          <a:endParaRPr lang="fr-FR"/>
        </a:p>
      </dgm:t>
    </dgm:pt>
    <dgm:pt modelId="{FCA88487-1A45-4A1A-8570-DA3DD3AB7A29}" type="pres">
      <dgm:prSet presAssocID="{25031074-F788-4E66-82D0-0E9F6C26A22F}" presName="childText" presStyleLbl="bgAcc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0B6A7F-2356-48A1-89A4-2C4C1FC044D2}" type="pres">
      <dgm:prSet presAssocID="{A3AB9B7E-C489-4A21-B108-63613C87E026}" presName="Name13" presStyleLbl="parChTrans1D2" presStyleIdx="5" presStyleCnt="19"/>
      <dgm:spPr/>
      <dgm:t>
        <a:bodyPr/>
        <a:lstStyle/>
        <a:p>
          <a:endParaRPr lang="fr-FR"/>
        </a:p>
      </dgm:t>
    </dgm:pt>
    <dgm:pt modelId="{F19FAC3A-F96E-4F5A-9BF2-30FD737BB448}" type="pres">
      <dgm:prSet presAssocID="{CE804089-114F-4989-9E4A-BE4C887667F7}" presName="childText" presStyleLbl="bgAcc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FCBC75-E551-4537-8EF2-542B903415BE}" type="pres">
      <dgm:prSet presAssocID="{40CCE7E0-E0E8-4A21-BA74-EC26BC9D375B}" presName="root" presStyleCnt="0"/>
      <dgm:spPr/>
    </dgm:pt>
    <dgm:pt modelId="{A7F9802F-B6D9-4017-AE6F-E0E4AAA14D61}" type="pres">
      <dgm:prSet presAssocID="{40CCE7E0-E0E8-4A21-BA74-EC26BC9D375B}" presName="rootComposite" presStyleCnt="0"/>
      <dgm:spPr/>
    </dgm:pt>
    <dgm:pt modelId="{1B5B3268-4D71-461E-A3D0-17F10E5EE137}" type="pres">
      <dgm:prSet presAssocID="{40CCE7E0-E0E8-4A21-BA74-EC26BC9D375B}" presName="rootText" presStyleLbl="node1" presStyleIdx="1" presStyleCnt="5"/>
      <dgm:spPr/>
      <dgm:t>
        <a:bodyPr/>
        <a:lstStyle/>
        <a:p>
          <a:endParaRPr lang="fr-FR"/>
        </a:p>
      </dgm:t>
    </dgm:pt>
    <dgm:pt modelId="{838054FF-B56C-4B55-A851-B171B5DC7116}" type="pres">
      <dgm:prSet presAssocID="{40CCE7E0-E0E8-4A21-BA74-EC26BC9D375B}" presName="rootConnector" presStyleLbl="node1" presStyleIdx="1" presStyleCnt="5"/>
      <dgm:spPr/>
      <dgm:t>
        <a:bodyPr/>
        <a:lstStyle/>
        <a:p>
          <a:endParaRPr lang="fr-FR"/>
        </a:p>
      </dgm:t>
    </dgm:pt>
    <dgm:pt modelId="{91398A7F-F23A-482F-8B7E-7DECCFCCB7E3}" type="pres">
      <dgm:prSet presAssocID="{40CCE7E0-E0E8-4A21-BA74-EC26BC9D375B}" presName="childShape" presStyleCnt="0"/>
      <dgm:spPr/>
    </dgm:pt>
    <dgm:pt modelId="{6D098AD5-CC3B-4478-BC70-8F8048BE9978}" type="pres">
      <dgm:prSet presAssocID="{44525EE2-3A54-4E83-AB78-0FC5C7FE0A3A}" presName="Name13" presStyleLbl="parChTrans1D2" presStyleIdx="6" presStyleCnt="19"/>
      <dgm:spPr/>
      <dgm:t>
        <a:bodyPr/>
        <a:lstStyle/>
        <a:p>
          <a:endParaRPr lang="fr-FR"/>
        </a:p>
      </dgm:t>
    </dgm:pt>
    <dgm:pt modelId="{AF50006F-C887-41A9-B3EF-FE9069FC1DA9}" type="pres">
      <dgm:prSet presAssocID="{FD2D5866-81E9-4717-82FE-8806B6197C3D}" presName="childText" presStyleLbl="bgAcc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823E85-794E-4361-AD65-B00572FCE93D}" type="pres">
      <dgm:prSet presAssocID="{ABE5B70E-0691-450E-B492-019158427E6D}" presName="Name13" presStyleLbl="parChTrans1D2" presStyleIdx="7" presStyleCnt="19"/>
      <dgm:spPr/>
      <dgm:t>
        <a:bodyPr/>
        <a:lstStyle/>
        <a:p>
          <a:endParaRPr lang="fr-FR"/>
        </a:p>
      </dgm:t>
    </dgm:pt>
    <dgm:pt modelId="{69FCF759-CB4F-42D2-BFB4-F423D77061C5}" type="pres">
      <dgm:prSet presAssocID="{3778F487-56B9-4E9D-9602-14101284EAAF}" presName="childText" presStyleLbl="bgAcc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7488B7-EA46-4FBA-AF67-24A88ABCC1BB}" type="pres">
      <dgm:prSet presAssocID="{D77CAE99-57BE-4276-A976-94EC77FBD0EA}" presName="Name13" presStyleLbl="parChTrans1D2" presStyleIdx="8" presStyleCnt="19"/>
      <dgm:spPr/>
      <dgm:t>
        <a:bodyPr/>
        <a:lstStyle/>
        <a:p>
          <a:endParaRPr lang="fr-FR"/>
        </a:p>
      </dgm:t>
    </dgm:pt>
    <dgm:pt modelId="{5764EF31-B451-4068-AD71-9818DC770415}" type="pres">
      <dgm:prSet presAssocID="{9F402EB6-DD3C-4489-8B5B-CCA9BB368ACE}" presName="childText" presStyleLbl="bgAcc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ED67CD-E1B5-4C07-ACFC-65EEEA3858CD}" type="pres">
      <dgm:prSet presAssocID="{8D7840B4-9969-4928-B188-7CDBF257F90D}" presName="root" presStyleCnt="0"/>
      <dgm:spPr/>
    </dgm:pt>
    <dgm:pt modelId="{6E6D9E24-E4D7-4700-9296-DA734B021F9F}" type="pres">
      <dgm:prSet presAssocID="{8D7840B4-9969-4928-B188-7CDBF257F90D}" presName="rootComposite" presStyleCnt="0"/>
      <dgm:spPr/>
    </dgm:pt>
    <dgm:pt modelId="{268584BF-A659-42D3-8959-253F7BE532AC}" type="pres">
      <dgm:prSet presAssocID="{8D7840B4-9969-4928-B188-7CDBF257F90D}" presName="rootText" presStyleLbl="node1" presStyleIdx="2" presStyleCnt="5"/>
      <dgm:spPr/>
      <dgm:t>
        <a:bodyPr/>
        <a:lstStyle/>
        <a:p>
          <a:endParaRPr lang="fr-FR"/>
        </a:p>
      </dgm:t>
    </dgm:pt>
    <dgm:pt modelId="{355CFC09-231D-48CF-8C18-2B4009EAEBAF}" type="pres">
      <dgm:prSet presAssocID="{8D7840B4-9969-4928-B188-7CDBF257F90D}" presName="rootConnector" presStyleLbl="node1" presStyleIdx="2" presStyleCnt="5"/>
      <dgm:spPr/>
      <dgm:t>
        <a:bodyPr/>
        <a:lstStyle/>
        <a:p>
          <a:endParaRPr lang="fr-FR"/>
        </a:p>
      </dgm:t>
    </dgm:pt>
    <dgm:pt modelId="{48C66244-24C9-4F69-A31C-1AFF57AD2621}" type="pres">
      <dgm:prSet presAssocID="{8D7840B4-9969-4928-B188-7CDBF257F90D}" presName="childShape" presStyleCnt="0"/>
      <dgm:spPr/>
    </dgm:pt>
    <dgm:pt modelId="{E408709D-D406-450C-A774-533052894004}" type="pres">
      <dgm:prSet presAssocID="{99DA04F6-93B2-44D4-BF20-92B4F035796F}" presName="Name13" presStyleLbl="parChTrans1D2" presStyleIdx="9" presStyleCnt="19"/>
      <dgm:spPr/>
      <dgm:t>
        <a:bodyPr/>
        <a:lstStyle/>
        <a:p>
          <a:endParaRPr lang="fr-FR"/>
        </a:p>
      </dgm:t>
    </dgm:pt>
    <dgm:pt modelId="{5FD8DDE2-0EF9-4AF9-8ED0-0BBE8B5133D6}" type="pres">
      <dgm:prSet presAssocID="{32F8D721-CAE9-4243-9F6E-7DD0A300AB0A}" presName="childText" presStyleLbl="bgAcc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77F551-F607-46B8-B27A-0205C4CF713E}" type="pres">
      <dgm:prSet presAssocID="{2A17B800-9382-46E9-9563-3F28F69A7D44}" presName="Name13" presStyleLbl="parChTrans1D2" presStyleIdx="10" presStyleCnt="19"/>
      <dgm:spPr/>
      <dgm:t>
        <a:bodyPr/>
        <a:lstStyle/>
        <a:p>
          <a:endParaRPr lang="fr-FR"/>
        </a:p>
      </dgm:t>
    </dgm:pt>
    <dgm:pt modelId="{7DEB97B4-B6CB-4E19-8384-61C491F91377}" type="pres">
      <dgm:prSet presAssocID="{73555269-7A6C-4380-8897-516D1D446F5C}" presName="childText" presStyleLbl="bgAcc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69CB3F-4C42-40AE-B5B6-7BD6D99E04C4}" type="pres">
      <dgm:prSet presAssocID="{D1325055-2AB2-47FA-9550-999C38928719}" presName="Name13" presStyleLbl="parChTrans1D2" presStyleIdx="11" presStyleCnt="19"/>
      <dgm:spPr/>
      <dgm:t>
        <a:bodyPr/>
        <a:lstStyle/>
        <a:p>
          <a:endParaRPr lang="fr-FR"/>
        </a:p>
      </dgm:t>
    </dgm:pt>
    <dgm:pt modelId="{0E3BB786-A3B5-483E-A8BD-7DC54F0E96AB}" type="pres">
      <dgm:prSet presAssocID="{C9266BF3-6BDE-4759-954C-6C939FB191AC}" presName="childText" presStyleLbl="bgAcc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209C4-2936-4991-B941-2C923E0F0D36}" type="pres">
      <dgm:prSet presAssocID="{71FFCB05-A6C3-4AD7-9AC6-54A412C0DB19}" presName="root" presStyleCnt="0"/>
      <dgm:spPr/>
    </dgm:pt>
    <dgm:pt modelId="{1AC01EC7-B265-46AD-89A0-C88EA5446892}" type="pres">
      <dgm:prSet presAssocID="{71FFCB05-A6C3-4AD7-9AC6-54A412C0DB19}" presName="rootComposite" presStyleCnt="0"/>
      <dgm:spPr/>
    </dgm:pt>
    <dgm:pt modelId="{474F918E-7618-4528-BC48-E91552B51A75}" type="pres">
      <dgm:prSet presAssocID="{71FFCB05-A6C3-4AD7-9AC6-54A412C0DB19}" presName="rootText" presStyleLbl="node1" presStyleIdx="3" presStyleCnt="5"/>
      <dgm:spPr/>
      <dgm:t>
        <a:bodyPr/>
        <a:lstStyle/>
        <a:p>
          <a:endParaRPr lang="fr-FR"/>
        </a:p>
      </dgm:t>
    </dgm:pt>
    <dgm:pt modelId="{F74182AA-34E8-4288-86BC-7B00D23C185D}" type="pres">
      <dgm:prSet presAssocID="{71FFCB05-A6C3-4AD7-9AC6-54A412C0DB19}" presName="rootConnector" presStyleLbl="node1" presStyleIdx="3" presStyleCnt="5"/>
      <dgm:spPr/>
      <dgm:t>
        <a:bodyPr/>
        <a:lstStyle/>
        <a:p>
          <a:endParaRPr lang="fr-FR"/>
        </a:p>
      </dgm:t>
    </dgm:pt>
    <dgm:pt modelId="{E29E11A2-B77F-48B8-B69B-27F342EE281E}" type="pres">
      <dgm:prSet presAssocID="{71FFCB05-A6C3-4AD7-9AC6-54A412C0DB19}" presName="childShape" presStyleCnt="0"/>
      <dgm:spPr/>
    </dgm:pt>
    <dgm:pt modelId="{18AA702A-ABDD-4E4B-99E7-9C7297F3C59F}" type="pres">
      <dgm:prSet presAssocID="{BD064FE7-7C89-4348-B45F-A25FFA2015B7}" presName="Name13" presStyleLbl="parChTrans1D2" presStyleIdx="12" presStyleCnt="19"/>
      <dgm:spPr/>
      <dgm:t>
        <a:bodyPr/>
        <a:lstStyle/>
        <a:p>
          <a:endParaRPr lang="fr-FR"/>
        </a:p>
      </dgm:t>
    </dgm:pt>
    <dgm:pt modelId="{C82ED239-EB24-4558-BA47-BDE404D76CF4}" type="pres">
      <dgm:prSet presAssocID="{9508501E-F4C8-4A38-A3B2-D533A3275CC4}" presName="childText" presStyleLbl="bgAcc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71519E-5D65-4BA0-B824-C44E63C44A1A}" type="pres">
      <dgm:prSet presAssocID="{2F910298-AB6A-4E81-8F10-32E42D213808}" presName="Name13" presStyleLbl="parChTrans1D2" presStyleIdx="13" presStyleCnt="19"/>
      <dgm:spPr/>
      <dgm:t>
        <a:bodyPr/>
        <a:lstStyle/>
        <a:p>
          <a:endParaRPr lang="fr-FR"/>
        </a:p>
      </dgm:t>
    </dgm:pt>
    <dgm:pt modelId="{3A45397D-B9A7-4B67-A72C-85C437BB67A7}" type="pres">
      <dgm:prSet presAssocID="{D75100B1-8B9C-459F-A14D-A2C19AAC39BA}" presName="childText" presStyleLbl="bgAcc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A0F61-A391-4539-9ECC-826CEE7A7D0B}" type="pres">
      <dgm:prSet presAssocID="{FF985781-5097-4900-A387-7A47EF2429D5}" presName="Name13" presStyleLbl="parChTrans1D2" presStyleIdx="14" presStyleCnt="19"/>
      <dgm:spPr/>
      <dgm:t>
        <a:bodyPr/>
        <a:lstStyle/>
        <a:p>
          <a:endParaRPr lang="fr-FR"/>
        </a:p>
      </dgm:t>
    </dgm:pt>
    <dgm:pt modelId="{E6B3455B-DCD6-4811-8768-B28F0D40C309}" type="pres">
      <dgm:prSet presAssocID="{4AFE5F1E-7F84-4C36-B347-08A5018FED32}" presName="childText" presStyleLbl="bgAcc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DF865-32FF-41CA-820D-00913957CE45}" type="pres">
      <dgm:prSet presAssocID="{5F51803B-B637-47DB-95EC-BDDE776E712E}" presName="root" presStyleCnt="0"/>
      <dgm:spPr/>
    </dgm:pt>
    <dgm:pt modelId="{BADDDAC9-D10C-4662-984E-07B7A138A70B}" type="pres">
      <dgm:prSet presAssocID="{5F51803B-B637-47DB-95EC-BDDE776E712E}" presName="rootComposite" presStyleCnt="0"/>
      <dgm:spPr/>
    </dgm:pt>
    <dgm:pt modelId="{55000F1F-B39D-49CB-AC64-3CBFE2BD7CD8}" type="pres">
      <dgm:prSet presAssocID="{5F51803B-B637-47DB-95EC-BDDE776E712E}" presName="rootText" presStyleLbl="node1" presStyleIdx="4" presStyleCnt="5"/>
      <dgm:spPr/>
      <dgm:t>
        <a:bodyPr/>
        <a:lstStyle/>
        <a:p>
          <a:endParaRPr lang="fr-FR"/>
        </a:p>
      </dgm:t>
    </dgm:pt>
    <dgm:pt modelId="{7C4CE1E4-DF2A-4DFF-A6D7-D31F1CFD110F}" type="pres">
      <dgm:prSet presAssocID="{5F51803B-B637-47DB-95EC-BDDE776E712E}" presName="rootConnector" presStyleLbl="node1" presStyleIdx="4" presStyleCnt="5"/>
      <dgm:spPr/>
      <dgm:t>
        <a:bodyPr/>
        <a:lstStyle/>
        <a:p>
          <a:endParaRPr lang="fr-FR"/>
        </a:p>
      </dgm:t>
    </dgm:pt>
    <dgm:pt modelId="{FC473792-3446-4EFC-B01A-DA670E7F34DD}" type="pres">
      <dgm:prSet presAssocID="{5F51803B-B637-47DB-95EC-BDDE776E712E}" presName="childShape" presStyleCnt="0"/>
      <dgm:spPr/>
    </dgm:pt>
    <dgm:pt modelId="{9A1C9460-9B34-4F7F-9FBF-E57F2F962E26}" type="pres">
      <dgm:prSet presAssocID="{3AB81436-ED4E-4F48-8113-99FAF15C15D5}" presName="Name13" presStyleLbl="parChTrans1D2" presStyleIdx="15" presStyleCnt="19"/>
      <dgm:spPr/>
      <dgm:t>
        <a:bodyPr/>
        <a:lstStyle/>
        <a:p>
          <a:endParaRPr lang="fr-FR"/>
        </a:p>
      </dgm:t>
    </dgm:pt>
    <dgm:pt modelId="{16F12240-29E7-4599-8A8E-68772F2346BA}" type="pres">
      <dgm:prSet presAssocID="{4F33CFA4-70E6-4970-AAC0-2C0D3DAED3AA}" presName="childText" presStyleLbl="bgAcc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D60BB3-CBDF-43A9-AF45-927723653DE8}" type="pres">
      <dgm:prSet presAssocID="{0A75DBAB-426C-4CCF-A8A2-7A47D8287E6B}" presName="Name13" presStyleLbl="parChTrans1D2" presStyleIdx="16" presStyleCnt="19"/>
      <dgm:spPr/>
      <dgm:t>
        <a:bodyPr/>
        <a:lstStyle/>
        <a:p>
          <a:endParaRPr lang="fr-FR"/>
        </a:p>
      </dgm:t>
    </dgm:pt>
    <dgm:pt modelId="{CC6605A6-4B09-40BE-ACF9-26E467064FC4}" type="pres">
      <dgm:prSet presAssocID="{D527BCB7-F10B-41BD-9329-B35D96D66282}" presName="childText" presStyleLbl="bgAcc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573AFE-3FC1-42B3-8615-A258289A6789}" type="pres">
      <dgm:prSet presAssocID="{FE9E7048-346D-47E7-A6D1-E40F5475A0E0}" presName="Name13" presStyleLbl="parChTrans1D2" presStyleIdx="17" presStyleCnt="19"/>
      <dgm:spPr/>
      <dgm:t>
        <a:bodyPr/>
        <a:lstStyle/>
        <a:p>
          <a:endParaRPr lang="fr-FR"/>
        </a:p>
      </dgm:t>
    </dgm:pt>
    <dgm:pt modelId="{5186C6FF-8C8A-4288-8CE5-34BFED6D677E}" type="pres">
      <dgm:prSet presAssocID="{F0A7EF68-2148-4030-93A5-A9D861AB4546}" presName="childText" presStyleLbl="bgAcc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6C8376-741E-47A9-AA2E-77E296CE0BC0}" type="pres">
      <dgm:prSet presAssocID="{DB5B44DE-989B-4EDF-87E1-7E84476AD9A2}" presName="Name13" presStyleLbl="parChTrans1D2" presStyleIdx="18" presStyleCnt="19"/>
      <dgm:spPr/>
      <dgm:t>
        <a:bodyPr/>
        <a:lstStyle/>
        <a:p>
          <a:endParaRPr lang="fr-FR"/>
        </a:p>
      </dgm:t>
    </dgm:pt>
    <dgm:pt modelId="{59A21DCA-2704-4B6A-BD1C-FE87BC69FFD0}" type="pres">
      <dgm:prSet presAssocID="{26B93C77-B405-4F96-B987-37587CDD9D2A}" presName="childText" presStyleLbl="bgAcc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6FE5566-F66C-4B15-815E-495BCF0382B3}" type="presOf" srcId="{FE9E7048-346D-47E7-A6D1-E40F5475A0E0}" destId="{A5573AFE-3FC1-42B3-8615-A258289A6789}" srcOrd="0" destOrd="0" presId="urn:microsoft.com/office/officeart/2005/8/layout/hierarchy3"/>
    <dgm:cxn modelId="{4FDB8DB5-FB84-4AB9-BC34-42DB75BC15B2}" srcId="{B1C6D808-AF8A-4039-881C-7C3E6A3CC84C}" destId="{CE804089-114F-4989-9E4A-BE4C887667F7}" srcOrd="5" destOrd="0" parTransId="{A3AB9B7E-C489-4A21-B108-63613C87E026}" sibTransId="{4B0208A9-FF93-4C0D-BD40-D30C8DC4CAEB}"/>
    <dgm:cxn modelId="{D9EE8B42-9359-46CE-9A41-2759119008B1}" type="presOf" srcId="{648C0A1A-EFD2-4B5A-85EA-43C58F241417}" destId="{AE64B187-FD92-4F63-BA03-894D82B292F6}" srcOrd="0" destOrd="0" presId="urn:microsoft.com/office/officeart/2005/8/layout/hierarchy3"/>
    <dgm:cxn modelId="{43DEF133-AFFD-4A5B-934A-2329DCFED2F2}" type="presOf" srcId="{BD064FE7-7C89-4348-B45F-A25FFA2015B7}" destId="{18AA702A-ABDD-4E4B-99E7-9C7297F3C59F}" srcOrd="0" destOrd="0" presId="urn:microsoft.com/office/officeart/2005/8/layout/hierarchy3"/>
    <dgm:cxn modelId="{8AE0D92D-D618-474B-B58B-5D46D849AFDB}" type="presOf" srcId="{66D7F971-D6CB-4E52-815B-E194E1EEC350}" destId="{FDED385C-C22C-4AE9-BE77-AF148AC49E97}" srcOrd="0" destOrd="0" presId="urn:microsoft.com/office/officeart/2005/8/layout/hierarchy3"/>
    <dgm:cxn modelId="{F7D92501-604A-4B1D-BE1D-B3D070A49082}" type="presOf" srcId="{2A17B800-9382-46E9-9563-3F28F69A7D44}" destId="{E077F551-F607-46B8-B27A-0205C4CF713E}" srcOrd="0" destOrd="0" presId="urn:microsoft.com/office/officeart/2005/8/layout/hierarchy3"/>
    <dgm:cxn modelId="{733180ED-0BA8-4508-BE22-09918D4F0A0F}" srcId="{5F51803B-B637-47DB-95EC-BDDE776E712E}" destId="{F0A7EF68-2148-4030-93A5-A9D861AB4546}" srcOrd="2" destOrd="0" parTransId="{FE9E7048-346D-47E7-A6D1-E40F5475A0E0}" sibTransId="{449B5760-5FA0-44DF-B140-F86C9EC241EF}"/>
    <dgm:cxn modelId="{2F248D2B-6A97-459E-AF42-EDF582DE81BB}" type="presOf" srcId="{3AB81436-ED4E-4F48-8113-99FAF15C15D5}" destId="{9A1C9460-9B34-4F7F-9FBF-E57F2F962E26}" srcOrd="0" destOrd="0" presId="urn:microsoft.com/office/officeart/2005/8/layout/hierarchy3"/>
    <dgm:cxn modelId="{CCCA85C8-8909-4996-9E73-7CCA70769C14}" type="presOf" srcId="{CE804089-114F-4989-9E4A-BE4C887667F7}" destId="{F19FAC3A-F96E-4F5A-9BF2-30FD737BB448}" srcOrd="0" destOrd="0" presId="urn:microsoft.com/office/officeart/2005/8/layout/hierarchy3"/>
    <dgm:cxn modelId="{CBCE6ADB-2A91-4C83-894C-83FCC7267357}" srcId="{5F51803B-B637-47DB-95EC-BDDE776E712E}" destId="{D527BCB7-F10B-41BD-9329-B35D96D66282}" srcOrd="1" destOrd="0" parTransId="{0A75DBAB-426C-4CCF-A8A2-7A47D8287E6B}" sibTransId="{064E3E5D-6FEB-42E3-8B11-DF8F2A56F295}"/>
    <dgm:cxn modelId="{79F17CE5-DEA0-4DC7-81A4-9C4164ECEA12}" srcId="{B1C6D808-AF8A-4039-881C-7C3E6A3CC84C}" destId="{F43E414F-9037-4D4D-A93C-5F35CC261236}" srcOrd="3" destOrd="0" parTransId="{1CCDC431-6662-409E-957E-513C1C6F7E20}" sibTransId="{FCB8FF56-155B-4D16-8C13-ABE3ECAEEED3}"/>
    <dgm:cxn modelId="{9D9CD0B2-1327-4A43-BBB2-D038860AB654}" type="presOf" srcId="{F0A7EF68-2148-4030-93A5-A9D861AB4546}" destId="{5186C6FF-8C8A-4288-8CE5-34BFED6D677E}" srcOrd="0" destOrd="0" presId="urn:microsoft.com/office/officeart/2005/8/layout/hierarchy3"/>
    <dgm:cxn modelId="{B6EA71D9-9B0F-46BB-A97D-5659E56C0233}" type="presOf" srcId="{D527BCB7-F10B-41BD-9329-B35D96D66282}" destId="{CC6605A6-4B09-40BE-ACF9-26E467064FC4}" srcOrd="0" destOrd="0" presId="urn:microsoft.com/office/officeart/2005/8/layout/hierarchy3"/>
    <dgm:cxn modelId="{1F436340-CD7D-49F7-A5A9-2A9267BCE1CF}" srcId="{40CCE7E0-E0E8-4A21-BA74-EC26BC9D375B}" destId="{3778F487-56B9-4E9D-9602-14101284EAAF}" srcOrd="1" destOrd="0" parTransId="{ABE5B70E-0691-450E-B492-019158427E6D}" sibTransId="{441015E5-DC6E-417C-9232-1FE17C4E6C41}"/>
    <dgm:cxn modelId="{AA0CBDBF-3316-40AF-ACEF-21CC3B3C28F4}" srcId="{8D7840B4-9969-4928-B188-7CDBF257F90D}" destId="{C9266BF3-6BDE-4759-954C-6C939FB191AC}" srcOrd="2" destOrd="0" parTransId="{D1325055-2AB2-47FA-9550-999C38928719}" sibTransId="{C36EDC58-E439-4727-AA67-9DA1ED9953DC}"/>
    <dgm:cxn modelId="{96C38D05-16EA-4AFA-BB73-B37A5468679D}" type="presOf" srcId="{8D7840B4-9969-4928-B188-7CDBF257F90D}" destId="{268584BF-A659-42D3-8959-253F7BE532AC}" srcOrd="0" destOrd="0" presId="urn:microsoft.com/office/officeart/2005/8/layout/hierarchy3"/>
    <dgm:cxn modelId="{8DCEA98F-3C91-4591-81A1-FB51EBBE783D}" srcId="{71FFCB05-A6C3-4AD7-9AC6-54A412C0DB19}" destId="{4AFE5F1E-7F84-4C36-B347-08A5018FED32}" srcOrd="2" destOrd="0" parTransId="{FF985781-5097-4900-A387-7A47EF2429D5}" sibTransId="{7CA85EB9-FD73-4A48-9CFE-13BC665A033F}"/>
    <dgm:cxn modelId="{2E079D0C-7A5B-4393-9B31-B7AFDF128142}" type="presOf" srcId="{DB5B44DE-989B-4EDF-87E1-7E84476AD9A2}" destId="{936C8376-741E-47A9-AA2E-77E296CE0BC0}" srcOrd="0" destOrd="0" presId="urn:microsoft.com/office/officeart/2005/8/layout/hierarchy3"/>
    <dgm:cxn modelId="{5546F7D9-9E1D-472A-B466-A19382B093F3}" type="presOf" srcId="{40CCE7E0-E0E8-4A21-BA74-EC26BC9D375B}" destId="{838054FF-B56C-4B55-A851-B171B5DC7116}" srcOrd="1" destOrd="0" presId="urn:microsoft.com/office/officeart/2005/8/layout/hierarchy3"/>
    <dgm:cxn modelId="{81E1CDD7-42A3-48B5-8B40-583DC9A364BE}" type="presOf" srcId="{26B93C77-B405-4F96-B987-37587CDD9D2A}" destId="{59A21DCA-2704-4B6A-BD1C-FE87BC69FFD0}" srcOrd="0" destOrd="0" presId="urn:microsoft.com/office/officeart/2005/8/layout/hierarchy3"/>
    <dgm:cxn modelId="{1BC9FD25-E040-4443-B721-8E3187E2CA72}" type="presOf" srcId="{9F402EB6-DD3C-4489-8B5B-CCA9BB368ACE}" destId="{5764EF31-B451-4068-AD71-9818DC770415}" srcOrd="0" destOrd="0" presId="urn:microsoft.com/office/officeart/2005/8/layout/hierarchy3"/>
    <dgm:cxn modelId="{4A3BFD75-8279-48EC-88FA-493C9C5423F8}" srcId="{71FFCB05-A6C3-4AD7-9AC6-54A412C0DB19}" destId="{D75100B1-8B9C-459F-A14D-A2C19AAC39BA}" srcOrd="1" destOrd="0" parTransId="{2F910298-AB6A-4E81-8F10-32E42D213808}" sibTransId="{2B4A96A5-BFAA-402D-BE79-4390E88DEC64}"/>
    <dgm:cxn modelId="{1CF239F8-CEB6-481D-8226-8986588E7C1F}" type="presOf" srcId="{2F910298-AB6A-4E81-8F10-32E42D213808}" destId="{8571519E-5D65-4BA0-B824-C44E63C44A1A}" srcOrd="0" destOrd="0" presId="urn:microsoft.com/office/officeart/2005/8/layout/hierarchy3"/>
    <dgm:cxn modelId="{5E4F3F82-0366-4749-B4B8-BC2BD131CCB8}" type="presOf" srcId="{FD2D5866-81E9-4717-82FE-8806B6197C3D}" destId="{AF50006F-C887-41A9-B3EF-FE9069FC1DA9}" srcOrd="0" destOrd="0" presId="urn:microsoft.com/office/officeart/2005/8/layout/hierarchy3"/>
    <dgm:cxn modelId="{6CC826B2-2DFE-4958-A053-DFC39CC79F4A}" type="presOf" srcId="{D77CAE99-57BE-4276-A976-94EC77FBD0EA}" destId="{F47488B7-EA46-4FBA-AF67-24A88ABCC1BB}" srcOrd="0" destOrd="0" presId="urn:microsoft.com/office/officeart/2005/8/layout/hierarchy3"/>
    <dgm:cxn modelId="{7B33513C-F48E-475F-BCEE-044B97E8463D}" srcId="{5F51803B-B637-47DB-95EC-BDDE776E712E}" destId="{26B93C77-B405-4F96-B987-37587CDD9D2A}" srcOrd="3" destOrd="0" parTransId="{DB5B44DE-989B-4EDF-87E1-7E84476AD9A2}" sibTransId="{E13091DD-B6EB-4B6A-AA71-0CFF3DCAA923}"/>
    <dgm:cxn modelId="{6322A4C5-0F08-4548-9569-EA7C369928AB}" type="presOf" srcId="{D1325055-2AB2-47FA-9550-999C38928719}" destId="{F169CB3F-4C42-40AE-B5B6-7BD6D99E04C4}" srcOrd="0" destOrd="0" presId="urn:microsoft.com/office/officeart/2005/8/layout/hierarchy3"/>
    <dgm:cxn modelId="{410EF4BA-14A0-4780-9430-114705B5C7EF}" type="presOf" srcId="{B1C6D808-AF8A-4039-881C-7C3E6A3CC84C}" destId="{E7203F87-3594-494F-B26B-1DAE1662E460}" srcOrd="0" destOrd="0" presId="urn:microsoft.com/office/officeart/2005/8/layout/hierarchy3"/>
    <dgm:cxn modelId="{62279FA8-4387-47C3-9BCB-0A50A7211865}" type="presOf" srcId="{DE60953E-A2F1-4A0A-AEBA-690B592867ED}" destId="{6C1DDD1A-9924-4849-B9FD-4E98D1DB687C}" srcOrd="0" destOrd="0" presId="urn:microsoft.com/office/officeart/2005/8/layout/hierarchy3"/>
    <dgm:cxn modelId="{483AFDFB-66E1-4224-B711-4AB34CB76704}" srcId="{8D7840B4-9969-4928-B188-7CDBF257F90D}" destId="{73555269-7A6C-4380-8897-516D1D446F5C}" srcOrd="1" destOrd="0" parTransId="{2A17B800-9382-46E9-9563-3F28F69A7D44}" sibTransId="{AEE116C0-164B-436C-9BF6-8FD7090BAD64}"/>
    <dgm:cxn modelId="{30DD2CB9-0573-4884-9B36-363A55F17020}" srcId="{66D7F971-D6CB-4E52-815B-E194E1EEC350}" destId="{8D7840B4-9969-4928-B188-7CDBF257F90D}" srcOrd="2" destOrd="0" parTransId="{27E9AC08-1377-44C1-ADB7-FDCFC20DE876}" sibTransId="{F9C93D2E-C429-41BF-AD98-8D18FD484677}"/>
    <dgm:cxn modelId="{9B915916-5DAC-466A-B179-24E566B15612}" type="presOf" srcId="{9508501E-F4C8-4A38-A3B2-D533A3275CC4}" destId="{C82ED239-EB24-4558-BA47-BDE404D76CF4}" srcOrd="0" destOrd="0" presId="urn:microsoft.com/office/officeart/2005/8/layout/hierarchy3"/>
    <dgm:cxn modelId="{1CD8C441-55EE-4C81-B255-6FDD86017AF5}" type="presOf" srcId="{73555269-7A6C-4380-8897-516D1D446F5C}" destId="{7DEB97B4-B6CB-4E19-8384-61C491F91377}" srcOrd="0" destOrd="0" presId="urn:microsoft.com/office/officeart/2005/8/layout/hierarchy3"/>
    <dgm:cxn modelId="{5C795034-308E-4631-BABC-1C9704E51C32}" srcId="{B1C6D808-AF8A-4039-881C-7C3E6A3CC84C}" destId="{9C175E70-CAA3-43CF-ADB7-8DF685E956E3}" srcOrd="2" destOrd="0" parTransId="{F3C2F242-AFDF-40A6-84DC-69F9B843FE15}" sibTransId="{6C74F394-888C-4A28-B447-4530A416C221}"/>
    <dgm:cxn modelId="{A7BCE38E-EF50-4F9A-B6B4-0DEC4355B951}" srcId="{8D7840B4-9969-4928-B188-7CDBF257F90D}" destId="{32F8D721-CAE9-4243-9F6E-7DD0A300AB0A}" srcOrd="0" destOrd="0" parTransId="{99DA04F6-93B2-44D4-BF20-92B4F035796F}" sibTransId="{921528FB-59A6-48FA-B2E9-654DB1D5471D}"/>
    <dgm:cxn modelId="{937BCCF5-D80E-4C58-B773-6E3B277615D7}" type="presOf" srcId="{3778F487-56B9-4E9D-9602-14101284EAAF}" destId="{69FCF759-CB4F-42D2-BFB4-F423D77061C5}" srcOrd="0" destOrd="0" presId="urn:microsoft.com/office/officeart/2005/8/layout/hierarchy3"/>
    <dgm:cxn modelId="{F3977BA3-77A6-4D59-BBBF-D0AACAAAB9B3}" type="presOf" srcId="{D75100B1-8B9C-459F-A14D-A2C19AAC39BA}" destId="{3A45397D-B9A7-4B67-A72C-85C437BB67A7}" srcOrd="0" destOrd="0" presId="urn:microsoft.com/office/officeart/2005/8/layout/hierarchy3"/>
    <dgm:cxn modelId="{5EABA15D-6912-4F14-9E01-7E98F92BC68D}" type="presOf" srcId="{ABE5B70E-0691-450E-B492-019158427E6D}" destId="{33823E85-794E-4361-AD65-B00572FCE93D}" srcOrd="0" destOrd="0" presId="urn:microsoft.com/office/officeart/2005/8/layout/hierarchy3"/>
    <dgm:cxn modelId="{27152D74-4DE9-4EE9-8FF3-9BFA1180AFB2}" srcId="{66D7F971-D6CB-4E52-815B-E194E1EEC350}" destId="{71FFCB05-A6C3-4AD7-9AC6-54A412C0DB19}" srcOrd="3" destOrd="0" parTransId="{DC012BEC-17A7-48F1-ACCE-AE3970FF5DAC}" sibTransId="{21636D1F-AE64-4F95-87A1-605BBA340A7E}"/>
    <dgm:cxn modelId="{D8E087CB-65C8-4AA0-9991-DAC0CA177A5B}" srcId="{B1C6D808-AF8A-4039-881C-7C3E6A3CC84C}" destId="{AAFC9BD4-9C1C-451B-91DA-5F7741A50496}" srcOrd="0" destOrd="0" parTransId="{63B27770-4573-4A9A-9E36-E2B34188FB2D}" sibTransId="{1F3FCB71-27A7-42C6-9575-7ABEE59455DF}"/>
    <dgm:cxn modelId="{FBDEE404-8045-45D8-BA49-0FE89BF90B9A}" srcId="{66D7F971-D6CB-4E52-815B-E194E1EEC350}" destId="{5F51803B-B637-47DB-95EC-BDDE776E712E}" srcOrd="4" destOrd="0" parTransId="{633A8A9E-FDCF-46DF-B746-A2A1D78C7A84}" sibTransId="{B0F3CE8F-7BDF-460E-8FD3-3FCDAD9E63C4}"/>
    <dgm:cxn modelId="{AC6A4FA0-739C-4D27-AE82-53C6797B3CF9}" srcId="{B1C6D808-AF8A-4039-881C-7C3E6A3CC84C}" destId="{B6EBE1CC-BE48-4FB8-B37B-AD5DD8A42E33}" srcOrd="1" destOrd="0" parTransId="{648C0A1A-EFD2-4B5A-85EA-43C58F241417}" sibTransId="{ED610CD9-AF09-45A7-9206-9514AE79DCA2}"/>
    <dgm:cxn modelId="{668FAFB0-FCCA-49D0-896B-B8699CC19B83}" type="presOf" srcId="{1CCDC431-6662-409E-957E-513C1C6F7E20}" destId="{AE8CFD15-8DAE-4841-9C01-C75CAAAFCFBB}" srcOrd="0" destOrd="0" presId="urn:microsoft.com/office/officeart/2005/8/layout/hierarchy3"/>
    <dgm:cxn modelId="{59943924-4E8C-4DA3-838C-DC4608AB399C}" srcId="{71FFCB05-A6C3-4AD7-9AC6-54A412C0DB19}" destId="{9508501E-F4C8-4A38-A3B2-D533A3275CC4}" srcOrd="0" destOrd="0" parTransId="{BD064FE7-7C89-4348-B45F-A25FFA2015B7}" sibTransId="{8E20FABC-6D77-4278-B7F6-A2E77F5FA414}"/>
    <dgm:cxn modelId="{3259165D-9DC8-4B73-A10B-955CB3AAAA80}" type="presOf" srcId="{71FFCB05-A6C3-4AD7-9AC6-54A412C0DB19}" destId="{474F918E-7618-4528-BC48-E91552B51A75}" srcOrd="0" destOrd="0" presId="urn:microsoft.com/office/officeart/2005/8/layout/hierarchy3"/>
    <dgm:cxn modelId="{0A3DAB02-A30F-4387-8E08-3F2D617261C9}" type="presOf" srcId="{FF985781-5097-4900-A387-7A47EF2429D5}" destId="{918A0F61-A391-4539-9ECC-826CEE7A7D0B}" srcOrd="0" destOrd="0" presId="urn:microsoft.com/office/officeart/2005/8/layout/hierarchy3"/>
    <dgm:cxn modelId="{12FE8B59-DD79-487A-B159-47478D7664F3}" type="presOf" srcId="{4F33CFA4-70E6-4970-AAC0-2C0D3DAED3AA}" destId="{16F12240-29E7-4599-8A8E-68772F2346BA}" srcOrd="0" destOrd="0" presId="urn:microsoft.com/office/officeart/2005/8/layout/hierarchy3"/>
    <dgm:cxn modelId="{4C4A3C27-D178-4857-AB99-716B7B6F783D}" type="presOf" srcId="{4AFE5F1E-7F84-4C36-B347-08A5018FED32}" destId="{E6B3455B-DCD6-4811-8768-B28F0D40C309}" srcOrd="0" destOrd="0" presId="urn:microsoft.com/office/officeart/2005/8/layout/hierarchy3"/>
    <dgm:cxn modelId="{40A13A1C-7473-47CD-9764-82CA2C8BCE68}" srcId="{5F51803B-B637-47DB-95EC-BDDE776E712E}" destId="{4F33CFA4-70E6-4970-AAC0-2C0D3DAED3AA}" srcOrd="0" destOrd="0" parTransId="{3AB81436-ED4E-4F48-8113-99FAF15C15D5}" sibTransId="{F6AD6E33-9913-47DF-A95F-AD51464FFFEA}"/>
    <dgm:cxn modelId="{580543F4-C62D-422D-A71B-F291C8904DA7}" type="presOf" srcId="{71FFCB05-A6C3-4AD7-9AC6-54A412C0DB19}" destId="{F74182AA-34E8-4288-86BC-7B00D23C185D}" srcOrd="1" destOrd="0" presId="urn:microsoft.com/office/officeart/2005/8/layout/hierarchy3"/>
    <dgm:cxn modelId="{BC672A60-8CD5-4D0A-B2BF-E6377846D5D3}" type="presOf" srcId="{40CCE7E0-E0E8-4A21-BA74-EC26BC9D375B}" destId="{1B5B3268-4D71-461E-A3D0-17F10E5EE137}" srcOrd="0" destOrd="0" presId="urn:microsoft.com/office/officeart/2005/8/layout/hierarchy3"/>
    <dgm:cxn modelId="{36C21BB9-D0E3-49FB-8037-4579AA36D467}" type="presOf" srcId="{32F8D721-CAE9-4243-9F6E-7DD0A300AB0A}" destId="{5FD8DDE2-0EF9-4AF9-8ED0-0BBE8B5133D6}" srcOrd="0" destOrd="0" presId="urn:microsoft.com/office/officeart/2005/8/layout/hierarchy3"/>
    <dgm:cxn modelId="{3B9D5CEE-80F7-4030-95A3-9FE75F44381C}" type="presOf" srcId="{63B27770-4573-4A9A-9E36-E2B34188FB2D}" destId="{4CA58418-9B99-48C8-ABDB-F090DED5CF01}" srcOrd="0" destOrd="0" presId="urn:microsoft.com/office/officeart/2005/8/layout/hierarchy3"/>
    <dgm:cxn modelId="{17D43214-2F32-4DBD-A0A7-77AD4D656059}" type="presOf" srcId="{8D7840B4-9969-4928-B188-7CDBF257F90D}" destId="{355CFC09-231D-48CF-8C18-2B4009EAEBAF}" srcOrd="1" destOrd="0" presId="urn:microsoft.com/office/officeart/2005/8/layout/hierarchy3"/>
    <dgm:cxn modelId="{E246E81E-BD22-4A64-AC8F-E91288323D2A}" type="presOf" srcId="{5F51803B-B637-47DB-95EC-BDDE776E712E}" destId="{7C4CE1E4-DF2A-4DFF-A6D7-D31F1CFD110F}" srcOrd="1" destOrd="0" presId="urn:microsoft.com/office/officeart/2005/8/layout/hierarchy3"/>
    <dgm:cxn modelId="{6E510D64-6577-43E8-B107-F18017AF745E}" type="presOf" srcId="{F3C2F242-AFDF-40A6-84DC-69F9B843FE15}" destId="{3928CA00-6A8B-4BC3-86A5-6DD54F4349EB}" srcOrd="0" destOrd="0" presId="urn:microsoft.com/office/officeart/2005/8/layout/hierarchy3"/>
    <dgm:cxn modelId="{97D82D5D-72C3-43C2-B416-443E46B51CBD}" srcId="{66D7F971-D6CB-4E52-815B-E194E1EEC350}" destId="{B1C6D808-AF8A-4039-881C-7C3E6A3CC84C}" srcOrd="0" destOrd="0" parTransId="{74DC9887-EC85-46E2-955E-F5549CC2E83B}" sibTransId="{D265410F-3E7C-4A25-8C47-ECDA347002A6}"/>
    <dgm:cxn modelId="{B2D12A25-CEFF-40D7-B033-9C53CCDB5197}" srcId="{B1C6D808-AF8A-4039-881C-7C3E6A3CC84C}" destId="{25031074-F788-4E66-82D0-0E9F6C26A22F}" srcOrd="4" destOrd="0" parTransId="{DE60953E-A2F1-4A0A-AEBA-690B592867ED}" sibTransId="{897AD5B5-D282-4F68-A026-F9E1872C1958}"/>
    <dgm:cxn modelId="{98CC430E-8D86-4A5F-BAEF-00A27405BD64}" type="presOf" srcId="{9C175E70-CAA3-43CF-ADB7-8DF685E956E3}" destId="{32AC49FB-BC32-4133-88F0-AD592F1C0A1A}" srcOrd="0" destOrd="0" presId="urn:microsoft.com/office/officeart/2005/8/layout/hierarchy3"/>
    <dgm:cxn modelId="{FE97EBAA-3567-478D-84C3-B67CDEADE95A}" type="presOf" srcId="{AAFC9BD4-9C1C-451B-91DA-5F7741A50496}" destId="{F26FF702-F395-4309-A739-D46EA082794D}" srcOrd="0" destOrd="0" presId="urn:microsoft.com/office/officeart/2005/8/layout/hierarchy3"/>
    <dgm:cxn modelId="{4406F31D-602B-44EC-8F6D-889A9CEFB94F}" type="presOf" srcId="{0A75DBAB-426C-4CCF-A8A2-7A47D8287E6B}" destId="{D4D60BB3-CBDF-43A9-AF45-927723653DE8}" srcOrd="0" destOrd="0" presId="urn:microsoft.com/office/officeart/2005/8/layout/hierarchy3"/>
    <dgm:cxn modelId="{09CF6660-C7B1-4C91-8494-639FE7C5956A}" type="presOf" srcId="{25031074-F788-4E66-82D0-0E9F6C26A22F}" destId="{FCA88487-1A45-4A1A-8570-DA3DD3AB7A29}" srcOrd="0" destOrd="0" presId="urn:microsoft.com/office/officeart/2005/8/layout/hierarchy3"/>
    <dgm:cxn modelId="{8B9DA3A4-2EBD-46F1-9F22-72E7739C2D02}" srcId="{40CCE7E0-E0E8-4A21-BA74-EC26BC9D375B}" destId="{9F402EB6-DD3C-4489-8B5B-CCA9BB368ACE}" srcOrd="2" destOrd="0" parTransId="{D77CAE99-57BE-4276-A976-94EC77FBD0EA}" sibTransId="{6C66162A-CC94-42DD-A5EA-0AE70E379EBC}"/>
    <dgm:cxn modelId="{910C85E7-B47F-4A81-A554-16AFFE2E9C61}" srcId="{66D7F971-D6CB-4E52-815B-E194E1EEC350}" destId="{40CCE7E0-E0E8-4A21-BA74-EC26BC9D375B}" srcOrd="1" destOrd="0" parTransId="{B25BBFFC-FDDF-46BB-83BD-BA7D272612C6}" sibTransId="{580198F3-02EB-47F5-B9FF-1AF6BD70D459}"/>
    <dgm:cxn modelId="{DA9C4A17-7B28-4FC3-8CE7-39406CF14F45}" type="presOf" srcId="{B6EBE1CC-BE48-4FB8-B37B-AD5DD8A42E33}" destId="{877E7C64-93CF-47B2-A8A9-3012699C5806}" srcOrd="0" destOrd="0" presId="urn:microsoft.com/office/officeart/2005/8/layout/hierarchy3"/>
    <dgm:cxn modelId="{C602C8D3-A10C-4E2B-ADE1-BB6DB47B68EE}" type="presOf" srcId="{A3AB9B7E-C489-4A21-B108-63613C87E026}" destId="{280B6A7F-2356-48A1-89A4-2C4C1FC044D2}" srcOrd="0" destOrd="0" presId="urn:microsoft.com/office/officeart/2005/8/layout/hierarchy3"/>
    <dgm:cxn modelId="{4AA55E3D-696E-465A-A744-C2BB3CF6BD78}" type="presOf" srcId="{B1C6D808-AF8A-4039-881C-7C3E6A3CC84C}" destId="{C7A4AB9D-311F-440B-B3A7-36C795B67CD5}" srcOrd="1" destOrd="0" presId="urn:microsoft.com/office/officeart/2005/8/layout/hierarchy3"/>
    <dgm:cxn modelId="{3C3CF528-DEB8-4128-BA8B-CFC42F5E8D99}" type="presOf" srcId="{44525EE2-3A54-4E83-AB78-0FC5C7FE0A3A}" destId="{6D098AD5-CC3B-4478-BC70-8F8048BE9978}" srcOrd="0" destOrd="0" presId="urn:microsoft.com/office/officeart/2005/8/layout/hierarchy3"/>
    <dgm:cxn modelId="{DBB1B6D4-FD77-4A71-BE33-A530F98D2C99}" type="presOf" srcId="{C9266BF3-6BDE-4759-954C-6C939FB191AC}" destId="{0E3BB786-A3B5-483E-A8BD-7DC54F0E96AB}" srcOrd="0" destOrd="0" presId="urn:microsoft.com/office/officeart/2005/8/layout/hierarchy3"/>
    <dgm:cxn modelId="{452877F8-ED39-4D14-BD85-CB7CE1EF49F5}" type="presOf" srcId="{5F51803B-B637-47DB-95EC-BDDE776E712E}" destId="{55000F1F-B39D-49CB-AC64-3CBFE2BD7CD8}" srcOrd="0" destOrd="0" presId="urn:microsoft.com/office/officeart/2005/8/layout/hierarchy3"/>
    <dgm:cxn modelId="{A8141A90-4815-4BB3-B134-BFDA57D07BE0}" srcId="{40CCE7E0-E0E8-4A21-BA74-EC26BC9D375B}" destId="{FD2D5866-81E9-4717-82FE-8806B6197C3D}" srcOrd="0" destOrd="0" parTransId="{44525EE2-3A54-4E83-AB78-0FC5C7FE0A3A}" sibTransId="{9A34216E-31C4-4105-A6CD-C2EB90F76D0A}"/>
    <dgm:cxn modelId="{C5A41101-784F-47D4-931F-D3996010BCFF}" type="presOf" srcId="{99DA04F6-93B2-44D4-BF20-92B4F035796F}" destId="{E408709D-D406-450C-A774-533052894004}" srcOrd="0" destOrd="0" presId="urn:microsoft.com/office/officeart/2005/8/layout/hierarchy3"/>
    <dgm:cxn modelId="{88E071C6-1038-46C1-8425-25931832550C}" type="presOf" srcId="{F43E414F-9037-4D4D-A93C-5F35CC261236}" destId="{6589BE7B-E44B-4CF9-921C-241204C36638}" srcOrd="0" destOrd="0" presId="urn:microsoft.com/office/officeart/2005/8/layout/hierarchy3"/>
    <dgm:cxn modelId="{0390BC14-11F4-4436-B8C4-9C45DB328A9E}" type="presParOf" srcId="{FDED385C-C22C-4AE9-BE77-AF148AC49E97}" destId="{A442589C-DD0F-43C9-ABD1-F09A6FFBE09D}" srcOrd="0" destOrd="0" presId="urn:microsoft.com/office/officeart/2005/8/layout/hierarchy3"/>
    <dgm:cxn modelId="{A9D3F55C-F229-4A0D-B5F6-C20B116B52D0}" type="presParOf" srcId="{A442589C-DD0F-43C9-ABD1-F09A6FFBE09D}" destId="{3BB8C32F-6F37-4D05-8151-900D5B2E0AA0}" srcOrd="0" destOrd="0" presId="urn:microsoft.com/office/officeart/2005/8/layout/hierarchy3"/>
    <dgm:cxn modelId="{B480637D-D759-4879-8B4B-9FAAF6BB9E3B}" type="presParOf" srcId="{3BB8C32F-6F37-4D05-8151-900D5B2E0AA0}" destId="{E7203F87-3594-494F-B26B-1DAE1662E460}" srcOrd="0" destOrd="0" presId="urn:microsoft.com/office/officeart/2005/8/layout/hierarchy3"/>
    <dgm:cxn modelId="{C7327BEA-9791-4F18-AA07-E70EBD5AE404}" type="presParOf" srcId="{3BB8C32F-6F37-4D05-8151-900D5B2E0AA0}" destId="{C7A4AB9D-311F-440B-B3A7-36C795B67CD5}" srcOrd="1" destOrd="0" presId="urn:microsoft.com/office/officeart/2005/8/layout/hierarchy3"/>
    <dgm:cxn modelId="{59AA1BE2-9C69-443D-B783-4A7FC0962554}" type="presParOf" srcId="{A442589C-DD0F-43C9-ABD1-F09A6FFBE09D}" destId="{BEBD24FC-2CCD-4323-A41D-4EE47A3E4018}" srcOrd="1" destOrd="0" presId="urn:microsoft.com/office/officeart/2005/8/layout/hierarchy3"/>
    <dgm:cxn modelId="{D86BF2AD-9096-43E6-A6BA-0EEF479B44B9}" type="presParOf" srcId="{BEBD24FC-2CCD-4323-A41D-4EE47A3E4018}" destId="{4CA58418-9B99-48C8-ABDB-F090DED5CF01}" srcOrd="0" destOrd="0" presId="urn:microsoft.com/office/officeart/2005/8/layout/hierarchy3"/>
    <dgm:cxn modelId="{E2ECBC64-AF19-43B3-B151-F67D35548E61}" type="presParOf" srcId="{BEBD24FC-2CCD-4323-A41D-4EE47A3E4018}" destId="{F26FF702-F395-4309-A739-D46EA082794D}" srcOrd="1" destOrd="0" presId="urn:microsoft.com/office/officeart/2005/8/layout/hierarchy3"/>
    <dgm:cxn modelId="{9578A210-1F58-41D9-B69F-CF190636AF69}" type="presParOf" srcId="{BEBD24FC-2CCD-4323-A41D-4EE47A3E4018}" destId="{AE64B187-FD92-4F63-BA03-894D82B292F6}" srcOrd="2" destOrd="0" presId="urn:microsoft.com/office/officeart/2005/8/layout/hierarchy3"/>
    <dgm:cxn modelId="{7D9CAE5B-E96D-439F-8FAA-B86F72B17350}" type="presParOf" srcId="{BEBD24FC-2CCD-4323-A41D-4EE47A3E4018}" destId="{877E7C64-93CF-47B2-A8A9-3012699C5806}" srcOrd="3" destOrd="0" presId="urn:microsoft.com/office/officeart/2005/8/layout/hierarchy3"/>
    <dgm:cxn modelId="{D486E076-A69A-4A6F-8DDE-AA77745C86EA}" type="presParOf" srcId="{BEBD24FC-2CCD-4323-A41D-4EE47A3E4018}" destId="{3928CA00-6A8B-4BC3-86A5-6DD54F4349EB}" srcOrd="4" destOrd="0" presId="urn:microsoft.com/office/officeart/2005/8/layout/hierarchy3"/>
    <dgm:cxn modelId="{64715DB4-7AA2-4F1C-9791-F10F4D846B97}" type="presParOf" srcId="{BEBD24FC-2CCD-4323-A41D-4EE47A3E4018}" destId="{32AC49FB-BC32-4133-88F0-AD592F1C0A1A}" srcOrd="5" destOrd="0" presId="urn:microsoft.com/office/officeart/2005/8/layout/hierarchy3"/>
    <dgm:cxn modelId="{C91F0D95-DCA3-4D7F-9B95-5833B81F8DC5}" type="presParOf" srcId="{BEBD24FC-2CCD-4323-A41D-4EE47A3E4018}" destId="{AE8CFD15-8DAE-4841-9C01-C75CAAAFCFBB}" srcOrd="6" destOrd="0" presId="urn:microsoft.com/office/officeart/2005/8/layout/hierarchy3"/>
    <dgm:cxn modelId="{65E57244-CD59-42ED-B1C4-338157DF63CD}" type="presParOf" srcId="{BEBD24FC-2CCD-4323-A41D-4EE47A3E4018}" destId="{6589BE7B-E44B-4CF9-921C-241204C36638}" srcOrd="7" destOrd="0" presId="urn:microsoft.com/office/officeart/2005/8/layout/hierarchy3"/>
    <dgm:cxn modelId="{3423FC2F-27F0-40F6-8EC1-1C67435033EF}" type="presParOf" srcId="{BEBD24FC-2CCD-4323-A41D-4EE47A3E4018}" destId="{6C1DDD1A-9924-4849-B9FD-4E98D1DB687C}" srcOrd="8" destOrd="0" presId="urn:microsoft.com/office/officeart/2005/8/layout/hierarchy3"/>
    <dgm:cxn modelId="{EEC1AB7A-7486-4F61-9CB2-79CB25B1E555}" type="presParOf" srcId="{BEBD24FC-2CCD-4323-A41D-4EE47A3E4018}" destId="{FCA88487-1A45-4A1A-8570-DA3DD3AB7A29}" srcOrd="9" destOrd="0" presId="urn:microsoft.com/office/officeart/2005/8/layout/hierarchy3"/>
    <dgm:cxn modelId="{585F6D29-8D25-4D72-A9A2-8EA137CA74CB}" type="presParOf" srcId="{BEBD24FC-2CCD-4323-A41D-4EE47A3E4018}" destId="{280B6A7F-2356-48A1-89A4-2C4C1FC044D2}" srcOrd="10" destOrd="0" presId="urn:microsoft.com/office/officeart/2005/8/layout/hierarchy3"/>
    <dgm:cxn modelId="{DB0C97DF-24A8-40FF-B113-2B50ADF4B6BB}" type="presParOf" srcId="{BEBD24FC-2CCD-4323-A41D-4EE47A3E4018}" destId="{F19FAC3A-F96E-4F5A-9BF2-30FD737BB448}" srcOrd="11" destOrd="0" presId="urn:microsoft.com/office/officeart/2005/8/layout/hierarchy3"/>
    <dgm:cxn modelId="{D772487F-3E05-4F7B-B20D-B847E95F25B8}" type="presParOf" srcId="{FDED385C-C22C-4AE9-BE77-AF148AC49E97}" destId="{0FFCBC75-E551-4537-8EF2-542B903415BE}" srcOrd="1" destOrd="0" presId="urn:microsoft.com/office/officeart/2005/8/layout/hierarchy3"/>
    <dgm:cxn modelId="{D33428BF-C77A-4ECF-97AF-12DB4CE63F80}" type="presParOf" srcId="{0FFCBC75-E551-4537-8EF2-542B903415BE}" destId="{A7F9802F-B6D9-4017-AE6F-E0E4AAA14D61}" srcOrd="0" destOrd="0" presId="urn:microsoft.com/office/officeart/2005/8/layout/hierarchy3"/>
    <dgm:cxn modelId="{719E8CA6-0617-4E19-AE01-0A03465360D9}" type="presParOf" srcId="{A7F9802F-B6D9-4017-AE6F-E0E4AAA14D61}" destId="{1B5B3268-4D71-461E-A3D0-17F10E5EE137}" srcOrd="0" destOrd="0" presId="urn:microsoft.com/office/officeart/2005/8/layout/hierarchy3"/>
    <dgm:cxn modelId="{F4983026-BAE8-462D-882E-D311B2DA079F}" type="presParOf" srcId="{A7F9802F-B6D9-4017-AE6F-E0E4AAA14D61}" destId="{838054FF-B56C-4B55-A851-B171B5DC7116}" srcOrd="1" destOrd="0" presId="urn:microsoft.com/office/officeart/2005/8/layout/hierarchy3"/>
    <dgm:cxn modelId="{889DD1C6-8870-414B-9523-933346116C2D}" type="presParOf" srcId="{0FFCBC75-E551-4537-8EF2-542B903415BE}" destId="{91398A7F-F23A-482F-8B7E-7DECCFCCB7E3}" srcOrd="1" destOrd="0" presId="urn:microsoft.com/office/officeart/2005/8/layout/hierarchy3"/>
    <dgm:cxn modelId="{1CCC69B4-575F-4D55-ABD7-3396CCBCB670}" type="presParOf" srcId="{91398A7F-F23A-482F-8B7E-7DECCFCCB7E3}" destId="{6D098AD5-CC3B-4478-BC70-8F8048BE9978}" srcOrd="0" destOrd="0" presId="urn:microsoft.com/office/officeart/2005/8/layout/hierarchy3"/>
    <dgm:cxn modelId="{AC249AC7-9F26-4D35-B2C6-DE9E38EACB89}" type="presParOf" srcId="{91398A7F-F23A-482F-8B7E-7DECCFCCB7E3}" destId="{AF50006F-C887-41A9-B3EF-FE9069FC1DA9}" srcOrd="1" destOrd="0" presId="urn:microsoft.com/office/officeart/2005/8/layout/hierarchy3"/>
    <dgm:cxn modelId="{5F4F0715-9642-4B71-B150-D019EF492AFF}" type="presParOf" srcId="{91398A7F-F23A-482F-8B7E-7DECCFCCB7E3}" destId="{33823E85-794E-4361-AD65-B00572FCE93D}" srcOrd="2" destOrd="0" presId="urn:microsoft.com/office/officeart/2005/8/layout/hierarchy3"/>
    <dgm:cxn modelId="{5755AA77-D8CB-4ADD-8E0F-1718D073E572}" type="presParOf" srcId="{91398A7F-F23A-482F-8B7E-7DECCFCCB7E3}" destId="{69FCF759-CB4F-42D2-BFB4-F423D77061C5}" srcOrd="3" destOrd="0" presId="urn:microsoft.com/office/officeart/2005/8/layout/hierarchy3"/>
    <dgm:cxn modelId="{D87865C9-A2DD-4CA4-BA04-B3F3BABB5E8D}" type="presParOf" srcId="{91398A7F-F23A-482F-8B7E-7DECCFCCB7E3}" destId="{F47488B7-EA46-4FBA-AF67-24A88ABCC1BB}" srcOrd="4" destOrd="0" presId="urn:microsoft.com/office/officeart/2005/8/layout/hierarchy3"/>
    <dgm:cxn modelId="{BD2759FB-206D-4CD9-9CD3-C6237A47BB61}" type="presParOf" srcId="{91398A7F-F23A-482F-8B7E-7DECCFCCB7E3}" destId="{5764EF31-B451-4068-AD71-9818DC770415}" srcOrd="5" destOrd="0" presId="urn:microsoft.com/office/officeart/2005/8/layout/hierarchy3"/>
    <dgm:cxn modelId="{A62B2C35-D311-4C68-98E2-DAC2F150D83A}" type="presParOf" srcId="{FDED385C-C22C-4AE9-BE77-AF148AC49E97}" destId="{90ED67CD-E1B5-4C07-ACFC-65EEEA3858CD}" srcOrd="2" destOrd="0" presId="urn:microsoft.com/office/officeart/2005/8/layout/hierarchy3"/>
    <dgm:cxn modelId="{99CE13A0-15D3-409A-98AF-3BBC5126A239}" type="presParOf" srcId="{90ED67CD-E1B5-4C07-ACFC-65EEEA3858CD}" destId="{6E6D9E24-E4D7-4700-9296-DA734B021F9F}" srcOrd="0" destOrd="0" presId="urn:microsoft.com/office/officeart/2005/8/layout/hierarchy3"/>
    <dgm:cxn modelId="{0A54C6D4-103B-4F3A-BE01-A1DC86B1DF5E}" type="presParOf" srcId="{6E6D9E24-E4D7-4700-9296-DA734B021F9F}" destId="{268584BF-A659-42D3-8959-253F7BE532AC}" srcOrd="0" destOrd="0" presId="urn:microsoft.com/office/officeart/2005/8/layout/hierarchy3"/>
    <dgm:cxn modelId="{D3E4A04E-6202-4AE0-9E14-1AAEB197132B}" type="presParOf" srcId="{6E6D9E24-E4D7-4700-9296-DA734B021F9F}" destId="{355CFC09-231D-48CF-8C18-2B4009EAEBAF}" srcOrd="1" destOrd="0" presId="urn:microsoft.com/office/officeart/2005/8/layout/hierarchy3"/>
    <dgm:cxn modelId="{0E6C0312-2050-4EFB-934D-723EA5DA44FB}" type="presParOf" srcId="{90ED67CD-E1B5-4C07-ACFC-65EEEA3858CD}" destId="{48C66244-24C9-4F69-A31C-1AFF57AD2621}" srcOrd="1" destOrd="0" presId="urn:microsoft.com/office/officeart/2005/8/layout/hierarchy3"/>
    <dgm:cxn modelId="{DC117E80-0140-42A7-857E-050DEA948278}" type="presParOf" srcId="{48C66244-24C9-4F69-A31C-1AFF57AD2621}" destId="{E408709D-D406-450C-A774-533052894004}" srcOrd="0" destOrd="0" presId="urn:microsoft.com/office/officeart/2005/8/layout/hierarchy3"/>
    <dgm:cxn modelId="{3EEB1FC5-A5B2-41A1-8735-09DD66DA0F38}" type="presParOf" srcId="{48C66244-24C9-4F69-A31C-1AFF57AD2621}" destId="{5FD8DDE2-0EF9-4AF9-8ED0-0BBE8B5133D6}" srcOrd="1" destOrd="0" presId="urn:microsoft.com/office/officeart/2005/8/layout/hierarchy3"/>
    <dgm:cxn modelId="{8D68BA88-7723-4AF0-8CDE-A30A74FA9A0A}" type="presParOf" srcId="{48C66244-24C9-4F69-A31C-1AFF57AD2621}" destId="{E077F551-F607-46B8-B27A-0205C4CF713E}" srcOrd="2" destOrd="0" presId="urn:microsoft.com/office/officeart/2005/8/layout/hierarchy3"/>
    <dgm:cxn modelId="{8CE3D3E9-5CF6-42F3-8651-EFFD4D98B771}" type="presParOf" srcId="{48C66244-24C9-4F69-A31C-1AFF57AD2621}" destId="{7DEB97B4-B6CB-4E19-8384-61C491F91377}" srcOrd="3" destOrd="0" presId="urn:microsoft.com/office/officeart/2005/8/layout/hierarchy3"/>
    <dgm:cxn modelId="{27E84C94-8298-4533-8C74-356603426E6A}" type="presParOf" srcId="{48C66244-24C9-4F69-A31C-1AFF57AD2621}" destId="{F169CB3F-4C42-40AE-B5B6-7BD6D99E04C4}" srcOrd="4" destOrd="0" presId="urn:microsoft.com/office/officeart/2005/8/layout/hierarchy3"/>
    <dgm:cxn modelId="{58F4D962-5D3D-4876-97D2-3B711E73E594}" type="presParOf" srcId="{48C66244-24C9-4F69-A31C-1AFF57AD2621}" destId="{0E3BB786-A3B5-483E-A8BD-7DC54F0E96AB}" srcOrd="5" destOrd="0" presId="urn:microsoft.com/office/officeart/2005/8/layout/hierarchy3"/>
    <dgm:cxn modelId="{5D3B13A6-86D3-4F95-BCFB-CED266D5FD65}" type="presParOf" srcId="{FDED385C-C22C-4AE9-BE77-AF148AC49E97}" destId="{40F209C4-2936-4991-B941-2C923E0F0D36}" srcOrd="3" destOrd="0" presId="urn:microsoft.com/office/officeart/2005/8/layout/hierarchy3"/>
    <dgm:cxn modelId="{737D5560-4D45-4860-926C-6BE1DF50D7C9}" type="presParOf" srcId="{40F209C4-2936-4991-B941-2C923E0F0D36}" destId="{1AC01EC7-B265-46AD-89A0-C88EA5446892}" srcOrd="0" destOrd="0" presId="urn:microsoft.com/office/officeart/2005/8/layout/hierarchy3"/>
    <dgm:cxn modelId="{AD917B6E-5381-4418-A2C8-FB9FD4680831}" type="presParOf" srcId="{1AC01EC7-B265-46AD-89A0-C88EA5446892}" destId="{474F918E-7618-4528-BC48-E91552B51A75}" srcOrd="0" destOrd="0" presId="urn:microsoft.com/office/officeart/2005/8/layout/hierarchy3"/>
    <dgm:cxn modelId="{CBA08E20-A5E2-4FED-9696-BCEF8920536C}" type="presParOf" srcId="{1AC01EC7-B265-46AD-89A0-C88EA5446892}" destId="{F74182AA-34E8-4288-86BC-7B00D23C185D}" srcOrd="1" destOrd="0" presId="urn:microsoft.com/office/officeart/2005/8/layout/hierarchy3"/>
    <dgm:cxn modelId="{74C4E010-F8B7-4288-A175-CE2CB6366366}" type="presParOf" srcId="{40F209C4-2936-4991-B941-2C923E0F0D36}" destId="{E29E11A2-B77F-48B8-B69B-27F342EE281E}" srcOrd="1" destOrd="0" presId="urn:microsoft.com/office/officeart/2005/8/layout/hierarchy3"/>
    <dgm:cxn modelId="{C5C08FF1-2D30-46CE-B01A-D06963FCC0A6}" type="presParOf" srcId="{E29E11A2-B77F-48B8-B69B-27F342EE281E}" destId="{18AA702A-ABDD-4E4B-99E7-9C7297F3C59F}" srcOrd="0" destOrd="0" presId="urn:microsoft.com/office/officeart/2005/8/layout/hierarchy3"/>
    <dgm:cxn modelId="{DE1AE622-6FBF-4831-A65E-50A90DE51CF2}" type="presParOf" srcId="{E29E11A2-B77F-48B8-B69B-27F342EE281E}" destId="{C82ED239-EB24-4558-BA47-BDE404D76CF4}" srcOrd="1" destOrd="0" presId="urn:microsoft.com/office/officeart/2005/8/layout/hierarchy3"/>
    <dgm:cxn modelId="{97293FD3-6A85-4D03-9542-E946464EF37E}" type="presParOf" srcId="{E29E11A2-B77F-48B8-B69B-27F342EE281E}" destId="{8571519E-5D65-4BA0-B824-C44E63C44A1A}" srcOrd="2" destOrd="0" presId="urn:microsoft.com/office/officeart/2005/8/layout/hierarchy3"/>
    <dgm:cxn modelId="{1A3988DB-0CC1-4F10-AF82-756193BF6FD7}" type="presParOf" srcId="{E29E11A2-B77F-48B8-B69B-27F342EE281E}" destId="{3A45397D-B9A7-4B67-A72C-85C437BB67A7}" srcOrd="3" destOrd="0" presId="urn:microsoft.com/office/officeart/2005/8/layout/hierarchy3"/>
    <dgm:cxn modelId="{A6B65908-5F58-4FBF-B64B-6F8B588F170B}" type="presParOf" srcId="{E29E11A2-B77F-48B8-B69B-27F342EE281E}" destId="{918A0F61-A391-4539-9ECC-826CEE7A7D0B}" srcOrd="4" destOrd="0" presId="urn:microsoft.com/office/officeart/2005/8/layout/hierarchy3"/>
    <dgm:cxn modelId="{F8FA7E2E-24FC-434B-B975-2BA2D96CF8E4}" type="presParOf" srcId="{E29E11A2-B77F-48B8-B69B-27F342EE281E}" destId="{E6B3455B-DCD6-4811-8768-B28F0D40C309}" srcOrd="5" destOrd="0" presId="urn:microsoft.com/office/officeart/2005/8/layout/hierarchy3"/>
    <dgm:cxn modelId="{17F9F69A-CFCA-4661-BA6F-C454651FDCE0}" type="presParOf" srcId="{FDED385C-C22C-4AE9-BE77-AF148AC49E97}" destId="{313DF865-32FF-41CA-820D-00913957CE45}" srcOrd="4" destOrd="0" presId="urn:microsoft.com/office/officeart/2005/8/layout/hierarchy3"/>
    <dgm:cxn modelId="{67328735-2594-415D-A047-9A2B51C6E3CE}" type="presParOf" srcId="{313DF865-32FF-41CA-820D-00913957CE45}" destId="{BADDDAC9-D10C-4662-984E-07B7A138A70B}" srcOrd="0" destOrd="0" presId="urn:microsoft.com/office/officeart/2005/8/layout/hierarchy3"/>
    <dgm:cxn modelId="{A734562F-0B58-4D1C-951A-3AC05DB2877E}" type="presParOf" srcId="{BADDDAC9-D10C-4662-984E-07B7A138A70B}" destId="{55000F1F-B39D-49CB-AC64-3CBFE2BD7CD8}" srcOrd="0" destOrd="0" presId="urn:microsoft.com/office/officeart/2005/8/layout/hierarchy3"/>
    <dgm:cxn modelId="{B3B1AE3F-3B4F-4C28-98AC-24A92BF66284}" type="presParOf" srcId="{BADDDAC9-D10C-4662-984E-07B7A138A70B}" destId="{7C4CE1E4-DF2A-4DFF-A6D7-D31F1CFD110F}" srcOrd="1" destOrd="0" presId="urn:microsoft.com/office/officeart/2005/8/layout/hierarchy3"/>
    <dgm:cxn modelId="{F7C7D9C8-6181-40ED-87F1-331C7450A57F}" type="presParOf" srcId="{313DF865-32FF-41CA-820D-00913957CE45}" destId="{FC473792-3446-4EFC-B01A-DA670E7F34DD}" srcOrd="1" destOrd="0" presId="urn:microsoft.com/office/officeart/2005/8/layout/hierarchy3"/>
    <dgm:cxn modelId="{A1CEF547-49CD-448C-B9B1-E4C2460304E8}" type="presParOf" srcId="{FC473792-3446-4EFC-B01A-DA670E7F34DD}" destId="{9A1C9460-9B34-4F7F-9FBF-E57F2F962E26}" srcOrd="0" destOrd="0" presId="urn:microsoft.com/office/officeart/2005/8/layout/hierarchy3"/>
    <dgm:cxn modelId="{1F0C686B-8936-406F-BF2A-BC6DC7D05F81}" type="presParOf" srcId="{FC473792-3446-4EFC-B01A-DA670E7F34DD}" destId="{16F12240-29E7-4599-8A8E-68772F2346BA}" srcOrd="1" destOrd="0" presId="urn:microsoft.com/office/officeart/2005/8/layout/hierarchy3"/>
    <dgm:cxn modelId="{F35DD8C6-EB5A-4F3D-9C31-BC6AF856E1E0}" type="presParOf" srcId="{FC473792-3446-4EFC-B01A-DA670E7F34DD}" destId="{D4D60BB3-CBDF-43A9-AF45-927723653DE8}" srcOrd="2" destOrd="0" presId="urn:microsoft.com/office/officeart/2005/8/layout/hierarchy3"/>
    <dgm:cxn modelId="{1B88233D-34EC-46F1-A901-F510D3871E22}" type="presParOf" srcId="{FC473792-3446-4EFC-B01A-DA670E7F34DD}" destId="{CC6605A6-4B09-40BE-ACF9-26E467064FC4}" srcOrd="3" destOrd="0" presId="urn:microsoft.com/office/officeart/2005/8/layout/hierarchy3"/>
    <dgm:cxn modelId="{0272D50D-F137-4193-8E0B-2A35F5CDDF3D}" type="presParOf" srcId="{FC473792-3446-4EFC-B01A-DA670E7F34DD}" destId="{A5573AFE-3FC1-42B3-8615-A258289A6789}" srcOrd="4" destOrd="0" presId="urn:microsoft.com/office/officeart/2005/8/layout/hierarchy3"/>
    <dgm:cxn modelId="{354E08F9-3EB9-45FA-A5BE-0746EB69B17E}" type="presParOf" srcId="{FC473792-3446-4EFC-B01A-DA670E7F34DD}" destId="{5186C6FF-8C8A-4288-8CE5-34BFED6D677E}" srcOrd="5" destOrd="0" presId="urn:microsoft.com/office/officeart/2005/8/layout/hierarchy3"/>
    <dgm:cxn modelId="{729F2384-C824-4BD3-BCFD-29D86B9D4ABA}" type="presParOf" srcId="{FC473792-3446-4EFC-B01A-DA670E7F34DD}" destId="{936C8376-741E-47A9-AA2E-77E296CE0BC0}" srcOrd="6" destOrd="0" presId="urn:microsoft.com/office/officeart/2005/8/layout/hierarchy3"/>
    <dgm:cxn modelId="{EA5B1FD6-0C8D-4F2A-B9EC-3695AEAD201C}" type="presParOf" srcId="{FC473792-3446-4EFC-B01A-DA670E7F34DD}" destId="{59A21DCA-2704-4B6A-BD1C-FE87BC69FFD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E18F1-07E5-4072-A7D3-50BF619350B3}" type="doc">
      <dgm:prSet loTypeId="urn:microsoft.com/office/officeart/2005/8/layout/chevron2" loCatId="process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3D0A2D9F-9BC0-4BDA-9B47-1F7B062DF1F3}">
      <dgm:prSet phldrT="[Texte]"/>
      <dgm:spPr/>
      <dgm:t>
        <a:bodyPr/>
        <a:lstStyle/>
        <a:p>
          <a:r>
            <a:rPr lang="fr-FR" dirty="0" smtClean="0"/>
            <a:t>.</a:t>
          </a:r>
          <a:endParaRPr lang="fr-FR" dirty="0"/>
        </a:p>
      </dgm:t>
    </dgm:pt>
    <dgm:pt modelId="{329FB742-3C4C-4A39-9A72-0CCAAD74C256}" cxnId="{A308C924-BC50-4D73-8B86-3CA2E3365A5E}" type="parTrans">
      <dgm:prSet/>
      <dgm:spPr/>
      <dgm:t>
        <a:bodyPr/>
        <a:lstStyle/>
        <a:p>
          <a:endParaRPr lang="fr-FR"/>
        </a:p>
      </dgm:t>
    </dgm:pt>
    <dgm:pt modelId="{0B97E1A4-6592-4A38-9BC5-AB92019FDB07}" cxnId="{A308C924-BC50-4D73-8B86-3CA2E3365A5E}" type="sibTrans">
      <dgm:prSet/>
      <dgm:spPr/>
      <dgm:t>
        <a:bodyPr/>
        <a:lstStyle/>
        <a:p>
          <a:endParaRPr lang="fr-FR"/>
        </a:p>
      </dgm:t>
    </dgm:pt>
    <dgm:pt modelId="{0137B411-0811-4947-B6D0-6057A958D2D2}">
      <dgm:prSet phldrT="[Texte]" custT="1"/>
      <dgm:spPr/>
      <dgm:t>
        <a:bodyPr/>
        <a:lstStyle/>
        <a:p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Sécurité</a:t>
          </a:r>
          <a:endParaRPr lang="fr-F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A1CA54-F19A-4718-94D6-D7676212D14A}" cxnId="{CD64F2D7-0046-4608-A46E-882F48933F6A}" type="parTrans">
      <dgm:prSet/>
      <dgm:spPr/>
      <dgm:t>
        <a:bodyPr/>
        <a:lstStyle/>
        <a:p>
          <a:endParaRPr lang="fr-FR"/>
        </a:p>
      </dgm:t>
    </dgm:pt>
    <dgm:pt modelId="{8AF93BED-4111-4D07-920C-B0144C526205}" cxnId="{CD64F2D7-0046-4608-A46E-882F48933F6A}" type="sibTrans">
      <dgm:prSet/>
      <dgm:spPr/>
      <dgm:t>
        <a:bodyPr/>
        <a:lstStyle/>
        <a:p>
          <a:endParaRPr lang="fr-FR"/>
        </a:p>
      </dgm:t>
    </dgm:pt>
    <dgm:pt modelId="{9CFF2010-4830-4F1C-A9A5-8003A7F96980}">
      <dgm:prSet phldrT="[Texte]"/>
      <dgm:spPr/>
      <dgm:t>
        <a:bodyPr/>
        <a:lstStyle/>
        <a:p>
          <a:r>
            <a:rPr lang="fr-FR" dirty="0" smtClean="0"/>
            <a:t>.</a:t>
          </a:r>
          <a:endParaRPr lang="fr-FR" dirty="0"/>
        </a:p>
      </dgm:t>
    </dgm:pt>
    <dgm:pt modelId="{D7822EE6-1417-42C5-A436-1A8777755FA6}" cxnId="{46946F89-9AFD-4DE6-8C30-7B32825E1408}" type="parTrans">
      <dgm:prSet/>
      <dgm:spPr/>
      <dgm:t>
        <a:bodyPr/>
        <a:lstStyle/>
        <a:p>
          <a:endParaRPr lang="fr-FR"/>
        </a:p>
      </dgm:t>
    </dgm:pt>
    <dgm:pt modelId="{F0DA4B92-0995-4EB1-ADA6-2F5CF5EA5DD0}" cxnId="{46946F89-9AFD-4DE6-8C30-7B32825E1408}" type="sibTrans">
      <dgm:prSet/>
      <dgm:spPr/>
      <dgm:t>
        <a:bodyPr/>
        <a:lstStyle/>
        <a:p>
          <a:endParaRPr lang="fr-FR"/>
        </a:p>
      </dgm:t>
    </dgm:pt>
    <dgm:pt modelId="{F4C54263-E94A-44B1-BBD0-559354F66ADE}">
      <dgm:prSet phldrT="[Texte]" custT="1"/>
      <dgm:spPr/>
      <dgm:t>
        <a:bodyPr/>
        <a:lstStyle/>
        <a:p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Exactitude</a:t>
          </a:r>
          <a:endParaRPr lang="fr-FR" sz="4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5149F3-D8B7-418D-AE2C-B7E17DD529EB}" cxnId="{8B615F75-89E1-476F-A640-5131D237690D}" type="parTrans">
      <dgm:prSet/>
      <dgm:spPr/>
      <dgm:t>
        <a:bodyPr/>
        <a:lstStyle/>
        <a:p>
          <a:endParaRPr lang="fr-FR"/>
        </a:p>
      </dgm:t>
    </dgm:pt>
    <dgm:pt modelId="{12B9FD55-9354-44B6-A416-0912CE073AEF}" cxnId="{8B615F75-89E1-476F-A640-5131D237690D}" type="sibTrans">
      <dgm:prSet/>
      <dgm:spPr/>
      <dgm:t>
        <a:bodyPr/>
        <a:lstStyle/>
        <a:p>
          <a:endParaRPr lang="fr-FR"/>
        </a:p>
      </dgm:t>
    </dgm:pt>
    <dgm:pt modelId="{DE7E0589-4757-40F4-AA57-8180CB63AA1B}">
      <dgm:prSet phldrT="[Texte]"/>
      <dgm:spPr/>
      <dgm:t>
        <a:bodyPr/>
        <a:lstStyle/>
        <a:p>
          <a:r>
            <a:rPr lang="fr-FR" dirty="0" smtClean="0"/>
            <a:t>.</a:t>
          </a:r>
          <a:endParaRPr lang="fr-FR" dirty="0"/>
        </a:p>
      </dgm:t>
    </dgm:pt>
    <dgm:pt modelId="{F6DFD99C-EA94-44EE-90A5-D3AC7319CAD5}" cxnId="{8C0E26F7-E42F-477E-A66C-BFFB7F8CB718}" type="parTrans">
      <dgm:prSet/>
      <dgm:spPr/>
      <dgm:t>
        <a:bodyPr/>
        <a:lstStyle/>
        <a:p>
          <a:endParaRPr lang="fr-FR"/>
        </a:p>
      </dgm:t>
    </dgm:pt>
    <dgm:pt modelId="{DE6CD8FF-B826-4C37-A88B-DD45F141F1EB}" cxnId="{8C0E26F7-E42F-477E-A66C-BFFB7F8CB718}" type="sibTrans">
      <dgm:prSet/>
      <dgm:spPr/>
      <dgm:t>
        <a:bodyPr/>
        <a:lstStyle/>
        <a:p>
          <a:endParaRPr lang="fr-FR"/>
        </a:p>
      </dgm:t>
    </dgm:pt>
    <dgm:pt modelId="{76476217-D0BE-4CF4-BA46-36C2BFAC1949}">
      <dgm:prSet phldrT="[Texte]" custT="1"/>
      <dgm:spPr/>
      <dgm:t>
        <a:bodyPr/>
        <a:lstStyle/>
        <a:p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Efficacité</a:t>
          </a:r>
          <a:endParaRPr lang="fr-F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13EC5F-2BFA-473F-BC84-C6596FCFDDA8}" cxnId="{E21730C7-FF5F-4B2D-8FBC-C1BADA4B9614}" type="parTrans">
      <dgm:prSet/>
      <dgm:spPr/>
      <dgm:t>
        <a:bodyPr/>
        <a:lstStyle/>
        <a:p>
          <a:endParaRPr lang="fr-FR"/>
        </a:p>
      </dgm:t>
    </dgm:pt>
    <dgm:pt modelId="{0EA14106-1ED2-4949-8FC5-955877C463FC}" cxnId="{E21730C7-FF5F-4B2D-8FBC-C1BADA4B9614}" type="sibTrans">
      <dgm:prSet/>
      <dgm:spPr/>
      <dgm:t>
        <a:bodyPr/>
        <a:lstStyle/>
        <a:p>
          <a:endParaRPr lang="fr-FR"/>
        </a:p>
      </dgm:t>
    </dgm:pt>
    <dgm:pt modelId="{0718241B-98D7-4127-A7EA-8D0A1CB8981F}">
      <dgm:prSet phldrT="[Texte]"/>
      <dgm:spPr/>
      <dgm:t>
        <a:bodyPr/>
        <a:lstStyle/>
        <a:p>
          <a:r>
            <a:rPr lang="fr-FR" dirty="0" smtClean="0"/>
            <a:t>.</a:t>
          </a:r>
          <a:endParaRPr lang="fr-FR" dirty="0"/>
        </a:p>
      </dgm:t>
    </dgm:pt>
    <dgm:pt modelId="{F9E14698-0A50-4C07-9412-4D670B195A8E}" cxnId="{77E2D898-8FAE-47A8-A694-2B69C311ABA9}" type="parTrans">
      <dgm:prSet/>
      <dgm:spPr/>
      <dgm:t>
        <a:bodyPr/>
        <a:lstStyle/>
        <a:p>
          <a:endParaRPr lang="fr-FR"/>
        </a:p>
      </dgm:t>
    </dgm:pt>
    <dgm:pt modelId="{F80D59B8-B573-48AC-A569-24A893FB1F9E}" cxnId="{77E2D898-8FAE-47A8-A694-2B69C311ABA9}" type="sibTrans">
      <dgm:prSet/>
      <dgm:spPr/>
      <dgm:t>
        <a:bodyPr/>
        <a:lstStyle/>
        <a:p>
          <a:endParaRPr lang="fr-FR"/>
        </a:p>
      </dgm:t>
    </dgm:pt>
    <dgm:pt modelId="{F11A2B96-96EB-40D5-9B38-C6FB070DD912}">
      <dgm:prSet custT="1"/>
      <dgm:spPr/>
      <dgm:t>
        <a:bodyPr/>
        <a:lstStyle/>
        <a:p>
          <a:r>
            <a: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Maintenance et réutilisabilité</a:t>
          </a:r>
          <a:endParaRPr lang="fr-FR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44FE1B-6556-4BD0-8B01-D9BE39A11394}" cxnId="{BF2B4AAE-127E-4711-B36B-F1F3A825864C}" type="parTrans">
      <dgm:prSet/>
      <dgm:spPr/>
      <dgm:t>
        <a:bodyPr/>
        <a:lstStyle/>
        <a:p>
          <a:endParaRPr lang="fr-FR"/>
        </a:p>
      </dgm:t>
    </dgm:pt>
    <dgm:pt modelId="{F34EA3F2-D972-4E53-8EF5-3065EB2F4D40}" cxnId="{BF2B4AAE-127E-4711-B36B-F1F3A825864C}" type="sibTrans">
      <dgm:prSet/>
      <dgm:spPr/>
      <dgm:t>
        <a:bodyPr/>
        <a:lstStyle/>
        <a:p>
          <a:endParaRPr lang="fr-FR"/>
        </a:p>
      </dgm:t>
    </dgm:pt>
    <dgm:pt modelId="{C086FDFE-34F3-47D0-B761-F547C16FE463}" type="pres">
      <dgm:prSet presAssocID="{846E18F1-07E5-4072-A7D3-50BF619350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0B8899-FF57-416C-BFBF-2FD2D2F34881}" type="pres">
      <dgm:prSet presAssocID="{3D0A2D9F-9BC0-4BDA-9B47-1F7B062DF1F3}" presName="composite" presStyleCnt="0"/>
      <dgm:spPr/>
      <dgm:t>
        <a:bodyPr/>
        <a:lstStyle/>
        <a:p>
          <a:endParaRPr lang="fr-FR"/>
        </a:p>
      </dgm:t>
    </dgm:pt>
    <dgm:pt modelId="{AA504D1F-91FE-4C8C-9BA0-E028138254B1}" type="pres">
      <dgm:prSet presAssocID="{3D0A2D9F-9BC0-4BDA-9B47-1F7B062DF1F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7B2421-0072-4D0F-A493-842100E10721}" type="pres">
      <dgm:prSet presAssocID="{3D0A2D9F-9BC0-4BDA-9B47-1F7B062DF1F3}" presName="descendantText" presStyleLbl="alignAcc1" presStyleIdx="0" presStyleCnt="4" custLinFactNeighborX="-185" custLinFactNeighborY="64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06D4BA-C177-4985-9CDB-A81FD459ECC3}" type="pres">
      <dgm:prSet presAssocID="{0B97E1A4-6592-4A38-9BC5-AB92019FDB07}" presName="sp" presStyleCnt="0"/>
      <dgm:spPr/>
      <dgm:t>
        <a:bodyPr/>
        <a:lstStyle/>
        <a:p>
          <a:endParaRPr lang="fr-FR"/>
        </a:p>
      </dgm:t>
    </dgm:pt>
    <dgm:pt modelId="{43C32278-5365-44CA-B934-69FB32EBCEF1}" type="pres">
      <dgm:prSet presAssocID="{9CFF2010-4830-4F1C-A9A5-8003A7F96980}" presName="composite" presStyleCnt="0"/>
      <dgm:spPr/>
      <dgm:t>
        <a:bodyPr/>
        <a:lstStyle/>
        <a:p>
          <a:endParaRPr lang="fr-FR"/>
        </a:p>
      </dgm:t>
    </dgm:pt>
    <dgm:pt modelId="{83A532A4-A5DA-4A5E-97FB-D521B5C33AA6}" type="pres">
      <dgm:prSet presAssocID="{9CFF2010-4830-4F1C-A9A5-8003A7F9698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FA6454-CA0D-46DB-B44C-CAE62B07A76E}" type="pres">
      <dgm:prSet presAssocID="{9CFF2010-4830-4F1C-A9A5-8003A7F9698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C65FF3-4E97-414A-B7E2-682D226C544E}" type="pres">
      <dgm:prSet presAssocID="{F0DA4B92-0995-4EB1-ADA6-2F5CF5EA5DD0}" presName="sp" presStyleCnt="0"/>
      <dgm:spPr/>
      <dgm:t>
        <a:bodyPr/>
        <a:lstStyle/>
        <a:p>
          <a:endParaRPr lang="fr-FR"/>
        </a:p>
      </dgm:t>
    </dgm:pt>
    <dgm:pt modelId="{35CC833B-9A72-405F-A522-2AC4D22B31DA}" type="pres">
      <dgm:prSet presAssocID="{DE7E0589-4757-40F4-AA57-8180CB63AA1B}" presName="composite" presStyleCnt="0"/>
      <dgm:spPr/>
      <dgm:t>
        <a:bodyPr/>
        <a:lstStyle/>
        <a:p>
          <a:endParaRPr lang="fr-FR"/>
        </a:p>
      </dgm:t>
    </dgm:pt>
    <dgm:pt modelId="{6CDE2ED8-9EB4-4EF0-9292-04ED2A513244}" type="pres">
      <dgm:prSet presAssocID="{DE7E0589-4757-40F4-AA57-8180CB63AA1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109C37-34D1-457A-800F-A4942A451EFE}" type="pres">
      <dgm:prSet presAssocID="{DE7E0589-4757-40F4-AA57-8180CB63AA1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88B2A-08EA-427A-8956-663C61E12536}" type="pres">
      <dgm:prSet presAssocID="{DE6CD8FF-B826-4C37-A88B-DD45F141F1EB}" presName="sp" presStyleCnt="0"/>
      <dgm:spPr/>
      <dgm:t>
        <a:bodyPr/>
        <a:lstStyle/>
        <a:p>
          <a:endParaRPr lang="fr-FR"/>
        </a:p>
      </dgm:t>
    </dgm:pt>
    <dgm:pt modelId="{8DA61A7E-354A-4813-B033-2318F404DDD4}" type="pres">
      <dgm:prSet presAssocID="{0718241B-98D7-4127-A7EA-8D0A1CB8981F}" presName="composite" presStyleCnt="0"/>
      <dgm:spPr/>
      <dgm:t>
        <a:bodyPr/>
        <a:lstStyle/>
        <a:p>
          <a:endParaRPr lang="fr-FR"/>
        </a:p>
      </dgm:t>
    </dgm:pt>
    <dgm:pt modelId="{9E785638-5411-41FC-9A89-534430B34F9E}" type="pres">
      <dgm:prSet presAssocID="{0718241B-98D7-4127-A7EA-8D0A1CB8981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B651A2-AFD0-4EFC-BBAC-0EDA85166639}" type="pres">
      <dgm:prSet presAssocID="{0718241B-98D7-4127-A7EA-8D0A1CB8981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BEDFD7-698A-4C68-9EE1-B3548AB745C2}" type="presOf" srcId="{0718241B-98D7-4127-A7EA-8D0A1CB8981F}" destId="{9E785638-5411-41FC-9A89-534430B34F9E}" srcOrd="0" destOrd="0" presId="urn:microsoft.com/office/officeart/2005/8/layout/chevron2"/>
    <dgm:cxn modelId="{BF2B4AAE-127E-4711-B36B-F1F3A825864C}" srcId="{0718241B-98D7-4127-A7EA-8D0A1CB8981F}" destId="{F11A2B96-96EB-40D5-9B38-C6FB070DD912}" srcOrd="0" destOrd="0" parTransId="{AC44FE1B-6556-4BD0-8B01-D9BE39A11394}" sibTransId="{F34EA3F2-D972-4E53-8EF5-3065EB2F4D40}"/>
    <dgm:cxn modelId="{8CDD2A41-F0D4-4FA9-8A7A-383D8113EC91}" type="presOf" srcId="{3D0A2D9F-9BC0-4BDA-9B47-1F7B062DF1F3}" destId="{AA504D1F-91FE-4C8C-9BA0-E028138254B1}" srcOrd="0" destOrd="0" presId="urn:microsoft.com/office/officeart/2005/8/layout/chevron2"/>
    <dgm:cxn modelId="{8EAF6FE8-680E-41AB-92FE-46AB2025B770}" type="presOf" srcId="{DE7E0589-4757-40F4-AA57-8180CB63AA1B}" destId="{6CDE2ED8-9EB4-4EF0-9292-04ED2A513244}" srcOrd="0" destOrd="0" presId="urn:microsoft.com/office/officeart/2005/8/layout/chevron2"/>
    <dgm:cxn modelId="{7E46CE49-08DA-4A01-A59D-B5EB1BBE2D67}" type="presOf" srcId="{0137B411-0811-4947-B6D0-6057A958D2D2}" destId="{B67B2421-0072-4D0F-A493-842100E10721}" srcOrd="0" destOrd="0" presId="urn:microsoft.com/office/officeart/2005/8/layout/chevron2"/>
    <dgm:cxn modelId="{8C0E26F7-E42F-477E-A66C-BFFB7F8CB718}" srcId="{846E18F1-07E5-4072-A7D3-50BF619350B3}" destId="{DE7E0589-4757-40F4-AA57-8180CB63AA1B}" srcOrd="2" destOrd="0" parTransId="{F6DFD99C-EA94-44EE-90A5-D3AC7319CAD5}" sibTransId="{DE6CD8FF-B826-4C37-A88B-DD45F141F1EB}"/>
    <dgm:cxn modelId="{77E2D898-8FAE-47A8-A694-2B69C311ABA9}" srcId="{846E18F1-07E5-4072-A7D3-50BF619350B3}" destId="{0718241B-98D7-4127-A7EA-8D0A1CB8981F}" srcOrd="3" destOrd="0" parTransId="{F9E14698-0A50-4C07-9412-4D670B195A8E}" sibTransId="{F80D59B8-B573-48AC-A569-24A893FB1F9E}"/>
    <dgm:cxn modelId="{8B615F75-89E1-476F-A640-5131D237690D}" srcId="{9CFF2010-4830-4F1C-A9A5-8003A7F96980}" destId="{F4C54263-E94A-44B1-BBD0-559354F66ADE}" srcOrd="0" destOrd="0" parTransId="{B45149F3-D8B7-418D-AE2C-B7E17DD529EB}" sibTransId="{12B9FD55-9354-44B6-A416-0912CE073AEF}"/>
    <dgm:cxn modelId="{E21730C7-FF5F-4B2D-8FBC-C1BADA4B9614}" srcId="{DE7E0589-4757-40F4-AA57-8180CB63AA1B}" destId="{76476217-D0BE-4CF4-BA46-36C2BFAC1949}" srcOrd="0" destOrd="0" parTransId="{9513EC5F-2BFA-473F-BC84-C6596FCFDDA8}" sibTransId="{0EA14106-1ED2-4949-8FC5-955877C463FC}"/>
    <dgm:cxn modelId="{582738D9-A4D1-45B4-A038-D3FE87B85F91}" type="presOf" srcId="{846E18F1-07E5-4072-A7D3-50BF619350B3}" destId="{C086FDFE-34F3-47D0-B761-F547C16FE463}" srcOrd="0" destOrd="0" presId="urn:microsoft.com/office/officeart/2005/8/layout/chevron2"/>
    <dgm:cxn modelId="{238B833B-9A98-4B7D-AAF3-4C7C4F5A51F0}" type="presOf" srcId="{9CFF2010-4830-4F1C-A9A5-8003A7F96980}" destId="{83A532A4-A5DA-4A5E-97FB-D521B5C33AA6}" srcOrd="0" destOrd="0" presId="urn:microsoft.com/office/officeart/2005/8/layout/chevron2"/>
    <dgm:cxn modelId="{A082AE15-8A18-4300-8471-4E4664EA8252}" type="presOf" srcId="{F4C54263-E94A-44B1-BBD0-559354F66ADE}" destId="{09FA6454-CA0D-46DB-B44C-CAE62B07A76E}" srcOrd="0" destOrd="0" presId="urn:microsoft.com/office/officeart/2005/8/layout/chevron2"/>
    <dgm:cxn modelId="{46946F89-9AFD-4DE6-8C30-7B32825E1408}" srcId="{846E18F1-07E5-4072-A7D3-50BF619350B3}" destId="{9CFF2010-4830-4F1C-A9A5-8003A7F96980}" srcOrd="1" destOrd="0" parTransId="{D7822EE6-1417-42C5-A436-1A8777755FA6}" sibTransId="{F0DA4B92-0995-4EB1-ADA6-2F5CF5EA5DD0}"/>
    <dgm:cxn modelId="{E1D45222-2955-4462-9437-ABDFC8C57939}" type="presOf" srcId="{76476217-D0BE-4CF4-BA46-36C2BFAC1949}" destId="{26109C37-34D1-457A-800F-A4942A451EFE}" srcOrd="0" destOrd="0" presId="urn:microsoft.com/office/officeart/2005/8/layout/chevron2"/>
    <dgm:cxn modelId="{CD64F2D7-0046-4608-A46E-882F48933F6A}" srcId="{3D0A2D9F-9BC0-4BDA-9B47-1F7B062DF1F3}" destId="{0137B411-0811-4947-B6D0-6057A958D2D2}" srcOrd="0" destOrd="0" parTransId="{92A1CA54-F19A-4718-94D6-D7676212D14A}" sibTransId="{8AF93BED-4111-4D07-920C-B0144C526205}"/>
    <dgm:cxn modelId="{873C4F05-95E9-42B8-B270-A205D8CEE18C}" type="presOf" srcId="{F11A2B96-96EB-40D5-9B38-C6FB070DD912}" destId="{08B651A2-AFD0-4EFC-BBAC-0EDA85166639}" srcOrd="0" destOrd="0" presId="urn:microsoft.com/office/officeart/2005/8/layout/chevron2"/>
    <dgm:cxn modelId="{A308C924-BC50-4D73-8B86-3CA2E3365A5E}" srcId="{846E18F1-07E5-4072-A7D3-50BF619350B3}" destId="{3D0A2D9F-9BC0-4BDA-9B47-1F7B062DF1F3}" srcOrd="0" destOrd="0" parTransId="{329FB742-3C4C-4A39-9A72-0CCAAD74C256}" sibTransId="{0B97E1A4-6592-4A38-9BC5-AB92019FDB07}"/>
    <dgm:cxn modelId="{3274706A-F8DA-4F0A-B0FF-13583A16112E}" type="presParOf" srcId="{C086FDFE-34F3-47D0-B761-F547C16FE463}" destId="{5D0B8899-FF57-416C-BFBF-2FD2D2F34881}" srcOrd="0" destOrd="0" presId="urn:microsoft.com/office/officeart/2005/8/layout/chevron2"/>
    <dgm:cxn modelId="{EC09C3DD-DB88-45AD-A33F-4105F159D7AC}" type="presParOf" srcId="{5D0B8899-FF57-416C-BFBF-2FD2D2F34881}" destId="{AA504D1F-91FE-4C8C-9BA0-E028138254B1}" srcOrd="0" destOrd="0" presId="urn:microsoft.com/office/officeart/2005/8/layout/chevron2"/>
    <dgm:cxn modelId="{B8706AC0-5C93-462C-8718-E934947415B7}" type="presParOf" srcId="{5D0B8899-FF57-416C-BFBF-2FD2D2F34881}" destId="{B67B2421-0072-4D0F-A493-842100E10721}" srcOrd="1" destOrd="0" presId="urn:microsoft.com/office/officeart/2005/8/layout/chevron2"/>
    <dgm:cxn modelId="{1AE86B3C-319D-48F5-9BFE-DD70516B1511}" type="presParOf" srcId="{C086FDFE-34F3-47D0-B761-F547C16FE463}" destId="{FA06D4BA-C177-4985-9CDB-A81FD459ECC3}" srcOrd="1" destOrd="0" presId="urn:microsoft.com/office/officeart/2005/8/layout/chevron2"/>
    <dgm:cxn modelId="{FA06FB3C-543F-48BF-99EE-68DD13CFEF81}" type="presParOf" srcId="{C086FDFE-34F3-47D0-B761-F547C16FE463}" destId="{43C32278-5365-44CA-B934-69FB32EBCEF1}" srcOrd="2" destOrd="0" presId="urn:microsoft.com/office/officeart/2005/8/layout/chevron2"/>
    <dgm:cxn modelId="{2B748469-1E4C-479C-9201-113701DD2FE4}" type="presParOf" srcId="{43C32278-5365-44CA-B934-69FB32EBCEF1}" destId="{83A532A4-A5DA-4A5E-97FB-D521B5C33AA6}" srcOrd="0" destOrd="0" presId="urn:microsoft.com/office/officeart/2005/8/layout/chevron2"/>
    <dgm:cxn modelId="{5F07FFDA-940E-44F3-BCCE-47EC912ED9EF}" type="presParOf" srcId="{43C32278-5365-44CA-B934-69FB32EBCEF1}" destId="{09FA6454-CA0D-46DB-B44C-CAE62B07A76E}" srcOrd="1" destOrd="0" presId="urn:microsoft.com/office/officeart/2005/8/layout/chevron2"/>
    <dgm:cxn modelId="{416FA555-EA11-4E5E-86E2-2689515371EE}" type="presParOf" srcId="{C086FDFE-34F3-47D0-B761-F547C16FE463}" destId="{36C65FF3-4E97-414A-B7E2-682D226C544E}" srcOrd="3" destOrd="0" presId="urn:microsoft.com/office/officeart/2005/8/layout/chevron2"/>
    <dgm:cxn modelId="{4FB4D4DC-47A6-40EF-B78A-BFEF7D078694}" type="presParOf" srcId="{C086FDFE-34F3-47D0-B761-F547C16FE463}" destId="{35CC833B-9A72-405F-A522-2AC4D22B31DA}" srcOrd="4" destOrd="0" presId="urn:microsoft.com/office/officeart/2005/8/layout/chevron2"/>
    <dgm:cxn modelId="{FD31E048-7532-488A-9381-56EDE498B49F}" type="presParOf" srcId="{35CC833B-9A72-405F-A522-2AC4D22B31DA}" destId="{6CDE2ED8-9EB4-4EF0-9292-04ED2A513244}" srcOrd="0" destOrd="0" presId="urn:microsoft.com/office/officeart/2005/8/layout/chevron2"/>
    <dgm:cxn modelId="{FE3B60E0-C67E-44DC-9B37-B68234CB4E4E}" type="presParOf" srcId="{35CC833B-9A72-405F-A522-2AC4D22B31DA}" destId="{26109C37-34D1-457A-800F-A4942A451EFE}" srcOrd="1" destOrd="0" presId="urn:microsoft.com/office/officeart/2005/8/layout/chevron2"/>
    <dgm:cxn modelId="{180A6B09-4755-4F06-9017-96A1800FDFC3}" type="presParOf" srcId="{C086FDFE-34F3-47D0-B761-F547C16FE463}" destId="{EA288B2A-08EA-427A-8956-663C61E12536}" srcOrd="5" destOrd="0" presId="urn:microsoft.com/office/officeart/2005/8/layout/chevron2"/>
    <dgm:cxn modelId="{EF043F61-6E7B-4586-B0BB-077F32C037D7}" type="presParOf" srcId="{C086FDFE-34F3-47D0-B761-F547C16FE463}" destId="{8DA61A7E-354A-4813-B033-2318F404DDD4}" srcOrd="6" destOrd="0" presId="urn:microsoft.com/office/officeart/2005/8/layout/chevron2"/>
    <dgm:cxn modelId="{DC275FCE-5368-4C74-9740-26E8A23870FD}" type="presParOf" srcId="{8DA61A7E-354A-4813-B033-2318F404DDD4}" destId="{9E785638-5411-41FC-9A89-534430B34F9E}" srcOrd="0" destOrd="0" presId="urn:microsoft.com/office/officeart/2005/8/layout/chevron2"/>
    <dgm:cxn modelId="{CB62FFB6-B555-463E-AFAB-5B9B270D2476}" type="presParOf" srcId="{8DA61A7E-354A-4813-B033-2318F404DDD4}" destId="{08B651A2-AFD0-4EFC-BBAC-0EDA851666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0540" cy="4767399"/>
        <a:chOff x="0" y="0"/>
        <a:chExt cx="8120540" cy="4767399"/>
      </a:xfrm>
    </dsp:grpSpPr>
    <dsp:sp modelId="{E7203F87-3594-494F-B26B-1DAE1662E460}">
      <dsp:nvSpPr>
        <dsp:cNvPr id="3" name="Rounded Rectangle 2"/>
        <dsp:cNvSpPr/>
      </dsp:nvSpPr>
      <dsp:spPr bwMode="white">
        <a:xfrm>
          <a:off x="695047" y="0"/>
          <a:ext cx="1121741" cy="56087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" tIns="16510" rIns="24765" bIns="1651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/>
            <a:t>Administrateur</a:t>
          </a:r>
          <a:endParaRPr lang="fr-FR" dirty="0"/>
        </a:p>
      </dsp:txBody>
      <dsp:txXfrm>
        <a:off x="695047" y="0"/>
        <a:ext cx="1121741" cy="560870"/>
      </dsp:txXfrm>
    </dsp:sp>
    <dsp:sp modelId="{4CA58418-9B99-48C8-ABDB-F090DED5CF01}">
      <dsp:nvSpPr>
        <dsp:cNvPr id="5" name="Freeform 4"/>
        <dsp:cNvSpPr/>
      </dsp:nvSpPr>
      <dsp:spPr bwMode="white">
        <a:xfrm>
          <a:off x="807221" y="560870"/>
          <a:ext cx="112174" cy="420653"/>
        </a:xfrm>
        <a:custGeom>
          <a:avLst/>
          <a:gdLst/>
          <a:ahLst/>
          <a:cxnLst/>
          <a:pathLst>
            <a:path w="177" h="662">
              <a:moveTo>
                <a:pt x="0" y="0"/>
              </a:moveTo>
              <a:lnTo>
                <a:pt x="0" y="662"/>
              </a:lnTo>
              <a:lnTo>
                <a:pt x="177" y="66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7221" y="560870"/>
        <a:ext cx="112174" cy="420653"/>
      </dsp:txXfrm>
    </dsp:sp>
    <dsp:sp modelId="{F26FF702-F395-4309-A739-D46EA082794D}">
      <dsp:nvSpPr>
        <dsp:cNvPr id="6" name="Rounded Rectangle 5"/>
        <dsp:cNvSpPr/>
      </dsp:nvSpPr>
      <dsp:spPr bwMode="white">
        <a:xfrm>
          <a:off x="919395" y="701088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S’authentifier</a:t>
          </a:r>
          <a:endParaRPr lang="fr-FR" dirty="0">
            <a:solidFill>
              <a:schemeClr val="dk1"/>
            </a:solidFill>
          </a:endParaRPr>
        </a:p>
      </dsp:txBody>
      <dsp:txXfrm>
        <a:off x="919395" y="701088"/>
        <a:ext cx="897393" cy="560870"/>
      </dsp:txXfrm>
    </dsp:sp>
    <dsp:sp modelId="{AE64B187-FD92-4F63-BA03-894D82B292F6}">
      <dsp:nvSpPr>
        <dsp:cNvPr id="7" name="Freeform 6"/>
        <dsp:cNvSpPr/>
      </dsp:nvSpPr>
      <dsp:spPr bwMode="white">
        <a:xfrm>
          <a:off x="807221" y="560870"/>
          <a:ext cx="112174" cy="1121741"/>
        </a:xfrm>
        <a:custGeom>
          <a:avLst/>
          <a:gdLst/>
          <a:ahLst/>
          <a:cxnLst/>
          <a:pathLst>
            <a:path w="177" h="1767">
              <a:moveTo>
                <a:pt x="0" y="0"/>
              </a:moveTo>
              <a:lnTo>
                <a:pt x="0" y="1767"/>
              </a:lnTo>
              <a:lnTo>
                <a:pt x="177" y="176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7221" y="560870"/>
        <a:ext cx="112174" cy="1121741"/>
      </dsp:txXfrm>
    </dsp:sp>
    <dsp:sp modelId="{877E7C64-93CF-47B2-A8A9-3012699C5806}">
      <dsp:nvSpPr>
        <dsp:cNvPr id="8" name="Rounded Rectangle 7"/>
        <dsp:cNvSpPr/>
      </dsp:nvSpPr>
      <dsp:spPr bwMode="white">
        <a:xfrm>
          <a:off x="919395" y="1402176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des comptes</a:t>
          </a:r>
          <a:endParaRPr lang="fr-FR" dirty="0">
            <a:solidFill>
              <a:schemeClr val="dk1"/>
            </a:solidFill>
          </a:endParaRPr>
        </a:p>
      </dsp:txBody>
      <dsp:txXfrm>
        <a:off x="919395" y="1402176"/>
        <a:ext cx="897393" cy="560870"/>
      </dsp:txXfrm>
    </dsp:sp>
    <dsp:sp modelId="{3928CA00-6A8B-4BC3-86A5-6DD54F4349EB}">
      <dsp:nvSpPr>
        <dsp:cNvPr id="9" name="Freeform 8"/>
        <dsp:cNvSpPr/>
      </dsp:nvSpPr>
      <dsp:spPr bwMode="white">
        <a:xfrm>
          <a:off x="807221" y="560870"/>
          <a:ext cx="112174" cy="1822829"/>
        </a:xfrm>
        <a:custGeom>
          <a:avLst/>
          <a:gdLst/>
          <a:ahLst/>
          <a:cxnLst/>
          <a:pathLst>
            <a:path w="177" h="2871">
              <a:moveTo>
                <a:pt x="0" y="0"/>
              </a:moveTo>
              <a:lnTo>
                <a:pt x="0" y="2871"/>
              </a:lnTo>
              <a:lnTo>
                <a:pt x="177" y="28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7221" y="560870"/>
        <a:ext cx="112174" cy="1822829"/>
      </dsp:txXfrm>
    </dsp:sp>
    <dsp:sp modelId="{32AC49FB-BC32-4133-88F0-AD592F1C0A1A}">
      <dsp:nvSpPr>
        <dsp:cNvPr id="10" name="Rounded Rectangle 9"/>
        <dsp:cNvSpPr/>
      </dsp:nvSpPr>
      <dsp:spPr bwMode="white">
        <a:xfrm>
          <a:off x="919395" y="2103264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stock</a:t>
          </a:r>
          <a:endParaRPr lang="fr-FR" dirty="0">
            <a:solidFill>
              <a:schemeClr val="dk1"/>
            </a:solidFill>
          </a:endParaRPr>
        </a:p>
      </dsp:txBody>
      <dsp:txXfrm>
        <a:off x="919395" y="2103264"/>
        <a:ext cx="897393" cy="560870"/>
      </dsp:txXfrm>
    </dsp:sp>
    <dsp:sp modelId="{AE8CFD15-8DAE-4841-9C01-C75CAAAFCFBB}">
      <dsp:nvSpPr>
        <dsp:cNvPr id="11" name="Freeform 10"/>
        <dsp:cNvSpPr/>
      </dsp:nvSpPr>
      <dsp:spPr bwMode="white">
        <a:xfrm>
          <a:off x="807221" y="560870"/>
          <a:ext cx="112174" cy="2523917"/>
        </a:xfrm>
        <a:custGeom>
          <a:avLst/>
          <a:gdLst/>
          <a:ahLst/>
          <a:cxnLst/>
          <a:pathLst>
            <a:path w="177" h="3975">
              <a:moveTo>
                <a:pt x="0" y="0"/>
              </a:moveTo>
              <a:lnTo>
                <a:pt x="0" y="3975"/>
              </a:lnTo>
              <a:lnTo>
                <a:pt x="177" y="397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7221" y="560870"/>
        <a:ext cx="112174" cy="2523917"/>
      </dsp:txXfrm>
    </dsp:sp>
    <dsp:sp modelId="{6589BE7B-E44B-4CF9-921C-241204C36638}">
      <dsp:nvSpPr>
        <dsp:cNvPr id="12" name="Rounded Rectangle 11"/>
        <dsp:cNvSpPr/>
      </dsp:nvSpPr>
      <dsp:spPr bwMode="white">
        <a:xfrm>
          <a:off x="919395" y="2804352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Services après ventes</a:t>
          </a:r>
          <a:endParaRPr lang="fr-FR" dirty="0">
            <a:solidFill>
              <a:schemeClr val="dk1"/>
            </a:solidFill>
          </a:endParaRPr>
        </a:p>
      </dsp:txBody>
      <dsp:txXfrm>
        <a:off x="919395" y="2804352"/>
        <a:ext cx="897393" cy="560870"/>
      </dsp:txXfrm>
    </dsp:sp>
    <dsp:sp modelId="{6C1DDD1A-9924-4849-B9FD-4E98D1DB687C}">
      <dsp:nvSpPr>
        <dsp:cNvPr id="13" name="Freeform 12"/>
        <dsp:cNvSpPr/>
      </dsp:nvSpPr>
      <dsp:spPr bwMode="white">
        <a:xfrm>
          <a:off x="807221" y="560870"/>
          <a:ext cx="112174" cy="3225005"/>
        </a:xfrm>
        <a:custGeom>
          <a:avLst/>
          <a:gdLst/>
          <a:ahLst/>
          <a:cxnLst/>
          <a:pathLst>
            <a:path w="177" h="5079">
              <a:moveTo>
                <a:pt x="0" y="0"/>
              </a:moveTo>
              <a:lnTo>
                <a:pt x="0" y="5079"/>
              </a:lnTo>
              <a:lnTo>
                <a:pt x="177" y="507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7221" y="560870"/>
        <a:ext cx="112174" cy="3225005"/>
      </dsp:txXfrm>
    </dsp:sp>
    <dsp:sp modelId="{FCA88487-1A45-4A1A-8570-DA3DD3AB7A29}">
      <dsp:nvSpPr>
        <dsp:cNvPr id="14" name="Rounded Rectangle 13"/>
        <dsp:cNvSpPr/>
      </dsp:nvSpPr>
      <dsp:spPr bwMode="white">
        <a:xfrm>
          <a:off x="919395" y="3505440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financière</a:t>
          </a:r>
          <a:endParaRPr lang="fr-FR" dirty="0">
            <a:solidFill>
              <a:schemeClr val="dk1"/>
            </a:solidFill>
          </a:endParaRPr>
        </a:p>
      </dsp:txBody>
      <dsp:txXfrm>
        <a:off x="919395" y="3505440"/>
        <a:ext cx="897393" cy="560870"/>
      </dsp:txXfrm>
    </dsp:sp>
    <dsp:sp modelId="{280B6A7F-2356-48A1-89A4-2C4C1FC044D2}">
      <dsp:nvSpPr>
        <dsp:cNvPr id="15" name="Freeform 14"/>
        <dsp:cNvSpPr/>
      </dsp:nvSpPr>
      <dsp:spPr bwMode="white">
        <a:xfrm>
          <a:off x="807221" y="560870"/>
          <a:ext cx="112174" cy="3926093"/>
        </a:xfrm>
        <a:custGeom>
          <a:avLst/>
          <a:gdLst/>
          <a:ahLst/>
          <a:cxnLst/>
          <a:pathLst>
            <a:path w="177" h="6183">
              <a:moveTo>
                <a:pt x="0" y="0"/>
              </a:moveTo>
              <a:lnTo>
                <a:pt x="0" y="6183"/>
              </a:lnTo>
              <a:lnTo>
                <a:pt x="177" y="618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7221" y="560870"/>
        <a:ext cx="112174" cy="3926093"/>
      </dsp:txXfrm>
    </dsp:sp>
    <dsp:sp modelId="{F19FAC3A-F96E-4F5A-9BF2-30FD737BB448}">
      <dsp:nvSpPr>
        <dsp:cNvPr id="16" name="Rounded Rectangle 15"/>
        <dsp:cNvSpPr/>
      </dsp:nvSpPr>
      <dsp:spPr bwMode="white">
        <a:xfrm>
          <a:off x="919395" y="4206529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paramètres</a:t>
          </a:r>
          <a:endParaRPr lang="fr-FR" dirty="0">
            <a:solidFill>
              <a:schemeClr val="dk1"/>
            </a:solidFill>
          </a:endParaRPr>
        </a:p>
      </dsp:txBody>
      <dsp:txXfrm>
        <a:off x="919395" y="4206529"/>
        <a:ext cx="897393" cy="560870"/>
      </dsp:txXfrm>
    </dsp:sp>
    <dsp:sp modelId="{1B5B3268-4D71-461E-A3D0-17F10E5EE137}">
      <dsp:nvSpPr>
        <dsp:cNvPr id="17" name="Rounded Rectangle 16"/>
        <dsp:cNvSpPr/>
      </dsp:nvSpPr>
      <dsp:spPr bwMode="white">
        <a:xfrm>
          <a:off x="2097223" y="0"/>
          <a:ext cx="1121741" cy="56087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" tIns="16510" rIns="24765" bIns="1651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/>
            <a:t>Gérant</a:t>
          </a:r>
          <a:endParaRPr lang="fr-FR" dirty="0"/>
        </a:p>
      </dsp:txBody>
      <dsp:txXfrm>
        <a:off x="2097223" y="0"/>
        <a:ext cx="1121741" cy="560870"/>
      </dsp:txXfrm>
    </dsp:sp>
    <dsp:sp modelId="{6D098AD5-CC3B-4478-BC70-8F8048BE9978}">
      <dsp:nvSpPr>
        <dsp:cNvPr id="19" name="Freeform 18"/>
        <dsp:cNvSpPr/>
      </dsp:nvSpPr>
      <dsp:spPr bwMode="white">
        <a:xfrm>
          <a:off x="2209397" y="560870"/>
          <a:ext cx="112174" cy="420653"/>
        </a:xfrm>
        <a:custGeom>
          <a:avLst/>
          <a:gdLst/>
          <a:ahLst/>
          <a:cxnLst/>
          <a:pathLst>
            <a:path w="177" h="662">
              <a:moveTo>
                <a:pt x="0" y="0"/>
              </a:moveTo>
              <a:lnTo>
                <a:pt x="0" y="662"/>
              </a:lnTo>
              <a:lnTo>
                <a:pt x="177" y="66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209397" y="560870"/>
        <a:ext cx="112174" cy="420653"/>
      </dsp:txXfrm>
    </dsp:sp>
    <dsp:sp modelId="{AF50006F-C887-41A9-B3EF-FE9069FC1DA9}">
      <dsp:nvSpPr>
        <dsp:cNvPr id="20" name="Rounded Rectangle 19"/>
        <dsp:cNvSpPr/>
      </dsp:nvSpPr>
      <dsp:spPr bwMode="white">
        <a:xfrm>
          <a:off x="2321572" y="701088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S’authentifier</a:t>
          </a:r>
          <a:endParaRPr lang="fr-FR" dirty="0">
            <a:solidFill>
              <a:schemeClr val="dk1"/>
            </a:solidFill>
          </a:endParaRPr>
        </a:p>
      </dsp:txBody>
      <dsp:txXfrm>
        <a:off x="2321572" y="701088"/>
        <a:ext cx="897393" cy="560870"/>
      </dsp:txXfrm>
    </dsp:sp>
    <dsp:sp modelId="{33823E85-794E-4361-AD65-B00572FCE93D}">
      <dsp:nvSpPr>
        <dsp:cNvPr id="21" name="Freeform 20"/>
        <dsp:cNvSpPr/>
      </dsp:nvSpPr>
      <dsp:spPr bwMode="white">
        <a:xfrm>
          <a:off x="2209397" y="560870"/>
          <a:ext cx="112174" cy="1121741"/>
        </a:xfrm>
        <a:custGeom>
          <a:avLst/>
          <a:gdLst/>
          <a:ahLst/>
          <a:cxnLst/>
          <a:pathLst>
            <a:path w="177" h="1767">
              <a:moveTo>
                <a:pt x="0" y="0"/>
              </a:moveTo>
              <a:lnTo>
                <a:pt x="0" y="1767"/>
              </a:lnTo>
              <a:lnTo>
                <a:pt x="177" y="176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209397" y="560870"/>
        <a:ext cx="112174" cy="1121741"/>
      </dsp:txXfrm>
    </dsp:sp>
    <dsp:sp modelId="{69FCF759-CB4F-42D2-BFB4-F423D77061C5}">
      <dsp:nvSpPr>
        <dsp:cNvPr id="22" name="Rounded Rectangle 21"/>
        <dsp:cNvSpPr/>
      </dsp:nvSpPr>
      <dsp:spPr bwMode="white">
        <a:xfrm>
          <a:off x="2321572" y="1402176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de stock</a:t>
          </a:r>
          <a:endParaRPr lang="fr-FR" dirty="0">
            <a:solidFill>
              <a:schemeClr val="dk1"/>
            </a:solidFill>
          </a:endParaRPr>
        </a:p>
      </dsp:txBody>
      <dsp:txXfrm>
        <a:off x="2321572" y="1402176"/>
        <a:ext cx="897393" cy="560870"/>
      </dsp:txXfrm>
    </dsp:sp>
    <dsp:sp modelId="{F47488B7-EA46-4FBA-AF67-24A88ABCC1BB}">
      <dsp:nvSpPr>
        <dsp:cNvPr id="23" name="Freeform 22"/>
        <dsp:cNvSpPr/>
      </dsp:nvSpPr>
      <dsp:spPr bwMode="white">
        <a:xfrm>
          <a:off x="2209397" y="560870"/>
          <a:ext cx="112174" cy="1822829"/>
        </a:xfrm>
        <a:custGeom>
          <a:avLst/>
          <a:gdLst/>
          <a:ahLst/>
          <a:cxnLst/>
          <a:pathLst>
            <a:path w="177" h="2871">
              <a:moveTo>
                <a:pt x="0" y="0"/>
              </a:moveTo>
              <a:lnTo>
                <a:pt x="0" y="2871"/>
              </a:lnTo>
              <a:lnTo>
                <a:pt x="177" y="28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209397" y="560870"/>
        <a:ext cx="112174" cy="1822829"/>
      </dsp:txXfrm>
    </dsp:sp>
    <dsp:sp modelId="{5764EF31-B451-4068-AD71-9818DC770415}">
      <dsp:nvSpPr>
        <dsp:cNvPr id="24" name="Rounded Rectangle 23"/>
        <dsp:cNvSpPr/>
      </dsp:nvSpPr>
      <dsp:spPr bwMode="white">
        <a:xfrm>
          <a:off x="2321572" y="2103264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paramètres</a:t>
          </a:r>
          <a:endParaRPr lang="fr-FR" dirty="0">
            <a:solidFill>
              <a:schemeClr val="dk1"/>
            </a:solidFill>
          </a:endParaRPr>
        </a:p>
      </dsp:txBody>
      <dsp:txXfrm>
        <a:off x="2321572" y="2103264"/>
        <a:ext cx="897393" cy="560870"/>
      </dsp:txXfrm>
    </dsp:sp>
    <dsp:sp modelId="{268584BF-A659-42D3-8959-253F7BE532AC}">
      <dsp:nvSpPr>
        <dsp:cNvPr id="25" name="Rounded Rectangle 24"/>
        <dsp:cNvSpPr/>
      </dsp:nvSpPr>
      <dsp:spPr bwMode="white">
        <a:xfrm>
          <a:off x="3499400" y="0"/>
          <a:ext cx="1121741" cy="56087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" tIns="16510" rIns="24765" bIns="1651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/>
            <a:t>Technicien</a:t>
          </a:r>
          <a:endParaRPr lang="fr-FR" dirty="0"/>
        </a:p>
      </dsp:txBody>
      <dsp:txXfrm>
        <a:off x="3499400" y="0"/>
        <a:ext cx="1121741" cy="560870"/>
      </dsp:txXfrm>
    </dsp:sp>
    <dsp:sp modelId="{E408709D-D406-450C-A774-533052894004}">
      <dsp:nvSpPr>
        <dsp:cNvPr id="27" name="Freeform 26"/>
        <dsp:cNvSpPr/>
      </dsp:nvSpPr>
      <dsp:spPr bwMode="white">
        <a:xfrm>
          <a:off x="3611574" y="560870"/>
          <a:ext cx="112174" cy="420653"/>
        </a:xfrm>
        <a:custGeom>
          <a:avLst/>
          <a:gdLst/>
          <a:ahLst/>
          <a:cxnLst/>
          <a:pathLst>
            <a:path w="177" h="662">
              <a:moveTo>
                <a:pt x="0" y="0"/>
              </a:moveTo>
              <a:lnTo>
                <a:pt x="0" y="662"/>
              </a:lnTo>
              <a:lnTo>
                <a:pt x="177" y="66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11574" y="560870"/>
        <a:ext cx="112174" cy="420653"/>
      </dsp:txXfrm>
    </dsp:sp>
    <dsp:sp modelId="{5FD8DDE2-0EF9-4AF9-8ED0-0BBE8B5133D6}">
      <dsp:nvSpPr>
        <dsp:cNvPr id="28" name="Rounded Rectangle 27"/>
        <dsp:cNvSpPr/>
      </dsp:nvSpPr>
      <dsp:spPr bwMode="white">
        <a:xfrm>
          <a:off x="3723748" y="701088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S’authentifier</a:t>
          </a:r>
          <a:endParaRPr lang="fr-FR" dirty="0">
            <a:solidFill>
              <a:schemeClr val="dk1"/>
            </a:solidFill>
          </a:endParaRPr>
        </a:p>
      </dsp:txBody>
      <dsp:txXfrm>
        <a:off x="3723748" y="701088"/>
        <a:ext cx="897393" cy="560870"/>
      </dsp:txXfrm>
    </dsp:sp>
    <dsp:sp modelId="{E077F551-F607-46B8-B27A-0205C4CF713E}">
      <dsp:nvSpPr>
        <dsp:cNvPr id="29" name="Freeform 28"/>
        <dsp:cNvSpPr/>
      </dsp:nvSpPr>
      <dsp:spPr bwMode="white">
        <a:xfrm>
          <a:off x="3611574" y="560870"/>
          <a:ext cx="112174" cy="1121741"/>
        </a:xfrm>
        <a:custGeom>
          <a:avLst/>
          <a:gdLst/>
          <a:ahLst/>
          <a:cxnLst/>
          <a:pathLst>
            <a:path w="177" h="1767">
              <a:moveTo>
                <a:pt x="0" y="0"/>
              </a:moveTo>
              <a:lnTo>
                <a:pt x="0" y="1767"/>
              </a:lnTo>
              <a:lnTo>
                <a:pt x="177" y="176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11574" y="560870"/>
        <a:ext cx="112174" cy="1121741"/>
      </dsp:txXfrm>
    </dsp:sp>
    <dsp:sp modelId="{7DEB97B4-B6CB-4E19-8384-61C491F91377}">
      <dsp:nvSpPr>
        <dsp:cNvPr id="30" name="Rounded Rectangle 29"/>
        <dsp:cNvSpPr/>
      </dsp:nvSpPr>
      <dsp:spPr bwMode="white">
        <a:xfrm>
          <a:off x="3723748" y="1402176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Services après vente</a:t>
          </a:r>
          <a:endParaRPr lang="fr-FR" dirty="0">
            <a:solidFill>
              <a:schemeClr val="dk1"/>
            </a:solidFill>
          </a:endParaRPr>
        </a:p>
      </dsp:txBody>
      <dsp:txXfrm>
        <a:off x="3723748" y="1402176"/>
        <a:ext cx="897393" cy="560870"/>
      </dsp:txXfrm>
    </dsp:sp>
    <dsp:sp modelId="{F169CB3F-4C42-40AE-B5B6-7BD6D99E04C4}">
      <dsp:nvSpPr>
        <dsp:cNvPr id="31" name="Freeform 30"/>
        <dsp:cNvSpPr/>
      </dsp:nvSpPr>
      <dsp:spPr bwMode="white">
        <a:xfrm>
          <a:off x="3611574" y="560870"/>
          <a:ext cx="112174" cy="1822829"/>
        </a:xfrm>
        <a:custGeom>
          <a:avLst/>
          <a:gdLst/>
          <a:ahLst/>
          <a:cxnLst/>
          <a:pathLst>
            <a:path w="177" h="2871">
              <a:moveTo>
                <a:pt x="0" y="0"/>
              </a:moveTo>
              <a:lnTo>
                <a:pt x="0" y="2871"/>
              </a:lnTo>
              <a:lnTo>
                <a:pt x="177" y="28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11574" y="560870"/>
        <a:ext cx="112174" cy="1822829"/>
      </dsp:txXfrm>
    </dsp:sp>
    <dsp:sp modelId="{0E3BB786-A3B5-483E-A8BD-7DC54F0E96AB}">
      <dsp:nvSpPr>
        <dsp:cNvPr id="32" name="Rounded Rectangle 31"/>
        <dsp:cNvSpPr/>
      </dsp:nvSpPr>
      <dsp:spPr bwMode="white">
        <a:xfrm>
          <a:off x="3723748" y="2103264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paramètres</a:t>
          </a:r>
          <a:endParaRPr lang="fr-FR" dirty="0">
            <a:solidFill>
              <a:schemeClr val="dk1"/>
            </a:solidFill>
          </a:endParaRPr>
        </a:p>
      </dsp:txBody>
      <dsp:txXfrm>
        <a:off x="3723748" y="2103264"/>
        <a:ext cx="897393" cy="560870"/>
      </dsp:txXfrm>
    </dsp:sp>
    <dsp:sp modelId="{474F918E-7618-4528-BC48-E91552B51A75}">
      <dsp:nvSpPr>
        <dsp:cNvPr id="33" name="Rounded Rectangle 32"/>
        <dsp:cNvSpPr/>
      </dsp:nvSpPr>
      <dsp:spPr bwMode="white">
        <a:xfrm>
          <a:off x="4901576" y="0"/>
          <a:ext cx="1121741" cy="56087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" tIns="16510" rIns="24765" bIns="1651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/>
            <a:t>Livreur</a:t>
          </a:r>
          <a:endParaRPr lang="fr-FR" dirty="0"/>
        </a:p>
      </dsp:txBody>
      <dsp:txXfrm>
        <a:off x="4901576" y="0"/>
        <a:ext cx="1121741" cy="560870"/>
      </dsp:txXfrm>
    </dsp:sp>
    <dsp:sp modelId="{18AA702A-ABDD-4E4B-99E7-9C7297F3C59F}">
      <dsp:nvSpPr>
        <dsp:cNvPr id="35" name="Freeform 34"/>
        <dsp:cNvSpPr/>
      </dsp:nvSpPr>
      <dsp:spPr bwMode="white">
        <a:xfrm>
          <a:off x="5013750" y="560870"/>
          <a:ext cx="112174" cy="420653"/>
        </a:xfrm>
        <a:custGeom>
          <a:avLst/>
          <a:gdLst/>
          <a:ahLst/>
          <a:cxnLst/>
          <a:pathLst>
            <a:path w="177" h="662">
              <a:moveTo>
                <a:pt x="0" y="0"/>
              </a:moveTo>
              <a:lnTo>
                <a:pt x="0" y="662"/>
              </a:lnTo>
              <a:lnTo>
                <a:pt x="177" y="66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013750" y="560870"/>
        <a:ext cx="112174" cy="420653"/>
      </dsp:txXfrm>
    </dsp:sp>
    <dsp:sp modelId="{C82ED239-EB24-4558-BA47-BDE404D76CF4}">
      <dsp:nvSpPr>
        <dsp:cNvPr id="36" name="Rounded Rectangle 35"/>
        <dsp:cNvSpPr/>
      </dsp:nvSpPr>
      <dsp:spPr bwMode="white">
        <a:xfrm>
          <a:off x="5125924" y="701088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S’authentifier</a:t>
          </a:r>
          <a:endParaRPr lang="fr-FR" dirty="0">
            <a:solidFill>
              <a:schemeClr val="dk1"/>
            </a:solidFill>
          </a:endParaRPr>
        </a:p>
      </dsp:txBody>
      <dsp:txXfrm>
        <a:off x="5125924" y="701088"/>
        <a:ext cx="897393" cy="560870"/>
      </dsp:txXfrm>
    </dsp:sp>
    <dsp:sp modelId="{8571519E-5D65-4BA0-B824-C44E63C44A1A}">
      <dsp:nvSpPr>
        <dsp:cNvPr id="37" name="Freeform 36"/>
        <dsp:cNvSpPr/>
      </dsp:nvSpPr>
      <dsp:spPr bwMode="white">
        <a:xfrm>
          <a:off x="5013750" y="560870"/>
          <a:ext cx="112174" cy="1121741"/>
        </a:xfrm>
        <a:custGeom>
          <a:avLst/>
          <a:gdLst/>
          <a:ahLst/>
          <a:cxnLst/>
          <a:pathLst>
            <a:path w="177" h="1767">
              <a:moveTo>
                <a:pt x="0" y="0"/>
              </a:moveTo>
              <a:lnTo>
                <a:pt x="0" y="1767"/>
              </a:lnTo>
              <a:lnTo>
                <a:pt x="177" y="176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013750" y="560870"/>
        <a:ext cx="112174" cy="1121741"/>
      </dsp:txXfrm>
    </dsp:sp>
    <dsp:sp modelId="{3A45397D-B9A7-4B67-A72C-85C437BB67A7}">
      <dsp:nvSpPr>
        <dsp:cNvPr id="38" name="Rounded Rectangle 37"/>
        <dsp:cNvSpPr/>
      </dsp:nvSpPr>
      <dsp:spPr bwMode="white">
        <a:xfrm>
          <a:off x="5125924" y="1402176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livraison</a:t>
          </a:r>
          <a:endParaRPr lang="fr-FR" dirty="0">
            <a:solidFill>
              <a:schemeClr val="dk1"/>
            </a:solidFill>
          </a:endParaRPr>
        </a:p>
      </dsp:txBody>
      <dsp:txXfrm>
        <a:off x="5125924" y="1402176"/>
        <a:ext cx="897393" cy="560870"/>
      </dsp:txXfrm>
    </dsp:sp>
    <dsp:sp modelId="{918A0F61-A391-4539-9ECC-826CEE7A7D0B}">
      <dsp:nvSpPr>
        <dsp:cNvPr id="39" name="Freeform 38"/>
        <dsp:cNvSpPr/>
      </dsp:nvSpPr>
      <dsp:spPr bwMode="white">
        <a:xfrm>
          <a:off x="5013750" y="560870"/>
          <a:ext cx="112174" cy="1822829"/>
        </a:xfrm>
        <a:custGeom>
          <a:avLst/>
          <a:gdLst/>
          <a:ahLst/>
          <a:cxnLst/>
          <a:pathLst>
            <a:path w="177" h="2871">
              <a:moveTo>
                <a:pt x="0" y="0"/>
              </a:moveTo>
              <a:lnTo>
                <a:pt x="0" y="2871"/>
              </a:lnTo>
              <a:lnTo>
                <a:pt x="177" y="28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013750" y="560870"/>
        <a:ext cx="112174" cy="1822829"/>
      </dsp:txXfrm>
    </dsp:sp>
    <dsp:sp modelId="{E6B3455B-DCD6-4811-8768-B28F0D40C309}">
      <dsp:nvSpPr>
        <dsp:cNvPr id="40" name="Rounded Rectangle 39"/>
        <dsp:cNvSpPr/>
      </dsp:nvSpPr>
      <dsp:spPr bwMode="white">
        <a:xfrm>
          <a:off x="5125924" y="2103264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paramètres</a:t>
          </a:r>
          <a:endParaRPr lang="fr-FR" dirty="0">
            <a:solidFill>
              <a:schemeClr val="dk1"/>
            </a:solidFill>
          </a:endParaRPr>
        </a:p>
      </dsp:txBody>
      <dsp:txXfrm>
        <a:off x="5125924" y="2103264"/>
        <a:ext cx="897393" cy="560870"/>
      </dsp:txXfrm>
    </dsp:sp>
    <dsp:sp modelId="{55000F1F-B39D-49CB-AC64-3CBFE2BD7CD8}">
      <dsp:nvSpPr>
        <dsp:cNvPr id="41" name="Rounded Rectangle 40"/>
        <dsp:cNvSpPr/>
      </dsp:nvSpPr>
      <dsp:spPr bwMode="white">
        <a:xfrm>
          <a:off x="6303752" y="0"/>
          <a:ext cx="1121741" cy="56087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" tIns="16510" rIns="24765" bIns="1651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/>
            <a:t>Client</a:t>
          </a:r>
          <a:endParaRPr lang="fr-FR" dirty="0"/>
        </a:p>
      </dsp:txBody>
      <dsp:txXfrm>
        <a:off x="6303752" y="0"/>
        <a:ext cx="1121741" cy="560870"/>
      </dsp:txXfrm>
    </dsp:sp>
    <dsp:sp modelId="{9A1C9460-9B34-4F7F-9FBF-E57F2F962E26}">
      <dsp:nvSpPr>
        <dsp:cNvPr id="43" name="Freeform 42"/>
        <dsp:cNvSpPr/>
      </dsp:nvSpPr>
      <dsp:spPr bwMode="white">
        <a:xfrm>
          <a:off x="6415926" y="560870"/>
          <a:ext cx="112174" cy="420653"/>
        </a:xfrm>
        <a:custGeom>
          <a:avLst/>
          <a:gdLst/>
          <a:ahLst/>
          <a:cxnLst/>
          <a:pathLst>
            <a:path w="177" h="662">
              <a:moveTo>
                <a:pt x="0" y="0"/>
              </a:moveTo>
              <a:lnTo>
                <a:pt x="0" y="662"/>
              </a:lnTo>
              <a:lnTo>
                <a:pt x="177" y="66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415926" y="560870"/>
        <a:ext cx="112174" cy="420653"/>
      </dsp:txXfrm>
    </dsp:sp>
    <dsp:sp modelId="{16F12240-29E7-4599-8A8E-68772F2346BA}">
      <dsp:nvSpPr>
        <dsp:cNvPr id="44" name="Rounded Rectangle 43"/>
        <dsp:cNvSpPr/>
      </dsp:nvSpPr>
      <dsp:spPr bwMode="white">
        <a:xfrm>
          <a:off x="6528100" y="701088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S’authentifier</a:t>
          </a:r>
          <a:endParaRPr lang="fr-FR" dirty="0">
            <a:solidFill>
              <a:schemeClr val="dk1"/>
            </a:solidFill>
          </a:endParaRPr>
        </a:p>
      </dsp:txBody>
      <dsp:txXfrm>
        <a:off x="6528100" y="701088"/>
        <a:ext cx="897393" cy="560870"/>
      </dsp:txXfrm>
    </dsp:sp>
    <dsp:sp modelId="{D4D60BB3-CBDF-43A9-AF45-927723653DE8}">
      <dsp:nvSpPr>
        <dsp:cNvPr id="45" name="Freeform 44"/>
        <dsp:cNvSpPr/>
      </dsp:nvSpPr>
      <dsp:spPr bwMode="white">
        <a:xfrm>
          <a:off x="6415926" y="560870"/>
          <a:ext cx="112174" cy="1121741"/>
        </a:xfrm>
        <a:custGeom>
          <a:avLst/>
          <a:gdLst/>
          <a:ahLst/>
          <a:cxnLst/>
          <a:pathLst>
            <a:path w="177" h="1767">
              <a:moveTo>
                <a:pt x="0" y="0"/>
              </a:moveTo>
              <a:lnTo>
                <a:pt x="0" y="1767"/>
              </a:lnTo>
              <a:lnTo>
                <a:pt x="177" y="176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415926" y="560870"/>
        <a:ext cx="112174" cy="1121741"/>
      </dsp:txXfrm>
    </dsp:sp>
    <dsp:sp modelId="{CC6605A6-4B09-40BE-ACF9-26E467064FC4}">
      <dsp:nvSpPr>
        <dsp:cNvPr id="46" name="Rounded Rectangle 45"/>
        <dsp:cNvSpPr/>
      </dsp:nvSpPr>
      <dsp:spPr bwMode="white">
        <a:xfrm>
          <a:off x="6528100" y="1402176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Commander</a:t>
          </a:r>
          <a:endParaRPr lang="fr-FR" dirty="0">
            <a:solidFill>
              <a:schemeClr val="dk1"/>
            </a:solidFill>
          </a:endParaRPr>
        </a:p>
      </dsp:txBody>
      <dsp:txXfrm>
        <a:off x="6528100" y="1402176"/>
        <a:ext cx="897393" cy="560870"/>
      </dsp:txXfrm>
    </dsp:sp>
    <dsp:sp modelId="{A5573AFE-3FC1-42B3-8615-A258289A6789}">
      <dsp:nvSpPr>
        <dsp:cNvPr id="47" name="Freeform 46"/>
        <dsp:cNvSpPr/>
      </dsp:nvSpPr>
      <dsp:spPr bwMode="white">
        <a:xfrm>
          <a:off x="6415926" y="560870"/>
          <a:ext cx="112174" cy="1822829"/>
        </a:xfrm>
        <a:custGeom>
          <a:avLst/>
          <a:gdLst/>
          <a:ahLst/>
          <a:cxnLst/>
          <a:pathLst>
            <a:path w="177" h="2871">
              <a:moveTo>
                <a:pt x="0" y="0"/>
              </a:moveTo>
              <a:lnTo>
                <a:pt x="0" y="2871"/>
              </a:lnTo>
              <a:lnTo>
                <a:pt x="177" y="28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415926" y="560870"/>
        <a:ext cx="112174" cy="1822829"/>
      </dsp:txXfrm>
    </dsp:sp>
    <dsp:sp modelId="{5186C6FF-8C8A-4288-8CE5-34BFED6D677E}">
      <dsp:nvSpPr>
        <dsp:cNvPr id="48" name="Rounded Rectangle 47"/>
        <dsp:cNvSpPr/>
      </dsp:nvSpPr>
      <dsp:spPr bwMode="white">
        <a:xfrm>
          <a:off x="6528100" y="2103264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Réclamer</a:t>
          </a:r>
          <a:endParaRPr lang="fr-FR" dirty="0">
            <a:solidFill>
              <a:schemeClr val="dk1"/>
            </a:solidFill>
          </a:endParaRPr>
        </a:p>
      </dsp:txBody>
      <dsp:txXfrm>
        <a:off x="6528100" y="2103264"/>
        <a:ext cx="897393" cy="560870"/>
      </dsp:txXfrm>
    </dsp:sp>
    <dsp:sp modelId="{936C8376-741E-47A9-AA2E-77E296CE0BC0}">
      <dsp:nvSpPr>
        <dsp:cNvPr id="49" name="Freeform 48"/>
        <dsp:cNvSpPr/>
      </dsp:nvSpPr>
      <dsp:spPr bwMode="white">
        <a:xfrm>
          <a:off x="6415926" y="560870"/>
          <a:ext cx="112174" cy="2523917"/>
        </a:xfrm>
        <a:custGeom>
          <a:avLst/>
          <a:gdLst/>
          <a:ahLst/>
          <a:cxnLst/>
          <a:pathLst>
            <a:path w="177" h="3975">
              <a:moveTo>
                <a:pt x="0" y="0"/>
              </a:moveTo>
              <a:lnTo>
                <a:pt x="0" y="3975"/>
              </a:lnTo>
              <a:lnTo>
                <a:pt x="177" y="397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415926" y="560870"/>
        <a:ext cx="112174" cy="2523917"/>
      </dsp:txXfrm>
    </dsp:sp>
    <dsp:sp modelId="{59A21DCA-2704-4B6A-BD1C-FE87BC69FFD0}">
      <dsp:nvSpPr>
        <dsp:cNvPr id="50" name="Rounded Rectangle 49"/>
        <dsp:cNvSpPr/>
      </dsp:nvSpPr>
      <dsp:spPr bwMode="white">
        <a:xfrm>
          <a:off x="6528100" y="2804352"/>
          <a:ext cx="897393" cy="56087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0955" tIns="13970" rIns="20955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>
              <a:solidFill>
                <a:schemeClr val="dk1"/>
              </a:solidFill>
            </a:rPr>
            <a:t>Gestion paramètres</a:t>
          </a:r>
          <a:endParaRPr lang="fr-FR" dirty="0">
            <a:solidFill>
              <a:schemeClr val="dk1"/>
            </a:solidFill>
          </a:endParaRPr>
        </a:p>
      </dsp:txBody>
      <dsp:txXfrm>
        <a:off x="6528100" y="2804352"/>
        <a:ext cx="897393" cy="560870"/>
      </dsp:txXfrm>
    </dsp:sp>
    <dsp:sp modelId="{C7A4AB9D-311F-440B-B3A7-36C795B67CD5}">
      <dsp:nvSpPr>
        <dsp:cNvPr id="4" name="Rounded Rectangle 3" hidden="1"/>
        <dsp:cNvSpPr/>
      </dsp:nvSpPr>
      <dsp:spPr>
        <a:xfrm>
          <a:off x="695047" y="0"/>
          <a:ext cx="224348" cy="560870"/>
        </a:xfrm>
        <a:prstGeom prst="roundRect">
          <a:avLst>
            <a:gd name="adj" fmla="val 10000"/>
          </a:avLst>
        </a:prstGeom>
      </dsp:spPr>
      <dsp:txXfrm>
        <a:off x="695047" y="0"/>
        <a:ext cx="224348" cy="560870"/>
      </dsp:txXfrm>
    </dsp:sp>
    <dsp:sp modelId="{838054FF-B56C-4B55-A851-B171B5DC7116}">
      <dsp:nvSpPr>
        <dsp:cNvPr id="18" name="Rounded Rectangle 17" hidden="1"/>
        <dsp:cNvSpPr/>
      </dsp:nvSpPr>
      <dsp:spPr>
        <a:xfrm>
          <a:off x="2097223" y="0"/>
          <a:ext cx="224348" cy="560870"/>
        </a:xfrm>
        <a:prstGeom prst="roundRect">
          <a:avLst>
            <a:gd name="adj" fmla="val 10000"/>
          </a:avLst>
        </a:prstGeom>
      </dsp:spPr>
      <dsp:txXfrm>
        <a:off x="2097223" y="0"/>
        <a:ext cx="224348" cy="560870"/>
      </dsp:txXfrm>
    </dsp:sp>
    <dsp:sp modelId="{355CFC09-231D-48CF-8C18-2B4009EAEBAF}">
      <dsp:nvSpPr>
        <dsp:cNvPr id="26" name="Rounded Rectangle 25" hidden="1"/>
        <dsp:cNvSpPr/>
      </dsp:nvSpPr>
      <dsp:spPr>
        <a:xfrm>
          <a:off x="3499400" y="0"/>
          <a:ext cx="224348" cy="560870"/>
        </a:xfrm>
        <a:prstGeom prst="roundRect">
          <a:avLst>
            <a:gd name="adj" fmla="val 10000"/>
          </a:avLst>
        </a:prstGeom>
      </dsp:spPr>
      <dsp:txXfrm>
        <a:off x="3499400" y="0"/>
        <a:ext cx="224348" cy="560870"/>
      </dsp:txXfrm>
    </dsp:sp>
    <dsp:sp modelId="{F74182AA-34E8-4288-86BC-7B00D23C185D}">
      <dsp:nvSpPr>
        <dsp:cNvPr id="34" name="Rounded Rectangle 33" hidden="1"/>
        <dsp:cNvSpPr/>
      </dsp:nvSpPr>
      <dsp:spPr>
        <a:xfrm>
          <a:off x="4901576" y="0"/>
          <a:ext cx="224348" cy="560870"/>
        </a:xfrm>
        <a:prstGeom prst="roundRect">
          <a:avLst>
            <a:gd name="adj" fmla="val 10000"/>
          </a:avLst>
        </a:prstGeom>
      </dsp:spPr>
      <dsp:txXfrm>
        <a:off x="4901576" y="0"/>
        <a:ext cx="224348" cy="560870"/>
      </dsp:txXfrm>
    </dsp:sp>
    <dsp:sp modelId="{7C4CE1E4-DF2A-4DFF-A6D7-D31F1CFD110F}">
      <dsp:nvSpPr>
        <dsp:cNvPr id="42" name="Rounded Rectangle 41" hidden="1"/>
        <dsp:cNvSpPr/>
      </dsp:nvSpPr>
      <dsp:spPr>
        <a:xfrm>
          <a:off x="6303752" y="0"/>
          <a:ext cx="224348" cy="560870"/>
        </a:xfrm>
        <a:prstGeom prst="roundRect">
          <a:avLst>
            <a:gd name="adj" fmla="val 10000"/>
          </a:avLst>
        </a:prstGeom>
      </dsp:spPr>
      <dsp:txXfrm>
        <a:off x="6303752" y="0"/>
        <a:ext cx="224348" cy="560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12621" cy="4375812"/>
        <a:chOff x="0" y="0"/>
        <a:chExt cx="6712621" cy="4375812"/>
      </a:xfrm>
    </dsp:grpSpPr>
    <dsp:sp modelId="{AA504D1F-91FE-4C8C-9BA0-E028138254B1}">
      <dsp:nvSpPr>
        <dsp:cNvPr id="3" name="Chevron 2"/>
        <dsp:cNvSpPr/>
      </dsp:nvSpPr>
      <dsp:spPr bwMode="white">
        <a:xfrm rot="5400000">
          <a:off x="-180682" y="180682"/>
          <a:ext cx="1204547" cy="843183"/>
        </a:xfrm>
        <a:prstGeom prst="chevron">
          <a:avLst/>
        </a:prstGeom>
      </dsp:spPr>
      <dsp:style>
        <a:lnRef idx="1">
          <a:schemeClr val="accent3">
            <a:shade val="50000"/>
            <a:hueOff val="0"/>
            <a:satOff val="0"/>
            <a:lumOff val="0"/>
            <a:alpha val="100000"/>
          </a:schemeClr>
        </a:lnRef>
        <a:fillRef idx="2">
          <a:schemeClr val="accent3">
            <a:shade val="5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/>
            <a:t>.</a:t>
          </a:r>
          <a:endParaRPr lang="fr-FR" dirty="0"/>
        </a:p>
      </dsp:txBody>
      <dsp:txXfrm rot="5400000">
        <a:off x="-180682" y="180682"/>
        <a:ext cx="1204547" cy="843183"/>
      </dsp:txXfrm>
    </dsp:sp>
    <dsp:sp modelId="{B67B2421-0072-4D0F-A493-842100E10721}">
      <dsp:nvSpPr>
        <dsp:cNvPr id="4" name="Round Same Side Corner Rectangle 3"/>
        <dsp:cNvSpPr/>
      </dsp:nvSpPr>
      <dsp:spPr bwMode="white">
        <a:xfrm rot="5400000">
          <a:off x="3375566" y="-2493116"/>
          <a:ext cx="782956" cy="5869438"/>
        </a:xfrm>
        <a:prstGeom prst="round2SameRect">
          <a:avLst/>
        </a:prstGeom>
      </dsp:spPr>
      <dsp:style>
        <a:lnRef idx="1">
          <a:schemeClr val="accent3">
            <a:shade val="50000"/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99136" tIns="17780" rIns="17780" bIns="177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Sécurité</a:t>
          </a:r>
          <a:endParaRPr lang="fr-FR" sz="28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375566" y="-2493116"/>
        <a:ext cx="782956" cy="5869438"/>
      </dsp:txXfrm>
    </dsp:sp>
    <dsp:sp modelId="{83A532A4-A5DA-4A5E-97FB-D521B5C33AA6}">
      <dsp:nvSpPr>
        <dsp:cNvPr id="5" name="Chevron 4"/>
        <dsp:cNvSpPr/>
      </dsp:nvSpPr>
      <dsp:spPr bwMode="white">
        <a:xfrm rot="5400000">
          <a:off x="-180682" y="1237770"/>
          <a:ext cx="1204547" cy="843183"/>
        </a:xfrm>
        <a:prstGeom prst="chevron">
          <a:avLst/>
        </a:prstGeom>
      </dsp:spPr>
      <dsp:style>
        <a:lnRef idx="1">
          <a:schemeClr val="accent3">
            <a:shade val="50000"/>
            <a:hueOff val="120000"/>
            <a:satOff val="-2156"/>
            <a:lumOff val="20588"/>
            <a:alpha val="100000"/>
          </a:schemeClr>
        </a:lnRef>
        <a:fillRef idx="2">
          <a:schemeClr val="accent3">
            <a:shade val="50000"/>
            <a:hueOff val="120000"/>
            <a:satOff val="-2156"/>
            <a:lumOff val="20588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/>
            <a:t>.</a:t>
          </a:r>
          <a:endParaRPr lang="fr-FR" dirty="0"/>
        </a:p>
      </dsp:txBody>
      <dsp:txXfrm rot="5400000">
        <a:off x="-180682" y="1237770"/>
        <a:ext cx="1204547" cy="843183"/>
      </dsp:txXfrm>
    </dsp:sp>
    <dsp:sp modelId="{09FA6454-CA0D-46DB-B44C-CAE62B07A76E}">
      <dsp:nvSpPr>
        <dsp:cNvPr id="6" name="Round Same Side Corner Rectangle 5"/>
        <dsp:cNvSpPr/>
      </dsp:nvSpPr>
      <dsp:spPr bwMode="white">
        <a:xfrm rot="5400000">
          <a:off x="3386424" y="-1486153"/>
          <a:ext cx="782956" cy="5869438"/>
        </a:xfrm>
        <a:prstGeom prst="round2SameRect">
          <a:avLst/>
        </a:prstGeom>
      </dsp:spPr>
      <dsp:style>
        <a:lnRef idx="1">
          <a:schemeClr val="accent3">
            <a:shade val="50000"/>
            <a:hueOff val="120000"/>
            <a:satOff val="-2156"/>
            <a:lumOff val="20588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99136" tIns="17780" rIns="17780" bIns="177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Exactitude</a:t>
          </a:r>
          <a:endParaRPr lang="fr-FR" sz="46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386424" y="-1486153"/>
        <a:ext cx="782956" cy="5869438"/>
      </dsp:txXfrm>
    </dsp:sp>
    <dsp:sp modelId="{6CDE2ED8-9EB4-4EF0-9292-04ED2A513244}">
      <dsp:nvSpPr>
        <dsp:cNvPr id="7" name="Chevron 6"/>
        <dsp:cNvSpPr/>
      </dsp:nvSpPr>
      <dsp:spPr bwMode="white">
        <a:xfrm rot="5400000">
          <a:off x="-180682" y="2294859"/>
          <a:ext cx="1204547" cy="843183"/>
        </a:xfrm>
        <a:prstGeom prst="chevron">
          <a:avLst/>
        </a:prstGeom>
      </dsp:spPr>
      <dsp:style>
        <a:lnRef idx="1">
          <a:schemeClr val="accent3">
            <a:shade val="50000"/>
            <a:hueOff val="240000"/>
            <a:satOff val="-4313"/>
            <a:lumOff val="41176"/>
            <a:alpha val="100000"/>
          </a:schemeClr>
        </a:lnRef>
        <a:fillRef idx="2">
          <a:schemeClr val="accent3">
            <a:shade val="50000"/>
            <a:hueOff val="240000"/>
            <a:satOff val="-4313"/>
            <a:lumOff val="41176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/>
            <a:t>.</a:t>
          </a:r>
          <a:endParaRPr lang="fr-FR" dirty="0"/>
        </a:p>
      </dsp:txBody>
      <dsp:txXfrm rot="5400000">
        <a:off x="-180682" y="2294859"/>
        <a:ext cx="1204547" cy="843183"/>
      </dsp:txXfrm>
    </dsp:sp>
    <dsp:sp modelId="{26109C37-34D1-457A-800F-A4942A451EFE}">
      <dsp:nvSpPr>
        <dsp:cNvPr id="8" name="Round Same Side Corner Rectangle 7"/>
        <dsp:cNvSpPr/>
      </dsp:nvSpPr>
      <dsp:spPr bwMode="white">
        <a:xfrm rot="5400000">
          <a:off x="3386424" y="-429065"/>
          <a:ext cx="782956" cy="5869438"/>
        </a:xfrm>
        <a:prstGeom prst="round2SameRect">
          <a:avLst/>
        </a:prstGeom>
      </dsp:spPr>
      <dsp:style>
        <a:lnRef idx="1">
          <a:schemeClr val="accent3">
            <a:shade val="50000"/>
            <a:hueOff val="240000"/>
            <a:satOff val="-4313"/>
            <a:lumOff val="411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99136" tIns="17780" rIns="17780" bIns="177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Efficacité</a:t>
          </a:r>
          <a:endParaRPr lang="fr-FR" sz="28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386424" y="-429065"/>
        <a:ext cx="782956" cy="5869438"/>
      </dsp:txXfrm>
    </dsp:sp>
    <dsp:sp modelId="{9E785638-5411-41FC-9A89-534430B34F9E}">
      <dsp:nvSpPr>
        <dsp:cNvPr id="9" name="Chevron 8"/>
        <dsp:cNvSpPr/>
      </dsp:nvSpPr>
      <dsp:spPr bwMode="white">
        <a:xfrm rot="5400000">
          <a:off x="-180682" y="3351947"/>
          <a:ext cx="1204547" cy="843183"/>
        </a:xfrm>
        <a:prstGeom prst="chevron">
          <a:avLst/>
        </a:prstGeom>
      </dsp:spPr>
      <dsp:style>
        <a:lnRef idx="1">
          <a:schemeClr val="accent3">
            <a:tint val="55000"/>
            <a:hueOff val="-120000"/>
            <a:satOff val="2157"/>
            <a:lumOff val="-20587"/>
            <a:alpha val="100000"/>
          </a:schemeClr>
        </a:lnRef>
        <a:fillRef idx="2">
          <a:schemeClr val="accent3">
            <a:tint val="55000"/>
            <a:hueOff val="-120000"/>
            <a:satOff val="2157"/>
            <a:lumOff val="-20587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dirty="0" smtClean="0"/>
            <a:t>.</a:t>
          </a:r>
          <a:endParaRPr lang="fr-FR" dirty="0"/>
        </a:p>
      </dsp:txBody>
      <dsp:txXfrm rot="5400000">
        <a:off x="-180682" y="3351947"/>
        <a:ext cx="1204547" cy="843183"/>
      </dsp:txXfrm>
    </dsp:sp>
    <dsp:sp modelId="{08B651A2-AFD0-4EFC-BBAC-0EDA85166639}">
      <dsp:nvSpPr>
        <dsp:cNvPr id="10" name="Round Same Side Corner Rectangle 9"/>
        <dsp:cNvSpPr/>
      </dsp:nvSpPr>
      <dsp:spPr bwMode="white">
        <a:xfrm rot="5400000">
          <a:off x="3386424" y="628024"/>
          <a:ext cx="782956" cy="5869438"/>
        </a:xfrm>
        <a:prstGeom prst="round2SameRect">
          <a:avLst/>
        </a:prstGeom>
      </dsp:spPr>
      <dsp:style>
        <a:lnRef idx="1">
          <a:schemeClr val="accent3">
            <a:tint val="55000"/>
            <a:hueOff val="-120000"/>
            <a:satOff val="2157"/>
            <a:lumOff val="-2058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99136" tIns="17780" rIns="17780" bIns="177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Maintenance et réutilisabilité</a:t>
          </a:r>
          <a:endParaRPr lang="fr-FR" sz="28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386424" y="628024"/>
        <a:ext cx="782956" cy="5869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fr-FR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fr-FR" smtClean="0"/>
            </a:fld>
            <a:endParaRPr lang="fr-FR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fr-FR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fr-FR" smtClean="0"/>
            </a:fld>
            <a:endParaRPr lang="fr-F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fr-FR"/>
            </a:fld>
            <a:endParaRPr lang="fr-FR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Cliquer ici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Bonjour.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me présente Je suis Khouloud Yaakoubi étudiante en 3</a:t>
            </a:r>
            <a:r>
              <a:rPr lang="fr-FR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ème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année Licence Fondamentale en Informatique de gestion.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tiens pour commencer à vous adresser, chers membres du jury, mes sincères remerciements pour votre lecture, votre présence aujourd’hui et les remarques qui viendront enrichir ce travail que j’aurai le plaisir à partager et discuter avec vous.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remercie également ma famille, mes amis et mes collègues ici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présents.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Monsieur le Président du jury, honorables membres du Jury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invités, le travail soumis à notre étude s’intitule </a:t>
            </a:r>
            <a:endParaRPr lang="fr-FR" sz="120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Notre</a:t>
            </a:r>
            <a:r>
              <a:rPr lang="fr-FR" baseline="0" dirty="0" smtClean="0"/>
              <a:t> analyse nous a permis d’établir deux types de besoins.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2788-63DB-4516-B308-7896C7DC557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2788-63DB-4516-B308-7896C7DC557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Blip>
                <a:blip r:embed="rId3"/>
              </a:buBlip>
            </a:pP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J2EE est l'acronyme de Java 2 Entreprise Edition. Cette édition est dédiée à la réalisation d'applications pour entreprises.</a:t>
            </a:r>
            <a:endParaRPr lang="fr-FR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  <a:buBlip>
                <a:blip r:embed="rId3"/>
              </a:buBlip>
            </a:pP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JSF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est un framework Java, pour le développement d'applications Web.</a:t>
            </a:r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  <a:buBlip>
                <a:blip r:embed="rId3"/>
              </a:buBlip>
            </a:pP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 un framework libre pour construire et définir l'infrastructure d'une application java, dont il facilite le développement et les tests</a:t>
            </a:r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  <a:buBlip>
                <a:blip r:embed="rId3"/>
              </a:buBlip>
            </a:pP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 un framework open source gérant la persistance des objets en base de données relationnelle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2788-63DB-4516-B308-7896C7DC557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2788-63DB-4516-B308-7896C7DC557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 dont le plan se présente  de la manière suivante 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L’efficacité d’un système informatique est  devenue un atout majeur dans la réussite d'une entreprise en particulier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le domaine de la couverture sociale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latinLnBrk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Caisse Nationale de Sécurité Sociale ou CNSS, couvrant les travailleurs 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Tunisie, est sensible à l’évolution des systèmes d’informations afin d’être efficace le mieux possible.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latinLnBrk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Missions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latinLnBrk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dans ce but que je présenterais une application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traitant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données relatives à la pension de retraite au sein de la CNSS.</a:t>
            </a:r>
            <a:endParaRPr lang="fr-FR" sz="1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2788-63DB-4516-B308-7896C7DC557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La CNSS dispose d’une ancienne application informatique fournissant une estimation de la pension de retraite pour le régime des salariés non agricoles RSNA et développée en COBOL. </a:t>
            </a:r>
            <a:endParaRPr lang="fr-FR" baseline="0" dirty="0" smtClean="0"/>
          </a:p>
          <a:p>
            <a:r>
              <a:rPr lang="fr-FR" baseline="0" dirty="0" smtClean="0"/>
              <a:t>Cette interface, comme vous pouvez le constatez, manque d’ergonomie et de précision.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2788-63DB-4516-B308-7896C7DC557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 smtClean="0"/>
              <a:t>Comme</a:t>
            </a:r>
            <a:r>
              <a:rPr lang="fr-FR" baseline="0" dirty="0" smtClean="0"/>
              <a:t> solution on va présenter une </a:t>
            </a:r>
            <a:r>
              <a:rPr lang="fr-FR" dirty="0" smtClean="0"/>
              <a:t>application</a:t>
            </a:r>
            <a:r>
              <a:rPr lang="fr-FR" baseline="0" dirty="0" smtClean="0"/>
              <a:t> WEB permettant le calcul estimatif de la pension de retraite relatif à deux régimes, celui des salariés non agricoles(RSNA)  et des travailleurs non salariés (TNS) et le suivi d ’un dossier de pension de retraite.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2788-63DB-4516-B308-7896C7DC557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travail demandé</a:t>
            </a:r>
            <a:r>
              <a:rPr lang="fr-FR" baseline="0" dirty="0" smtClean="0"/>
              <a:t> est la conception…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2788-63DB-4516-B308-7896C7DC557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de bien gérer notre projet et nous assurer de son bon déroulement, nous avons opté pour l’utilisation de la méthode SCRUM.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est plus un cadre méthodologique qu’une méthode. Il permet de développer un projet pendant une période relativement courte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couvrir ses aspects de gestion.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projet est découpé en « Sprints ». Un « Sprint » est l’équivalent d’une itération.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définit uniquement 3 rôles, qui sont les suivants  : 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: C’est le maître d’ouvrage et également le propriétaire du produit.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L'équipe de développement  : Celle-ci est responsable de transformer les besoins exprimés en fonctionnalités concrètes et utilisables. 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 : Il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doit maitriser SCRUM dans son intégralité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s’assurer que la méthode SCRUM est mise en œuvre correctement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la démarche de l’équipe de développement s’adapte selon les pratiques de la méthode.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Notre projet est basé sur 2 sprints  :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b="0" dirty="0" smtClean="0"/>
              <a:t>Sprint 1 : Gestion des utilisateurs et des coefficients de calcul</a:t>
            </a:r>
            <a:endParaRPr lang="fr-FR" dirty="0" smtClean="0"/>
          </a:p>
          <a:p>
            <a:r>
              <a:rPr lang="fr-FR" b="0" dirty="0" smtClean="0"/>
              <a:t>Sprint 2 : Calcul pension et suivi d’un dossier</a:t>
            </a:r>
            <a:endParaRPr lang="fr-FR" b="0" dirty="0" smtClean="0"/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Trois intervenants</a:t>
            </a:r>
            <a:r>
              <a:rPr lang="fr-FR" baseline="0" dirty="0" smtClean="0"/>
              <a:t> jouent le rôle d’utilisateur</a:t>
            </a:r>
            <a:r>
              <a:rPr lang="fr-FR" dirty="0" smtClean="0"/>
              <a:t> dans notre application à savoir  :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L’Administrateur</a:t>
            </a:r>
            <a:r>
              <a:rPr lang="fr-FR" baseline="0" dirty="0" smtClean="0"/>
              <a:t> (=Admin technique)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L’Agent CNSS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L’Agent Pension (=Liquidateur)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2788-63DB-4516-B308-7896C7DC557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fr-F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fr-FR" sz="40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9/5/2006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9/5/2006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9/5/2006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9/5/2006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9/5/2006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9/5/2006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Rectangle 17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9/5/2006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8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/>
              <a:t>Cliquer ici pour modifier le style du titre du masque</a:t>
            </a:r>
            <a:endParaRPr lang="fr-FR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r>
              <a:rPr lang="fr-FR" smtClean="0"/>
              <a:t>9/5/2006</a:t>
            </a:r>
            <a:endParaRPr lang="fr-FR" sz="100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fr-FR" sz="1000">
                <a:latin typeface="+mn-lt"/>
              </a:defRPr>
            </a:lvl1pPr>
          </a:lstStyle>
          <a:p>
            <a:pPr algn="ctr"/>
            <a:endParaRPr lang="fr-FR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</a:fld>
            <a:endParaRPr lang="fr-FR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>
        <a:defRPr lang="fr-F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fr-F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fr-FR" sz="2800">
          <a:latin typeface="+mn-lt"/>
        </a:defRPr>
      </a:lvl1pPr>
      <a:lvl2pPr marL="742950" indent="-285750" eaLnBrk="1" hangingPunct="1">
        <a:buChar char="–"/>
        <a:defRPr lang="fr-FR" sz="2400">
          <a:latin typeface="+mn-lt"/>
        </a:defRPr>
      </a:lvl2pPr>
      <a:lvl3pPr marL="1143000" indent="-228600" eaLnBrk="1" hangingPunct="1">
        <a:buChar char="•"/>
        <a:defRPr lang="fr-FR" sz="2400">
          <a:latin typeface="+mn-lt"/>
        </a:defRPr>
      </a:lvl3pPr>
      <a:lvl4pPr marL="1600200" indent="-228600" eaLnBrk="1" hangingPunct="1">
        <a:buChar char="–"/>
        <a:defRPr lang="fr-FR" sz="2000">
          <a:latin typeface="+mn-lt"/>
        </a:defRPr>
      </a:lvl4pPr>
      <a:lvl5pPr marL="2057400" indent="-228600" eaLnBrk="1" hangingPunct="1">
        <a:buChar char="»"/>
        <a:defRPr lang="fr-FR" sz="2000">
          <a:latin typeface="+mn-lt"/>
        </a:defRPr>
      </a:lvl5pPr>
      <a:lvl6pPr marL="2514600" indent="-228600" eaLnBrk="1" hangingPunct="1">
        <a:buChar char="•"/>
        <a:defRPr lang="fr-FR" sz="2000"/>
      </a:lvl6pPr>
      <a:lvl7pPr marL="2971800" indent="-228600" eaLnBrk="1" hangingPunct="1">
        <a:buChar char="•"/>
        <a:defRPr lang="fr-FR" sz="2000"/>
      </a:lvl7pPr>
      <a:lvl8pPr marL="3429000" indent="-228600" eaLnBrk="1" hangingPunct="1">
        <a:buChar char="•"/>
        <a:defRPr lang="fr-FR" sz="2000"/>
      </a:lvl8pPr>
      <a:lvl9pPr marL="3886200" indent="-228600" eaLnBrk="1" hangingPunct="1">
        <a:buChar char="•"/>
        <a:defRPr lang="fr-FR" sz="2000"/>
      </a:lvl9pPr>
    </p:bodyStyle>
    <p:other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jpe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7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3968" y="4797152"/>
            <a:ext cx="4680520" cy="1763423"/>
          </a:xfrm>
        </p:spPr>
        <p:txBody>
          <a:bodyPr>
            <a:normAutofit/>
          </a:bodyPr>
          <a:lstStyle/>
          <a:p>
            <a:pPr algn="l"/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Charaâ Azer.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Encadré par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Nefzi Mounir.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4804" y="1556792"/>
            <a:ext cx="8429684" cy="1800200"/>
          </a:xfrm>
        </p:spPr>
        <p:txBody>
          <a:bodyPr>
            <a:noAutofit/>
          </a:bodyPr>
          <a:lstStyle/>
          <a:p>
            <a:pPr algn="ctr"/>
            <a:r>
              <a:rPr lang="fr-FR" b="1" i="1" dirty="0" smtClean="0"/>
              <a:t>Présentation de projet de </a:t>
            </a:r>
            <a:r>
              <a:rPr lang="fr-FR" b="1" i="1" dirty="0"/>
              <a:t>f</a:t>
            </a:r>
            <a:r>
              <a:rPr lang="fr-FR" b="1" i="1" dirty="0" smtClean="0"/>
              <a:t>in d’étude</a:t>
            </a:r>
            <a:br>
              <a:rPr lang="fr-FR" b="1" i="1" dirty="0" smtClean="0"/>
            </a:br>
            <a:r>
              <a:rPr lang="fr-FR" b="1" i="1" dirty="0"/>
              <a:t>l</a:t>
            </a:r>
            <a:r>
              <a:rPr lang="fr-FR" b="1" i="1" dirty="0" smtClean="0"/>
              <a:t>icence en informatique de gestion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467544" y="6165304"/>
            <a:ext cx="2712085" cy="692696"/>
          </a:xfrm>
        </p:spPr>
        <p:txBody>
          <a:bodyPr/>
          <a:lstStyle/>
          <a:p>
            <a:endParaRPr lang="fr-FR" b="1" dirty="0" smtClean="0"/>
          </a:p>
          <a:p>
            <a:r>
              <a:rPr lang="fr-FR" sz="2000" b="1" dirty="0" smtClean="0"/>
              <a:t>Présenté</a:t>
            </a:r>
            <a:r>
              <a:rPr lang="fr-FR" sz="1800" b="1" dirty="0" smtClean="0"/>
              <a:t> le </a:t>
            </a:r>
            <a:r>
              <a:rPr lang="fr-FR" sz="1800" b="1" dirty="0" smtClean="0"/>
              <a:t>28/05/2019</a:t>
            </a:r>
            <a:endParaRPr lang="fr-FR" sz="1800" b="1" dirty="0"/>
          </a:p>
        </p:txBody>
      </p:sp>
      <p:pic>
        <p:nvPicPr>
          <p:cNvPr id="7" name="Image 6" descr="FSEGT-logo-login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6" y="2943200"/>
            <a:ext cx="2771800" cy="1853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lIns="80156" tIns="40078" rIns="80156" bIns="40078"/>
          <a:lstStyle/>
          <a:p>
            <a:fld id="{50353336-5565-4D3B-ABC4-1D6E2DCFA116}" type="slidenum">
              <a:rPr lang="fr-FR" smtClean="0"/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815396" y="1404370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6173175" y="0"/>
            <a:ext cx="0" cy="140437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2165" y="306769"/>
            <a:ext cx="5384462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 des Besoins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36627" y="114409"/>
            <a:ext cx="2978354" cy="106582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</a:rPr>
              <a:t>Identification des acteurs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Besoins fonctionnels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me 11"/>
          <p:cNvGraphicFramePr/>
          <p:nvPr/>
        </p:nvGraphicFramePr>
        <p:xfrm>
          <a:off x="630644" y="1730924"/>
          <a:ext cx="8120540" cy="47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" name="Image 9" descr="FSEGT-logo-logi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71600" cy="126876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9061" y="1796234"/>
            <a:ext cx="8240906" cy="4656483"/>
          </a:xfrm>
        </p:spPr>
        <p:txBody>
          <a:bodyPr lIns="80156" tIns="40078" rIns="80156" bIns="40078">
            <a:normAutofit/>
          </a:bodyPr>
          <a:lstStyle/>
          <a:p>
            <a:endParaRPr lang="fr-FR" sz="2100" dirty="0" smtClean="0"/>
          </a:p>
          <a:p>
            <a:endParaRPr lang="fr-FR" b="1" dirty="0" smtClean="0"/>
          </a:p>
          <a:p>
            <a:pPr>
              <a:buNone/>
            </a:pPr>
            <a:r>
              <a:rPr lang="fr-FR" dirty="0" smtClean="0"/>
              <a:t>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lIns="80156" tIns="40078" rIns="80156" bIns="40078"/>
          <a:lstStyle/>
          <a:p>
            <a:fld id="{50353336-5565-4D3B-ABC4-1D6E2DCFA116}" type="slidenum">
              <a:rPr lang="fr-FR" smtClean="0"/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6173175" y="0"/>
            <a:ext cx="0" cy="140437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3716" y="361633"/>
            <a:ext cx="5384462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 des Besoins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69412" y="142615"/>
            <a:ext cx="2978354" cy="106582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</a:rPr>
              <a:t>Identification des acteurs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</a:rPr>
              <a:t>Besoins fonctionnels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815396" y="1404370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0" name="Diagramme 9"/>
          <p:cNvGraphicFramePr/>
          <p:nvPr/>
        </p:nvGraphicFramePr>
        <p:xfrm>
          <a:off x="1763688" y="1844824"/>
          <a:ext cx="6712621" cy="437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" name="Image 10" descr="FSEGT-logo-logi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7160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5893" y="1600302"/>
            <a:ext cx="7047417" cy="449399"/>
          </a:xfrm>
        </p:spPr>
        <p:txBody>
          <a:bodyPr lIns="80156" tIns="40078" rIns="80156" bIns="40078">
            <a:normAutofit/>
          </a:bodyPr>
          <a:lstStyle/>
          <a:p>
            <a:pPr algn="l"/>
            <a:r>
              <a:rPr lang="fr-FR" sz="2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 global  </a:t>
            </a:r>
            <a:endParaRPr lang="fr-FR" sz="2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lIns="80156" tIns="40078" rIns="80156" bIns="40078"/>
          <a:lstStyle/>
          <a:p>
            <a:fld id="{50353336-5565-4D3B-ABC4-1D6E2DCFA116}" type="slidenum">
              <a:rPr lang="fr-FR" smtClean="0"/>
            </a:fld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6173175" y="0"/>
            <a:ext cx="0" cy="140437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50860" y="382716"/>
            <a:ext cx="5384462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 des Besoins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73175" y="128901"/>
            <a:ext cx="2978354" cy="1312045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</a:rPr>
              <a:t>Identification des acteurs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</a:rPr>
              <a:t>Besoins fonctionnels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d’utilisations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815396" y="1404370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5" y="2049701"/>
            <a:ext cx="8134985" cy="4195524"/>
          </a:xfrm>
          <a:prstGeom prst="rect">
            <a:avLst/>
          </a:prstGeom>
        </p:spPr>
      </p:pic>
      <p:pic>
        <p:nvPicPr>
          <p:cNvPr id="9" name="Image 8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160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pic>
        <p:nvPicPr>
          <p:cNvPr id="5" name="Image 4" descr="FSEGT-logo-login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779899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6173175" y="0"/>
            <a:ext cx="38871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10926" y="260648"/>
            <a:ext cx="1817780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29158" y="137472"/>
            <a:ext cx="2953175" cy="819603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49751" y="1403288"/>
            <a:ext cx="7047417" cy="449399"/>
          </a:xfrm>
        </p:spPr>
        <p:txBody>
          <a:bodyPr lIns="80156" tIns="40078" rIns="80156" bIns="40078">
            <a:normAutofit/>
          </a:bodyPr>
          <a:lstStyle/>
          <a:p>
            <a:pPr algn="l"/>
            <a:r>
              <a:rPr lang="fr-FR" sz="2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 de sprint 1</a:t>
            </a:r>
            <a:endParaRPr lang="fr-FR" sz="2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72573"/>
            <a:ext cx="8064896" cy="484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610926" y="260648"/>
            <a:ext cx="1817780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79899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6173175" y="0"/>
            <a:ext cx="38871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45893" y="1600302"/>
            <a:ext cx="7047417" cy="449399"/>
          </a:xfrm>
        </p:spPr>
        <p:txBody>
          <a:bodyPr lIns="80156" tIns="40078" rIns="80156" bIns="40078">
            <a:normAutofit/>
          </a:bodyPr>
          <a:lstStyle/>
          <a:p>
            <a:pPr algn="l"/>
            <a:r>
              <a:rPr lang="fr-FR" sz="2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 de sprint 1</a:t>
            </a:r>
            <a:endParaRPr lang="fr-FR" sz="2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229158" y="137472"/>
            <a:ext cx="2953175" cy="1312045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4" y="2045117"/>
            <a:ext cx="8222096" cy="4200107"/>
          </a:xfrm>
          <a:prstGeom prst="rect">
            <a:avLst/>
          </a:prstGeom>
        </p:spPr>
      </p:pic>
      <p:pic>
        <p:nvPicPr>
          <p:cNvPr id="9" name="Image 8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55776" y="188640"/>
            <a:ext cx="1817780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815396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6173175" y="0"/>
            <a:ext cx="38871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234759" y="228779"/>
            <a:ext cx="2953175" cy="819603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9" y="1915206"/>
            <a:ext cx="6289042" cy="4806269"/>
          </a:xfrm>
          <a:prstGeom prst="rect">
            <a:avLst/>
          </a:prstGeom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549751" y="1403288"/>
            <a:ext cx="7047417" cy="449399"/>
          </a:xfrm>
        </p:spPr>
        <p:txBody>
          <a:bodyPr lIns="80156" tIns="40078" rIns="80156" bIns="40078">
            <a:normAutofit/>
          </a:bodyPr>
          <a:lstStyle/>
          <a:p>
            <a:pPr algn="l"/>
            <a:r>
              <a:rPr lang="fr-FR" sz="2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d’activité de sprint 1</a:t>
            </a:r>
            <a:endParaRPr lang="fr-FR" sz="2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15396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6173175" y="0"/>
            <a:ext cx="38871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226870" y="260583"/>
            <a:ext cx="2953175" cy="819603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776" y="188640"/>
            <a:ext cx="1817780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" y="1970164"/>
            <a:ext cx="9144000" cy="4288796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49751" y="1403288"/>
            <a:ext cx="7047417" cy="449399"/>
          </a:xfrm>
        </p:spPr>
        <p:txBody>
          <a:bodyPr lIns="80156" tIns="40078" rIns="80156" bIns="40078">
            <a:normAutofit/>
          </a:bodyPr>
          <a:lstStyle/>
          <a:p>
            <a:pPr algn="l"/>
            <a:r>
              <a:rPr lang="fr-FR" sz="2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pour l’administrateur :</a:t>
            </a:r>
            <a:endParaRPr lang="fr-FR" sz="2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pic>
        <p:nvPicPr>
          <p:cNvPr id="5" name="Image 4" descr="FSEGT-logo-login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779899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6173175" y="0"/>
            <a:ext cx="38871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55776" y="188640"/>
            <a:ext cx="1817780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29158" y="137472"/>
            <a:ext cx="2953175" cy="819603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49751" y="1403288"/>
            <a:ext cx="7047417" cy="449399"/>
          </a:xfrm>
        </p:spPr>
        <p:txBody>
          <a:bodyPr lIns="80156" tIns="40078" rIns="80156" bIns="40078">
            <a:normAutofit/>
          </a:bodyPr>
          <a:lstStyle/>
          <a:p>
            <a:pPr algn="l"/>
            <a:r>
              <a:rPr lang="fr-FR" sz="2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 de sprint 2</a:t>
            </a:r>
            <a:endParaRPr lang="fr-FR" sz="2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3" y="1811793"/>
            <a:ext cx="8045066" cy="484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779899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6173175" y="0"/>
            <a:ext cx="38871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55776" y="188640"/>
            <a:ext cx="1817780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72583" y="1408454"/>
            <a:ext cx="7047417" cy="449399"/>
          </a:xfrm>
        </p:spPr>
        <p:txBody>
          <a:bodyPr lIns="80156" tIns="40078" rIns="80156" bIns="40078">
            <a:normAutofit/>
          </a:bodyPr>
          <a:lstStyle/>
          <a:p>
            <a:pPr algn="l"/>
            <a:r>
              <a:rPr lang="fr-FR" sz="2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 de sprint 2</a:t>
            </a:r>
            <a:endParaRPr lang="fr-FR" sz="2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69" y="1925537"/>
            <a:ext cx="7947062" cy="431968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229158" y="137472"/>
            <a:ext cx="2953175" cy="819603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55776" y="188640"/>
            <a:ext cx="1817780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79899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6173175" y="0"/>
            <a:ext cx="38871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49751" y="1403288"/>
            <a:ext cx="7047417" cy="449399"/>
          </a:xfrm>
        </p:spPr>
        <p:txBody>
          <a:bodyPr lIns="80156" tIns="40078" rIns="80156" bIns="40078">
            <a:normAutofit/>
          </a:bodyPr>
          <a:lstStyle/>
          <a:p>
            <a:pPr algn="l"/>
            <a:r>
              <a:rPr lang="fr-FR" sz="2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d’activité de cas « Commander »</a:t>
            </a:r>
            <a:endParaRPr lang="fr-FR" sz="2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3" y="1915205"/>
            <a:ext cx="6545715" cy="4785701"/>
          </a:xfrm>
          <a:prstGeom prst="rect">
            <a:avLst/>
          </a:prstGeom>
        </p:spPr>
      </p:pic>
      <p:pic>
        <p:nvPicPr>
          <p:cNvPr id="12" name="Image 11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229158" y="137472"/>
            <a:ext cx="2953175" cy="819603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frrrr.png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179497">
            <a:off x="2585676" y="1719235"/>
            <a:ext cx="2922402" cy="3066291"/>
          </a:xfrm>
          <a:prstGeom prst="rect">
            <a:avLst/>
          </a:prstGeom>
        </p:spPr>
      </p:pic>
      <p:pic>
        <p:nvPicPr>
          <p:cNvPr id="7" name="Image 6" descr="l8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1998" y="1549984"/>
            <a:ext cx="488770" cy="482064"/>
          </a:xfrm>
          <a:prstGeom prst="rect">
            <a:avLst/>
          </a:prstGeom>
        </p:spPr>
      </p:pic>
      <p:sp>
        <p:nvSpPr>
          <p:cNvPr id="8" name="Text Box 37"/>
          <p:cNvSpPr txBox="1">
            <a:spLocks noChangeArrowheads="1"/>
          </p:cNvSpPr>
          <p:nvPr/>
        </p:nvSpPr>
        <p:spPr bwMode="white">
          <a:xfrm>
            <a:off x="2922402" y="2975444"/>
            <a:ext cx="2020233" cy="58621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square" lIns="80156" tIns="40078" rIns="80156" bIns="4007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PLAN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Image 8" descr="l8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82961" y="2039824"/>
            <a:ext cx="488770" cy="482064"/>
          </a:xfrm>
          <a:prstGeom prst="rect">
            <a:avLst/>
          </a:prstGeom>
        </p:spPr>
      </p:pic>
      <p:pic>
        <p:nvPicPr>
          <p:cNvPr id="10" name="Image 9" descr="l8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66250" y="2781064"/>
            <a:ext cx="488770" cy="482064"/>
          </a:xfrm>
          <a:prstGeom prst="rect">
            <a:avLst/>
          </a:prstGeom>
        </p:spPr>
      </p:pic>
      <p:pic>
        <p:nvPicPr>
          <p:cNvPr id="11" name="Image 10" descr="l8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66250" y="3493794"/>
            <a:ext cx="488770" cy="482064"/>
          </a:xfrm>
          <a:prstGeom prst="rect">
            <a:avLst/>
          </a:prstGeom>
        </p:spPr>
      </p:pic>
      <p:pic>
        <p:nvPicPr>
          <p:cNvPr id="12" name="Image 11" descr="l8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39923" y="4099064"/>
            <a:ext cx="488770" cy="48206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664114" y="1626687"/>
            <a:ext cx="266073" cy="357938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244058" y="2104618"/>
            <a:ext cx="280500" cy="357938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27346" y="2845858"/>
            <a:ext cx="266073" cy="357938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458364" y="3570497"/>
            <a:ext cx="280500" cy="357938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black">
          <a:xfrm>
            <a:off x="5060770" y="1485191"/>
            <a:ext cx="2760170" cy="3887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80156" tIns="40078" rIns="80156" bIns="4007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Introduction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black">
          <a:xfrm>
            <a:off x="3824770" y="5112439"/>
            <a:ext cx="3384376" cy="3887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et perspectives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black">
          <a:xfrm>
            <a:off x="5559034" y="4151482"/>
            <a:ext cx="1257893" cy="3887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Sprint2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black">
          <a:xfrm>
            <a:off x="5732828" y="2899637"/>
            <a:ext cx="3015636" cy="3887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 des Besoins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black">
          <a:xfrm>
            <a:off x="4942635" y="3592999"/>
            <a:ext cx="2760170" cy="3887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Sprint1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black">
          <a:xfrm>
            <a:off x="5732828" y="2133127"/>
            <a:ext cx="2760170" cy="3887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80156" tIns="40078" rIns="80156" bIns="40078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 Scrum</a:t>
            </a:r>
            <a:endParaRPr lang="fr-F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 lIns="80156" tIns="40078" rIns="80156" bIns="40078"/>
          <a:lstStyle/>
          <a:p>
            <a:fld id="{50353336-5565-4D3B-ABC4-1D6E2DCFA116}" type="slidenum">
              <a:rPr lang="fr-FR" smtClean="0"/>
            </a:fld>
            <a:endParaRPr lang="fr-FR" dirty="0"/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black">
          <a:xfrm>
            <a:off x="4230549" y="4681439"/>
            <a:ext cx="2760171" cy="3887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 27" descr="l8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4851" y="4466211"/>
            <a:ext cx="488770" cy="482064"/>
          </a:xfrm>
          <a:prstGeom prst="rect">
            <a:avLst/>
          </a:prstGeom>
        </p:spPr>
      </p:pic>
      <p:pic>
        <p:nvPicPr>
          <p:cNvPr id="31" name="Image 30" descr="l8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44422">
            <a:off x="3735738" y="4719333"/>
            <a:ext cx="488770" cy="482064"/>
          </a:xfrm>
          <a:prstGeom prst="rect">
            <a:avLst/>
          </a:prstGeom>
        </p:spPr>
      </p:pic>
      <p:pic>
        <p:nvPicPr>
          <p:cNvPr id="30" name="Image 29" descr="FSEGT-logo-log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5231754" y="4192954"/>
            <a:ext cx="272485" cy="357938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496239" y="4543707"/>
            <a:ext cx="283706" cy="357938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824770" y="4745051"/>
            <a:ext cx="261264" cy="357938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779899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6173175" y="0"/>
            <a:ext cx="38871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226870" y="260583"/>
            <a:ext cx="2953175" cy="819603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776" y="188640"/>
            <a:ext cx="1817780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407"/>
            <a:ext cx="9180045" cy="4463151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39455" y="1326511"/>
            <a:ext cx="7047417" cy="449399"/>
          </a:xfrm>
        </p:spPr>
        <p:txBody>
          <a:bodyPr lIns="80156" tIns="40078" rIns="80156" bIns="40078">
            <a:normAutofit/>
          </a:bodyPr>
          <a:lstStyle/>
          <a:p>
            <a:pPr algn="l"/>
            <a:r>
              <a:rPr lang="fr-FR" sz="21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pour un client</a:t>
            </a:r>
            <a:endParaRPr lang="fr-FR" sz="21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047069" y="359400"/>
            <a:ext cx="2971942" cy="80421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47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endParaRPr lang="fr-FR" sz="47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815396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6156176" y="-27384"/>
            <a:ext cx="16999" cy="13681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332521" y="246891"/>
            <a:ext cx="1955638" cy="819603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fr-F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Langages et logiciels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1916831"/>
            <a:ext cx="7762875" cy="338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3491880" y="5301208"/>
            <a:ext cx="2096381" cy="357938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3-tiers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07904" y="5661248"/>
            <a:ext cx="1514812" cy="357938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MVC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lIns="80156" tIns="40078" rIns="80156" bIns="40078"/>
          <a:lstStyle/>
          <a:p>
            <a:fld id="{50353336-5565-4D3B-ABC4-1D6E2DCFA116}" type="slidenum">
              <a:rPr lang="fr-FR" smtClean="0"/>
            </a:fld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815396" y="1404370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173175" y="0"/>
            <a:ext cx="0" cy="140437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173176" y="294089"/>
            <a:ext cx="1955638" cy="819603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Langages et logiciels</a:t>
            </a:r>
            <a:endParaRPr lang="fr-F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2047069" y="359400"/>
            <a:ext cx="2971942" cy="80421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47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endParaRPr lang="fr-FR" sz="47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7944"/>
            <a:ext cx="2349765" cy="15200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807944"/>
            <a:ext cx="3333750" cy="15030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91" y="1807944"/>
            <a:ext cx="1566382" cy="152008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1" y="3731597"/>
            <a:ext cx="1836205" cy="14255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3731596"/>
            <a:ext cx="2671936" cy="142559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91" y="3643535"/>
            <a:ext cx="1566382" cy="160171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5" y="5335299"/>
            <a:ext cx="2152376" cy="138617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6" y="5335299"/>
            <a:ext cx="1556727" cy="14134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20" y="5335299"/>
            <a:ext cx="2813298" cy="909926"/>
          </a:xfrm>
          <a:prstGeom prst="rect">
            <a:avLst/>
          </a:prstGeom>
        </p:spPr>
      </p:pic>
      <p:pic>
        <p:nvPicPr>
          <p:cNvPr id="20" name="Image 19" descr="FSEGT-logo-log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algn="r"/>
            <a:fld id="{D4C49B74-5DB2-4B03-B1D2-7F6A3C51C318}" type="slidenum">
              <a:rPr/>
            </a:fld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691680" y="4581128"/>
            <a:ext cx="2704506" cy="449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0156" tIns="40078" rIns="80156" bIns="40078" anchor="ctr"/>
          <a:lstStyle/>
          <a:p>
            <a:pPr marL="400685" indent="-400685">
              <a:defRPr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 perspectives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052736"/>
            <a:ext cx="8820472" cy="2880320"/>
          </a:xfrm>
        </p:spPr>
        <p:txBody>
          <a:bodyPr lIns="80156" tIns="40078" rIns="80156" bIns="40078">
            <a:noAutofit/>
          </a:bodyPr>
          <a:lstStyle/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Savoir gérer un projet complet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Acquérir des nouvelles connaissances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S’intégrer dans le monde professionnel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Mettre en pratique les connaissances acquises pendant mon stage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fr-FR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pratique les connaissances théoriques acquises pendant la formation à la FSEGT</a:t>
            </a:r>
            <a:endParaRPr lang="fr-FR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732240" y="6381750"/>
            <a:ext cx="2895600" cy="476250"/>
          </a:xfrm>
        </p:spPr>
        <p:txBody>
          <a:bodyPr lIns="80156" tIns="40078" rIns="80156" bIns="40078"/>
          <a:lstStyle/>
          <a:p>
            <a:fld id="{50353336-5565-4D3B-ABC4-1D6E2DCFA116}" type="slidenum">
              <a:rPr lang="fr-FR" sz="2000" smtClean="0"/>
            </a:fld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1154506" y="5030361"/>
            <a:ext cx="7158515" cy="2158431"/>
          </a:xfrm>
          <a:prstGeom prst="rect">
            <a:avLst/>
          </a:prstGeom>
        </p:spPr>
        <p:txBody>
          <a:bodyPr wrap="square" lIns="80156" tIns="40078" rIns="80156" bIns="40078">
            <a:spAutoFit/>
          </a:bodyPr>
          <a:lstStyle/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Cette application peut être mise à jour afin de  répondre à des besoins futurs en ajoutant par exemple un nouveau domaine de vente ou bien de provider le payement en ligne…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763688" y="404664"/>
            <a:ext cx="2704506" cy="449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0156" tIns="40078" rIns="80156" bIns="40078" anchor="ctr"/>
          <a:lstStyle/>
          <a:p>
            <a:pPr marL="400685" indent="-400685">
              <a:defRPr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 apports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 8" descr="FSEGT-logo-login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  <p:bldP spid="10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2420887"/>
            <a:ext cx="8229600" cy="19442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sz="4000" i="1" dirty="0" smtClean="0"/>
          </a:p>
          <a:p>
            <a:pPr algn="ctr">
              <a:buNone/>
            </a:pPr>
            <a:r>
              <a:rPr sz="4000" i="1" dirty="0" smtClean="0"/>
              <a:t>      Merci pour votre attention</a:t>
            </a:r>
            <a:endParaRPr lang="fr-FR" sz="4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z="2000" smtClean="0"/>
            </a:fld>
            <a:endParaRPr lang="fr-FR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uiExpand="1" build="p"/>
      <p:bldP spid="6" grpId="1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lIns="80156" tIns="40078" rIns="80156" bIns="40078"/>
          <a:lstStyle/>
          <a:p>
            <a:fld id="{50353336-5565-4D3B-ABC4-1D6E2DCFA116}" type="slidenum">
              <a:rPr lang="fr-FR" smtClean="0"/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95536" y="4293096"/>
            <a:ext cx="8748464" cy="2266152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Missions : </a:t>
            </a:r>
            <a:endPara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L’entreprise Multitech est chargée de :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Vente des équipements informatique et électroménager.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des systèmes informatique.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Réparation des matérielles informatique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815396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6156176" y="0"/>
            <a:ext cx="16999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234759" y="228779"/>
            <a:ext cx="2278596" cy="1158157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la société</a:t>
            </a:r>
            <a:endParaRPr lang="fr-FR" sz="1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  <a:endParaRPr lang="fr-FR" sz="14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fr-FR" sz="14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demandé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985485" y="359400"/>
            <a:ext cx="3306969" cy="80421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4700" b="1" i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sz="47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73543"/>
            <a:ext cx="9144000" cy="18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l8.png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8772675">
            <a:off x="6285820" y="4477820"/>
            <a:ext cx="2095873" cy="2067121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68054" y="4776834"/>
            <a:ext cx="1892294" cy="1748510"/>
          </a:xfrm>
        </p:spPr>
        <p:txBody>
          <a:bodyPr lIns="80156" tIns="40078" rIns="80156" bIns="40078">
            <a:normAutofit/>
          </a:bodyPr>
          <a:lstStyle/>
          <a:p>
            <a:pPr marL="0" indent="0" algn="ctr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disponibilité seul pendant les jours et à l’heure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travail.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lIns="80156" tIns="40078" rIns="80156" bIns="40078"/>
          <a:lstStyle/>
          <a:p>
            <a:fld id="{50353336-5565-4D3B-ABC4-1D6E2DCFA116}" type="slidenum">
              <a:rPr lang="fr-FR" smtClean="0"/>
            </a:fld>
            <a:endParaRPr lang="fr-FR"/>
          </a:p>
        </p:txBody>
      </p:sp>
      <p:pic>
        <p:nvPicPr>
          <p:cNvPr id="7" name="Picture 33"/>
          <p:cNvPicPr>
            <a:picLocks noChangeAspect="1" noChangeArrowheads="1"/>
          </p:cNvPicPr>
          <p:nvPr/>
        </p:nvPicPr>
        <p:blipFill>
          <a:blip r:embed="rId2" cstate="print">
            <a:lum bright="6000"/>
          </a:blip>
          <a:srcRect/>
          <a:stretch>
            <a:fillRect/>
          </a:stretch>
        </p:blipFill>
        <p:spPr bwMode="auto">
          <a:xfrm>
            <a:off x="4426352" y="4198110"/>
            <a:ext cx="1405212" cy="249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l8.png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887061">
            <a:off x="6210022" y="2384714"/>
            <a:ext cx="2222712" cy="194916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398891" y="2612731"/>
            <a:ext cx="2030621" cy="2019931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congestion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 du caisse,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plus les discours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négociation.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pic>
        <p:nvPicPr>
          <p:cNvPr id="15" name="Image 14" descr="uuuuuu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5290345">
            <a:off x="2008855" y="2762179"/>
            <a:ext cx="2420023" cy="212826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311330" y="3099587"/>
            <a:ext cx="1931593" cy="118893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Manque du temps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consulter tous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les rayons du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magasin.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815396" y="1404370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6173175" y="0"/>
            <a:ext cx="0" cy="140437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234759" y="228779"/>
            <a:ext cx="2278596" cy="1158157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la société</a:t>
            </a:r>
            <a:endParaRPr lang="fr-FR" sz="14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  <a:endParaRPr lang="fr-FR" sz="1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fr-FR" sz="14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demandé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985485" y="359400"/>
            <a:ext cx="3306969" cy="80421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4700" b="1" i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sz="47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Image 17" descr="FSEGT-logo-log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lIns="80156" tIns="40078" rIns="80156" bIns="40078"/>
          <a:lstStyle/>
          <a:p>
            <a:fld id="{50353336-5565-4D3B-ABC4-1D6E2DCFA116}" type="slidenum">
              <a:rPr lang="fr-FR" smtClean="0"/>
            </a:fld>
            <a:endParaRPr lang="fr-FR"/>
          </a:p>
        </p:txBody>
      </p:sp>
      <p:pic>
        <p:nvPicPr>
          <p:cNvPr id="9" name="Picture 3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3559621"/>
            <a:ext cx="977539" cy="271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l8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8772675">
            <a:off x="5969968" y="3342572"/>
            <a:ext cx="2369415" cy="2336911"/>
          </a:xfrm>
          <a:prstGeom prst="rect">
            <a:avLst/>
          </a:prstGeom>
        </p:spPr>
      </p:pic>
      <p:pic>
        <p:nvPicPr>
          <p:cNvPr id="12" name="Image 11" descr="l8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365425">
            <a:off x="4669344" y="1536868"/>
            <a:ext cx="2222712" cy="194916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747005" y="1741942"/>
            <a:ext cx="1944215" cy="1188934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disponibilité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24/24 h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4" name="Image 13" descr="uuuuuu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5290345">
            <a:off x="2008855" y="2337655"/>
            <a:ext cx="2420023" cy="212826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284046" y="2830436"/>
            <a:ext cx="1627158" cy="634937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L’élimination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frontières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815396" y="1404370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6173175" y="0"/>
            <a:ext cx="0" cy="140437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234759" y="228779"/>
            <a:ext cx="2278596" cy="1158157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la société</a:t>
            </a:r>
            <a:endParaRPr lang="fr-FR" sz="14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  <a:endParaRPr lang="fr-FR" sz="14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fr-FR" sz="1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demandé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85485" y="359400"/>
            <a:ext cx="3306969" cy="80421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4700" b="1" i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sz="47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06291" y="3859090"/>
            <a:ext cx="1961077" cy="911935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gain d’espace et de l’argent</a:t>
            </a:r>
            <a:endParaRPr lang="fr-FR" dirty="0"/>
          </a:p>
        </p:txBody>
      </p:sp>
      <p:pic>
        <p:nvPicPr>
          <p:cNvPr id="21" name="Image 20" descr="FSEGT-logo-log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3812" y="1665612"/>
            <a:ext cx="8024957" cy="2627483"/>
          </a:xfrm>
        </p:spPr>
        <p:txBody>
          <a:bodyPr lIns="80156" tIns="40078" rIns="80156" bIns="40078">
            <a:normAutofit/>
          </a:bodyPr>
          <a:lstStyle/>
          <a:p>
            <a:b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Réalisation d’une application responsive web pour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vente en ligne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lIns="80156" tIns="40078" rIns="80156" bIns="40078"/>
          <a:lstStyle/>
          <a:p>
            <a:fld id="{50353336-5565-4D3B-ABC4-1D6E2DCFA116}" type="slidenum">
              <a:rPr lang="fr-FR" smtClean="0"/>
            </a:fld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539552" y="1404370"/>
            <a:ext cx="8604449" cy="84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6173175" y="0"/>
            <a:ext cx="0" cy="140437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234759" y="228779"/>
            <a:ext cx="2278596" cy="1158157"/>
          </a:xfrm>
          <a:prstGeom prst="rect">
            <a:avLst/>
          </a:prstGeom>
          <a:noFill/>
        </p:spPr>
        <p:txBody>
          <a:bodyPr wrap="square" lIns="80156" tIns="40078" rIns="80156" bIns="40078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la société</a:t>
            </a:r>
            <a:endParaRPr lang="fr-FR" sz="14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  <a:endParaRPr lang="fr-FR" sz="14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fr-FR" sz="14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demandé</a:t>
            </a:r>
            <a:endParaRPr lang="fr-FR" sz="1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85485" y="359400"/>
            <a:ext cx="3306969" cy="80421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4700" b="1" i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sz="47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age 11" descr="FSEGT-logo-login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00808"/>
            <a:ext cx="9144000" cy="5098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815395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6156176" y="0"/>
            <a:ext cx="16999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95219" y="254782"/>
            <a:ext cx="4483573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 Scrum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372200" y="404664"/>
            <a:ext cx="2475011" cy="573381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Mécanisme de la méthode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</a:rPr>
              <a:t>Découpage des sprints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0" y="1556792"/>
            <a:ext cx="9144000" cy="5098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6553200" y="6101209"/>
            <a:ext cx="2133600" cy="476250"/>
          </a:xfrm>
        </p:spPr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pic>
        <p:nvPicPr>
          <p:cNvPr id="23" name="Picture 9397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8244408" cy="473879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13673" y="44998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Sprints</a:t>
            </a:r>
            <a:endParaRPr lang="fr-FR" dirty="0"/>
          </a:p>
        </p:txBody>
      </p:sp>
      <p:sp>
        <p:nvSpPr>
          <p:cNvPr id="25" name="Accolade ouvrante 24"/>
          <p:cNvSpPr/>
          <p:nvPr/>
        </p:nvSpPr>
        <p:spPr>
          <a:xfrm>
            <a:off x="1043607" y="3595471"/>
            <a:ext cx="171043" cy="21377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Processus 25"/>
          <p:cNvSpPr/>
          <p:nvPr/>
        </p:nvSpPr>
        <p:spPr>
          <a:xfrm>
            <a:off x="1270667" y="3645024"/>
            <a:ext cx="1080120" cy="20882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4283968" y="2780928"/>
            <a:ext cx="3096344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187624" y="2780928"/>
            <a:ext cx="1341126" cy="814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996003" y="3933057"/>
            <a:ext cx="1215957" cy="891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462002" y="1975028"/>
            <a:ext cx="1582964" cy="1237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9397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1988765"/>
            <a:ext cx="8172400" cy="4680595"/>
          </a:xfrm>
          <a:prstGeom prst="rect">
            <a:avLst/>
          </a:prstGeom>
        </p:spPr>
      </p:pic>
      <p:pic>
        <p:nvPicPr>
          <p:cNvPr id="32" name="Image 31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fr-FR" smtClean="0"/>
            </a:fld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815395" y="1340768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6156176" y="0"/>
            <a:ext cx="16999" cy="134076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56450" y="317558"/>
            <a:ext cx="4483573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 Scrum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372200" y="404664"/>
            <a:ext cx="2475011" cy="573381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</a:rPr>
              <a:t>Mécanisme de la méthode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Découpage des sprints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95769"/>
            <a:ext cx="7200800" cy="4649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 descr="FSEGT-logo-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160" cy="12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047069" y="1730516"/>
            <a:ext cx="673411" cy="714165"/>
          </a:xfrm>
          <a:prstGeom prst="rect">
            <a:avLst/>
          </a:prstGeo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047068" y="2744992"/>
            <a:ext cx="673411" cy="714165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047068" y="3786173"/>
            <a:ext cx="673411" cy="71416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970824" y="2955212"/>
            <a:ext cx="985821" cy="404104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r>
              <a:rPr lang="fr-FR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Gérant</a:t>
            </a:r>
            <a:endParaRPr lang="fr-FR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815396" y="1404370"/>
            <a:ext cx="832860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6173175" y="0"/>
            <a:ext cx="0" cy="140437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70485" y="274590"/>
            <a:ext cx="5384462" cy="681103"/>
          </a:xfrm>
          <a:prstGeom prst="rect">
            <a:avLst/>
          </a:prstGeom>
        </p:spPr>
        <p:txBody>
          <a:bodyPr wrap="none" lIns="80156" tIns="40078" rIns="80156" bIns="4007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 des Besoins</a:t>
            </a:r>
            <a:endParaRPr lang="fr-FR" sz="39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254947" y="115747"/>
            <a:ext cx="2978354" cy="106582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Identification des acteurs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</a:rPr>
              <a:t>Besoins fonctionnels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d’utilisations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950248" y="1908494"/>
            <a:ext cx="2019694" cy="40410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Administrateur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918232" y="3920292"/>
            <a:ext cx="1395485" cy="404104"/>
          </a:xfrm>
          <a:prstGeom prst="rect">
            <a:avLst/>
          </a:prstGeom>
          <a:noFill/>
        </p:spPr>
        <p:txBody>
          <a:bodyPr wrap="none" lIns="80156" tIns="40078" rIns="80156" bIns="40078" rtlCol="0">
            <a:spAutoFit/>
          </a:bodyPr>
          <a:lstStyle/>
          <a:p>
            <a:r>
              <a:rPr lang="fr-FR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Technicien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68" y="4799778"/>
            <a:ext cx="670618" cy="71329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970824" y="4948676"/>
            <a:ext cx="1121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Livreur</a:t>
            </a:r>
            <a:endParaRPr lang="fr-FR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68" y="5812512"/>
            <a:ext cx="670618" cy="71329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18232" y="5988454"/>
            <a:ext cx="8883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fr-FR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16" descr="FSEGT-logo-log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70485" cy="126876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31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Contemporary blue desig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2989</Words>
  <Application>WPS Presentation</Application>
  <PresentationFormat>Affichage à l'écran (4:3)</PresentationFormat>
  <Paragraphs>306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Corbel</vt:lpstr>
      <vt:lpstr>Microsoft YaHei</vt:lpstr>
      <vt:lpstr>Arial Unicode MS</vt:lpstr>
      <vt:lpstr>Calibri</vt:lpstr>
      <vt:lpstr>MS PGothic</vt:lpstr>
      <vt:lpstr>Contemporary blue design template</vt:lpstr>
      <vt:lpstr>Présentation de projet de fin d’étude licence en informatique de gestion</vt:lpstr>
      <vt:lpstr>PowerPoint 演示文稿</vt:lpstr>
      <vt:lpstr>PowerPoint 演示文稿</vt:lpstr>
      <vt:lpstr>PowerPoint 演示文稿</vt:lpstr>
      <vt:lpstr>PowerPoint 演示文稿</vt:lpstr>
      <vt:lpstr> Conception et Réalisation d’une application responsive web pour la vente en ligne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Diagramme de cas d’utilisation global  </vt:lpstr>
      <vt:lpstr>Diagramme de cas d’utilisation de sprint 1</vt:lpstr>
      <vt:lpstr>Diagramme de classe de sprint 1</vt:lpstr>
      <vt:lpstr>Diagramme d’activité de sprint 1</vt:lpstr>
      <vt:lpstr>Interface pour l’administrateur :</vt:lpstr>
      <vt:lpstr>Diagramme de cas d’utilisation de sprint 2</vt:lpstr>
      <vt:lpstr>Diagramme de classe de sprint 2</vt:lpstr>
      <vt:lpstr>Diagramme d’activité de cas « Commander »</vt:lpstr>
      <vt:lpstr>Interface pour un client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web pour le calcul estimatif de la pension de retraite et le suivi des dossiers à la Caisse Nationale de Sécurité Sociale</dc:title>
  <dc:creator>LANDOULSI Asma</dc:creator>
  <cp:lastModifiedBy>hamza</cp:lastModifiedBy>
  <cp:revision>297</cp:revision>
  <dcterms:created xsi:type="dcterms:W3CDTF">2009-05-09T12:30:00Z</dcterms:created>
  <dcterms:modified xsi:type="dcterms:W3CDTF">2020-07-03T12:59:03Z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TC100738461036</vt:lpwstr>
  </property>
  <property fmtid="{D5CDD505-2E9C-101B-9397-08002B2CF9AE}" pid="3" name="KSOProductBuildVer">
    <vt:lpwstr>1033-11.2.0.9431</vt:lpwstr>
  </property>
</Properties>
</file>