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332" r:id="rId2"/>
    <p:sldId id="353" r:id="rId3"/>
    <p:sldId id="348" r:id="rId4"/>
    <p:sldId id="277" r:id="rId5"/>
    <p:sldId id="291" r:id="rId6"/>
    <p:sldId id="354" r:id="rId7"/>
    <p:sldId id="355" r:id="rId8"/>
    <p:sldId id="358" r:id="rId9"/>
    <p:sldId id="350" r:id="rId10"/>
    <p:sldId id="276" r:id="rId11"/>
    <p:sldId id="352" r:id="rId12"/>
    <p:sldId id="359" r:id="rId13"/>
    <p:sldId id="351" r:id="rId14"/>
    <p:sldId id="334" r:id="rId15"/>
    <p:sldId id="335" r:id="rId16"/>
    <p:sldId id="356" r:id="rId17"/>
    <p:sldId id="357" r:id="rId18"/>
    <p:sldId id="360" r:id="rId19"/>
    <p:sldId id="336" r:id="rId20"/>
    <p:sldId id="337" r:id="rId21"/>
    <p:sldId id="310" r:id="rId22"/>
    <p:sldId id="339" r:id="rId23"/>
    <p:sldId id="340" r:id="rId24"/>
    <p:sldId id="341" r:id="rId25"/>
    <p:sldId id="342" r:id="rId26"/>
    <p:sldId id="343" r:id="rId27"/>
    <p:sldId id="344" r:id="rId28"/>
    <p:sldId id="345" r:id="rId29"/>
    <p:sldId id="346" r:id="rId30"/>
    <p:sldId id="333"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9BD"/>
    <a:srgbClr val="FF5969"/>
    <a:srgbClr val="FEC630"/>
    <a:srgbClr val="52CBBE"/>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1" autoAdjust="0"/>
    <p:restoredTop sz="90391" autoAdjust="0"/>
  </p:normalViewPr>
  <p:slideViewPr>
    <p:cSldViewPr snapToGrid="0">
      <p:cViewPr>
        <p:scale>
          <a:sx n="71" d="100"/>
          <a:sy n="71" d="100"/>
        </p:scale>
        <p:origin x="-54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EF8A3-2271-40A3-A2D4-1F686100F4A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579C6B4E-8347-4895-A6BE-7B558AF3B4EA}">
      <dgm:prSet phldrT="[Texte]"/>
      <dgm:spPr>
        <a:gradFill flip="none" rotWithShape="0">
          <a:gsLst>
            <a:gs pos="0">
              <a:srgbClr val="52CBBE">
                <a:tint val="66000"/>
                <a:satMod val="160000"/>
              </a:srgbClr>
            </a:gs>
            <a:gs pos="50000">
              <a:srgbClr val="52CBBE">
                <a:tint val="44500"/>
                <a:satMod val="160000"/>
              </a:srgbClr>
            </a:gs>
            <a:gs pos="100000">
              <a:srgbClr val="52CBBE">
                <a:tint val="23500"/>
                <a:satMod val="160000"/>
              </a:srgbClr>
            </a:gs>
          </a:gsLst>
          <a:lin ang="2700000" scaled="1"/>
          <a:tileRect/>
        </a:gradFill>
      </dgm:spPr>
      <dgm:t>
        <a:bodyPr/>
        <a:lstStyle/>
        <a:p>
          <a:endParaRPr lang="fr-FR" dirty="0"/>
        </a:p>
      </dgm:t>
    </dgm:pt>
    <dgm:pt modelId="{08FDE208-A9BB-4425-A588-F3EF13090319}" type="parTrans" cxnId="{64E49C30-35E4-4900-8A92-BA169F6683B6}">
      <dgm:prSet/>
      <dgm:spPr/>
      <dgm:t>
        <a:bodyPr/>
        <a:lstStyle/>
        <a:p>
          <a:endParaRPr lang="fr-FR"/>
        </a:p>
      </dgm:t>
    </dgm:pt>
    <dgm:pt modelId="{62E4E364-C02D-4DEF-8248-23BBA519F1F4}" type="sibTrans" cxnId="{64E49C30-35E4-4900-8A92-BA169F6683B6}">
      <dgm:prSet/>
      <dgm:spPr/>
      <dgm:t>
        <a:bodyPr/>
        <a:lstStyle/>
        <a:p>
          <a:endParaRPr lang="fr-FR"/>
        </a:p>
      </dgm:t>
    </dgm:pt>
    <dgm:pt modelId="{8928A52B-16C8-461F-8756-9562AEB22B31}">
      <dgm:prSet phldrT="[Texte]"/>
      <dgm:spPr>
        <a:gradFill flip="none" rotWithShape="0">
          <a:gsLst>
            <a:gs pos="0">
              <a:srgbClr val="52C9BD">
                <a:tint val="66000"/>
                <a:satMod val="160000"/>
              </a:srgbClr>
            </a:gs>
            <a:gs pos="50000">
              <a:srgbClr val="52C9BD">
                <a:tint val="44500"/>
                <a:satMod val="160000"/>
              </a:srgbClr>
            </a:gs>
            <a:gs pos="100000">
              <a:srgbClr val="52C9BD">
                <a:tint val="23500"/>
                <a:satMod val="160000"/>
              </a:srgbClr>
            </a:gs>
          </a:gsLst>
          <a:lin ang="13500000" scaled="1"/>
          <a:tileRect/>
        </a:gradFill>
      </dgm:spPr>
      <dgm:t>
        <a:bodyPr/>
        <a:lstStyle/>
        <a:p>
          <a:endParaRPr lang="fr-FR" dirty="0"/>
        </a:p>
      </dgm:t>
    </dgm:pt>
    <dgm:pt modelId="{00397BC0-0E7F-4B02-BD7D-0C78074ACFEC}" type="parTrans" cxnId="{8C800AED-266D-472C-96BE-13861CE0C2E1}">
      <dgm:prSet/>
      <dgm:spPr/>
      <dgm:t>
        <a:bodyPr/>
        <a:lstStyle/>
        <a:p>
          <a:endParaRPr lang="fr-FR"/>
        </a:p>
      </dgm:t>
    </dgm:pt>
    <dgm:pt modelId="{1EA8EED5-9F50-44F5-85D5-698C6EF18E97}" type="sibTrans" cxnId="{8C800AED-266D-472C-96BE-13861CE0C2E1}">
      <dgm:prSet/>
      <dgm:spPr/>
      <dgm:t>
        <a:bodyPr/>
        <a:lstStyle/>
        <a:p>
          <a:endParaRPr lang="fr-FR"/>
        </a:p>
      </dgm:t>
    </dgm:pt>
    <dgm:pt modelId="{619FCBAF-93D7-4C06-9448-5956763D9AFE}">
      <dgm:prSet phldrT="[Texte]"/>
      <dgm:spPr/>
      <dgm:t>
        <a:bodyPr/>
        <a:lstStyle/>
        <a:p>
          <a:r>
            <a:rPr lang="fr-FR" dirty="0" smtClean="0"/>
            <a:t>Contexte et problématique</a:t>
          </a:r>
          <a:endParaRPr lang="fr-FR" dirty="0"/>
        </a:p>
      </dgm:t>
    </dgm:pt>
    <dgm:pt modelId="{27C7F6CC-0E61-45FA-BF4C-A8D4BA7B35A3}" type="parTrans" cxnId="{FC223571-C89D-431F-830A-CEBB3D5A42EF}">
      <dgm:prSet/>
      <dgm:spPr/>
      <dgm:t>
        <a:bodyPr/>
        <a:lstStyle/>
        <a:p>
          <a:endParaRPr lang="fr-FR"/>
        </a:p>
      </dgm:t>
    </dgm:pt>
    <dgm:pt modelId="{A1C820F8-8B0F-410E-AAE3-7BD527617EB3}" type="sibTrans" cxnId="{FC223571-C89D-431F-830A-CEBB3D5A42EF}">
      <dgm:prSet/>
      <dgm:spPr/>
      <dgm:t>
        <a:bodyPr/>
        <a:lstStyle/>
        <a:p>
          <a:endParaRPr lang="fr-FR"/>
        </a:p>
      </dgm:t>
    </dgm:pt>
    <dgm:pt modelId="{4509F313-CB00-42CF-8686-2E1F659CC6AE}">
      <dgm:prSet phldrT="[Texte]"/>
      <dgm:spPr>
        <a:gradFill flip="none" rotWithShape="0">
          <a:gsLst>
            <a:gs pos="0">
              <a:srgbClr val="52C9BD">
                <a:shade val="30000"/>
                <a:satMod val="115000"/>
              </a:srgbClr>
            </a:gs>
            <a:gs pos="50000">
              <a:srgbClr val="52C9BD">
                <a:shade val="67500"/>
                <a:satMod val="115000"/>
              </a:srgbClr>
            </a:gs>
            <a:gs pos="100000">
              <a:srgbClr val="52C9BD">
                <a:shade val="100000"/>
                <a:satMod val="115000"/>
              </a:srgbClr>
            </a:gs>
          </a:gsLst>
          <a:lin ang="2700000" scaled="1"/>
          <a:tileRect/>
        </a:gradFill>
      </dgm:spPr>
      <dgm:t>
        <a:bodyPr/>
        <a:lstStyle/>
        <a:p>
          <a:endParaRPr lang="fr-FR" dirty="0"/>
        </a:p>
      </dgm:t>
    </dgm:pt>
    <dgm:pt modelId="{08EE1701-88B3-408C-BA1B-9AF342FF5B0C}" type="parTrans" cxnId="{9DA4E61F-EF10-46B7-809E-0AA34EE68DAB}">
      <dgm:prSet/>
      <dgm:spPr/>
      <dgm:t>
        <a:bodyPr/>
        <a:lstStyle/>
        <a:p>
          <a:endParaRPr lang="fr-FR"/>
        </a:p>
      </dgm:t>
    </dgm:pt>
    <dgm:pt modelId="{0C9EA39B-656A-4AFF-8BC8-B46FB073ADD5}" type="sibTrans" cxnId="{9DA4E61F-EF10-46B7-809E-0AA34EE68DAB}">
      <dgm:prSet/>
      <dgm:spPr/>
      <dgm:t>
        <a:bodyPr/>
        <a:lstStyle/>
        <a:p>
          <a:endParaRPr lang="fr-FR"/>
        </a:p>
      </dgm:t>
    </dgm:pt>
    <dgm:pt modelId="{27830A93-F736-4305-947B-96367BADCBEA}">
      <dgm:prSet phldrT="[Texte]"/>
      <dgm:spPr/>
      <dgm:t>
        <a:bodyPr/>
        <a:lstStyle/>
        <a:p>
          <a:r>
            <a:rPr lang="fr-FR" dirty="0" smtClean="0"/>
            <a:t>Solution</a:t>
          </a:r>
          <a:endParaRPr lang="fr-FR" dirty="0"/>
        </a:p>
      </dgm:t>
    </dgm:pt>
    <dgm:pt modelId="{B957A894-6239-4A40-AE06-17A5AAB1D93F}" type="parTrans" cxnId="{CA8C30D4-F194-4176-BD5A-57540E2C4DCC}">
      <dgm:prSet/>
      <dgm:spPr/>
      <dgm:t>
        <a:bodyPr/>
        <a:lstStyle/>
        <a:p>
          <a:endParaRPr lang="fr-FR"/>
        </a:p>
      </dgm:t>
    </dgm:pt>
    <dgm:pt modelId="{1153DF3F-76FD-40A8-BF1A-3005135AD934}" type="sibTrans" cxnId="{CA8C30D4-F194-4176-BD5A-57540E2C4DCC}">
      <dgm:prSet/>
      <dgm:spPr/>
      <dgm:t>
        <a:bodyPr/>
        <a:lstStyle/>
        <a:p>
          <a:endParaRPr lang="fr-FR"/>
        </a:p>
      </dgm:t>
    </dgm:pt>
    <dgm:pt modelId="{3EAE2594-A9BD-4C9E-8DC3-EC8586483AED}">
      <dgm:prSet/>
      <dgm:spPr>
        <a:gradFill flip="none" rotWithShape="0">
          <a:gsLst>
            <a:gs pos="0">
              <a:srgbClr val="52C9BD">
                <a:shade val="30000"/>
                <a:satMod val="115000"/>
              </a:srgbClr>
            </a:gs>
            <a:gs pos="50000">
              <a:srgbClr val="52C9BD">
                <a:shade val="67500"/>
                <a:satMod val="115000"/>
              </a:srgbClr>
            </a:gs>
            <a:gs pos="100000">
              <a:srgbClr val="52C9BD">
                <a:shade val="100000"/>
                <a:satMod val="115000"/>
              </a:srgbClr>
            </a:gs>
          </a:gsLst>
          <a:lin ang="10800000" scaled="1"/>
          <a:tileRect/>
        </a:gradFill>
      </dgm:spPr>
      <dgm:t>
        <a:bodyPr/>
        <a:lstStyle/>
        <a:p>
          <a:endParaRPr lang="fr-FR" dirty="0"/>
        </a:p>
      </dgm:t>
    </dgm:pt>
    <dgm:pt modelId="{0DD53BF2-7741-4E78-B82B-AFF19D2EDACE}" type="parTrans" cxnId="{4AC108D2-EA25-4A0C-9DFF-D261DA91B03A}">
      <dgm:prSet/>
      <dgm:spPr/>
      <dgm:t>
        <a:bodyPr/>
        <a:lstStyle/>
        <a:p>
          <a:endParaRPr lang="fr-FR"/>
        </a:p>
      </dgm:t>
    </dgm:pt>
    <dgm:pt modelId="{C42B679A-5120-49CB-9409-AF5FE69A03F6}" type="sibTrans" cxnId="{4AC108D2-EA25-4A0C-9DFF-D261DA91B03A}">
      <dgm:prSet/>
      <dgm:spPr/>
      <dgm:t>
        <a:bodyPr/>
        <a:lstStyle/>
        <a:p>
          <a:endParaRPr lang="fr-FR"/>
        </a:p>
      </dgm:t>
    </dgm:pt>
    <dgm:pt modelId="{FE19A2A7-8D5E-4436-A7AE-CD716D143585}">
      <dgm:prSet/>
      <dgm:spPr>
        <a:gradFill flip="none" rotWithShape="0">
          <a:gsLst>
            <a:gs pos="0">
              <a:srgbClr val="52C9BD">
                <a:shade val="30000"/>
                <a:satMod val="115000"/>
              </a:srgbClr>
            </a:gs>
            <a:gs pos="50000">
              <a:srgbClr val="52C9BD">
                <a:shade val="67500"/>
                <a:satMod val="115000"/>
              </a:srgbClr>
            </a:gs>
            <a:gs pos="100000">
              <a:srgbClr val="52C9BD">
                <a:shade val="100000"/>
                <a:satMod val="115000"/>
              </a:srgbClr>
            </a:gs>
          </a:gsLst>
          <a:path path="circle">
            <a:fillToRect l="50000" t="50000" r="50000" b="50000"/>
          </a:path>
          <a:tileRect/>
        </a:gradFill>
      </dgm:spPr>
      <dgm:t>
        <a:bodyPr/>
        <a:lstStyle/>
        <a:p>
          <a:endParaRPr lang="fr-FR" dirty="0"/>
        </a:p>
      </dgm:t>
    </dgm:pt>
    <dgm:pt modelId="{8A88897C-163A-4FC5-9C79-57A8FAD34895}" type="parTrans" cxnId="{8CE13D08-AFC3-42A5-AA9A-057957173EAA}">
      <dgm:prSet/>
      <dgm:spPr/>
      <dgm:t>
        <a:bodyPr/>
        <a:lstStyle/>
        <a:p>
          <a:endParaRPr lang="fr-FR"/>
        </a:p>
      </dgm:t>
    </dgm:pt>
    <dgm:pt modelId="{EFE31F89-C851-4264-9464-0F6F16F23553}" type="sibTrans" cxnId="{8CE13D08-AFC3-42A5-AA9A-057957173EAA}">
      <dgm:prSet/>
      <dgm:spPr/>
      <dgm:t>
        <a:bodyPr/>
        <a:lstStyle/>
        <a:p>
          <a:endParaRPr lang="fr-FR"/>
        </a:p>
      </dgm:t>
    </dgm:pt>
    <dgm:pt modelId="{6B2A00AD-524A-42E7-BAB6-38A7AFA5C864}">
      <dgm:prSet/>
      <dgm:spPr/>
      <dgm:t>
        <a:bodyPr/>
        <a:lstStyle/>
        <a:p>
          <a:r>
            <a:rPr lang="fr-FR" dirty="0" smtClean="0"/>
            <a:t>Modélisation et analyse</a:t>
          </a:r>
          <a:endParaRPr lang="fr-FR" dirty="0"/>
        </a:p>
      </dgm:t>
    </dgm:pt>
    <dgm:pt modelId="{D8D5ECBB-A498-47E1-BA3B-25B01C221DBE}" type="parTrans" cxnId="{F14DCBC0-B22B-4544-9D9D-342446682BAB}">
      <dgm:prSet/>
      <dgm:spPr/>
      <dgm:t>
        <a:bodyPr/>
        <a:lstStyle/>
        <a:p>
          <a:endParaRPr lang="fr-FR"/>
        </a:p>
      </dgm:t>
    </dgm:pt>
    <dgm:pt modelId="{8A3A2FA3-135E-4758-BF27-C63E549E8C1B}" type="sibTrans" cxnId="{F14DCBC0-B22B-4544-9D9D-342446682BAB}">
      <dgm:prSet/>
      <dgm:spPr/>
      <dgm:t>
        <a:bodyPr/>
        <a:lstStyle/>
        <a:p>
          <a:endParaRPr lang="fr-FR"/>
        </a:p>
      </dgm:t>
    </dgm:pt>
    <dgm:pt modelId="{D8D2457E-55FF-4D89-B74D-577EED20EFB0}">
      <dgm:prSet/>
      <dgm:spPr/>
      <dgm:t>
        <a:bodyPr/>
        <a:lstStyle/>
        <a:p>
          <a:r>
            <a:rPr lang="fr-FR" dirty="0" smtClean="0"/>
            <a:t>Conclusion</a:t>
          </a:r>
          <a:endParaRPr lang="fr-FR" dirty="0"/>
        </a:p>
      </dgm:t>
    </dgm:pt>
    <dgm:pt modelId="{F6DC8403-3EB0-43DD-9278-DA9DD096F386}" type="parTrans" cxnId="{3B6CB6A8-AD1A-4872-905D-F975F2648BBF}">
      <dgm:prSet/>
      <dgm:spPr/>
      <dgm:t>
        <a:bodyPr/>
        <a:lstStyle/>
        <a:p>
          <a:endParaRPr lang="fr-FR"/>
        </a:p>
      </dgm:t>
    </dgm:pt>
    <dgm:pt modelId="{20991583-5137-42F9-9404-4ED349315151}" type="sibTrans" cxnId="{3B6CB6A8-AD1A-4872-905D-F975F2648BBF}">
      <dgm:prSet/>
      <dgm:spPr/>
      <dgm:t>
        <a:bodyPr/>
        <a:lstStyle/>
        <a:p>
          <a:endParaRPr lang="fr-FR"/>
        </a:p>
      </dgm:t>
    </dgm:pt>
    <dgm:pt modelId="{C4E01CCD-36CC-419F-85DD-D1F013276394}">
      <dgm:prSet phldrT="[Texte]"/>
      <dgm:spPr/>
      <dgm:t>
        <a:bodyPr/>
        <a:lstStyle/>
        <a:p>
          <a:r>
            <a:rPr lang="fr-FR" dirty="0" smtClean="0"/>
            <a:t>Introduction</a:t>
          </a:r>
          <a:endParaRPr lang="fr-FR" dirty="0"/>
        </a:p>
      </dgm:t>
    </dgm:pt>
    <dgm:pt modelId="{C56EBEE7-BA41-4708-A101-AE153968C921}" type="sibTrans" cxnId="{37E124E4-FABB-4FBF-84A1-F9DA300B4675}">
      <dgm:prSet/>
      <dgm:spPr/>
      <dgm:t>
        <a:bodyPr/>
        <a:lstStyle/>
        <a:p>
          <a:endParaRPr lang="fr-FR"/>
        </a:p>
      </dgm:t>
    </dgm:pt>
    <dgm:pt modelId="{526B0D21-34CE-4CED-8F5C-AAE42C9A1526}" type="parTrans" cxnId="{37E124E4-FABB-4FBF-84A1-F9DA300B4675}">
      <dgm:prSet/>
      <dgm:spPr/>
      <dgm:t>
        <a:bodyPr/>
        <a:lstStyle/>
        <a:p>
          <a:endParaRPr lang="fr-FR"/>
        </a:p>
      </dgm:t>
    </dgm:pt>
    <dgm:pt modelId="{99FDB2BF-D72B-47E5-A63E-F1A56D6BCA94}" type="pres">
      <dgm:prSet presAssocID="{341EF8A3-2271-40A3-A2D4-1F686100F4A1}" presName="linearFlow" presStyleCnt="0">
        <dgm:presLayoutVars>
          <dgm:dir/>
          <dgm:animLvl val="lvl"/>
          <dgm:resizeHandles val="exact"/>
        </dgm:presLayoutVars>
      </dgm:prSet>
      <dgm:spPr/>
      <dgm:t>
        <a:bodyPr/>
        <a:lstStyle/>
        <a:p>
          <a:endParaRPr lang="fr-FR"/>
        </a:p>
      </dgm:t>
    </dgm:pt>
    <dgm:pt modelId="{E1C9063B-C1DE-4403-9E7D-5B5BB971077F}" type="pres">
      <dgm:prSet presAssocID="{579C6B4E-8347-4895-A6BE-7B558AF3B4EA}" presName="composite" presStyleCnt="0"/>
      <dgm:spPr/>
    </dgm:pt>
    <dgm:pt modelId="{60587DC2-D235-4EAE-B089-616D658BDBD9}" type="pres">
      <dgm:prSet presAssocID="{579C6B4E-8347-4895-A6BE-7B558AF3B4EA}" presName="parentText" presStyleLbl="alignNode1" presStyleIdx="0" presStyleCnt="5">
        <dgm:presLayoutVars>
          <dgm:chMax val="1"/>
          <dgm:bulletEnabled val="1"/>
        </dgm:presLayoutVars>
      </dgm:prSet>
      <dgm:spPr/>
      <dgm:t>
        <a:bodyPr/>
        <a:lstStyle/>
        <a:p>
          <a:endParaRPr lang="fr-FR"/>
        </a:p>
      </dgm:t>
    </dgm:pt>
    <dgm:pt modelId="{FC6751B7-A8FB-417B-9FAC-30DE8C35E03B}" type="pres">
      <dgm:prSet presAssocID="{579C6B4E-8347-4895-A6BE-7B558AF3B4EA}" presName="descendantText" presStyleLbl="alignAcc1" presStyleIdx="0" presStyleCnt="5" custLinFactNeighborX="-1252" custLinFactNeighborY="-3418">
        <dgm:presLayoutVars>
          <dgm:bulletEnabled val="1"/>
        </dgm:presLayoutVars>
      </dgm:prSet>
      <dgm:spPr/>
      <dgm:t>
        <a:bodyPr/>
        <a:lstStyle/>
        <a:p>
          <a:endParaRPr lang="fr-FR"/>
        </a:p>
      </dgm:t>
    </dgm:pt>
    <dgm:pt modelId="{B809567F-3D24-4FDA-94E7-F4C6531C1EE5}" type="pres">
      <dgm:prSet presAssocID="{62E4E364-C02D-4DEF-8248-23BBA519F1F4}" presName="sp" presStyleCnt="0"/>
      <dgm:spPr/>
    </dgm:pt>
    <dgm:pt modelId="{77C8F910-2AB0-40A7-A7A7-2130A14C3432}" type="pres">
      <dgm:prSet presAssocID="{8928A52B-16C8-461F-8756-9562AEB22B31}" presName="composite" presStyleCnt="0"/>
      <dgm:spPr/>
    </dgm:pt>
    <dgm:pt modelId="{3E50C54C-3F92-4E20-BA25-FA7E9DDECEDB}" type="pres">
      <dgm:prSet presAssocID="{8928A52B-16C8-461F-8756-9562AEB22B31}" presName="parentText" presStyleLbl="alignNode1" presStyleIdx="1" presStyleCnt="5">
        <dgm:presLayoutVars>
          <dgm:chMax val="1"/>
          <dgm:bulletEnabled val="1"/>
        </dgm:presLayoutVars>
      </dgm:prSet>
      <dgm:spPr/>
      <dgm:t>
        <a:bodyPr/>
        <a:lstStyle/>
        <a:p>
          <a:endParaRPr lang="fr-FR"/>
        </a:p>
      </dgm:t>
    </dgm:pt>
    <dgm:pt modelId="{5DAA5C68-FFF4-4935-8588-C7FF5CEBD9C5}" type="pres">
      <dgm:prSet presAssocID="{8928A52B-16C8-461F-8756-9562AEB22B31}" presName="descendantText" presStyleLbl="alignAcc1" presStyleIdx="1" presStyleCnt="5">
        <dgm:presLayoutVars>
          <dgm:bulletEnabled val="1"/>
        </dgm:presLayoutVars>
      </dgm:prSet>
      <dgm:spPr/>
      <dgm:t>
        <a:bodyPr/>
        <a:lstStyle/>
        <a:p>
          <a:endParaRPr lang="fr-FR"/>
        </a:p>
      </dgm:t>
    </dgm:pt>
    <dgm:pt modelId="{464921A3-EFD3-42CC-B908-E83CE19D4D4F}" type="pres">
      <dgm:prSet presAssocID="{1EA8EED5-9F50-44F5-85D5-698C6EF18E97}" presName="sp" presStyleCnt="0"/>
      <dgm:spPr/>
    </dgm:pt>
    <dgm:pt modelId="{075CAAAF-724D-428F-AE3E-2C4A8DE1C04F}" type="pres">
      <dgm:prSet presAssocID="{4509F313-CB00-42CF-8686-2E1F659CC6AE}" presName="composite" presStyleCnt="0"/>
      <dgm:spPr/>
    </dgm:pt>
    <dgm:pt modelId="{EBD988C8-5C9B-41E3-9D2B-633E04BCFF55}" type="pres">
      <dgm:prSet presAssocID="{4509F313-CB00-42CF-8686-2E1F659CC6AE}" presName="parentText" presStyleLbl="alignNode1" presStyleIdx="2" presStyleCnt="5">
        <dgm:presLayoutVars>
          <dgm:chMax val="1"/>
          <dgm:bulletEnabled val="1"/>
        </dgm:presLayoutVars>
      </dgm:prSet>
      <dgm:spPr/>
      <dgm:t>
        <a:bodyPr/>
        <a:lstStyle/>
        <a:p>
          <a:endParaRPr lang="fr-FR"/>
        </a:p>
      </dgm:t>
    </dgm:pt>
    <dgm:pt modelId="{E2A1BA72-09E1-4C2C-AF54-FE85FB3A257A}" type="pres">
      <dgm:prSet presAssocID="{4509F313-CB00-42CF-8686-2E1F659CC6AE}" presName="descendantText" presStyleLbl="alignAcc1" presStyleIdx="2" presStyleCnt="5">
        <dgm:presLayoutVars>
          <dgm:bulletEnabled val="1"/>
        </dgm:presLayoutVars>
      </dgm:prSet>
      <dgm:spPr/>
      <dgm:t>
        <a:bodyPr/>
        <a:lstStyle/>
        <a:p>
          <a:endParaRPr lang="fr-FR"/>
        </a:p>
      </dgm:t>
    </dgm:pt>
    <dgm:pt modelId="{3B348FFC-15E1-4397-990D-292B578B59C9}" type="pres">
      <dgm:prSet presAssocID="{0C9EA39B-656A-4AFF-8BC8-B46FB073ADD5}" presName="sp" presStyleCnt="0"/>
      <dgm:spPr/>
    </dgm:pt>
    <dgm:pt modelId="{BC73AE94-D9EF-4D78-AFFC-A073FF26CBDD}" type="pres">
      <dgm:prSet presAssocID="{3EAE2594-A9BD-4C9E-8DC3-EC8586483AED}" presName="composite" presStyleCnt="0"/>
      <dgm:spPr/>
    </dgm:pt>
    <dgm:pt modelId="{8CDD5C44-0B7E-424C-A9ED-2A0DC9126C2E}" type="pres">
      <dgm:prSet presAssocID="{3EAE2594-A9BD-4C9E-8DC3-EC8586483AED}" presName="parentText" presStyleLbl="alignNode1" presStyleIdx="3" presStyleCnt="5">
        <dgm:presLayoutVars>
          <dgm:chMax val="1"/>
          <dgm:bulletEnabled val="1"/>
        </dgm:presLayoutVars>
      </dgm:prSet>
      <dgm:spPr/>
      <dgm:t>
        <a:bodyPr/>
        <a:lstStyle/>
        <a:p>
          <a:endParaRPr lang="fr-FR"/>
        </a:p>
      </dgm:t>
    </dgm:pt>
    <dgm:pt modelId="{184B4D9F-9C61-4DCF-8C20-96AABEA9FA75}" type="pres">
      <dgm:prSet presAssocID="{3EAE2594-A9BD-4C9E-8DC3-EC8586483AED}" presName="descendantText" presStyleLbl="alignAcc1" presStyleIdx="3" presStyleCnt="5">
        <dgm:presLayoutVars>
          <dgm:bulletEnabled val="1"/>
        </dgm:presLayoutVars>
      </dgm:prSet>
      <dgm:spPr/>
      <dgm:t>
        <a:bodyPr/>
        <a:lstStyle/>
        <a:p>
          <a:endParaRPr lang="fr-FR"/>
        </a:p>
      </dgm:t>
    </dgm:pt>
    <dgm:pt modelId="{50FC61D5-16F7-4DE8-BF6D-4D95309BD39E}" type="pres">
      <dgm:prSet presAssocID="{C42B679A-5120-49CB-9409-AF5FE69A03F6}" presName="sp" presStyleCnt="0"/>
      <dgm:spPr/>
    </dgm:pt>
    <dgm:pt modelId="{99607068-5DB6-4314-9F9E-F6AD1B9F4028}" type="pres">
      <dgm:prSet presAssocID="{FE19A2A7-8D5E-4436-A7AE-CD716D143585}" presName="composite" presStyleCnt="0"/>
      <dgm:spPr/>
    </dgm:pt>
    <dgm:pt modelId="{7C246773-4025-43E1-9F95-B93C58BFAE0C}" type="pres">
      <dgm:prSet presAssocID="{FE19A2A7-8D5E-4436-A7AE-CD716D143585}" presName="parentText" presStyleLbl="alignNode1" presStyleIdx="4" presStyleCnt="5">
        <dgm:presLayoutVars>
          <dgm:chMax val="1"/>
          <dgm:bulletEnabled val="1"/>
        </dgm:presLayoutVars>
      </dgm:prSet>
      <dgm:spPr/>
      <dgm:t>
        <a:bodyPr/>
        <a:lstStyle/>
        <a:p>
          <a:endParaRPr lang="fr-FR"/>
        </a:p>
      </dgm:t>
    </dgm:pt>
    <dgm:pt modelId="{431FFACD-8EF1-4AF9-91A0-39E14543818A}" type="pres">
      <dgm:prSet presAssocID="{FE19A2A7-8D5E-4436-A7AE-CD716D143585}" presName="descendantText" presStyleLbl="alignAcc1" presStyleIdx="4" presStyleCnt="5">
        <dgm:presLayoutVars>
          <dgm:bulletEnabled val="1"/>
        </dgm:presLayoutVars>
      </dgm:prSet>
      <dgm:spPr/>
      <dgm:t>
        <a:bodyPr/>
        <a:lstStyle/>
        <a:p>
          <a:endParaRPr lang="fr-FR"/>
        </a:p>
      </dgm:t>
    </dgm:pt>
  </dgm:ptLst>
  <dgm:cxnLst>
    <dgm:cxn modelId="{9DA4E61F-EF10-46B7-809E-0AA34EE68DAB}" srcId="{341EF8A3-2271-40A3-A2D4-1F686100F4A1}" destId="{4509F313-CB00-42CF-8686-2E1F659CC6AE}" srcOrd="2" destOrd="0" parTransId="{08EE1701-88B3-408C-BA1B-9AF342FF5B0C}" sibTransId="{0C9EA39B-656A-4AFF-8BC8-B46FB073ADD5}"/>
    <dgm:cxn modelId="{062BA6A9-62D3-47AB-A41D-2248F085EC55}" type="presOf" srcId="{6B2A00AD-524A-42E7-BAB6-38A7AFA5C864}" destId="{184B4D9F-9C61-4DCF-8C20-96AABEA9FA75}" srcOrd="0" destOrd="0" presId="urn:microsoft.com/office/officeart/2005/8/layout/chevron2"/>
    <dgm:cxn modelId="{CA8C30D4-F194-4176-BD5A-57540E2C4DCC}" srcId="{4509F313-CB00-42CF-8686-2E1F659CC6AE}" destId="{27830A93-F736-4305-947B-96367BADCBEA}" srcOrd="0" destOrd="0" parTransId="{B957A894-6239-4A40-AE06-17A5AAB1D93F}" sibTransId="{1153DF3F-76FD-40A8-BF1A-3005135AD934}"/>
    <dgm:cxn modelId="{5FF06055-3CD0-4F25-8DB7-CC5B773CCD0F}" type="presOf" srcId="{C4E01CCD-36CC-419F-85DD-D1F013276394}" destId="{FC6751B7-A8FB-417B-9FAC-30DE8C35E03B}" srcOrd="0" destOrd="0" presId="urn:microsoft.com/office/officeart/2005/8/layout/chevron2"/>
    <dgm:cxn modelId="{066E66A4-A64F-4BD2-AAFC-2E0C8801C9EE}" type="presOf" srcId="{619FCBAF-93D7-4C06-9448-5956763D9AFE}" destId="{5DAA5C68-FFF4-4935-8588-C7FF5CEBD9C5}" srcOrd="0" destOrd="0" presId="urn:microsoft.com/office/officeart/2005/8/layout/chevron2"/>
    <dgm:cxn modelId="{905921E1-592A-4FFD-BE00-9135EBE3A88F}" type="presOf" srcId="{579C6B4E-8347-4895-A6BE-7B558AF3B4EA}" destId="{60587DC2-D235-4EAE-B089-616D658BDBD9}" srcOrd="0" destOrd="0" presId="urn:microsoft.com/office/officeart/2005/8/layout/chevron2"/>
    <dgm:cxn modelId="{8CE13D08-AFC3-42A5-AA9A-057957173EAA}" srcId="{341EF8A3-2271-40A3-A2D4-1F686100F4A1}" destId="{FE19A2A7-8D5E-4436-A7AE-CD716D143585}" srcOrd="4" destOrd="0" parTransId="{8A88897C-163A-4FC5-9C79-57A8FAD34895}" sibTransId="{EFE31F89-C851-4264-9464-0F6F16F23553}"/>
    <dgm:cxn modelId="{5868F3B6-74D6-4A20-BAE8-6DD09D43449D}" type="presOf" srcId="{3EAE2594-A9BD-4C9E-8DC3-EC8586483AED}" destId="{8CDD5C44-0B7E-424C-A9ED-2A0DC9126C2E}" srcOrd="0" destOrd="0" presId="urn:microsoft.com/office/officeart/2005/8/layout/chevron2"/>
    <dgm:cxn modelId="{F18ABC82-6E44-46CE-90D3-664D2CFAEFDE}" type="presOf" srcId="{FE19A2A7-8D5E-4436-A7AE-CD716D143585}" destId="{7C246773-4025-43E1-9F95-B93C58BFAE0C}" srcOrd="0" destOrd="0" presId="urn:microsoft.com/office/officeart/2005/8/layout/chevron2"/>
    <dgm:cxn modelId="{22C64F52-FE6E-4206-A160-986C9A0C4182}" type="presOf" srcId="{D8D2457E-55FF-4D89-B74D-577EED20EFB0}" destId="{431FFACD-8EF1-4AF9-91A0-39E14543818A}" srcOrd="0" destOrd="0" presId="urn:microsoft.com/office/officeart/2005/8/layout/chevron2"/>
    <dgm:cxn modelId="{016CA98F-088F-4B70-B464-DC2A51234BB6}" type="presOf" srcId="{8928A52B-16C8-461F-8756-9562AEB22B31}" destId="{3E50C54C-3F92-4E20-BA25-FA7E9DDECEDB}" srcOrd="0" destOrd="0" presId="urn:microsoft.com/office/officeart/2005/8/layout/chevron2"/>
    <dgm:cxn modelId="{37E124E4-FABB-4FBF-84A1-F9DA300B4675}" srcId="{579C6B4E-8347-4895-A6BE-7B558AF3B4EA}" destId="{C4E01CCD-36CC-419F-85DD-D1F013276394}" srcOrd="0" destOrd="0" parTransId="{526B0D21-34CE-4CED-8F5C-AAE42C9A1526}" sibTransId="{C56EBEE7-BA41-4708-A101-AE153968C921}"/>
    <dgm:cxn modelId="{F14DCBC0-B22B-4544-9D9D-342446682BAB}" srcId="{3EAE2594-A9BD-4C9E-8DC3-EC8586483AED}" destId="{6B2A00AD-524A-42E7-BAB6-38A7AFA5C864}" srcOrd="0" destOrd="0" parTransId="{D8D5ECBB-A498-47E1-BA3B-25B01C221DBE}" sibTransId="{8A3A2FA3-135E-4758-BF27-C63E549E8C1B}"/>
    <dgm:cxn modelId="{FC223571-C89D-431F-830A-CEBB3D5A42EF}" srcId="{8928A52B-16C8-461F-8756-9562AEB22B31}" destId="{619FCBAF-93D7-4C06-9448-5956763D9AFE}" srcOrd="0" destOrd="0" parTransId="{27C7F6CC-0E61-45FA-BF4C-A8D4BA7B35A3}" sibTransId="{A1C820F8-8B0F-410E-AAE3-7BD527617EB3}"/>
    <dgm:cxn modelId="{64E49C30-35E4-4900-8A92-BA169F6683B6}" srcId="{341EF8A3-2271-40A3-A2D4-1F686100F4A1}" destId="{579C6B4E-8347-4895-A6BE-7B558AF3B4EA}" srcOrd="0" destOrd="0" parTransId="{08FDE208-A9BB-4425-A588-F3EF13090319}" sibTransId="{62E4E364-C02D-4DEF-8248-23BBA519F1F4}"/>
    <dgm:cxn modelId="{3B6CB6A8-AD1A-4872-905D-F975F2648BBF}" srcId="{FE19A2A7-8D5E-4436-A7AE-CD716D143585}" destId="{D8D2457E-55FF-4D89-B74D-577EED20EFB0}" srcOrd="0" destOrd="0" parTransId="{F6DC8403-3EB0-43DD-9278-DA9DD096F386}" sibTransId="{20991583-5137-42F9-9404-4ED349315151}"/>
    <dgm:cxn modelId="{61BA5101-3392-40A1-BA00-B0950E7F6713}" type="presOf" srcId="{4509F313-CB00-42CF-8686-2E1F659CC6AE}" destId="{EBD988C8-5C9B-41E3-9D2B-633E04BCFF55}" srcOrd="0" destOrd="0" presId="urn:microsoft.com/office/officeart/2005/8/layout/chevron2"/>
    <dgm:cxn modelId="{BF4A4540-6B31-4C89-BDE0-BDFB9363CC60}" type="presOf" srcId="{341EF8A3-2271-40A3-A2D4-1F686100F4A1}" destId="{99FDB2BF-D72B-47E5-A63E-F1A56D6BCA94}" srcOrd="0" destOrd="0" presId="urn:microsoft.com/office/officeart/2005/8/layout/chevron2"/>
    <dgm:cxn modelId="{E03F2966-3896-47CC-9976-12B07AE982DB}" type="presOf" srcId="{27830A93-F736-4305-947B-96367BADCBEA}" destId="{E2A1BA72-09E1-4C2C-AF54-FE85FB3A257A}" srcOrd="0" destOrd="0" presId="urn:microsoft.com/office/officeart/2005/8/layout/chevron2"/>
    <dgm:cxn modelId="{4AC108D2-EA25-4A0C-9DFF-D261DA91B03A}" srcId="{341EF8A3-2271-40A3-A2D4-1F686100F4A1}" destId="{3EAE2594-A9BD-4C9E-8DC3-EC8586483AED}" srcOrd="3" destOrd="0" parTransId="{0DD53BF2-7741-4E78-B82B-AFF19D2EDACE}" sibTransId="{C42B679A-5120-49CB-9409-AF5FE69A03F6}"/>
    <dgm:cxn modelId="{8C800AED-266D-472C-96BE-13861CE0C2E1}" srcId="{341EF8A3-2271-40A3-A2D4-1F686100F4A1}" destId="{8928A52B-16C8-461F-8756-9562AEB22B31}" srcOrd="1" destOrd="0" parTransId="{00397BC0-0E7F-4B02-BD7D-0C78074ACFEC}" sibTransId="{1EA8EED5-9F50-44F5-85D5-698C6EF18E97}"/>
    <dgm:cxn modelId="{BCEA4F48-93B3-4FE0-AF9C-0E167B5EF517}" type="presParOf" srcId="{99FDB2BF-D72B-47E5-A63E-F1A56D6BCA94}" destId="{E1C9063B-C1DE-4403-9E7D-5B5BB971077F}" srcOrd="0" destOrd="0" presId="urn:microsoft.com/office/officeart/2005/8/layout/chevron2"/>
    <dgm:cxn modelId="{84B87D53-9AA2-4D2E-AB20-74DF9A1AA782}" type="presParOf" srcId="{E1C9063B-C1DE-4403-9E7D-5B5BB971077F}" destId="{60587DC2-D235-4EAE-B089-616D658BDBD9}" srcOrd="0" destOrd="0" presId="urn:microsoft.com/office/officeart/2005/8/layout/chevron2"/>
    <dgm:cxn modelId="{F5375EB7-968E-4034-93D8-E6568EA7678B}" type="presParOf" srcId="{E1C9063B-C1DE-4403-9E7D-5B5BB971077F}" destId="{FC6751B7-A8FB-417B-9FAC-30DE8C35E03B}" srcOrd="1" destOrd="0" presId="urn:microsoft.com/office/officeart/2005/8/layout/chevron2"/>
    <dgm:cxn modelId="{6B7DD127-7C3C-4A76-8A4D-E56F40E98D69}" type="presParOf" srcId="{99FDB2BF-D72B-47E5-A63E-F1A56D6BCA94}" destId="{B809567F-3D24-4FDA-94E7-F4C6531C1EE5}" srcOrd="1" destOrd="0" presId="urn:microsoft.com/office/officeart/2005/8/layout/chevron2"/>
    <dgm:cxn modelId="{A5C73EB0-9A6F-47F7-961D-F3974F5CC9DB}" type="presParOf" srcId="{99FDB2BF-D72B-47E5-A63E-F1A56D6BCA94}" destId="{77C8F910-2AB0-40A7-A7A7-2130A14C3432}" srcOrd="2" destOrd="0" presId="urn:microsoft.com/office/officeart/2005/8/layout/chevron2"/>
    <dgm:cxn modelId="{07A8F840-534D-4EBF-B6E0-238CD42A651F}" type="presParOf" srcId="{77C8F910-2AB0-40A7-A7A7-2130A14C3432}" destId="{3E50C54C-3F92-4E20-BA25-FA7E9DDECEDB}" srcOrd="0" destOrd="0" presId="urn:microsoft.com/office/officeart/2005/8/layout/chevron2"/>
    <dgm:cxn modelId="{23CA5665-5570-4244-8DB5-643A2CE774C4}" type="presParOf" srcId="{77C8F910-2AB0-40A7-A7A7-2130A14C3432}" destId="{5DAA5C68-FFF4-4935-8588-C7FF5CEBD9C5}" srcOrd="1" destOrd="0" presId="urn:microsoft.com/office/officeart/2005/8/layout/chevron2"/>
    <dgm:cxn modelId="{28321187-9A70-4AFF-9D99-E5CECCA14259}" type="presParOf" srcId="{99FDB2BF-D72B-47E5-A63E-F1A56D6BCA94}" destId="{464921A3-EFD3-42CC-B908-E83CE19D4D4F}" srcOrd="3" destOrd="0" presId="urn:microsoft.com/office/officeart/2005/8/layout/chevron2"/>
    <dgm:cxn modelId="{A9EA629B-7222-4AF5-AD50-9EDAC18BA853}" type="presParOf" srcId="{99FDB2BF-D72B-47E5-A63E-F1A56D6BCA94}" destId="{075CAAAF-724D-428F-AE3E-2C4A8DE1C04F}" srcOrd="4" destOrd="0" presId="urn:microsoft.com/office/officeart/2005/8/layout/chevron2"/>
    <dgm:cxn modelId="{627C982A-9F33-4976-861E-E12C24C820A5}" type="presParOf" srcId="{075CAAAF-724D-428F-AE3E-2C4A8DE1C04F}" destId="{EBD988C8-5C9B-41E3-9D2B-633E04BCFF55}" srcOrd="0" destOrd="0" presId="urn:microsoft.com/office/officeart/2005/8/layout/chevron2"/>
    <dgm:cxn modelId="{C3E5D852-103B-4ABB-BB3F-A55CC659DF48}" type="presParOf" srcId="{075CAAAF-724D-428F-AE3E-2C4A8DE1C04F}" destId="{E2A1BA72-09E1-4C2C-AF54-FE85FB3A257A}" srcOrd="1" destOrd="0" presId="urn:microsoft.com/office/officeart/2005/8/layout/chevron2"/>
    <dgm:cxn modelId="{60EFD6D1-CF63-442C-95C9-F72C64D7030C}" type="presParOf" srcId="{99FDB2BF-D72B-47E5-A63E-F1A56D6BCA94}" destId="{3B348FFC-15E1-4397-990D-292B578B59C9}" srcOrd="5" destOrd="0" presId="urn:microsoft.com/office/officeart/2005/8/layout/chevron2"/>
    <dgm:cxn modelId="{E31E571F-AFEE-472D-87AD-254A42B28C83}" type="presParOf" srcId="{99FDB2BF-D72B-47E5-A63E-F1A56D6BCA94}" destId="{BC73AE94-D9EF-4D78-AFFC-A073FF26CBDD}" srcOrd="6" destOrd="0" presId="urn:microsoft.com/office/officeart/2005/8/layout/chevron2"/>
    <dgm:cxn modelId="{B14FFB9B-20A7-4340-99FD-782BDF862E90}" type="presParOf" srcId="{BC73AE94-D9EF-4D78-AFFC-A073FF26CBDD}" destId="{8CDD5C44-0B7E-424C-A9ED-2A0DC9126C2E}" srcOrd="0" destOrd="0" presId="urn:microsoft.com/office/officeart/2005/8/layout/chevron2"/>
    <dgm:cxn modelId="{5A154725-85B0-42BD-855A-DA7656BDD8C4}" type="presParOf" srcId="{BC73AE94-D9EF-4D78-AFFC-A073FF26CBDD}" destId="{184B4D9F-9C61-4DCF-8C20-96AABEA9FA75}" srcOrd="1" destOrd="0" presId="urn:microsoft.com/office/officeart/2005/8/layout/chevron2"/>
    <dgm:cxn modelId="{56E0B625-83E2-4E51-9BDF-32E8E5C75DB6}" type="presParOf" srcId="{99FDB2BF-D72B-47E5-A63E-F1A56D6BCA94}" destId="{50FC61D5-16F7-4DE8-BF6D-4D95309BD39E}" srcOrd="7" destOrd="0" presId="urn:microsoft.com/office/officeart/2005/8/layout/chevron2"/>
    <dgm:cxn modelId="{63934E78-35B2-4D94-BBCA-DEE5EFE3774E}" type="presParOf" srcId="{99FDB2BF-D72B-47E5-A63E-F1A56D6BCA94}" destId="{99607068-5DB6-4314-9F9E-F6AD1B9F4028}" srcOrd="8" destOrd="0" presId="urn:microsoft.com/office/officeart/2005/8/layout/chevron2"/>
    <dgm:cxn modelId="{4EE104DB-1301-4161-B343-668BC40B3ED6}" type="presParOf" srcId="{99607068-5DB6-4314-9F9E-F6AD1B9F4028}" destId="{7C246773-4025-43E1-9F95-B93C58BFAE0C}" srcOrd="0" destOrd="0" presId="urn:microsoft.com/office/officeart/2005/8/layout/chevron2"/>
    <dgm:cxn modelId="{F9154767-B7B7-44A0-BB56-F0395A01D767}" type="presParOf" srcId="{99607068-5DB6-4314-9F9E-F6AD1B9F4028}" destId="{431FFACD-8EF1-4AF9-91A0-39E14543818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F535C-36E7-4FE2-A373-BAB3D28D8AC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fr-FR"/>
        </a:p>
      </dgm:t>
    </dgm:pt>
    <dgm:pt modelId="{3704F586-2030-46E0-8F86-A08CEBFF46FE}">
      <dgm:prSet phldrT="[Text]" custT="1"/>
      <dgm:spPr/>
      <dgm:t>
        <a:bodyPr/>
        <a:lstStyle/>
        <a:p>
          <a:r>
            <a:rPr lang="fr-FR" sz="2000" b="1" dirty="0" smtClean="0">
              <a:latin typeface="Times New Roman" panose="02020603050405020304" pitchFamily="18" charset="0"/>
              <a:cs typeface="Times New Roman" panose="02020603050405020304" pitchFamily="18" charset="0"/>
            </a:rPr>
            <a:t>Guider les ondes électromagnétiques</a:t>
          </a:r>
          <a:endParaRPr lang="fr-FR" sz="2000" b="1" dirty="0">
            <a:latin typeface="Times New Roman" panose="02020603050405020304" pitchFamily="18" charset="0"/>
            <a:cs typeface="Times New Roman" panose="02020603050405020304" pitchFamily="18" charset="0"/>
          </a:endParaRPr>
        </a:p>
      </dgm:t>
    </dgm:pt>
    <dgm:pt modelId="{BC639396-6EA5-44B0-975F-C47A3CA089A5}" type="parTrans" cxnId="{6572A82C-0FDE-4BE8-8581-42622262B497}">
      <dgm:prSet/>
      <dgm:spPr/>
      <dgm:t>
        <a:bodyPr/>
        <a:lstStyle/>
        <a:p>
          <a:endParaRPr lang="fr-FR"/>
        </a:p>
      </dgm:t>
    </dgm:pt>
    <dgm:pt modelId="{B3A055DD-510E-46D7-A642-A58BCE91E728}" type="sibTrans" cxnId="{6572A82C-0FDE-4BE8-8581-42622262B497}">
      <dgm:prSet/>
      <dgm:spPr/>
      <dgm:t>
        <a:bodyPr/>
        <a:lstStyle/>
        <a:p>
          <a:endParaRPr lang="fr-FR"/>
        </a:p>
      </dgm:t>
    </dgm:pt>
    <dgm:pt modelId="{E402E1D2-F09F-4498-BAC3-BAE07C2403A0}">
      <dgm:prSet phldrT="[Text]" custT="1"/>
      <dgm:spPr/>
      <dgm:t>
        <a:bodyPr/>
        <a:lstStyle/>
        <a:p>
          <a:r>
            <a:rPr lang="fr-FR" sz="2000" b="1" dirty="0" smtClean="0">
              <a:latin typeface="Times New Roman" panose="02020603050405020304" pitchFamily="18" charset="0"/>
              <a:cs typeface="Times New Roman" panose="02020603050405020304" pitchFamily="18" charset="0"/>
            </a:rPr>
            <a:t> Formé par de cuivre plaqué électriquement d’une faible couche de  fibre de carbone</a:t>
          </a:r>
          <a:endParaRPr lang="fr-FR" sz="2000" b="1" dirty="0">
            <a:latin typeface="Times New Roman" panose="02020603050405020304" pitchFamily="18" charset="0"/>
            <a:cs typeface="Times New Roman" panose="02020603050405020304" pitchFamily="18" charset="0"/>
          </a:endParaRPr>
        </a:p>
      </dgm:t>
    </dgm:pt>
    <dgm:pt modelId="{68A4FF33-B873-4E36-BC3F-57C97B151265}" type="parTrans" cxnId="{066CCC30-273A-4AE3-9272-1E0C4C629362}">
      <dgm:prSet/>
      <dgm:spPr/>
      <dgm:t>
        <a:bodyPr/>
        <a:lstStyle/>
        <a:p>
          <a:endParaRPr lang="fr-FR"/>
        </a:p>
      </dgm:t>
    </dgm:pt>
    <dgm:pt modelId="{EFF27D3A-3CAA-4D45-86F8-84DDFD0AD390}" type="sibTrans" cxnId="{066CCC30-273A-4AE3-9272-1E0C4C629362}">
      <dgm:prSet/>
      <dgm:spPr/>
      <dgm:t>
        <a:bodyPr/>
        <a:lstStyle/>
        <a:p>
          <a:endParaRPr lang="fr-FR"/>
        </a:p>
      </dgm:t>
    </dgm:pt>
    <dgm:pt modelId="{3F4D7F73-5C67-4BD0-9999-2368752BBE67}">
      <dgm:prSet phldrT="[Text]" custT="1"/>
      <dgm:spPr/>
      <dgm:t>
        <a:bodyPr/>
        <a:lstStyle/>
        <a:p>
          <a:r>
            <a:rPr lang="fr-FR" sz="2000" b="1" dirty="0" smtClean="0">
              <a:latin typeface="Times New Roman" panose="02020603050405020304" pitchFamily="18" charset="0"/>
              <a:cs typeface="Times New Roman" panose="02020603050405020304" pitchFamily="18" charset="0"/>
            </a:rPr>
            <a:t>Utilisé dans la transmission des signaux hyperfréquences qu’a un seul conducteur</a:t>
          </a:r>
          <a:endParaRPr lang="fr-FR" sz="2000" b="1" dirty="0">
            <a:latin typeface="Times New Roman" panose="02020603050405020304" pitchFamily="18" charset="0"/>
            <a:cs typeface="Times New Roman" panose="02020603050405020304" pitchFamily="18" charset="0"/>
          </a:endParaRPr>
        </a:p>
      </dgm:t>
    </dgm:pt>
    <dgm:pt modelId="{803223E2-9CEC-4E19-A492-714F0A1386CE}" type="sibTrans" cxnId="{BF1B4EE2-3A1D-4C08-AFC6-E1B23D8C9AD1}">
      <dgm:prSet/>
      <dgm:spPr/>
      <dgm:t>
        <a:bodyPr/>
        <a:lstStyle/>
        <a:p>
          <a:endParaRPr lang="fr-FR"/>
        </a:p>
      </dgm:t>
    </dgm:pt>
    <dgm:pt modelId="{2E2B3EA8-40CE-4B1F-9913-D428B00BA495}" type="parTrans" cxnId="{BF1B4EE2-3A1D-4C08-AFC6-E1B23D8C9AD1}">
      <dgm:prSet/>
      <dgm:spPr/>
      <dgm:t>
        <a:bodyPr/>
        <a:lstStyle/>
        <a:p>
          <a:endParaRPr lang="fr-FR"/>
        </a:p>
      </dgm:t>
    </dgm:pt>
    <dgm:pt modelId="{7EB6097B-5489-469A-BCAD-A17A0412DA83}" type="pres">
      <dgm:prSet presAssocID="{32FF535C-36E7-4FE2-A373-BAB3D28D8ACA}" presName="Name0" presStyleCnt="0">
        <dgm:presLayoutVars>
          <dgm:chMax/>
          <dgm:chPref/>
          <dgm:dir/>
        </dgm:presLayoutVars>
      </dgm:prSet>
      <dgm:spPr/>
      <dgm:t>
        <a:bodyPr/>
        <a:lstStyle/>
        <a:p>
          <a:endParaRPr lang="fr-FR"/>
        </a:p>
      </dgm:t>
    </dgm:pt>
    <dgm:pt modelId="{27AFA63F-D4C6-4A4D-BAA5-C89FC098D24C}" type="pres">
      <dgm:prSet presAssocID="{3704F586-2030-46E0-8F86-A08CEBFF46FE}" presName="parenttextcomposite" presStyleCnt="0"/>
      <dgm:spPr/>
    </dgm:pt>
    <dgm:pt modelId="{45B1DB25-8F6C-483D-8A03-D34A410D6A52}" type="pres">
      <dgm:prSet presAssocID="{3704F586-2030-46E0-8F86-A08CEBFF46FE}" presName="parenttext" presStyleLbl="revTx" presStyleIdx="0" presStyleCnt="3">
        <dgm:presLayoutVars>
          <dgm:chMax/>
          <dgm:chPref val="2"/>
          <dgm:bulletEnabled val="1"/>
        </dgm:presLayoutVars>
      </dgm:prSet>
      <dgm:spPr/>
      <dgm:t>
        <a:bodyPr/>
        <a:lstStyle/>
        <a:p>
          <a:endParaRPr lang="fr-FR"/>
        </a:p>
      </dgm:t>
    </dgm:pt>
    <dgm:pt modelId="{9094D6EA-AFC8-400F-A5C4-1B12E57BDD00}" type="pres">
      <dgm:prSet presAssocID="{3704F586-2030-46E0-8F86-A08CEBFF46FE}" presName="parallelogramComposite" presStyleCnt="0"/>
      <dgm:spPr/>
    </dgm:pt>
    <dgm:pt modelId="{232B7B81-0AE4-42F7-BB21-303CCB87E83C}" type="pres">
      <dgm:prSet presAssocID="{3704F586-2030-46E0-8F86-A08CEBFF46FE}" presName="parallelogram1" presStyleLbl="alignNode1" presStyleIdx="0" presStyleCnt="21"/>
      <dgm:spPr/>
    </dgm:pt>
    <dgm:pt modelId="{B182BC2D-0DA8-407C-8C43-6FF86BEB13BA}" type="pres">
      <dgm:prSet presAssocID="{3704F586-2030-46E0-8F86-A08CEBFF46FE}" presName="parallelogram2" presStyleLbl="alignNode1" presStyleIdx="1" presStyleCnt="21"/>
      <dgm:spPr/>
    </dgm:pt>
    <dgm:pt modelId="{254FE06F-B3E5-4306-821C-06F19C80F3A5}" type="pres">
      <dgm:prSet presAssocID="{3704F586-2030-46E0-8F86-A08CEBFF46FE}" presName="parallelogram3" presStyleLbl="alignNode1" presStyleIdx="2" presStyleCnt="21"/>
      <dgm:spPr/>
    </dgm:pt>
    <dgm:pt modelId="{6ACF20B6-8B16-4E02-B47D-5CB5D2D3B7A4}" type="pres">
      <dgm:prSet presAssocID="{3704F586-2030-46E0-8F86-A08CEBFF46FE}" presName="parallelogram4" presStyleLbl="alignNode1" presStyleIdx="3" presStyleCnt="21"/>
      <dgm:spPr/>
    </dgm:pt>
    <dgm:pt modelId="{92054C70-AAA2-417B-9861-1609C4148D8F}" type="pres">
      <dgm:prSet presAssocID="{3704F586-2030-46E0-8F86-A08CEBFF46FE}" presName="parallelogram5" presStyleLbl="alignNode1" presStyleIdx="4" presStyleCnt="21"/>
      <dgm:spPr/>
    </dgm:pt>
    <dgm:pt modelId="{A7B10DAB-71E4-48F6-88F5-8B66A9373CC8}" type="pres">
      <dgm:prSet presAssocID="{3704F586-2030-46E0-8F86-A08CEBFF46FE}" presName="parallelogram6" presStyleLbl="alignNode1" presStyleIdx="5" presStyleCnt="21"/>
      <dgm:spPr/>
    </dgm:pt>
    <dgm:pt modelId="{D17F7F40-77D6-478D-9D53-76B823C0122C}" type="pres">
      <dgm:prSet presAssocID="{3704F586-2030-46E0-8F86-A08CEBFF46FE}" presName="parallelogram7" presStyleLbl="alignNode1" presStyleIdx="6" presStyleCnt="21"/>
      <dgm:spPr/>
    </dgm:pt>
    <dgm:pt modelId="{E3986307-642A-4052-976C-DD92E84AFF4C}" type="pres">
      <dgm:prSet presAssocID="{B3A055DD-510E-46D7-A642-A58BCE91E728}" presName="sibTrans" presStyleCnt="0"/>
      <dgm:spPr/>
    </dgm:pt>
    <dgm:pt modelId="{D391F00D-F43B-4FB8-8AF0-010F3B7EB19B}" type="pres">
      <dgm:prSet presAssocID="{E402E1D2-F09F-4498-BAC3-BAE07C2403A0}" presName="parenttextcomposite" presStyleCnt="0"/>
      <dgm:spPr/>
    </dgm:pt>
    <dgm:pt modelId="{E39AB4DC-C973-415F-8416-7CF1AD964D4A}" type="pres">
      <dgm:prSet presAssocID="{E402E1D2-F09F-4498-BAC3-BAE07C2403A0}" presName="parenttext" presStyleLbl="revTx" presStyleIdx="1" presStyleCnt="3">
        <dgm:presLayoutVars>
          <dgm:chMax/>
          <dgm:chPref val="2"/>
          <dgm:bulletEnabled val="1"/>
        </dgm:presLayoutVars>
      </dgm:prSet>
      <dgm:spPr/>
      <dgm:t>
        <a:bodyPr/>
        <a:lstStyle/>
        <a:p>
          <a:endParaRPr lang="fr-FR"/>
        </a:p>
      </dgm:t>
    </dgm:pt>
    <dgm:pt modelId="{EDBAE68B-E9DB-4A87-9737-833E5F130DD0}" type="pres">
      <dgm:prSet presAssocID="{E402E1D2-F09F-4498-BAC3-BAE07C2403A0}" presName="parallelogramComposite" presStyleCnt="0"/>
      <dgm:spPr/>
    </dgm:pt>
    <dgm:pt modelId="{73F71CD8-EFD0-42F8-99B1-2A352B2F1EB4}" type="pres">
      <dgm:prSet presAssocID="{E402E1D2-F09F-4498-BAC3-BAE07C2403A0}" presName="parallelogram1" presStyleLbl="alignNode1" presStyleIdx="7" presStyleCnt="21"/>
      <dgm:spPr/>
    </dgm:pt>
    <dgm:pt modelId="{FFD195C5-4D93-45D9-93FA-96A622F93290}" type="pres">
      <dgm:prSet presAssocID="{E402E1D2-F09F-4498-BAC3-BAE07C2403A0}" presName="parallelogram2" presStyleLbl="alignNode1" presStyleIdx="8" presStyleCnt="21"/>
      <dgm:spPr/>
    </dgm:pt>
    <dgm:pt modelId="{D55E6007-DDE8-4556-BD1A-32F8080CE55C}" type="pres">
      <dgm:prSet presAssocID="{E402E1D2-F09F-4498-BAC3-BAE07C2403A0}" presName="parallelogram3" presStyleLbl="alignNode1" presStyleIdx="9" presStyleCnt="21"/>
      <dgm:spPr/>
    </dgm:pt>
    <dgm:pt modelId="{2667005D-E1C7-4003-8C8F-A53454CD4D59}" type="pres">
      <dgm:prSet presAssocID="{E402E1D2-F09F-4498-BAC3-BAE07C2403A0}" presName="parallelogram4" presStyleLbl="alignNode1" presStyleIdx="10" presStyleCnt="21"/>
      <dgm:spPr/>
    </dgm:pt>
    <dgm:pt modelId="{6E405959-252A-4669-86D1-A53490120FE2}" type="pres">
      <dgm:prSet presAssocID="{E402E1D2-F09F-4498-BAC3-BAE07C2403A0}" presName="parallelogram5" presStyleLbl="alignNode1" presStyleIdx="11" presStyleCnt="21"/>
      <dgm:spPr/>
    </dgm:pt>
    <dgm:pt modelId="{C67DA1A4-E253-4667-9C1F-461FA1C5BA58}" type="pres">
      <dgm:prSet presAssocID="{E402E1D2-F09F-4498-BAC3-BAE07C2403A0}" presName="parallelogram6" presStyleLbl="alignNode1" presStyleIdx="12" presStyleCnt="21"/>
      <dgm:spPr/>
    </dgm:pt>
    <dgm:pt modelId="{40CD87FD-8F90-4228-970B-FDAE7CA60A19}" type="pres">
      <dgm:prSet presAssocID="{E402E1D2-F09F-4498-BAC3-BAE07C2403A0}" presName="parallelogram7" presStyleLbl="alignNode1" presStyleIdx="13" presStyleCnt="21"/>
      <dgm:spPr/>
    </dgm:pt>
    <dgm:pt modelId="{D5A038E8-6681-44FD-9515-C813F1C63E16}" type="pres">
      <dgm:prSet presAssocID="{EFF27D3A-3CAA-4D45-86F8-84DDFD0AD390}" presName="sibTrans" presStyleCnt="0"/>
      <dgm:spPr/>
    </dgm:pt>
    <dgm:pt modelId="{C310CA24-D61F-45BC-BFAE-523324BB36BA}" type="pres">
      <dgm:prSet presAssocID="{3F4D7F73-5C67-4BD0-9999-2368752BBE67}" presName="parenttextcomposite" presStyleCnt="0"/>
      <dgm:spPr/>
    </dgm:pt>
    <dgm:pt modelId="{F7C7517F-E532-400B-9638-0D48CE6351A1}" type="pres">
      <dgm:prSet presAssocID="{3F4D7F73-5C67-4BD0-9999-2368752BBE67}" presName="parenttext" presStyleLbl="revTx" presStyleIdx="2" presStyleCnt="3">
        <dgm:presLayoutVars>
          <dgm:chMax/>
          <dgm:chPref val="2"/>
          <dgm:bulletEnabled val="1"/>
        </dgm:presLayoutVars>
      </dgm:prSet>
      <dgm:spPr/>
      <dgm:t>
        <a:bodyPr/>
        <a:lstStyle/>
        <a:p>
          <a:endParaRPr lang="fr-FR"/>
        </a:p>
      </dgm:t>
    </dgm:pt>
    <dgm:pt modelId="{7A823D8C-9187-4879-82FD-6DD7432891EB}" type="pres">
      <dgm:prSet presAssocID="{3F4D7F73-5C67-4BD0-9999-2368752BBE67}" presName="parallelogramComposite" presStyleCnt="0"/>
      <dgm:spPr/>
    </dgm:pt>
    <dgm:pt modelId="{6BFD0742-07E2-45B4-A44F-91403426A2E3}" type="pres">
      <dgm:prSet presAssocID="{3F4D7F73-5C67-4BD0-9999-2368752BBE67}" presName="parallelogram1" presStyleLbl="alignNode1" presStyleIdx="14" presStyleCnt="21"/>
      <dgm:spPr/>
    </dgm:pt>
    <dgm:pt modelId="{C8CC6E84-9A65-4BD7-B1B8-F29C0C00ADBC}" type="pres">
      <dgm:prSet presAssocID="{3F4D7F73-5C67-4BD0-9999-2368752BBE67}" presName="parallelogram2" presStyleLbl="alignNode1" presStyleIdx="15" presStyleCnt="21"/>
      <dgm:spPr/>
    </dgm:pt>
    <dgm:pt modelId="{FBB4255B-7EEC-4921-9015-6FC9EEEC5AD8}" type="pres">
      <dgm:prSet presAssocID="{3F4D7F73-5C67-4BD0-9999-2368752BBE67}" presName="parallelogram3" presStyleLbl="alignNode1" presStyleIdx="16" presStyleCnt="21"/>
      <dgm:spPr/>
    </dgm:pt>
    <dgm:pt modelId="{CDA70703-2DFE-4842-8D54-E59F891D9D66}" type="pres">
      <dgm:prSet presAssocID="{3F4D7F73-5C67-4BD0-9999-2368752BBE67}" presName="parallelogram4" presStyleLbl="alignNode1" presStyleIdx="17" presStyleCnt="21"/>
      <dgm:spPr/>
    </dgm:pt>
    <dgm:pt modelId="{0A86A981-6D1A-4402-ADE1-812656CCD9B0}" type="pres">
      <dgm:prSet presAssocID="{3F4D7F73-5C67-4BD0-9999-2368752BBE67}" presName="parallelogram5" presStyleLbl="alignNode1" presStyleIdx="18" presStyleCnt="21"/>
      <dgm:spPr/>
    </dgm:pt>
    <dgm:pt modelId="{37E37B61-788B-41BF-A868-CD6833C7530C}" type="pres">
      <dgm:prSet presAssocID="{3F4D7F73-5C67-4BD0-9999-2368752BBE67}" presName="parallelogram6" presStyleLbl="alignNode1" presStyleIdx="19" presStyleCnt="21"/>
      <dgm:spPr/>
    </dgm:pt>
    <dgm:pt modelId="{DA63C275-F7E8-4229-9C5E-42A428BE64E2}" type="pres">
      <dgm:prSet presAssocID="{3F4D7F73-5C67-4BD0-9999-2368752BBE67}" presName="parallelogram7" presStyleLbl="alignNode1" presStyleIdx="20" presStyleCnt="21"/>
      <dgm:spPr/>
    </dgm:pt>
  </dgm:ptLst>
  <dgm:cxnLst>
    <dgm:cxn modelId="{6572A82C-0FDE-4BE8-8581-42622262B497}" srcId="{32FF535C-36E7-4FE2-A373-BAB3D28D8ACA}" destId="{3704F586-2030-46E0-8F86-A08CEBFF46FE}" srcOrd="0" destOrd="0" parTransId="{BC639396-6EA5-44B0-975F-C47A3CA089A5}" sibTransId="{B3A055DD-510E-46D7-A642-A58BCE91E728}"/>
    <dgm:cxn modelId="{FC3FC284-E80C-4C4E-BE8E-6FBFD875A6AC}" type="presOf" srcId="{3F4D7F73-5C67-4BD0-9999-2368752BBE67}" destId="{F7C7517F-E532-400B-9638-0D48CE6351A1}" srcOrd="0" destOrd="0" presId="urn:microsoft.com/office/officeart/2008/layout/VerticalAccentList"/>
    <dgm:cxn modelId="{0BAF1C99-3CD1-45FB-BF27-ED0D326AD1B7}" type="presOf" srcId="{32FF535C-36E7-4FE2-A373-BAB3D28D8ACA}" destId="{7EB6097B-5489-469A-BCAD-A17A0412DA83}" srcOrd="0" destOrd="0" presId="urn:microsoft.com/office/officeart/2008/layout/VerticalAccentList"/>
    <dgm:cxn modelId="{066CCC30-273A-4AE3-9272-1E0C4C629362}" srcId="{32FF535C-36E7-4FE2-A373-BAB3D28D8ACA}" destId="{E402E1D2-F09F-4498-BAC3-BAE07C2403A0}" srcOrd="1" destOrd="0" parTransId="{68A4FF33-B873-4E36-BC3F-57C97B151265}" sibTransId="{EFF27D3A-3CAA-4D45-86F8-84DDFD0AD390}"/>
    <dgm:cxn modelId="{BF1B4EE2-3A1D-4C08-AFC6-E1B23D8C9AD1}" srcId="{32FF535C-36E7-4FE2-A373-BAB3D28D8ACA}" destId="{3F4D7F73-5C67-4BD0-9999-2368752BBE67}" srcOrd="2" destOrd="0" parTransId="{2E2B3EA8-40CE-4B1F-9913-D428B00BA495}" sibTransId="{803223E2-9CEC-4E19-A492-714F0A1386CE}"/>
    <dgm:cxn modelId="{2C1DE62C-6248-4C67-AB99-FD7B19D6DFCB}" type="presOf" srcId="{E402E1D2-F09F-4498-BAC3-BAE07C2403A0}" destId="{E39AB4DC-C973-415F-8416-7CF1AD964D4A}" srcOrd="0" destOrd="0" presId="urn:microsoft.com/office/officeart/2008/layout/VerticalAccentList"/>
    <dgm:cxn modelId="{5B18E790-30AE-4EF4-A0AF-C11786EB5EAA}" type="presOf" srcId="{3704F586-2030-46E0-8F86-A08CEBFF46FE}" destId="{45B1DB25-8F6C-483D-8A03-D34A410D6A52}" srcOrd="0" destOrd="0" presId="urn:microsoft.com/office/officeart/2008/layout/VerticalAccentList"/>
    <dgm:cxn modelId="{714DD69B-0CA8-4BC2-8BC5-281416B952CE}" type="presParOf" srcId="{7EB6097B-5489-469A-BCAD-A17A0412DA83}" destId="{27AFA63F-D4C6-4A4D-BAA5-C89FC098D24C}" srcOrd="0" destOrd="0" presId="urn:microsoft.com/office/officeart/2008/layout/VerticalAccentList"/>
    <dgm:cxn modelId="{355AF656-0EB1-4172-8BAD-B0C860FDCC66}" type="presParOf" srcId="{27AFA63F-D4C6-4A4D-BAA5-C89FC098D24C}" destId="{45B1DB25-8F6C-483D-8A03-D34A410D6A52}" srcOrd="0" destOrd="0" presId="urn:microsoft.com/office/officeart/2008/layout/VerticalAccentList"/>
    <dgm:cxn modelId="{D2199A20-094F-4C53-B526-C4EF8259C241}" type="presParOf" srcId="{7EB6097B-5489-469A-BCAD-A17A0412DA83}" destId="{9094D6EA-AFC8-400F-A5C4-1B12E57BDD00}" srcOrd="1" destOrd="0" presId="urn:microsoft.com/office/officeart/2008/layout/VerticalAccentList"/>
    <dgm:cxn modelId="{F2D4B633-0846-4A80-A526-B2737B3DF17B}" type="presParOf" srcId="{9094D6EA-AFC8-400F-A5C4-1B12E57BDD00}" destId="{232B7B81-0AE4-42F7-BB21-303CCB87E83C}" srcOrd="0" destOrd="0" presId="urn:microsoft.com/office/officeart/2008/layout/VerticalAccentList"/>
    <dgm:cxn modelId="{7933058E-8AAA-4BCB-AAD7-92A99A7F62D3}" type="presParOf" srcId="{9094D6EA-AFC8-400F-A5C4-1B12E57BDD00}" destId="{B182BC2D-0DA8-407C-8C43-6FF86BEB13BA}" srcOrd="1" destOrd="0" presId="urn:microsoft.com/office/officeart/2008/layout/VerticalAccentList"/>
    <dgm:cxn modelId="{C3C9521B-CD8E-4F8F-B62F-D2204616FF88}" type="presParOf" srcId="{9094D6EA-AFC8-400F-A5C4-1B12E57BDD00}" destId="{254FE06F-B3E5-4306-821C-06F19C80F3A5}" srcOrd="2" destOrd="0" presId="urn:microsoft.com/office/officeart/2008/layout/VerticalAccentList"/>
    <dgm:cxn modelId="{28DCB341-13DB-448E-9A7A-13E8B6C28E37}" type="presParOf" srcId="{9094D6EA-AFC8-400F-A5C4-1B12E57BDD00}" destId="{6ACF20B6-8B16-4E02-B47D-5CB5D2D3B7A4}" srcOrd="3" destOrd="0" presId="urn:microsoft.com/office/officeart/2008/layout/VerticalAccentList"/>
    <dgm:cxn modelId="{2DB4CC5C-4796-4E0E-9A3E-E7EAF09BBACF}" type="presParOf" srcId="{9094D6EA-AFC8-400F-A5C4-1B12E57BDD00}" destId="{92054C70-AAA2-417B-9861-1609C4148D8F}" srcOrd="4" destOrd="0" presId="urn:microsoft.com/office/officeart/2008/layout/VerticalAccentList"/>
    <dgm:cxn modelId="{42ACA5BA-6C15-4101-B108-71257784D6E7}" type="presParOf" srcId="{9094D6EA-AFC8-400F-A5C4-1B12E57BDD00}" destId="{A7B10DAB-71E4-48F6-88F5-8B66A9373CC8}" srcOrd="5" destOrd="0" presId="urn:microsoft.com/office/officeart/2008/layout/VerticalAccentList"/>
    <dgm:cxn modelId="{7E06F721-930A-44E2-AFD8-C1174F5FE4BF}" type="presParOf" srcId="{9094D6EA-AFC8-400F-A5C4-1B12E57BDD00}" destId="{D17F7F40-77D6-478D-9D53-76B823C0122C}" srcOrd="6" destOrd="0" presId="urn:microsoft.com/office/officeart/2008/layout/VerticalAccentList"/>
    <dgm:cxn modelId="{667E07F4-95D1-46E1-9651-5527842C7B38}" type="presParOf" srcId="{7EB6097B-5489-469A-BCAD-A17A0412DA83}" destId="{E3986307-642A-4052-976C-DD92E84AFF4C}" srcOrd="2" destOrd="0" presId="urn:microsoft.com/office/officeart/2008/layout/VerticalAccentList"/>
    <dgm:cxn modelId="{D1067A3F-D996-4141-B9AD-E416B60103A2}" type="presParOf" srcId="{7EB6097B-5489-469A-BCAD-A17A0412DA83}" destId="{D391F00D-F43B-4FB8-8AF0-010F3B7EB19B}" srcOrd="3" destOrd="0" presId="urn:microsoft.com/office/officeart/2008/layout/VerticalAccentList"/>
    <dgm:cxn modelId="{4479CDEF-E1EC-4CC0-B60B-C3595484B925}" type="presParOf" srcId="{D391F00D-F43B-4FB8-8AF0-010F3B7EB19B}" destId="{E39AB4DC-C973-415F-8416-7CF1AD964D4A}" srcOrd="0" destOrd="0" presId="urn:microsoft.com/office/officeart/2008/layout/VerticalAccentList"/>
    <dgm:cxn modelId="{7B79AE1C-7703-4FDF-B7AD-8AC0CBAE1B09}" type="presParOf" srcId="{7EB6097B-5489-469A-BCAD-A17A0412DA83}" destId="{EDBAE68B-E9DB-4A87-9737-833E5F130DD0}" srcOrd="4" destOrd="0" presId="urn:microsoft.com/office/officeart/2008/layout/VerticalAccentList"/>
    <dgm:cxn modelId="{62CE1300-3A0F-4C86-B2B7-B704292734C8}" type="presParOf" srcId="{EDBAE68B-E9DB-4A87-9737-833E5F130DD0}" destId="{73F71CD8-EFD0-42F8-99B1-2A352B2F1EB4}" srcOrd="0" destOrd="0" presId="urn:microsoft.com/office/officeart/2008/layout/VerticalAccentList"/>
    <dgm:cxn modelId="{4660DE7C-6E10-403F-99F7-03DD7BF7BB5D}" type="presParOf" srcId="{EDBAE68B-E9DB-4A87-9737-833E5F130DD0}" destId="{FFD195C5-4D93-45D9-93FA-96A622F93290}" srcOrd="1" destOrd="0" presId="urn:microsoft.com/office/officeart/2008/layout/VerticalAccentList"/>
    <dgm:cxn modelId="{128369A2-D0D8-4592-8F82-B58F84B0133A}" type="presParOf" srcId="{EDBAE68B-E9DB-4A87-9737-833E5F130DD0}" destId="{D55E6007-DDE8-4556-BD1A-32F8080CE55C}" srcOrd="2" destOrd="0" presId="urn:microsoft.com/office/officeart/2008/layout/VerticalAccentList"/>
    <dgm:cxn modelId="{AE76EF68-3D29-42D0-A64F-99ADAB2D3BEE}" type="presParOf" srcId="{EDBAE68B-E9DB-4A87-9737-833E5F130DD0}" destId="{2667005D-E1C7-4003-8C8F-A53454CD4D59}" srcOrd="3" destOrd="0" presId="urn:microsoft.com/office/officeart/2008/layout/VerticalAccentList"/>
    <dgm:cxn modelId="{9857B913-4325-4EEB-AEF3-221BD6AC72D1}" type="presParOf" srcId="{EDBAE68B-E9DB-4A87-9737-833E5F130DD0}" destId="{6E405959-252A-4669-86D1-A53490120FE2}" srcOrd="4" destOrd="0" presId="urn:microsoft.com/office/officeart/2008/layout/VerticalAccentList"/>
    <dgm:cxn modelId="{0ED57BA1-45A1-4A39-9C8C-A258F6E62DF8}" type="presParOf" srcId="{EDBAE68B-E9DB-4A87-9737-833E5F130DD0}" destId="{C67DA1A4-E253-4667-9C1F-461FA1C5BA58}" srcOrd="5" destOrd="0" presId="urn:microsoft.com/office/officeart/2008/layout/VerticalAccentList"/>
    <dgm:cxn modelId="{EF3C406F-C165-4F40-9ED0-ECAEF6D2BBE0}" type="presParOf" srcId="{EDBAE68B-E9DB-4A87-9737-833E5F130DD0}" destId="{40CD87FD-8F90-4228-970B-FDAE7CA60A19}" srcOrd="6" destOrd="0" presId="urn:microsoft.com/office/officeart/2008/layout/VerticalAccentList"/>
    <dgm:cxn modelId="{15A3F031-CCE2-4113-812A-64E68F1BC561}" type="presParOf" srcId="{7EB6097B-5489-469A-BCAD-A17A0412DA83}" destId="{D5A038E8-6681-44FD-9515-C813F1C63E16}" srcOrd="5" destOrd="0" presId="urn:microsoft.com/office/officeart/2008/layout/VerticalAccentList"/>
    <dgm:cxn modelId="{A69B3D51-4BC6-47C8-9DEF-146974C9A5A7}" type="presParOf" srcId="{7EB6097B-5489-469A-BCAD-A17A0412DA83}" destId="{C310CA24-D61F-45BC-BFAE-523324BB36BA}" srcOrd="6" destOrd="0" presId="urn:microsoft.com/office/officeart/2008/layout/VerticalAccentList"/>
    <dgm:cxn modelId="{3335E3E6-4711-417D-B9CD-E9E149135DC7}" type="presParOf" srcId="{C310CA24-D61F-45BC-BFAE-523324BB36BA}" destId="{F7C7517F-E532-400B-9638-0D48CE6351A1}" srcOrd="0" destOrd="0" presId="urn:microsoft.com/office/officeart/2008/layout/VerticalAccentList"/>
    <dgm:cxn modelId="{802BB7D1-A338-4802-8177-DB750B94D55B}" type="presParOf" srcId="{7EB6097B-5489-469A-BCAD-A17A0412DA83}" destId="{7A823D8C-9187-4879-82FD-6DD7432891EB}" srcOrd="7" destOrd="0" presId="urn:microsoft.com/office/officeart/2008/layout/VerticalAccentList"/>
    <dgm:cxn modelId="{4EEBF7C1-5588-4C75-B4C2-82E8FDEF5D23}" type="presParOf" srcId="{7A823D8C-9187-4879-82FD-6DD7432891EB}" destId="{6BFD0742-07E2-45B4-A44F-91403426A2E3}" srcOrd="0" destOrd="0" presId="urn:microsoft.com/office/officeart/2008/layout/VerticalAccentList"/>
    <dgm:cxn modelId="{A84FE535-A74D-455A-8222-AA582093C21C}" type="presParOf" srcId="{7A823D8C-9187-4879-82FD-6DD7432891EB}" destId="{C8CC6E84-9A65-4BD7-B1B8-F29C0C00ADBC}" srcOrd="1" destOrd="0" presId="urn:microsoft.com/office/officeart/2008/layout/VerticalAccentList"/>
    <dgm:cxn modelId="{5C22E872-F6BA-4AA4-9752-10C43EE34CAB}" type="presParOf" srcId="{7A823D8C-9187-4879-82FD-6DD7432891EB}" destId="{FBB4255B-7EEC-4921-9015-6FC9EEEC5AD8}" srcOrd="2" destOrd="0" presId="urn:microsoft.com/office/officeart/2008/layout/VerticalAccentList"/>
    <dgm:cxn modelId="{DA016FA2-8F32-4608-A4C5-E251CECABA31}" type="presParOf" srcId="{7A823D8C-9187-4879-82FD-6DD7432891EB}" destId="{CDA70703-2DFE-4842-8D54-E59F891D9D66}" srcOrd="3" destOrd="0" presId="urn:microsoft.com/office/officeart/2008/layout/VerticalAccentList"/>
    <dgm:cxn modelId="{C15458FC-9F01-4DB3-B995-A983BFAC5774}" type="presParOf" srcId="{7A823D8C-9187-4879-82FD-6DD7432891EB}" destId="{0A86A981-6D1A-4402-ADE1-812656CCD9B0}" srcOrd="4" destOrd="0" presId="urn:microsoft.com/office/officeart/2008/layout/VerticalAccentList"/>
    <dgm:cxn modelId="{E9145A42-4C9C-40FB-894D-AD94E0B1D015}" type="presParOf" srcId="{7A823D8C-9187-4879-82FD-6DD7432891EB}" destId="{37E37B61-788B-41BF-A868-CD6833C7530C}" srcOrd="5" destOrd="0" presId="urn:microsoft.com/office/officeart/2008/layout/VerticalAccentList"/>
    <dgm:cxn modelId="{6CC403F0-46F3-4831-9BF3-EE8743DB5A2E}" type="presParOf" srcId="{7A823D8C-9187-4879-82FD-6DD7432891EB}" destId="{DA63C275-F7E8-4229-9C5E-42A428BE64E2}"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87DC2-D235-4EAE-B089-616D658BDBD9}">
      <dsp:nvSpPr>
        <dsp:cNvPr id="0" name=""/>
        <dsp:cNvSpPr/>
      </dsp:nvSpPr>
      <dsp:spPr>
        <a:xfrm rot="5400000">
          <a:off x="-176410" y="178091"/>
          <a:ext cx="1176072" cy="823251"/>
        </a:xfrm>
        <a:prstGeom prst="chevron">
          <a:avLst/>
        </a:prstGeom>
        <a:gradFill flip="none" rotWithShape="0">
          <a:gsLst>
            <a:gs pos="0">
              <a:srgbClr val="52CBBE">
                <a:tint val="66000"/>
                <a:satMod val="160000"/>
              </a:srgbClr>
            </a:gs>
            <a:gs pos="50000">
              <a:srgbClr val="52CBBE">
                <a:tint val="44500"/>
                <a:satMod val="160000"/>
              </a:srgbClr>
            </a:gs>
            <a:gs pos="100000">
              <a:srgbClr val="52CBBE">
                <a:tint val="23500"/>
                <a:satMod val="160000"/>
              </a:srgbClr>
            </a:gs>
          </a:gsLst>
          <a:lin ang="2700000" scaled="1"/>
          <a:tileRect/>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13307"/>
        <a:ext cx="823251" cy="352821"/>
      </dsp:txXfrm>
    </dsp:sp>
    <dsp:sp modelId="{FC6751B7-A8FB-417B-9FAC-30DE8C35E03B}">
      <dsp:nvSpPr>
        <dsp:cNvPr id="0" name=""/>
        <dsp:cNvSpPr/>
      </dsp:nvSpPr>
      <dsp:spPr>
        <a:xfrm rot="5400000">
          <a:off x="4001946" y="-3270150"/>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fr-FR" sz="4500" kern="1200" dirty="0" smtClean="0"/>
            <a:t>Introduction</a:t>
          </a:r>
          <a:endParaRPr lang="fr-FR" sz="4500" kern="1200" dirty="0"/>
        </a:p>
      </dsp:txBody>
      <dsp:txXfrm rot="-5400000">
        <a:off x="731796" y="37317"/>
        <a:ext cx="7267431" cy="689813"/>
      </dsp:txXfrm>
    </dsp:sp>
    <dsp:sp modelId="{3E50C54C-3F92-4E20-BA25-FA7E9DDECEDB}">
      <dsp:nvSpPr>
        <dsp:cNvPr id="0" name=""/>
        <dsp:cNvSpPr/>
      </dsp:nvSpPr>
      <dsp:spPr>
        <a:xfrm rot="5400000">
          <a:off x="-176410" y="1237899"/>
          <a:ext cx="1176072" cy="823251"/>
        </a:xfrm>
        <a:prstGeom prst="chevron">
          <a:avLst/>
        </a:prstGeom>
        <a:gradFill flip="none" rotWithShape="0">
          <a:gsLst>
            <a:gs pos="0">
              <a:srgbClr val="52C9BD">
                <a:tint val="66000"/>
                <a:satMod val="160000"/>
              </a:srgbClr>
            </a:gs>
            <a:gs pos="50000">
              <a:srgbClr val="52C9BD">
                <a:tint val="44500"/>
                <a:satMod val="160000"/>
              </a:srgbClr>
            </a:gs>
            <a:gs pos="100000">
              <a:srgbClr val="52C9BD">
                <a:tint val="23500"/>
                <a:satMod val="160000"/>
              </a:srgbClr>
            </a:gs>
          </a:gsLst>
          <a:lin ang="13500000" scaled="1"/>
          <a:tileRect/>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73115"/>
        <a:ext cx="823251" cy="352821"/>
      </dsp:txXfrm>
    </dsp:sp>
    <dsp:sp modelId="{5DAA5C68-FFF4-4935-8588-C7FF5CEBD9C5}">
      <dsp:nvSpPr>
        <dsp:cNvPr id="0" name=""/>
        <dsp:cNvSpPr/>
      </dsp:nvSpPr>
      <dsp:spPr>
        <a:xfrm rot="5400000">
          <a:off x="4093401" y="-2208662"/>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fr-FR" sz="4500" kern="1200" dirty="0" smtClean="0"/>
            <a:t>Contexte et problématique</a:t>
          </a:r>
          <a:endParaRPr lang="fr-FR" sz="4500" kern="1200" dirty="0"/>
        </a:p>
      </dsp:txBody>
      <dsp:txXfrm rot="-5400000">
        <a:off x="823251" y="1098805"/>
        <a:ext cx="7267431" cy="689813"/>
      </dsp:txXfrm>
    </dsp:sp>
    <dsp:sp modelId="{EBD988C8-5C9B-41E3-9D2B-633E04BCFF55}">
      <dsp:nvSpPr>
        <dsp:cNvPr id="0" name=""/>
        <dsp:cNvSpPr/>
      </dsp:nvSpPr>
      <dsp:spPr>
        <a:xfrm rot="5400000">
          <a:off x="-176410" y="2297707"/>
          <a:ext cx="1176072" cy="823251"/>
        </a:xfrm>
        <a:prstGeom prst="chevron">
          <a:avLst/>
        </a:prstGeom>
        <a:gradFill flip="none" rotWithShape="0">
          <a:gsLst>
            <a:gs pos="0">
              <a:srgbClr val="52C9BD">
                <a:shade val="30000"/>
                <a:satMod val="115000"/>
              </a:srgbClr>
            </a:gs>
            <a:gs pos="50000">
              <a:srgbClr val="52C9BD">
                <a:shade val="67500"/>
                <a:satMod val="115000"/>
              </a:srgbClr>
            </a:gs>
            <a:gs pos="100000">
              <a:srgbClr val="52C9BD">
                <a:shade val="100000"/>
                <a:satMod val="115000"/>
              </a:srgbClr>
            </a:gs>
          </a:gsLst>
          <a:lin ang="2700000" scaled="1"/>
          <a:tileRect/>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532923"/>
        <a:ext cx="823251" cy="352821"/>
      </dsp:txXfrm>
    </dsp:sp>
    <dsp:sp modelId="{E2A1BA72-09E1-4C2C-AF54-FE85FB3A257A}">
      <dsp:nvSpPr>
        <dsp:cNvPr id="0" name=""/>
        <dsp:cNvSpPr/>
      </dsp:nvSpPr>
      <dsp:spPr>
        <a:xfrm rot="5400000">
          <a:off x="4093401" y="-1148853"/>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fr-FR" sz="4500" kern="1200" dirty="0" smtClean="0"/>
            <a:t>Solution</a:t>
          </a:r>
          <a:endParaRPr lang="fr-FR" sz="4500" kern="1200" dirty="0"/>
        </a:p>
      </dsp:txBody>
      <dsp:txXfrm rot="-5400000">
        <a:off x="823251" y="2158614"/>
        <a:ext cx="7267431" cy="689813"/>
      </dsp:txXfrm>
    </dsp:sp>
    <dsp:sp modelId="{8CDD5C44-0B7E-424C-A9ED-2A0DC9126C2E}">
      <dsp:nvSpPr>
        <dsp:cNvPr id="0" name=""/>
        <dsp:cNvSpPr/>
      </dsp:nvSpPr>
      <dsp:spPr>
        <a:xfrm rot="5400000">
          <a:off x="-176410" y="3357516"/>
          <a:ext cx="1176072" cy="823251"/>
        </a:xfrm>
        <a:prstGeom prst="chevron">
          <a:avLst/>
        </a:prstGeom>
        <a:gradFill flip="none" rotWithShape="0">
          <a:gsLst>
            <a:gs pos="0">
              <a:srgbClr val="52C9BD">
                <a:shade val="30000"/>
                <a:satMod val="115000"/>
              </a:srgbClr>
            </a:gs>
            <a:gs pos="50000">
              <a:srgbClr val="52C9BD">
                <a:shade val="67500"/>
                <a:satMod val="115000"/>
              </a:srgbClr>
            </a:gs>
            <a:gs pos="100000">
              <a:srgbClr val="52C9BD">
                <a:shade val="100000"/>
                <a:satMod val="115000"/>
              </a:srgbClr>
            </a:gs>
          </a:gsLst>
          <a:lin ang="10800000" scaled="1"/>
          <a:tileRect/>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592732"/>
        <a:ext cx="823251" cy="352821"/>
      </dsp:txXfrm>
    </dsp:sp>
    <dsp:sp modelId="{184B4D9F-9C61-4DCF-8C20-96AABEA9FA75}">
      <dsp:nvSpPr>
        <dsp:cNvPr id="0" name=""/>
        <dsp:cNvSpPr/>
      </dsp:nvSpPr>
      <dsp:spPr>
        <a:xfrm rot="5400000">
          <a:off x="4093401" y="-89045"/>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fr-FR" sz="4500" kern="1200" dirty="0" smtClean="0"/>
            <a:t>Modélisation et analyse</a:t>
          </a:r>
          <a:endParaRPr lang="fr-FR" sz="4500" kern="1200" dirty="0"/>
        </a:p>
      </dsp:txBody>
      <dsp:txXfrm rot="-5400000">
        <a:off x="823251" y="3218422"/>
        <a:ext cx="7267431" cy="689813"/>
      </dsp:txXfrm>
    </dsp:sp>
    <dsp:sp modelId="{7C246773-4025-43E1-9F95-B93C58BFAE0C}">
      <dsp:nvSpPr>
        <dsp:cNvPr id="0" name=""/>
        <dsp:cNvSpPr/>
      </dsp:nvSpPr>
      <dsp:spPr>
        <a:xfrm rot="5400000">
          <a:off x="-176410" y="4417324"/>
          <a:ext cx="1176072" cy="823251"/>
        </a:xfrm>
        <a:prstGeom prst="chevron">
          <a:avLst/>
        </a:prstGeom>
        <a:gradFill flip="none" rotWithShape="0">
          <a:gsLst>
            <a:gs pos="0">
              <a:srgbClr val="52C9BD">
                <a:shade val="30000"/>
                <a:satMod val="115000"/>
              </a:srgbClr>
            </a:gs>
            <a:gs pos="50000">
              <a:srgbClr val="52C9BD">
                <a:shade val="67500"/>
                <a:satMod val="115000"/>
              </a:srgbClr>
            </a:gs>
            <a:gs pos="100000">
              <a:srgbClr val="52C9BD">
                <a:shade val="100000"/>
                <a:satMod val="115000"/>
              </a:srgbClr>
            </a:gs>
          </a:gsLst>
          <a:path path="circle">
            <a:fillToRect l="50000" t="50000" r="50000" b="50000"/>
          </a:path>
          <a:tileRect/>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652540"/>
        <a:ext cx="823251" cy="352821"/>
      </dsp:txXfrm>
    </dsp:sp>
    <dsp:sp modelId="{431FFACD-8EF1-4AF9-91A0-39E14543818A}">
      <dsp:nvSpPr>
        <dsp:cNvPr id="0" name=""/>
        <dsp:cNvSpPr/>
      </dsp:nvSpPr>
      <dsp:spPr>
        <a:xfrm rot="5400000">
          <a:off x="4093401" y="970763"/>
          <a:ext cx="764447" cy="73047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fr-FR" sz="4500" kern="1200" dirty="0" smtClean="0"/>
            <a:t>Conclusion</a:t>
          </a:r>
          <a:endParaRPr lang="fr-FR" sz="4500" kern="1200" dirty="0"/>
        </a:p>
      </dsp:txBody>
      <dsp:txXfrm rot="-5400000">
        <a:off x="823251" y="4278231"/>
        <a:ext cx="7267431" cy="689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1DB25-8F6C-483D-8A03-D34A410D6A52}">
      <dsp:nvSpPr>
        <dsp:cNvPr id="0" name=""/>
        <dsp:cNvSpPr/>
      </dsp:nvSpPr>
      <dsp:spPr>
        <a:xfrm>
          <a:off x="409971" y="1360910"/>
          <a:ext cx="7308056" cy="66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fr-FR" sz="2000" b="1" kern="1200" dirty="0" smtClean="0">
              <a:latin typeface="Times New Roman" panose="02020603050405020304" pitchFamily="18" charset="0"/>
              <a:cs typeface="Times New Roman" panose="02020603050405020304" pitchFamily="18" charset="0"/>
            </a:rPr>
            <a:t>Guider les ondes électromagnétiques</a:t>
          </a:r>
          <a:endParaRPr lang="fr-FR" sz="2000" b="1" kern="1200" dirty="0">
            <a:latin typeface="Times New Roman" panose="02020603050405020304" pitchFamily="18" charset="0"/>
            <a:cs typeface="Times New Roman" panose="02020603050405020304" pitchFamily="18" charset="0"/>
          </a:endParaRPr>
        </a:p>
      </dsp:txBody>
      <dsp:txXfrm>
        <a:off x="409971" y="1360910"/>
        <a:ext cx="7308056" cy="664368"/>
      </dsp:txXfrm>
    </dsp:sp>
    <dsp:sp modelId="{232B7B81-0AE4-42F7-BB21-303CCB87E83C}">
      <dsp:nvSpPr>
        <dsp:cNvPr id="0" name=""/>
        <dsp:cNvSpPr/>
      </dsp:nvSpPr>
      <dsp:spPr>
        <a:xfrm>
          <a:off x="409971" y="2025279"/>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2BC2D-0DA8-407C-8C43-6FF86BEB13BA}">
      <dsp:nvSpPr>
        <dsp:cNvPr id="0" name=""/>
        <dsp:cNvSpPr/>
      </dsp:nvSpPr>
      <dsp:spPr>
        <a:xfrm>
          <a:off x="1441219" y="2025279"/>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FE06F-B3E5-4306-821C-06F19C80F3A5}">
      <dsp:nvSpPr>
        <dsp:cNvPr id="0" name=""/>
        <dsp:cNvSpPr/>
      </dsp:nvSpPr>
      <dsp:spPr>
        <a:xfrm>
          <a:off x="2472467" y="2025279"/>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F20B6-8B16-4E02-B47D-5CB5D2D3B7A4}">
      <dsp:nvSpPr>
        <dsp:cNvPr id="0" name=""/>
        <dsp:cNvSpPr/>
      </dsp:nvSpPr>
      <dsp:spPr>
        <a:xfrm>
          <a:off x="3503715" y="2025279"/>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54C70-AAA2-417B-9861-1609C4148D8F}">
      <dsp:nvSpPr>
        <dsp:cNvPr id="0" name=""/>
        <dsp:cNvSpPr/>
      </dsp:nvSpPr>
      <dsp:spPr>
        <a:xfrm>
          <a:off x="4534963" y="2025279"/>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10DAB-71E4-48F6-88F5-8B66A9373CC8}">
      <dsp:nvSpPr>
        <dsp:cNvPr id="0" name=""/>
        <dsp:cNvSpPr/>
      </dsp:nvSpPr>
      <dsp:spPr>
        <a:xfrm>
          <a:off x="5566211" y="2025279"/>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F7F40-77D6-478D-9D53-76B823C0122C}">
      <dsp:nvSpPr>
        <dsp:cNvPr id="0" name=""/>
        <dsp:cNvSpPr/>
      </dsp:nvSpPr>
      <dsp:spPr>
        <a:xfrm>
          <a:off x="6597459" y="2025279"/>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AB4DC-C973-415F-8416-7CF1AD964D4A}">
      <dsp:nvSpPr>
        <dsp:cNvPr id="0" name=""/>
        <dsp:cNvSpPr/>
      </dsp:nvSpPr>
      <dsp:spPr>
        <a:xfrm>
          <a:off x="409971" y="2295948"/>
          <a:ext cx="7308056" cy="66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fr-FR" sz="2000" b="1" kern="1200" dirty="0" smtClean="0">
              <a:latin typeface="Times New Roman" panose="02020603050405020304" pitchFamily="18" charset="0"/>
              <a:cs typeface="Times New Roman" panose="02020603050405020304" pitchFamily="18" charset="0"/>
            </a:rPr>
            <a:t> Formé par de cuivre plaqué électriquement d’une faible couche de  fibre de carbone</a:t>
          </a:r>
          <a:endParaRPr lang="fr-FR" sz="2000" b="1" kern="1200" dirty="0">
            <a:latin typeface="Times New Roman" panose="02020603050405020304" pitchFamily="18" charset="0"/>
            <a:cs typeface="Times New Roman" panose="02020603050405020304" pitchFamily="18" charset="0"/>
          </a:endParaRPr>
        </a:p>
      </dsp:txBody>
      <dsp:txXfrm>
        <a:off x="409971" y="2295948"/>
        <a:ext cx="7308056" cy="664368"/>
      </dsp:txXfrm>
    </dsp:sp>
    <dsp:sp modelId="{73F71CD8-EFD0-42F8-99B1-2A352B2F1EB4}">
      <dsp:nvSpPr>
        <dsp:cNvPr id="0" name=""/>
        <dsp:cNvSpPr/>
      </dsp:nvSpPr>
      <dsp:spPr>
        <a:xfrm>
          <a:off x="409971" y="2960317"/>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195C5-4D93-45D9-93FA-96A622F93290}">
      <dsp:nvSpPr>
        <dsp:cNvPr id="0" name=""/>
        <dsp:cNvSpPr/>
      </dsp:nvSpPr>
      <dsp:spPr>
        <a:xfrm>
          <a:off x="1441219" y="2960317"/>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E6007-DDE8-4556-BD1A-32F8080CE55C}">
      <dsp:nvSpPr>
        <dsp:cNvPr id="0" name=""/>
        <dsp:cNvSpPr/>
      </dsp:nvSpPr>
      <dsp:spPr>
        <a:xfrm>
          <a:off x="2472467" y="2960317"/>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7005D-E1C7-4003-8C8F-A53454CD4D59}">
      <dsp:nvSpPr>
        <dsp:cNvPr id="0" name=""/>
        <dsp:cNvSpPr/>
      </dsp:nvSpPr>
      <dsp:spPr>
        <a:xfrm>
          <a:off x="3503715" y="2960317"/>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05959-252A-4669-86D1-A53490120FE2}">
      <dsp:nvSpPr>
        <dsp:cNvPr id="0" name=""/>
        <dsp:cNvSpPr/>
      </dsp:nvSpPr>
      <dsp:spPr>
        <a:xfrm>
          <a:off x="4534963" y="2960317"/>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DA1A4-E253-4667-9C1F-461FA1C5BA58}">
      <dsp:nvSpPr>
        <dsp:cNvPr id="0" name=""/>
        <dsp:cNvSpPr/>
      </dsp:nvSpPr>
      <dsp:spPr>
        <a:xfrm>
          <a:off x="5566211" y="2960317"/>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CD87FD-8F90-4228-970B-FDAE7CA60A19}">
      <dsp:nvSpPr>
        <dsp:cNvPr id="0" name=""/>
        <dsp:cNvSpPr/>
      </dsp:nvSpPr>
      <dsp:spPr>
        <a:xfrm>
          <a:off x="6597459" y="2960317"/>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7517F-E532-400B-9638-0D48CE6351A1}">
      <dsp:nvSpPr>
        <dsp:cNvPr id="0" name=""/>
        <dsp:cNvSpPr/>
      </dsp:nvSpPr>
      <dsp:spPr>
        <a:xfrm>
          <a:off x="409971" y="3230986"/>
          <a:ext cx="7308056" cy="66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r>
            <a:rPr lang="fr-FR" sz="2000" b="1" kern="1200" dirty="0" smtClean="0">
              <a:latin typeface="Times New Roman" panose="02020603050405020304" pitchFamily="18" charset="0"/>
              <a:cs typeface="Times New Roman" panose="02020603050405020304" pitchFamily="18" charset="0"/>
            </a:rPr>
            <a:t>Utilisé dans la transmission des signaux hyperfréquences qu’a un seul conducteur</a:t>
          </a:r>
          <a:endParaRPr lang="fr-FR" sz="2000" b="1" kern="1200" dirty="0">
            <a:latin typeface="Times New Roman" panose="02020603050405020304" pitchFamily="18" charset="0"/>
            <a:cs typeface="Times New Roman" panose="02020603050405020304" pitchFamily="18" charset="0"/>
          </a:endParaRPr>
        </a:p>
      </dsp:txBody>
      <dsp:txXfrm>
        <a:off x="409971" y="3230986"/>
        <a:ext cx="7308056" cy="664368"/>
      </dsp:txXfrm>
    </dsp:sp>
    <dsp:sp modelId="{6BFD0742-07E2-45B4-A44F-91403426A2E3}">
      <dsp:nvSpPr>
        <dsp:cNvPr id="0" name=""/>
        <dsp:cNvSpPr/>
      </dsp:nvSpPr>
      <dsp:spPr>
        <a:xfrm>
          <a:off x="409971" y="3895354"/>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C6E84-9A65-4BD7-B1B8-F29C0C00ADBC}">
      <dsp:nvSpPr>
        <dsp:cNvPr id="0" name=""/>
        <dsp:cNvSpPr/>
      </dsp:nvSpPr>
      <dsp:spPr>
        <a:xfrm>
          <a:off x="1441219" y="3895354"/>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4255B-7EEC-4921-9015-6FC9EEEC5AD8}">
      <dsp:nvSpPr>
        <dsp:cNvPr id="0" name=""/>
        <dsp:cNvSpPr/>
      </dsp:nvSpPr>
      <dsp:spPr>
        <a:xfrm>
          <a:off x="2472467" y="3895354"/>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70703-2DFE-4842-8D54-E59F891D9D66}">
      <dsp:nvSpPr>
        <dsp:cNvPr id="0" name=""/>
        <dsp:cNvSpPr/>
      </dsp:nvSpPr>
      <dsp:spPr>
        <a:xfrm>
          <a:off x="3503715" y="3895354"/>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6A981-6D1A-4402-ADE1-812656CCD9B0}">
      <dsp:nvSpPr>
        <dsp:cNvPr id="0" name=""/>
        <dsp:cNvSpPr/>
      </dsp:nvSpPr>
      <dsp:spPr>
        <a:xfrm>
          <a:off x="4534963" y="3895354"/>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7B61-788B-41BF-A868-CD6833C7530C}">
      <dsp:nvSpPr>
        <dsp:cNvPr id="0" name=""/>
        <dsp:cNvSpPr/>
      </dsp:nvSpPr>
      <dsp:spPr>
        <a:xfrm>
          <a:off x="5566211" y="3895354"/>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3C275-F7E8-4229-9C5E-42A428BE64E2}">
      <dsp:nvSpPr>
        <dsp:cNvPr id="0" name=""/>
        <dsp:cNvSpPr/>
      </dsp:nvSpPr>
      <dsp:spPr>
        <a:xfrm>
          <a:off x="6597459" y="3895354"/>
          <a:ext cx="974407" cy="1624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533E3-44D1-4BB1-99D1-768E3F91AD95}" type="datetimeFigureOut">
              <a:rPr lang="fr-FR" smtClean="0"/>
              <a:t>15/07/2021</a:t>
            </a:fld>
            <a:endParaRPr lang="fr-F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7B881-7043-4BF6-8406-3765026CF564}" type="slidenum">
              <a:rPr lang="fr-FR" smtClean="0"/>
              <a:t>‹#›</a:t>
            </a:fld>
            <a:endParaRPr lang="fr-FR"/>
          </a:p>
        </p:txBody>
      </p:sp>
    </p:spTree>
    <p:extLst>
      <p:ext uri="{BB962C8B-B14F-4D97-AF65-F5344CB8AC3E}">
        <p14:creationId xmlns:p14="http://schemas.microsoft.com/office/powerpoint/2010/main" val="94231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Le progrès rapide des technologies de communication sans fil a entraîné une augmentation explosive du nombre d'utilisateurs mobiles. La prévalence des appareils mobiles entraîne une croissance explosive des besoins en matière de communication numérique sans fil. Bien que les nouvelles technologies telles que les petites cellules, le diplexage en hyperfréquences et la modulation d'ordre élevé peuvent améliorer dans une certaine mesure l'efficacité des fréquences, elles ne peuvent toujours, dans une certaine mesure, pas répondre aux exigences</a:t>
            </a:r>
            <a:r>
              <a:rPr lang="fr-FR" sz="1200" dirty="0" smtClean="0">
                <a:latin typeface="Times New Roman" pitchFamily="18" charset="0"/>
                <a:cs typeface="Times New Roman" pitchFamily="18" charset="0"/>
              </a:rPr>
              <a:t>.</a:t>
            </a:r>
          </a:p>
          <a:p>
            <a:endParaRPr lang="fr-FR" dirty="0"/>
          </a:p>
        </p:txBody>
      </p:sp>
      <p:sp>
        <p:nvSpPr>
          <p:cNvPr id="4" name="Slide Number Placeholder 3"/>
          <p:cNvSpPr>
            <a:spLocks noGrp="1"/>
          </p:cNvSpPr>
          <p:nvPr>
            <p:ph type="sldNum" sz="quarter" idx="10"/>
          </p:nvPr>
        </p:nvSpPr>
        <p:spPr/>
        <p:txBody>
          <a:bodyPr/>
          <a:lstStyle/>
          <a:p>
            <a:fld id="{EA07B881-7043-4BF6-8406-3765026CF564}" type="slidenum">
              <a:rPr lang="fr-FR" smtClean="0"/>
              <a:t>2</a:t>
            </a:fld>
            <a:endParaRPr lang="fr-FR"/>
          </a:p>
        </p:txBody>
      </p:sp>
    </p:spTree>
    <p:extLst>
      <p:ext uri="{BB962C8B-B14F-4D97-AF65-F5344CB8AC3E}">
        <p14:creationId xmlns:p14="http://schemas.microsoft.com/office/powerpoint/2010/main" val="85418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fonctionnement</a:t>
            </a:r>
            <a:r>
              <a:rPr lang="fr-FR" baseline="0" dirty="0" smtClean="0"/>
              <a:t> de ce dispositif est </a:t>
            </a:r>
            <a:r>
              <a:rPr lang="fr-FR" baseline="0" dirty="0" err="1" smtClean="0"/>
              <a:t>representé</a:t>
            </a:r>
            <a:r>
              <a:rPr lang="fr-FR" baseline="0" dirty="0" smtClean="0"/>
              <a:t> par la matrice de couplage c’est la matrice s puisque on travail on hyper fréquence ce qui donne un diagramme de couplage optimiser avec des couplage d’entré sortie dispersifs avec les différents valeurs de couplage ,,,,,,,,,,,,,,,, donc la </a:t>
            </a:r>
            <a:r>
              <a:rPr lang="fr-FR" baseline="0" dirty="0" err="1" smtClean="0"/>
              <a:t>répense</a:t>
            </a:r>
            <a:r>
              <a:rPr lang="fr-FR" baseline="0" dirty="0" smtClean="0"/>
              <a:t> obtenus respecte le cahier de charge du  modèle </a:t>
            </a:r>
            <a:r>
              <a:rPr lang="fr-FR" baseline="0" dirty="0" err="1" smtClean="0"/>
              <a:t>Wr</a:t>
            </a:r>
            <a:r>
              <a:rPr lang="fr-FR" baseline="0" dirty="0" smtClean="0"/>
              <a:t> 28 </a:t>
            </a:r>
            <a:endParaRPr lang="fr-FR" dirty="0"/>
          </a:p>
        </p:txBody>
      </p:sp>
      <p:sp>
        <p:nvSpPr>
          <p:cNvPr id="4" name="Slide Number Placeholder 3"/>
          <p:cNvSpPr>
            <a:spLocks noGrp="1"/>
          </p:cNvSpPr>
          <p:nvPr>
            <p:ph type="sldNum" sz="quarter" idx="10"/>
          </p:nvPr>
        </p:nvSpPr>
        <p:spPr/>
        <p:txBody>
          <a:bodyPr/>
          <a:lstStyle/>
          <a:p>
            <a:fld id="{EA07B881-7043-4BF6-8406-3765026CF564}" type="slidenum">
              <a:rPr lang="fr-FR" smtClean="0"/>
              <a:t>27</a:t>
            </a:fld>
            <a:endParaRPr lang="fr-FR"/>
          </a:p>
        </p:txBody>
      </p:sp>
    </p:spTree>
    <p:extLst>
      <p:ext uri="{BB962C8B-B14F-4D97-AF65-F5344CB8AC3E}">
        <p14:creationId xmlns:p14="http://schemas.microsoft.com/office/powerpoint/2010/main" val="119464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L’abaque de </a:t>
            </a:r>
            <a:r>
              <a:rPr lang="fr-FR" dirty="0" err="1" smtClean="0"/>
              <a:t>smith</a:t>
            </a:r>
            <a:r>
              <a:rPr lang="fr-FR" baseline="0" dirty="0" smtClean="0"/>
              <a:t> permet la </a:t>
            </a:r>
            <a:r>
              <a:rPr lang="fr-FR" baseline="0" dirty="0" err="1" smtClean="0"/>
              <a:t>resolution</a:t>
            </a:r>
            <a:r>
              <a:rPr lang="fr-FR" baseline="0" dirty="0" smtClean="0"/>
              <a:t> de certaine </a:t>
            </a:r>
            <a:r>
              <a:rPr lang="fr-FR" baseline="0" dirty="0" err="1" smtClean="0"/>
              <a:t>probléme</a:t>
            </a:r>
            <a:r>
              <a:rPr lang="fr-FR" baseline="0" dirty="0" smtClean="0"/>
              <a:t> du </a:t>
            </a:r>
            <a:r>
              <a:rPr lang="fr-FR" baseline="0" dirty="0" err="1" smtClean="0"/>
              <a:t>systéme</a:t>
            </a:r>
            <a:r>
              <a:rPr lang="fr-FR" baseline="0" dirty="0" smtClean="0"/>
              <a:t> de transmission : la moitié supérieur indique la résonateur inductive </a:t>
            </a:r>
          </a:p>
          <a:p>
            <a:r>
              <a:rPr lang="fr-FR" baseline="0" dirty="0" smtClean="0"/>
              <a:t>Et la moitié inférieur représente l’indentification capacitif de </a:t>
            </a:r>
            <a:r>
              <a:rPr lang="fr-FR" baseline="0" dirty="0" err="1" smtClean="0"/>
              <a:t>paramétre</a:t>
            </a:r>
            <a:r>
              <a:rPr lang="fr-FR" baseline="0" dirty="0" smtClean="0"/>
              <a:t> S11 qui représente la réflexion à l’entré du dispositif</a:t>
            </a:r>
          </a:p>
        </p:txBody>
      </p:sp>
      <p:sp>
        <p:nvSpPr>
          <p:cNvPr id="4" name="Slide Number Placeholder 3"/>
          <p:cNvSpPr>
            <a:spLocks noGrp="1"/>
          </p:cNvSpPr>
          <p:nvPr>
            <p:ph type="sldNum" sz="quarter" idx="10"/>
          </p:nvPr>
        </p:nvSpPr>
        <p:spPr/>
        <p:txBody>
          <a:bodyPr/>
          <a:lstStyle/>
          <a:p>
            <a:fld id="{EA07B881-7043-4BF6-8406-3765026CF564}" type="slidenum">
              <a:rPr lang="fr-FR" smtClean="0"/>
              <a:t>28</a:t>
            </a:fld>
            <a:endParaRPr lang="fr-FR"/>
          </a:p>
        </p:txBody>
      </p:sp>
    </p:spTree>
    <p:extLst>
      <p:ext uri="{BB962C8B-B14F-4D97-AF65-F5344CB8AC3E}">
        <p14:creationId xmlns:p14="http://schemas.microsoft.com/office/powerpoint/2010/main" val="318076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139417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264066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2554111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2436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17987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331460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403494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306999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354469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235295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233831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pPr/>
              <a:t>‹#›</a:t>
            </a:fld>
            <a:endParaRPr lang="de-DE"/>
          </a:p>
        </p:txBody>
      </p:sp>
    </p:spTree>
    <p:extLst>
      <p:ext uri="{BB962C8B-B14F-4D97-AF65-F5344CB8AC3E}">
        <p14:creationId xmlns:p14="http://schemas.microsoft.com/office/powerpoint/2010/main" val="333254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pPr/>
              <a:t>‹#›</a:t>
            </a:fld>
            <a:endParaRPr lang="de-DE"/>
          </a:p>
        </p:txBody>
      </p:sp>
    </p:spTree>
    <p:extLst>
      <p:ext uri="{BB962C8B-B14F-4D97-AF65-F5344CB8AC3E}">
        <p14:creationId xmlns:p14="http://schemas.microsoft.com/office/powerpoint/2010/main" val="25464299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39000" b="-39000"/>
          </a:stretch>
        </a:blipFill>
        <a:effectLst/>
      </p:bgPr>
    </p:bg>
    <p:spTree>
      <p:nvGrpSpPr>
        <p:cNvPr id="1" name=""/>
        <p:cNvGrpSpPr/>
        <p:nvPr/>
      </p:nvGrpSpPr>
      <p:grpSpPr>
        <a:xfrm>
          <a:off x="0" y="0"/>
          <a:ext cx="0" cy="0"/>
          <a:chOff x="0" y="0"/>
          <a:chExt cx="0" cy="0"/>
        </a:xfrm>
      </p:grpSpPr>
      <p:sp>
        <p:nvSpPr>
          <p:cNvPr id="3" name="TextBox 1">
            <a:extLst>
              <a:ext uri="{FF2B5EF4-FFF2-40B4-BE49-F238E27FC236}">
                <a16:creationId xmlns="" xmlns:a16="http://schemas.microsoft.com/office/drawing/2014/main" id="{54FCD88D-FB32-9D48-9344-1D904A7DA1D4}"/>
              </a:ext>
            </a:extLst>
          </p:cNvPr>
          <p:cNvSpPr txBox="1"/>
          <p:nvPr/>
        </p:nvSpPr>
        <p:spPr>
          <a:xfrm>
            <a:off x="5605802" y="4221868"/>
            <a:ext cx="4287953" cy="10464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500">
                <a:solidFill>
                  <a:srgbClr val="535353"/>
                </a:solidFill>
                <a:latin typeface="Avenir Next"/>
                <a:ea typeface="Avenir Next"/>
                <a:cs typeface="Avenir Next"/>
                <a:sym typeface="Avenir Next"/>
              </a:defRPr>
            </a:lvl1pPr>
          </a:lstStyle>
          <a:p>
            <a:pPr algn="l"/>
            <a:r>
              <a:rPr lang="en-US" sz="2400" u="sng" dirty="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Encadré</a:t>
            </a:r>
            <a:r>
              <a:rPr lang="en-US" sz="2400" dirty="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par</a:t>
            </a:r>
            <a:r>
              <a:rPr lang="en-US" sz="24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a:t>
            </a:r>
          </a:p>
          <a:p>
            <a:pPr algn="l"/>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a:r>
            <a:b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br>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18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Mr.GHRIBI </a:t>
            </a:r>
            <a:r>
              <a:rPr lang="en-US" sz="20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Faouzi </a:t>
            </a:r>
            <a:endParaRPr sz="2000" b="1" dirty="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5" name="TextBox 3">
            <a:extLst>
              <a:ext uri="{FF2B5EF4-FFF2-40B4-BE49-F238E27FC236}">
                <a16:creationId xmlns="" xmlns:a16="http://schemas.microsoft.com/office/drawing/2014/main" id="{EF26BF9E-2169-9848-80F7-9B3A2F93447C}"/>
              </a:ext>
            </a:extLst>
          </p:cNvPr>
          <p:cNvSpPr txBox="1"/>
          <p:nvPr/>
        </p:nvSpPr>
        <p:spPr>
          <a:xfrm>
            <a:off x="699247" y="2767908"/>
            <a:ext cx="10119008" cy="1323435"/>
          </a:xfrm>
          <a:prstGeom prst="rect">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2"/>
          </a:lnRef>
          <a:fillRef idx="1">
            <a:schemeClr val="lt1"/>
          </a:fillRef>
          <a:effectRef idx="0">
            <a:schemeClr val="accent2"/>
          </a:effectRef>
          <a:fontRef idx="minor">
            <a:schemeClr val="dk1"/>
          </a:fontRef>
        </p:style>
        <p:txBody>
          <a:bodyPr wrap="square" lIns="45718" tIns="45718" rIns="45718" bIns="45718">
            <a:spAutoFit/>
          </a:bodyPr>
          <a:lstStyle>
            <a:lvl1pPr algn="ctr">
              <a:defRPr sz="1500">
                <a:solidFill>
                  <a:srgbClr val="535353"/>
                </a:solidFill>
                <a:latin typeface="Avenir Next"/>
                <a:ea typeface="Avenir Next"/>
                <a:cs typeface="Avenir Next"/>
                <a:sym typeface="Avenir Next"/>
              </a:defRPr>
            </a:lvl1pPr>
          </a:lstStyle>
          <a:p>
            <a:r>
              <a:rPr lang="fr-FR" sz="4000" b="1" dirty="0" smtClean="0">
                <a:solidFill>
                  <a:srgbClr val="00A8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 et analyse d’un diplexeur de guide d’ondes pour le réseau mobile 5G </a:t>
            </a:r>
            <a:endParaRPr lang="fr-FR" sz="4000" b="1" dirty="0">
              <a:solidFill>
                <a:srgbClr val="00A8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0">
            <a:extLst>
              <a:ext uri="{FF2B5EF4-FFF2-40B4-BE49-F238E27FC236}">
                <a16:creationId xmlns="" xmlns:a16="http://schemas.microsoft.com/office/drawing/2014/main" id="{F54A0F81-33CB-9F42-944A-AC6C17D5761B}"/>
              </a:ext>
            </a:extLst>
          </p:cNvPr>
          <p:cNvSpPr txBox="1"/>
          <p:nvPr/>
        </p:nvSpPr>
        <p:spPr>
          <a:xfrm>
            <a:off x="4385482" y="1320801"/>
            <a:ext cx="3543299"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500">
                <a:solidFill>
                  <a:srgbClr val="535353"/>
                </a:solidFill>
                <a:latin typeface="Avenir Next"/>
                <a:ea typeface="Avenir Next"/>
                <a:cs typeface="Avenir Next"/>
                <a:sym typeface="Avenir Next"/>
              </a:defRPr>
            </a:lvl1pPr>
          </a:lstStyle>
          <a:p>
            <a:endParaRPr sz="3600" b="1" dirty="0">
              <a:solidFill>
                <a:srgbClr val="00A8FF"/>
              </a:solidFill>
            </a:endParaRPr>
          </a:p>
        </p:txBody>
      </p:sp>
      <p:sp>
        <p:nvSpPr>
          <p:cNvPr id="7" name="TextBox 6">
            <a:extLst>
              <a:ext uri="{FF2B5EF4-FFF2-40B4-BE49-F238E27FC236}">
                <a16:creationId xmlns="" xmlns:a16="http://schemas.microsoft.com/office/drawing/2014/main" id="{F8A3590B-5017-C444-A650-EF1E16B6677B}"/>
              </a:ext>
            </a:extLst>
          </p:cNvPr>
          <p:cNvSpPr txBox="1"/>
          <p:nvPr/>
        </p:nvSpPr>
        <p:spPr>
          <a:xfrm>
            <a:off x="-548640" y="287563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A8FF"/>
              </a:solidFill>
              <a:effectLst/>
              <a:uFillTx/>
              <a:latin typeface="+mn-lt"/>
              <a:ea typeface="+mn-ea"/>
              <a:cs typeface="+mn-cs"/>
              <a:sym typeface="Calibri"/>
            </a:endParaRPr>
          </a:p>
        </p:txBody>
      </p:sp>
      <p:sp>
        <p:nvSpPr>
          <p:cNvPr id="10" name="Rectangle 9"/>
          <p:cNvSpPr/>
          <p:nvPr/>
        </p:nvSpPr>
        <p:spPr>
          <a:xfrm>
            <a:off x="3243835" y="260893"/>
            <a:ext cx="5961296" cy="878895"/>
          </a:xfrm>
          <a:prstGeom prst="rect">
            <a:avLst/>
          </a:prstGeom>
        </p:spPr>
        <p:txBody>
          <a:bodyPr wrap="square">
            <a:spAutoFit/>
          </a:bodyPr>
          <a:lstStyle/>
          <a:p>
            <a:pPr algn="ctr" hangingPunct="1">
              <a:lnSpc>
                <a:spcPct val="150000"/>
              </a:lnSpc>
              <a:defRPr/>
            </a:pPr>
            <a:r>
              <a:rPr lang="fr-FR" b="1" i="1" kern="1200" dirty="0" smtClean="0">
                <a:latin typeface="Times New Roman" panose="02020603050405020304" pitchFamily="18" charset="0"/>
                <a:ea typeface="Lato Semibold" panose="020F0502020204030203" pitchFamily="34" charset="0"/>
                <a:cs typeface="Times New Roman" panose="02020603050405020304" pitchFamily="18" charset="0"/>
              </a:rPr>
              <a:t>Université de Gabès</a:t>
            </a:r>
          </a:p>
          <a:p>
            <a:pPr algn="ctr" hangingPunct="1">
              <a:lnSpc>
                <a:spcPct val="150000"/>
              </a:lnSpc>
              <a:defRPr/>
            </a:pPr>
            <a:r>
              <a:rPr lang="fr-FR" b="1" i="1" dirty="0" smtClean="0">
                <a:latin typeface="Times New Roman" panose="02020603050405020304" pitchFamily="18" charset="0"/>
                <a:ea typeface="Lato Semibold" panose="020F0502020204030203" pitchFamily="34" charset="0"/>
                <a:cs typeface="Times New Roman" panose="02020603050405020304" pitchFamily="18" charset="0"/>
              </a:rPr>
              <a:t>Ecole  Nationale d’Ingénieurs de Gabès </a:t>
            </a:r>
            <a:r>
              <a:rPr lang="fr-FR" b="1" i="1" dirty="0" smtClean="0">
                <a:latin typeface="Lato Semibold" panose="020F0502020204030203" pitchFamily="34" charset="0"/>
                <a:ea typeface="Lato Semibold" panose="020F0502020204030203" pitchFamily="34" charset="0"/>
                <a:cs typeface="Lato Semibold" panose="020F0502020204030203" pitchFamily="34" charset="0"/>
              </a:rPr>
              <a:t> </a:t>
            </a:r>
            <a:endParaRPr lang="fr-FR" b="1" i="1" kern="1200"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1" name="ZoneTexte 5"/>
          <p:cNvSpPr txBox="1"/>
          <p:nvPr/>
        </p:nvSpPr>
        <p:spPr>
          <a:xfrm>
            <a:off x="1432719" y="4222194"/>
            <a:ext cx="3622232" cy="1107996"/>
          </a:xfrm>
          <a:prstGeom prst="rect">
            <a:avLst/>
          </a:prstGeom>
          <a:noFill/>
        </p:spPr>
        <p:txBody>
          <a:bodyPr wrap="square" rtlCol="0">
            <a:spAutoFit/>
          </a:bodyPr>
          <a:lstStyle/>
          <a:p>
            <a:pPr algn="just"/>
            <a:r>
              <a:rPr lang="fr-FR" sz="2400" u="sng" dirty="0" smtClean="0">
                <a:latin typeface="Times New Roman" panose="02020603050405020304" pitchFamily="18" charset="0"/>
                <a:ea typeface="Microsoft Himalaya" panose="01010100010101010101" pitchFamily="2" charset="0"/>
                <a:cs typeface="Times New Roman" panose="02020603050405020304" pitchFamily="18" charset="0"/>
              </a:rPr>
              <a:t>Réalisé par : </a:t>
            </a:r>
          </a:p>
          <a:p>
            <a:pPr algn="just"/>
            <a:endParaRPr lang="fr-FR" sz="2400" u="sng" dirty="0" smtClean="0">
              <a:latin typeface="Times New Roman" panose="02020603050405020304" pitchFamily="18" charset="0"/>
              <a:ea typeface="Microsoft Himalaya" panose="01010100010101010101" pitchFamily="2" charset="0"/>
              <a:cs typeface="Times New Roman" panose="02020603050405020304" pitchFamily="18" charset="0"/>
            </a:endParaRPr>
          </a:p>
          <a:p>
            <a:pPr lvl="1" algn="just"/>
            <a:r>
              <a:rPr lang="fr-FR" b="1" dirty="0" smtClean="0">
                <a:latin typeface="Times New Roman" panose="02020603050405020304" pitchFamily="18" charset="0"/>
                <a:cs typeface="Times New Roman" panose="02020603050405020304" pitchFamily="18" charset="0"/>
              </a:rPr>
              <a:t>MGADMI Hanine</a:t>
            </a:r>
          </a:p>
        </p:txBody>
      </p:sp>
      <p:sp>
        <p:nvSpPr>
          <p:cNvPr id="9" name="TextBox 8"/>
          <p:cNvSpPr txBox="1"/>
          <p:nvPr/>
        </p:nvSpPr>
        <p:spPr>
          <a:xfrm>
            <a:off x="2748300" y="1141262"/>
            <a:ext cx="6817659" cy="369332"/>
          </a:xfrm>
          <a:prstGeom prst="rect">
            <a:avLst/>
          </a:prstGeom>
          <a:noFill/>
        </p:spPr>
        <p:txBody>
          <a:bodyPr wrap="square" rtlCol="0">
            <a:spAutoFit/>
          </a:bodyPr>
          <a:lstStyle/>
          <a:p>
            <a:pPr algn="ctr"/>
            <a:r>
              <a:rPr lang="fr-FR" b="1" dirty="0" smtClean="0">
                <a:latin typeface="Times New Roman" panose="02020603050405020304" pitchFamily="18" charset="0"/>
                <a:cs typeface="Times New Roman" panose="02020603050405020304" pitchFamily="18" charset="0"/>
              </a:rPr>
              <a:t>Département de Génie des Communications et des Réseaux</a:t>
            </a:r>
            <a:endParaRPr lang="fr-FR"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88871" y="6167440"/>
            <a:ext cx="3286184" cy="369332"/>
          </a:xfrm>
          <a:prstGeom prst="rect">
            <a:avLst/>
          </a:prstGeom>
          <a:noFill/>
        </p:spPr>
        <p:txBody>
          <a:bodyPr wrap="square" rtlCol="0">
            <a:spAutoFit/>
          </a:bodyPr>
          <a:lstStyle/>
          <a:p>
            <a:r>
              <a:rPr lang="fr-FR" dirty="0" smtClean="0">
                <a:solidFill>
                  <a:schemeClr val="tx2"/>
                </a:solidFill>
                <a:latin typeface="Times New Roman" panose="02020603050405020304" pitchFamily="18" charset="0"/>
                <a:cs typeface="Times New Roman" panose="02020603050405020304" pitchFamily="18" charset="0"/>
              </a:rPr>
              <a:t>Année universitaire 2020/2021</a:t>
            </a:r>
            <a:endParaRPr lang="fr-FR" dirty="0">
              <a:solidFill>
                <a:schemeClr val="tx2"/>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699246" y="1846104"/>
            <a:ext cx="10676965" cy="646331"/>
          </a:xfrm>
          <a:prstGeom prst="rect">
            <a:avLst/>
          </a:prstGeom>
          <a:noFill/>
        </p:spPr>
        <p:txBody>
          <a:bodyPr wrap="square" rtlCol="0">
            <a:spAutoFit/>
          </a:bodyPr>
          <a:lstStyle/>
          <a:p>
            <a:pPr algn="ctr"/>
            <a:r>
              <a:rPr lang="fr-FR" b="1" i="1" dirty="0" smtClean="0">
                <a:latin typeface="Times New Roman" panose="02020603050405020304" pitchFamily="18" charset="0"/>
                <a:cs typeface="Times New Roman" panose="02020603050405020304" pitchFamily="18" charset="0"/>
              </a:rPr>
              <a:t>Mémoire de Projet de Fin d’Etudes pour l’obtention de Diplôme National d’Ingénieur en Communications et Réseaux</a:t>
            </a:r>
            <a:endParaRPr lang="fr-FR" b="1" i="1" dirty="0">
              <a:latin typeface="Times New Roman" panose="02020603050405020304" pitchFamily="18" charset="0"/>
              <a:cs typeface="Times New Roman" panose="02020603050405020304" pitchFamily="18" charset="0"/>
            </a:endParaRPr>
          </a:p>
        </p:txBody>
      </p:sp>
      <p:pic>
        <p:nvPicPr>
          <p:cNvPr id="12" name="Picture 11" descr="C:\Users\ASUS\Desktop\logo.jpg"/>
          <p:cNvPicPr>
            <a:picLocks noChangeAspect="1" noChangeArrowheads="1"/>
          </p:cNvPicPr>
          <p:nvPr/>
        </p:nvPicPr>
        <p:blipFill>
          <a:blip r:embed="rId3"/>
          <a:srcRect/>
          <a:stretch>
            <a:fillRect/>
          </a:stretch>
        </p:blipFill>
        <p:spPr bwMode="auto">
          <a:xfrm>
            <a:off x="538740" y="162186"/>
            <a:ext cx="1293223" cy="1332411"/>
          </a:xfrm>
          <a:prstGeom prst="rect">
            <a:avLst/>
          </a:prstGeom>
          <a:noFill/>
          <a:effectLst>
            <a:innerShdw blurRad="114300">
              <a:prstClr val="black"/>
            </a:innerShdw>
          </a:effectLst>
        </p:spPr>
      </p:pic>
      <p:sp>
        <p:nvSpPr>
          <p:cNvPr id="2" name="Slide Number Placeholder 1"/>
          <p:cNvSpPr>
            <a:spLocks noGrp="1"/>
          </p:cNvSpPr>
          <p:nvPr>
            <p:ph type="sldNum" sz="quarter" idx="2"/>
          </p:nvPr>
        </p:nvSpPr>
        <p:spPr/>
        <p:txBody>
          <a:bodyPr/>
          <a:lstStyle/>
          <a:p>
            <a:fld id="{86CB4B4D-7CA3-9044-876B-883B54F8677D}" type="slidenum">
              <a:rPr lang="fr-FR" sz="2000" b="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t>1</a:t>
            </a:fld>
            <a:endParaRPr lang="fr-FR"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0204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2" presetClass="entr" presetSubtype="4"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p:tgtEl>
                                          <p:spTgt spid="6"/>
                                        </p:tgtEl>
                                        <p:attrNameLst>
                                          <p:attrName>ppt_y</p:attrName>
                                        </p:attrNameLst>
                                      </p:cBhvr>
                                      <p:tavLst>
                                        <p:tav tm="0">
                                          <p:val>
                                            <p:strVal val="#ppt_y+#ppt_h*1.125000"/>
                                          </p:val>
                                        </p:tav>
                                        <p:tav tm="100000">
                                          <p:val>
                                            <p:strVal val="#ppt_y"/>
                                          </p:val>
                                        </p:tav>
                                      </p:tavLst>
                                    </p:anim>
                                    <p:animEffect transition="in" filter="wipe(up)">
                                      <p:cBhvr>
                                        <p:cTn id="13" dur="250"/>
                                        <p:tgtEl>
                                          <p:spTgt spid="6"/>
                                        </p:tgtEl>
                                      </p:cBhvr>
                                    </p:animEffect>
                                  </p:childTnLst>
                                </p:cTn>
                              </p:par>
                              <p:par>
                                <p:cTn id="14" presetID="2" presetClass="exit" presetSubtype="4" fill="hold" grpId="1" nodeType="withEffect">
                                  <p:stCondLst>
                                    <p:cond delay="3000"/>
                                  </p:stCondLst>
                                  <p:childTnLst>
                                    <p:anim calcmode="lin" valueType="num">
                                      <p:cBhvr additive="base">
                                        <p:cTn id="15" dur="250"/>
                                        <p:tgtEl>
                                          <p:spTgt spid="6"/>
                                        </p:tgtEl>
                                        <p:attrNameLst>
                                          <p:attrName>ppt_x</p:attrName>
                                        </p:attrNameLst>
                                      </p:cBhvr>
                                      <p:tavLst>
                                        <p:tav tm="0">
                                          <p:val>
                                            <p:strVal val="ppt_x"/>
                                          </p:val>
                                        </p:tav>
                                        <p:tav tm="100000">
                                          <p:val>
                                            <p:strVal val="ppt_x"/>
                                          </p:val>
                                        </p:tav>
                                      </p:tavLst>
                                    </p:anim>
                                    <p:anim calcmode="lin" valueType="num">
                                      <p:cBhvr additive="base">
                                        <p:cTn id="16" dur="250"/>
                                        <p:tgtEl>
                                          <p:spTgt spid="6"/>
                                        </p:tgtEl>
                                        <p:attrNameLst>
                                          <p:attrName>ppt_y</p:attrName>
                                        </p:attrNameLst>
                                      </p:cBhvr>
                                      <p:tavLst>
                                        <p:tav tm="0">
                                          <p:val>
                                            <p:strVal val="ppt_y"/>
                                          </p:val>
                                        </p:tav>
                                        <p:tav tm="100000">
                                          <p:val>
                                            <p:strVal val="1+ppt_h/2"/>
                                          </p:val>
                                        </p:tav>
                                      </p:tavLst>
                                    </p:anim>
                                    <p:set>
                                      <p:cBhvr>
                                        <p:cTn id="17" dur="1" fill="hold">
                                          <p:stCondLst>
                                            <p:cond delay="249"/>
                                          </p:stCondLst>
                                        </p:cTn>
                                        <p:tgtEl>
                                          <p:spTgt spid="6"/>
                                        </p:tgtEl>
                                        <p:attrNameLst>
                                          <p:attrName>style.visibility</p:attrName>
                                        </p:attrNameLst>
                                      </p:cBhvr>
                                      <p:to>
                                        <p:strVal val="hidden"/>
                                      </p:to>
                                    </p:set>
                                  </p:childTnLst>
                                </p:cTn>
                              </p:par>
                              <p:par>
                                <p:cTn id="18" presetID="12" presetClass="entr" presetSubtype="4" fill="hold" grpId="0" nodeType="withEffect">
                                  <p:stCondLst>
                                    <p:cond delay="30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250"/>
                                        <p:tgtEl>
                                          <p:spTgt spid="5"/>
                                        </p:tgtEl>
                                        <p:attrNameLst>
                                          <p:attrName>ppt_y</p:attrName>
                                        </p:attrNameLst>
                                      </p:cBhvr>
                                      <p:tavLst>
                                        <p:tav tm="0">
                                          <p:val>
                                            <p:strVal val="#ppt_y+#ppt_h*1.125000"/>
                                          </p:val>
                                        </p:tav>
                                        <p:tav tm="100000">
                                          <p:val>
                                            <p:strVal val="#ppt_y"/>
                                          </p:val>
                                        </p:tav>
                                      </p:tavLst>
                                    </p:anim>
                                    <p:animEffect transition="in" filter="wipe(up)">
                                      <p:cBhvr>
                                        <p:cTn id="21" dur="250"/>
                                        <p:tgtEl>
                                          <p:spTgt spid="5"/>
                                        </p:tgtEl>
                                      </p:cBhvr>
                                    </p:animEffect>
                                  </p:childTnLst>
                                </p:cTn>
                              </p:par>
                            </p:childTnLst>
                          </p:cTn>
                        </p:par>
                        <p:par>
                          <p:cTn id="22" fill="hold">
                            <p:stCondLst>
                              <p:cond delay="3250"/>
                            </p:stCondLst>
                            <p:childTnLst>
                              <p:par>
                                <p:cTn id="23" presetID="31"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par>
                          <p:cTn id="29" fill="hold">
                            <p:stCondLst>
                              <p:cond delay="4250"/>
                            </p:stCondLst>
                            <p:childTnLst>
                              <p:par>
                                <p:cTn id="30" presetID="3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 calcmode="lin" valueType="num">
                                      <p:cBhvr>
                                        <p:cTn id="34" dur="1000" fill="hold"/>
                                        <p:tgtEl>
                                          <p:spTgt spid="11"/>
                                        </p:tgtEl>
                                        <p:attrNameLst>
                                          <p:attrName>style.rotation</p:attrName>
                                        </p:attrNameLst>
                                      </p:cBhvr>
                                      <p:tavLst>
                                        <p:tav tm="0">
                                          <p:val>
                                            <p:fltVal val="90"/>
                                          </p:val>
                                        </p:tav>
                                        <p:tav tm="100000">
                                          <p:val>
                                            <p:fltVal val="0"/>
                                          </p:val>
                                        </p:tav>
                                      </p:tavLst>
                                    </p:anim>
                                    <p:animEffect transition="in" filter="fade">
                                      <p:cBhvr>
                                        <p:cTn id="35" dur="10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advAuto="0"/>
      <p:bldP spid="6" grpId="0" animBg="1" advAuto="0"/>
      <p:bldP spid="6" grpId="1" animBg="1"/>
      <p:bldP spid="10" grpId="0"/>
      <p:bldP spid="11"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 xmlns:a16="http://schemas.microsoft.com/office/drawing/2014/main" id="{4F373113-18F1-4443-9A8E-5EF06C1D2FEA}"/>
              </a:ext>
            </a:extLst>
          </p:cNvPr>
          <p:cNvSpPr/>
          <p:nvPr/>
        </p:nvSpPr>
        <p:spPr>
          <a:xfrm>
            <a:off x="-830214" y="2457"/>
            <a:ext cx="1302221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3"/>
          <p:cNvSpPr txBox="1"/>
          <p:nvPr/>
        </p:nvSpPr>
        <p:spPr>
          <a:xfrm>
            <a:off x="7117370" y="4953246"/>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78C85B"/>
                </a:solidFill>
              </a:defRPr>
            </a:lvl1pPr>
          </a:lstStyle>
          <a:p>
            <a:endParaRPr sz="1100" dirty="0"/>
          </a:p>
        </p:txBody>
      </p:sp>
      <p:sp>
        <p:nvSpPr>
          <p:cNvPr id="38" name="TextBox 34"/>
          <p:cNvSpPr txBox="1"/>
          <p:nvPr/>
        </p:nvSpPr>
        <p:spPr>
          <a:xfrm>
            <a:off x="7162524" y="4931557"/>
            <a:ext cx="1696703"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900" b="1">
                <a:solidFill>
                  <a:srgbClr val="78C85B"/>
                </a:solidFill>
              </a:defRPr>
            </a:lvl1pPr>
          </a:lstStyle>
          <a:p>
            <a:r>
              <a:rPr lang="fr-FR" sz="1600" dirty="0" smtClean="0"/>
              <a:t>Filtre passe bas</a:t>
            </a:r>
            <a:endParaRPr sz="1600" dirty="0"/>
          </a:p>
        </p:txBody>
      </p:sp>
      <p:sp>
        <p:nvSpPr>
          <p:cNvPr id="39" name="TextBox 36"/>
          <p:cNvSpPr txBox="1"/>
          <p:nvPr/>
        </p:nvSpPr>
        <p:spPr>
          <a:xfrm>
            <a:off x="8596456" y="4478786"/>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78C85B"/>
                </a:solidFill>
                <a:latin typeface="Impact"/>
                <a:ea typeface="Impact"/>
                <a:cs typeface="Impact"/>
                <a:sym typeface="Impact"/>
              </a:defRPr>
            </a:lvl1pPr>
          </a:lstStyle>
          <a:p>
            <a:endParaRPr dirty="0"/>
          </a:p>
        </p:txBody>
      </p:sp>
      <p:sp>
        <p:nvSpPr>
          <p:cNvPr id="40" name="TextBox 34"/>
          <p:cNvSpPr txBox="1"/>
          <p:nvPr/>
        </p:nvSpPr>
        <p:spPr>
          <a:xfrm>
            <a:off x="8562564" y="4979580"/>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78C85B"/>
                </a:solidFill>
              </a:defRPr>
            </a:lvl1pPr>
          </a:lstStyle>
          <a:p>
            <a:endParaRPr dirty="0"/>
          </a:p>
        </p:txBody>
      </p:sp>
      <p:sp>
        <p:nvSpPr>
          <p:cNvPr id="42" name="TextBox 33"/>
          <p:cNvSpPr txBox="1"/>
          <p:nvPr/>
        </p:nvSpPr>
        <p:spPr>
          <a:xfrm>
            <a:off x="4092219" y="3899284"/>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FFBB2D"/>
                </a:solidFill>
              </a:defRPr>
            </a:lvl1pPr>
          </a:lstStyle>
          <a:p>
            <a:endParaRPr sz="1100" dirty="0"/>
          </a:p>
        </p:txBody>
      </p:sp>
      <p:sp>
        <p:nvSpPr>
          <p:cNvPr id="43" name="TextBox 34"/>
          <p:cNvSpPr txBox="1"/>
          <p:nvPr/>
        </p:nvSpPr>
        <p:spPr>
          <a:xfrm>
            <a:off x="3415554" y="3869525"/>
            <a:ext cx="1928724"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900" b="1">
                <a:solidFill>
                  <a:srgbClr val="FFBB2D"/>
                </a:solidFill>
              </a:defRPr>
            </a:lvl1pPr>
          </a:lstStyle>
          <a:p>
            <a:r>
              <a:rPr lang="en-US" sz="1600" dirty="0" err="1" smtClean="0"/>
              <a:t>Filtre</a:t>
            </a:r>
            <a:r>
              <a:rPr lang="en-US" sz="1600" dirty="0" smtClean="0"/>
              <a:t> coupe </a:t>
            </a:r>
            <a:r>
              <a:rPr lang="en-US" sz="1600" dirty="0" err="1" smtClean="0"/>
              <a:t>bande</a:t>
            </a:r>
            <a:r>
              <a:rPr lang="en-US" sz="1600" dirty="0" smtClean="0"/>
              <a:t> </a:t>
            </a:r>
            <a:endParaRPr lang="en-US" sz="1600" dirty="0"/>
          </a:p>
        </p:txBody>
      </p:sp>
      <p:sp>
        <p:nvSpPr>
          <p:cNvPr id="44" name="TextBox 36"/>
          <p:cNvSpPr txBox="1"/>
          <p:nvPr/>
        </p:nvSpPr>
        <p:spPr>
          <a:xfrm>
            <a:off x="3265597" y="3431457"/>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BB2D"/>
                </a:solidFill>
                <a:latin typeface="Impact"/>
                <a:ea typeface="Impact"/>
                <a:cs typeface="Impact"/>
                <a:sym typeface="Impact"/>
              </a:defRPr>
            </a:lvl1pPr>
          </a:lstStyle>
          <a:p>
            <a:endParaRPr dirty="0"/>
          </a:p>
        </p:txBody>
      </p:sp>
      <p:sp>
        <p:nvSpPr>
          <p:cNvPr id="45" name="TextBox 34"/>
          <p:cNvSpPr txBox="1"/>
          <p:nvPr/>
        </p:nvSpPr>
        <p:spPr>
          <a:xfrm>
            <a:off x="3231705" y="3932252"/>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FFBB2D"/>
                </a:solidFill>
              </a:defRPr>
            </a:lvl1pPr>
          </a:lstStyle>
          <a:p>
            <a:endParaRPr dirty="0"/>
          </a:p>
        </p:txBody>
      </p:sp>
      <p:sp>
        <p:nvSpPr>
          <p:cNvPr id="47" name="TextBox 33"/>
          <p:cNvSpPr txBox="1"/>
          <p:nvPr/>
        </p:nvSpPr>
        <p:spPr>
          <a:xfrm>
            <a:off x="7117370" y="2842072"/>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E04B4A"/>
                </a:solidFill>
              </a:defRPr>
            </a:lvl1pPr>
          </a:lstStyle>
          <a:p>
            <a:endParaRPr sz="1100" dirty="0"/>
          </a:p>
        </p:txBody>
      </p:sp>
      <p:sp>
        <p:nvSpPr>
          <p:cNvPr id="48" name="TextBox 34"/>
          <p:cNvSpPr txBox="1"/>
          <p:nvPr/>
        </p:nvSpPr>
        <p:spPr>
          <a:xfrm>
            <a:off x="7297452" y="2989833"/>
            <a:ext cx="2210861"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900" b="1">
                <a:solidFill>
                  <a:srgbClr val="E04B4A"/>
                </a:solidFill>
              </a:defRPr>
            </a:lvl1pPr>
          </a:lstStyle>
          <a:p>
            <a:r>
              <a:rPr lang="en-US" sz="1600" dirty="0" err="1" smtClean="0"/>
              <a:t>Filtre</a:t>
            </a:r>
            <a:r>
              <a:rPr lang="en-US" sz="1600" dirty="0" smtClean="0"/>
              <a:t> </a:t>
            </a:r>
            <a:r>
              <a:rPr lang="en-US" sz="1600" dirty="0" err="1" smtClean="0"/>
              <a:t>passe</a:t>
            </a:r>
            <a:r>
              <a:rPr lang="en-US" sz="1600" dirty="0" smtClean="0"/>
              <a:t> </a:t>
            </a:r>
            <a:r>
              <a:rPr lang="en-US" sz="1600" dirty="0" err="1" smtClean="0"/>
              <a:t>bande</a:t>
            </a:r>
            <a:endParaRPr lang="en-US" sz="1600" dirty="0" smtClean="0"/>
          </a:p>
        </p:txBody>
      </p:sp>
      <p:sp>
        <p:nvSpPr>
          <p:cNvPr id="49" name="TextBox 36"/>
          <p:cNvSpPr txBox="1"/>
          <p:nvPr/>
        </p:nvSpPr>
        <p:spPr>
          <a:xfrm>
            <a:off x="8596458" y="2458084"/>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E04B4A"/>
                </a:solidFill>
                <a:latin typeface="Impact"/>
                <a:ea typeface="Impact"/>
                <a:cs typeface="Impact"/>
                <a:sym typeface="Impact"/>
              </a:defRPr>
            </a:lvl1pPr>
          </a:lstStyle>
          <a:p>
            <a:endParaRPr dirty="0"/>
          </a:p>
        </p:txBody>
      </p:sp>
      <p:sp>
        <p:nvSpPr>
          <p:cNvPr id="81" name="TextBox 34"/>
          <p:cNvSpPr txBox="1"/>
          <p:nvPr/>
        </p:nvSpPr>
        <p:spPr>
          <a:xfrm>
            <a:off x="8562564" y="2958879"/>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E04B4A"/>
                </a:solidFill>
              </a:defRPr>
            </a:lvl1pPr>
          </a:lstStyle>
          <a:p>
            <a:endParaRPr dirty="0"/>
          </a:p>
        </p:txBody>
      </p:sp>
      <p:sp>
        <p:nvSpPr>
          <p:cNvPr id="85" name="TextBox 33"/>
          <p:cNvSpPr txBox="1"/>
          <p:nvPr/>
        </p:nvSpPr>
        <p:spPr>
          <a:xfrm>
            <a:off x="4115315" y="1878582"/>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45C4E3"/>
                </a:solidFill>
              </a:defRPr>
            </a:lvl1pPr>
          </a:lstStyle>
          <a:p>
            <a:endParaRPr sz="1100" dirty="0"/>
          </a:p>
        </p:txBody>
      </p:sp>
      <p:sp>
        <p:nvSpPr>
          <p:cNvPr id="87" name="TextBox 34"/>
          <p:cNvSpPr txBox="1"/>
          <p:nvPr/>
        </p:nvSpPr>
        <p:spPr>
          <a:xfrm>
            <a:off x="3528370" y="1770428"/>
            <a:ext cx="1592201"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900" b="1">
                <a:solidFill>
                  <a:srgbClr val="45C4E3"/>
                </a:solidFill>
              </a:defRPr>
            </a:lvl1pPr>
          </a:lstStyle>
          <a:p>
            <a:r>
              <a:rPr lang="fr-FR" sz="1600" dirty="0" smtClean="0"/>
              <a:t>Filtre passe haut</a:t>
            </a:r>
            <a:endParaRPr lang="en-US" sz="1600" dirty="0"/>
          </a:p>
        </p:txBody>
      </p:sp>
      <p:sp>
        <p:nvSpPr>
          <p:cNvPr id="88" name="TextBox 36"/>
          <p:cNvSpPr txBox="1"/>
          <p:nvPr/>
        </p:nvSpPr>
        <p:spPr>
          <a:xfrm>
            <a:off x="3265597" y="1410755"/>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45C4E3"/>
                </a:solidFill>
                <a:latin typeface="Impact"/>
                <a:ea typeface="Impact"/>
                <a:cs typeface="Impact"/>
                <a:sym typeface="Impact"/>
              </a:defRPr>
            </a:lvl1pPr>
          </a:lstStyle>
          <a:p>
            <a:endParaRPr dirty="0"/>
          </a:p>
        </p:txBody>
      </p:sp>
      <p:sp>
        <p:nvSpPr>
          <p:cNvPr id="89" name="TextBox 34"/>
          <p:cNvSpPr txBox="1"/>
          <p:nvPr/>
        </p:nvSpPr>
        <p:spPr>
          <a:xfrm>
            <a:off x="3231705" y="1911550"/>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45C4E3"/>
                </a:solidFill>
              </a:defRPr>
            </a:lvl1pPr>
          </a:lstStyle>
          <a:p>
            <a:endParaRPr dirty="0"/>
          </a:p>
        </p:txBody>
      </p:sp>
      <p:sp>
        <p:nvSpPr>
          <p:cNvPr id="90" name="Line"/>
          <p:cNvSpPr/>
          <p:nvPr/>
        </p:nvSpPr>
        <p:spPr>
          <a:xfrm>
            <a:off x="6861984" y="4861766"/>
            <a:ext cx="1410897" cy="5035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541" y="21600"/>
                </a:lnTo>
                <a:lnTo>
                  <a:pt x="0" y="0"/>
                </a:lnTo>
              </a:path>
            </a:pathLst>
          </a:custGeom>
          <a:ln w="12700">
            <a:solidFill>
              <a:srgbClr val="53B55F"/>
            </a:solidFill>
            <a:custDash>
              <a:ds d="200000" sp="200000"/>
            </a:custDash>
            <a:miter lim="400000"/>
            <a:headEnd type="oval"/>
          </a:ln>
        </p:spPr>
        <p:txBody>
          <a:bodyPr lIns="45718" tIns="45718" rIns="45718" bIns="45718"/>
          <a:lstStyle/>
          <a:p>
            <a:endParaRPr/>
          </a:p>
        </p:txBody>
      </p:sp>
      <p:sp>
        <p:nvSpPr>
          <p:cNvPr id="91" name="Line"/>
          <p:cNvSpPr/>
          <p:nvPr/>
        </p:nvSpPr>
        <p:spPr>
          <a:xfrm>
            <a:off x="4079216" y="3885500"/>
            <a:ext cx="1443300" cy="4004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968" y="21600"/>
                </a:lnTo>
                <a:lnTo>
                  <a:pt x="21600" y="0"/>
                </a:lnTo>
              </a:path>
            </a:pathLst>
          </a:custGeom>
          <a:ln w="12700">
            <a:solidFill>
              <a:srgbClr val="F09642"/>
            </a:solidFill>
            <a:custDash>
              <a:ds d="200000" sp="200000"/>
            </a:custDash>
            <a:miter lim="400000"/>
            <a:headEnd type="oval"/>
          </a:ln>
        </p:spPr>
        <p:txBody>
          <a:bodyPr lIns="45718" tIns="45718" rIns="45718" bIns="45718"/>
          <a:lstStyle/>
          <a:p>
            <a:endParaRPr/>
          </a:p>
        </p:txBody>
      </p:sp>
      <p:sp>
        <p:nvSpPr>
          <p:cNvPr id="92" name="Line"/>
          <p:cNvSpPr/>
          <p:nvPr/>
        </p:nvSpPr>
        <p:spPr>
          <a:xfrm>
            <a:off x="6854653" y="2894409"/>
            <a:ext cx="1372251" cy="3815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784" y="21600"/>
                </a:lnTo>
                <a:lnTo>
                  <a:pt x="0" y="0"/>
                </a:lnTo>
              </a:path>
            </a:pathLst>
          </a:custGeom>
          <a:ln w="12700">
            <a:solidFill>
              <a:srgbClr val="BD433E"/>
            </a:solidFill>
            <a:custDash>
              <a:ds d="200000" sp="200000"/>
            </a:custDash>
            <a:miter lim="400000"/>
            <a:headEnd type="oval"/>
          </a:ln>
        </p:spPr>
        <p:txBody>
          <a:bodyPr lIns="45718" tIns="45718" rIns="45718" bIns="45718"/>
          <a:lstStyle/>
          <a:p>
            <a:endParaRPr/>
          </a:p>
        </p:txBody>
      </p:sp>
      <p:sp>
        <p:nvSpPr>
          <p:cNvPr id="93" name="Line"/>
          <p:cNvSpPr/>
          <p:nvPr/>
        </p:nvSpPr>
        <p:spPr>
          <a:xfrm>
            <a:off x="4176809" y="2062647"/>
            <a:ext cx="1337162" cy="2161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723" y="21600"/>
                </a:lnTo>
                <a:lnTo>
                  <a:pt x="21600" y="0"/>
                </a:lnTo>
              </a:path>
            </a:pathLst>
          </a:custGeom>
          <a:ln w="12700">
            <a:solidFill>
              <a:srgbClr val="45C4E3"/>
            </a:solidFill>
            <a:custDash>
              <a:ds d="200000" sp="200000"/>
            </a:custDash>
            <a:miter lim="400000"/>
            <a:headEnd type="oval"/>
          </a:ln>
        </p:spPr>
        <p:txBody>
          <a:bodyPr lIns="45718" tIns="45718" rIns="45718" bIns="45718"/>
          <a:lstStyle/>
          <a:p>
            <a:endParaRPr/>
          </a:p>
        </p:txBody>
      </p:sp>
      <p:grpSp>
        <p:nvGrpSpPr>
          <p:cNvPr id="94" name="Group"/>
          <p:cNvGrpSpPr/>
          <p:nvPr/>
        </p:nvGrpSpPr>
        <p:grpSpPr>
          <a:xfrm rot="7632">
            <a:off x="5369747" y="449117"/>
            <a:ext cx="1524994" cy="1167903"/>
            <a:chOff x="0" y="0"/>
            <a:chExt cx="1524993" cy="1167901"/>
          </a:xfrm>
        </p:grpSpPr>
        <p:sp>
          <p:nvSpPr>
            <p:cNvPr id="95" name="Shape"/>
            <p:cNvSpPr/>
            <p:nvPr/>
          </p:nvSpPr>
          <p:spPr>
            <a:xfrm>
              <a:off x="41422" y="-1"/>
              <a:ext cx="1442150" cy="549828"/>
            </a:xfrm>
            <a:custGeom>
              <a:avLst/>
              <a:gdLst/>
              <a:ahLst/>
              <a:cxnLst>
                <a:cxn ang="0">
                  <a:pos x="wd2" y="hd2"/>
                </a:cxn>
                <a:cxn ang="5400000">
                  <a:pos x="wd2" y="hd2"/>
                </a:cxn>
                <a:cxn ang="10800000">
                  <a:pos x="wd2" y="hd2"/>
                </a:cxn>
                <a:cxn ang="16200000">
                  <a:pos x="wd2" y="hd2"/>
                </a:cxn>
              </a:cxnLst>
              <a:rect l="0" t="0" r="r" b="b"/>
              <a:pathLst>
                <a:path w="21584" h="21600" extrusionOk="0">
                  <a:moveTo>
                    <a:pt x="2654" y="0"/>
                  </a:moveTo>
                  <a:lnTo>
                    <a:pt x="18787" y="18"/>
                  </a:lnTo>
                  <a:cubicBezTo>
                    <a:pt x="19500" y="459"/>
                    <a:pt x="20149" y="1426"/>
                    <a:pt x="20654" y="2801"/>
                  </a:cubicBezTo>
                  <a:cubicBezTo>
                    <a:pt x="21108" y="4039"/>
                    <a:pt x="21429" y="5562"/>
                    <a:pt x="21584" y="7219"/>
                  </a:cubicBezTo>
                  <a:lnTo>
                    <a:pt x="21517" y="21600"/>
                  </a:lnTo>
                  <a:lnTo>
                    <a:pt x="0" y="21600"/>
                  </a:lnTo>
                  <a:lnTo>
                    <a:pt x="19" y="8633"/>
                  </a:lnTo>
                  <a:cubicBezTo>
                    <a:pt x="-16" y="6935"/>
                    <a:pt x="152" y="5249"/>
                    <a:pt x="500" y="3806"/>
                  </a:cubicBezTo>
                  <a:cubicBezTo>
                    <a:pt x="981" y="1815"/>
                    <a:pt x="1762" y="435"/>
                    <a:pt x="2654" y="0"/>
                  </a:cubicBez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endParaRPr/>
            </a:p>
          </p:txBody>
        </p:sp>
        <p:sp>
          <p:nvSpPr>
            <p:cNvPr id="96" name="Rounded Rectangle"/>
            <p:cNvSpPr/>
            <p:nvPr/>
          </p:nvSpPr>
          <p:spPr>
            <a:xfrm>
              <a:off x="0" y="511293"/>
              <a:ext cx="1524994" cy="120257"/>
            </a:xfrm>
            <a:prstGeom prst="roundRect">
              <a:avLst>
                <a:gd name="adj" fmla="val 50000"/>
              </a:avLst>
            </a:prstGeom>
            <a:gradFill flip="none" rotWithShape="1">
              <a:gsLst>
                <a:gs pos="3730">
                  <a:srgbClr val="BEB9BF"/>
                </a:gs>
                <a:gs pos="49922">
                  <a:srgbClr val="FFFBF1"/>
                </a:gs>
                <a:gs pos="100000">
                  <a:srgbClr val="8C888D"/>
                </a:gs>
              </a:gsLst>
              <a:path path="circle">
                <a:fillToRect l="62278" t="119636" r="37721" b="-19636"/>
              </a:path>
            </a:gradFill>
            <a:ln w="12700" cap="flat">
              <a:noFill/>
              <a:miter lim="400000"/>
            </a:ln>
            <a:effectLst/>
          </p:spPr>
          <p:txBody>
            <a:bodyPr wrap="square" lIns="45718" tIns="45718" rIns="45718" bIns="45718" numCol="1" anchor="t">
              <a:noAutofit/>
            </a:bodyPr>
            <a:lstStyle/>
            <a:p>
              <a:endParaRPr/>
            </a:p>
          </p:txBody>
        </p:sp>
        <p:sp>
          <p:nvSpPr>
            <p:cNvPr id="97" name="Rectangle"/>
            <p:cNvSpPr/>
            <p:nvPr/>
          </p:nvSpPr>
          <p:spPr>
            <a:xfrm>
              <a:off x="51656" y="618074"/>
              <a:ext cx="1421679" cy="549828"/>
            </a:xfrm>
            <a:prstGeom prst="rect">
              <a:avLst/>
            </a:prstGeom>
            <a:gradFill flip="none" rotWithShape="1">
              <a:gsLst>
                <a:gs pos="3730">
                  <a:srgbClr val="434143"/>
                </a:gs>
                <a:gs pos="49922">
                  <a:srgbClr val="C6C3BA"/>
                </a:gs>
                <a:gs pos="100000">
                  <a:srgbClr val="434143"/>
                </a:gs>
              </a:gsLst>
              <a:path path="circle">
                <a:fillToRect l="62278" t="119636" r="37721" b="-19636"/>
              </a:path>
            </a:gradFill>
            <a:ln w="12700" cap="flat">
              <a:noFill/>
              <a:miter lim="400000"/>
            </a:ln>
            <a:effectLst/>
          </p:spPr>
          <p:txBody>
            <a:bodyPr wrap="square" lIns="45718" tIns="45718" rIns="45718" bIns="45718" numCol="1" anchor="t">
              <a:noAutofit/>
            </a:bodyPr>
            <a:lstStyle/>
            <a:p>
              <a:endParaRPr/>
            </a:p>
          </p:txBody>
        </p:sp>
        <p:sp>
          <p:nvSpPr>
            <p:cNvPr id="98" name="Rounded Rectangle"/>
            <p:cNvSpPr/>
            <p:nvPr/>
          </p:nvSpPr>
          <p:spPr>
            <a:xfrm>
              <a:off x="0" y="682018"/>
              <a:ext cx="1524994" cy="120257"/>
            </a:xfrm>
            <a:prstGeom prst="roundRect">
              <a:avLst>
                <a:gd name="adj" fmla="val 50000"/>
              </a:avLst>
            </a:prstGeom>
            <a:gradFill flip="none" rotWithShape="1">
              <a:gsLst>
                <a:gs pos="3730">
                  <a:srgbClr val="BEB9BF"/>
                </a:gs>
                <a:gs pos="49922">
                  <a:srgbClr val="FFFBF1"/>
                </a:gs>
                <a:gs pos="100000">
                  <a:srgbClr val="8C888D"/>
                </a:gs>
              </a:gsLst>
              <a:path path="circle">
                <a:fillToRect l="62278" t="119636" r="37721" b="-19636"/>
              </a:path>
            </a:gradFill>
            <a:ln w="12700" cap="flat">
              <a:noFill/>
              <a:miter lim="400000"/>
            </a:ln>
            <a:effectLst/>
          </p:spPr>
          <p:txBody>
            <a:bodyPr wrap="square" lIns="45718" tIns="45718" rIns="45718" bIns="45718" numCol="1" anchor="t">
              <a:noAutofit/>
            </a:bodyPr>
            <a:lstStyle/>
            <a:p>
              <a:endParaRPr/>
            </a:p>
          </p:txBody>
        </p:sp>
        <p:sp>
          <p:nvSpPr>
            <p:cNvPr id="99" name="Rounded Rectangle"/>
            <p:cNvSpPr/>
            <p:nvPr/>
          </p:nvSpPr>
          <p:spPr>
            <a:xfrm>
              <a:off x="0" y="852742"/>
              <a:ext cx="1524994" cy="120258"/>
            </a:xfrm>
            <a:prstGeom prst="roundRect">
              <a:avLst>
                <a:gd name="adj" fmla="val 50000"/>
              </a:avLst>
            </a:prstGeom>
            <a:gradFill flip="none" rotWithShape="1">
              <a:gsLst>
                <a:gs pos="3730">
                  <a:srgbClr val="BEB9BF"/>
                </a:gs>
                <a:gs pos="49922">
                  <a:srgbClr val="FFFBF1"/>
                </a:gs>
                <a:gs pos="100000">
                  <a:srgbClr val="8C888D"/>
                </a:gs>
              </a:gsLst>
              <a:path path="circle">
                <a:fillToRect l="62278" t="119636" r="37721" b="-19636"/>
              </a:path>
            </a:gradFill>
            <a:ln w="12700" cap="flat">
              <a:noFill/>
              <a:miter lim="400000"/>
            </a:ln>
            <a:effectLst/>
          </p:spPr>
          <p:txBody>
            <a:bodyPr wrap="square" lIns="45718" tIns="45718" rIns="45718" bIns="45718" numCol="1" anchor="t">
              <a:noAutofit/>
            </a:bodyPr>
            <a:lstStyle/>
            <a:p>
              <a:endParaRPr/>
            </a:p>
          </p:txBody>
        </p:sp>
        <p:sp>
          <p:nvSpPr>
            <p:cNvPr id="100" name="Rounded Rectangle"/>
            <p:cNvSpPr/>
            <p:nvPr/>
          </p:nvSpPr>
          <p:spPr>
            <a:xfrm>
              <a:off x="0" y="1037893"/>
              <a:ext cx="1524994" cy="120256"/>
            </a:xfrm>
            <a:prstGeom prst="roundRect">
              <a:avLst>
                <a:gd name="adj" fmla="val 50000"/>
              </a:avLst>
            </a:prstGeom>
            <a:gradFill flip="none" rotWithShape="1">
              <a:gsLst>
                <a:gs pos="3730">
                  <a:srgbClr val="BEB9BF"/>
                </a:gs>
                <a:gs pos="49922">
                  <a:srgbClr val="FFFBF1"/>
                </a:gs>
                <a:gs pos="100000">
                  <a:srgbClr val="8C888D"/>
                </a:gs>
              </a:gsLst>
              <a:path path="circle">
                <a:fillToRect l="62278" t="119636" r="37721" b="-19636"/>
              </a:path>
            </a:gradFill>
            <a:ln w="12700" cap="flat">
              <a:noFill/>
              <a:miter lim="400000"/>
            </a:ln>
            <a:effectLst/>
          </p:spPr>
          <p:txBody>
            <a:bodyPr wrap="square" lIns="45718" tIns="45718" rIns="45718" bIns="45718" numCol="1" anchor="t">
              <a:noAutofit/>
            </a:bodyPr>
            <a:lstStyle/>
            <a:p>
              <a:endParaRPr/>
            </a:p>
          </p:txBody>
        </p:sp>
      </p:grpSp>
      <p:grpSp>
        <p:nvGrpSpPr>
          <p:cNvPr id="101" name="Group"/>
          <p:cNvGrpSpPr/>
          <p:nvPr/>
        </p:nvGrpSpPr>
        <p:grpSpPr>
          <a:xfrm rot="7632">
            <a:off x="5419256" y="2160192"/>
            <a:ext cx="1440254" cy="1405722"/>
            <a:chOff x="0" y="0"/>
            <a:chExt cx="1440253" cy="1405720"/>
          </a:xfrm>
        </p:grpSpPr>
        <p:sp>
          <p:nvSpPr>
            <p:cNvPr id="102" name="Shape"/>
            <p:cNvSpPr/>
            <p:nvPr/>
          </p:nvSpPr>
          <p:spPr>
            <a:xfrm>
              <a:off x="-1" y="559"/>
              <a:ext cx="430583" cy="1112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4" y="20150"/>
                  </a:lnTo>
                  <a:lnTo>
                    <a:pt x="21153" y="21600"/>
                  </a:lnTo>
                  <a:lnTo>
                    <a:pt x="21600" y="719"/>
                  </a:lnTo>
                  <a:lnTo>
                    <a:pt x="0" y="0"/>
                  </a:lnTo>
                  <a:close/>
                </a:path>
              </a:pathLst>
            </a:custGeom>
            <a:gradFill flip="none" rotWithShape="1">
              <a:gsLst>
                <a:gs pos="29033">
                  <a:srgbClr val="FF2E3D"/>
                </a:gs>
                <a:gs pos="50479">
                  <a:srgbClr val="FF3B55"/>
                </a:gs>
                <a:gs pos="74482">
                  <a:srgbClr val="FF486D"/>
                </a:gs>
              </a:gsLst>
              <a:lin ang="685541" scaled="0"/>
            </a:gradFill>
            <a:ln w="12700" cap="flat">
              <a:noFill/>
              <a:miter lim="400000"/>
            </a:ln>
            <a:effectLst/>
          </p:spPr>
          <p:txBody>
            <a:bodyPr wrap="square" lIns="45718" tIns="45718" rIns="45718" bIns="45718" numCol="1" anchor="t">
              <a:noAutofit/>
            </a:bodyPr>
            <a:lstStyle/>
            <a:p>
              <a:endParaRPr/>
            </a:p>
          </p:txBody>
        </p:sp>
        <p:sp>
          <p:nvSpPr>
            <p:cNvPr id="103" name="Shape"/>
            <p:cNvSpPr/>
            <p:nvPr/>
          </p:nvSpPr>
          <p:spPr>
            <a:xfrm>
              <a:off x="421536" y="35724"/>
              <a:ext cx="598827" cy="1369997"/>
            </a:xfrm>
            <a:custGeom>
              <a:avLst/>
              <a:gdLst/>
              <a:ahLst/>
              <a:cxnLst>
                <a:cxn ang="0">
                  <a:pos x="wd2" y="hd2"/>
                </a:cxn>
                <a:cxn ang="5400000">
                  <a:pos x="wd2" y="hd2"/>
                </a:cxn>
                <a:cxn ang="10800000">
                  <a:pos x="wd2" y="hd2"/>
                </a:cxn>
                <a:cxn ang="16200000">
                  <a:pos x="wd2" y="hd2"/>
                </a:cxn>
              </a:cxnLst>
              <a:rect l="0" t="0" r="r" b="b"/>
              <a:pathLst>
                <a:path w="21600" h="21577" extrusionOk="0">
                  <a:moveTo>
                    <a:pt x="294" y="37"/>
                  </a:moveTo>
                  <a:lnTo>
                    <a:pt x="4571" y="0"/>
                  </a:lnTo>
                  <a:cubicBezTo>
                    <a:pt x="1554" y="2131"/>
                    <a:pt x="5210" y="4854"/>
                    <a:pt x="11013" y="4797"/>
                  </a:cubicBezTo>
                  <a:cubicBezTo>
                    <a:pt x="16589" y="4742"/>
                    <a:pt x="19952" y="2121"/>
                    <a:pt x="17083" y="65"/>
                  </a:cubicBezTo>
                  <a:lnTo>
                    <a:pt x="21600" y="38"/>
                  </a:lnTo>
                  <a:lnTo>
                    <a:pt x="21415" y="16937"/>
                  </a:lnTo>
                  <a:lnTo>
                    <a:pt x="14074" y="16813"/>
                  </a:lnTo>
                  <a:cubicBezTo>
                    <a:pt x="18885" y="18293"/>
                    <a:pt x="16486" y="21555"/>
                    <a:pt x="10569" y="21577"/>
                  </a:cubicBezTo>
                  <a:cubicBezTo>
                    <a:pt x="4588" y="21600"/>
                    <a:pt x="2076" y="18306"/>
                    <a:pt x="6928" y="16802"/>
                  </a:cubicBezTo>
                  <a:lnTo>
                    <a:pt x="0" y="16992"/>
                  </a:lnTo>
                  <a:lnTo>
                    <a:pt x="294" y="37"/>
                  </a:lnTo>
                  <a:close/>
                </a:path>
              </a:pathLst>
            </a:custGeom>
            <a:gradFill flip="none" rotWithShape="1">
              <a:gsLst>
                <a:gs pos="29033">
                  <a:srgbClr val="FF2E3D"/>
                </a:gs>
                <a:gs pos="50479">
                  <a:srgbClr val="FF3B55"/>
                </a:gs>
                <a:gs pos="74482">
                  <a:srgbClr val="FF486D"/>
                </a:gs>
              </a:gsLst>
              <a:lin ang="685541" scaled="0"/>
            </a:gradFill>
            <a:ln w="12700" cap="flat">
              <a:noFill/>
              <a:miter lim="400000"/>
            </a:ln>
            <a:effectLst/>
          </p:spPr>
          <p:txBody>
            <a:bodyPr wrap="square" lIns="45718" tIns="45718" rIns="45718" bIns="45718" numCol="1" anchor="t">
              <a:noAutofit/>
            </a:bodyPr>
            <a:lstStyle/>
            <a:p>
              <a:endParaRPr/>
            </a:p>
          </p:txBody>
        </p:sp>
        <p:sp>
          <p:nvSpPr>
            <p:cNvPr id="104" name="Shape"/>
            <p:cNvSpPr/>
            <p:nvPr/>
          </p:nvSpPr>
          <p:spPr>
            <a:xfrm flipH="1">
              <a:off x="1013701" y="-1"/>
              <a:ext cx="426553" cy="11133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7" y="20162"/>
                  </a:lnTo>
                  <a:lnTo>
                    <a:pt x="21600" y="21600"/>
                  </a:lnTo>
                  <a:lnTo>
                    <a:pt x="21327" y="729"/>
                  </a:lnTo>
                  <a:lnTo>
                    <a:pt x="0" y="0"/>
                  </a:lnTo>
                  <a:close/>
                </a:path>
              </a:pathLst>
            </a:custGeom>
            <a:gradFill flip="none" rotWithShape="1">
              <a:gsLst>
                <a:gs pos="25517">
                  <a:srgbClr val="FF486D"/>
                </a:gs>
                <a:gs pos="49520">
                  <a:srgbClr val="FF3B55"/>
                </a:gs>
                <a:gs pos="70966">
                  <a:srgbClr val="FF2E3D"/>
                </a:gs>
              </a:gsLst>
              <a:lin ang="685541" scaled="0"/>
            </a:gradFill>
            <a:ln w="12700" cap="flat">
              <a:noFill/>
              <a:miter lim="400000"/>
            </a:ln>
            <a:effectLst/>
          </p:spPr>
          <p:txBody>
            <a:bodyPr wrap="square" lIns="45718" tIns="45718" rIns="45718" bIns="45718" numCol="1" anchor="t">
              <a:noAutofit/>
            </a:bodyPr>
            <a:lstStyle/>
            <a:p>
              <a:endParaRPr/>
            </a:p>
          </p:txBody>
        </p:sp>
      </p:grpSp>
      <p:grpSp>
        <p:nvGrpSpPr>
          <p:cNvPr id="105" name="Group"/>
          <p:cNvGrpSpPr/>
          <p:nvPr/>
        </p:nvGrpSpPr>
        <p:grpSpPr>
          <a:xfrm rot="7632">
            <a:off x="5412906" y="3218475"/>
            <a:ext cx="1440852" cy="1517805"/>
            <a:chOff x="0" y="0"/>
            <a:chExt cx="1440850" cy="1517803"/>
          </a:xfrm>
        </p:grpSpPr>
        <p:sp>
          <p:nvSpPr>
            <p:cNvPr id="106" name="Shape"/>
            <p:cNvSpPr/>
            <p:nvPr/>
          </p:nvSpPr>
          <p:spPr>
            <a:xfrm>
              <a:off x="-1" y="0"/>
              <a:ext cx="430739" cy="1209191"/>
            </a:xfrm>
            <a:custGeom>
              <a:avLst/>
              <a:gdLst/>
              <a:ahLst/>
              <a:cxnLst>
                <a:cxn ang="0">
                  <a:pos x="wd2" y="hd2"/>
                </a:cxn>
                <a:cxn ang="5400000">
                  <a:pos x="wd2" y="hd2"/>
                </a:cxn>
                <a:cxn ang="10800000">
                  <a:pos x="wd2" y="hd2"/>
                </a:cxn>
                <a:cxn ang="16200000">
                  <a:pos x="wd2" y="hd2"/>
                </a:cxn>
              </a:cxnLst>
              <a:rect l="0" t="0" r="r" b="b"/>
              <a:pathLst>
                <a:path w="21600" h="21600" extrusionOk="0">
                  <a:moveTo>
                    <a:pt x="277" y="0"/>
                  </a:moveTo>
                  <a:lnTo>
                    <a:pt x="0" y="20798"/>
                  </a:lnTo>
                  <a:lnTo>
                    <a:pt x="21200" y="21600"/>
                  </a:lnTo>
                  <a:lnTo>
                    <a:pt x="21600" y="1320"/>
                  </a:lnTo>
                  <a:lnTo>
                    <a:pt x="277" y="0"/>
                  </a:lnTo>
                  <a:close/>
                </a:path>
              </a:pathLst>
            </a:custGeom>
            <a:gradFill flip="none" rotWithShape="1">
              <a:gsLst>
                <a:gs pos="2419">
                  <a:srgbClr val="FF8A00"/>
                </a:gs>
                <a:gs pos="29316">
                  <a:srgbClr val="FFBA02"/>
                </a:gs>
                <a:gs pos="100000">
                  <a:srgbClr val="FFEA03"/>
                </a:gs>
              </a:gsLst>
              <a:lin ang="2089255" scaled="0"/>
            </a:gradFill>
            <a:ln w="12700" cap="flat">
              <a:noFill/>
              <a:miter lim="400000"/>
            </a:ln>
            <a:effectLst/>
          </p:spPr>
          <p:txBody>
            <a:bodyPr wrap="square" lIns="45718" tIns="45718" rIns="45718" bIns="45718" numCol="1" anchor="t">
              <a:noAutofit/>
            </a:bodyPr>
            <a:lstStyle/>
            <a:p>
              <a:endParaRPr/>
            </a:p>
          </p:txBody>
        </p:sp>
        <p:sp>
          <p:nvSpPr>
            <p:cNvPr id="107" name="Shape"/>
            <p:cNvSpPr/>
            <p:nvPr/>
          </p:nvSpPr>
          <p:spPr>
            <a:xfrm>
              <a:off x="422510" y="66186"/>
              <a:ext cx="598009" cy="1451618"/>
            </a:xfrm>
            <a:custGeom>
              <a:avLst/>
              <a:gdLst/>
              <a:ahLst/>
              <a:cxnLst>
                <a:cxn ang="0">
                  <a:pos x="wd2" y="hd2"/>
                </a:cxn>
                <a:cxn ang="5400000">
                  <a:pos x="wd2" y="hd2"/>
                </a:cxn>
                <a:cxn ang="10800000">
                  <a:pos x="wd2" y="hd2"/>
                </a:cxn>
                <a:cxn ang="16200000">
                  <a:pos x="wd2" y="hd2"/>
                </a:cxn>
              </a:cxnLst>
              <a:rect l="0" t="0" r="r" b="b"/>
              <a:pathLst>
                <a:path w="21600" h="21570" extrusionOk="0">
                  <a:moveTo>
                    <a:pt x="265" y="121"/>
                  </a:moveTo>
                  <a:lnTo>
                    <a:pt x="4897" y="0"/>
                  </a:lnTo>
                  <a:cubicBezTo>
                    <a:pt x="1571" y="1885"/>
                    <a:pt x="4874" y="4505"/>
                    <a:pt x="10594" y="4519"/>
                  </a:cubicBezTo>
                  <a:cubicBezTo>
                    <a:pt x="16355" y="4534"/>
                    <a:pt x="19739" y="1903"/>
                    <a:pt x="16407" y="0"/>
                  </a:cubicBezTo>
                  <a:lnTo>
                    <a:pt x="21600" y="122"/>
                  </a:lnTo>
                  <a:lnTo>
                    <a:pt x="21316" y="17010"/>
                  </a:lnTo>
                  <a:lnTo>
                    <a:pt x="15311" y="17091"/>
                  </a:lnTo>
                  <a:cubicBezTo>
                    <a:pt x="19269" y="18762"/>
                    <a:pt x="16396" y="21540"/>
                    <a:pt x="10680" y="21570"/>
                  </a:cubicBezTo>
                  <a:cubicBezTo>
                    <a:pt x="4919" y="21600"/>
                    <a:pt x="1876" y="18821"/>
                    <a:pt x="5798" y="17112"/>
                  </a:cubicBezTo>
                  <a:lnTo>
                    <a:pt x="0" y="17023"/>
                  </a:lnTo>
                  <a:lnTo>
                    <a:pt x="265" y="121"/>
                  </a:lnTo>
                  <a:close/>
                </a:path>
              </a:pathLst>
            </a:custGeom>
            <a:gradFill flip="none" rotWithShape="1">
              <a:gsLst>
                <a:gs pos="2419">
                  <a:srgbClr val="FF8A00"/>
                </a:gs>
                <a:gs pos="29316">
                  <a:srgbClr val="FFBA02"/>
                </a:gs>
                <a:gs pos="100000">
                  <a:srgbClr val="FFEA03"/>
                </a:gs>
              </a:gsLst>
              <a:lin ang="2089255" scaled="0"/>
            </a:gradFill>
            <a:ln w="12700" cap="flat">
              <a:noFill/>
              <a:miter lim="400000"/>
            </a:ln>
            <a:effectLst/>
          </p:spPr>
          <p:txBody>
            <a:bodyPr wrap="square" lIns="45718" tIns="45718" rIns="45718" bIns="45718" numCol="1" anchor="t">
              <a:noAutofit/>
            </a:bodyPr>
            <a:lstStyle/>
            <a:p>
              <a:endParaRPr/>
            </a:p>
          </p:txBody>
        </p:sp>
        <p:sp>
          <p:nvSpPr>
            <p:cNvPr id="108" name="Shape"/>
            <p:cNvSpPr/>
            <p:nvPr/>
          </p:nvSpPr>
          <p:spPr>
            <a:xfrm flipH="1">
              <a:off x="1010436" y="133"/>
              <a:ext cx="430415" cy="12099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5" y="20811"/>
                  </a:lnTo>
                  <a:lnTo>
                    <a:pt x="21600" y="21600"/>
                  </a:lnTo>
                  <a:lnTo>
                    <a:pt x="21135" y="1325"/>
                  </a:lnTo>
                  <a:lnTo>
                    <a:pt x="0" y="0"/>
                  </a:lnTo>
                  <a:close/>
                </a:path>
              </a:pathLst>
            </a:custGeom>
            <a:gradFill flip="none" rotWithShape="1">
              <a:gsLst>
                <a:gs pos="2419">
                  <a:srgbClr val="FF8A00"/>
                </a:gs>
                <a:gs pos="29316">
                  <a:srgbClr val="FFBA02"/>
                </a:gs>
                <a:gs pos="100000">
                  <a:srgbClr val="FFEA03"/>
                </a:gs>
              </a:gsLst>
              <a:lin ang="2089255" scaled="0"/>
            </a:gradFill>
            <a:ln w="12700" cap="flat">
              <a:noFill/>
              <a:miter lim="400000"/>
            </a:ln>
            <a:effectLst/>
          </p:spPr>
          <p:txBody>
            <a:bodyPr wrap="square" lIns="45718" tIns="45718" rIns="45718" bIns="45718" numCol="1" anchor="t">
              <a:noAutofit/>
            </a:bodyPr>
            <a:lstStyle/>
            <a:p>
              <a:endParaRPr/>
            </a:p>
          </p:txBody>
        </p:sp>
      </p:grpSp>
      <p:grpSp>
        <p:nvGrpSpPr>
          <p:cNvPr id="109" name="Group"/>
          <p:cNvGrpSpPr/>
          <p:nvPr/>
        </p:nvGrpSpPr>
        <p:grpSpPr>
          <a:xfrm rot="7632">
            <a:off x="5419911" y="1586757"/>
            <a:ext cx="1437558" cy="892746"/>
            <a:chOff x="0" y="-1"/>
            <a:chExt cx="1437557" cy="892744"/>
          </a:xfrm>
        </p:grpSpPr>
        <p:sp>
          <p:nvSpPr>
            <p:cNvPr id="110" name="Shape"/>
            <p:cNvSpPr/>
            <p:nvPr/>
          </p:nvSpPr>
          <p:spPr>
            <a:xfrm>
              <a:off x="-1" y="-2"/>
              <a:ext cx="444395" cy="590756"/>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lnTo>
                    <a:pt x="0" y="20185"/>
                  </a:lnTo>
                  <a:lnTo>
                    <a:pt x="21036" y="21600"/>
                  </a:lnTo>
                  <a:lnTo>
                    <a:pt x="21600" y="72"/>
                  </a:lnTo>
                  <a:lnTo>
                    <a:pt x="119" y="0"/>
                  </a:lnTo>
                  <a:close/>
                </a:path>
              </a:pathLst>
            </a:custGeom>
            <a:gradFill flip="none" rotWithShape="1">
              <a:gsLst>
                <a:gs pos="22846">
                  <a:srgbClr val="4FACFE"/>
                </a:gs>
                <a:gs pos="63342">
                  <a:srgbClr val="28CFFE"/>
                </a:gs>
                <a:gs pos="100000">
                  <a:srgbClr val="00F2FE"/>
                </a:gs>
              </a:gsLst>
              <a:lin ang="2089255" scaled="0"/>
            </a:gradFill>
            <a:ln w="12700" cap="flat">
              <a:noFill/>
              <a:miter lim="400000"/>
            </a:ln>
            <a:effectLst/>
          </p:spPr>
          <p:txBody>
            <a:bodyPr wrap="square" lIns="45718" tIns="45718" rIns="45718" bIns="45718" numCol="1" anchor="t">
              <a:noAutofit/>
            </a:bodyPr>
            <a:lstStyle/>
            <a:p>
              <a:endParaRPr/>
            </a:p>
          </p:txBody>
        </p:sp>
        <p:sp>
          <p:nvSpPr>
            <p:cNvPr id="111" name="Shape"/>
            <p:cNvSpPr/>
            <p:nvPr/>
          </p:nvSpPr>
          <p:spPr>
            <a:xfrm>
              <a:off x="432734" y="796"/>
              <a:ext cx="593703" cy="891948"/>
            </a:xfrm>
            <a:custGeom>
              <a:avLst/>
              <a:gdLst/>
              <a:ahLst/>
              <a:cxnLst>
                <a:cxn ang="0">
                  <a:pos x="wd2" y="hd2"/>
                </a:cxn>
                <a:cxn ang="5400000">
                  <a:pos x="wd2" y="hd2"/>
                </a:cxn>
                <a:cxn ang="10800000">
                  <a:pos x="wd2" y="hd2"/>
                </a:cxn>
                <a:cxn ang="16200000">
                  <a:pos x="wd2" y="hd2"/>
                </a:cxn>
              </a:cxnLst>
              <a:rect l="0" t="0" r="r" b="b"/>
              <a:pathLst>
                <a:path w="21600" h="21532" extrusionOk="0">
                  <a:moveTo>
                    <a:pt x="181" y="0"/>
                  </a:moveTo>
                  <a:lnTo>
                    <a:pt x="21456" y="43"/>
                  </a:lnTo>
                  <a:lnTo>
                    <a:pt x="21600" y="14217"/>
                  </a:lnTo>
                  <a:lnTo>
                    <a:pt x="15146" y="14300"/>
                  </a:lnTo>
                  <a:cubicBezTo>
                    <a:pt x="19210" y="16934"/>
                    <a:pt x="16425" y="21463"/>
                    <a:pt x="10701" y="21531"/>
                  </a:cubicBezTo>
                  <a:cubicBezTo>
                    <a:pt x="4831" y="21600"/>
                    <a:pt x="1821" y="16966"/>
                    <a:pt x="5975" y="14257"/>
                  </a:cubicBezTo>
                  <a:lnTo>
                    <a:pt x="0" y="14302"/>
                  </a:lnTo>
                  <a:lnTo>
                    <a:pt x="181" y="0"/>
                  </a:lnTo>
                  <a:close/>
                </a:path>
              </a:pathLst>
            </a:custGeom>
            <a:gradFill flip="none" rotWithShape="1">
              <a:gsLst>
                <a:gs pos="22846">
                  <a:srgbClr val="4FACFE"/>
                </a:gs>
                <a:gs pos="63342">
                  <a:srgbClr val="28CFFE"/>
                </a:gs>
                <a:gs pos="100000">
                  <a:srgbClr val="00F2FE"/>
                </a:gs>
              </a:gsLst>
              <a:lin ang="2089255" scaled="0"/>
            </a:gradFill>
            <a:ln w="12700" cap="flat">
              <a:noFill/>
              <a:miter lim="400000"/>
            </a:ln>
            <a:effectLst/>
          </p:spPr>
          <p:txBody>
            <a:bodyPr wrap="square" lIns="45718" tIns="45718" rIns="45718" bIns="45718" numCol="1" anchor="t">
              <a:noAutofit/>
            </a:bodyPr>
            <a:lstStyle/>
            <a:p>
              <a:endParaRPr/>
            </a:p>
          </p:txBody>
        </p:sp>
        <p:sp>
          <p:nvSpPr>
            <p:cNvPr id="112" name="Shape"/>
            <p:cNvSpPr/>
            <p:nvPr/>
          </p:nvSpPr>
          <p:spPr>
            <a:xfrm flipH="1">
              <a:off x="1021597" y="2739"/>
              <a:ext cx="415961" cy="588323"/>
            </a:xfrm>
            <a:custGeom>
              <a:avLst/>
              <a:gdLst/>
              <a:ahLst/>
              <a:cxnLst>
                <a:cxn ang="0">
                  <a:pos x="wd2" y="hd2"/>
                </a:cxn>
                <a:cxn ang="5400000">
                  <a:pos x="wd2" y="hd2"/>
                </a:cxn>
                <a:cxn ang="10800000">
                  <a:pos x="wd2" y="hd2"/>
                </a:cxn>
                <a:cxn ang="16200000">
                  <a:pos x="wd2" y="hd2"/>
                </a:cxn>
              </a:cxnLst>
              <a:rect l="0" t="0" r="r" b="b"/>
              <a:pathLst>
                <a:path w="21600" h="21600" extrusionOk="0">
                  <a:moveTo>
                    <a:pt x="51" y="0"/>
                  </a:moveTo>
                  <a:lnTo>
                    <a:pt x="0" y="20273"/>
                  </a:lnTo>
                  <a:lnTo>
                    <a:pt x="21537" y="21600"/>
                  </a:lnTo>
                  <a:lnTo>
                    <a:pt x="21600" y="71"/>
                  </a:lnTo>
                  <a:lnTo>
                    <a:pt x="51" y="0"/>
                  </a:lnTo>
                  <a:close/>
                </a:path>
              </a:pathLst>
            </a:custGeom>
            <a:gradFill flip="none" rotWithShape="1">
              <a:gsLst>
                <a:gs pos="22846">
                  <a:srgbClr val="4FACFE"/>
                </a:gs>
                <a:gs pos="63342">
                  <a:srgbClr val="28CFFE"/>
                </a:gs>
                <a:gs pos="100000">
                  <a:srgbClr val="00F2FE"/>
                </a:gs>
              </a:gsLst>
              <a:lin ang="2089255" scaled="0"/>
            </a:gradFill>
            <a:ln w="12700" cap="flat">
              <a:noFill/>
              <a:miter lim="400000"/>
            </a:ln>
            <a:effectLst/>
          </p:spPr>
          <p:txBody>
            <a:bodyPr wrap="square" lIns="45718" tIns="45718" rIns="45718" bIns="45718" numCol="1" anchor="t">
              <a:noAutofit/>
            </a:bodyPr>
            <a:lstStyle/>
            <a:p>
              <a:endParaRPr/>
            </a:p>
          </p:txBody>
        </p:sp>
      </p:grpSp>
      <p:grpSp>
        <p:nvGrpSpPr>
          <p:cNvPr id="113" name="Group"/>
          <p:cNvGrpSpPr/>
          <p:nvPr/>
        </p:nvGrpSpPr>
        <p:grpSpPr>
          <a:xfrm rot="7632">
            <a:off x="5415203" y="4392302"/>
            <a:ext cx="1435559" cy="1324530"/>
            <a:chOff x="0" y="0"/>
            <a:chExt cx="1435557" cy="1324528"/>
          </a:xfrm>
        </p:grpSpPr>
        <p:sp>
          <p:nvSpPr>
            <p:cNvPr id="114" name="Shape"/>
            <p:cNvSpPr/>
            <p:nvPr/>
          </p:nvSpPr>
          <p:spPr>
            <a:xfrm>
              <a:off x="417976" y="49551"/>
              <a:ext cx="597419" cy="1144916"/>
            </a:xfrm>
            <a:custGeom>
              <a:avLst/>
              <a:gdLst/>
              <a:ahLst/>
              <a:cxnLst>
                <a:cxn ang="0">
                  <a:pos x="wd2" y="hd2"/>
                </a:cxn>
                <a:cxn ang="5400000">
                  <a:pos x="wd2" y="hd2"/>
                </a:cxn>
                <a:cxn ang="10800000">
                  <a:pos x="wd2" y="hd2"/>
                </a:cxn>
                <a:cxn ang="16200000">
                  <a:pos x="wd2" y="hd2"/>
                </a:cxn>
              </a:cxnLst>
              <a:rect l="0" t="0" r="r" b="b"/>
              <a:pathLst>
                <a:path w="21600" h="21600" extrusionOk="0">
                  <a:moveTo>
                    <a:pt x="95" y="0"/>
                  </a:moveTo>
                  <a:lnTo>
                    <a:pt x="4137" y="141"/>
                  </a:lnTo>
                  <a:cubicBezTo>
                    <a:pt x="1440" y="2661"/>
                    <a:pt x="5007" y="5741"/>
                    <a:pt x="10605" y="5725"/>
                  </a:cubicBezTo>
                  <a:cubicBezTo>
                    <a:pt x="16191" y="5710"/>
                    <a:pt x="19694" y="2621"/>
                    <a:pt x="16964" y="118"/>
                  </a:cubicBezTo>
                  <a:lnTo>
                    <a:pt x="21600" y="2"/>
                  </a:lnTo>
                  <a:lnTo>
                    <a:pt x="21337" y="21585"/>
                  </a:lnTo>
                  <a:lnTo>
                    <a:pt x="0" y="21600"/>
                  </a:lnTo>
                  <a:lnTo>
                    <a:pt x="95" y="0"/>
                  </a:lnTo>
                  <a:close/>
                </a:path>
              </a:pathLst>
            </a:custGeom>
            <a:gradFill flip="none" rotWithShape="1">
              <a:gsLst>
                <a:gs pos="2419">
                  <a:srgbClr val="0CB100"/>
                </a:gs>
                <a:gs pos="29316">
                  <a:srgbClr val="85CE02"/>
                </a:gs>
                <a:gs pos="100000">
                  <a:srgbClr val="FFEA03"/>
                </a:gs>
              </a:gsLst>
              <a:lin ang="2089255" scaled="0"/>
            </a:gradFill>
            <a:ln w="12700" cap="flat">
              <a:noFill/>
              <a:miter lim="400000"/>
            </a:ln>
            <a:effectLst/>
          </p:spPr>
          <p:txBody>
            <a:bodyPr wrap="square" lIns="45718" tIns="45718" rIns="45718" bIns="45718" numCol="1" anchor="t">
              <a:noAutofit/>
            </a:bodyPr>
            <a:lstStyle/>
            <a:p>
              <a:endParaRPr/>
            </a:p>
          </p:txBody>
        </p:sp>
        <p:sp>
          <p:nvSpPr>
            <p:cNvPr id="115" name="Shape"/>
            <p:cNvSpPr/>
            <p:nvPr/>
          </p:nvSpPr>
          <p:spPr>
            <a:xfrm flipH="1">
              <a:off x="1006495" y="0"/>
              <a:ext cx="429063" cy="13245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49" y="10928"/>
                  </a:lnTo>
                  <a:lnTo>
                    <a:pt x="21600" y="21600"/>
                  </a:lnTo>
                  <a:lnTo>
                    <a:pt x="21143" y="785"/>
                  </a:lnTo>
                  <a:lnTo>
                    <a:pt x="0" y="0"/>
                  </a:lnTo>
                  <a:close/>
                </a:path>
              </a:pathLst>
            </a:custGeom>
            <a:gradFill flip="none" rotWithShape="1">
              <a:gsLst>
                <a:gs pos="2419">
                  <a:srgbClr val="0CB100"/>
                </a:gs>
                <a:gs pos="29316">
                  <a:srgbClr val="85CE02"/>
                </a:gs>
                <a:gs pos="100000">
                  <a:srgbClr val="FFEA03"/>
                </a:gs>
              </a:gsLst>
              <a:lin ang="2089255" scaled="0"/>
            </a:gradFill>
            <a:ln w="12700" cap="flat">
              <a:noFill/>
              <a:miter lim="400000"/>
            </a:ln>
            <a:effectLst/>
          </p:spPr>
          <p:txBody>
            <a:bodyPr wrap="square" lIns="45718" tIns="45718" rIns="45718" bIns="45718" numCol="1" anchor="t">
              <a:noAutofit/>
            </a:bodyPr>
            <a:lstStyle/>
            <a:p>
              <a:endParaRPr/>
            </a:p>
          </p:txBody>
        </p:sp>
        <p:sp>
          <p:nvSpPr>
            <p:cNvPr id="116" name="Shape"/>
            <p:cNvSpPr/>
            <p:nvPr/>
          </p:nvSpPr>
          <p:spPr>
            <a:xfrm>
              <a:off x="0" y="0"/>
              <a:ext cx="429062" cy="13245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49" y="10928"/>
                  </a:lnTo>
                  <a:lnTo>
                    <a:pt x="21600" y="21600"/>
                  </a:lnTo>
                  <a:lnTo>
                    <a:pt x="21143" y="785"/>
                  </a:lnTo>
                  <a:lnTo>
                    <a:pt x="0" y="0"/>
                  </a:lnTo>
                  <a:close/>
                </a:path>
              </a:pathLst>
            </a:custGeom>
            <a:gradFill flip="none" rotWithShape="1">
              <a:gsLst>
                <a:gs pos="2419">
                  <a:srgbClr val="0CB100"/>
                </a:gs>
                <a:gs pos="29316">
                  <a:srgbClr val="85CE02"/>
                </a:gs>
                <a:gs pos="100000">
                  <a:srgbClr val="FFEA03"/>
                </a:gs>
              </a:gsLst>
              <a:lin ang="2089255" scaled="0"/>
            </a:gradFill>
            <a:ln w="12700" cap="flat">
              <a:noFill/>
              <a:miter lim="400000"/>
            </a:ln>
            <a:effectLst/>
          </p:spPr>
          <p:txBody>
            <a:bodyPr wrap="square" lIns="45718" tIns="45718" rIns="45718" bIns="45718" numCol="1" anchor="t">
              <a:noAutofit/>
            </a:bodyPr>
            <a:lstStyle/>
            <a:p>
              <a:endParaRPr/>
            </a:p>
          </p:txBody>
        </p:sp>
      </p:grpSp>
      <p:grpSp>
        <p:nvGrpSpPr>
          <p:cNvPr id="117" name="Group"/>
          <p:cNvGrpSpPr/>
          <p:nvPr/>
        </p:nvGrpSpPr>
        <p:grpSpPr>
          <a:xfrm rot="7632">
            <a:off x="5539094" y="5071797"/>
            <a:ext cx="1203882" cy="1157721"/>
            <a:chOff x="0" y="-4"/>
            <a:chExt cx="1203880" cy="1157720"/>
          </a:xfrm>
        </p:grpSpPr>
        <p:sp>
          <p:nvSpPr>
            <p:cNvPr id="118" name="Shape"/>
            <p:cNvSpPr/>
            <p:nvPr/>
          </p:nvSpPr>
          <p:spPr>
            <a:xfrm>
              <a:off x="0" y="-5"/>
              <a:ext cx="1203881" cy="714780"/>
            </a:xfrm>
            <a:custGeom>
              <a:avLst/>
              <a:gdLst/>
              <a:ahLst/>
              <a:cxnLst>
                <a:cxn ang="0">
                  <a:pos x="wd2" y="hd2"/>
                </a:cxn>
                <a:cxn ang="5400000">
                  <a:pos x="wd2" y="hd2"/>
                </a:cxn>
                <a:cxn ang="10800000">
                  <a:pos x="wd2" y="hd2"/>
                </a:cxn>
                <a:cxn ang="16200000">
                  <a:pos x="wd2" y="hd2"/>
                </a:cxn>
              </a:cxnLst>
              <a:rect l="0" t="0" r="r" b="b"/>
              <a:pathLst>
                <a:path w="21600" h="21537" extrusionOk="0">
                  <a:moveTo>
                    <a:pt x="0" y="5376"/>
                  </a:moveTo>
                  <a:lnTo>
                    <a:pt x="5647" y="21442"/>
                  </a:lnTo>
                  <a:lnTo>
                    <a:pt x="15987" y="21537"/>
                  </a:lnTo>
                  <a:lnTo>
                    <a:pt x="21600" y="4692"/>
                  </a:lnTo>
                  <a:cubicBezTo>
                    <a:pt x="21228" y="5554"/>
                    <a:pt x="20874" y="6398"/>
                    <a:pt x="20525" y="7244"/>
                  </a:cubicBezTo>
                  <a:cubicBezTo>
                    <a:pt x="20195" y="8046"/>
                    <a:pt x="19764" y="8912"/>
                    <a:pt x="19179" y="8678"/>
                  </a:cubicBezTo>
                  <a:cubicBezTo>
                    <a:pt x="18929" y="8579"/>
                    <a:pt x="18746" y="8253"/>
                    <a:pt x="18590" y="7917"/>
                  </a:cubicBezTo>
                  <a:cubicBezTo>
                    <a:pt x="17690" y="5979"/>
                    <a:pt x="17469" y="3444"/>
                    <a:pt x="16748" y="1321"/>
                  </a:cubicBezTo>
                  <a:cubicBezTo>
                    <a:pt x="16530" y="679"/>
                    <a:pt x="16231" y="60"/>
                    <a:pt x="15794" y="4"/>
                  </a:cubicBezTo>
                  <a:cubicBezTo>
                    <a:pt x="15269" y="-63"/>
                    <a:pt x="14894" y="694"/>
                    <a:pt x="14577" y="1414"/>
                  </a:cubicBezTo>
                  <a:cubicBezTo>
                    <a:pt x="14118" y="2458"/>
                    <a:pt x="13632" y="3475"/>
                    <a:pt x="13265" y="4615"/>
                  </a:cubicBezTo>
                  <a:cubicBezTo>
                    <a:pt x="12631" y="6585"/>
                    <a:pt x="12132" y="9029"/>
                    <a:pt x="10805" y="9246"/>
                  </a:cubicBezTo>
                  <a:cubicBezTo>
                    <a:pt x="9417" y="9473"/>
                    <a:pt x="8627" y="7084"/>
                    <a:pt x="7904" y="5007"/>
                  </a:cubicBezTo>
                  <a:cubicBezTo>
                    <a:pt x="7473" y="3770"/>
                    <a:pt x="6958" y="2621"/>
                    <a:pt x="6384" y="1556"/>
                  </a:cubicBezTo>
                  <a:cubicBezTo>
                    <a:pt x="6148" y="1119"/>
                    <a:pt x="5876" y="684"/>
                    <a:pt x="5524" y="686"/>
                  </a:cubicBezTo>
                  <a:cubicBezTo>
                    <a:pt x="5087" y="688"/>
                    <a:pt x="4792" y="1327"/>
                    <a:pt x="4568" y="1966"/>
                  </a:cubicBezTo>
                  <a:cubicBezTo>
                    <a:pt x="4247" y="2880"/>
                    <a:pt x="3972" y="3834"/>
                    <a:pt x="3798" y="4842"/>
                  </a:cubicBezTo>
                  <a:cubicBezTo>
                    <a:pt x="3575" y="6130"/>
                    <a:pt x="3504" y="7559"/>
                    <a:pt x="2952" y="8580"/>
                  </a:cubicBezTo>
                  <a:cubicBezTo>
                    <a:pt x="2749" y="8955"/>
                    <a:pt x="2484" y="9246"/>
                    <a:pt x="2181" y="9246"/>
                  </a:cubicBezTo>
                  <a:cubicBezTo>
                    <a:pt x="1686" y="9246"/>
                    <a:pt x="1356" y="8555"/>
                    <a:pt x="1080" y="7906"/>
                  </a:cubicBezTo>
                  <a:cubicBezTo>
                    <a:pt x="724" y="7072"/>
                    <a:pt x="367" y="6233"/>
                    <a:pt x="0" y="5376"/>
                  </a:cubicBezTo>
                  <a:close/>
                </a:path>
              </a:pathLst>
            </a:custGeom>
            <a:gradFill flip="none" rotWithShape="1">
              <a:gsLst>
                <a:gs pos="24000">
                  <a:srgbClr val="DDB9A8"/>
                </a:gs>
                <a:gs pos="49922">
                  <a:srgbClr val="FFD1BD"/>
                </a:gs>
                <a:gs pos="79000">
                  <a:srgbClr val="C29B8A"/>
                </a:gs>
              </a:gsLst>
              <a:lin ang="10800000" scaled="0"/>
            </a:gradFill>
            <a:ln w="12700" cap="flat">
              <a:noFill/>
              <a:miter lim="400000"/>
            </a:ln>
            <a:effectLst/>
          </p:spPr>
          <p:txBody>
            <a:bodyPr wrap="square" lIns="45718" tIns="45718" rIns="45718" bIns="45718" numCol="1" anchor="t">
              <a:noAutofit/>
            </a:bodyPr>
            <a:lstStyle/>
            <a:p>
              <a:endParaRPr/>
            </a:p>
          </p:txBody>
        </p:sp>
        <p:sp>
          <p:nvSpPr>
            <p:cNvPr id="119" name="Shape"/>
            <p:cNvSpPr/>
            <p:nvPr/>
          </p:nvSpPr>
          <p:spPr>
            <a:xfrm>
              <a:off x="303497" y="667382"/>
              <a:ext cx="602430" cy="490334"/>
            </a:xfrm>
            <a:custGeom>
              <a:avLst/>
              <a:gdLst/>
              <a:ahLst/>
              <a:cxnLst>
                <a:cxn ang="0">
                  <a:pos x="wd2" y="hd2"/>
                </a:cxn>
                <a:cxn ang="5400000">
                  <a:pos x="wd2" y="hd2"/>
                </a:cxn>
                <a:cxn ang="10800000">
                  <a:pos x="wd2" y="hd2"/>
                </a:cxn>
                <a:cxn ang="16200000">
                  <a:pos x="wd2" y="hd2"/>
                </a:cxn>
              </a:cxnLst>
              <a:rect l="0" t="0" r="r" b="b"/>
              <a:pathLst>
                <a:path w="21600" h="21475" extrusionOk="0">
                  <a:moveTo>
                    <a:pt x="0" y="941"/>
                  </a:moveTo>
                  <a:cubicBezTo>
                    <a:pt x="3342" y="1938"/>
                    <a:pt x="6820" y="2084"/>
                    <a:pt x="10212" y="1370"/>
                  </a:cubicBezTo>
                  <a:cubicBezTo>
                    <a:pt x="12247" y="942"/>
                    <a:pt x="14239" y="206"/>
                    <a:pt x="16301" y="37"/>
                  </a:cubicBezTo>
                  <a:cubicBezTo>
                    <a:pt x="18097" y="-109"/>
                    <a:pt x="19899" y="179"/>
                    <a:pt x="21600" y="885"/>
                  </a:cubicBezTo>
                  <a:lnTo>
                    <a:pt x="12146" y="20838"/>
                  </a:lnTo>
                  <a:cubicBezTo>
                    <a:pt x="11808" y="21260"/>
                    <a:pt x="11337" y="21491"/>
                    <a:pt x="10850" y="21475"/>
                  </a:cubicBezTo>
                  <a:cubicBezTo>
                    <a:pt x="10373" y="21458"/>
                    <a:pt x="9922" y="21206"/>
                    <a:pt x="9605" y="20777"/>
                  </a:cubicBezTo>
                  <a:lnTo>
                    <a:pt x="0" y="941"/>
                  </a:lnTo>
                  <a:close/>
                </a:path>
              </a:pathLst>
            </a:custGeom>
            <a:gradFill flip="none" rotWithShape="1">
              <a:gsLst>
                <a:gs pos="18000">
                  <a:srgbClr val="0D0D0D"/>
                </a:gs>
                <a:gs pos="49000">
                  <a:srgbClr val="B8AEA2"/>
                </a:gs>
                <a:gs pos="77000">
                  <a:srgbClr val="000000"/>
                </a:gs>
              </a:gsLst>
              <a:lin ang="0" scaled="0"/>
            </a:gradFill>
            <a:ln w="12700" cap="flat">
              <a:noFill/>
              <a:miter lim="400000"/>
            </a:ln>
            <a:effectLst/>
          </p:spPr>
          <p:txBody>
            <a:bodyPr wrap="square" lIns="45718" tIns="45718" rIns="45718" bIns="45718" numCol="1" anchor="ctr">
              <a:noAutofit/>
            </a:bodyPr>
            <a:lstStyle/>
            <a:p>
              <a:pPr defTabSz="855636">
                <a:defRPr sz="1600">
                  <a:latin typeface="Calibri Light"/>
                  <a:ea typeface="Calibri Light"/>
                  <a:cs typeface="Calibri Light"/>
                  <a:sym typeface="Calibri Light"/>
                </a:defRPr>
              </a:pPr>
              <a:endParaRPr/>
            </a:p>
          </p:txBody>
        </p:sp>
      </p:grpSp>
      <p:pic>
        <p:nvPicPr>
          <p:cNvPr id="123" name="TinyPPT_8.png" descr="TinyPPT_8.png"/>
          <p:cNvPicPr>
            <a:picLocks/>
          </p:cNvPicPr>
          <p:nvPr/>
        </p:nvPicPr>
        <p:blipFill>
          <a:blip r:embed="rId2" cstate="print">
            <a:alphaModFix amt="85611"/>
            <a:extLst/>
          </a:blip>
          <a:srcRect/>
          <a:stretch>
            <a:fillRect/>
          </a:stretch>
        </p:blipFill>
        <p:spPr>
          <a:xfrm>
            <a:off x="4511446" y="6149752"/>
            <a:ext cx="3231238" cy="190535"/>
          </a:xfrm>
          <a:prstGeom prst="rect">
            <a:avLst/>
          </a:prstGeom>
          <a:ln w="12700">
            <a:miter lim="400000"/>
          </a:ln>
        </p:spPr>
      </p:pic>
      <p:sp>
        <p:nvSpPr>
          <p:cNvPr id="2" name="Slide Number Placeholder 1"/>
          <p:cNvSpPr>
            <a:spLocks noGrp="1"/>
          </p:cNvSpPr>
          <p:nvPr>
            <p:ph type="sldNum" sz="quarter" idx="12"/>
          </p:nvPr>
        </p:nvSpPr>
        <p:spPr/>
        <p:txBody>
          <a:bodyPr/>
          <a:lstStyle/>
          <a:p>
            <a:fld id="{A4489FD0-501B-4C6F-9CB2-8996B7BF4EFE}" type="slidenum">
              <a:rPr lang="de-DE" sz="2000" b="1" smtClean="0">
                <a:solidFill>
                  <a:schemeClr val="tx1"/>
                </a:solidFill>
              </a:rPr>
              <a:pPr/>
              <a:t>10</a:t>
            </a:fld>
            <a:endParaRPr lang="de-DE" sz="2000" b="1" dirty="0">
              <a:solidFill>
                <a:schemeClr val="tx1"/>
              </a:solidFill>
            </a:endParaRPr>
          </a:p>
        </p:txBody>
      </p:sp>
      <p:sp>
        <p:nvSpPr>
          <p:cNvPr id="3" name="TextBox 2"/>
          <p:cNvSpPr txBox="1"/>
          <p:nvPr/>
        </p:nvSpPr>
        <p:spPr>
          <a:xfrm>
            <a:off x="-524435" y="724031"/>
            <a:ext cx="4603651" cy="1200329"/>
          </a:xfrm>
          <a:prstGeom prst="rect">
            <a:avLst/>
          </a:prstGeom>
          <a:noFill/>
        </p:spPr>
        <p:txBody>
          <a:bodyPr wrap="square" rtlCol="0">
            <a:spAutoFit/>
          </a:bodyPr>
          <a:lstStyle/>
          <a:p>
            <a:r>
              <a:rPr lang="fr-FR" sz="7200" b="1" dirty="0" smtClean="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Les filtres </a:t>
            </a:r>
            <a:endParaRPr lang="fr-FR" sz="7200" b="1" dirty="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ounded Rectangle 3"/>
          <p:cNvSpPr/>
          <p:nvPr/>
        </p:nvSpPr>
        <p:spPr>
          <a:xfrm>
            <a:off x="-255494" y="2278828"/>
            <a:ext cx="3671048" cy="3437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fr-FR" sz="2400" b="1" dirty="0" smtClean="0">
                <a:solidFill>
                  <a:schemeClr val="tx1"/>
                </a:solidFill>
                <a:latin typeface="Times New Roman" panose="02020603050405020304" pitchFamily="18" charset="0"/>
                <a:cs typeface="Times New Roman" panose="02020603050405020304" pitchFamily="18" charset="0"/>
              </a:rPr>
              <a:t>À deux ports</a:t>
            </a:r>
          </a:p>
          <a:p>
            <a:pPr marL="285750" indent="-285750" algn="ctr">
              <a:buFont typeface="Wingdings" panose="05000000000000000000" pitchFamily="2" charset="2"/>
              <a:buChar char="v"/>
            </a:pPr>
            <a:r>
              <a:rPr lang="fr-FR" sz="2400" b="1" dirty="0" smtClean="0">
                <a:solidFill>
                  <a:schemeClr val="tx1"/>
                </a:solidFill>
                <a:latin typeface="Times New Roman" panose="02020603050405020304" pitchFamily="18" charset="0"/>
                <a:cs typeface="Times New Roman" panose="02020603050405020304" pitchFamily="18" charset="0"/>
              </a:rPr>
              <a:t>Sélectif en fréquences</a:t>
            </a:r>
          </a:p>
          <a:p>
            <a:pPr marL="285750" indent="-285750" algn="ctr">
              <a:buFont typeface="Wingdings" panose="05000000000000000000" pitchFamily="2" charset="2"/>
              <a:buChar char="v"/>
            </a:pPr>
            <a:r>
              <a:rPr lang="fr-FR" sz="2400" b="1" dirty="0" smtClean="0">
                <a:solidFill>
                  <a:schemeClr val="tx1"/>
                </a:solidFill>
                <a:latin typeface="Times New Roman" panose="02020603050405020304" pitchFamily="18" charset="0"/>
                <a:cs typeface="Times New Roman" panose="02020603050405020304" pitchFamily="18" charset="0"/>
              </a:rPr>
              <a:t>Laisse passer que les signaux désirés </a:t>
            </a:r>
            <a:endParaRPr lang="fr-FR"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79562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 calcmode="lin" valueType="num">
                                      <p:cBhvr additive="base">
                                        <p:cTn id="7"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xEl>
                                              <p:pRg st="0" end="0"/>
                                            </p:txEl>
                                          </p:spTgt>
                                        </p:tgtEl>
                                        <p:attrNameLst>
                                          <p:attrName>style.visibility</p:attrName>
                                        </p:attrNameLst>
                                      </p:cBhvr>
                                      <p:to>
                                        <p:strVal val="visible"/>
                                      </p:to>
                                    </p:set>
                                    <p:anim calcmode="lin" valueType="num">
                                      <p:cBhvr additive="base">
                                        <p:cTn id="13"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
                                            <p:txEl>
                                              <p:pRg st="0" end="0"/>
                                            </p:txEl>
                                          </p:spTgt>
                                        </p:tgtEl>
                                        <p:attrNameLst>
                                          <p:attrName>style.visibility</p:attrName>
                                        </p:attrNameLst>
                                      </p:cBhvr>
                                      <p:to>
                                        <p:strVal val="visible"/>
                                      </p:to>
                                    </p:set>
                                    <p:anim calcmode="lin" valueType="num">
                                      <p:cBhvr additive="base">
                                        <p:cTn id="1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7">
                                            <p:txEl>
                                              <p:pRg st="0" end="0"/>
                                            </p:txEl>
                                          </p:spTgt>
                                        </p:tgtEl>
                                        <p:attrNameLst>
                                          <p:attrName>style.visibility</p:attrName>
                                        </p:attrNameLst>
                                      </p:cBhvr>
                                      <p:to>
                                        <p:strVal val="visible"/>
                                      </p:to>
                                    </p:set>
                                    <p:anim calcmode="lin" valueType="num">
                                      <p:cBhvr additive="base">
                                        <p:cTn id="25"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2800" b="1" smtClean="0">
                <a:solidFill>
                  <a:schemeClr val="tx1"/>
                </a:solidFill>
                <a:latin typeface="Times New Roman" panose="02020603050405020304" pitchFamily="18" charset="0"/>
                <a:cs typeface="Times New Roman" panose="02020603050405020304" pitchFamily="18" charset="0"/>
              </a:rPr>
              <a:pPr/>
              <a:t>11</a:t>
            </a:fld>
            <a:endParaRPr lang="de-DE" sz="2800"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26341" y="753035"/>
            <a:ext cx="6548719" cy="646331"/>
          </a:xfrm>
          <a:prstGeom prst="rect">
            <a:avLst/>
          </a:prstGeom>
          <a:noFill/>
        </p:spPr>
        <p:txBody>
          <a:bodyPr wrap="square" rtlCol="0">
            <a:spAutoFit/>
          </a:bodyPr>
          <a:lstStyle/>
          <a:p>
            <a:pPr algn="ctr"/>
            <a:r>
              <a:rPr lang="fr-FR" sz="3600" b="1" dirty="0" smtClean="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 guide d’ondes rectangulaire</a:t>
            </a:r>
            <a:endParaRPr lang="fr-FR" sz="3600" b="1" dirty="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150" y="1828800"/>
            <a:ext cx="8013700" cy="3841750"/>
          </a:xfrm>
          <a:prstGeom prst="rect">
            <a:avLst/>
          </a:prstGeom>
        </p:spPr>
      </p:pic>
    </p:spTree>
    <p:extLst>
      <p:ext uri="{BB962C8B-B14F-4D97-AF65-F5344CB8AC3E}">
        <p14:creationId xmlns:p14="http://schemas.microsoft.com/office/powerpoint/2010/main" val="28416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2400" b="1" smtClean="0">
                <a:solidFill>
                  <a:schemeClr val="tx1"/>
                </a:solidFill>
                <a:latin typeface="Times New Roman" panose="02020603050405020304" pitchFamily="18" charset="0"/>
                <a:cs typeface="Times New Roman" panose="02020603050405020304" pitchFamily="18" charset="0"/>
              </a:rPr>
              <a:pPr/>
              <a:t>12</a:t>
            </a:fld>
            <a:endParaRPr lang="de-DE"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061509918"/>
              </p:ext>
            </p:extLst>
          </p:nvPr>
        </p:nvGraphicFramePr>
        <p:xfrm>
          <a:off x="445247" y="49541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9919" y="3256815"/>
            <a:ext cx="4001058" cy="2495898"/>
          </a:xfrm>
          <a:prstGeom prst="rect">
            <a:avLst/>
          </a:prstGeom>
        </p:spPr>
      </p:pic>
    </p:spTree>
    <p:extLst>
      <p:ext uri="{BB962C8B-B14F-4D97-AF65-F5344CB8AC3E}">
        <p14:creationId xmlns:p14="http://schemas.microsoft.com/office/powerpoint/2010/main" val="162383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2800" b="1" smtClean="0">
                <a:solidFill>
                  <a:schemeClr val="tx1"/>
                </a:solidFill>
                <a:latin typeface="Times New Roman" panose="02020603050405020304" pitchFamily="18" charset="0"/>
                <a:cs typeface="Times New Roman" panose="02020603050405020304" pitchFamily="18" charset="0"/>
              </a:rPr>
              <a:pPr/>
              <a:t>13</a:t>
            </a:fld>
            <a:endParaRPr lang="de-DE" sz="28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68946" y="901521"/>
            <a:ext cx="4829578" cy="923330"/>
          </a:xfrm>
          <a:prstGeom prst="rect">
            <a:avLst/>
          </a:prstGeom>
          <a:noFill/>
        </p:spPr>
        <p:txBody>
          <a:bodyPr wrap="square" rtlCol="0">
            <a:spAutoFit/>
          </a:bodyPr>
          <a:lstStyle/>
          <a:p>
            <a:r>
              <a:rPr lang="fr-FR" sz="5400" b="1" dirty="0" smtClean="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t>
            </a:r>
            <a:r>
              <a:rPr lang="fr-FR" sz="5400" b="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sz="5400" b="1" dirty="0" smtClean="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diplexeur</a:t>
            </a:r>
            <a:endParaRPr lang="fr-FR" sz="5400" b="1" dirty="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402" y="2498501"/>
            <a:ext cx="3908666" cy="2388629"/>
          </a:xfrm>
          <a:prstGeom prst="rect">
            <a:avLst/>
          </a:prstGeom>
        </p:spPr>
      </p:pic>
      <p:sp>
        <p:nvSpPr>
          <p:cNvPr id="7" name="Rounded Rectangular Callout 6"/>
          <p:cNvSpPr/>
          <p:nvPr/>
        </p:nvSpPr>
        <p:spPr>
          <a:xfrm>
            <a:off x="6716331" y="901521"/>
            <a:ext cx="4108361" cy="285911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Appareil de filtrage passif.</a:t>
            </a:r>
          </a:p>
          <a:p>
            <a:pPr marL="285750" indent="-285750" algn="ctr">
              <a:buFont typeface="Wingdings" panose="05000000000000000000" pitchFamily="2" charset="2"/>
              <a:buChar char="q"/>
            </a:pP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Admet trois ports</a:t>
            </a:r>
            <a:r>
              <a:rPr lang="fr-FR"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utilisés selon le type et le besoin.</a:t>
            </a:r>
          </a:p>
          <a:p>
            <a:pPr marL="285750" indent="-285750" algn="ctr">
              <a:buFont typeface="Wingdings" panose="05000000000000000000" pitchFamily="2" charset="2"/>
              <a:buChar char="q"/>
            </a:pP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Utilisation dans les domaines hyperfréquences</a:t>
            </a:r>
            <a:r>
              <a:rPr lang="fr-FR" dirty="0" smtClean="0">
                <a:solidFill>
                  <a:schemeClr val="tx1"/>
                </a:solidFill>
              </a:rPr>
              <a:t>.</a:t>
            </a:r>
          </a:p>
          <a:p>
            <a:pPr marL="285750" indent="-285750" algn="ctr">
              <a:buFont typeface="Wingdings" panose="05000000000000000000" pitchFamily="2" charset="2"/>
              <a:buChar char="q"/>
            </a:pP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résonateur couplé</a:t>
            </a:r>
          </a:p>
        </p:txBody>
      </p:sp>
    </p:spTree>
    <p:extLst>
      <p:ext uri="{BB962C8B-B14F-4D97-AF65-F5344CB8AC3E}">
        <p14:creationId xmlns:p14="http://schemas.microsoft.com/office/powerpoint/2010/main" val="169260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4489FD0-501B-4C6F-9CB2-8996B7BF4EFE}" type="slidenum">
              <a:rPr lang="de-DE" sz="2000" b="1" smtClean="0">
                <a:solidFill>
                  <a:schemeClr val="tx1"/>
                </a:solidFill>
              </a:rPr>
              <a:pPr/>
              <a:t>14</a:t>
            </a:fld>
            <a:endParaRPr lang="de-DE" sz="2000" b="1"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022" y="1690445"/>
            <a:ext cx="5591955" cy="3477110"/>
          </a:xfrm>
          <a:prstGeom prst="rect">
            <a:avLst/>
          </a:prstGeom>
        </p:spPr>
      </p:pic>
      <p:sp>
        <p:nvSpPr>
          <p:cNvPr id="9" name="TextBox 8"/>
          <p:cNvSpPr txBox="1"/>
          <p:nvPr/>
        </p:nvSpPr>
        <p:spPr>
          <a:xfrm>
            <a:off x="2944906" y="389965"/>
            <a:ext cx="4760259" cy="584775"/>
          </a:xfrm>
          <a:prstGeom prst="rect">
            <a:avLst/>
          </a:prstGeom>
          <a:noFill/>
        </p:spPr>
        <p:txBody>
          <a:bodyPr wrap="square" rtlCol="0">
            <a:spAutoFit/>
          </a:bodyPr>
          <a:lstStyle/>
          <a:p>
            <a:pPr algn="ctr"/>
            <a:r>
              <a:rPr lang="fr-FR" sz="3200" b="1" dirty="0" smtClean="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Structure d ’un diplexeur</a:t>
            </a:r>
            <a:endParaRPr lang="fr-FR" sz="3200" b="1" dirty="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941293" y="1842247"/>
            <a:ext cx="2124635" cy="2862322"/>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résonateur </a:t>
            </a:r>
            <a:r>
              <a:rPr lang="fr-FR" sz="2000" b="1" dirty="0">
                <a:latin typeface="Times New Roman" panose="02020603050405020304" pitchFamily="18" charset="0"/>
                <a:cs typeface="Times New Roman" panose="02020603050405020304" pitchFamily="18" charset="0"/>
              </a:rPr>
              <a:t>à cavité rectangulaire:  guide d'ondes rectangulaire entouré d'une paroi conductrice à chaque </a:t>
            </a:r>
            <a:r>
              <a:rPr lang="fr-FR" sz="2000" b="1" dirty="0" smtClean="0">
                <a:latin typeface="Times New Roman" panose="02020603050405020304" pitchFamily="18" charset="0"/>
                <a:cs typeface="Times New Roman" panose="02020603050405020304" pitchFamily="18" charset="0"/>
              </a:rPr>
              <a:t>extrémité</a:t>
            </a:r>
            <a:r>
              <a:rPr lang="fr-FR" dirty="0" smtClean="0"/>
              <a:t>.</a:t>
            </a:r>
            <a:endParaRPr lang="fr-FR" dirty="0"/>
          </a:p>
        </p:txBody>
      </p:sp>
      <p:sp>
        <p:nvSpPr>
          <p:cNvPr id="11" name="TextBox 10"/>
          <p:cNvSpPr txBox="1"/>
          <p:nvPr/>
        </p:nvSpPr>
        <p:spPr>
          <a:xfrm>
            <a:off x="9278471" y="4101353"/>
            <a:ext cx="2554941" cy="2246769"/>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Iris </a:t>
            </a:r>
            <a:r>
              <a:rPr lang="fr-FR" sz="2000" b="1" dirty="0">
                <a:latin typeface="Times New Roman" panose="02020603050405020304" pitchFamily="18" charset="0"/>
                <a:cs typeface="Times New Roman" panose="02020603050405020304" pitchFamily="18" charset="0"/>
              </a:rPr>
              <a:t>de couplage:  un type de discontinuité entre deux guides d'ondes </a:t>
            </a:r>
            <a:r>
              <a:rPr lang="fr-FR" sz="2000" b="1" dirty="0" smtClean="0">
                <a:latin typeface="Times New Roman" panose="02020603050405020304" pitchFamily="18" charset="0"/>
                <a:cs typeface="Times New Roman" panose="02020603050405020304" pitchFamily="18" charset="0"/>
              </a:rPr>
              <a:t>rectangulaires </a:t>
            </a:r>
            <a:r>
              <a:rPr lang="fr-FR" sz="2000" b="1" dirty="0">
                <a:latin typeface="Times New Roman" panose="02020603050405020304" pitchFamily="18" charset="0"/>
                <a:cs typeface="Times New Roman" panose="02020603050405020304" pitchFamily="18" charset="0"/>
              </a:rPr>
              <a:t>utilisé pour le</a:t>
            </a:r>
          </a:p>
          <a:p>
            <a:r>
              <a:rPr lang="fr-FR" sz="2000" b="1" dirty="0">
                <a:latin typeface="Times New Roman" panose="02020603050405020304" pitchFamily="18" charset="0"/>
                <a:cs typeface="Times New Roman" panose="02020603050405020304" pitchFamily="18" charset="0"/>
              </a:rPr>
              <a:t>le couplage.</a:t>
            </a:r>
          </a:p>
        </p:txBody>
      </p:sp>
    </p:spTree>
    <p:extLst>
      <p:ext uri="{BB962C8B-B14F-4D97-AF65-F5344CB8AC3E}">
        <p14:creationId xmlns:p14="http://schemas.microsoft.com/office/powerpoint/2010/main" val="150239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23" y="4123727"/>
            <a:ext cx="3724946" cy="2219117"/>
          </a:xfrm>
          <a:prstGeom prst="rect">
            <a:avLst/>
          </a:prstGeom>
        </p:spPr>
      </p:pic>
      <p:sp>
        <p:nvSpPr>
          <p:cNvPr id="3" name="Oval Callout 2"/>
          <p:cNvSpPr/>
          <p:nvPr/>
        </p:nvSpPr>
        <p:spPr>
          <a:xfrm>
            <a:off x="7740203" y="4123727"/>
            <a:ext cx="3631843" cy="18718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Diplexeur de dérivation </a:t>
            </a:r>
          </a:p>
          <a:p>
            <a:pPr algn="ct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Séparation de des bandes de fréquences différentes</a:t>
            </a:r>
            <a:r>
              <a:rPr lang="fr-FR" dirty="0" smtClean="0">
                <a:solidFill>
                  <a:schemeClr val="tx1"/>
                </a:solidFill>
              </a:rPr>
              <a:t>.</a:t>
            </a:r>
            <a:endParaRPr lang="fr-FR"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656" y="438619"/>
            <a:ext cx="3467438" cy="2368975"/>
          </a:xfrm>
          <a:prstGeom prst="rect">
            <a:avLst/>
          </a:prstGeom>
        </p:spPr>
      </p:pic>
      <p:sp>
        <p:nvSpPr>
          <p:cNvPr id="6" name="Oval Callout 5"/>
          <p:cNvSpPr/>
          <p:nvPr/>
        </p:nvSpPr>
        <p:spPr>
          <a:xfrm>
            <a:off x="605308" y="792603"/>
            <a:ext cx="3863661" cy="20731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Diplexeur combineur </a:t>
            </a:r>
          </a:p>
          <a:p>
            <a:pPr algn="ctr"/>
            <a:r>
              <a:rPr lang="fr-FR"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Combiner des bandes de fréquences différents.</a:t>
            </a:r>
            <a:endParaRPr lang="fr-FR"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9578" y="2075986"/>
            <a:ext cx="2369712" cy="2369712"/>
          </a:xfrm>
          <a:prstGeom prst="rect">
            <a:avLst/>
          </a:prstGeom>
        </p:spPr>
      </p:pic>
      <p:sp>
        <p:nvSpPr>
          <p:cNvPr id="8" name="Slide Number Placeholder 7"/>
          <p:cNvSpPr>
            <a:spLocks noGrp="1"/>
          </p:cNvSpPr>
          <p:nvPr>
            <p:ph type="sldNum" sz="quarter" idx="12"/>
          </p:nvPr>
        </p:nvSpPr>
        <p:spPr/>
        <p:txBody>
          <a:bodyPr/>
          <a:lstStyle/>
          <a:p>
            <a:fld id="{A4489FD0-501B-4C6F-9CB2-8996B7BF4EFE}" type="slidenum">
              <a:rPr lang="de-DE" sz="2000" b="1" smtClean="0">
                <a:solidFill>
                  <a:schemeClr val="tx1"/>
                </a:solidFill>
              </a:rPr>
              <a:pPr/>
              <a:t>15</a:t>
            </a:fld>
            <a:endParaRPr lang="de-DE" sz="2000" b="1" dirty="0">
              <a:solidFill>
                <a:schemeClr val="tx1"/>
              </a:solidFill>
            </a:endParaRPr>
          </a:p>
        </p:txBody>
      </p:sp>
    </p:spTree>
    <p:extLst>
      <p:ext uri="{BB962C8B-B14F-4D97-AF65-F5344CB8AC3E}">
        <p14:creationId xmlns:p14="http://schemas.microsoft.com/office/powerpoint/2010/main" val="45826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2000" b="1" smtClean="0">
                <a:solidFill>
                  <a:schemeClr val="tx1"/>
                </a:solidFill>
                <a:latin typeface="Times New Roman" panose="02020603050405020304" pitchFamily="18" charset="0"/>
                <a:cs typeface="Times New Roman" panose="02020603050405020304" pitchFamily="18" charset="0"/>
              </a:rPr>
              <a:pPr/>
              <a:t>16</a:t>
            </a:fld>
            <a:endParaRPr lang="de-DE" sz="20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173506" y="578223"/>
            <a:ext cx="5836023" cy="646331"/>
          </a:xfrm>
          <a:prstGeom prst="rect">
            <a:avLst/>
          </a:prstGeom>
          <a:noFill/>
        </p:spPr>
        <p:txBody>
          <a:bodyPr wrap="square" rtlCol="0">
            <a:spAutoFit/>
          </a:bodyPr>
          <a:lstStyle/>
          <a:p>
            <a:pPr algn="ctr"/>
            <a:r>
              <a:rPr lang="fr-FR" sz="3600" dirty="0" smtClean="0">
                <a:solidFill>
                  <a:srgbClr val="00A0A8"/>
                </a:solidFill>
                <a:latin typeface="Times New Roman" panose="02020603050405020304" pitchFamily="18" charset="0"/>
                <a:cs typeface="Times New Roman" panose="02020603050405020304" pitchFamily="18" charset="0"/>
              </a:rPr>
              <a:t>Filtre de guide d’ondes</a:t>
            </a:r>
            <a:endParaRPr lang="fr-FR" sz="3600" dirty="0">
              <a:solidFill>
                <a:srgbClr val="00A0A8"/>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260" y="1224554"/>
            <a:ext cx="9641540" cy="4987987"/>
          </a:xfrm>
          <a:prstGeom prst="rect">
            <a:avLst/>
          </a:prstGeom>
        </p:spPr>
      </p:pic>
    </p:spTree>
    <p:extLst>
      <p:ext uri="{BB962C8B-B14F-4D97-AF65-F5344CB8AC3E}">
        <p14:creationId xmlns:p14="http://schemas.microsoft.com/office/powerpoint/2010/main" val="358311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2000" b="1" smtClean="0">
                <a:solidFill>
                  <a:schemeClr val="tx1"/>
                </a:solidFill>
                <a:latin typeface="Times New Roman" panose="02020603050405020304" pitchFamily="18" charset="0"/>
                <a:cs typeface="Times New Roman" panose="02020603050405020304" pitchFamily="18" charset="0"/>
              </a:rPr>
              <a:pPr/>
              <a:t>17</a:t>
            </a:fld>
            <a:endParaRPr lang="de-DE"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487706" y="860612"/>
            <a:ext cx="5970494" cy="646331"/>
          </a:xfrm>
          <a:prstGeom prst="rect">
            <a:avLst/>
          </a:prstGeom>
          <a:noFill/>
        </p:spPr>
        <p:txBody>
          <a:bodyPr wrap="square" rtlCol="0">
            <a:spAutoFit/>
          </a:bodyPr>
          <a:lstStyle/>
          <a:p>
            <a:pPr algn="ctr"/>
            <a:r>
              <a:rPr lang="fr-FR" sz="3600" b="1" dirty="0" smtClean="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Diplexeur de guide d’ondes</a:t>
            </a:r>
            <a:endParaRPr lang="fr-FR" sz="3600" b="1" dirty="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83" y="2083431"/>
            <a:ext cx="8700246" cy="3160921"/>
          </a:xfrm>
          <a:prstGeom prst="rect">
            <a:avLst/>
          </a:prstGeom>
        </p:spPr>
      </p:pic>
    </p:spTree>
    <p:extLst>
      <p:ext uri="{BB962C8B-B14F-4D97-AF65-F5344CB8AC3E}">
        <p14:creationId xmlns:p14="http://schemas.microsoft.com/office/powerpoint/2010/main" val="197438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mtClean="0"/>
              <a:pPr/>
              <a:t>18</a:t>
            </a:fld>
            <a:endParaRPr lang="de-DE"/>
          </a:p>
        </p:txBody>
      </p:sp>
      <p:sp>
        <p:nvSpPr>
          <p:cNvPr id="3" name="TextBox 2"/>
          <p:cNvSpPr txBox="1"/>
          <p:nvPr/>
        </p:nvSpPr>
        <p:spPr>
          <a:xfrm>
            <a:off x="1411941" y="1653988"/>
            <a:ext cx="8928847" cy="2308324"/>
          </a:xfrm>
          <a:prstGeom prst="rect">
            <a:avLst/>
          </a:prstGeom>
          <a:noFill/>
        </p:spPr>
        <p:txBody>
          <a:bodyPr wrap="square" rtlCol="0">
            <a:spAutoFit/>
          </a:bodyPr>
          <a:lstStyle/>
          <a:p>
            <a:pPr algn="ctr"/>
            <a:r>
              <a:rPr lang="fr-FR" sz="7200" b="1" i="1" dirty="0" smtClean="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 et analyse</a:t>
            </a:r>
            <a:endParaRPr lang="fr-FR" sz="7200" b="1" i="1" dirty="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005" y="463640"/>
            <a:ext cx="9522036" cy="5808371"/>
          </a:xfrm>
          <a:prstGeom prst="rect">
            <a:avLst/>
          </a:prstGeom>
        </p:spPr>
      </p:pic>
      <p:sp>
        <p:nvSpPr>
          <p:cNvPr id="4" name="TextBox 3"/>
          <p:cNvSpPr txBox="1"/>
          <p:nvPr/>
        </p:nvSpPr>
        <p:spPr>
          <a:xfrm>
            <a:off x="6259130" y="2110160"/>
            <a:ext cx="3387145" cy="1754326"/>
          </a:xfrm>
          <a:prstGeom prst="rect">
            <a:avLst/>
          </a:prstGeom>
          <a:noFill/>
        </p:spPr>
        <p:txBody>
          <a:bodyPr wrap="square" rtlCol="0">
            <a:spAutoFit/>
          </a:bodyPr>
          <a:lstStyle/>
          <a:p>
            <a:r>
              <a:rPr lang="fr-FR" sz="2700" b="1" dirty="0" smtClean="0">
                <a:latin typeface="Times New Roman" panose="02020603050405020304" pitchFamily="18" charset="0"/>
                <a:cs typeface="Times New Roman" panose="02020603050405020304" pitchFamily="18" charset="0"/>
              </a:rPr>
              <a:t>Comment on peut modéliser ce diplexeur et à l’aide de quel logiciel?</a:t>
            </a:r>
            <a:endParaRPr lang="fr-FR" sz="27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4489FD0-501B-4C6F-9CB2-8996B7BF4EFE}" type="slidenum">
              <a:rPr lang="de-DE" sz="2000" b="1" smtClean="0">
                <a:solidFill>
                  <a:schemeClr val="tx1"/>
                </a:solidFill>
                <a:latin typeface="Times New Roman" panose="02020603050405020304" pitchFamily="18" charset="0"/>
                <a:cs typeface="Times New Roman" panose="02020603050405020304" pitchFamily="18" charset="0"/>
              </a:rPr>
              <a:pPr/>
              <a:t>19</a:t>
            </a:fld>
            <a:endParaRPr lang="de-DE"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94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fr-FR" sz="2400" b="1" smtClean="0">
                <a:solidFill>
                  <a:schemeClr val="tx1"/>
                </a:solidFill>
                <a:latin typeface="Times New Roman" panose="02020603050405020304" pitchFamily="18" charset="0"/>
                <a:cs typeface="Times New Roman" panose="02020603050405020304" pitchFamily="18" charset="0"/>
              </a:rPr>
              <a:pPr/>
              <a:t>2</a:t>
            </a:fld>
            <a:endParaRPr lang="fr-FR"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Diagramme 3"/>
          <p:cNvGraphicFramePr/>
          <p:nvPr>
            <p:extLst>
              <p:ext uri="{D42A27DB-BD31-4B8C-83A1-F6EECF244321}">
                <p14:modId xmlns:p14="http://schemas.microsoft.com/office/powerpoint/2010/main" val="38417610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73748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3" y="883442"/>
            <a:ext cx="5859888" cy="4233496"/>
          </a:xfrm>
          <a:prstGeom prst="rect">
            <a:avLst/>
          </a:prstGeom>
        </p:spPr>
      </p:pic>
      <p:sp>
        <p:nvSpPr>
          <p:cNvPr id="3" name="TextBox 2"/>
          <p:cNvSpPr txBox="1"/>
          <p:nvPr/>
        </p:nvSpPr>
        <p:spPr>
          <a:xfrm>
            <a:off x="7070502" y="914400"/>
            <a:ext cx="473942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fr-FR" sz="2400" b="1" dirty="0" smtClean="0">
                <a:latin typeface="Times New Roman" panose="02020603050405020304" pitchFamily="18" charset="0"/>
                <a:cs typeface="Times New Roman" panose="02020603050405020304" pitchFamily="18" charset="0"/>
              </a:rPr>
              <a:t>Le COMSOL Multiphysics est un logiciel de simulation multiplateforme.</a:t>
            </a:r>
          </a:p>
          <a:p>
            <a:pPr marL="285750" indent="-285750">
              <a:buFont typeface="Arial" panose="020B0604020202020204" pitchFamily="34" charset="0"/>
              <a:buChar char="•"/>
            </a:pPr>
            <a:r>
              <a:rPr lang="fr-FR" sz="2400" b="1" dirty="0" smtClean="0">
                <a:latin typeface="Times New Roman" panose="02020603050405020304" pitchFamily="18" charset="0"/>
                <a:cs typeface="Times New Roman" panose="02020603050405020304" pitchFamily="18" charset="0"/>
              </a:rPr>
              <a:t>Caractérisation des matériaux.</a:t>
            </a:r>
          </a:p>
          <a:p>
            <a:pPr marL="285750" indent="-285750">
              <a:buFont typeface="Arial" panose="020B0604020202020204" pitchFamily="34" charset="0"/>
              <a:buChar char="•"/>
            </a:pPr>
            <a:r>
              <a:rPr lang="fr-FR" sz="2400" b="1" dirty="0" smtClean="0">
                <a:latin typeface="Times New Roman" panose="02020603050405020304" pitchFamily="18" charset="0"/>
                <a:cs typeface="Times New Roman" panose="02020603050405020304" pitchFamily="18" charset="0"/>
              </a:rPr>
              <a:t>Le meilleur pour les module RF.</a:t>
            </a:r>
          </a:p>
          <a:p>
            <a:pPr marL="285750" indent="-285750">
              <a:buFont typeface="Arial" panose="020B0604020202020204" pitchFamily="34" charset="0"/>
              <a:buChar char="•"/>
            </a:pPr>
            <a:r>
              <a:rPr lang="fr-FR" sz="2400" b="1" dirty="0" smtClean="0">
                <a:latin typeface="Times New Roman" panose="02020603050405020304" pitchFamily="18" charset="0"/>
                <a:cs typeface="Times New Roman" panose="02020603050405020304" pitchFamily="18" charset="0"/>
              </a:rPr>
              <a:t>Utilisation des paramètres S</a:t>
            </a:r>
            <a:r>
              <a:rPr lang="fr-FR" dirty="0" smtClean="0"/>
              <a:t>.</a:t>
            </a:r>
          </a:p>
        </p:txBody>
      </p:sp>
      <p:sp>
        <p:nvSpPr>
          <p:cNvPr id="4" name="Slide Number Placeholder 3"/>
          <p:cNvSpPr>
            <a:spLocks noGrp="1"/>
          </p:cNvSpPr>
          <p:nvPr>
            <p:ph type="sldNum" sz="quarter" idx="12"/>
          </p:nvPr>
        </p:nvSpPr>
        <p:spPr/>
        <p:txBody>
          <a:bodyPr/>
          <a:lstStyle/>
          <a:p>
            <a:fld id="{A4489FD0-501B-4C6F-9CB2-8996B7BF4EFE}" type="slidenum">
              <a:rPr lang="de-DE" sz="1800" b="1" smtClean="0">
                <a:solidFill>
                  <a:schemeClr val="tx1"/>
                </a:solidFill>
              </a:rPr>
              <a:pPr/>
              <a:t>20</a:t>
            </a:fld>
            <a:endParaRPr lang="de-DE" sz="1800" b="1" dirty="0">
              <a:solidFill>
                <a:schemeClr val="tx1"/>
              </a:solidFill>
            </a:endParaRPr>
          </a:p>
        </p:txBody>
      </p:sp>
    </p:spTree>
    <p:extLst>
      <p:ext uri="{BB962C8B-B14F-4D97-AF65-F5344CB8AC3E}">
        <p14:creationId xmlns:p14="http://schemas.microsoft.com/office/powerpoint/2010/main" val="12910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Freeform 10"/>
          <p:cNvSpPr/>
          <p:nvPr/>
        </p:nvSpPr>
        <p:spPr>
          <a:xfrm>
            <a:off x="1380183" y="1642280"/>
            <a:ext cx="900205" cy="899996"/>
          </a:xfrm>
          <a:prstGeom prst="ellipse">
            <a:avLst/>
          </a:prstGeom>
          <a:gradFill>
            <a:gsLst>
              <a:gs pos="0">
                <a:srgbClr val="FFC203"/>
              </a:gs>
              <a:gs pos="36657">
                <a:srgbClr val="FF7D25"/>
              </a:gs>
              <a:gs pos="77153">
                <a:srgbClr val="FF3847"/>
              </a:gs>
            </a:gsLst>
            <a:lin ang="2089255"/>
          </a:gradFill>
          <a:ln w="12700">
            <a:miter lim="400000"/>
          </a:ln>
        </p:spPr>
        <p:txBody>
          <a:bodyPr lIns="45719" rIns="45719" anchor="ctr"/>
          <a:lstStyle/>
          <a:p>
            <a:endParaRPr/>
          </a:p>
        </p:txBody>
      </p:sp>
      <p:sp>
        <p:nvSpPr>
          <p:cNvPr id="163" name="Freeform 14"/>
          <p:cNvSpPr/>
          <p:nvPr/>
        </p:nvSpPr>
        <p:spPr>
          <a:xfrm>
            <a:off x="1831404" y="1460809"/>
            <a:ext cx="1247223" cy="1728937"/>
          </a:xfrm>
          <a:custGeom>
            <a:avLst/>
            <a:gdLst/>
            <a:ahLst/>
            <a:cxnLst>
              <a:cxn ang="0">
                <a:pos x="wd2" y="hd2"/>
              </a:cxn>
              <a:cxn ang="5400000">
                <a:pos x="wd2" y="hd2"/>
              </a:cxn>
              <a:cxn ang="10800000">
                <a:pos x="wd2" y="hd2"/>
              </a:cxn>
              <a:cxn ang="16200000">
                <a:pos x="wd2" y="hd2"/>
              </a:cxn>
            </a:cxnLst>
            <a:rect l="0" t="0" r="r" b="b"/>
            <a:pathLst>
              <a:path w="21600" h="21600" extrusionOk="0">
                <a:moveTo>
                  <a:pt x="14293" y="12711"/>
                </a:moveTo>
                <a:cubicBezTo>
                  <a:pt x="11421" y="11052"/>
                  <a:pt x="10966" y="8713"/>
                  <a:pt x="10922" y="7771"/>
                </a:cubicBezTo>
                <a:cubicBezTo>
                  <a:pt x="10922" y="7691"/>
                  <a:pt x="10922" y="7613"/>
                  <a:pt x="10922" y="7533"/>
                </a:cubicBezTo>
                <a:cubicBezTo>
                  <a:pt x="10922" y="7487"/>
                  <a:pt x="10922" y="7443"/>
                  <a:pt x="10922" y="7397"/>
                </a:cubicBezTo>
                <a:cubicBezTo>
                  <a:pt x="10559" y="3239"/>
                  <a:pt x="5777" y="0"/>
                  <a:pt x="0" y="0"/>
                </a:cubicBezTo>
                <a:lnTo>
                  <a:pt x="0" y="1160"/>
                </a:lnTo>
                <a:cubicBezTo>
                  <a:pt x="5157" y="1161"/>
                  <a:pt x="9336" y="4176"/>
                  <a:pt x="9336" y="7895"/>
                </a:cubicBezTo>
                <a:cubicBezTo>
                  <a:pt x="9336" y="8085"/>
                  <a:pt x="9336" y="8273"/>
                  <a:pt x="9300" y="8459"/>
                </a:cubicBezTo>
                <a:cubicBezTo>
                  <a:pt x="8898" y="11947"/>
                  <a:pt x="4854" y="14630"/>
                  <a:pt x="0" y="14629"/>
                </a:cubicBezTo>
                <a:lnTo>
                  <a:pt x="0" y="15790"/>
                </a:lnTo>
                <a:cubicBezTo>
                  <a:pt x="615" y="15790"/>
                  <a:pt x="1807" y="15680"/>
                  <a:pt x="1807" y="15680"/>
                </a:cubicBezTo>
                <a:cubicBezTo>
                  <a:pt x="2143" y="15640"/>
                  <a:pt x="2470" y="15590"/>
                  <a:pt x="2791" y="15530"/>
                </a:cubicBezTo>
                <a:cubicBezTo>
                  <a:pt x="4333" y="15358"/>
                  <a:pt x="7360" y="15290"/>
                  <a:pt x="10038" y="16838"/>
                </a:cubicBezTo>
                <a:cubicBezTo>
                  <a:pt x="12716" y="18385"/>
                  <a:pt x="13289" y="20568"/>
                  <a:pt x="13395" y="21600"/>
                </a:cubicBezTo>
                <a:cubicBezTo>
                  <a:pt x="13435" y="18025"/>
                  <a:pt x="16801" y="14916"/>
                  <a:pt x="21600" y="14021"/>
                </a:cubicBezTo>
                <a:cubicBezTo>
                  <a:pt x="20053" y="14189"/>
                  <a:pt x="16982" y="14271"/>
                  <a:pt x="14293" y="12711"/>
                </a:cubicBezTo>
                <a:close/>
              </a:path>
            </a:pathLst>
          </a:custGeom>
          <a:gradFill>
            <a:gsLst>
              <a:gs pos="22846">
                <a:srgbClr val="FF3847"/>
              </a:gs>
              <a:gs pos="63342">
                <a:srgbClr val="FF7D25"/>
              </a:gs>
              <a:gs pos="100000">
                <a:srgbClr val="FFC203"/>
              </a:gs>
            </a:gsLst>
            <a:lin ang="2089255"/>
          </a:gradFill>
          <a:ln w="12700">
            <a:miter lim="400000"/>
          </a:ln>
        </p:spPr>
        <p:txBody>
          <a:bodyPr lIns="45719" rIns="45719" anchor="ctr"/>
          <a:lstStyle/>
          <a:p>
            <a:endParaRPr/>
          </a:p>
        </p:txBody>
      </p:sp>
      <p:sp>
        <p:nvSpPr>
          <p:cNvPr id="164" name="Freeform 17"/>
          <p:cNvSpPr/>
          <p:nvPr/>
        </p:nvSpPr>
        <p:spPr>
          <a:xfrm>
            <a:off x="1483424" y="1745499"/>
            <a:ext cx="693722" cy="693560"/>
          </a:xfrm>
          <a:prstGeom prst="ellipse">
            <a:avLst/>
          </a:prstGeom>
          <a:gradFill>
            <a:gsLst>
              <a:gs pos="22846">
                <a:srgbClr val="FFFFFF"/>
              </a:gs>
              <a:gs pos="63322">
                <a:srgbClr val="E6EAEB"/>
              </a:gs>
              <a:gs pos="99960">
                <a:srgbClr val="CDD5D8"/>
              </a:gs>
            </a:gsLst>
            <a:lin ang="2089255"/>
          </a:gradFill>
          <a:ln w="12700">
            <a:miter lim="400000"/>
          </a:ln>
          <a:effectLst>
            <a:outerShdw blurRad="152400" dist="90035" dir="2315233" rotWithShape="0">
              <a:srgbClr val="000000">
                <a:alpha val="38297"/>
              </a:srgbClr>
            </a:outerShdw>
          </a:effectLst>
        </p:spPr>
        <p:txBody>
          <a:bodyPr lIns="45719" rIns="45719" anchor="ctr"/>
          <a:lstStyle/>
          <a:p>
            <a:endParaRPr/>
          </a:p>
        </p:txBody>
      </p:sp>
      <p:sp>
        <p:nvSpPr>
          <p:cNvPr id="165" name="Freeform 18"/>
          <p:cNvSpPr/>
          <p:nvPr/>
        </p:nvSpPr>
        <p:spPr>
          <a:xfrm>
            <a:off x="2785389" y="2743590"/>
            <a:ext cx="900205" cy="899995"/>
          </a:xfrm>
          <a:prstGeom prst="ellipse">
            <a:avLst/>
          </a:prstGeom>
          <a:gradFill>
            <a:gsLst>
              <a:gs pos="1890">
                <a:srgbClr val="FF2A70"/>
              </a:gs>
              <a:gs pos="64135">
                <a:srgbClr val="E1359B"/>
              </a:gs>
              <a:gs pos="98899">
                <a:srgbClr val="C23FC6"/>
              </a:gs>
            </a:gsLst>
            <a:lin ang="2089255"/>
          </a:gradFill>
          <a:ln w="12700">
            <a:miter lim="400000"/>
          </a:ln>
        </p:spPr>
        <p:txBody>
          <a:bodyPr lIns="45719" rIns="45719" anchor="ctr"/>
          <a:lstStyle/>
          <a:p>
            <a:endParaRPr/>
          </a:p>
        </p:txBody>
      </p:sp>
      <p:sp>
        <p:nvSpPr>
          <p:cNvPr id="166" name="Freeform 20"/>
          <p:cNvSpPr/>
          <p:nvPr/>
        </p:nvSpPr>
        <p:spPr>
          <a:xfrm>
            <a:off x="1987147" y="2561958"/>
            <a:ext cx="1247223" cy="1728936"/>
          </a:xfrm>
          <a:custGeom>
            <a:avLst/>
            <a:gdLst/>
            <a:ahLst/>
            <a:cxnLst>
              <a:cxn ang="0">
                <a:pos x="wd2" y="hd2"/>
              </a:cxn>
              <a:cxn ang="5400000">
                <a:pos x="wd2" y="hd2"/>
              </a:cxn>
              <a:cxn ang="10800000">
                <a:pos x="wd2" y="hd2"/>
              </a:cxn>
              <a:cxn ang="16200000">
                <a:pos x="wd2" y="hd2"/>
              </a:cxn>
            </a:cxnLst>
            <a:rect l="0" t="0" r="r" b="b"/>
            <a:pathLst>
              <a:path w="21600" h="21600" extrusionOk="0">
                <a:moveTo>
                  <a:pt x="7307" y="12709"/>
                </a:moveTo>
                <a:cubicBezTo>
                  <a:pt x="10176" y="11052"/>
                  <a:pt x="10617" y="8711"/>
                  <a:pt x="10675" y="7771"/>
                </a:cubicBezTo>
                <a:lnTo>
                  <a:pt x="10675" y="7533"/>
                </a:lnTo>
                <a:cubicBezTo>
                  <a:pt x="10675" y="7487"/>
                  <a:pt x="10675" y="7443"/>
                  <a:pt x="10675" y="7397"/>
                </a:cubicBezTo>
                <a:cubicBezTo>
                  <a:pt x="11040" y="3239"/>
                  <a:pt x="15822" y="0"/>
                  <a:pt x="21600" y="0"/>
                </a:cubicBezTo>
                <a:lnTo>
                  <a:pt x="21600" y="1160"/>
                </a:lnTo>
                <a:cubicBezTo>
                  <a:pt x="16442" y="1160"/>
                  <a:pt x="12261" y="4175"/>
                  <a:pt x="12261" y="7895"/>
                </a:cubicBezTo>
                <a:cubicBezTo>
                  <a:pt x="12261" y="8095"/>
                  <a:pt x="12261" y="8273"/>
                  <a:pt x="12297" y="8459"/>
                </a:cubicBezTo>
                <a:cubicBezTo>
                  <a:pt x="12701" y="11948"/>
                  <a:pt x="16746" y="14630"/>
                  <a:pt x="21600" y="14629"/>
                </a:cubicBezTo>
                <a:lnTo>
                  <a:pt x="21600" y="15790"/>
                </a:lnTo>
                <a:cubicBezTo>
                  <a:pt x="20985" y="15790"/>
                  <a:pt x="19793" y="15680"/>
                  <a:pt x="19790" y="15680"/>
                </a:cubicBezTo>
                <a:cubicBezTo>
                  <a:pt x="19457" y="15640"/>
                  <a:pt x="19130" y="15590"/>
                  <a:pt x="18806" y="15528"/>
                </a:cubicBezTo>
                <a:cubicBezTo>
                  <a:pt x="17267" y="15358"/>
                  <a:pt x="14240" y="15290"/>
                  <a:pt x="11560" y="16838"/>
                </a:cubicBezTo>
                <a:cubicBezTo>
                  <a:pt x="8879" y="18385"/>
                  <a:pt x="8311" y="20568"/>
                  <a:pt x="8205" y="21600"/>
                </a:cubicBezTo>
                <a:cubicBezTo>
                  <a:pt x="8163" y="18026"/>
                  <a:pt x="4798" y="14917"/>
                  <a:pt x="0" y="14021"/>
                </a:cubicBezTo>
                <a:cubicBezTo>
                  <a:pt x="1547" y="14191"/>
                  <a:pt x="4604" y="14275"/>
                  <a:pt x="7307" y="12709"/>
                </a:cubicBezTo>
                <a:close/>
              </a:path>
            </a:pathLst>
          </a:custGeom>
          <a:gradFill>
            <a:gsLst>
              <a:gs pos="1890">
                <a:srgbClr val="FF2A70"/>
              </a:gs>
              <a:gs pos="64135">
                <a:srgbClr val="E1359B"/>
              </a:gs>
              <a:gs pos="98899">
                <a:srgbClr val="C23FC6"/>
              </a:gs>
            </a:gsLst>
            <a:lin ang="2089255"/>
          </a:gradFill>
          <a:ln w="12700">
            <a:miter lim="400000"/>
          </a:ln>
        </p:spPr>
        <p:txBody>
          <a:bodyPr lIns="45719" rIns="45719" anchor="ctr"/>
          <a:lstStyle/>
          <a:p>
            <a:endParaRPr/>
          </a:p>
        </p:txBody>
      </p:sp>
      <p:sp>
        <p:nvSpPr>
          <p:cNvPr id="167" name="Freeform 22"/>
          <p:cNvSpPr/>
          <p:nvPr/>
        </p:nvSpPr>
        <p:spPr>
          <a:xfrm>
            <a:off x="1380183" y="3845377"/>
            <a:ext cx="900205" cy="899995"/>
          </a:xfrm>
          <a:prstGeom prst="ellipse">
            <a:avLst/>
          </a:prstGeom>
          <a:gradFill>
            <a:gsLst>
              <a:gs pos="195">
                <a:srgbClr val="A852E6"/>
              </a:gs>
              <a:gs pos="36759">
                <a:srgbClr val="863DC8"/>
              </a:gs>
              <a:gs pos="77153">
                <a:srgbClr val="6428AA"/>
              </a:gs>
            </a:gsLst>
            <a:lin ang="2089255"/>
          </a:gradFill>
          <a:ln w="12700">
            <a:miter lim="400000"/>
          </a:ln>
        </p:spPr>
        <p:txBody>
          <a:bodyPr lIns="45719" rIns="45719" anchor="ctr"/>
          <a:lstStyle/>
          <a:p>
            <a:endParaRPr/>
          </a:p>
        </p:txBody>
      </p:sp>
      <p:sp>
        <p:nvSpPr>
          <p:cNvPr id="168" name="Freeform 24"/>
          <p:cNvSpPr/>
          <p:nvPr/>
        </p:nvSpPr>
        <p:spPr>
          <a:xfrm>
            <a:off x="1831404" y="3663906"/>
            <a:ext cx="1246263" cy="1728456"/>
          </a:xfrm>
          <a:custGeom>
            <a:avLst/>
            <a:gdLst/>
            <a:ahLst/>
            <a:cxnLst>
              <a:cxn ang="0">
                <a:pos x="wd2" y="hd2"/>
              </a:cxn>
              <a:cxn ang="5400000">
                <a:pos x="wd2" y="hd2"/>
              </a:cxn>
              <a:cxn ang="10800000">
                <a:pos x="wd2" y="hd2"/>
              </a:cxn>
              <a:cxn ang="16200000">
                <a:pos x="wd2" y="hd2"/>
              </a:cxn>
            </a:cxnLst>
            <a:rect l="0" t="0" r="r" b="b"/>
            <a:pathLst>
              <a:path w="21600" h="21600" extrusionOk="0">
                <a:moveTo>
                  <a:pt x="14304" y="12715"/>
                </a:moveTo>
                <a:cubicBezTo>
                  <a:pt x="11430" y="11055"/>
                  <a:pt x="10975" y="8715"/>
                  <a:pt x="10930" y="7773"/>
                </a:cubicBezTo>
                <a:cubicBezTo>
                  <a:pt x="10930" y="7693"/>
                  <a:pt x="10930" y="7615"/>
                  <a:pt x="10930" y="7535"/>
                </a:cubicBezTo>
                <a:cubicBezTo>
                  <a:pt x="10930" y="7489"/>
                  <a:pt x="10930" y="7445"/>
                  <a:pt x="10930" y="7399"/>
                </a:cubicBezTo>
                <a:cubicBezTo>
                  <a:pt x="10567" y="3240"/>
                  <a:pt x="5782" y="0"/>
                  <a:pt x="0" y="0"/>
                </a:cubicBezTo>
                <a:lnTo>
                  <a:pt x="0" y="1162"/>
                </a:lnTo>
                <a:cubicBezTo>
                  <a:pt x="5160" y="1162"/>
                  <a:pt x="9344" y="4177"/>
                  <a:pt x="9344" y="7897"/>
                </a:cubicBezTo>
                <a:cubicBezTo>
                  <a:pt x="9344" y="8087"/>
                  <a:pt x="9344" y="8275"/>
                  <a:pt x="9307" y="8461"/>
                </a:cubicBezTo>
                <a:cubicBezTo>
                  <a:pt x="8905" y="11951"/>
                  <a:pt x="4857" y="14634"/>
                  <a:pt x="0" y="14633"/>
                </a:cubicBezTo>
                <a:lnTo>
                  <a:pt x="0" y="15795"/>
                </a:lnTo>
                <a:cubicBezTo>
                  <a:pt x="616" y="15795"/>
                  <a:pt x="1809" y="15685"/>
                  <a:pt x="1809" y="15685"/>
                </a:cubicBezTo>
                <a:cubicBezTo>
                  <a:pt x="2144" y="15645"/>
                  <a:pt x="2472" y="15595"/>
                  <a:pt x="2794" y="15535"/>
                </a:cubicBezTo>
                <a:cubicBezTo>
                  <a:pt x="4336" y="15363"/>
                  <a:pt x="7366" y="15295"/>
                  <a:pt x="10045" y="16842"/>
                </a:cubicBezTo>
                <a:cubicBezTo>
                  <a:pt x="12725" y="18390"/>
                  <a:pt x="13280" y="20568"/>
                  <a:pt x="13388" y="21600"/>
                </a:cubicBezTo>
                <a:cubicBezTo>
                  <a:pt x="13429" y="18024"/>
                  <a:pt x="16797" y="14914"/>
                  <a:pt x="21600" y="14019"/>
                </a:cubicBezTo>
                <a:cubicBezTo>
                  <a:pt x="20069" y="14193"/>
                  <a:pt x="16995" y="14277"/>
                  <a:pt x="14304" y="12715"/>
                </a:cubicBezTo>
                <a:close/>
              </a:path>
            </a:pathLst>
          </a:custGeom>
          <a:gradFill>
            <a:gsLst>
              <a:gs pos="22846">
                <a:srgbClr val="6428AA"/>
              </a:gs>
              <a:gs pos="63240">
                <a:srgbClr val="863DC8"/>
              </a:gs>
              <a:gs pos="99804">
                <a:srgbClr val="A852E6"/>
              </a:gs>
            </a:gsLst>
            <a:lin ang="2089255"/>
          </a:gradFill>
          <a:ln w="12700">
            <a:miter lim="400000"/>
          </a:ln>
        </p:spPr>
        <p:txBody>
          <a:bodyPr lIns="45719" rIns="45719" anchor="ctr"/>
          <a:lstStyle/>
          <a:p>
            <a:endParaRPr/>
          </a:p>
        </p:txBody>
      </p:sp>
      <p:sp>
        <p:nvSpPr>
          <p:cNvPr id="169" name="Freeform 25"/>
          <p:cNvSpPr/>
          <p:nvPr/>
        </p:nvSpPr>
        <p:spPr>
          <a:xfrm>
            <a:off x="1483424" y="3948595"/>
            <a:ext cx="693722" cy="693561"/>
          </a:xfrm>
          <a:prstGeom prst="ellipse">
            <a:avLst/>
          </a:prstGeom>
          <a:gradFill>
            <a:gsLst>
              <a:gs pos="22846">
                <a:srgbClr val="FFFFFF"/>
              </a:gs>
              <a:gs pos="63322">
                <a:srgbClr val="E6EAEB"/>
              </a:gs>
              <a:gs pos="99960">
                <a:srgbClr val="CDD5D8"/>
              </a:gs>
            </a:gsLst>
            <a:lin ang="2089255"/>
          </a:gradFill>
          <a:ln w="12700">
            <a:miter lim="400000"/>
          </a:ln>
          <a:effectLst>
            <a:outerShdw blurRad="152400" dist="90035" dir="2315233" rotWithShape="0">
              <a:srgbClr val="000000">
                <a:alpha val="38297"/>
              </a:srgbClr>
            </a:outerShdw>
          </a:effectLst>
        </p:spPr>
        <p:txBody>
          <a:bodyPr lIns="45719" rIns="45719" anchor="ctr"/>
          <a:lstStyle/>
          <a:p>
            <a:endParaRPr/>
          </a:p>
        </p:txBody>
      </p:sp>
      <p:sp>
        <p:nvSpPr>
          <p:cNvPr id="170" name="Freeform 26"/>
          <p:cNvSpPr/>
          <p:nvPr/>
        </p:nvSpPr>
        <p:spPr>
          <a:xfrm>
            <a:off x="2785389" y="4946686"/>
            <a:ext cx="900205" cy="899995"/>
          </a:xfrm>
          <a:prstGeom prst="ellipse">
            <a:avLst/>
          </a:prstGeom>
          <a:gradFill>
            <a:gsLst>
              <a:gs pos="0">
                <a:srgbClr val="00F2FE"/>
              </a:gs>
              <a:gs pos="36657">
                <a:srgbClr val="28CFFE"/>
              </a:gs>
              <a:gs pos="77153">
                <a:srgbClr val="4FACFE"/>
              </a:gs>
            </a:gsLst>
            <a:lin ang="2089255"/>
          </a:gradFill>
          <a:ln w="12700">
            <a:miter lim="400000"/>
          </a:ln>
        </p:spPr>
        <p:txBody>
          <a:bodyPr lIns="45719" rIns="45719" anchor="ctr"/>
          <a:lstStyle/>
          <a:p>
            <a:endParaRPr/>
          </a:p>
        </p:txBody>
      </p:sp>
      <p:sp>
        <p:nvSpPr>
          <p:cNvPr id="171" name="Freeform 28"/>
          <p:cNvSpPr/>
          <p:nvPr/>
        </p:nvSpPr>
        <p:spPr>
          <a:xfrm>
            <a:off x="1987147" y="4765215"/>
            <a:ext cx="1247223" cy="1728936"/>
          </a:xfrm>
          <a:custGeom>
            <a:avLst/>
            <a:gdLst/>
            <a:ahLst/>
            <a:cxnLst>
              <a:cxn ang="0">
                <a:pos x="wd2" y="hd2"/>
              </a:cxn>
              <a:cxn ang="5400000">
                <a:pos x="wd2" y="hd2"/>
              </a:cxn>
              <a:cxn ang="10800000">
                <a:pos x="wd2" y="hd2"/>
              </a:cxn>
              <a:cxn ang="16200000">
                <a:pos x="wd2" y="hd2"/>
              </a:cxn>
            </a:cxnLst>
            <a:rect l="0" t="0" r="r" b="b"/>
            <a:pathLst>
              <a:path w="21600" h="21600" extrusionOk="0">
                <a:moveTo>
                  <a:pt x="7307" y="12711"/>
                </a:moveTo>
                <a:cubicBezTo>
                  <a:pt x="10176" y="11052"/>
                  <a:pt x="10617" y="8713"/>
                  <a:pt x="10675" y="7771"/>
                </a:cubicBezTo>
                <a:lnTo>
                  <a:pt x="10675" y="7533"/>
                </a:lnTo>
                <a:cubicBezTo>
                  <a:pt x="10675" y="7487"/>
                  <a:pt x="10675" y="7443"/>
                  <a:pt x="10675" y="7397"/>
                </a:cubicBezTo>
                <a:cubicBezTo>
                  <a:pt x="11040" y="3239"/>
                  <a:pt x="15822" y="0"/>
                  <a:pt x="21600" y="0"/>
                </a:cubicBezTo>
                <a:lnTo>
                  <a:pt x="21600" y="1160"/>
                </a:lnTo>
                <a:cubicBezTo>
                  <a:pt x="16443" y="1161"/>
                  <a:pt x="12262" y="4176"/>
                  <a:pt x="12261" y="7895"/>
                </a:cubicBezTo>
                <a:cubicBezTo>
                  <a:pt x="12261" y="8085"/>
                  <a:pt x="12261" y="8273"/>
                  <a:pt x="12297" y="8459"/>
                </a:cubicBezTo>
                <a:cubicBezTo>
                  <a:pt x="12701" y="11948"/>
                  <a:pt x="16746" y="14630"/>
                  <a:pt x="21600" y="14629"/>
                </a:cubicBezTo>
                <a:lnTo>
                  <a:pt x="21600" y="15790"/>
                </a:lnTo>
                <a:cubicBezTo>
                  <a:pt x="20985" y="15790"/>
                  <a:pt x="19793" y="15680"/>
                  <a:pt x="19790" y="15680"/>
                </a:cubicBezTo>
                <a:cubicBezTo>
                  <a:pt x="19457" y="15640"/>
                  <a:pt x="19130" y="15590"/>
                  <a:pt x="18806" y="15530"/>
                </a:cubicBezTo>
                <a:cubicBezTo>
                  <a:pt x="17267" y="15358"/>
                  <a:pt x="14240" y="15290"/>
                  <a:pt x="11560" y="16838"/>
                </a:cubicBezTo>
                <a:cubicBezTo>
                  <a:pt x="8879" y="18385"/>
                  <a:pt x="8311" y="20568"/>
                  <a:pt x="8205" y="21600"/>
                </a:cubicBezTo>
                <a:cubicBezTo>
                  <a:pt x="8163" y="18026"/>
                  <a:pt x="4798" y="14917"/>
                  <a:pt x="0" y="14021"/>
                </a:cubicBezTo>
                <a:cubicBezTo>
                  <a:pt x="1547" y="14189"/>
                  <a:pt x="4604" y="14273"/>
                  <a:pt x="7307" y="12711"/>
                </a:cubicBezTo>
                <a:close/>
              </a:path>
            </a:pathLst>
          </a:custGeom>
          <a:gradFill>
            <a:gsLst>
              <a:gs pos="22846">
                <a:srgbClr val="4FACFE"/>
              </a:gs>
              <a:gs pos="63342">
                <a:srgbClr val="28CFFE"/>
              </a:gs>
              <a:gs pos="100000">
                <a:srgbClr val="00F2FE"/>
              </a:gs>
            </a:gsLst>
            <a:lin ang="2089255"/>
          </a:gradFill>
          <a:ln w="12700">
            <a:miter lim="400000"/>
          </a:ln>
        </p:spPr>
        <p:txBody>
          <a:bodyPr lIns="45719" rIns="45719" anchor="ctr"/>
          <a:lstStyle/>
          <a:p>
            <a:endParaRPr/>
          </a:p>
        </p:txBody>
      </p:sp>
      <p:sp>
        <p:nvSpPr>
          <p:cNvPr id="172" name="Freeform 29"/>
          <p:cNvSpPr/>
          <p:nvPr/>
        </p:nvSpPr>
        <p:spPr>
          <a:xfrm>
            <a:off x="2888629" y="5049904"/>
            <a:ext cx="693721" cy="693561"/>
          </a:xfrm>
          <a:prstGeom prst="ellipse">
            <a:avLst/>
          </a:prstGeom>
          <a:gradFill>
            <a:gsLst>
              <a:gs pos="22846">
                <a:srgbClr val="FFFFFF"/>
              </a:gs>
              <a:gs pos="63322">
                <a:srgbClr val="E6EAEB"/>
              </a:gs>
              <a:gs pos="99960">
                <a:srgbClr val="CDD5D8"/>
              </a:gs>
            </a:gsLst>
            <a:lin ang="2089255"/>
          </a:gradFill>
          <a:ln w="12700">
            <a:miter lim="400000"/>
          </a:ln>
          <a:effectLst>
            <a:outerShdw blurRad="152400" dist="90035" dir="2315233" rotWithShape="0">
              <a:srgbClr val="000000">
                <a:alpha val="38297"/>
              </a:srgbClr>
            </a:outerShdw>
          </a:effectLst>
        </p:spPr>
        <p:txBody>
          <a:bodyPr lIns="45719" rIns="45719" anchor="ctr"/>
          <a:lstStyle/>
          <a:p>
            <a:endParaRPr/>
          </a:p>
        </p:txBody>
      </p:sp>
      <p:sp>
        <p:nvSpPr>
          <p:cNvPr id="173" name="TextBox 52"/>
          <p:cNvSpPr txBox="1"/>
          <p:nvPr/>
        </p:nvSpPr>
        <p:spPr>
          <a:xfrm>
            <a:off x="4566034" y="1955216"/>
            <a:ext cx="1127211"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solidFill>
                  <a:srgbClr val="535353"/>
                </a:solidFill>
              </a:defRPr>
            </a:lvl1pPr>
          </a:lstStyle>
          <a:p>
            <a:endParaRPr dirty="0"/>
          </a:p>
        </p:txBody>
      </p:sp>
      <p:sp>
        <p:nvSpPr>
          <p:cNvPr id="174" name="TextBox 52"/>
          <p:cNvSpPr txBox="1"/>
          <p:nvPr/>
        </p:nvSpPr>
        <p:spPr>
          <a:xfrm>
            <a:off x="4407060" y="1815413"/>
            <a:ext cx="4343558"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535353"/>
                </a:solidFill>
              </a:defRPr>
            </a:lvl1pPr>
          </a:lstStyle>
          <a:p>
            <a:r>
              <a:rPr lang="fr-FR" sz="2000" b="1" dirty="0" smtClean="0">
                <a:solidFill>
                  <a:schemeClr val="tx1"/>
                </a:solidFill>
                <a:latin typeface="Times New Roman" panose="02020603050405020304" pitchFamily="18" charset="0"/>
                <a:cs typeface="Times New Roman" panose="02020603050405020304" pitchFamily="18" charset="0"/>
              </a:rPr>
              <a:t>Définir les paramètres et la géométrie du diplexeur </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175" name="TextBox 52"/>
          <p:cNvSpPr txBox="1"/>
          <p:nvPr/>
        </p:nvSpPr>
        <p:spPr>
          <a:xfrm>
            <a:off x="4566034" y="2965482"/>
            <a:ext cx="4622497"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535353"/>
                </a:solidFill>
              </a:defRPr>
            </a:lvl1pPr>
          </a:lstStyle>
          <a:p>
            <a:r>
              <a:rPr lang="fr-FR" dirty="0"/>
              <a:t> </a:t>
            </a:r>
            <a:r>
              <a:rPr lang="fr-FR" dirty="0" smtClean="0"/>
              <a:t> </a:t>
            </a:r>
            <a:endParaRPr dirty="0"/>
          </a:p>
        </p:txBody>
      </p:sp>
      <p:sp>
        <p:nvSpPr>
          <p:cNvPr id="176" name="TextBox 52"/>
          <p:cNvSpPr txBox="1"/>
          <p:nvPr/>
        </p:nvSpPr>
        <p:spPr>
          <a:xfrm>
            <a:off x="4483833" y="4090458"/>
            <a:ext cx="4932183"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535353"/>
                </a:solidFill>
              </a:defRPr>
            </a:lvl1pPr>
          </a:lstStyle>
          <a:p>
            <a:endParaRPr dirty="0"/>
          </a:p>
        </p:txBody>
      </p:sp>
      <p:sp>
        <p:nvSpPr>
          <p:cNvPr id="177" name="TextBox 52"/>
          <p:cNvSpPr txBox="1"/>
          <p:nvPr/>
        </p:nvSpPr>
        <p:spPr>
          <a:xfrm>
            <a:off x="4552851" y="5287919"/>
            <a:ext cx="4418148"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solidFill>
                  <a:srgbClr val="535353"/>
                </a:solidFill>
              </a:defRPr>
            </a:lvl1pPr>
          </a:lstStyle>
          <a:p>
            <a:r>
              <a:rPr lang="fr-FR" sz="2000" b="1" dirty="0" smtClean="0">
                <a:solidFill>
                  <a:schemeClr val="tx1"/>
                </a:solidFill>
                <a:latin typeface="Times New Roman" panose="02020603050405020304" pitchFamily="18" charset="0"/>
                <a:cs typeface="Times New Roman" panose="02020603050405020304" pitchFamily="18" charset="0"/>
              </a:rPr>
              <a:t>Maillage et études des résultats trouvées</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178" name="Line"/>
          <p:cNvSpPr/>
          <p:nvPr/>
        </p:nvSpPr>
        <p:spPr>
          <a:xfrm flipV="1">
            <a:off x="2975962" y="2031317"/>
            <a:ext cx="1419264" cy="1"/>
          </a:xfrm>
          <a:prstGeom prst="line">
            <a:avLst/>
          </a:prstGeom>
          <a:ln w="25400">
            <a:solidFill>
              <a:srgbClr val="FF6400"/>
            </a:solidFill>
            <a:custDash>
              <a:ds d="200000" sp="200000"/>
            </a:custDash>
            <a:miter lim="400000"/>
            <a:tailEnd type="triangle"/>
          </a:ln>
        </p:spPr>
        <p:txBody>
          <a:bodyPr lIns="45719" rIns="45719"/>
          <a:lstStyle/>
          <a:p>
            <a:endParaRPr/>
          </a:p>
        </p:txBody>
      </p:sp>
      <p:sp>
        <p:nvSpPr>
          <p:cNvPr id="179" name="Line"/>
          <p:cNvSpPr/>
          <p:nvPr/>
        </p:nvSpPr>
        <p:spPr>
          <a:xfrm>
            <a:off x="3818794" y="3189745"/>
            <a:ext cx="576432" cy="1"/>
          </a:xfrm>
          <a:prstGeom prst="line">
            <a:avLst/>
          </a:prstGeom>
          <a:ln w="25400">
            <a:solidFill>
              <a:srgbClr val="D94489"/>
            </a:solidFill>
            <a:custDash>
              <a:ds d="200000" sp="200000"/>
            </a:custDash>
            <a:miter lim="400000"/>
            <a:tailEnd type="triangle"/>
          </a:ln>
        </p:spPr>
        <p:txBody>
          <a:bodyPr lIns="45719" rIns="45719"/>
          <a:lstStyle/>
          <a:p>
            <a:endParaRPr/>
          </a:p>
        </p:txBody>
      </p:sp>
      <p:sp>
        <p:nvSpPr>
          <p:cNvPr id="180" name="Line"/>
          <p:cNvSpPr/>
          <p:nvPr/>
        </p:nvSpPr>
        <p:spPr>
          <a:xfrm flipV="1">
            <a:off x="2975962" y="4290893"/>
            <a:ext cx="1419263" cy="1"/>
          </a:xfrm>
          <a:prstGeom prst="line">
            <a:avLst/>
          </a:prstGeom>
          <a:ln w="25400">
            <a:solidFill>
              <a:srgbClr val="6530AB"/>
            </a:solidFill>
            <a:custDash>
              <a:ds d="200000" sp="200000"/>
            </a:custDash>
            <a:miter lim="400000"/>
            <a:tailEnd type="triangle"/>
          </a:ln>
        </p:spPr>
        <p:txBody>
          <a:bodyPr lIns="45719" rIns="45719"/>
          <a:lstStyle/>
          <a:p>
            <a:endParaRPr/>
          </a:p>
        </p:txBody>
      </p:sp>
      <p:sp>
        <p:nvSpPr>
          <p:cNvPr id="181" name="Line"/>
          <p:cNvSpPr/>
          <p:nvPr/>
        </p:nvSpPr>
        <p:spPr>
          <a:xfrm>
            <a:off x="3818793" y="5454389"/>
            <a:ext cx="576432" cy="1"/>
          </a:xfrm>
          <a:prstGeom prst="line">
            <a:avLst/>
          </a:prstGeom>
          <a:ln w="25400">
            <a:solidFill>
              <a:srgbClr val="0094FF"/>
            </a:solidFill>
            <a:custDash>
              <a:ds d="200000" sp="200000"/>
            </a:custDash>
            <a:miter lim="400000"/>
            <a:tailEnd type="triangle"/>
          </a:ln>
        </p:spPr>
        <p:txBody>
          <a:bodyPr lIns="45719" rIns="45719"/>
          <a:lstStyle/>
          <a:p>
            <a:endParaRPr/>
          </a:p>
        </p:txBody>
      </p:sp>
      <p:sp>
        <p:nvSpPr>
          <p:cNvPr id="182" name="Freeform 126"/>
          <p:cNvSpPr/>
          <p:nvPr/>
        </p:nvSpPr>
        <p:spPr>
          <a:xfrm>
            <a:off x="1611101" y="1836055"/>
            <a:ext cx="438369" cy="489223"/>
          </a:xfrm>
          <a:custGeom>
            <a:avLst/>
            <a:gdLst/>
            <a:ahLst/>
            <a:cxnLst>
              <a:cxn ang="0">
                <a:pos x="wd2" y="hd2"/>
              </a:cxn>
              <a:cxn ang="5400000">
                <a:pos x="wd2" y="hd2"/>
              </a:cxn>
              <a:cxn ang="10800000">
                <a:pos x="wd2" y="hd2"/>
              </a:cxn>
              <a:cxn ang="16200000">
                <a:pos x="wd2" y="hd2"/>
              </a:cxn>
            </a:cxnLst>
            <a:rect l="0" t="0" r="r" b="b"/>
            <a:pathLst>
              <a:path w="20532" h="21600" extrusionOk="0">
                <a:moveTo>
                  <a:pt x="10180" y="0"/>
                </a:moveTo>
                <a:cubicBezTo>
                  <a:pt x="8633" y="0"/>
                  <a:pt x="7222" y="1847"/>
                  <a:pt x="6420" y="4655"/>
                </a:cubicBezTo>
                <a:cubicBezTo>
                  <a:pt x="5274" y="4385"/>
                  <a:pt x="4250" y="4214"/>
                  <a:pt x="3334" y="4214"/>
                </a:cubicBezTo>
                <a:cubicBezTo>
                  <a:pt x="1844" y="4214"/>
                  <a:pt x="753" y="4595"/>
                  <a:pt x="266" y="5378"/>
                </a:cubicBezTo>
                <a:cubicBezTo>
                  <a:pt x="-536" y="6674"/>
                  <a:pt x="530" y="8756"/>
                  <a:pt x="2735" y="10862"/>
                </a:cubicBezTo>
                <a:cubicBezTo>
                  <a:pt x="616" y="12913"/>
                  <a:pt x="-358" y="14900"/>
                  <a:pt x="416" y="16169"/>
                </a:cubicBezTo>
                <a:cubicBezTo>
                  <a:pt x="902" y="16952"/>
                  <a:pt x="1994" y="17333"/>
                  <a:pt x="3483" y="17333"/>
                </a:cubicBezTo>
                <a:cubicBezTo>
                  <a:pt x="4342" y="17333"/>
                  <a:pt x="5332" y="17206"/>
                  <a:pt x="6420" y="16963"/>
                </a:cubicBezTo>
                <a:cubicBezTo>
                  <a:pt x="7251" y="19770"/>
                  <a:pt x="8633" y="21600"/>
                  <a:pt x="10180" y="21600"/>
                </a:cubicBezTo>
                <a:cubicBezTo>
                  <a:pt x="11726" y="21600"/>
                  <a:pt x="13119" y="19770"/>
                  <a:pt x="13921" y="16963"/>
                </a:cubicBezTo>
                <a:cubicBezTo>
                  <a:pt x="15066" y="17233"/>
                  <a:pt x="16110" y="17386"/>
                  <a:pt x="17026" y="17386"/>
                </a:cubicBezTo>
                <a:cubicBezTo>
                  <a:pt x="18515" y="17386"/>
                  <a:pt x="19607" y="17005"/>
                  <a:pt x="20094" y="16222"/>
                </a:cubicBezTo>
                <a:cubicBezTo>
                  <a:pt x="20867" y="14953"/>
                  <a:pt x="19894" y="12966"/>
                  <a:pt x="17774" y="10915"/>
                </a:cubicBezTo>
                <a:cubicBezTo>
                  <a:pt x="20037" y="8782"/>
                  <a:pt x="21064" y="6691"/>
                  <a:pt x="20262" y="5396"/>
                </a:cubicBezTo>
                <a:cubicBezTo>
                  <a:pt x="19775" y="4613"/>
                  <a:pt x="18684" y="4249"/>
                  <a:pt x="17194" y="4249"/>
                </a:cubicBezTo>
                <a:cubicBezTo>
                  <a:pt x="16249" y="4249"/>
                  <a:pt x="15161" y="4411"/>
                  <a:pt x="13958" y="4708"/>
                </a:cubicBezTo>
                <a:cubicBezTo>
                  <a:pt x="13128" y="1873"/>
                  <a:pt x="11755" y="0"/>
                  <a:pt x="10180" y="0"/>
                </a:cubicBezTo>
                <a:close/>
                <a:moveTo>
                  <a:pt x="10180" y="1076"/>
                </a:moveTo>
                <a:cubicBezTo>
                  <a:pt x="11039" y="1076"/>
                  <a:pt x="12157" y="2506"/>
                  <a:pt x="12873" y="4990"/>
                </a:cubicBezTo>
                <a:cubicBezTo>
                  <a:pt x="12043" y="5260"/>
                  <a:pt x="11142" y="5600"/>
                  <a:pt x="10255" y="5977"/>
                </a:cubicBezTo>
                <a:cubicBezTo>
                  <a:pt x="9310" y="5573"/>
                  <a:pt x="8411" y="5207"/>
                  <a:pt x="7524" y="4937"/>
                </a:cubicBezTo>
                <a:cubicBezTo>
                  <a:pt x="8240" y="2480"/>
                  <a:pt x="9321" y="1076"/>
                  <a:pt x="10180" y="1076"/>
                </a:cubicBezTo>
                <a:close/>
                <a:moveTo>
                  <a:pt x="3296" y="5325"/>
                </a:moveTo>
                <a:cubicBezTo>
                  <a:pt x="4127" y="5325"/>
                  <a:pt x="5071" y="5452"/>
                  <a:pt x="6102" y="5695"/>
                </a:cubicBezTo>
                <a:cubicBezTo>
                  <a:pt x="5902" y="6559"/>
                  <a:pt x="5776" y="7509"/>
                  <a:pt x="5690" y="8481"/>
                </a:cubicBezTo>
                <a:cubicBezTo>
                  <a:pt x="4889" y="9021"/>
                  <a:pt x="4169" y="9554"/>
                  <a:pt x="3539" y="10121"/>
                </a:cubicBezTo>
                <a:cubicBezTo>
                  <a:pt x="1621" y="8285"/>
                  <a:pt x="809" y="6644"/>
                  <a:pt x="1239" y="5942"/>
                </a:cubicBezTo>
                <a:cubicBezTo>
                  <a:pt x="1496" y="5537"/>
                  <a:pt x="2237" y="5325"/>
                  <a:pt x="3296" y="5325"/>
                </a:cubicBezTo>
                <a:close/>
                <a:moveTo>
                  <a:pt x="17194" y="5325"/>
                </a:moveTo>
                <a:cubicBezTo>
                  <a:pt x="18254" y="5325"/>
                  <a:pt x="19023" y="5564"/>
                  <a:pt x="19252" y="5942"/>
                </a:cubicBezTo>
                <a:cubicBezTo>
                  <a:pt x="19682" y="6644"/>
                  <a:pt x="18917" y="8285"/>
                  <a:pt x="16970" y="10121"/>
                </a:cubicBezTo>
                <a:cubicBezTo>
                  <a:pt x="16283" y="9527"/>
                  <a:pt x="15510" y="8942"/>
                  <a:pt x="14650" y="8375"/>
                </a:cubicBezTo>
                <a:cubicBezTo>
                  <a:pt x="14565" y="7458"/>
                  <a:pt x="14421" y="6567"/>
                  <a:pt x="14220" y="5731"/>
                </a:cubicBezTo>
                <a:cubicBezTo>
                  <a:pt x="15309" y="5461"/>
                  <a:pt x="16335" y="5325"/>
                  <a:pt x="17194" y="5325"/>
                </a:cubicBezTo>
                <a:close/>
                <a:moveTo>
                  <a:pt x="7224" y="5995"/>
                </a:moveTo>
                <a:cubicBezTo>
                  <a:pt x="7769" y="6157"/>
                  <a:pt x="8354" y="6379"/>
                  <a:pt x="8927" y="6595"/>
                </a:cubicBezTo>
                <a:cubicBezTo>
                  <a:pt x="8640" y="6730"/>
                  <a:pt x="8315" y="6891"/>
                  <a:pt x="8029" y="7053"/>
                </a:cubicBezTo>
                <a:cubicBezTo>
                  <a:pt x="7685" y="7269"/>
                  <a:pt x="7316" y="7490"/>
                  <a:pt x="6944" y="7705"/>
                </a:cubicBezTo>
                <a:cubicBezTo>
                  <a:pt x="7030" y="7112"/>
                  <a:pt x="7110" y="6535"/>
                  <a:pt x="7224" y="5995"/>
                </a:cubicBezTo>
                <a:close/>
                <a:moveTo>
                  <a:pt x="13135" y="6048"/>
                </a:moveTo>
                <a:cubicBezTo>
                  <a:pt x="13250" y="6534"/>
                  <a:pt x="13330" y="7042"/>
                  <a:pt x="13416" y="7582"/>
                </a:cubicBezTo>
                <a:cubicBezTo>
                  <a:pt x="13101" y="7393"/>
                  <a:pt x="12806" y="7242"/>
                  <a:pt x="12462" y="7053"/>
                </a:cubicBezTo>
                <a:cubicBezTo>
                  <a:pt x="12176" y="6918"/>
                  <a:pt x="11898" y="6757"/>
                  <a:pt x="11583" y="6595"/>
                </a:cubicBezTo>
                <a:cubicBezTo>
                  <a:pt x="12098" y="6379"/>
                  <a:pt x="12620" y="6210"/>
                  <a:pt x="13135" y="6048"/>
                </a:cubicBezTo>
                <a:close/>
                <a:moveTo>
                  <a:pt x="10255" y="7176"/>
                </a:moveTo>
                <a:cubicBezTo>
                  <a:pt x="10799" y="7419"/>
                  <a:pt x="11357" y="7691"/>
                  <a:pt x="11901" y="7988"/>
                </a:cubicBezTo>
                <a:cubicBezTo>
                  <a:pt x="12474" y="8312"/>
                  <a:pt x="13050" y="8651"/>
                  <a:pt x="13566" y="8975"/>
                </a:cubicBezTo>
                <a:cubicBezTo>
                  <a:pt x="13623" y="9569"/>
                  <a:pt x="13622" y="10161"/>
                  <a:pt x="13622" y="10809"/>
                </a:cubicBezTo>
                <a:cubicBezTo>
                  <a:pt x="13622" y="11484"/>
                  <a:pt x="13585" y="12128"/>
                  <a:pt x="13528" y="12748"/>
                </a:cubicBezTo>
                <a:cubicBezTo>
                  <a:pt x="13070" y="13045"/>
                  <a:pt x="12585" y="13315"/>
                  <a:pt x="12069" y="13612"/>
                </a:cubicBezTo>
                <a:cubicBezTo>
                  <a:pt x="11468" y="13936"/>
                  <a:pt x="10856" y="14224"/>
                  <a:pt x="10255" y="14494"/>
                </a:cubicBezTo>
                <a:cubicBezTo>
                  <a:pt x="9653" y="14224"/>
                  <a:pt x="9060" y="13936"/>
                  <a:pt x="8459" y="13612"/>
                </a:cubicBezTo>
                <a:cubicBezTo>
                  <a:pt x="7886" y="13288"/>
                  <a:pt x="7310" y="12967"/>
                  <a:pt x="6794" y="12643"/>
                </a:cubicBezTo>
                <a:cubicBezTo>
                  <a:pt x="6737" y="12049"/>
                  <a:pt x="6738" y="11457"/>
                  <a:pt x="6738" y="10809"/>
                </a:cubicBezTo>
                <a:cubicBezTo>
                  <a:pt x="6738" y="10215"/>
                  <a:pt x="6765" y="9648"/>
                  <a:pt x="6794" y="9081"/>
                </a:cubicBezTo>
                <a:cubicBezTo>
                  <a:pt x="7367" y="8703"/>
                  <a:pt x="7969" y="8339"/>
                  <a:pt x="8627" y="7988"/>
                </a:cubicBezTo>
                <a:cubicBezTo>
                  <a:pt x="9171" y="7691"/>
                  <a:pt x="9711" y="7419"/>
                  <a:pt x="10255" y="7176"/>
                </a:cubicBezTo>
                <a:close/>
                <a:moveTo>
                  <a:pt x="10180" y="9187"/>
                </a:moveTo>
                <a:cubicBezTo>
                  <a:pt x="9231" y="9187"/>
                  <a:pt x="8459" y="9914"/>
                  <a:pt x="8459" y="10809"/>
                </a:cubicBezTo>
                <a:cubicBezTo>
                  <a:pt x="8459" y="11703"/>
                  <a:pt x="9231" y="12431"/>
                  <a:pt x="10180" y="12431"/>
                </a:cubicBezTo>
                <a:cubicBezTo>
                  <a:pt x="11129" y="12431"/>
                  <a:pt x="11901" y="11703"/>
                  <a:pt x="11901" y="10809"/>
                </a:cubicBezTo>
                <a:cubicBezTo>
                  <a:pt x="11901" y="9914"/>
                  <a:pt x="11129" y="9187"/>
                  <a:pt x="10180" y="9187"/>
                </a:cubicBezTo>
                <a:close/>
                <a:moveTo>
                  <a:pt x="14725" y="9768"/>
                </a:moveTo>
                <a:cubicBezTo>
                  <a:pt x="15241" y="10146"/>
                  <a:pt x="15699" y="10501"/>
                  <a:pt x="16128" y="10879"/>
                </a:cubicBezTo>
                <a:cubicBezTo>
                  <a:pt x="15699" y="11230"/>
                  <a:pt x="15241" y="11604"/>
                  <a:pt x="14725" y="11955"/>
                </a:cubicBezTo>
                <a:cubicBezTo>
                  <a:pt x="14754" y="11577"/>
                  <a:pt x="14763" y="11204"/>
                  <a:pt x="14763" y="10826"/>
                </a:cubicBezTo>
                <a:cubicBezTo>
                  <a:pt x="14763" y="10448"/>
                  <a:pt x="14754" y="10092"/>
                  <a:pt x="14725" y="9768"/>
                </a:cubicBezTo>
                <a:close/>
                <a:moveTo>
                  <a:pt x="5616" y="9892"/>
                </a:moveTo>
                <a:cubicBezTo>
                  <a:pt x="5616" y="10189"/>
                  <a:pt x="5597" y="10485"/>
                  <a:pt x="5597" y="10809"/>
                </a:cubicBezTo>
                <a:cubicBezTo>
                  <a:pt x="5597" y="11160"/>
                  <a:pt x="5587" y="11508"/>
                  <a:pt x="5616" y="11831"/>
                </a:cubicBezTo>
                <a:cubicBezTo>
                  <a:pt x="5157" y="11508"/>
                  <a:pt x="4772" y="11186"/>
                  <a:pt x="4400" y="10862"/>
                </a:cubicBezTo>
                <a:cubicBezTo>
                  <a:pt x="4772" y="10538"/>
                  <a:pt x="5186" y="10216"/>
                  <a:pt x="5616" y="9892"/>
                </a:cubicBezTo>
                <a:close/>
                <a:moveTo>
                  <a:pt x="3558" y="11620"/>
                </a:moveTo>
                <a:cubicBezTo>
                  <a:pt x="4217" y="12160"/>
                  <a:pt x="4936" y="12685"/>
                  <a:pt x="5709" y="13224"/>
                </a:cubicBezTo>
                <a:cubicBezTo>
                  <a:pt x="5795" y="14169"/>
                  <a:pt x="5939" y="15103"/>
                  <a:pt x="6139" y="15940"/>
                </a:cubicBezTo>
                <a:cubicBezTo>
                  <a:pt x="5194" y="16183"/>
                  <a:pt x="4285" y="16275"/>
                  <a:pt x="3483" y="16275"/>
                </a:cubicBezTo>
                <a:cubicBezTo>
                  <a:pt x="2424" y="16275"/>
                  <a:pt x="1636" y="16036"/>
                  <a:pt x="1407" y="15658"/>
                </a:cubicBezTo>
                <a:cubicBezTo>
                  <a:pt x="977" y="14956"/>
                  <a:pt x="1725" y="13402"/>
                  <a:pt x="3558" y="11620"/>
                </a:cubicBezTo>
                <a:close/>
                <a:moveTo>
                  <a:pt x="16970" y="11620"/>
                </a:moveTo>
                <a:cubicBezTo>
                  <a:pt x="18803" y="13402"/>
                  <a:pt x="19551" y="14956"/>
                  <a:pt x="19121" y="15658"/>
                </a:cubicBezTo>
                <a:cubicBezTo>
                  <a:pt x="18863" y="16063"/>
                  <a:pt x="18104" y="16275"/>
                  <a:pt x="17045" y="16275"/>
                </a:cubicBezTo>
                <a:cubicBezTo>
                  <a:pt x="16214" y="16275"/>
                  <a:pt x="15241" y="16148"/>
                  <a:pt x="14239" y="15905"/>
                </a:cubicBezTo>
                <a:cubicBezTo>
                  <a:pt x="14411" y="15095"/>
                  <a:pt x="14564" y="14266"/>
                  <a:pt x="14650" y="13348"/>
                </a:cubicBezTo>
                <a:cubicBezTo>
                  <a:pt x="15510" y="12781"/>
                  <a:pt x="16283" y="12214"/>
                  <a:pt x="16970" y="11620"/>
                </a:cubicBezTo>
                <a:close/>
                <a:moveTo>
                  <a:pt x="6962" y="14018"/>
                </a:moveTo>
                <a:cubicBezTo>
                  <a:pt x="7277" y="14207"/>
                  <a:pt x="7573" y="14358"/>
                  <a:pt x="7916" y="14547"/>
                </a:cubicBezTo>
                <a:cubicBezTo>
                  <a:pt x="8232" y="14709"/>
                  <a:pt x="8583" y="14914"/>
                  <a:pt x="8927" y="15076"/>
                </a:cubicBezTo>
                <a:cubicBezTo>
                  <a:pt x="8354" y="15292"/>
                  <a:pt x="7806" y="15478"/>
                  <a:pt x="7262" y="15640"/>
                </a:cubicBezTo>
                <a:cubicBezTo>
                  <a:pt x="7147" y="15127"/>
                  <a:pt x="7048" y="14585"/>
                  <a:pt x="6962" y="14018"/>
                </a:cubicBezTo>
                <a:close/>
                <a:moveTo>
                  <a:pt x="13378" y="14124"/>
                </a:moveTo>
                <a:cubicBezTo>
                  <a:pt x="13293" y="14637"/>
                  <a:pt x="13221" y="15146"/>
                  <a:pt x="13135" y="15605"/>
                </a:cubicBezTo>
                <a:cubicBezTo>
                  <a:pt x="12648" y="15443"/>
                  <a:pt x="12117" y="15292"/>
                  <a:pt x="11601" y="15076"/>
                </a:cubicBezTo>
                <a:cubicBezTo>
                  <a:pt x="11945" y="14914"/>
                  <a:pt x="12305" y="14718"/>
                  <a:pt x="12649" y="14529"/>
                </a:cubicBezTo>
                <a:cubicBezTo>
                  <a:pt x="12907" y="14394"/>
                  <a:pt x="13149" y="14259"/>
                  <a:pt x="13378" y="14124"/>
                </a:cubicBezTo>
                <a:close/>
                <a:moveTo>
                  <a:pt x="10255" y="15693"/>
                </a:moveTo>
                <a:cubicBezTo>
                  <a:pt x="11142" y="16071"/>
                  <a:pt x="12006" y="16385"/>
                  <a:pt x="12836" y="16628"/>
                </a:cubicBezTo>
                <a:cubicBezTo>
                  <a:pt x="12120" y="19111"/>
                  <a:pt x="11039" y="20524"/>
                  <a:pt x="10180" y="20524"/>
                </a:cubicBezTo>
                <a:cubicBezTo>
                  <a:pt x="9321" y="20524"/>
                  <a:pt x="8240" y="19110"/>
                  <a:pt x="7524" y="16680"/>
                </a:cubicBezTo>
                <a:cubicBezTo>
                  <a:pt x="8411" y="16410"/>
                  <a:pt x="9310" y="16098"/>
                  <a:pt x="10255" y="15693"/>
                </a:cubicBezTo>
                <a:close/>
              </a:path>
            </a:pathLst>
          </a:custGeom>
          <a:gradFill>
            <a:gsLst>
              <a:gs pos="22846">
                <a:srgbClr val="FF3847"/>
              </a:gs>
              <a:gs pos="63342">
                <a:srgbClr val="FF7D25"/>
              </a:gs>
              <a:gs pos="100000">
                <a:srgbClr val="FFC203"/>
              </a:gs>
            </a:gsLst>
            <a:lin ang="2089255"/>
          </a:gradFill>
          <a:ln w="12700">
            <a:miter lim="400000"/>
          </a:ln>
        </p:spPr>
        <p:txBody>
          <a:bodyPr lIns="45719" rIns="45719" anchor="ctr"/>
          <a:lstStyle/>
          <a:p>
            <a:endParaRPr/>
          </a:p>
        </p:txBody>
      </p:sp>
      <p:sp>
        <p:nvSpPr>
          <p:cNvPr id="183" name="Freeform 126"/>
          <p:cNvSpPr/>
          <p:nvPr/>
        </p:nvSpPr>
        <p:spPr>
          <a:xfrm>
            <a:off x="1611100" y="4038670"/>
            <a:ext cx="438369" cy="489223"/>
          </a:xfrm>
          <a:custGeom>
            <a:avLst/>
            <a:gdLst/>
            <a:ahLst/>
            <a:cxnLst>
              <a:cxn ang="0">
                <a:pos x="wd2" y="hd2"/>
              </a:cxn>
              <a:cxn ang="5400000">
                <a:pos x="wd2" y="hd2"/>
              </a:cxn>
              <a:cxn ang="10800000">
                <a:pos x="wd2" y="hd2"/>
              </a:cxn>
              <a:cxn ang="16200000">
                <a:pos x="wd2" y="hd2"/>
              </a:cxn>
            </a:cxnLst>
            <a:rect l="0" t="0" r="r" b="b"/>
            <a:pathLst>
              <a:path w="20532" h="21600" extrusionOk="0">
                <a:moveTo>
                  <a:pt x="10180" y="0"/>
                </a:moveTo>
                <a:cubicBezTo>
                  <a:pt x="8633" y="0"/>
                  <a:pt x="7222" y="1847"/>
                  <a:pt x="6420" y="4655"/>
                </a:cubicBezTo>
                <a:cubicBezTo>
                  <a:pt x="5274" y="4385"/>
                  <a:pt x="4250" y="4214"/>
                  <a:pt x="3334" y="4214"/>
                </a:cubicBezTo>
                <a:cubicBezTo>
                  <a:pt x="1844" y="4214"/>
                  <a:pt x="753" y="4595"/>
                  <a:pt x="266" y="5378"/>
                </a:cubicBezTo>
                <a:cubicBezTo>
                  <a:pt x="-536" y="6674"/>
                  <a:pt x="530" y="8756"/>
                  <a:pt x="2735" y="10862"/>
                </a:cubicBezTo>
                <a:cubicBezTo>
                  <a:pt x="616" y="12913"/>
                  <a:pt x="-358" y="14900"/>
                  <a:pt x="416" y="16169"/>
                </a:cubicBezTo>
                <a:cubicBezTo>
                  <a:pt x="902" y="16952"/>
                  <a:pt x="1994" y="17333"/>
                  <a:pt x="3483" y="17333"/>
                </a:cubicBezTo>
                <a:cubicBezTo>
                  <a:pt x="4342" y="17333"/>
                  <a:pt x="5332" y="17206"/>
                  <a:pt x="6420" y="16963"/>
                </a:cubicBezTo>
                <a:cubicBezTo>
                  <a:pt x="7251" y="19770"/>
                  <a:pt x="8633" y="21600"/>
                  <a:pt x="10180" y="21600"/>
                </a:cubicBezTo>
                <a:cubicBezTo>
                  <a:pt x="11726" y="21600"/>
                  <a:pt x="13119" y="19770"/>
                  <a:pt x="13921" y="16963"/>
                </a:cubicBezTo>
                <a:cubicBezTo>
                  <a:pt x="15066" y="17233"/>
                  <a:pt x="16110" y="17386"/>
                  <a:pt x="17026" y="17386"/>
                </a:cubicBezTo>
                <a:cubicBezTo>
                  <a:pt x="18515" y="17386"/>
                  <a:pt x="19607" y="17005"/>
                  <a:pt x="20094" y="16222"/>
                </a:cubicBezTo>
                <a:cubicBezTo>
                  <a:pt x="20867" y="14953"/>
                  <a:pt x="19894" y="12966"/>
                  <a:pt x="17774" y="10915"/>
                </a:cubicBezTo>
                <a:cubicBezTo>
                  <a:pt x="20037" y="8782"/>
                  <a:pt x="21064" y="6691"/>
                  <a:pt x="20262" y="5396"/>
                </a:cubicBezTo>
                <a:cubicBezTo>
                  <a:pt x="19775" y="4613"/>
                  <a:pt x="18684" y="4249"/>
                  <a:pt x="17194" y="4249"/>
                </a:cubicBezTo>
                <a:cubicBezTo>
                  <a:pt x="16249" y="4249"/>
                  <a:pt x="15161" y="4411"/>
                  <a:pt x="13958" y="4708"/>
                </a:cubicBezTo>
                <a:cubicBezTo>
                  <a:pt x="13128" y="1873"/>
                  <a:pt x="11755" y="0"/>
                  <a:pt x="10180" y="0"/>
                </a:cubicBezTo>
                <a:close/>
                <a:moveTo>
                  <a:pt x="10180" y="1076"/>
                </a:moveTo>
                <a:cubicBezTo>
                  <a:pt x="11039" y="1076"/>
                  <a:pt x="12157" y="2506"/>
                  <a:pt x="12873" y="4990"/>
                </a:cubicBezTo>
                <a:cubicBezTo>
                  <a:pt x="12043" y="5260"/>
                  <a:pt x="11142" y="5600"/>
                  <a:pt x="10255" y="5977"/>
                </a:cubicBezTo>
                <a:cubicBezTo>
                  <a:pt x="9310" y="5573"/>
                  <a:pt x="8411" y="5207"/>
                  <a:pt x="7524" y="4937"/>
                </a:cubicBezTo>
                <a:cubicBezTo>
                  <a:pt x="8240" y="2480"/>
                  <a:pt x="9321" y="1076"/>
                  <a:pt x="10180" y="1076"/>
                </a:cubicBezTo>
                <a:close/>
                <a:moveTo>
                  <a:pt x="3296" y="5325"/>
                </a:moveTo>
                <a:cubicBezTo>
                  <a:pt x="4127" y="5325"/>
                  <a:pt x="5071" y="5452"/>
                  <a:pt x="6102" y="5695"/>
                </a:cubicBezTo>
                <a:cubicBezTo>
                  <a:pt x="5902" y="6559"/>
                  <a:pt x="5776" y="7509"/>
                  <a:pt x="5690" y="8481"/>
                </a:cubicBezTo>
                <a:cubicBezTo>
                  <a:pt x="4889" y="9021"/>
                  <a:pt x="4169" y="9554"/>
                  <a:pt x="3539" y="10121"/>
                </a:cubicBezTo>
                <a:cubicBezTo>
                  <a:pt x="1621" y="8285"/>
                  <a:pt x="809" y="6644"/>
                  <a:pt x="1239" y="5942"/>
                </a:cubicBezTo>
                <a:cubicBezTo>
                  <a:pt x="1496" y="5537"/>
                  <a:pt x="2237" y="5325"/>
                  <a:pt x="3296" y="5325"/>
                </a:cubicBezTo>
                <a:close/>
                <a:moveTo>
                  <a:pt x="17194" y="5325"/>
                </a:moveTo>
                <a:cubicBezTo>
                  <a:pt x="18254" y="5325"/>
                  <a:pt x="19023" y="5564"/>
                  <a:pt x="19252" y="5942"/>
                </a:cubicBezTo>
                <a:cubicBezTo>
                  <a:pt x="19682" y="6644"/>
                  <a:pt x="18917" y="8285"/>
                  <a:pt x="16970" y="10121"/>
                </a:cubicBezTo>
                <a:cubicBezTo>
                  <a:pt x="16283" y="9527"/>
                  <a:pt x="15510" y="8942"/>
                  <a:pt x="14650" y="8375"/>
                </a:cubicBezTo>
                <a:cubicBezTo>
                  <a:pt x="14565" y="7458"/>
                  <a:pt x="14421" y="6567"/>
                  <a:pt x="14220" y="5731"/>
                </a:cubicBezTo>
                <a:cubicBezTo>
                  <a:pt x="15309" y="5461"/>
                  <a:pt x="16335" y="5325"/>
                  <a:pt x="17194" y="5325"/>
                </a:cubicBezTo>
                <a:close/>
                <a:moveTo>
                  <a:pt x="7224" y="5995"/>
                </a:moveTo>
                <a:cubicBezTo>
                  <a:pt x="7769" y="6157"/>
                  <a:pt x="8354" y="6379"/>
                  <a:pt x="8927" y="6595"/>
                </a:cubicBezTo>
                <a:cubicBezTo>
                  <a:pt x="8640" y="6730"/>
                  <a:pt x="8315" y="6891"/>
                  <a:pt x="8029" y="7053"/>
                </a:cubicBezTo>
                <a:cubicBezTo>
                  <a:pt x="7685" y="7269"/>
                  <a:pt x="7316" y="7490"/>
                  <a:pt x="6944" y="7705"/>
                </a:cubicBezTo>
                <a:cubicBezTo>
                  <a:pt x="7030" y="7112"/>
                  <a:pt x="7110" y="6535"/>
                  <a:pt x="7224" y="5995"/>
                </a:cubicBezTo>
                <a:close/>
                <a:moveTo>
                  <a:pt x="13135" y="6048"/>
                </a:moveTo>
                <a:cubicBezTo>
                  <a:pt x="13250" y="6534"/>
                  <a:pt x="13330" y="7042"/>
                  <a:pt x="13416" y="7582"/>
                </a:cubicBezTo>
                <a:cubicBezTo>
                  <a:pt x="13101" y="7393"/>
                  <a:pt x="12806" y="7242"/>
                  <a:pt x="12462" y="7053"/>
                </a:cubicBezTo>
                <a:cubicBezTo>
                  <a:pt x="12176" y="6918"/>
                  <a:pt x="11898" y="6757"/>
                  <a:pt x="11583" y="6595"/>
                </a:cubicBezTo>
                <a:cubicBezTo>
                  <a:pt x="12098" y="6379"/>
                  <a:pt x="12620" y="6210"/>
                  <a:pt x="13135" y="6048"/>
                </a:cubicBezTo>
                <a:close/>
                <a:moveTo>
                  <a:pt x="10255" y="7176"/>
                </a:moveTo>
                <a:cubicBezTo>
                  <a:pt x="10799" y="7419"/>
                  <a:pt x="11357" y="7691"/>
                  <a:pt x="11901" y="7988"/>
                </a:cubicBezTo>
                <a:cubicBezTo>
                  <a:pt x="12474" y="8312"/>
                  <a:pt x="13050" y="8651"/>
                  <a:pt x="13566" y="8975"/>
                </a:cubicBezTo>
                <a:cubicBezTo>
                  <a:pt x="13623" y="9569"/>
                  <a:pt x="13622" y="10161"/>
                  <a:pt x="13622" y="10809"/>
                </a:cubicBezTo>
                <a:cubicBezTo>
                  <a:pt x="13622" y="11484"/>
                  <a:pt x="13585" y="12128"/>
                  <a:pt x="13528" y="12748"/>
                </a:cubicBezTo>
                <a:cubicBezTo>
                  <a:pt x="13070" y="13045"/>
                  <a:pt x="12585" y="13315"/>
                  <a:pt x="12069" y="13612"/>
                </a:cubicBezTo>
                <a:cubicBezTo>
                  <a:pt x="11468" y="13936"/>
                  <a:pt x="10856" y="14224"/>
                  <a:pt x="10255" y="14494"/>
                </a:cubicBezTo>
                <a:cubicBezTo>
                  <a:pt x="9653" y="14224"/>
                  <a:pt x="9060" y="13936"/>
                  <a:pt x="8459" y="13612"/>
                </a:cubicBezTo>
                <a:cubicBezTo>
                  <a:pt x="7886" y="13288"/>
                  <a:pt x="7310" y="12967"/>
                  <a:pt x="6794" y="12643"/>
                </a:cubicBezTo>
                <a:cubicBezTo>
                  <a:pt x="6737" y="12049"/>
                  <a:pt x="6738" y="11457"/>
                  <a:pt x="6738" y="10809"/>
                </a:cubicBezTo>
                <a:cubicBezTo>
                  <a:pt x="6738" y="10215"/>
                  <a:pt x="6765" y="9648"/>
                  <a:pt x="6794" y="9081"/>
                </a:cubicBezTo>
                <a:cubicBezTo>
                  <a:pt x="7367" y="8703"/>
                  <a:pt x="7969" y="8339"/>
                  <a:pt x="8627" y="7988"/>
                </a:cubicBezTo>
                <a:cubicBezTo>
                  <a:pt x="9171" y="7691"/>
                  <a:pt x="9711" y="7419"/>
                  <a:pt x="10255" y="7176"/>
                </a:cubicBezTo>
                <a:close/>
                <a:moveTo>
                  <a:pt x="10180" y="9187"/>
                </a:moveTo>
                <a:cubicBezTo>
                  <a:pt x="9231" y="9187"/>
                  <a:pt x="8459" y="9914"/>
                  <a:pt x="8459" y="10809"/>
                </a:cubicBezTo>
                <a:cubicBezTo>
                  <a:pt x="8459" y="11703"/>
                  <a:pt x="9231" y="12431"/>
                  <a:pt x="10180" y="12431"/>
                </a:cubicBezTo>
                <a:cubicBezTo>
                  <a:pt x="11129" y="12431"/>
                  <a:pt x="11901" y="11703"/>
                  <a:pt x="11901" y="10809"/>
                </a:cubicBezTo>
                <a:cubicBezTo>
                  <a:pt x="11901" y="9914"/>
                  <a:pt x="11129" y="9187"/>
                  <a:pt x="10180" y="9187"/>
                </a:cubicBezTo>
                <a:close/>
                <a:moveTo>
                  <a:pt x="14725" y="9768"/>
                </a:moveTo>
                <a:cubicBezTo>
                  <a:pt x="15241" y="10146"/>
                  <a:pt x="15699" y="10501"/>
                  <a:pt x="16128" y="10879"/>
                </a:cubicBezTo>
                <a:cubicBezTo>
                  <a:pt x="15699" y="11230"/>
                  <a:pt x="15241" y="11604"/>
                  <a:pt x="14725" y="11955"/>
                </a:cubicBezTo>
                <a:cubicBezTo>
                  <a:pt x="14754" y="11577"/>
                  <a:pt x="14763" y="11204"/>
                  <a:pt x="14763" y="10826"/>
                </a:cubicBezTo>
                <a:cubicBezTo>
                  <a:pt x="14763" y="10448"/>
                  <a:pt x="14754" y="10092"/>
                  <a:pt x="14725" y="9768"/>
                </a:cubicBezTo>
                <a:close/>
                <a:moveTo>
                  <a:pt x="5616" y="9892"/>
                </a:moveTo>
                <a:cubicBezTo>
                  <a:pt x="5616" y="10189"/>
                  <a:pt x="5597" y="10485"/>
                  <a:pt x="5597" y="10809"/>
                </a:cubicBezTo>
                <a:cubicBezTo>
                  <a:pt x="5597" y="11160"/>
                  <a:pt x="5587" y="11508"/>
                  <a:pt x="5616" y="11831"/>
                </a:cubicBezTo>
                <a:cubicBezTo>
                  <a:pt x="5157" y="11508"/>
                  <a:pt x="4772" y="11186"/>
                  <a:pt x="4400" y="10862"/>
                </a:cubicBezTo>
                <a:cubicBezTo>
                  <a:pt x="4772" y="10538"/>
                  <a:pt x="5186" y="10216"/>
                  <a:pt x="5616" y="9892"/>
                </a:cubicBezTo>
                <a:close/>
                <a:moveTo>
                  <a:pt x="3558" y="11620"/>
                </a:moveTo>
                <a:cubicBezTo>
                  <a:pt x="4217" y="12160"/>
                  <a:pt x="4936" y="12685"/>
                  <a:pt x="5709" y="13224"/>
                </a:cubicBezTo>
                <a:cubicBezTo>
                  <a:pt x="5795" y="14169"/>
                  <a:pt x="5939" y="15103"/>
                  <a:pt x="6139" y="15940"/>
                </a:cubicBezTo>
                <a:cubicBezTo>
                  <a:pt x="5194" y="16183"/>
                  <a:pt x="4285" y="16275"/>
                  <a:pt x="3483" y="16275"/>
                </a:cubicBezTo>
                <a:cubicBezTo>
                  <a:pt x="2424" y="16275"/>
                  <a:pt x="1636" y="16036"/>
                  <a:pt x="1407" y="15658"/>
                </a:cubicBezTo>
                <a:cubicBezTo>
                  <a:pt x="977" y="14956"/>
                  <a:pt x="1725" y="13402"/>
                  <a:pt x="3558" y="11620"/>
                </a:cubicBezTo>
                <a:close/>
                <a:moveTo>
                  <a:pt x="16970" y="11620"/>
                </a:moveTo>
                <a:cubicBezTo>
                  <a:pt x="18803" y="13402"/>
                  <a:pt x="19551" y="14956"/>
                  <a:pt x="19121" y="15658"/>
                </a:cubicBezTo>
                <a:cubicBezTo>
                  <a:pt x="18863" y="16063"/>
                  <a:pt x="18104" y="16275"/>
                  <a:pt x="17045" y="16275"/>
                </a:cubicBezTo>
                <a:cubicBezTo>
                  <a:pt x="16214" y="16275"/>
                  <a:pt x="15241" y="16148"/>
                  <a:pt x="14239" y="15905"/>
                </a:cubicBezTo>
                <a:cubicBezTo>
                  <a:pt x="14411" y="15095"/>
                  <a:pt x="14564" y="14266"/>
                  <a:pt x="14650" y="13348"/>
                </a:cubicBezTo>
                <a:cubicBezTo>
                  <a:pt x="15510" y="12781"/>
                  <a:pt x="16283" y="12214"/>
                  <a:pt x="16970" y="11620"/>
                </a:cubicBezTo>
                <a:close/>
                <a:moveTo>
                  <a:pt x="6962" y="14018"/>
                </a:moveTo>
                <a:cubicBezTo>
                  <a:pt x="7277" y="14207"/>
                  <a:pt x="7573" y="14358"/>
                  <a:pt x="7916" y="14547"/>
                </a:cubicBezTo>
                <a:cubicBezTo>
                  <a:pt x="8232" y="14709"/>
                  <a:pt x="8583" y="14914"/>
                  <a:pt x="8927" y="15076"/>
                </a:cubicBezTo>
                <a:cubicBezTo>
                  <a:pt x="8354" y="15292"/>
                  <a:pt x="7806" y="15478"/>
                  <a:pt x="7262" y="15640"/>
                </a:cubicBezTo>
                <a:cubicBezTo>
                  <a:pt x="7147" y="15127"/>
                  <a:pt x="7048" y="14585"/>
                  <a:pt x="6962" y="14018"/>
                </a:cubicBezTo>
                <a:close/>
                <a:moveTo>
                  <a:pt x="13378" y="14124"/>
                </a:moveTo>
                <a:cubicBezTo>
                  <a:pt x="13293" y="14637"/>
                  <a:pt x="13221" y="15146"/>
                  <a:pt x="13135" y="15605"/>
                </a:cubicBezTo>
                <a:cubicBezTo>
                  <a:pt x="12648" y="15443"/>
                  <a:pt x="12117" y="15292"/>
                  <a:pt x="11601" y="15076"/>
                </a:cubicBezTo>
                <a:cubicBezTo>
                  <a:pt x="11945" y="14914"/>
                  <a:pt x="12305" y="14718"/>
                  <a:pt x="12649" y="14529"/>
                </a:cubicBezTo>
                <a:cubicBezTo>
                  <a:pt x="12907" y="14394"/>
                  <a:pt x="13149" y="14259"/>
                  <a:pt x="13378" y="14124"/>
                </a:cubicBezTo>
                <a:close/>
                <a:moveTo>
                  <a:pt x="10255" y="15693"/>
                </a:moveTo>
                <a:cubicBezTo>
                  <a:pt x="11142" y="16071"/>
                  <a:pt x="12006" y="16385"/>
                  <a:pt x="12836" y="16628"/>
                </a:cubicBezTo>
                <a:cubicBezTo>
                  <a:pt x="12120" y="19111"/>
                  <a:pt x="11039" y="20524"/>
                  <a:pt x="10180" y="20524"/>
                </a:cubicBezTo>
                <a:cubicBezTo>
                  <a:pt x="9321" y="20524"/>
                  <a:pt x="8240" y="19110"/>
                  <a:pt x="7524" y="16680"/>
                </a:cubicBezTo>
                <a:cubicBezTo>
                  <a:pt x="8411" y="16410"/>
                  <a:pt x="9310" y="16098"/>
                  <a:pt x="10255" y="15693"/>
                </a:cubicBezTo>
                <a:close/>
              </a:path>
            </a:pathLst>
          </a:custGeom>
          <a:gradFill>
            <a:gsLst>
              <a:gs pos="22846">
                <a:srgbClr val="FF3847"/>
              </a:gs>
              <a:gs pos="63342">
                <a:srgbClr val="FF7D25"/>
              </a:gs>
              <a:gs pos="100000">
                <a:srgbClr val="FFC203"/>
              </a:gs>
            </a:gsLst>
            <a:lin ang="2089255"/>
          </a:gradFill>
          <a:ln w="12700">
            <a:miter lim="400000"/>
          </a:ln>
        </p:spPr>
        <p:txBody>
          <a:bodyPr lIns="45719" rIns="45719" anchor="ctr"/>
          <a:lstStyle/>
          <a:p>
            <a:endParaRPr/>
          </a:p>
        </p:txBody>
      </p:sp>
      <p:sp>
        <p:nvSpPr>
          <p:cNvPr id="184" name="Freeform 126"/>
          <p:cNvSpPr/>
          <p:nvPr/>
        </p:nvSpPr>
        <p:spPr>
          <a:xfrm>
            <a:off x="2969991" y="5167593"/>
            <a:ext cx="438369" cy="489223"/>
          </a:xfrm>
          <a:custGeom>
            <a:avLst/>
            <a:gdLst/>
            <a:ahLst/>
            <a:cxnLst>
              <a:cxn ang="0">
                <a:pos x="wd2" y="hd2"/>
              </a:cxn>
              <a:cxn ang="5400000">
                <a:pos x="wd2" y="hd2"/>
              </a:cxn>
              <a:cxn ang="10800000">
                <a:pos x="wd2" y="hd2"/>
              </a:cxn>
              <a:cxn ang="16200000">
                <a:pos x="wd2" y="hd2"/>
              </a:cxn>
            </a:cxnLst>
            <a:rect l="0" t="0" r="r" b="b"/>
            <a:pathLst>
              <a:path w="20532" h="21600" extrusionOk="0">
                <a:moveTo>
                  <a:pt x="10180" y="0"/>
                </a:moveTo>
                <a:cubicBezTo>
                  <a:pt x="8633" y="0"/>
                  <a:pt x="7222" y="1847"/>
                  <a:pt x="6420" y="4655"/>
                </a:cubicBezTo>
                <a:cubicBezTo>
                  <a:pt x="5274" y="4385"/>
                  <a:pt x="4250" y="4214"/>
                  <a:pt x="3334" y="4214"/>
                </a:cubicBezTo>
                <a:cubicBezTo>
                  <a:pt x="1844" y="4214"/>
                  <a:pt x="753" y="4595"/>
                  <a:pt x="266" y="5378"/>
                </a:cubicBezTo>
                <a:cubicBezTo>
                  <a:pt x="-536" y="6674"/>
                  <a:pt x="530" y="8756"/>
                  <a:pt x="2735" y="10862"/>
                </a:cubicBezTo>
                <a:cubicBezTo>
                  <a:pt x="616" y="12913"/>
                  <a:pt x="-358" y="14900"/>
                  <a:pt x="416" y="16169"/>
                </a:cubicBezTo>
                <a:cubicBezTo>
                  <a:pt x="902" y="16952"/>
                  <a:pt x="1994" y="17333"/>
                  <a:pt x="3483" y="17333"/>
                </a:cubicBezTo>
                <a:cubicBezTo>
                  <a:pt x="4342" y="17333"/>
                  <a:pt x="5332" y="17206"/>
                  <a:pt x="6420" y="16963"/>
                </a:cubicBezTo>
                <a:cubicBezTo>
                  <a:pt x="7251" y="19770"/>
                  <a:pt x="8633" y="21600"/>
                  <a:pt x="10180" y="21600"/>
                </a:cubicBezTo>
                <a:cubicBezTo>
                  <a:pt x="11726" y="21600"/>
                  <a:pt x="13119" y="19770"/>
                  <a:pt x="13921" y="16963"/>
                </a:cubicBezTo>
                <a:cubicBezTo>
                  <a:pt x="15066" y="17233"/>
                  <a:pt x="16110" y="17386"/>
                  <a:pt x="17026" y="17386"/>
                </a:cubicBezTo>
                <a:cubicBezTo>
                  <a:pt x="18515" y="17386"/>
                  <a:pt x="19607" y="17005"/>
                  <a:pt x="20094" y="16222"/>
                </a:cubicBezTo>
                <a:cubicBezTo>
                  <a:pt x="20867" y="14953"/>
                  <a:pt x="19894" y="12966"/>
                  <a:pt x="17774" y="10915"/>
                </a:cubicBezTo>
                <a:cubicBezTo>
                  <a:pt x="20037" y="8782"/>
                  <a:pt x="21064" y="6691"/>
                  <a:pt x="20262" y="5396"/>
                </a:cubicBezTo>
                <a:cubicBezTo>
                  <a:pt x="19775" y="4613"/>
                  <a:pt x="18684" y="4249"/>
                  <a:pt x="17194" y="4249"/>
                </a:cubicBezTo>
                <a:cubicBezTo>
                  <a:pt x="16249" y="4249"/>
                  <a:pt x="15161" y="4411"/>
                  <a:pt x="13958" y="4708"/>
                </a:cubicBezTo>
                <a:cubicBezTo>
                  <a:pt x="13128" y="1873"/>
                  <a:pt x="11755" y="0"/>
                  <a:pt x="10180" y="0"/>
                </a:cubicBezTo>
                <a:close/>
                <a:moveTo>
                  <a:pt x="10180" y="1076"/>
                </a:moveTo>
                <a:cubicBezTo>
                  <a:pt x="11039" y="1076"/>
                  <a:pt x="12157" y="2506"/>
                  <a:pt x="12873" y="4990"/>
                </a:cubicBezTo>
                <a:cubicBezTo>
                  <a:pt x="12043" y="5260"/>
                  <a:pt x="11142" y="5600"/>
                  <a:pt x="10255" y="5977"/>
                </a:cubicBezTo>
                <a:cubicBezTo>
                  <a:pt x="9310" y="5573"/>
                  <a:pt x="8411" y="5207"/>
                  <a:pt x="7524" y="4937"/>
                </a:cubicBezTo>
                <a:cubicBezTo>
                  <a:pt x="8240" y="2480"/>
                  <a:pt x="9321" y="1076"/>
                  <a:pt x="10180" y="1076"/>
                </a:cubicBezTo>
                <a:close/>
                <a:moveTo>
                  <a:pt x="3296" y="5325"/>
                </a:moveTo>
                <a:cubicBezTo>
                  <a:pt x="4127" y="5325"/>
                  <a:pt x="5071" y="5452"/>
                  <a:pt x="6102" y="5695"/>
                </a:cubicBezTo>
                <a:cubicBezTo>
                  <a:pt x="5902" y="6559"/>
                  <a:pt x="5776" y="7509"/>
                  <a:pt x="5690" y="8481"/>
                </a:cubicBezTo>
                <a:cubicBezTo>
                  <a:pt x="4889" y="9021"/>
                  <a:pt x="4169" y="9554"/>
                  <a:pt x="3539" y="10121"/>
                </a:cubicBezTo>
                <a:cubicBezTo>
                  <a:pt x="1621" y="8285"/>
                  <a:pt x="809" y="6644"/>
                  <a:pt x="1239" y="5942"/>
                </a:cubicBezTo>
                <a:cubicBezTo>
                  <a:pt x="1496" y="5537"/>
                  <a:pt x="2237" y="5325"/>
                  <a:pt x="3296" y="5325"/>
                </a:cubicBezTo>
                <a:close/>
                <a:moveTo>
                  <a:pt x="17194" y="5325"/>
                </a:moveTo>
                <a:cubicBezTo>
                  <a:pt x="18254" y="5325"/>
                  <a:pt x="19023" y="5564"/>
                  <a:pt x="19252" y="5942"/>
                </a:cubicBezTo>
                <a:cubicBezTo>
                  <a:pt x="19682" y="6644"/>
                  <a:pt x="18917" y="8285"/>
                  <a:pt x="16970" y="10121"/>
                </a:cubicBezTo>
                <a:cubicBezTo>
                  <a:pt x="16283" y="9527"/>
                  <a:pt x="15510" y="8942"/>
                  <a:pt x="14650" y="8375"/>
                </a:cubicBezTo>
                <a:cubicBezTo>
                  <a:pt x="14565" y="7458"/>
                  <a:pt x="14421" y="6567"/>
                  <a:pt x="14220" y="5731"/>
                </a:cubicBezTo>
                <a:cubicBezTo>
                  <a:pt x="15309" y="5461"/>
                  <a:pt x="16335" y="5325"/>
                  <a:pt x="17194" y="5325"/>
                </a:cubicBezTo>
                <a:close/>
                <a:moveTo>
                  <a:pt x="7224" y="5995"/>
                </a:moveTo>
                <a:cubicBezTo>
                  <a:pt x="7769" y="6157"/>
                  <a:pt x="8354" y="6379"/>
                  <a:pt x="8927" y="6595"/>
                </a:cubicBezTo>
                <a:cubicBezTo>
                  <a:pt x="8640" y="6730"/>
                  <a:pt x="8315" y="6891"/>
                  <a:pt x="8029" y="7053"/>
                </a:cubicBezTo>
                <a:cubicBezTo>
                  <a:pt x="7685" y="7269"/>
                  <a:pt x="7316" y="7490"/>
                  <a:pt x="6944" y="7705"/>
                </a:cubicBezTo>
                <a:cubicBezTo>
                  <a:pt x="7030" y="7112"/>
                  <a:pt x="7110" y="6535"/>
                  <a:pt x="7224" y="5995"/>
                </a:cubicBezTo>
                <a:close/>
                <a:moveTo>
                  <a:pt x="13135" y="6048"/>
                </a:moveTo>
                <a:cubicBezTo>
                  <a:pt x="13250" y="6534"/>
                  <a:pt x="13330" y="7042"/>
                  <a:pt x="13416" y="7582"/>
                </a:cubicBezTo>
                <a:cubicBezTo>
                  <a:pt x="13101" y="7393"/>
                  <a:pt x="12806" y="7242"/>
                  <a:pt x="12462" y="7053"/>
                </a:cubicBezTo>
                <a:cubicBezTo>
                  <a:pt x="12176" y="6918"/>
                  <a:pt x="11898" y="6757"/>
                  <a:pt x="11583" y="6595"/>
                </a:cubicBezTo>
                <a:cubicBezTo>
                  <a:pt x="12098" y="6379"/>
                  <a:pt x="12620" y="6210"/>
                  <a:pt x="13135" y="6048"/>
                </a:cubicBezTo>
                <a:close/>
                <a:moveTo>
                  <a:pt x="10255" y="7176"/>
                </a:moveTo>
                <a:cubicBezTo>
                  <a:pt x="10799" y="7419"/>
                  <a:pt x="11357" y="7691"/>
                  <a:pt x="11901" y="7988"/>
                </a:cubicBezTo>
                <a:cubicBezTo>
                  <a:pt x="12474" y="8312"/>
                  <a:pt x="13050" y="8651"/>
                  <a:pt x="13566" y="8975"/>
                </a:cubicBezTo>
                <a:cubicBezTo>
                  <a:pt x="13623" y="9569"/>
                  <a:pt x="13622" y="10161"/>
                  <a:pt x="13622" y="10809"/>
                </a:cubicBezTo>
                <a:cubicBezTo>
                  <a:pt x="13622" y="11484"/>
                  <a:pt x="13585" y="12128"/>
                  <a:pt x="13528" y="12748"/>
                </a:cubicBezTo>
                <a:cubicBezTo>
                  <a:pt x="13070" y="13045"/>
                  <a:pt x="12585" y="13315"/>
                  <a:pt x="12069" y="13612"/>
                </a:cubicBezTo>
                <a:cubicBezTo>
                  <a:pt x="11468" y="13936"/>
                  <a:pt x="10856" y="14224"/>
                  <a:pt x="10255" y="14494"/>
                </a:cubicBezTo>
                <a:cubicBezTo>
                  <a:pt x="9653" y="14224"/>
                  <a:pt x="9060" y="13936"/>
                  <a:pt x="8459" y="13612"/>
                </a:cubicBezTo>
                <a:cubicBezTo>
                  <a:pt x="7886" y="13288"/>
                  <a:pt x="7310" y="12967"/>
                  <a:pt x="6794" y="12643"/>
                </a:cubicBezTo>
                <a:cubicBezTo>
                  <a:pt x="6737" y="12049"/>
                  <a:pt x="6738" y="11457"/>
                  <a:pt x="6738" y="10809"/>
                </a:cubicBezTo>
                <a:cubicBezTo>
                  <a:pt x="6738" y="10215"/>
                  <a:pt x="6765" y="9648"/>
                  <a:pt x="6794" y="9081"/>
                </a:cubicBezTo>
                <a:cubicBezTo>
                  <a:pt x="7367" y="8703"/>
                  <a:pt x="7969" y="8339"/>
                  <a:pt x="8627" y="7988"/>
                </a:cubicBezTo>
                <a:cubicBezTo>
                  <a:pt x="9171" y="7691"/>
                  <a:pt x="9711" y="7419"/>
                  <a:pt x="10255" y="7176"/>
                </a:cubicBezTo>
                <a:close/>
                <a:moveTo>
                  <a:pt x="10180" y="9187"/>
                </a:moveTo>
                <a:cubicBezTo>
                  <a:pt x="9231" y="9187"/>
                  <a:pt x="8459" y="9914"/>
                  <a:pt x="8459" y="10809"/>
                </a:cubicBezTo>
                <a:cubicBezTo>
                  <a:pt x="8459" y="11703"/>
                  <a:pt x="9231" y="12431"/>
                  <a:pt x="10180" y="12431"/>
                </a:cubicBezTo>
                <a:cubicBezTo>
                  <a:pt x="11129" y="12431"/>
                  <a:pt x="11901" y="11703"/>
                  <a:pt x="11901" y="10809"/>
                </a:cubicBezTo>
                <a:cubicBezTo>
                  <a:pt x="11901" y="9914"/>
                  <a:pt x="11129" y="9187"/>
                  <a:pt x="10180" y="9187"/>
                </a:cubicBezTo>
                <a:close/>
                <a:moveTo>
                  <a:pt x="14725" y="9768"/>
                </a:moveTo>
                <a:cubicBezTo>
                  <a:pt x="15241" y="10146"/>
                  <a:pt x="15699" y="10501"/>
                  <a:pt x="16128" y="10879"/>
                </a:cubicBezTo>
                <a:cubicBezTo>
                  <a:pt x="15699" y="11230"/>
                  <a:pt x="15241" y="11604"/>
                  <a:pt x="14725" y="11955"/>
                </a:cubicBezTo>
                <a:cubicBezTo>
                  <a:pt x="14754" y="11577"/>
                  <a:pt x="14763" y="11204"/>
                  <a:pt x="14763" y="10826"/>
                </a:cubicBezTo>
                <a:cubicBezTo>
                  <a:pt x="14763" y="10448"/>
                  <a:pt x="14754" y="10092"/>
                  <a:pt x="14725" y="9768"/>
                </a:cubicBezTo>
                <a:close/>
                <a:moveTo>
                  <a:pt x="5616" y="9892"/>
                </a:moveTo>
                <a:cubicBezTo>
                  <a:pt x="5616" y="10189"/>
                  <a:pt x="5597" y="10485"/>
                  <a:pt x="5597" y="10809"/>
                </a:cubicBezTo>
                <a:cubicBezTo>
                  <a:pt x="5597" y="11160"/>
                  <a:pt x="5587" y="11508"/>
                  <a:pt x="5616" y="11831"/>
                </a:cubicBezTo>
                <a:cubicBezTo>
                  <a:pt x="5157" y="11508"/>
                  <a:pt x="4772" y="11186"/>
                  <a:pt x="4400" y="10862"/>
                </a:cubicBezTo>
                <a:cubicBezTo>
                  <a:pt x="4772" y="10538"/>
                  <a:pt x="5186" y="10216"/>
                  <a:pt x="5616" y="9892"/>
                </a:cubicBezTo>
                <a:close/>
                <a:moveTo>
                  <a:pt x="3558" y="11620"/>
                </a:moveTo>
                <a:cubicBezTo>
                  <a:pt x="4217" y="12160"/>
                  <a:pt x="4936" y="12685"/>
                  <a:pt x="5709" y="13224"/>
                </a:cubicBezTo>
                <a:cubicBezTo>
                  <a:pt x="5795" y="14169"/>
                  <a:pt x="5939" y="15103"/>
                  <a:pt x="6139" y="15940"/>
                </a:cubicBezTo>
                <a:cubicBezTo>
                  <a:pt x="5194" y="16183"/>
                  <a:pt x="4285" y="16275"/>
                  <a:pt x="3483" y="16275"/>
                </a:cubicBezTo>
                <a:cubicBezTo>
                  <a:pt x="2424" y="16275"/>
                  <a:pt x="1636" y="16036"/>
                  <a:pt x="1407" y="15658"/>
                </a:cubicBezTo>
                <a:cubicBezTo>
                  <a:pt x="977" y="14956"/>
                  <a:pt x="1725" y="13402"/>
                  <a:pt x="3558" y="11620"/>
                </a:cubicBezTo>
                <a:close/>
                <a:moveTo>
                  <a:pt x="16970" y="11620"/>
                </a:moveTo>
                <a:cubicBezTo>
                  <a:pt x="18803" y="13402"/>
                  <a:pt x="19551" y="14956"/>
                  <a:pt x="19121" y="15658"/>
                </a:cubicBezTo>
                <a:cubicBezTo>
                  <a:pt x="18863" y="16063"/>
                  <a:pt x="18104" y="16275"/>
                  <a:pt x="17045" y="16275"/>
                </a:cubicBezTo>
                <a:cubicBezTo>
                  <a:pt x="16214" y="16275"/>
                  <a:pt x="15241" y="16148"/>
                  <a:pt x="14239" y="15905"/>
                </a:cubicBezTo>
                <a:cubicBezTo>
                  <a:pt x="14411" y="15095"/>
                  <a:pt x="14564" y="14266"/>
                  <a:pt x="14650" y="13348"/>
                </a:cubicBezTo>
                <a:cubicBezTo>
                  <a:pt x="15510" y="12781"/>
                  <a:pt x="16283" y="12214"/>
                  <a:pt x="16970" y="11620"/>
                </a:cubicBezTo>
                <a:close/>
                <a:moveTo>
                  <a:pt x="6962" y="14018"/>
                </a:moveTo>
                <a:cubicBezTo>
                  <a:pt x="7277" y="14207"/>
                  <a:pt x="7573" y="14358"/>
                  <a:pt x="7916" y="14547"/>
                </a:cubicBezTo>
                <a:cubicBezTo>
                  <a:pt x="8232" y="14709"/>
                  <a:pt x="8583" y="14914"/>
                  <a:pt x="8927" y="15076"/>
                </a:cubicBezTo>
                <a:cubicBezTo>
                  <a:pt x="8354" y="15292"/>
                  <a:pt x="7806" y="15478"/>
                  <a:pt x="7262" y="15640"/>
                </a:cubicBezTo>
                <a:cubicBezTo>
                  <a:pt x="7147" y="15127"/>
                  <a:pt x="7048" y="14585"/>
                  <a:pt x="6962" y="14018"/>
                </a:cubicBezTo>
                <a:close/>
                <a:moveTo>
                  <a:pt x="13378" y="14124"/>
                </a:moveTo>
                <a:cubicBezTo>
                  <a:pt x="13293" y="14637"/>
                  <a:pt x="13221" y="15146"/>
                  <a:pt x="13135" y="15605"/>
                </a:cubicBezTo>
                <a:cubicBezTo>
                  <a:pt x="12648" y="15443"/>
                  <a:pt x="12117" y="15292"/>
                  <a:pt x="11601" y="15076"/>
                </a:cubicBezTo>
                <a:cubicBezTo>
                  <a:pt x="11945" y="14914"/>
                  <a:pt x="12305" y="14718"/>
                  <a:pt x="12649" y="14529"/>
                </a:cubicBezTo>
                <a:cubicBezTo>
                  <a:pt x="12907" y="14394"/>
                  <a:pt x="13149" y="14259"/>
                  <a:pt x="13378" y="14124"/>
                </a:cubicBezTo>
                <a:close/>
                <a:moveTo>
                  <a:pt x="10255" y="15693"/>
                </a:moveTo>
                <a:cubicBezTo>
                  <a:pt x="11142" y="16071"/>
                  <a:pt x="12006" y="16385"/>
                  <a:pt x="12836" y="16628"/>
                </a:cubicBezTo>
                <a:cubicBezTo>
                  <a:pt x="12120" y="19111"/>
                  <a:pt x="11039" y="20524"/>
                  <a:pt x="10180" y="20524"/>
                </a:cubicBezTo>
                <a:cubicBezTo>
                  <a:pt x="9321" y="20524"/>
                  <a:pt x="8240" y="19110"/>
                  <a:pt x="7524" y="16680"/>
                </a:cubicBezTo>
                <a:cubicBezTo>
                  <a:pt x="8411" y="16410"/>
                  <a:pt x="9310" y="16098"/>
                  <a:pt x="10255" y="15693"/>
                </a:cubicBezTo>
                <a:close/>
              </a:path>
            </a:pathLst>
          </a:custGeom>
          <a:gradFill>
            <a:gsLst>
              <a:gs pos="22846">
                <a:srgbClr val="FF3847"/>
              </a:gs>
              <a:gs pos="63342">
                <a:srgbClr val="FF7D25"/>
              </a:gs>
              <a:gs pos="100000">
                <a:srgbClr val="FFC203"/>
              </a:gs>
            </a:gsLst>
            <a:lin ang="2089255"/>
          </a:gradFill>
          <a:ln w="12700">
            <a:miter lim="400000"/>
          </a:ln>
        </p:spPr>
        <p:txBody>
          <a:bodyPr lIns="45719" rIns="45719" anchor="ctr"/>
          <a:lstStyle/>
          <a:p>
            <a:endParaRPr/>
          </a:p>
        </p:txBody>
      </p:sp>
      <p:sp>
        <p:nvSpPr>
          <p:cNvPr id="185" name="Freeform 25"/>
          <p:cNvSpPr/>
          <p:nvPr/>
        </p:nvSpPr>
        <p:spPr>
          <a:xfrm>
            <a:off x="2881468" y="2832744"/>
            <a:ext cx="693722" cy="693561"/>
          </a:xfrm>
          <a:prstGeom prst="ellipse">
            <a:avLst/>
          </a:prstGeom>
          <a:gradFill>
            <a:gsLst>
              <a:gs pos="22846">
                <a:srgbClr val="FFFFFF"/>
              </a:gs>
              <a:gs pos="63322">
                <a:srgbClr val="E6EAEB"/>
              </a:gs>
              <a:gs pos="99960">
                <a:srgbClr val="CDD5D8"/>
              </a:gs>
            </a:gsLst>
            <a:lin ang="2089255"/>
          </a:gradFill>
          <a:ln w="12700">
            <a:miter lim="400000"/>
          </a:ln>
          <a:effectLst>
            <a:outerShdw blurRad="152400" dist="90035" dir="2315233" rotWithShape="0">
              <a:srgbClr val="000000">
                <a:alpha val="38297"/>
              </a:srgbClr>
            </a:outerShdw>
          </a:effectLst>
        </p:spPr>
        <p:txBody>
          <a:bodyPr lIns="45719" rIns="45719" anchor="ctr"/>
          <a:lstStyle/>
          <a:p>
            <a:endParaRPr/>
          </a:p>
        </p:txBody>
      </p:sp>
      <p:sp>
        <p:nvSpPr>
          <p:cNvPr id="186" name="Freeform 126"/>
          <p:cNvSpPr/>
          <p:nvPr/>
        </p:nvSpPr>
        <p:spPr>
          <a:xfrm>
            <a:off x="3015185" y="2944973"/>
            <a:ext cx="438369" cy="489223"/>
          </a:xfrm>
          <a:custGeom>
            <a:avLst/>
            <a:gdLst/>
            <a:ahLst/>
            <a:cxnLst>
              <a:cxn ang="0">
                <a:pos x="wd2" y="hd2"/>
              </a:cxn>
              <a:cxn ang="5400000">
                <a:pos x="wd2" y="hd2"/>
              </a:cxn>
              <a:cxn ang="10800000">
                <a:pos x="wd2" y="hd2"/>
              </a:cxn>
              <a:cxn ang="16200000">
                <a:pos x="wd2" y="hd2"/>
              </a:cxn>
            </a:cxnLst>
            <a:rect l="0" t="0" r="r" b="b"/>
            <a:pathLst>
              <a:path w="20532" h="21600" extrusionOk="0">
                <a:moveTo>
                  <a:pt x="10180" y="0"/>
                </a:moveTo>
                <a:cubicBezTo>
                  <a:pt x="8633" y="0"/>
                  <a:pt x="7222" y="1847"/>
                  <a:pt x="6420" y="4655"/>
                </a:cubicBezTo>
                <a:cubicBezTo>
                  <a:pt x="5274" y="4385"/>
                  <a:pt x="4250" y="4214"/>
                  <a:pt x="3334" y="4214"/>
                </a:cubicBezTo>
                <a:cubicBezTo>
                  <a:pt x="1844" y="4214"/>
                  <a:pt x="753" y="4595"/>
                  <a:pt x="266" y="5378"/>
                </a:cubicBezTo>
                <a:cubicBezTo>
                  <a:pt x="-536" y="6674"/>
                  <a:pt x="530" y="8756"/>
                  <a:pt x="2735" y="10862"/>
                </a:cubicBezTo>
                <a:cubicBezTo>
                  <a:pt x="616" y="12913"/>
                  <a:pt x="-358" y="14900"/>
                  <a:pt x="416" y="16169"/>
                </a:cubicBezTo>
                <a:cubicBezTo>
                  <a:pt x="902" y="16952"/>
                  <a:pt x="1994" y="17333"/>
                  <a:pt x="3483" y="17333"/>
                </a:cubicBezTo>
                <a:cubicBezTo>
                  <a:pt x="4342" y="17333"/>
                  <a:pt x="5332" y="17206"/>
                  <a:pt x="6420" y="16963"/>
                </a:cubicBezTo>
                <a:cubicBezTo>
                  <a:pt x="7251" y="19770"/>
                  <a:pt x="8633" y="21600"/>
                  <a:pt x="10180" y="21600"/>
                </a:cubicBezTo>
                <a:cubicBezTo>
                  <a:pt x="11726" y="21600"/>
                  <a:pt x="13119" y="19770"/>
                  <a:pt x="13921" y="16963"/>
                </a:cubicBezTo>
                <a:cubicBezTo>
                  <a:pt x="15066" y="17233"/>
                  <a:pt x="16110" y="17386"/>
                  <a:pt x="17026" y="17386"/>
                </a:cubicBezTo>
                <a:cubicBezTo>
                  <a:pt x="18515" y="17386"/>
                  <a:pt x="19607" y="17005"/>
                  <a:pt x="20094" y="16222"/>
                </a:cubicBezTo>
                <a:cubicBezTo>
                  <a:pt x="20867" y="14953"/>
                  <a:pt x="19894" y="12966"/>
                  <a:pt x="17774" y="10915"/>
                </a:cubicBezTo>
                <a:cubicBezTo>
                  <a:pt x="20037" y="8782"/>
                  <a:pt x="21064" y="6691"/>
                  <a:pt x="20262" y="5396"/>
                </a:cubicBezTo>
                <a:cubicBezTo>
                  <a:pt x="19775" y="4613"/>
                  <a:pt x="18684" y="4249"/>
                  <a:pt x="17194" y="4249"/>
                </a:cubicBezTo>
                <a:cubicBezTo>
                  <a:pt x="16249" y="4249"/>
                  <a:pt x="15161" y="4411"/>
                  <a:pt x="13958" y="4708"/>
                </a:cubicBezTo>
                <a:cubicBezTo>
                  <a:pt x="13128" y="1873"/>
                  <a:pt x="11755" y="0"/>
                  <a:pt x="10180" y="0"/>
                </a:cubicBezTo>
                <a:close/>
                <a:moveTo>
                  <a:pt x="10180" y="1076"/>
                </a:moveTo>
                <a:cubicBezTo>
                  <a:pt x="11039" y="1076"/>
                  <a:pt x="12157" y="2506"/>
                  <a:pt x="12873" y="4990"/>
                </a:cubicBezTo>
                <a:cubicBezTo>
                  <a:pt x="12043" y="5260"/>
                  <a:pt x="11142" y="5600"/>
                  <a:pt x="10255" y="5977"/>
                </a:cubicBezTo>
                <a:cubicBezTo>
                  <a:pt x="9310" y="5573"/>
                  <a:pt x="8411" y="5207"/>
                  <a:pt x="7524" y="4937"/>
                </a:cubicBezTo>
                <a:cubicBezTo>
                  <a:pt x="8240" y="2480"/>
                  <a:pt x="9321" y="1076"/>
                  <a:pt x="10180" y="1076"/>
                </a:cubicBezTo>
                <a:close/>
                <a:moveTo>
                  <a:pt x="3296" y="5325"/>
                </a:moveTo>
                <a:cubicBezTo>
                  <a:pt x="4127" y="5325"/>
                  <a:pt x="5071" y="5452"/>
                  <a:pt x="6102" y="5695"/>
                </a:cubicBezTo>
                <a:cubicBezTo>
                  <a:pt x="5902" y="6559"/>
                  <a:pt x="5776" y="7509"/>
                  <a:pt x="5690" y="8481"/>
                </a:cubicBezTo>
                <a:cubicBezTo>
                  <a:pt x="4889" y="9021"/>
                  <a:pt x="4169" y="9554"/>
                  <a:pt x="3539" y="10121"/>
                </a:cubicBezTo>
                <a:cubicBezTo>
                  <a:pt x="1621" y="8285"/>
                  <a:pt x="809" y="6644"/>
                  <a:pt x="1239" y="5942"/>
                </a:cubicBezTo>
                <a:cubicBezTo>
                  <a:pt x="1496" y="5537"/>
                  <a:pt x="2237" y="5325"/>
                  <a:pt x="3296" y="5325"/>
                </a:cubicBezTo>
                <a:close/>
                <a:moveTo>
                  <a:pt x="17194" y="5325"/>
                </a:moveTo>
                <a:cubicBezTo>
                  <a:pt x="18254" y="5325"/>
                  <a:pt x="19023" y="5564"/>
                  <a:pt x="19252" y="5942"/>
                </a:cubicBezTo>
                <a:cubicBezTo>
                  <a:pt x="19682" y="6644"/>
                  <a:pt x="18917" y="8285"/>
                  <a:pt x="16970" y="10121"/>
                </a:cubicBezTo>
                <a:cubicBezTo>
                  <a:pt x="16283" y="9527"/>
                  <a:pt x="15510" y="8942"/>
                  <a:pt x="14650" y="8375"/>
                </a:cubicBezTo>
                <a:cubicBezTo>
                  <a:pt x="14565" y="7458"/>
                  <a:pt x="14421" y="6567"/>
                  <a:pt x="14220" y="5731"/>
                </a:cubicBezTo>
                <a:cubicBezTo>
                  <a:pt x="15309" y="5461"/>
                  <a:pt x="16335" y="5325"/>
                  <a:pt x="17194" y="5325"/>
                </a:cubicBezTo>
                <a:close/>
                <a:moveTo>
                  <a:pt x="7224" y="5995"/>
                </a:moveTo>
                <a:cubicBezTo>
                  <a:pt x="7769" y="6157"/>
                  <a:pt x="8354" y="6379"/>
                  <a:pt x="8927" y="6595"/>
                </a:cubicBezTo>
                <a:cubicBezTo>
                  <a:pt x="8640" y="6730"/>
                  <a:pt x="8315" y="6891"/>
                  <a:pt x="8029" y="7053"/>
                </a:cubicBezTo>
                <a:cubicBezTo>
                  <a:pt x="7685" y="7269"/>
                  <a:pt x="7316" y="7490"/>
                  <a:pt x="6944" y="7705"/>
                </a:cubicBezTo>
                <a:cubicBezTo>
                  <a:pt x="7030" y="7112"/>
                  <a:pt x="7110" y="6535"/>
                  <a:pt x="7224" y="5995"/>
                </a:cubicBezTo>
                <a:close/>
                <a:moveTo>
                  <a:pt x="13135" y="6048"/>
                </a:moveTo>
                <a:cubicBezTo>
                  <a:pt x="13250" y="6534"/>
                  <a:pt x="13330" y="7042"/>
                  <a:pt x="13416" y="7582"/>
                </a:cubicBezTo>
                <a:cubicBezTo>
                  <a:pt x="13101" y="7393"/>
                  <a:pt x="12806" y="7242"/>
                  <a:pt x="12462" y="7053"/>
                </a:cubicBezTo>
                <a:cubicBezTo>
                  <a:pt x="12176" y="6918"/>
                  <a:pt x="11898" y="6757"/>
                  <a:pt x="11583" y="6595"/>
                </a:cubicBezTo>
                <a:cubicBezTo>
                  <a:pt x="12098" y="6379"/>
                  <a:pt x="12620" y="6210"/>
                  <a:pt x="13135" y="6048"/>
                </a:cubicBezTo>
                <a:close/>
                <a:moveTo>
                  <a:pt x="10255" y="7176"/>
                </a:moveTo>
                <a:cubicBezTo>
                  <a:pt x="10799" y="7419"/>
                  <a:pt x="11357" y="7691"/>
                  <a:pt x="11901" y="7988"/>
                </a:cubicBezTo>
                <a:cubicBezTo>
                  <a:pt x="12474" y="8312"/>
                  <a:pt x="13050" y="8651"/>
                  <a:pt x="13566" y="8975"/>
                </a:cubicBezTo>
                <a:cubicBezTo>
                  <a:pt x="13623" y="9569"/>
                  <a:pt x="13622" y="10161"/>
                  <a:pt x="13622" y="10809"/>
                </a:cubicBezTo>
                <a:cubicBezTo>
                  <a:pt x="13622" y="11484"/>
                  <a:pt x="13585" y="12128"/>
                  <a:pt x="13528" y="12748"/>
                </a:cubicBezTo>
                <a:cubicBezTo>
                  <a:pt x="13070" y="13045"/>
                  <a:pt x="12585" y="13315"/>
                  <a:pt x="12069" y="13612"/>
                </a:cubicBezTo>
                <a:cubicBezTo>
                  <a:pt x="11468" y="13936"/>
                  <a:pt x="10856" y="14224"/>
                  <a:pt x="10255" y="14494"/>
                </a:cubicBezTo>
                <a:cubicBezTo>
                  <a:pt x="9653" y="14224"/>
                  <a:pt x="9060" y="13936"/>
                  <a:pt x="8459" y="13612"/>
                </a:cubicBezTo>
                <a:cubicBezTo>
                  <a:pt x="7886" y="13288"/>
                  <a:pt x="7310" y="12967"/>
                  <a:pt x="6794" y="12643"/>
                </a:cubicBezTo>
                <a:cubicBezTo>
                  <a:pt x="6737" y="12049"/>
                  <a:pt x="6738" y="11457"/>
                  <a:pt x="6738" y="10809"/>
                </a:cubicBezTo>
                <a:cubicBezTo>
                  <a:pt x="6738" y="10215"/>
                  <a:pt x="6765" y="9648"/>
                  <a:pt x="6794" y="9081"/>
                </a:cubicBezTo>
                <a:cubicBezTo>
                  <a:pt x="7367" y="8703"/>
                  <a:pt x="7969" y="8339"/>
                  <a:pt x="8627" y="7988"/>
                </a:cubicBezTo>
                <a:cubicBezTo>
                  <a:pt x="9171" y="7691"/>
                  <a:pt x="9711" y="7419"/>
                  <a:pt x="10255" y="7176"/>
                </a:cubicBezTo>
                <a:close/>
                <a:moveTo>
                  <a:pt x="10180" y="9187"/>
                </a:moveTo>
                <a:cubicBezTo>
                  <a:pt x="9231" y="9187"/>
                  <a:pt x="8459" y="9914"/>
                  <a:pt x="8459" y="10809"/>
                </a:cubicBezTo>
                <a:cubicBezTo>
                  <a:pt x="8459" y="11703"/>
                  <a:pt x="9231" y="12431"/>
                  <a:pt x="10180" y="12431"/>
                </a:cubicBezTo>
                <a:cubicBezTo>
                  <a:pt x="11129" y="12431"/>
                  <a:pt x="11901" y="11703"/>
                  <a:pt x="11901" y="10809"/>
                </a:cubicBezTo>
                <a:cubicBezTo>
                  <a:pt x="11901" y="9914"/>
                  <a:pt x="11129" y="9187"/>
                  <a:pt x="10180" y="9187"/>
                </a:cubicBezTo>
                <a:close/>
                <a:moveTo>
                  <a:pt x="14725" y="9768"/>
                </a:moveTo>
                <a:cubicBezTo>
                  <a:pt x="15241" y="10146"/>
                  <a:pt x="15699" y="10501"/>
                  <a:pt x="16128" y="10879"/>
                </a:cubicBezTo>
                <a:cubicBezTo>
                  <a:pt x="15699" y="11230"/>
                  <a:pt x="15241" y="11604"/>
                  <a:pt x="14725" y="11955"/>
                </a:cubicBezTo>
                <a:cubicBezTo>
                  <a:pt x="14754" y="11577"/>
                  <a:pt x="14763" y="11204"/>
                  <a:pt x="14763" y="10826"/>
                </a:cubicBezTo>
                <a:cubicBezTo>
                  <a:pt x="14763" y="10448"/>
                  <a:pt x="14754" y="10092"/>
                  <a:pt x="14725" y="9768"/>
                </a:cubicBezTo>
                <a:close/>
                <a:moveTo>
                  <a:pt x="5616" y="9892"/>
                </a:moveTo>
                <a:cubicBezTo>
                  <a:pt x="5616" y="10189"/>
                  <a:pt x="5597" y="10485"/>
                  <a:pt x="5597" y="10809"/>
                </a:cubicBezTo>
                <a:cubicBezTo>
                  <a:pt x="5597" y="11160"/>
                  <a:pt x="5587" y="11508"/>
                  <a:pt x="5616" y="11831"/>
                </a:cubicBezTo>
                <a:cubicBezTo>
                  <a:pt x="5157" y="11508"/>
                  <a:pt x="4772" y="11186"/>
                  <a:pt x="4400" y="10862"/>
                </a:cubicBezTo>
                <a:cubicBezTo>
                  <a:pt x="4772" y="10538"/>
                  <a:pt x="5186" y="10216"/>
                  <a:pt x="5616" y="9892"/>
                </a:cubicBezTo>
                <a:close/>
                <a:moveTo>
                  <a:pt x="3558" y="11620"/>
                </a:moveTo>
                <a:cubicBezTo>
                  <a:pt x="4217" y="12160"/>
                  <a:pt x="4936" y="12685"/>
                  <a:pt x="5709" y="13224"/>
                </a:cubicBezTo>
                <a:cubicBezTo>
                  <a:pt x="5795" y="14169"/>
                  <a:pt x="5939" y="15103"/>
                  <a:pt x="6139" y="15940"/>
                </a:cubicBezTo>
                <a:cubicBezTo>
                  <a:pt x="5194" y="16183"/>
                  <a:pt x="4285" y="16275"/>
                  <a:pt x="3483" y="16275"/>
                </a:cubicBezTo>
                <a:cubicBezTo>
                  <a:pt x="2424" y="16275"/>
                  <a:pt x="1636" y="16036"/>
                  <a:pt x="1407" y="15658"/>
                </a:cubicBezTo>
                <a:cubicBezTo>
                  <a:pt x="977" y="14956"/>
                  <a:pt x="1725" y="13402"/>
                  <a:pt x="3558" y="11620"/>
                </a:cubicBezTo>
                <a:close/>
                <a:moveTo>
                  <a:pt x="16970" y="11620"/>
                </a:moveTo>
                <a:cubicBezTo>
                  <a:pt x="18803" y="13402"/>
                  <a:pt x="19551" y="14956"/>
                  <a:pt x="19121" y="15658"/>
                </a:cubicBezTo>
                <a:cubicBezTo>
                  <a:pt x="18863" y="16063"/>
                  <a:pt x="18104" y="16275"/>
                  <a:pt x="17045" y="16275"/>
                </a:cubicBezTo>
                <a:cubicBezTo>
                  <a:pt x="16214" y="16275"/>
                  <a:pt x="15241" y="16148"/>
                  <a:pt x="14239" y="15905"/>
                </a:cubicBezTo>
                <a:cubicBezTo>
                  <a:pt x="14411" y="15095"/>
                  <a:pt x="14564" y="14266"/>
                  <a:pt x="14650" y="13348"/>
                </a:cubicBezTo>
                <a:cubicBezTo>
                  <a:pt x="15510" y="12781"/>
                  <a:pt x="16283" y="12214"/>
                  <a:pt x="16970" y="11620"/>
                </a:cubicBezTo>
                <a:close/>
                <a:moveTo>
                  <a:pt x="6962" y="14018"/>
                </a:moveTo>
                <a:cubicBezTo>
                  <a:pt x="7277" y="14207"/>
                  <a:pt x="7573" y="14358"/>
                  <a:pt x="7916" y="14547"/>
                </a:cubicBezTo>
                <a:cubicBezTo>
                  <a:pt x="8232" y="14709"/>
                  <a:pt x="8583" y="14914"/>
                  <a:pt x="8927" y="15076"/>
                </a:cubicBezTo>
                <a:cubicBezTo>
                  <a:pt x="8354" y="15292"/>
                  <a:pt x="7806" y="15478"/>
                  <a:pt x="7262" y="15640"/>
                </a:cubicBezTo>
                <a:cubicBezTo>
                  <a:pt x="7147" y="15127"/>
                  <a:pt x="7048" y="14585"/>
                  <a:pt x="6962" y="14018"/>
                </a:cubicBezTo>
                <a:close/>
                <a:moveTo>
                  <a:pt x="13378" y="14124"/>
                </a:moveTo>
                <a:cubicBezTo>
                  <a:pt x="13293" y="14637"/>
                  <a:pt x="13221" y="15146"/>
                  <a:pt x="13135" y="15605"/>
                </a:cubicBezTo>
                <a:cubicBezTo>
                  <a:pt x="12648" y="15443"/>
                  <a:pt x="12117" y="15292"/>
                  <a:pt x="11601" y="15076"/>
                </a:cubicBezTo>
                <a:cubicBezTo>
                  <a:pt x="11945" y="14914"/>
                  <a:pt x="12305" y="14718"/>
                  <a:pt x="12649" y="14529"/>
                </a:cubicBezTo>
                <a:cubicBezTo>
                  <a:pt x="12907" y="14394"/>
                  <a:pt x="13149" y="14259"/>
                  <a:pt x="13378" y="14124"/>
                </a:cubicBezTo>
                <a:close/>
                <a:moveTo>
                  <a:pt x="10255" y="15693"/>
                </a:moveTo>
                <a:cubicBezTo>
                  <a:pt x="11142" y="16071"/>
                  <a:pt x="12006" y="16385"/>
                  <a:pt x="12836" y="16628"/>
                </a:cubicBezTo>
                <a:cubicBezTo>
                  <a:pt x="12120" y="19111"/>
                  <a:pt x="11039" y="20524"/>
                  <a:pt x="10180" y="20524"/>
                </a:cubicBezTo>
                <a:cubicBezTo>
                  <a:pt x="9321" y="20524"/>
                  <a:pt x="8240" y="19110"/>
                  <a:pt x="7524" y="16680"/>
                </a:cubicBezTo>
                <a:cubicBezTo>
                  <a:pt x="8411" y="16410"/>
                  <a:pt x="9310" y="16098"/>
                  <a:pt x="10255" y="15693"/>
                </a:cubicBezTo>
                <a:close/>
              </a:path>
            </a:pathLst>
          </a:custGeom>
          <a:gradFill>
            <a:gsLst>
              <a:gs pos="22846">
                <a:srgbClr val="FF3847"/>
              </a:gs>
              <a:gs pos="63342">
                <a:srgbClr val="FF7D25"/>
              </a:gs>
              <a:gs pos="100000">
                <a:srgbClr val="FFC203"/>
              </a:gs>
            </a:gsLst>
            <a:lin ang="2089255"/>
          </a:gradFill>
          <a:ln w="12700">
            <a:miter lim="400000"/>
          </a:ln>
        </p:spPr>
        <p:txBody>
          <a:bodyPr lIns="45719" rIns="45719" anchor="ctr"/>
          <a:lstStyle/>
          <a:p>
            <a:endParaRPr/>
          </a:p>
        </p:txBody>
      </p:sp>
      <p:sp>
        <p:nvSpPr>
          <p:cNvPr id="187" name="Rectangle 186"/>
          <p:cNvSpPr/>
          <p:nvPr/>
        </p:nvSpPr>
        <p:spPr>
          <a:xfrm>
            <a:off x="3157446" y="420679"/>
            <a:ext cx="4262705" cy="523220"/>
          </a:xfrm>
          <a:prstGeom prst="rect">
            <a:avLst/>
          </a:prstGeom>
        </p:spPr>
        <p:txBody>
          <a:bodyPr wrap="none">
            <a:spAutoFit/>
          </a:bodyPr>
          <a:lstStyle/>
          <a:p>
            <a:pPr algn="ctr"/>
            <a:r>
              <a:rPr lang="fr-FR" sz="2800" b="1" i="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Les étapes de modélisation</a:t>
            </a:r>
            <a:endParaRPr lang="en-US" sz="28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4395225" y="2924307"/>
            <a:ext cx="4355393" cy="707886"/>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Ajout des matériaux pour les différents composants</a:t>
            </a:r>
            <a:r>
              <a:rPr lang="fr-FR" dirty="0" smtClean="0"/>
              <a:t>.</a:t>
            </a:r>
            <a:endParaRPr lang="fr-FR" dirty="0"/>
          </a:p>
        </p:txBody>
      </p:sp>
      <p:sp>
        <p:nvSpPr>
          <p:cNvPr id="3" name="TextBox 2"/>
          <p:cNvSpPr txBox="1"/>
          <p:nvPr/>
        </p:nvSpPr>
        <p:spPr>
          <a:xfrm>
            <a:off x="4552851" y="4090458"/>
            <a:ext cx="3612355" cy="400110"/>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Paramétrage des ports </a:t>
            </a:r>
            <a:endParaRPr lang="fr-FR"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4489FD0-501B-4C6F-9CB2-8996B7BF4EFE}" type="slidenum">
              <a:rPr lang="de-DE" sz="1800" b="1" smtClean="0">
                <a:solidFill>
                  <a:schemeClr val="tx1"/>
                </a:solidFill>
              </a:rPr>
              <a:pPr/>
              <a:t>21</a:t>
            </a:fld>
            <a:endParaRPr lang="de-DE" sz="1800" b="1" dirty="0">
              <a:solidFill>
                <a:schemeClr val="tx1"/>
              </a:solidFill>
            </a:endParaRPr>
          </a:p>
        </p:txBody>
      </p:sp>
    </p:spTree>
    <p:extLst>
      <p:ext uri="{BB962C8B-B14F-4D97-AF65-F5344CB8AC3E}">
        <p14:creationId xmlns:p14="http://schemas.microsoft.com/office/powerpoint/2010/main" val="947390878"/>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 calcmode="lin" valueType="num">
                                      <p:cBhvr additive="base">
                                        <p:cTn id="7" dur="500" fill="hold"/>
                                        <p:tgtEl>
                                          <p:spTgt spid="187"/>
                                        </p:tgtEl>
                                        <p:attrNameLst>
                                          <p:attrName>ppt_x</p:attrName>
                                        </p:attrNameLst>
                                      </p:cBhvr>
                                      <p:tavLst>
                                        <p:tav tm="0">
                                          <p:val>
                                            <p:strVal val="#ppt_x"/>
                                          </p:val>
                                        </p:tav>
                                        <p:tav tm="100000">
                                          <p:val>
                                            <p:strVal val="#ppt_x"/>
                                          </p:val>
                                        </p:tav>
                                      </p:tavLst>
                                    </p:anim>
                                    <p:anim calcmode="lin" valueType="num">
                                      <p:cBhvr additive="base">
                                        <p:cTn id="8"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
                                        </p:tgtEl>
                                        <p:attrNameLst>
                                          <p:attrName>style.visibility</p:attrName>
                                        </p:attrNameLst>
                                      </p:cBhvr>
                                      <p:to>
                                        <p:strVal val="visible"/>
                                      </p:to>
                                    </p:set>
                                    <p:anim calcmode="lin" valueType="num">
                                      <p:cBhvr additive="base">
                                        <p:cTn id="13" dur="500" fill="hold"/>
                                        <p:tgtEl>
                                          <p:spTgt spid="178"/>
                                        </p:tgtEl>
                                        <p:attrNameLst>
                                          <p:attrName>ppt_x</p:attrName>
                                        </p:attrNameLst>
                                      </p:cBhvr>
                                      <p:tavLst>
                                        <p:tav tm="0">
                                          <p:val>
                                            <p:strVal val="#ppt_x"/>
                                          </p:val>
                                        </p:tav>
                                        <p:tav tm="100000">
                                          <p:val>
                                            <p:strVal val="#ppt_x"/>
                                          </p:val>
                                        </p:tav>
                                      </p:tavLst>
                                    </p:anim>
                                    <p:anim calcmode="lin" valueType="num">
                                      <p:cBhvr additive="base">
                                        <p:cTn id="14"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
                                        </p:tgtEl>
                                        <p:attrNameLst>
                                          <p:attrName>style.visibility</p:attrName>
                                        </p:attrNameLst>
                                      </p:cBhvr>
                                      <p:to>
                                        <p:strVal val="visible"/>
                                      </p:to>
                                    </p:set>
                                    <p:anim calcmode="lin" valueType="num">
                                      <p:cBhvr additive="base">
                                        <p:cTn id="19" dur="500" fill="hold"/>
                                        <p:tgtEl>
                                          <p:spTgt spid="174"/>
                                        </p:tgtEl>
                                        <p:attrNameLst>
                                          <p:attrName>ppt_x</p:attrName>
                                        </p:attrNameLst>
                                      </p:cBhvr>
                                      <p:tavLst>
                                        <p:tav tm="0">
                                          <p:val>
                                            <p:strVal val="#ppt_x"/>
                                          </p:val>
                                        </p:tav>
                                        <p:tav tm="100000">
                                          <p:val>
                                            <p:strVal val="#ppt_x"/>
                                          </p:val>
                                        </p:tav>
                                      </p:tavLst>
                                    </p:anim>
                                    <p:anim calcmode="lin" valueType="num">
                                      <p:cBhvr additive="base">
                                        <p:cTn id="20"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9"/>
                                        </p:tgtEl>
                                        <p:attrNameLst>
                                          <p:attrName>style.visibility</p:attrName>
                                        </p:attrNameLst>
                                      </p:cBhvr>
                                      <p:to>
                                        <p:strVal val="visible"/>
                                      </p:to>
                                    </p:set>
                                    <p:anim calcmode="lin" valueType="num">
                                      <p:cBhvr additive="base">
                                        <p:cTn id="25" dur="500" fill="hold"/>
                                        <p:tgtEl>
                                          <p:spTgt spid="179"/>
                                        </p:tgtEl>
                                        <p:attrNameLst>
                                          <p:attrName>ppt_x</p:attrName>
                                        </p:attrNameLst>
                                      </p:cBhvr>
                                      <p:tavLst>
                                        <p:tav tm="0">
                                          <p:val>
                                            <p:strVal val="#ppt_x"/>
                                          </p:val>
                                        </p:tav>
                                        <p:tav tm="100000">
                                          <p:val>
                                            <p:strVal val="#ppt_x"/>
                                          </p:val>
                                        </p:tav>
                                      </p:tavLst>
                                    </p:anim>
                                    <p:anim calcmode="lin" valueType="num">
                                      <p:cBhvr additive="base">
                                        <p:cTn id="26"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0"/>
                                        </p:tgtEl>
                                        <p:attrNameLst>
                                          <p:attrName>style.visibility</p:attrName>
                                        </p:attrNameLst>
                                      </p:cBhvr>
                                      <p:to>
                                        <p:strVal val="visible"/>
                                      </p:to>
                                    </p:set>
                                    <p:anim calcmode="lin" valueType="num">
                                      <p:cBhvr additive="base">
                                        <p:cTn id="37" dur="500" fill="hold"/>
                                        <p:tgtEl>
                                          <p:spTgt spid="180"/>
                                        </p:tgtEl>
                                        <p:attrNameLst>
                                          <p:attrName>ppt_x</p:attrName>
                                        </p:attrNameLst>
                                      </p:cBhvr>
                                      <p:tavLst>
                                        <p:tav tm="0">
                                          <p:val>
                                            <p:strVal val="#ppt_x"/>
                                          </p:val>
                                        </p:tav>
                                        <p:tav tm="100000">
                                          <p:val>
                                            <p:strVal val="#ppt_x"/>
                                          </p:val>
                                        </p:tav>
                                      </p:tavLst>
                                    </p:anim>
                                    <p:anim calcmode="lin" valueType="num">
                                      <p:cBhvr additive="base">
                                        <p:cTn id="3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1"/>
                                        </p:tgtEl>
                                        <p:attrNameLst>
                                          <p:attrName>style.visibility</p:attrName>
                                        </p:attrNameLst>
                                      </p:cBhvr>
                                      <p:to>
                                        <p:strVal val="visible"/>
                                      </p:to>
                                    </p:set>
                                    <p:anim calcmode="lin" valueType="num">
                                      <p:cBhvr additive="base">
                                        <p:cTn id="49" dur="500" fill="hold"/>
                                        <p:tgtEl>
                                          <p:spTgt spid="181"/>
                                        </p:tgtEl>
                                        <p:attrNameLst>
                                          <p:attrName>ppt_x</p:attrName>
                                        </p:attrNameLst>
                                      </p:cBhvr>
                                      <p:tavLst>
                                        <p:tav tm="0">
                                          <p:val>
                                            <p:strVal val="#ppt_x"/>
                                          </p:val>
                                        </p:tav>
                                        <p:tav tm="100000">
                                          <p:val>
                                            <p:strVal val="#ppt_x"/>
                                          </p:val>
                                        </p:tav>
                                      </p:tavLst>
                                    </p:anim>
                                    <p:anim calcmode="lin" valueType="num">
                                      <p:cBhvr additive="base">
                                        <p:cTn id="50"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7"/>
                                        </p:tgtEl>
                                        <p:attrNameLst>
                                          <p:attrName>style.visibility</p:attrName>
                                        </p:attrNameLst>
                                      </p:cBhvr>
                                      <p:to>
                                        <p:strVal val="visible"/>
                                      </p:to>
                                    </p:set>
                                    <p:anim calcmode="lin" valueType="num">
                                      <p:cBhvr additive="base">
                                        <p:cTn id="55" dur="500" fill="hold"/>
                                        <p:tgtEl>
                                          <p:spTgt spid="177"/>
                                        </p:tgtEl>
                                        <p:attrNameLst>
                                          <p:attrName>ppt_x</p:attrName>
                                        </p:attrNameLst>
                                      </p:cBhvr>
                                      <p:tavLst>
                                        <p:tav tm="0">
                                          <p:val>
                                            <p:strVal val="#ppt_x"/>
                                          </p:val>
                                        </p:tav>
                                        <p:tav tm="100000">
                                          <p:val>
                                            <p:strVal val="#ppt_x"/>
                                          </p:val>
                                        </p:tav>
                                      </p:tavLst>
                                    </p:anim>
                                    <p:anim calcmode="lin" valueType="num">
                                      <p:cBhvr additive="base">
                                        <p:cTn id="56"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7" grpId="0" animBg="1"/>
      <p:bldP spid="178" grpId="0" animBg="1"/>
      <p:bldP spid="179" grpId="0" animBg="1"/>
      <p:bldP spid="180" grpId="0" animBg="1"/>
      <p:bldP spid="181" grpId="0" animBg="1"/>
      <p:bldP spid="187" grpId="0"/>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291" y="815731"/>
            <a:ext cx="7804596" cy="646331"/>
          </a:xfrm>
          <a:prstGeom prst="rect">
            <a:avLst/>
          </a:prstGeom>
          <a:noFill/>
        </p:spPr>
        <p:txBody>
          <a:bodyPr wrap="square" rtlCol="0">
            <a:spAutoFit/>
          </a:bodyPr>
          <a:lstStyle/>
          <a:p>
            <a:pPr algn="ctr"/>
            <a:r>
              <a:rPr lang="fr-FR" sz="3600" b="1" i="1" dirty="0" smtClean="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 modèle choisi</a:t>
            </a:r>
            <a:endParaRPr lang="fr-FR" sz="3600" b="1" i="1" dirty="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4489FD0-501B-4C6F-9CB2-8996B7BF4EFE}" type="slidenum">
              <a:rPr lang="de-DE" sz="2000" b="1" smtClean="0">
                <a:solidFill>
                  <a:schemeClr val="tx1"/>
                </a:solidFill>
              </a:rPr>
              <a:pPr/>
              <a:t>22</a:t>
            </a:fld>
            <a:endParaRPr lang="de-DE" sz="20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28" y="2535988"/>
            <a:ext cx="6277851" cy="26197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5870" y="2535988"/>
            <a:ext cx="3352800" cy="2514600"/>
          </a:xfrm>
          <a:prstGeom prst="rect">
            <a:avLst/>
          </a:prstGeom>
        </p:spPr>
      </p:pic>
    </p:spTree>
    <p:extLst>
      <p:ext uri="{BB962C8B-B14F-4D97-AF65-F5344CB8AC3E}">
        <p14:creationId xmlns:p14="http://schemas.microsoft.com/office/powerpoint/2010/main" val="274055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08" y="1099812"/>
            <a:ext cx="7121728" cy="4658375"/>
          </a:xfrm>
          <a:prstGeom prst="rect">
            <a:avLst/>
          </a:prstGeom>
        </p:spPr>
      </p:pic>
      <p:sp>
        <p:nvSpPr>
          <p:cNvPr id="4" name="Slide Number Placeholder 3"/>
          <p:cNvSpPr>
            <a:spLocks noGrp="1"/>
          </p:cNvSpPr>
          <p:nvPr>
            <p:ph type="sldNum" sz="quarter" idx="12"/>
          </p:nvPr>
        </p:nvSpPr>
        <p:spPr/>
        <p:txBody>
          <a:bodyPr/>
          <a:lstStyle/>
          <a:p>
            <a:fld id="{A4489FD0-501B-4C6F-9CB2-8996B7BF4EFE}" type="slidenum">
              <a:rPr lang="de-DE" sz="1800" b="1" smtClean="0">
                <a:solidFill>
                  <a:schemeClr val="tx1"/>
                </a:solidFill>
              </a:rPr>
              <a:pPr/>
              <a:t>23</a:t>
            </a:fld>
            <a:endParaRPr lang="de-DE" sz="1800" b="1" dirty="0">
              <a:solidFill>
                <a:schemeClr val="tx1"/>
              </a:solidFill>
            </a:endParaRPr>
          </a:p>
        </p:txBody>
      </p:sp>
    </p:spTree>
    <p:extLst>
      <p:ext uri="{BB962C8B-B14F-4D97-AF65-F5344CB8AC3E}">
        <p14:creationId xmlns:p14="http://schemas.microsoft.com/office/powerpoint/2010/main" val="3935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1" y="991673"/>
            <a:ext cx="8023538" cy="4566461"/>
          </a:xfrm>
          <a:prstGeom prst="rect">
            <a:avLst/>
          </a:prstGeom>
        </p:spPr>
      </p:pic>
      <p:sp>
        <p:nvSpPr>
          <p:cNvPr id="3" name="Slide Number Placeholder 2"/>
          <p:cNvSpPr>
            <a:spLocks noGrp="1"/>
          </p:cNvSpPr>
          <p:nvPr>
            <p:ph type="sldNum" sz="quarter" idx="12"/>
          </p:nvPr>
        </p:nvSpPr>
        <p:spPr/>
        <p:txBody>
          <a:bodyPr/>
          <a:lstStyle/>
          <a:p>
            <a:fld id="{A4489FD0-501B-4C6F-9CB2-8996B7BF4EFE}" type="slidenum">
              <a:rPr lang="de-DE" sz="2000" b="1" smtClean="0">
                <a:solidFill>
                  <a:schemeClr val="tx1"/>
                </a:solidFill>
                <a:latin typeface="Times New Roman" panose="02020603050405020304" pitchFamily="18" charset="0"/>
                <a:cs typeface="Times New Roman" panose="02020603050405020304" pitchFamily="18" charset="0"/>
              </a:rPr>
              <a:pPr/>
              <a:t>24</a:t>
            </a:fld>
            <a:endParaRPr lang="de-DE"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55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50" y="862886"/>
            <a:ext cx="10021699" cy="4723828"/>
          </a:xfrm>
          <a:prstGeom prst="rect">
            <a:avLst/>
          </a:prstGeom>
        </p:spPr>
      </p:pic>
      <p:sp>
        <p:nvSpPr>
          <p:cNvPr id="3" name="Slide Number Placeholder 2"/>
          <p:cNvSpPr>
            <a:spLocks noGrp="1"/>
          </p:cNvSpPr>
          <p:nvPr>
            <p:ph type="sldNum" sz="quarter" idx="12"/>
          </p:nvPr>
        </p:nvSpPr>
        <p:spPr/>
        <p:txBody>
          <a:bodyPr/>
          <a:lstStyle/>
          <a:p>
            <a:fld id="{A4489FD0-501B-4C6F-9CB2-8996B7BF4EFE}" type="slidenum">
              <a:rPr lang="de-DE" sz="1800" b="1" smtClean="0">
                <a:solidFill>
                  <a:schemeClr val="tx1"/>
                </a:solidFill>
              </a:rPr>
              <a:pPr/>
              <a:t>25</a:t>
            </a:fld>
            <a:endParaRPr lang="de-DE" sz="1800" b="1" dirty="0">
              <a:solidFill>
                <a:schemeClr val="tx1"/>
              </a:solidFill>
            </a:endParaRPr>
          </a:p>
        </p:txBody>
      </p:sp>
    </p:spTree>
    <p:extLst>
      <p:ext uri="{BB962C8B-B14F-4D97-AF65-F5344CB8AC3E}">
        <p14:creationId xmlns:p14="http://schemas.microsoft.com/office/powerpoint/2010/main" val="301460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50" y="1094705"/>
            <a:ext cx="10021699" cy="4487246"/>
          </a:xfrm>
          <a:prstGeom prst="rect">
            <a:avLst/>
          </a:prstGeom>
        </p:spPr>
      </p:pic>
      <p:sp>
        <p:nvSpPr>
          <p:cNvPr id="3" name="Slide Number Placeholder 2"/>
          <p:cNvSpPr>
            <a:spLocks noGrp="1"/>
          </p:cNvSpPr>
          <p:nvPr>
            <p:ph type="sldNum" sz="quarter" idx="12"/>
          </p:nvPr>
        </p:nvSpPr>
        <p:spPr>
          <a:xfrm>
            <a:off x="8584842" y="6317713"/>
            <a:ext cx="2743200" cy="365125"/>
          </a:xfrm>
        </p:spPr>
        <p:txBody>
          <a:bodyPr/>
          <a:lstStyle/>
          <a:p>
            <a:fld id="{A4489FD0-501B-4C6F-9CB2-8996B7BF4EFE}" type="slidenum">
              <a:rPr lang="de-DE" sz="1800" b="1" smtClean="0">
                <a:solidFill>
                  <a:schemeClr val="tx1"/>
                </a:solidFill>
              </a:rPr>
              <a:pPr/>
              <a:t>26</a:t>
            </a:fld>
            <a:endParaRPr lang="de-DE" sz="1800" b="1" dirty="0">
              <a:solidFill>
                <a:schemeClr val="tx1"/>
              </a:solidFill>
            </a:endParaRPr>
          </a:p>
        </p:txBody>
      </p:sp>
    </p:spTree>
    <p:extLst>
      <p:ext uri="{BB962C8B-B14F-4D97-AF65-F5344CB8AC3E}">
        <p14:creationId xmlns:p14="http://schemas.microsoft.com/office/powerpoint/2010/main" val="229703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104" y="746975"/>
            <a:ext cx="8384147" cy="4963581"/>
          </a:xfrm>
          <a:prstGeom prst="rect">
            <a:avLst/>
          </a:prstGeom>
        </p:spPr>
      </p:pic>
      <p:sp>
        <p:nvSpPr>
          <p:cNvPr id="3" name="Slide Number Placeholder 2"/>
          <p:cNvSpPr>
            <a:spLocks noGrp="1"/>
          </p:cNvSpPr>
          <p:nvPr>
            <p:ph type="sldNum" sz="quarter" idx="12"/>
          </p:nvPr>
        </p:nvSpPr>
        <p:spPr/>
        <p:txBody>
          <a:bodyPr/>
          <a:lstStyle/>
          <a:p>
            <a:fld id="{A4489FD0-501B-4C6F-9CB2-8996B7BF4EFE}" type="slidenum">
              <a:rPr lang="de-DE" sz="1800" b="1" smtClean="0">
                <a:solidFill>
                  <a:schemeClr val="tx1"/>
                </a:solidFill>
              </a:rPr>
              <a:pPr/>
              <a:t>27</a:t>
            </a:fld>
            <a:endParaRPr lang="de-DE" sz="1800" b="1" dirty="0">
              <a:solidFill>
                <a:schemeClr val="tx1"/>
              </a:solidFill>
            </a:endParaRPr>
          </a:p>
        </p:txBody>
      </p:sp>
      <p:sp>
        <p:nvSpPr>
          <p:cNvPr id="4" name="TextBox 3"/>
          <p:cNvSpPr txBox="1"/>
          <p:nvPr/>
        </p:nvSpPr>
        <p:spPr>
          <a:xfrm>
            <a:off x="2689412" y="322729"/>
            <a:ext cx="6589060" cy="369332"/>
          </a:xfrm>
          <a:prstGeom prst="rect">
            <a:avLst/>
          </a:prstGeom>
          <a:noFill/>
        </p:spPr>
        <p:txBody>
          <a:bodyPr wrap="square" rtlCol="0">
            <a:spAutoFit/>
          </a:bodyPr>
          <a:lstStyle/>
          <a:p>
            <a:r>
              <a:rPr lang="fr-FR" b="1" dirty="0" smtClean="0">
                <a:solidFill>
                  <a:srgbClr val="00A0A8"/>
                </a:solidFill>
                <a:latin typeface="Times New Roman" panose="02020603050405020304" pitchFamily="18" charset="0"/>
                <a:cs typeface="Times New Roman" panose="02020603050405020304" pitchFamily="18" charset="0"/>
              </a:rPr>
              <a:t>Courbe de variation de paramètres S en fonction de Fréquences</a:t>
            </a:r>
            <a:endParaRPr lang="fr-FR" b="1" dirty="0">
              <a:solidFill>
                <a:srgbClr val="00A0A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46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282" y="1184856"/>
            <a:ext cx="8783391" cy="4726547"/>
          </a:xfrm>
          <a:prstGeom prst="rect">
            <a:avLst/>
          </a:prstGeom>
        </p:spPr>
      </p:pic>
      <p:sp>
        <p:nvSpPr>
          <p:cNvPr id="3" name="Slide Number Placeholder 2"/>
          <p:cNvSpPr>
            <a:spLocks noGrp="1"/>
          </p:cNvSpPr>
          <p:nvPr>
            <p:ph type="sldNum" sz="quarter" idx="12"/>
          </p:nvPr>
        </p:nvSpPr>
        <p:spPr/>
        <p:txBody>
          <a:bodyPr/>
          <a:lstStyle/>
          <a:p>
            <a:fld id="{A4489FD0-501B-4C6F-9CB2-8996B7BF4EFE}" type="slidenum">
              <a:rPr lang="de-DE" sz="1800" b="1" smtClean="0">
                <a:solidFill>
                  <a:schemeClr val="tx1"/>
                </a:solidFill>
              </a:rPr>
              <a:pPr/>
              <a:t>28</a:t>
            </a:fld>
            <a:endParaRPr lang="de-DE" sz="1800" b="1" dirty="0">
              <a:solidFill>
                <a:schemeClr val="tx1"/>
              </a:solidFill>
            </a:endParaRPr>
          </a:p>
        </p:txBody>
      </p:sp>
      <p:sp>
        <p:nvSpPr>
          <p:cNvPr id="4" name="TextBox 1"/>
          <p:cNvSpPr txBox="1"/>
          <p:nvPr/>
        </p:nvSpPr>
        <p:spPr>
          <a:xfrm>
            <a:off x="2228550" y="358751"/>
            <a:ext cx="7250806" cy="646331"/>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dirty="0" smtClean="0">
                <a:solidFill>
                  <a:srgbClr val="00A0A8"/>
                </a:solidFill>
                <a:latin typeface="Times New Roman" pitchFamily="18" charset="0"/>
                <a:cs typeface="Times New Roman" pitchFamily="18" charset="0"/>
              </a:rPr>
              <a:t>Diagramme de </a:t>
            </a:r>
            <a:r>
              <a:rPr lang="fr-FR" sz="3600" dirty="0">
                <a:solidFill>
                  <a:srgbClr val="00A0A8"/>
                </a:solidFill>
                <a:latin typeface="Times New Roman" pitchFamily="18" charset="0"/>
                <a:cs typeface="Times New Roman" pitchFamily="18" charset="0"/>
              </a:rPr>
              <a:t>S</a:t>
            </a:r>
            <a:r>
              <a:rPr lang="fr-FR" sz="3600" dirty="0" smtClean="0">
                <a:solidFill>
                  <a:srgbClr val="00A0A8"/>
                </a:solidFill>
                <a:latin typeface="Times New Roman" pitchFamily="18" charset="0"/>
                <a:cs typeface="Times New Roman" pitchFamily="18" charset="0"/>
              </a:rPr>
              <a:t>mith</a:t>
            </a:r>
            <a:endParaRPr lang="fr-FR" sz="3600" dirty="0">
              <a:solidFill>
                <a:srgbClr val="00A0A8"/>
              </a:solidFill>
              <a:latin typeface="Times New Roman" pitchFamily="18" charset="0"/>
              <a:cs typeface="Times New Roman" pitchFamily="18" charset="0"/>
            </a:endParaRPr>
          </a:p>
        </p:txBody>
      </p:sp>
    </p:spTree>
    <p:extLst>
      <p:ext uri="{BB962C8B-B14F-4D97-AF65-F5344CB8AC3E}">
        <p14:creationId xmlns:p14="http://schemas.microsoft.com/office/powerpoint/2010/main" val="306223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9560" y="579549"/>
            <a:ext cx="7044744" cy="923330"/>
          </a:xfrm>
          <a:prstGeom prst="rect">
            <a:avLst/>
          </a:prstGeom>
          <a:noFill/>
        </p:spPr>
        <p:txBody>
          <a:bodyPr wrap="square" rtlCol="0">
            <a:spAutoFit/>
          </a:bodyPr>
          <a:lstStyle/>
          <a:p>
            <a:pPr algn="ctr"/>
            <a:r>
              <a:rPr lang="fr-FR" sz="5400" b="1" i="1" dirty="0" smtClean="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TextBox 2"/>
          <p:cNvSpPr txBox="1"/>
          <p:nvPr/>
        </p:nvSpPr>
        <p:spPr>
          <a:xfrm>
            <a:off x="618186" y="1746218"/>
            <a:ext cx="10869769" cy="35394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a:buFont typeface="Wingdings" panose="05000000000000000000" pitchFamily="2" charset="2"/>
              <a:buChar char="ü"/>
            </a:pPr>
            <a:r>
              <a:rPr lang="fr-FR" sz="3200" b="1" dirty="0" smtClean="0">
                <a:solidFill>
                  <a:schemeClr val="tx1"/>
                </a:solidFill>
                <a:latin typeface="Times New Roman" panose="02020603050405020304" pitchFamily="18" charset="0"/>
                <a:cs typeface="Times New Roman" panose="02020603050405020304" pitchFamily="18" charset="0"/>
              </a:rPr>
              <a:t>Résultat satisfaisante  pour l’optimisation des ressources radio.</a:t>
            </a:r>
          </a:p>
          <a:p>
            <a:pPr marL="457200" indent="-457200">
              <a:buFont typeface="Wingdings" panose="05000000000000000000" pitchFamily="2" charset="2"/>
              <a:buChar char="ü"/>
            </a:pPr>
            <a:r>
              <a:rPr lang="fr-FR" sz="3200" b="1" dirty="0" smtClean="0">
                <a:solidFill>
                  <a:schemeClr val="tx1"/>
                </a:solidFill>
                <a:latin typeface="Times New Roman" panose="02020603050405020304" pitchFamily="18" charset="0"/>
                <a:cs typeface="Times New Roman" panose="02020603050405020304" pitchFamily="18" charset="0"/>
              </a:rPr>
              <a:t>le calcul des S paramètres et son modélisation dans le diagramme de Smith donne un bonne idée sur le fonctionnement du diplexeur.</a:t>
            </a:r>
          </a:p>
          <a:p>
            <a:pPr marL="457200" indent="-457200">
              <a:buFont typeface="Wingdings" panose="05000000000000000000" pitchFamily="2" charset="2"/>
              <a:buChar char="ü"/>
            </a:pPr>
            <a:r>
              <a:rPr lang="fr-FR" sz="3200" b="1" dirty="0" smtClean="0">
                <a:solidFill>
                  <a:schemeClr val="tx1"/>
                </a:solidFill>
                <a:latin typeface="Times New Roman" panose="02020603050405020304" pitchFamily="18" charset="0"/>
                <a:cs typeface="Times New Roman" panose="02020603050405020304" pitchFamily="18" charset="0"/>
              </a:rPr>
              <a:t>Amélioration d’étude de champ électrique en fonction des fréquences</a:t>
            </a:r>
            <a:r>
              <a:rPr lang="fr-FR" dirty="0" smtClean="0"/>
              <a:t>.</a:t>
            </a:r>
            <a:endParaRPr lang="fr-FR" dirty="0"/>
          </a:p>
        </p:txBody>
      </p:sp>
      <p:sp>
        <p:nvSpPr>
          <p:cNvPr id="4" name="Slide Number Placeholder 3"/>
          <p:cNvSpPr>
            <a:spLocks noGrp="1"/>
          </p:cNvSpPr>
          <p:nvPr>
            <p:ph type="sldNum" sz="quarter" idx="12"/>
          </p:nvPr>
        </p:nvSpPr>
        <p:spPr/>
        <p:txBody>
          <a:bodyPr/>
          <a:lstStyle/>
          <a:p>
            <a:fld id="{A4489FD0-501B-4C6F-9CB2-8996B7BF4EFE}" type="slidenum">
              <a:rPr lang="de-DE" sz="1800" b="1" smtClean="0">
                <a:solidFill>
                  <a:schemeClr val="tx1"/>
                </a:solidFill>
              </a:rPr>
              <a:pPr/>
              <a:t>29</a:t>
            </a:fld>
            <a:endParaRPr lang="de-DE" sz="1800" b="1" dirty="0">
              <a:solidFill>
                <a:schemeClr val="tx1"/>
              </a:solidFill>
            </a:endParaRPr>
          </a:p>
        </p:txBody>
      </p:sp>
    </p:spTree>
    <p:extLst>
      <p:ext uri="{BB962C8B-B14F-4D97-AF65-F5344CB8AC3E}">
        <p14:creationId xmlns:p14="http://schemas.microsoft.com/office/powerpoint/2010/main" val="215245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8652" y="1411561"/>
            <a:ext cx="7250806" cy="1323439"/>
          </a:xfrm>
          <a:prstGeom prst="rect">
            <a:avLst/>
          </a:prstGeom>
          <a:noFill/>
        </p:spPr>
        <p:txBody>
          <a:bodyPr wrap="square" rtlCol="0">
            <a:spAutoFit/>
          </a:bodyPr>
          <a:lstStyle/>
          <a:p>
            <a:pPr algn="ctr"/>
            <a:r>
              <a:rPr lang="fr-FR" sz="8000" dirty="0" smtClean="0">
                <a:solidFill>
                  <a:srgbClr val="52C9BD"/>
                </a:solidFill>
                <a:latin typeface="Algerian" panose="04020705040A02060702" pitchFamily="82" charset="0"/>
              </a:rPr>
              <a:t>Introduction</a:t>
            </a:r>
            <a:endParaRPr lang="fr-FR" sz="8000" dirty="0">
              <a:solidFill>
                <a:srgbClr val="52C9BD"/>
              </a:solidFill>
              <a:latin typeface="Algerian" panose="04020705040A02060702" pitchFamily="82" charset="0"/>
            </a:endParaRPr>
          </a:p>
        </p:txBody>
      </p:sp>
      <p:sp>
        <p:nvSpPr>
          <p:cNvPr id="3" name="Slide Number Placeholder 2"/>
          <p:cNvSpPr>
            <a:spLocks noGrp="1"/>
          </p:cNvSpPr>
          <p:nvPr>
            <p:ph type="sldNum" sz="quarter" idx="2"/>
          </p:nvPr>
        </p:nvSpPr>
        <p:spPr/>
        <p:txBody>
          <a:bodyPr/>
          <a:lstStyle/>
          <a:p>
            <a:fld id="{86CB4B4D-7CA3-9044-876B-883B54F8677D}" type="slidenum">
              <a:rPr lang="fr-FR" sz="1800" b="1" smtClean="0">
                <a:solidFill>
                  <a:schemeClr val="tx1"/>
                </a:solidFill>
              </a:rPr>
              <a:pPr/>
              <a:t>3</a:t>
            </a:fld>
            <a:endParaRPr lang="fr-FR" sz="1800" b="1" dirty="0">
              <a:solidFill>
                <a:schemeClr val="tx1"/>
              </a:solidFill>
            </a:endParaRPr>
          </a:p>
        </p:txBody>
      </p:sp>
      <p:sp>
        <p:nvSpPr>
          <p:cNvPr id="5" name="TextBox 4"/>
          <p:cNvSpPr txBox="1"/>
          <p:nvPr/>
        </p:nvSpPr>
        <p:spPr>
          <a:xfrm>
            <a:off x="1949824" y="2904565"/>
            <a:ext cx="7689634" cy="2246769"/>
          </a:xfrm>
          <a:prstGeom prst="rect">
            <a:avLst/>
          </a:prstGeom>
          <a:noFill/>
        </p:spPr>
        <p:txBody>
          <a:bodyPr wrap="square" rtlCol="0">
            <a:spAutoFit/>
          </a:bodyPr>
          <a:lstStyle/>
          <a:p>
            <a:pPr marL="285750" indent="-285750">
              <a:buFont typeface="Wingdings" panose="05000000000000000000" pitchFamily="2" charset="2"/>
              <a:buChar char="Ø"/>
            </a:pPr>
            <a:r>
              <a:rPr lang="fr-FR" sz="2800" b="1" dirty="0" smtClean="0">
                <a:latin typeface="Times New Roman" panose="02020603050405020304" pitchFamily="18" charset="0"/>
                <a:cs typeface="Times New Roman" panose="02020603050405020304" pitchFamily="18" charset="0"/>
              </a:rPr>
              <a:t>L’évolution des réseaux mobiles.</a:t>
            </a:r>
          </a:p>
          <a:p>
            <a:pPr marL="285750" indent="-285750">
              <a:buFont typeface="Wingdings" panose="05000000000000000000" pitchFamily="2" charset="2"/>
              <a:buChar char="Ø"/>
            </a:pPr>
            <a:r>
              <a:rPr lang="fr-FR" sz="2800" b="1" dirty="0" smtClean="0">
                <a:latin typeface="Times New Roman" panose="02020603050405020304" pitchFamily="18" charset="0"/>
                <a:cs typeface="Times New Roman" panose="02020603050405020304" pitchFamily="18" charset="0"/>
              </a:rPr>
              <a:t>L’augmentation de nombres d’utilisateurs et des besoins.</a:t>
            </a:r>
          </a:p>
          <a:p>
            <a:pPr marL="285750" indent="-285750">
              <a:buFont typeface="Wingdings" panose="05000000000000000000" pitchFamily="2" charset="2"/>
              <a:buChar char="Ø"/>
            </a:pPr>
            <a:r>
              <a:rPr lang="fr-FR" sz="2800" b="1" dirty="0" smtClean="0">
                <a:latin typeface="Times New Roman" panose="02020603050405020304" pitchFamily="18" charset="0"/>
                <a:cs typeface="Times New Roman" panose="02020603050405020304" pitchFamily="18" charset="0"/>
              </a:rPr>
              <a:t>L’importance de diplexage et de modulation en hyperfréquences d’efficacité des signaux.</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4995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702" y="1974991"/>
            <a:ext cx="10844011" cy="1938992"/>
          </a:xfrm>
          <a:prstGeom prst="rect">
            <a:avLst/>
          </a:prstGeom>
          <a:noFill/>
        </p:spPr>
        <p:txBody>
          <a:bodyPr wrap="square" rtlCol="0">
            <a:spAutoFit/>
          </a:bodyPr>
          <a:lstStyle/>
          <a:p>
            <a:pPr algn="ctr"/>
            <a:r>
              <a:rPr lang="fr-FR" sz="6000" b="1" dirty="0" smtClean="0">
                <a:solidFill>
                  <a:srgbClr val="0070C0"/>
                </a:solidFill>
                <a:latin typeface="Times New Roman" panose="02020603050405020304" pitchFamily="18" charset="0"/>
                <a:cs typeface="Times New Roman" panose="02020603050405020304" pitchFamily="18" charset="0"/>
              </a:rPr>
              <a:t>MERCI POUR VOTRE ATTENTION </a:t>
            </a:r>
            <a:endParaRPr lang="fr-FR" sz="60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4489FD0-501B-4C6F-9CB2-8996B7BF4EFE}" type="slidenum">
              <a:rPr lang="de-DE" sz="1800" b="1" smtClean="0">
                <a:solidFill>
                  <a:schemeClr val="tx1"/>
                </a:solidFill>
              </a:rPr>
              <a:pPr/>
              <a:t>30</a:t>
            </a:fld>
            <a:endParaRPr lang="de-DE" sz="1800" b="1" dirty="0">
              <a:solidFill>
                <a:schemeClr val="tx1"/>
              </a:solidFill>
            </a:endParaRPr>
          </a:p>
        </p:txBody>
      </p:sp>
    </p:spTree>
    <p:extLst>
      <p:ext uri="{BB962C8B-B14F-4D97-AF65-F5344CB8AC3E}">
        <p14:creationId xmlns:p14="http://schemas.microsoft.com/office/powerpoint/2010/main" val="4192541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 xmlns:a16="http://schemas.microsoft.com/office/drawing/2014/main" id="{4F373113-18F1-4443-9A8E-5EF06C1D2FEA}"/>
              </a:ext>
            </a:extLst>
          </p:cNvPr>
          <p:cNvSpPr/>
          <p:nvPr/>
        </p:nvSpPr>
        <p:spPr>
          <a:xfrm>
            <a:off x="-290921" y="0"/>
            <a:ext cx="13038733"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3"/>
          <p:cNvSpPr txBox="1"/>
          <p:nvPr/>
        </p:nvSpPr>
        <p:spPr>
          <a:xfrm>
            <a:off x="7117370" y="4953246"/>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78C85B"/>
                </a:solidFill>
              </a:defRPr>
            </a:lvl1pPr>
          </a:lstStyle>
          <a:p>
            <a:endParaRPr sz="1100" dirty="0"/>
          </a:p>
        </p:txBody>
      </p:sp>
      <p:sp>
        <p:nvSpPr>
          <p:cNvPr id="39" name="TextBox 36"/>
          <p:cNvSpPr txBox="1"/>
          <p:nvPr/>
        </p:nvSpPr>
        <p:spPr>
          <a:xfrm>
            <a:off x="8596456" y="4478786"/>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78C85B"/>
                </a:solidFill>
                <a:latin typeface="Impact"/>
                <a:ea typeface="Impact"/>
                <a:cs typeface="Impact"/>
                <a:sym typeface="Impact"/>
              </a:defRPr>
            </a:lvl1pPr>
          </a:lstStyle>
          <a:p>
            <a:endParaRPr dirty="0"/>
          </a:p>
        </p:txBody>
      </p:sp>
      <p:sp>
        <p:nvSpPr>
          <p:cNvPr id="40" name="TextBox 34"/>
          <p:cNvSpPr txBox="1"/>
          <p:nvPr/>
        </p:nvSpPr>
        <p:spPr>
          <a:xfrm>
            <a:off x="8562564" y="4979580"/>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78C85B"/>
                </a:solidFill>
              </a:defRPr>
            </a:lvl1pPr>
          </a:lstStyle>
          <a:p>
            <a:endParaRPr dirty="0"/>
          </a:p>
        </p:txBody>
      </p:sp>
      <p:sp>
        <p:nvSpPr>
          <p:cNvPr id="42" name="TextBox 33"/>
          <p:cNvSpPr txBox="1"/>
          <p:nvPr/>
        </p:nvSpPr>
        <p:spPr>
          <a:xfrm>
            <a:off x="4092219" y="3899284"/>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FFBB2D"/>
                </a:solidFill>
              </a:defRPr>
            </a:lvl1pPr>
          </a:lstStyle>
          <a:p>
            <a:endParaRPr sz="1100" dirty="0"/>
          </a:p>
        </p:txBody>
      </p:sp>
      <p:sp>
        <p:nvSpPr>
          <p:cNvPr id="44" name="TextBox 36"/>
          <p:cNvSpPr txBox="1"/>
          <p:nvPr/>
        </p:nvSpPr>
        <p:spPr>
          <a:xfrm>
            <a:off x="3265597" y="3431457"/>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BB2D"/>
                </a:solidFill>
                <a:latin typeface="Impact"/>
                <a:ea typeface="Impact"/>
                <a:cs typeface="Impact"/>
                <a:sym typeface="Impact"/>
              </a:defRPr>
            </a:lvl1pPr>
          </a:lstStyle>
          <a:p>
            <a:endParaRPr dirty="0"/>
          </a:p>
        </p:txBody>
      </p:sp>
      <p:sp>
        <p:nvSpPr>
          <p:cNvPr id="45" name="TextBox 34"/>
          <p:cNvSpPr txBox="1"/>
          <p:nvPr/>
        </p:nvSpPr>
        <p:spPr>
          <a:xfrm>
            <a:off x="3231705" y="3932252"/>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FFBB2D"/>
                </a:solidFill>
              </a:defRPr>
            </a:lvl1pPr>
          </a:lstStyle>
          <a:p>
            <a:endParaRPr dirty="0"/>
          </a:p>
        </p:txBody>
      </p:sp>
      <p:sp>
        <p:nvSpPr>
          <p:cNvPr id="47" name="TextBox 33"/>
          <p:cNvSpPr txBox="1"/>
          <p:nvPr/>
        </p:nvSpPr>
        <p:spPr>
          <a:xfrm>
            <a:off x="7117370" y="2842072"/>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E04B4A"/>
                </a:solidFill>
              </a:defRPr>
            </a:lvl1pPr>
          </a:lstStyle>
          <a:p>
            <a:endParaRPr sz="1100" dirty="0"/>
          </a:p>
        </p:txBody>
      </p:sp>
      <p:sp>
        <p:nvSpPr>
          <p:cNvPr id="49" name="TextBox 36"/>
          <p:cNvSpPr txBox="1"/>
          <p:nvPr/>
        </p:nvSpPr>
        <p:spPr>
          <a:xfrm>
            <a:off x="8596458" y="2458084"/>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E04B4A"/>
                </a:solidFill>
                <a:latin typeface="Impact"/>
                <a:ea typeface="Impact"/>
                <a:cs typeface="Impact"/>
                <a:sym typeface="Impact"/>
              </a:defRPr>
            </a:lvl1pPr>
          </a:lstStyle>
          <a:p>
            <a:endParaRPr dirty="0"/>
          </a:p>
        </p:txBody>
      </p:sp>
      <p:sp>
        <p:nvSpPr>
          <p:cNvPr id="81" name="TextBox 34"/>
          <p:cNvSpPr txBox="1"/>
          <p:nvPr/>
        </p:nvSpPr>
        <p:spPr>
          <a:xfrm>
            <a:off x="8562564" y="2958879"/>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E04B4A"/>
                </a:solidFill>
              </a:defRPr>
            </a:lvl1pPr>
          </a:lstStyle>
          <a:p>
            <a:endParaRPr dirty="0"/>
          </a:p>
        </p:txBody>
      </p:sp>
      <p:sp>
        <p:nvSpPr>
          <p:cNvPr id="85" name="TextBox 33"/>
          <p:cNvSpPr txBox="1"/>
          <p:nvPr/>
        </p:nvSpPr>
        <p:spPr>
          <a:xfrm>
            <a:off x="4115315" y="1878582"/>
            <a:ext cx="1152845" cy="26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solidFill>
                  <a:srgbClr val="45C4E3"/>
                </a:solidFill>
              </a:defRPr>
            </a:lvl1pPr>
          </a:lstStyle>
          <a:p>
            <a:endParaRPr sz="1100" dirty="0"/>
          </a:p>
        </p:txBody>
      </p:sp>
      <p:sp>
        <p:nvSpPr>
          <p:cNvPr id="88" name="TextBox 36"/>
          <p:cNvSpPr txBox="1"/>
          <p:nvPr/>
        </p:nvSpPr>
        <p:spPr>
          <a:xfrm>
            <a:off x="3265597" y="1410755"/>
            <a:ext cx="525545" cy="65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45C4E3"/>
                </a:solidFill>
                <a:latin typeface="Impact"/>
                <a:ea typeface="Impact"/>
                <a:cs typeface="Impact"/>
                <a:sym typeface="Impact"/>
              </a:defRPr>
            </a:lvl1pPr>
          </a:lstStyle>
          <a:p>
            <a:endParaRPr dirty="0"/>
          </a:p>
        </p:txBody>
      </p:sp>
      <p:sp>
        <p:nvSpPr>
          <p:cNvPr id="89" name="TextBox 34"/>
          <p:cNvSpPr txBox="1"/>
          <p:nvPr/>
        </p:nvSpPr>
        <p:spPr>
          <a:xfrm>
            <a:off x="3231705" y="1911550"/>
            <a:ext cx="593330" cy="230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b="1">
                <a:solidFill>
                  <a:srgbClr val="45C4E3"/>
                </a:solidFill>
              </a:defRPr>
            </a:lvl1pPr>
          </a:lstStyle>
          <a:p>
            <a:endParaRPr dirty="0"/>
          </a:p>
        </p:txBody>
      </p:sp>
      <p:grpSp>
        <p:nvGrpSpPr>
          <p:cNvPr id="142" name="Group 141">
            <a:extLst>
              <a:ext uri="{FF2B5EF4-FFF2-40B4-BE49-F238E27FC236}">
                <a16:creationId xmlns="" xmlns:a16="http://schemas.microsoft.com/office/drawing/2014/main" id="{EEB19012-A13E-4E01-97E1-4BD9BE0B2C4A}"/>
              </a:ext>
            </a:extLst>
          </p:cNvPr>
          <p:cNvGrpSpPr/>
          <p:nvPr/>
        </p:nvGrpSpPr>
        <p:grpSpPr>
          <a:xfrm>
            <a:off x="4783446" y="4142156"/>
            <a:ext cx="2289049" cy="369332"/>
            <a:chOff x="1514240" y="4816886"/>
            <a:chExt cx="2289049" cy="369332"/>
          </a:xfrm>
        </p:grpSpPr>
        <p:sp>
          <p:nvSpPr>
            <p:cNvPr id="143" name="TextBox 142">
              <a:extLst>
                <a:ext uri="{FF2B5EF4-FFF2-40B4-BE49-F238E27FC236}">
                  <a16:creationId xmlns=""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4" name="TextBox 143">
              <a:extLst>
                <a:ext uri="{FF2B5EF4-FFF2-40B4-BE49-F238E27FC236}">
                  <a16:creationId xmlns="" xmlns:a16="http://schemas.microsoft.com/office/drawing/2014/main" id="{AFB0129A-D09E-4693-96AE-20F4A2C31E42}"/>
                </a:ext>
              </a:extLst>
            </p:cNvPr>
            <p:cNvSpPr txBox="1"/>
            <p:nvPr/>
          </p:nvSpPr>
          <p:spPr>
            <a:xfrm>
              <a:off x="1595130" y="4824875"/>
              <a:ext cx="2011144" cy="307777"/>
            </a:xfrm>
            <a:prstGeom prst="rect">
              <a:avLst/>
            </a:prstGeom>
            <a:noFill/>
          </p:spPr>
          <p:txBody>
            <a:bodyPr wrap="square" rtlCol="0">
              <a:spAutoFit/>
            </a:bodyPr>
            <a:lstStyle/>
            <a:p>
              <a:pPr algn="ctr"/>
              <a:r>
                <a:rPr lang="fr-FR" sz="1400" b="1" dirty="0" smtClean="0"/>
                <a:t> </a:t>
              </a:r>
              <a:endParaRPr lang="fr-FR" sz="1400" b="1" dirty="0">
                <a:latin typeface="Verdana"/>
                <a:cs typeface="Verdana"/>
              </a:endParaRPr>
            </a:p>
          </p:txBody>
        </p:sp>
      </p:grpSp>
      <p:grpSp>
        <p:nvGrpSpPr>
          <p:cNvPr id="146" name="Group 145">
            <a:extLst>
              <a:ext uri="{FF2B5EF4-FFF2-40B4-BE49-F238E27FC236}">
                <a16:creationId xmlns="" xmlns:a16="http://schemas.microsoft.com/office/drawing/2014/main" id="{115D3786-3CB0-4D98-9C2D-11D4FBA5EAB9}"/>
              </a:ext>
            </a:extLst>
          </p:cNvPr>
          <p:cNvGrpSpPr/>
          <p:nvPr/>
        </p:nvGrpSpPr>
        <p:grpSpPr>
          <a:xfrm>
            <a:off x="6912585" y="4142156"/>
            <a:ext cx="2289049" cy="471515"/>
            <a:chOff x="1514240" y="4816886"/>
            <a:chExt cx="2289049" cy="471515"/>
          </a:xfrm>
        </p:grpSpPr>
        <p:sp>
          <p:nvSpPr>
            <p:cNvPr id="147" name="TextBox 146">
              <a:extLst>
                <a:ext uri="{FF2B5EF4-FFF2-40B4-BE49-F238E27FC236}">
                  <a16:creationId xmlns=""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48" name="TextBox 147">
              <a:extLst>
                <a:ext uri="{FF2B5EF4-FFF2-40B4-BE49-F238E27FC236}">
                  <a16:creationId xmlns="" xmlns:a16="http://schemas.microsoft.com/office/drawing/2014/main" id="{B60C2261-B057-44FB-B300-F0F52E3F90C0}"/>
                </a:ext>
              </a:extLst>
            </p:cNvPr>
            <p:cNvSpPr txBox="1"/>
            <p:nvPr/>
          </p:nvSpPr>
          <p:spPr>
            <a:xfrm>
              <a:off x="1733897" y="4919069"/>
              <a:ext cx="1849733"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134" y="2860624"/>
            <a:ext cx="5076648" cy="3506093"/>
          </a:xfrm>
          <a:prstGeom prst="rect">
            <a:avLst/>
          </a:prstGeom>
        </p:spPr>
      </p:pic>
      <p:sp>
        <p:nvSpPr>
          <p:cNvPr id="5" name="Rounded Rectangle 4"/>
          <p:cNvSpPr/>
          <p:nvPr/>
        </p:nvSpPr>
        <p:spPr>
          <a:xfrm>
            <a:off x="947965" y="444752"/>
            <a:ext cx="5059759" cy="33952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ctr">
              <a:buFont typeface="Wingdings" panose="05000000000000000000" pitchFamily="2" charset="2"/>
              <a:buChar char="Ø"/>
            </a:pPr>
            <a:endParaRPr lang="fr-FR"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Ø"/>
            </a:pPr>
            <a:endParaRPr lang="fr-F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Ø"/>
            </a:pPr>
            <a:endParaRPr lang="fr-FR"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Ø"/>
            </a:pPr>
            <a:r>
              <a:rPr lang="fr-FR"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 mobile sans fil à large bande.</a:t>
            </a:r>
          </a:p>
          <a:p>
            <a:pPr marL="285750" indent="-285750" algn="ctr">
              <a:buFont typeface="Wingdings" panose="05000000000000000000" pitchFamily="2" charset="2"/>
              <a:buChar char="Ø"/>
            </a:pPr>
            <a:r>
              <a:rPr lang="fr-FR"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Réduction de temps de latence.</a:t>
            </a:r>
          </a:p>
          <a:p>
            <a:pPr marL="285750" indent="-285750" algn="ctr">
              <a:buFont typeface="Wingdings" panose="05000000000000000000" pitchFamily="2" charset="2"/>
              <a:buChar char="Ø"/>
            </a:pPr>
            <a:r>
              <a:rPr lang="fr-FR"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Augmentation de vitesse émission et téléchargement.</a:t>
            </a:r>
          </a:p>
          <a:p>
            <a:pPr marL="285750" indent="-285750" algn="ctr">
              <a:buFont typeface="Wingdings" panose="05000000000000000000" pitchFamily="2" charset="2"/>
              <a:buChar char="Ø"/>
            </a:pPr>
            <a:r>
              <a:rPr lang="fr-FR"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Prendre en charge un grand nombre de dispositifs</a:t>
            </a:r>
            <a:r>
              <a:rPr lang="fr-FR" dirty="0" smtClean="0"/>
              <a:t>.</a:t>
            </a:r>
          </a:p>
          <a:p>
            <a:pPr marL="285750" indent="-285750" algn="ctr">
              <a:buFont typeface="Wingdings" panose="05000000000000000000" pitchFamily="2" charset="2"/>
              <a:buChar char="Ø"/>
            </a:pPr>
            <a:endParaRPr lang="fr-FR" dirty="0" smtClean="0"/>
          </a:p>
          <a:p>
            <a:pPr marL="285750" indent="-285750" algn="ctr">
              <a:buFont typeface="Wingdings" panose="05000000000000000000" pitchFamily="2" charset="2"/>
              <a:buChar char="Ø"/>
            </a:pPr>
            <a:endParaRPr lang="fr-FR" dirty="0" smtClean="0"/>
          </a:p>
          <a:p>
            <a:pPr algn="ctr"/>
            <a:endParaRPr lang="fr-FR" dirty="0"/>
          </a:p>
        </p:txBody>
      </p:sp>
      <p:sp>
        <p:nvSpPr>
          <p:cNvPr id="6" name="Slide Number Placeholder 5"/>
          <p:cNvSpPr>
            <a:spLocks noGrp="1"/>
          </p:cNvSpPr>
          <p:nvPr>
            <p:ph type="sldNum" sz="quarter" idx="12"/>
          </p:nvPr>
        </p:nvSpPr>
        <p:spPr/>
        <p:txBody>
          <a:bodyPr/>
          <a:lstStyle/>
          <a:p>
            <a:fld id="{A4489FD0-501B-4C6F-9CB2-8996B7BF4EFE}" type="slidenum">
              <a:rPr lang="de-DE" sz="1800" b="1" smtClean="0">
                <a:solidFill>
                  <a:schemeClr val="tx1"/>
                </a:solidFill>
              </a:rPr>
              <a:pPr/>
              <a:t>4</a:t>
            </a:fld>
            <a:endParaRPr lang="de-DE" sz="1800" b="1" dirty="0">
              <a:solidFill>
                <a:schemeClr val="tx1"/>
              </a:solidFill>
            </a:endParaRPr>
          </a:p>
        </p:txBody>
      </p:sp>
    </p:spTree>
    <p:extLst>
      <p:ext uri="{BB962C8B-B14F-4D97-AF65-F5344CB8AC3E}">
        <p14:creationId xmlns:p14="http://schemas.microsoft.com/office/powerpoint/2010/main" val="160370561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1" y="0"/>
            <a:ext cx="13134567" cy="6858000"/>
            <a:chOff x="-290921" y="0"/>
            <a:chExt cx="13134567"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1" y="0"/>
              <a:ext cx="1313456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097698" y="313931"/>
            <a:ext cx="223138" cy="369332"/>
          </a:xfrm>
          <a:prstGeom prst="rect">
            <a:avLst/>
          </a:prstGeom>
        </p:spPr>
        <p:txBody>
          <a:bodyPr wrap="none">
            <a:spAutoFit/>
          </a:bodyPr>
          <a:lstStyle/>
          <a:p>
            <a:pPr algn="ctr">
              <a:spcAft>
                <a:spcPts val="600"/>
              </a:spcAft>
              <a:buClr>
                <a:srgbClr val="4590B8"/>
              </a:buClr>
              <a:buNone/>
            </a:pPr>
            <a:r>
              <a:rPr lang="fr-FR" b="1" kern="0" spc="-150" dirty="0" smtClean="0">
                <a:solidFill>
                  <a:srgbClr val="255891"/>
                </a:solidFill>
                <a:latin typeface="Times New Roman" pitchFamily="18" charset="0"/>
                <a:cs typeface="Times New Roman" pitchFamily="18" charset="0"/>
              </a:rPr>
              <a:t> </a:t>
            </a:r>
            <a:endParaRPr lang="fr-FR" b="1" spc="-150" dirty="0">
              <a:latin typeface="Calibri" pitchFamily="34" charset="0"/>
              <a:cs typeface="Calibri" pitchFamily="34" charset="0"/>
            </a:endParaRPr>
          </a:p>
        </p:txBody>
      </p:sp>
      <p:pic>
        <p:nvPicPr>
          <p:cNvPr id="43"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3206" y="2240444"/>
            <a:ext cx="4152122" cy="4152122"/>
          </a:xfrm>
          <a:prstGeom prst="rect">
            <a:avLst/>
          </a:prstGeom>
        </p:spPr>
      </p:pic>
      <p:sp>
        <p:nvSpPr>
          <p:cNvPr id="4" name="Slide Number Placeholder 3"/>
          <p:cNvSpPr>
            <a:spLocks noGrp="1"/>
          </p:cNvSpPr>
          <p:nvPr>
            <p:ph type="sldNum" sz="quarter" idx="12"/>
          </p:nvPr>
        </p:nvSpPr>
        <p:spPr/>
        <p:txBody>
          <a:bodyPr/>
          <a:lstStyle/>
          <a:p>
            <a:fld id="{A4489FD0-501B-4C6F-9CB2-8996B7BF4EFE}" type="slidenum">
              <a:rPr lang="de-DE" sz="1800" b="1" smtClean="0">
                <a:solidFill>
                  <a:schemeClr val="tx1"/>
                </a:solidFill>
              </a:rPr>
              <a:pPr/>
              <a:t>5</a:t>
            </a:fld>
            <a:endParaRPr lang="de-DE" sz="1800" b="1" dirty="0">
              <a:solidFill>
                <a:schemeClr val="tx1"/>
              </a:solidFill>
            </a:endParaRPr>
          </a:p>
        </p:txBody>
      </p:sp>
      <p:sp>
        <p:nvSpPr>
          <p:cNvPr id="5" name="TextBox 4"/>
          <p:cNvSpPr txBox="1"/>
          <p:nvPr/>
        </p:nvSpPr>
        <p:spPr>
          <a:xfrm>
            <a:off x="3523130" y="498597"/>
            <a:ext cx="6131859" cy="984885"/>
          </a:xfrm>
          <a:prstGeom prst="rect">
            <a:avLst/>
          </a:prstGeom>
          <a:noFill/>
        </p:spPr>
        <p:txBody>
          <a:bodyPr wrap="square" rtlCol="0">
            <a:spAutoFit/>
          </a:bodyPr>
          <a:lstStyle/>
          <a:p>
            <a:pPr lvl="0" algn="ctr"/>
            <a:r>
              <a:rPr lang="fr-FR" sz="4000" b="1" i="1" dirty="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Contexte et problématique</a:t>
            </a:r>
          </a:p>
          <a:p>
            <a:pPr algn="ctr"/>
            <a:endParaRPr lang="fr-FR" dirty="0"/>
          </a:p>
        </p:txBody>
      </p:sp>
    </p:spTree>
    <p:extLst>
      <p:ext uri="{BB962C8B-B14F-4D97-AF65-F5344CB8AC3E}">
        <p14:creationId xmlns:p14="http://schemas.microsoft.com/office/powerpoint/2010/main" val="316256220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mtClean="0"/>
              <a:pPr/>
              <a:t>6</a:t>
            </a:fld>
            <a:endParaRPr lang="de-DE"/>
          </a:p>
        </p:txBody>
      </p:sp>
      <p:pic>
        <p:nvPicPr>
          <p:cNvPr id="3" name="Picture 2" descr="Revue de l&amp;#39;OTAN - L&amp;#39;OTAN et les défis de la 5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59820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2800" b="1" smtClean="0">
                <a:solidFill>
                  <a:schemeClr val="tx1"/>
                </a:solidFill>
                <a:latin typeface="Times New Roman" panose="02020603050405020304" pitchFamily="18" charset="0"/>
                <a:cs typeface="Times New Roman" panose="02020603050405020304" pitchFamily="18" charset="0"/>
              </a:rPr>
              <a:pPr/>
              <a:t>7</a:t>
            </a:fld>
            <a:endParaRPr lang="de-DE" sz="2800" b="1"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550024" y="1815352"/>
            <a:ext cx="5392270" cy="3240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solidFill>
                  <a:schemeClr val="tx1"/>
                </a:solidFill>
                <a:latin typeface="Times New Roman" panose="02020603050405020304" pitchFamily="18" charset="0"/>
                <a:cs typeface="Times New Roman" panose="02020603050405020304" pitchFamily="18" charset="0"/>
              </a:rPr>
              <a:t>Comment garantir le passage  de deux bandes de fréquences différentes  entrées, </a:t>
            </a:r>
            <a:r>
              <a:rPr lang="fr-FR" sz="2400" b="1" dirty="0">
                <a:solidFill>
                  <a:schemeClr val="tx1"/>
                </a:solidFill>
                <a:latin typeface="Times New Roman" panose="02020603050405020304" pitchFamily="18" charset="0"/>
                <a:cs typeface="Times New Roman" panose="02020603050405020304" pitchFamily="18" charset="0"/>
              </a:rPr>
              <a:t>et d’assurer une faible perte entre l’émetteur/récepteur et l’antenne qui n’est pas chargée de l’autre </a:t>
            </a:r>
            <a:r>
              <a:rPr lang="fr-FR" sz="2400" b="1" dirty="0" smtClean="0">
                <a:solidFill>
                  <a:schemeClr val="tx1"/>
                </a:solidFill>
                <a:latin typeface="Times New Roman" panose="02020603050405020304" pitchFamily="18" charset="0"/>
                <a:cs typeface="Times New Roman" panose="02020603050405020304" pitchFamily="18" charset="0"/>
              </a:rPr>
              <a:t>bande?</a:t>
            </a:r>
            <a:endParaRPr lang="fr-FR"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74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3200" b="1" smtClean="0">
                <a:solidFill>
                  <a:schemeClr val="tx1"/>
                </a:solidFill>
                <a:latin typeface="Times New Roman" panose="02020603050405020304" pitchFamily="18" charset="0"/>
                <a:cs typeface="Times New Roman" panose="02020603050405020304" pitchFamily="18" charset="0"/>
              </a:rPr>
              <a:pPr/>
              <a:t>8</a:t>
            </a:fld>
            <a:endParaRPr lang="de-DE"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568388" y="2259106"/>
            <a:ext cx="7490012" cy="1446550"/>
          </a:xfrm>
          <a:prstGeom prst="rect">
            <a:avLst/>
          </a:prstGeom>
          <a:noFill/>
        </p:spPr>
        <p:txBody>
          <a:bodyPr wrap="square" rtlCol="0">
            <a:spAutoFit/>
          </a:bodyPr>
          <a:lstStyle/>
          <a:p>
            <a:pPr algn="ctr"/>
            <a:r>
              <a:rPr lang="fr-FR" sz="8800" b="1" dirty="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fr-FR" sz="8800" b="1" dirty="0" smtClean="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olution</a:t>
            </a:r>
            <a:endParaRPr lang="fr-FR" sz="8800" b="1" dirty="0">
              <a:solidFill>
                <a:srgbClr val="52C9B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90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4489FD0-501B-4C6F-9CB2-8996B7BF4EFE}" type="slidenum">
              <a:rPr lang="de-DE" sz="1800" b="1" smtClean="0">
                <a:solidFill>
                  <a:schemeClr val="tx1"/>
                </a:solidFill>
                <a:latin typeface="Times New Roman" panose="02020603050405020304" pitchFamily="18" charset="0"/>
                <a:cs typeface="Times New Roman" panose="02020603050405020304" pitchFamily="18" charset="0"/>
              </a:rPr>
              <a:pPr/>
              <a:t>9</a:t>
            </a:fld>
            <a:endParaRPr lang="de-DE" sz="1800"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27289" y="695459"/>
            <a:ext cx="7186411" cy="769441"/>
          </a:xfrm>
          <a:prstGeom prst="rect">
            <a:avLst/>
          </a:prstGeom>
          <a:noFill/>
        </p:spPr>
        <p:txBody>
          <a:bodyPr wrap="square" rtlCol="0">
            <a:spAutoFit/>
          </a:bodyPr>
          <a:lstStyle/>
          <a:p>
            <a:pPr algn="ctr"/>
            <a:r>
              <a:rPr lang="fr-FR" sz="4400" b="1" i="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sz="4400" b="1" i="1" dirty="0" smtClean="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Multiplexeurs</a:t>
            </a:r>
            <a:endParaRPr lang="fr-FR" sz="4400" b="1" i="1" dirty="0">
              <a:solidFill>
                <a:srgbClr val="00A0A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Oval 3"/>
          <p:cNvSpPr/>
          <p:nvPr/>
        </p:nvSpPr>
        <p:spPr>
          <a:xfrm>
            <a:off x="425003" y="2343955"/>
            <a:ext cx="4752304" cy="26144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1146220" y="2897746"/>
            <a:ext cx="3528811" cy="1323439"/>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L’application courante est la canalisation des signaux à l’aide de multiplexeur (contigu ou non).</a:t>
            </a:r>
            <a:endParaRPr lang="fr-FR"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494" y="2060620"/>
            <a:ext cx="4842458" cy="2897746"/>
          </a:xfrm>
          <a:prstGeom prst="rect">
            <a:avLst/>
          </a:prstGeom>
        </p:spPr>
      </p:pic>
    </p:spTree>
    <p:extLst>
      <p:ext uri="{BB962C8B-B14F-4D97-AF65-F5344CB8AC3E}">
        <p14:creationId xmlns:p14="http://schemas.microsoft.com/office/powerpoint/2010/main" val="30346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3079</TotalTime>
  <Words>670</Words>
  <Application>Microsoft Office PowerPoint</Application>
  <PresentationFormat>Custom</PresentationFormat>
  <Paragraphs>119</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Utilisateur Windows</cp:lastModifiedBy>
  <cp:revision>266</cp:revision>
  <dcterms:created xsi:type="dcterms:W3CDTF">2017-01-05T13:17:27Z</dcterms:created>
  <dcterms:modified xsi:type="dcterms:W3CDTF">2021-07-15T05:58:14Z</dcterms:modified>
</cp:coreProperties>
</file>