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71" r:id="rId3"/>
    <p:sldId id="259" r:id="rId4"/>
    <p:sldId id="262" r:id="rId5"/>
    <p:sldId id="267" r:id="rId6"/>
    <p:sldId id="268" r:id="rId7"/>
    <p:sldId id="269" r:id="rId8"/>
    <p:sldId id="263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ki sabrine" initials="ks" lastIdx="3" clrIdx="0">
    <p:extLst>
      <p:ext uri="{19B8F6BF-5375-455C-9EA6-DF929625EA0E}">
        <p15:presenceInfo xmlns:p15="http://schemas.microsoft.com/office/powerpoint/2012/main" userId="kouki sabr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A61AC-6CE1-4883-9040-48F8AF8DE3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TN"/>
        </a:p>
      </dgm:t>
    </dgm:pt>
    <dgm:pt modelId="{0AAF87C0-9D7B-441C-A2E1-22E370904456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Defenition</a:t>
          </a:r>
          <a:endParaRPr lang="fr-TN" dirty="0"/>
        </a:p>
      </dgm:t>
    </dgm:pt>
    <dgm:pt modelId="{D53349C8-A52A-4B4D-B1E2-B7BAA1840B35}" type="parTrans" cxnId="{EFAC09B3-9B37-4AFC-B6E4-3046018200ED}">
      <dgm:prSet/>
      <dgm:spPr/>
      <dgm:t>
        <a:bodyPr/>
        <a:lstStyle/>
        <a:p>
          <a:endParaRPr lang="fr-TN"/>
        </a:p>
      </dgm:t>
    </dgm:pt>
    <dgm:pt modelId="{1C720EEB-C05A-4287-93E7-C79A03E6F79E}" type="sibTrans" cxnId="{EFAC09B3-9B37-4AFC-B6E4-3046018200ED}">
      <dgm:prSet/>
      <dgm:spPr/>
      <dgm:t>
        <a:bodyPr/>
        <a:lstStyle/>
        <a:p>
          <a:endParaRPr lang="fr-TN"/>
        </a:p>
      </dgm:t>
    </dgm:pt>
    <dgm:pt modelId="{CF33C624-2055-462E-AD79-CDD684E98ED8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Statistics</a:t>
          </a:r>
          <a:endParaRPr lang="fr-TN" dirty="0"/>
        </a:p>
      </dgm:t>
    </dgm:pt>
    <dgm:pt modelId="{D54EF883-781B-4B2D-B48C-2CDEAEC8CD22}" type="parTrans" cxnId="{B2E2C1F9-8EE2-47C5-BA9F-6C6EDB41B2BF}">
      <dgm:prSet/>
      <dgm:spPr/>
      <dgm:t>
        <a:bodyPr/>
        <a:lstStyle/>
        <a:p>
          <a:endParaRPr lang="fr-TN"/>
        </a:p>
      </dgm:t>
    </dgm:pt>
    <dgm:pt modelId="{92727645-EA97-4130-B769-D11FF3518844}" type="sibTrans" cxnId="{B2E2C1F9-8EE2-47C5-BA9F-6C6EDB41B2BF}">
      <dgm:prSet/>
      <dgm:spPr/>
      <dgm:t>
        <a:bodyPr/>
        <a:lstStyle/>
        <a:p>
          <a:endParaRPr lang="fr-TN"/>
        </a:p>
      </dgm:t>
    </dgm:pt>
    <dgm:pt modelId="{035B87EF-7227-491D-9FB8-8DDB23758AD6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Consequences </a:t>
          </a:r>
          <a:endParaRPr lang="fr-TN" dirty="0"/>
        </a:p>
      </dgm:t>
    </dgm:pt>
    <dgm:pt modelId="{6A2BFF56-7FE3-459B-812E-53E30B988CBA}" type="parTrans" cxnId="{C9B0FF82-CCFF-45B5-B4AF-3E3CD0940CCB}">
      <dgm:prSet/>
      <dgm:spPr/>
      <dgm:t>
        <a:bodyPr/>
        <a:lstStyle/>
        <a:p>
          <a:endParaRPr lang="fr-TN"/>
        </a:p>
      </dgm:t>
    </dgm:pt>
    <dgm:pt modelId="{31406199-600C-440B-96B7-28A364701B7B}" type="sibTrans" cxnId="{C9B0FF82-CCFF-45B5-B4AF-3E3CD0940CCB}">
      <dgm:prSet/>
      <dgm:spPr/>
      <dgm:t>
        <a:bodyPr/>
        <a:lstStyle/>
        <a:p>
          <a:endParaRPr lang="fr-TN"/>
        </a:p>
      </dgm:t>
    </dgm:pt>
    <dgm:pt modelId="{AD5E3C47-7416-46AE-B5B9-4E045711B095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Signs</a:t>
          </a:r>
          <a:endParaRPr lang="fr-TN" dirty="0"/>
        </a:p>
      </dgm:t>
    </dgm:pt>
    <dgm:pt modelId="{E0C3E432-EBE5-401B-9E5D-8BA3F0D44C8A}" type="parTrans" cxnId="{D390FC95-B9FD-48A1-BE20-1C97C0D498C9}">
      <dgm:prSet/>
      <dgm:spPr/>
      <dgm:t>
        <a:bodyPr/>
        <a:lstStyle/>
        <a:p>
          <a:endParaRPr lang="fr-TN"/>
        </a:p>
      </dgm:t>
    </dgm:pt>
    <dgm:pt modelId="{37C1F20B-C5F4-4C2B-8AA1-C9B86D37C00D}" type="sibTrans" cxnId="{D390FC95-B9FD-48A1-BE20-1C97C0D498C9}">
      <dgm:prSet/>
      <dgm:spPr/>
      <dgm:t>
        <a:bodyPr/>
        <a:lstStyle/>
        <a:p>
          <a:endParaRPr lang="fr-TN"/>
        </a:p>
      </dgm:t>
    </dgm:pt>
    <dgm:pt modelId="{2B0EAE2E-CAB9-489B-8424-F245008A8874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Fixes</a:t>
          </a:r>
          <a:endParaRPr lang="fr-TN" dirty="0"/>
        </a:p>
      </dgm:t>
    </dgm:pt>
    <dgm:pt modelId="{A196624F-79A4-404E-9706-3664F58DE3D7}" type="parTrans" cxnId="{21034C30-2160-44FC-A2CA-C9D5D71FEC8D}">
      <dgm:prSet/>
      <dgm:spPr/>
      <dgm:t>
        <a:bodyPr/>
        <a:lstStyle/>
        <a:p>
          <a:endParaRPr lang="fr-TN"/>
        </a:p>
      </dgm:t>
    </dgm:pt>
    <dgm:pt modelId="{8EFF2ECF-4470-460D-960D-EB6E877040AD}" type="sibTrans" cxnId="{21034C30-2160-44FC-A2CA-C9D5D71FEC8D}">
      <dgm:prSet/>
      <dgm:spPr/>
      <dgm:t>
        <a:bodyPr/>
        <a:lstStyle/>
        <a:p>
          <a:endParaRPr lang="fr-TN"/>
        </a:p>
      </dgm:t>
    </dgm:pt>
    <dgm:pt modelId="{3AA5347C-A2BC-4D5B-9DB8-84F9DB28276B}" type="pres">
      <dgm:prSet presAssocID="{0E9A61AC-6CE1-4883-9040-48F8AF8DE3DD}" presName="Name0" presStyleCnt="0">
        <dgm:presLayoutVars>
          <dgm:chMax val="7"/>
          <dgm:chPref val="7"/>
          <dgm:dir/>
        </dgm:presLayoutVars>
      </dgm:prSet>
      <dgm:spPr/>
    </dgm:pt>
    <dgm:pt modelId="{00BF3919-0E3A-462A-864B-07A1271F22F3}" type="pres">
      <dgm:prSet presAssocID="{0E9A61AC-6CE1-4883-9040-48F8AF8DE3DD}" presName="Name1" presStyleCnt="0"/>
      <dgm:spPr/>
    </dgm:pt>
    <dgm:pt modelId="{3FE3EC89-96AB-4A73-9C62-4FBFCC7E6E41}" type="pres">
      <dgm:prSet presAssocID="{0E9A61AC-6CE1-4883-9040-48F8AF8DE3DD}" presName="cycle" presStyleCnt="0"/>
      <dgm:spPr/>
    </dgm:pt>
    <dgm:pt modelId="{7AC9D4ED-97E8-45A5-BF98-EABA20F05C77}" type="pres">
      <dgm:prSet presAssocID="{0E9A61AC-6CE1-4883-9040-48F8AF8DE3DD}" presName="srcNode" presStyleLbl="node1" presStyleIdx="0" presStyleCnt="5"/>
      <dgm:spPr/>
    </dgm:pt>
    <dgm:pt modelId="{951A350F-F326-4C65-8307-BE37235CD3C8}" type="pres">
      <dgm:prSet presAssocID="{0E9A61AC-6CE1-4883-9040-48F8AF8DE3DD}" presName="conn" presStyleLbl="parChTrans1D2" presStyleIdx="0" presStyleCnt="1"/>
      <dgm:spPr/>
    </dgm:pt>
    <dgm:pt modelId="{E4CB7D53-6C18-4BB2-A95E-52B74EC0D7CA}" type="pres">
      <dgm:prSet presAssocID="{0E9A61AC-6CE1-4883-9040-48F8AF8DE3DD}" presName="extraNode" presStyleLbl="node1" presStyleIdx="0" presStyleCnt="5"/>
      <dgm:spPr/>
    </dgm:pt>
    <dgm:pt modelId="{ED409E0E-1D9A-4EC4-9A21-F2F697B7FD6D}" type="pres">
      <dgm:prSet presAssocID="{0E9A61AC-6CE1-4883-9040-48F8AF8DE3DD}" presName="dstNode" presStyleLbl="node1" presStyleIdx="0" presStyleCnt="5"/>
      <dgm:spPr/>
    </dgm:pt>
    <dgm:pt modelId="{542815DD-8AE6-4375-8FDD-F471D3B60F87}" type="pres">
      <dgm:prSet presAssocID="{0AAF87C0-9D7B-441C-A2E1-22E370904456}" presName="text_1" presStyleLbl="node1" presStyleIdx="0" presStyleCnt="5">
        <dgm:presLayoutVars>
          <dgm:bulletEnabled val="1"/>
        </dgm:presLayoutVars>
      </dgm:prSet>
      <dgm:spPr/>
    </dgm:pt>
    <dgm:pt modelId="{D8F262AA-16E8-4B03-AD25-238DD0FB685B}" type="pres">
      <dgm:prSet presAssocID="{0AAF87C0-9D7B-441C-A2E1-22E370904456}" presName="accent_1" presStyleCnt="0"/>
      <dgm:spPr/>
    </dgm:pt>
    <dgm:pt modelId="{BEA66626-60D6-43D7-86C7-B0DF162C9FB6}" type="pres">
      <dgm:prSet presAssocID="{0AAF87C0-9D7B-441C-A2E1-22E370904456}" presName="accentRepeatNode" presStyleLbl="solidFgAcc1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F61AE80D-6D04-4148-A447-8C2F0E13F59E}" type="pres">
      <dgm:prSet presAssocID="{CF33C624-2055-462E-AD79-CDD684E98ED8}" presName="text_2" presStyleLbl="node1" presStyleIdx="1" presStyleCnt="5">
        <dgm:presLayoutVars>
          <dgm:bulletEnabled val="1"/>
        </dgm:presLayoutVars>
      </dgm:prSet>
      <dgm:spPr/>
    </dgm:pt>
    <dgm:pt modelId="{2B7609ED-9B7D-4ECF-846A-2547FFA71893}" type="pres">
      <dgm:prSet presAssocID="{CF33C624-2055-462E-AD79-CDD684E98ED8}" presName="accent_2" presStyleCnt="0"/>
      <dgm:spPr/>
    </dgm:pt>
    <dgm:pt modelId="{BEC37C7E-DEAF-444F-9F65-9BE76D2A653A}" type="pres">
      <dgm:prSet presAssocID="{CF33C624-2055-462E-AD79-CDD684E98ED8}" presName="accentRepeatNode" presStyleLbl="solidFgAcc1" presStyleIdx="1" presStyleCnt="5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00952DC-F874-49AA-BB79-6FAFF30318D1}" type="pres">
      <dgm:prSet presAssocID="{035B87EF-7227-491D-9FB8-8DDB23758AD6}" presName="text_3" presStyleLbl="node1" presStyleIdx="2" presStyleCnt="5">
        <dgm:presLayoutVars>
          <dgm:bulletEnabled val="1"/>
        </dgm:presLayoutVars>
      </dgm:prSet>
      <dgm:spPr/>
    </dgm:pt>
    <dgm:pt modelId="{01723924-E620-4FFC-BE3C-A65391FE27C4}" type="pres">
      <dgm:prSet presAssocID="{035B87EF-7227-491D-9FB8-8DDB23758AD6}" presName="accent_3" presStyleCnt="0"/>
      <dgm:spPr/>
    </dgm:pt>
    <dgm:pt modelId="{E3D9A216-5E0C-47FF-AB95-CE100A10091D}" type="pres">
      <dgm:prSet presAssocID="{035B87EF-7227-491D-9FB8-8DDB23758AD6}" presName="accentRepeatNode" presStyleLbl="solidFgAcc1" presStyleIdx="2" presStyleCnt="5" custLinFactNeighborY="-534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51421603-EDE2-4C76-8794-090EA0A8D2AE}" type="pres">
      <dgm:prSet presAssocID="{AD5E3C47-7416-46AE-B5B9-4E045711B095}" presName="text_4" presStyleLbl="node1" presStyleIdx="3" presStyleCnt="5">
        <dgm:presLayoutVars>
          <dgm:bulletEnabled val="1"/>
        </dgm:presLayoutVars>
      </dgm:prSet>
      <dgm:spPr/>
    </dgm:pt>
    <dgm:pt modelId="{17D011FA-6488-4DFA-A1FD-3807881F2C87}" type="pres">
      <dgm:prSet presAssocID="{AD5E3C47-7416-46AE-B5B9-4E045711B095}" presName="accent_4" presStyleCnt="0"/>
      <dgm:spPr/>
    </dgm:pt>
    <dgm:pt modelId="{230C7A64-7FEB-4207-848A-8B0C463585FB}" type="pres">
      <dgm:prSet presAssocID="{AD5E3C47-7416-46AE-B5B9-4E045711B095}" presName="accentRepeatNode" presStyleLbl="solidFgAcc1" presStyleIdx="3" presStyleCnt="5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C2AB29A-13FD-4AA7-B379-2DDF9612F1F3}" type="pres">
      <dgm:prSet presAssocID="{2B0EAE2E-CAB9-489B-8424-F245008A8874}" presName="text_5" presStyleLbl="node1" presStyleIdx="4" presStyleCnt="5">
        <dgm:presLayoutVars>
          <dgm:bulletEnabled val="1"/>
        </dgm:presLayoutVars>
      </dgm:prSet>
      <dgm:spPr/>
    </dgm:pt>
    <dgm:pt modelId="{C2CD4873-B0B2-4106-A96C-903489B486F1}" type="pres">
      <dgm:prSet presAssocID="{2B0EAE2E-CAB9-489B-8424-F245008A8874}" presName="accent_5" presStyleCnt="0"/>
      <dgm:spPr/>
    </dgm:pt>
    <dgm:pt modelId="{AB915A9E-E8FD-4740-86B4-27B7792CB82B}" type="pres">
      <dgm:prSet presAssocID="{2B0EAE2E-CAB9-489B-8424-F245008A8874}" presName="accentRepeatNode" presStyleLbl="solidFgAcc1" presStyleIdx="4" presStyleCnt="5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F106AC16-7475-4B4F-8EAC-706C34D54BBE}" type="presOf" srcId="{AD5E3C47-7416-46AE-B5B9-4E045711B095}" destId="{51421603-EDE2-4C76-8794-090EA0A8D2AE}" srcOrd="0" destOrd="0" presId="urn:microsoft.com/office/officeart/2008/layout/VerticalCurvedList"/>
    <dgm:cxn modelId="{21034C30-2160-44FC-A2CA-C9D5D71FEC8D}" srcId="{0E9A61AC-6CE1-4883-9040-48F8AF8DE3DD}" destId="{2B0EAE2E-CAB9-489B-8424-F245008A8874}" srcOrd="4" destOrd="0" parTransId="{A196624F-79A4-404E-9706-3664F58DE3D7}" sibTransId="{8EFF2ECF-4470-460D-960D-EB6E877040AD}"/>
    <dgm:cxn modelId="{ED928752-16BC-4CED-A42F-9795EDE6605A}" type="presOf" srcId="{0E9A61AC-6CE1-4883-9040-48F8AF8DE3DD}" destId="{3AA5347C-A2BC-4D5B-9DB8-84F9DB28276B}" srcOrd="0" destOrd="0" presId="urn:microsoft.com/office/officeart/2008/layout/VerticalCurvedList"/>
    <dgm:cxn modelId="{C9B0FF82-CCFF-45B5-B4AF-3E3CD0940CCB}" srcId="{0E9A61AC-6CE1-4883-9040-48F8AF8DE3DD}" destId="{035B87EF-7227-491D-9FB8-8DDB23758AD6}" srcOrd="2" destOrd="0" parTransId="{6A2BFF56-7FE3-459B-812E-53E30B988CBA}" sibTransId="{31406199-600C-440B-96B7-28A364701B7B}"/>
    <dgm:cxn modelId="{9AE28985-EB55-4EEC-9E2C-37D2F36173C2}" type="presOf" srcId="{035B87EF-7227-491D-9FB8-8DDB23758AD6}" destId="{700952DC-F874-49AA-BB79-6FAFF30318D1}" srcOrd="0" destOrd="0" presId="urn:microsoft.com/office/officeart/2008/layout/VerticalCurvedList"/>
    <dgm:cxn modelId="{41E86E95-F785-437F-9C49-08577226E948}" type="presOf" srcId="{0AAF87C0-9D7B-441C-A2E1-22E370904456}" destId="{542815DD-8AE6-4375-8FDD-F471D3B60F87}" srcOrd="0" destOrd="0" presId="urn:microsoft.com/office/officeart/2008/layout/VerticalCurvedList"/>
    <dgm:cxn modelId="{D390FC95-B9FD-48A1-BE20-1C97C0D498C9}" srcId="{0E9A61AC-6CE1-4883-9040-48F8AF8DE3DD}" destId="{AD5E3C47-7416-46AE-B5B9-4E045711B095}" srcOrd="3" destOrd="0" parTransId="{E0C3E432-EBE5-401B-9E5D-8BA3F0D44C8A}" sibTransId="{37C1F20B-C5F4-4C2B-8AA1-C9B86D37C00D}"/>
    <dgm:cxn modelId="{CD1CEB9A-3C2F-40D4-8C96-9203510EE2CF}" type="presOf" srcId="{2B0EAE2E-CAB9-489B-8424-F245008A8874}" destId="{FC2AB29A-13FD-4AA7-B379-2DDF9612F1F3}" srcOrd="0" destOrd="0" presId="urn:microsoft.com/office/officeart/2008/layout/VerticalCurvedList"/>
    <dgm:cxn modelId="{EFAC09B3-9B37-4AFC-B6E4-3046018200ED}" srcId="{0E9A61AC-6CE1-4883-9040-48F8AF8DE3DD}" destId="{0AAF87C0-9D7B-441C-A2E1-22E370904456}" srcOrd="0" destOrd="0" parTransId="{D53349C8-A52A-4B4D-B1E2-B7BAA1840B35}" sibTransId="{1C720EEB-C05A-4287-93E7-C79A03E6F79E}"/>
    <dgm:cxn modelId="{841CD9DE-3F92-4018-A687-AA736400D6B5}" type="presOf" srcId="{CF33C624-2055-462E-AD79-CDD684E98ED8}" destId="{F61AE80D-6D04-4148-A447-8C2F0E13F59E}" srcOrd="0" destOrd="0" presId="urn:microsoft.com/office/officeart/2008/layout/VerticalCurvedList"/>
    <dgm:cxn modelId="{03F02FE0-6429-4B61-B73D-E2E4FF34E1CE}" type="presOf" srcId="{1C720EEB-C05A-4287-93E7-C79A03E6F79E}" destId="{951A350F-F326-4C65-8307-BE37235CD3C8}" srcOrd="0" destOrd="0" presId="urn:microsoft.com/office/officeart/2008/layout/VerticalCurvedList"/>
    <dgm:cxn modelId="{B2E2C1F9-8EE2-47C5-BA9F-6C6EDB41B2BF}" srcId="{0E9A61AC-6CE1-4883-9040-48F8AF8DE3DD}" destId="{CF33C624-2055-462E-AD79-CDD684E98ED8}" srcOrd="1" destOrd="0" parTransId="{D54EF883-781B-4B2D-B48C-2CDEAEC8CD22}" sibTransId="{92727645-EA97-4130-B769-D11FF3518844}"/>
    <dgm:cxn modelId="{A7B21051-C7D0-4CED-A407-1504FCE13046}" type="presParOf" srcId="{3AA5347C-A2BC-4D5B-9DB8-84F9DB28276B}" destId="{00BF3919-0E3A-462A-864B-07A1271F22F3}" srcOrd="0" destOrd="0" presId="urn:microsoft.com/office/officeart/2008/layout/VerticalCurvedList"/>
    <dgm:cxn modelId="{9EAC4E9C-595D-43F4-BD4D-18CD68B56646}" type="presParOf" srcId="{00BF3919-0E3A-462A-864B-07A1271F22F3}" destId="{3FE3EC89-96AB-4A73-9C62-4FBFCC7E6E41}" srcOrd="0" destOrd="0" presId="urn:microsoft.com/office/officeart/2008/layout/VerticalCurvedList"/>
    <dgm:cxn modelId="{FF3DA6D4-70B8-447F-AD0A-41CE8C090E2C}" type="presParOf" srcId="{3FE3EC89-96AB-4A73-9C62-4FBFCC7E6E41}" destId="{7AC9D4ED-97E8-45A5-BF98-EABA20F05C77}" srcOrd="0" destOrd="0" presId="urn:microsoft.com/office/officeart/2008/layout/VerticalCurvedList"/>
    <dgm:cxn modelId="{E253ED3B-8AEE-4DDE-AE58-D47B27E58583}" type="presParOf" srcId="{3FE3EC89-96AB-4A73-9C62-4FBFCC7E6E41}" destId="{951A350F-F326-4C65-8307-BE37235CD3C8}" srcOrd="1" destOrd="0" presId="urn:microsoft.com/office/officeart/2008/layout/VerticalCurvedList"/>
    <dgm:cxn modelId="{5C210DB1-C58A-47EC-A32E-90FAF2005DC5}" type="presParOf" srcId="{3FE3EC89-96AB-4A73-9C62-4FBFCC7E6E41}" destId="{E4CB7D53-6C18-4BB2-A95E-52B74EC0D7CA}" srcOrd="2" destOrd="0" presId="urn:microsoft.com/office/officeart/2008/layout/VerticalCurvedList"/>
    <dgm:cxn modelId="{3598012D-E3D6-4F9E-A25C-CD076251A2D5}" type="presParOf" srcId="{3FE3EC89-96AB-4A73-9C62-4FBFCC7E6E41}" destId="{ED409E0E-1D9A-4EC4-9A21-F2F697B7FD6D}" srcOrd="3" destOrd="0" presId="urn:microsoft.com/office/officeart/2008/layout/VerticalCurvedList"/>
    <dgm:cxn modelId="{17F37C96-3D92-44B9-9E17-0E583E952528}" type="presParOf" srcId="{00BF3919-0E3A-462A-864B-07A1271F22F3}" destId="{542815DD-8AE6-4375-8FDD-F471D3B60F87}" srcOrd="1" destOrd="0" presId="urn:microsoft.com/office/officeart/2008/layout/VerticalCurvedList"/>
    <dgm:cxn modelId="{660CA35C-8487-4CF2-BE00-1F602068FB26}" type="presParOf" srcId="{00BF3919-0E3A-462A-864B-07A1271F22F3}" destId="{D8F262AA-16E8-4B03-AD25-238DD0FB685B}" srcOrd="2" destOrd="0" presId="urn:microsoft.com/office/officeart/2008/layout/VerticalCurvedList"/>
    <dgm:cxn modelId="{4EB762D8-76CD-4273-915D-A1DC1079F4B4}" type="presParOf" srcId="{D8F262AA-16E8-4B03-AD25-238DD0FB685B}" destId="{BEA66626-60D6-43D7-86C7-B0DF162C9FB6}" srcOrd="0" destOrd="0" presId="urn:microsoft.com/office/officeart/2008/layout/VerticalCurvedList"/>
    <dgm:cxn modelId="{06A923B3-8806-44DB-AD69-B315F1A24DF3}" type="presParOf" srcId="{00BF3919-0E3A-462A-864B-07A1271F22F3}" destId="{F61AE80D-6D04-4148-A447-8C2F0E13F59E}" srcOrd="3" destOrd="0" presId="urn:microsoft.com/office/officeart/2008/layout/VerticalCurvedList"/>
    <dgm:cxn modelId="{D21F2C2D-B670-437E-B472-E0653946932C}" type="presParOf" srcId="{00BF3919-0E3A-462A-864B-07A1271F22F3}" destId="{2B7609ED-9B7D-4ECF-846A-2547FFA71893}" srcOrd="4" destOrd="0" presId="urn:microsoft.com/office/officeart/2008/layout/VerticalCurvedList"/>
    <dgm:cxn modelId="{B67D68BB-6F8D-4D14-9122-8076748C8214}" type="presParOf" srcId="{2B7609ED-9B7D-4ECF-846A-2547FFA71893}" destId="{BEC37C7E-DEAF-444F-9F65-9BE76D2A653A}" srcOrd="0" destOrd="0" presId="urn:microsoft.com/office/officeart/2008/layout/VerticalCurvedList"/>
    <dgm:cxn modelId="{66ABDD17-5E64-41A4-BE09-E0A4127ABB81}" type="presParOf" srcId="{00BF3919-0E3A-462A-864B-07A1271F22F3}" destId="{700952DC-F874-49AA-BB79-6FAFF30318D1}" srcOrd="5" destOrd="0" presId="urn:microsoft.com/office/officeart/2008/layout/VerticalCurvedList"/>
    <dgm:cxn modelId="{7A9C6D9C-596F-4046-A5F6-6825E3371A6F}" type="presParOf" srcId="{00BF3919-0E3A-462A-864B-07A1271F22F3}" destId="{01723924-E620-4FFC-BE3C-A65391FE27C4}" srcOrd="6" destOrd="0" presId="urn:microsoft.com/office/officeart/2008/layout/VerticalCurvedList"/>
    <dgm:cxn modelId="{E8188BB8-92B3-47D6-AA99-23007CE6431A}" type="presParOf" srcId="{01723924-E620-4FFC-BE3C-A65391FE27C4}" destId="{E3D9A216-5E0C-47FF-AB95-CE100A10091D}" srcOrd="0" destOrd="0" presId="urn:microsoft.com/office/officeart/2008/layout/VerticalCurvedList"/>
    <dgm:cxn modelId="{230C9DFB-1F30-47DC-B617-F4BFAF1E9A24}" type="presParOf" srcId="{00BF3919-0E3A-462A-864B-07A1271F22F3}" destId="{51421603-EDE2-4C76-8794-090EA0A8D2AE}" srcOrd="7" destOrd="0" presId="urn:microsoft.com/office/officeart/2008/layout/VerticalCurvedList"/>
    <dgm:cxn modelId="{FF30995E-5047-4A00-984D-23434622C92F}" type="presParOf" srcId="{00BF3919-0E3A-462A-864B-07A1271F22F3}" destId="{17D011FA-6488-4DFA-A1FD-3807881F2C87}" srcOrd="8" destOrd="0" presId="urn:microsoft.com/office/officeart/2008/layout/VerticalCurvedList"/>
    <dgm:cxn modelId="{86107EA2-9F5C-42F4-9A68-D20B0EC4CCCB}" type="presParOf" srcId="{17D011FA-6488-4DFA-A1FD-3807881F2C87}" destId="{230C7A64-7FEB-4207-848A-8B0C463585FB}" srcOrd="0" destOrd="0" presId="urn:microsoft.com/office/officeart/2008/layout/VerticalCurvedList"/>
    <dgm:cxn modelId="{95B89845-6E14-4659-B2C5-1B22A328BFED}" type="presParOf" srcId="{00BF3919-0E3A-462A-864B-07A1271F22F3}" destId="{FC2AB29A-13FD-4AA7-B379-2DDF9612F1F3}" srcOrd="9" destOrd="0" presId="urn:microsoft.com/office/officeart/2008/layout/VerticalCurvedList"/>
    <dgm:cxn modelId="{A7C79B87-47D6-4502-A470-69F4DFFAE3AB}" type="presParOf" srcId="{00BF3919-0E3A-462A-864B-07A1271F22F3}" destId="{C2CD4873-B0B2-4106-A96C-903489B486F1}" srcOrd="10" destOrd="0" presId="urn:microsoft.com/office/officeart/2008/layout/VerticalCurvedList"/>
    <dgm:cxn modelId="{ABE5A8AC-9BE6-4585-8FCA-0F15CFBE8880}" type="presParOf" srcId="{C2CD4873-B0B2-4106-A96C-903489B486F1}" destId="{AB915A9E-E8FD-4740-86B4-27B7792CB8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A350F-F326-4C65-8307-BE37235CD3C8}">
      <dsp:nvSpPr>
        <dsp:cNvPr id="0" name=""/>
        <dsp:cNvSpPr/>
      </dsp:nvSpPr>
      <dsp:spPr>
        <a:xfrm>
          <a:off x="-5623645" y="-860890"/>
          <a:ext cx="6695561" cy="6695561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815DD-8AE6-4375-8FDD-F471D3B60F87}">
      <dsp:nvSpPr>
        <dsp:cNvPr id="0" name=""/>
        <dsp:cNvSpPr/>
      </dsp:nvSpPr>
      <dsp:spPr>
        <a:xfrm>
          <a:off x="468607" y="310761"/>
          <a:ext cx="8402636" cy="62192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365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Defenition</a:t>
          </a:r>
          <a:endParaRPr lang="fr-TN" sz="3300" kern="1200" dirty="0"/>
        </a:p>
      </dsp:txBody>
      <dsp:txXfrm>
        <a:off x="468607" y="310761"/>
        <a:ext cx="8402636" cy="621921"/>
      </dsp:txXfrm>
    </dsp:sp>
    <dsp:sp modelId="{BEA66626-60D6-43D7-86C7-B0DF162C9FB6}">
      <dsp:nvSpPr>
        <dsp:cNvPr id="0" name=""/>
        <dsp:cNvSpPr/>
      </dsp:nvSpPr>
      <dsp:spPr>
        <a:xfrm>
          <a:off x="79906" y="233021"/>
          <a:ext cx="777401" cy="777401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AE80D-6D04-4148-A447-8C2F0E13F59E}">
      <dsp:nvSpPr>
        <dsp:cNvPr id="0" name=""/>
        <dsp:cNvSpPr/>
      </dsp:nvSpPr>
      <dsp:spPr>
        <a:xfrm>
          <a:off x="914258" y="1243345"/>
          <a:ext cx="7956986" cy="62192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365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Statistics</a:t>
          </a:r>
          <a:endParaRPr lang="fr-TN" sz="3300" kern="1200" dirty="0"/>
        </a:p>
      </dsp:txBody>
      <dsp:txXfrm>
        <a:off x="914258" y="1243345"/>
        <a:ext cx="7956986" cy="621921"/>
      </dsp:txXfrm>
    </dsp:sp>
    <dsp:sp modelId="{BEC37C7E-DEAF-444F-9F65-9BE76D2A653A}">
      <dsp:nvSpPr>
        <dsp:cNvPr id="0" name=""/>
        <dsp:cNvSpPr/>
      </dsp:nvSpPr>
      <dsp:spPr>
        <a:xfrm>
          <a:off x="525557" y="1165605"/>
          <a:ext cx="777401" cy="777401"/>
        </a:xfrm>
        <a:prstGeom prst="ellipse">
          <a:avLst/>
        </a:prstGeom>
        <a:gradFill rotWithShape="1">
          <a:gsLst>
            <a:gs pos="0">
              <a:schemeClr val="accent3">
                <a:tint val="98000"/>
                <a:satMod val="110000"/>
                <a:lumMod val="104000"/>
              </a:schemeClr>
            </a:gs>
            <a:gs pos="69000">
              <a:schemeClr val="accent3">
                <a:shade val="88000"/>
                <a:satMod val="130000"/>
                <a:lumMod val="92000"/>
              </a:schemeClr>
            </a:gs>
            <a:gs pos="100000">
              <a:schemeClr val="accent3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00952DC-F874-49AA-BB79-6FAFF30318D1}">
      <dsp:nvSpPr>
        <dsp:cNvPr id="0" name=""/>
        <dsp:cNvSpPr/>
      </dsp:nvSpPr>
      <dsp:spPr>
        <a:xfrm>
          <a:off x="1051037" y="2175929"/>
          <a:ext cx="7820207" cy="62192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365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Consequences </a:t>
          </a:r>
          <a:endParaRPr lang="fr-TN" sz="3300" kern="1200" dirty="0"/>
        </a:p>
      </dsp:txBody>
      <dsp:txXfrm>
        <a:off x="1051037" y="2175929"/>
        <a:ext cx="7820207" cy="621921"/>
      </dsp:txXfrm>
    </dsp:sp>
    <dsp:sp modelId="{E3D9A216-5E0C-47FF-AB95-CE100A10091D}">
      <dsp:nvSpPr>
        <dsp:cNvPr id="0" name=""/>
        <dsp:cNvSpPr/>
      </dsp:nvSpPr>
      <dsp:spPr>
        <a:xfrm>
          <a:off x="662336" y="2056629"/>
          <a:ext cx="777401" cy="777401"/>
        </a:xfrm>
        <a:prstGeom prst="ellipse">
          <a:avLst/>
        </a:prstGeom>
        <a:gradFill rotWithShape="1">
          <a:gsLst>
            <a:gs pos="0">
              <a:schemeClr val="accent3">
                <a:tint val="98000"/>
                <a:satMod val="110000"/>
                <a:lumMod val="104000"/>
              </a:schemeClr>
            </a:gs>
            <a:gs pos="69000">
              <a:schemeClr val="accent3">
                <a:shade val="88000"/>
                <a:satMod val="130000"/>
                <a:lumMod val="92000"/>
              </a:schemeClr>
            </a:gs>
            <a:gs pos="100000">
              <a:schemeClr val="accent3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1421603-EDE2-4C76-8794-090EA0A8D2AE}">
      <dsp:nvSpPr>
        <dsp:cNvPr id="0" name=""/>
        <dsp:cNvSpPr/>
      </dsp:nvSpPr>
      <dsp:spPr>
        <a:xfrm>
          <a:off x="914258" y="3108513"/>
          <a:ext cx="7956986" cy="62192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365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Signs</a:t>
          </a:r>
          <a:endParaRPr lang="fr-TN" sz="3300" kern="1200" dirty="0"/>
        </a:p>
      </dsp:txBody>
      <dsp:txXfrm>
        <a:off x="914258" y="3108513"/>
        <a:ext cx="7956986" cy="621921"/>
      </dsp:txXfrm>
    </dsp:sp>
    <dsp:sp modelId="{230C7A64-7FEB-4207-848A-8B0C463585FB}">
      <dsp:nvSpPr>
        <dsp:cNvPr id="0" name=""/>
        <dsp:cNvSpPr/>
      </dsp:nvSpPr>
      <dsp:spPr>
        <a:xfrm>
          <a:off x="525557" y="3030773"/>
          <a:ext cx="777401" cy="777401"/>
        </a:xfrm>
        <a:prstGeom prst="ellipse">
          <a:avLst/>
        </a:prstGeom>
        <a:gradFill rotWithShape="1">
          <a:gsLst>
            <a:gs pos="0">
              <a:schemeClr val="accent3">
                <a:tint val="98000"/>
                <a:satMod val="110000"/>
                <a:lumMod val="104000"/>
              </a:schemeClr>
            </a:gs>
            <a:gs pos="69000">
              <a:schemeClr val="accent3">
                <a:shade val="88000"/>
                <a:satMod val="130000"/>
                <a:lumMod val="92000"/>
              </a:schemeClr>
            </a:gs>
            <a:gs pos="100000">
              <a:schemeClr val="accent3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C2AB29A-13FD-4AA7-B379-2DDF9612F1F3}">
      <dsp:nvSpPr>
        <dsp:cNvPr id="0" name=""/>
        <dsp:cNvSpPr/>
      </dsp:nvSpPr>
      <dsp:spPr>
        <a:xfrm>
          <a:off x="468607" y="4041097"/>
          <a:ext cx="8402636" cy="62192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365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Fixes</a:t>
          </a:r>
          <a:endParaRPr lang="fr-TN" sz="3300" kern="1200" dirty="0"/>
        </a:p>
      </dsp:txBody>
      <dsp:txXfrm>
        <a:off x="468607" y="4041097"/>
        <a:ext cx="8402636" cy="621921"/>
      </dsp:txXfrm>
    </dsp:sp>
    <dsp:sp modelId="{AB915A9E-E8FD-4740-86B4-27B7792CB82B}">
      <dsp:nvSpPr>
        <dsp:cNvPr id="0" name=""/>
        <dsp:cNvSpPr/>
      </dsp:nvSpPr>
      <dsp:spPr>
        <a:xfrm>
          <a:off x="79906" y="3963357"/>
          <a:ext cx="777401" cy="777401"/>
        </a:xfrm>
        <a:prstGeom prst="ellipse">
          <a:avLst/>
        </a:prstGeom>
        <a:gradFill rotWithShape="1">
          <a:gsLst>
            <a:gs pos="0">
              <a:schemeClr val="accent3">
                <a:tint val="98000"/>
                <a:satMod val="110000"/>
                <a:lumMod val="104000"/>
              </a:schemeClr>
            </a:gs>
            <a:gs pos="69000">
              <a:schemeClr val="accent3">
                <a:shade val="88000"/>
                <a:satMod val="130000"/>
                <a:lumMod val="92000"/>
              </a:schemeClr>
            </a:gs>
            <a:gs pos="100000">
              <a:schemeClr val="accent3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8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5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058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DF46-5C23-432A-97B6-816EEF6223A7}" type="datetimeFigureOut">
              <a:rPr lang="fr-TN" smtClean="0"/>
              <a:t>24/06/2020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82E09F-D800-439F-930E-E5D1647FBC89}" type="slidenum">
              <a:rPr lang="fr-TN" smtClean="0"/>
              <a:t>‹N°›</a:t>
            </a:fld>
            <a:endParaRPr lang="fr-T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84FED-86B9-4ED5-8D75-BC30B4C4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97" y="901148"/>
            <a:ext cx="10502900" cy="5062330"/>
          </a:xfrm>
        </p:spPr>
        <p:txBody>
          <a:bodyPr/>
          <a:lstStyle/>
          <a:p>
            <a:pPr algn="ctr"/>
            <a:endParaRPr lang="fr-FR" sz="3600" dirty="0">
              <a:solidFill>
                <a:srgbClr val="C00000"/>
              </a:solidFill>
            </a:endParaRPr>
          </a:p>
          <a:p>
            <a:pPr algn="ctr"/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KOUKI SABRINE</a:t>
            </a:r>
          </a:p>
          <a:p>
            <a:pPr algn="ctr"/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TOPIC:Pessimism</a:t>
            </a:r>
            <a:endParaRPr lang="fr-TN" sz="4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48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EDA702-A9F7-4197-AA24-689654C89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782" y="2729345"/>
            <a:ext cx="10054183" cy="2989245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endParaRPr lang="fr-T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6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6968F11-3997-4D72-9F55-754DD40F1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39281"/>
              </p:ext>
            </p:extLst>
          </p:nvPr>
        </p:nvGraphicFramePr>
        <p:xfrm>
          <a:off x="2032000" y="983673"/>
          <a:ext cx="8940800" cy="497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18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A28D2-3212-4844-B3E4-2722A17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043"/>
            <a:ext cx="10515600" cy="123245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Definition</a:t>
            </a:r>
            <a:endParaRPr lang="fr-TN" dirty="0">
              <a:solidFill>
                <a:srgbClr val="92D05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F3780-F5B1-46B7-B699-F65ACBB7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54087"/>
            <a:ext cx="10515600" cy="4035563"/>
          </a:xfrm>
        </p:spPr>
        <p:txBody>
          <a:bodyPr>
            <a:normAutofit/>
          </a:bodyPr>
          <a:lstStyle/>
          <a:p>
            <a:r>
              <a:rPr lang="en-US" sz="2000" b="1" dirty="0"/>
              <a:t>Pessimism</a:t>
            </a:r>
            <a:r>
              <a:rPr lang="en-US" sz="2000" dirty="0"/>
              <a:t> is a negative mental attitude in which an undesirable outcome is anticipated from a given situation. Pessimists tend to focus on the negatives of life in general. </a:t>
            </a:r>
          </a:p>
          <a:p>
            <a:r>
              <a:rPr lang="en-US" sz="2000" dirty="0"/>
              <a:t> Pessimists get a lot of flak for their inclination toward negativity and their tendency to expect the worst in most situations.</a:t>
            </a:r>
            <a:endParaRPr lang="fr-TN" sz="2000" dirty="0"/>
          </a:p>
        </p:txBody>
      </p:sp>
    </p:spTree>
    <p:extLst>
      <p:ext uri="{BB962C8B-B14F-4D97-AF65-F5344CB8AC3E}">
        <p14:creationId xmlns:p14="http://schemas.microsoft.com/office/powerpoint/2010/main" val="3190920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49DF91-773E-4DF0-BED9-8981C492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311" y="52104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 pessimist usually see the glass as half empty, while an optimist see the glass as half full. </a:t>
            </a:r>
            <a:endParaRPr lang="fr-TN" sz="2400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49E5D0-6BD8-4C23-BD57-4ABDA153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82" y="2057400"/>
            <a:ext cx="5943599" cy="35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30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D4380-FFD0-456E-A67C-1C0ED818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11382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92D050"/>
                </a:solidFill>
              </a:rPr>
              <a:t>Statistics for pessimism</a:t>
            </a:r>
            <a:endParaRPr lang="fr-TN" sz="4800" dirty="0">
              <a:solidFill>
                <a:srgbClr val="92D050"/>
              </a:solidFill>
            </a:endParaRPr>
          </a:p>
        </p:txBody>
      </p:sp>
      <p:pic>
        <p:nvPicPr>
          <p:cNvPr id="6146" name="Picture 2" descr="American Pessimism: Only 6 Percent Think the World Is Getting ...">
            <a:extLst>
              <a:ext uri="{FF2B5EF4-FFF2-40B4-BE49-F238E27FC236}">
                <a16:creationId xmlns:a16="http://schemas.microsoft.com/office/drawing/2014/main" id="{C1F01D8A-12FB-4928-8465-AB081A26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3" y="1684335"/>
            <a:ext cx="7460973" cy="44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65E5BDA-9B2B-487D-A0E2-B9041AA592C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65210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B1DC6-A10F-4500-AAA1-EC1CAFAC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619"/>
            <a:ext cx="10515600" cy="516731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rgbClr val="92D050"/>
                </a:solidFill>
              </a:rPr>
              <a:t>consequences of pessimism</a:t>
            </a:r>
            <a:endParaRPr lang="fr-TN" sz="3600" dirty="0">
              <a:solidFill>
                <a:srgbClr val="92D05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AE8DD-59FC-4818-94AC-9BAA2EE9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56187"/>
            <a:ext cx="10515600" cy="1550193"/>
          </a:xfrm>
        </p:spPr>
        <p:txBody>
          <a:bodyPr>
            <a:normAutofit/>
          </a:bodyPr>
          <a:lstStyle/>
          <a:p>
            <a:r>
              <a:rPr lang="en-US" b="1" dirty="0"/>
              <a:t>Pessimism affects</a:t>
            </a:r>
            <a:r>
              <a:rPr lang="en-US" dirty="0"/>
              <a:t> one's attitudes, motivations and actions. Because these factors </a:t>
            </a:r>
            <a:r>
              <a:rPr lang="en-US" b="1" dirty="0"/>
              <a:t>affect</a:t>
            </a:r>
            <a:r>
              <a:rPr lang="en-US" dirty="0"/>
              <a:t> what people </a:t>
            </a:r>
            <a:r>
              <a:rPr lang="en-US" b="1" dirty="0"/>
              <a:t>do</a:t>
            </a:r>
            <a:r>
              <a:rPr lang="en-US" dirty="0"/>
              <a:t> to prevent illness and how they act if sick, </a:t>
            </a:r>
            <a:r>
              <a:rPr lang="en-US" b="1" dirty="0"/>
              <a:t>pessimists</a:t>
            </a:r>
            <a:r>
              <a:rPr lang="en-US" dirty="0"/>
              <a:t> are less healthy than optimists.</a:t>
            </a:r>
            <a:endParaRPr lang="fr-T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54B6A5-C2E3-4A24-B66B-96DAC57E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82" y="1260764"/>
            <a:ext cx="7093527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146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D257A-0C9F-4431-AD5A-03E3A0B9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0539"/>
            <a:ext cx="10515600" cy="1144298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92D050"/>
                </a:solidFill>
              </a:rPr>
              <a:t>Signs of pessimism</a:t>
            </a:r>
            <a:endParaRPr lang="fr-TN" sz="3600" dirty="0">
              <a:solidFill>
                <a:srgbClr val="92D05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3D142-11C6-4D5A-A40E-924678C4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0691"/>
            <a:ext cx="10515600" cy="3678959"/>
          </a:xfrm>
        </p:spPr>
        <p:txBody>
          <a:bodyPr/>
          <a:lstStyle/>
          <a:p>
            <a:r>
              <a:rPr lang="fr-FR" b="1" cap="all" dirty="0"/>
              <a:t> YOU GIVE UP EARLY:</a:t>
            </a:r>
          </a:p>
          <a:p>
            <a:r>
              <a:rPr lang="en-US" dirty="0"/>
              <a:t>Pessimists tend to give up and move on when challenged while optimists keep trying to solve the problems.</a:t>
            </a:r>
            <a:endParaRPr lang="fr-FR" b="1" cap="all" dirty="0"/>
          </a:p>
          <a:p>
            <a:r>
              <a:rPr lang="fr-FR" b="1" cap="all" dirty="0"/>
              <a:t>YOU EXPECT BAD NEWS:</a:t>
            </a:r>
          </a:p>
          <a:p>
            <a:r>
              <a:rPr lang="en-US" dirty="0"/>
              <a:t>You might have heard “expect the worst but hope for the best.” Well, the pessimist expects the worst and doesn’t hope at all. </a:t>
            </a:r>
          </a:p>
          <a:p>
            <a:r>
              <a:rPr lang="fr-FR" b="1" cap="all" dirty="0"/>
              <a:t>YOU DISPLAY SELFISH BEHAVIOR:</a:t>
            </a:r>
          </a:p>
          <a:p>
            <a:r>
              <a:rPr lang="en-US" dirty="0"/>
              <a:t>The pessimist rarely thinks of others and focuses on their interests and challenges.</a:t>
            </a:r>
            <a:endParaRPr lang="fr-FR" b="1" cap="all" dirty="0"/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143668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2E6C4-673B-485E-87FE-3513CB0E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085" y="424071"/>
            <a:ext cx="10515600" cy="1192695"/>
          </a:xfrm>
        </p:spPr>
        <p:txBody>
          <a:bodyPr/>
          <a:lstStyle/>
          <a:p>
            <a:pPr algn="ctr"/>
            <a:r>
              <a:rPr lang="en-US" dirty="0"/>
              <a:t>He seems to reach the end of hope.</a:t>
            </a:r>
            <a:endParaRPr lang="fr-T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8FBF0E-D111-450C-A40A-061992C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3" y="2057400"/>
            <a:ext cx="7447722" cy="37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1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CD04E-B97B-49C6-87B9-5F5B0A3B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9703"/>
            <a:ext cx="10515600" cy="1088880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92D050"/>
                </a:solidFill>
              </a:rPr>
              <a:t>The fixes</a:t>
            </a:r>
            <a:endParaRPr lang="fr-TN" sz="4400" dirty="0">
              <a:solidFill>
                <a:srgbClr val="92D050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A0954-9FDE-4DE7-B5D7-0C3F68A7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9530"/>
            <a:ext cx="10515600" cy="269019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Try the “fake it until you make it” approach and don’t give up at the first sign of trouble.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optimist is successful because they keep their hopes up, work hard and continue to expect good things to happen – even in the face of disappointing news.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Start doing random acts of kindness for family, friends, and colleagues without any agenda. Make the act all about them and leave your feelings out of it.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554070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298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Galerie</vt:lpstr>
      <vt:lpstr>Présentation PowerPoint</vt:lpstr>
      <vt:lpstr>Présentation PowerPoint</vt:lpstr>
      <vt:lpstr>Definition</vt:lpstr>
      <vt:lpstr>Présentation PowerPoint</vt:lpstr>
      <vt:lpstr>Statistics for pessimism</vt:lpstr>
      <vt:lpstr>consequences of pessimism</vt:lpstr>
      <vt:lpstr>Signs of pessimism</vt:lpstr>
      <vt:lpstr>Présentation PowerPoint</vt:lpstr>
      <vt:lpstr>The fixes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kouki sabrine</dc:creator>
  <cp:lastModifiedBy>kouki sabrine</cp:lastModifiedBy>
  <cp:revision>27</cp:revision>
  <dcterms:created xsi:type="dcterms:W3CDTF">2020-06-22T06:39:07Z</dcterms:created>
  <dcterms:modified xsi:type="dcterms:W3CDTF">2020-06-24T07:31:48Z</dcterms:modified>
</cp:coreProperties>
</file>