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3" r:id="rId5"/>
    <p:sldId id="264" r:id="rId6"/>
    <p:sldId id="261" r:id="rId7"/>
    <p:sldId id="265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5BD423-BB23-422B-8390-E93C786376A4}" v="290" dt="2023-05-21T23:45:26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71cbf5ba8f26a8a1124427ebe73c95d0a9f575bf8414e7013caf3758946d2738::" providerId="AD" clId="Web-{2D9B4689-3985-46DD-88B0-A3D2B8EBC7BF}"/>
    <pc:docChg chg="modSld">
      <pc:chgData name="Guest User" userId="S::urn:spo:anon#71cbf5ba8f26a8a1124427ebe73c95d0a9f575bf8414e7013caf3758946d2738::" providerId="AD" clId="Web-{2D9B4689-3985-46DD-88B0-A3D2B8EBC7BF}" dt="2023-04-24T02:03:33.543" v="5" actId="20577"/>
      <pc:docMkLst>
        <pc:docMk/>
      </pc:docMkLst>
      <pc:sldChg chg="modSp">
        <pc:chgData name="Guest User" userId="S::urn:spo:anon#71cbf5ba8f26a8a1124427ebe73c95d0a9f575bf8414e7013caf3758946d2738::" providerId="AD" clId="Web-{2D9B4689-3985-46DD-88B0-A3D2B8EBC7BF}" dt="2023-04-24T02:03:33.543" v="5" actId="20577"/>
        <pc:sldMkLst>
          <pc:docMk/>
          <pc:sldMk cId="3728338044" sldId="256"/>
        </pc:sldMkLst>
        <pc:spChg chg="mod">
          <ac:chgData name="Guest User" userId="S::urn:spo:anon#71cbf5ba8f26a8a1124427ebe73c95d0a9f575bf8414e7013caf3758946d2738::" providerId="AD" clId="Web-{2D9B4689-3985-46DD-88B0-A3D2B8EBC7BF}" dt="2023-04-24T02:03:33.543" v="5" actId="20577"/>
          <ac:spMkLst>
            <pc:docMk/>
            <pc:sldMk cId="3728338044" sldId="256"/>
            <ac:spMk id="2" creationId="{AA9E0A27-5889-7C66-A89F-DB20EE169C82}"/>
          </ac:spMkLst>
        </pc:spChg>
        <pc:spChg chg="mod">
          <ac:chgData name="Guest User" userId="S::urn:spo:anon#71cbf5ba8f26a8a1124427ebe73c95d0a9f575bf8414e7013caf3758946d2738::" providerId="AD" clId="Web-{2D9B4689-3985-46DD-88B0-A3D2B8EBC7BF}" dt="2023-04-24T02:03:26.246" v="2" actId="20577"/>
          <ac:spMkLst>
            <pc:docMk/>
            <pc:sldMk cId="3728338044" sldId="256"/>
            <ac:spMk id="3" creationId="{87EE77CF-5981-9AD9-73EF-731F22944C51}"/>
          </ac:spMkLst>
        </pc:spChg>
      </pc:sldChg>
    </pc:docChg>
  </pc:docChgLst>
  <pc:docChgLst>
    <pc:chgData name="Guest User" userId="S::urn:spo:anon#71cbf5ba8f26a8a1124427ebe73c95d0a9f575bf8414e7013caf3758946d2738::" providerId="AD" clId="Web-{101AF1D7-D76D-FC68-186D-03BB085E7733}"/>
    <pc:docChg chg="modSld">
      <pc:chgData name="Guest User" userId="S::urn:spo:anon#71cbf5ba8f26a8a1124427ebe73c95d0a9f575bf8414e7013caf3758946d2738::" providerId="AD" clId="Web-{101AF1D7-D76D-FC68-186D-03BB085E7733}" dt="2023-04-24T02:04:00.306" v="0" actId="20577"/>
      <pc:docMkLst>
        <pc:docMk/>
      </pc:docMkLst>
      <pc:sldChg chg="modSp">
        <pc:chgData name="Guest User" userId="S::urn:spo:anon#71cbf5ba8f26a8a1124427ebe73c95d0a9f575bf8414e7013caf3758946d2738::" providerId="AD" clId="Web-{101AF1D7-D76D-FC68-186D-03BB085E7733}" dt="2023-04-24T02:04:00.306" v="0" actId="20577"/>
        <pc:sldMkLst>
          <pc:docMk/>
          <pc:sldMk cId="3728338044" sldId="256"/>
        </pc:sldMkLst>
        <pc:spChg chg="mod">
          <ac:chgData name="Guest User" userId="S::urn:spo:anon#71cbf5ba8f26a8a1124427ebe73c95d0a9f575bf8414e7013caf3758946d2738::" providerId="AD" clId="Web-{101AF1D7-D76D-FC68-186D-03BB085E7733}" dt="2023-04-24T02:04:00.306" v="0" actId="20577"/>
          <ac:spMkLst>
            <pc:docMk/>
            <pc:sldMk cId="3728338044" sldId="256"/>
            <ac:spMk id="2" creationId="{AA9E0A27-5889-7C66-A89F-DB20EE169C82}"/>
          </ac:spMkLst>
        </pc:spChg>
      </pc:sldChg>
    </pc:docChg>
  </pc:docChgLst>
  <pc:docChgLst>
    <pc:chgData name="Lucas Glenn Parker" userId="7f3f5bf3-5f6c-4e52-8b30-24502a3d5691" providerId="ADAL" clId="{6C70E8CF-5E8E-425D-98B1-1A52E65B41D3}"/>
    <pc:docChg chg="addSld modSld">
      <pc:chgData name="Lucas Glenn Parker" userId="7f3f5bf3-5f6c-4e52-8b30-24502a3d5691" providerId="ADAL" clId="{6C70E8CF-5E8E-425D-98B1-1A52E65B41D3}" dt="2023-04-22T06:37:41.048" v="1" actId="680"/>
      <pc:docMkLst>
        <pc:docMk/>
      </pc:docMkLst>
      <pc:sldChg chg="modSp">
        <pc:chgData name="Lucas Glenn Parker" userId="7f3f5bf3-5f6c-4e52-8b30-24502a3d5691" providerId="ADAL" clId="{6C70E8CF-5E8E-425D-98B1-1A52E65B41D3}" dt="2023-04-22T06:10:39.758" v="0"/>
        <pc:sldMkLst>
          <pc:docMk/>
          <pc:sldMk cId="3728338044" sldId="256"/>
        </pc:sldMkLst>
        <pc:spChg chg="mod">
          <ac:chgData name="Lucas Glenn Parker" userId="7f3f5bf3-5f6c-4e52-8b30-24502a3d5691" providerId="ADAL" clId="{6C70E8CF-5E8E-425D-98B1-1A52E65B41D3}" dt="2023-04-22T06:10:39.758" v="0"/>
          <ac:spMkLst>
            <pc:docMk/>
            <pc:sldMk cId="3728338044" sldId="256"/>
            <ac:spMk id="2" creationId="{AA9E0A27-5889-7C66-A89F-DB20EE169C82}"/>
          </ac:spMkLst>
        </pc:spChg>
        <pc:spChg chg="mod">
          <ac:chgData name="Lucas Glenn Parker" userId="7f3f5bf3-5f6c-4e52-8b30-24502a3d5691" providerId="ADAL" clId="{6C70E8CF-5E8E-425D-98B1-1A52E65B41D3}" dt="2023-04-22T06:10:39.758" v="0"/>
          <ac:spMkLst>
            <pc:docMk/>
            <pc:sldMk cId="3728338044" sldId="256"/>
            <ac:spMk id="3" creationId="{87EE77CF-5981-9AD9-73EF-731F22944C51}"/>
          </ac:spMkLst>
        </pc:spChg>
      </pc:sldChg>
      <pc:sldChg chg="new">
        <pc:chgData name="Lucas Glenn Parker" userId="7f3f5bf3-5f6c-4e52-8b30-24502a3d5691" providerId="ADAL" clId="{6C70E8CF-5E8E-425D-98B1-1A52E65B41D3}" dt="2023-04-22T06:37:41.048" v="1" actId="680"/>
        <pc:sldMkLst>
          <pc:docMk/>
          <pc:sldMk cId="2490886851" sldId="257"/>
        </pc:sldMkLst>
      </pc:sldChg>
    </pc:docChg>
  </pc:docChgLst>
  <pc:docChgLst>
    <pc:chgData name="Lucas Parker" userId="7f3f5bf3-5f6c-4e52-8b30-24502a3d5691" providerId="ADAL" clId="{EE5BD423-BB23-422B-8390-E93C786376A4}"/>
    <pc:docChg chg="undo custSel addSld delSld modSld sldOrd">
      <pc:chgData name="Lucas Parker" userId="7f3f5bf3-5f6c-4e52-8b30-24502a3d5691" providerId="ADAL" clId="{EE5BD423-BB23-422B-8390-E93C786376A4}" dt="2023-05-22T04:07:37.421" v="1043" actId="47"/>
      <pc:docMkLst>
        <pc:docMk/>
      </pc:docMkLst>
      <pc:sldChg chg="addSp modSp">
        <pc:chgData name="Lucas Parker" userId="7f3f5bf3-5f6c-4e52-8b30-24502a3d5691" providerId="ADAL" clId="{EE5BD423-BB23-422B-8390-E93C786376A4}" dt="2023-05-21T23:14:57.161" v="107" actId="167"/>
        <pc:sldMkLst>
          <pc:docMk/>
          <pc:sldMk cId="3728338044" sldId="256"/>
        </pc:sldMkLst>
        <pc:picChg chg="add mod">
          <ac:chgData name="Lucas Parker" userId="7f3f5bf3-5f6c-4e52-8b30-24502a3d5691" providerId="ADAL" clId="{EE5BD423-BB23-422B-8390-E93C786376A4}" dt="2023-05-21T23:14:57.161" v="107" actId="167"/>
          <ac:picMkLst>
            <pc:docMk/>
            <pc:sldMk cId="3728338044" sldId="256"/>
            <ac:picMk id="1026" creationId="{D14EF077-7861-A38D-4A10-3925A866E31C}"/>
          </ac:picMkLst>
        </pc:picChg>
      </pc:sldChg>
      <pc:sldChg chg="addSp delSp modSp mod modAnim">
        <pc:chgData name="Lucas Parker" userId="7f3f5bf3-5f6c-4e52-8b30-24502a3d5691" providerId="ADAL" clId="{EE5BD423-BB23-422B-8390-E93C786376A4}" dt="2023-05-21T23:42:32.023" v="934"/>
        <pc:sldMkLst>
          <pc:docMk/>
          <pc:sldMk cId="2490886851" sldId="257"/>
        </pc:sldMkLst>
        <pc:spChg chg="del mod">
          <ac:chgData name="Lucas Parker" userId="7f3f5bf3-5f6c-4e52-8b30-24502a3d5691" providerId="ADAL" clId="{EE5BD423-BB23-422B-8390-E93C786376A4}" dt="2023-05-21T23:29:59.420" v="626" actId="478"/>
          <ac:spMkLst>
            <pc:docMk/>
            <pc:sldMk cId="2490886851" sldId="257"/>
            <ac:spMk id="2" creationId="{19C5EC0B-973C-ADF8-C12F-396CA2D95795}"/>
          </ac:spMkLst>
        </pc:spChg>
        <pc:spChg chg="del">
          <ac:chgData name="Lucas Parker" userId="7f3f5bf3-5f6c-4e52-8b30-24502a3d5691" providerId="ADAL" clId="{EE5BD423-BB23-422B-8390-E93C786376A4}" dt="2023-05-21T23:30:06.340" v="628" actId="478"/>
          <ac:spMkLst>
            <pc:docMk/>
            <pc:sldMk cId="2490886851" sldId="257"/>
            <ac:spMk id="3" creationId="{D354C456-33B5-EC0C-8332-8D5BD99ADDAB}"/>
          </ac:spMkLst>
        </pc:spChg>
        <pc:spChg chg="add del mod">
          <ac:chgData name="Lucas Parker" userId="7f3f5bf3-5f6c-4e52-8b30-24502a3d5691" providerId="ADAL" clId="{EE5BD423-BB23-422B-8390-E93C786376A4}" dt="2023-05-21T23:30:03.161" v="627" actId="478"/>
          <ac:spMkLst>
            <pc:docMk/>
            <pc:sldMk cId="2490886851" sldId="257"/>
            <ac:spMk id="6" creationId="{4094E7A0-DBC4-AFFB-74AC-82C02538667E}"/>
          </ac:spMkLst>
        </pc:spChg>
        <pc:picChg chg="add del mod">
          <ac:chgData name="Lucas Parker" userId="7f3f5bf3-5f6c-4e52-8b30-24502a3d5691" providerId="ADAL" clId="{EE5BD423-BB23-422B-8390-E93C786376A4}" dt="2023-05-21T23:30:22.113" v="629" actId="478"/>
          <ac:picMkLst>
            <pc:docMk/>
            <pc:sldMk cId="2490886851" sldId="257"/>
            <ac:picMk id="4" creationId="{7E2A822C-1D7C-7822-4E43-2D29A52F3C1E}"/>
          </ac:picMkLst>
        </pc:picChg>
        <pc:picChg chg="add del mod">
          <ac:chgData name="Lucas Parker" userId="7f3f5bf3-5f6c-4e52-8b30-24502a3d5691" providerId="ADAL" clId="{EE5BD423-BB23-422B-8390-E93C786376A4}" dt="2023-05-21T23:40:22.730" v="915" actId="478"/>
          <ac:picMkLst>
            <pc:docMk/>
            <pc:sldMk cId="2490886851" sldId="257"/>
            <ac:picMk id="8" creationId="{B78BFDE4-2585-1F0A-3CCD-E0F6FA14A242}"/>
          </ac:picMkLst>
        </pc:picChg>
        <pc:picChg chg="add del mod">
          <ac:chgData name="Lucas Parker" userId="7f3f5bf3-5f6c-4e52-8b30-24502a3d5691" providerId="ADAL" clId="{EE5BD423-BB23-422B-8390-E93C786376A4}" dt="2023-05-21T23:40:45.087" v="918" actId="478"/>
          <ac:picMkLst>
            <pc:docMk/>
            <pc:sldMk cId="2490886851" sldId="257"/>
            <ac:picMk id="10" creationId="{4EE9395A-460B-B778-B15D-EB2A7A5B7FE4}"/>
          </ac:picMkLst>
        </pc:picChg>
        <pc:picChg chg="add mod">
          <ac:chgData name="Lucas Parker" userId="7f3f5bf3-5f6c-4e52-8b30-24502a3d5691" providerId="ADAL" clId="{EE5BD423-BB23-422B-8390-E93C786376A4}" dt="2023-05-21T23:42:27.963" v="933" actId="1076"/>
          <ac:picMkLst>
            <pc:docMk/>
            <pc:sldMk cId="2490886851" sldId="257"/>
            <ac:picMk id="12" creationId="{AAA55E30-EB08-1E17-B50D-AF640C9A1D5F}"/>
          </ac:picMkLst>
        </pc:picChg>
        <pc:picChg chg="add del mod">
          <ac:chgData name="Lucas Parker" userId="7f3f5bf3-5f6c-4e52-8b30-24502a3d5691" providerId="ADAL" clId="{EE5BD423-BB23-422B-8390-E93C786376A4}" dt="2023-05-21T23:42:13.881" v="928" actId="21"/>
          <ac:picMkLst>
            <pc:docMk/>
            <pc:sldMk cId="2490886851" sldId="257"/>
            <ac:picMk id="14" creationId="{E4BCF67E-45FD-4871-18CF-926779AF2DFF}"/>
          </ac:picMkLst>
        </pc:picChg>
        <pc:picChg chg="add del mod">
          <ac:chgData name="Lucas Parker" userId="7f3f5bf3-5f6c-4e52-8b30-24502a3d5691" providerId="ADAL" clId="{EE5BD423-BB23-422B-8390-E93C786376A4}" dt="2023-05-21T23:15:42.780" v="113" actId="478"/>
          <ac:picMkLst>
            <pc:docMk/>
            <pc:sldMk cId="2490886851" sldId="257"/>
            <ac:picMk id="2050" creationId="{523D198E-2393-0789-8C1A-CF3F5043A6AD}"/>
          </ac:picMkLst>
        </pc:picChg>
        <pc:picChg chg="add">
          <ac:chgData name="Lucas Parker" userId="7f3f5bf3-5f6c-4e52-8b30-24502a3d5691" providerId="ADAL" clId="{EE5BD423-BB23-422B-8390-E93C786376A4}" dt="2023-05-21T23:27:17.662" v="500"/>
          <ac:picMkLst>
            <pc:docMk/>
            <pc:sldMk cId="2490886851" sldId="257"/>
            <ac:picMk id="2052" creationId="{195FF6E0-B220-C6F4-A154-F45CE5AD5AE0}"/>
          </ac:picMkLst>
        </pc:picChg>
      </pc:sldChg>
      <pc:sldChg chg="modSp new del mod">
        <pc:chgData name="Lucas Parker" userId="7f3f5bf3-5f6c-4e52-8b30-24502a3d5691" providerId="ADAL" clId="{EE5BD423-BB23-422B-8390-E93C786376A4}" dt="2023-05-21T23:30:46.266" v="631" actId="47"/>
        <pc:sldMkLst>
          <pc:docMk/>
          <pc:sldMk cId="412621498" sldId="258"/>
        </pc:sldMkLst>
        <pc:spChg chg="mod">
          <ac:chgData name="Lucas Parker" userId="7f3f5bf3-5f6c-4e52-8b30-24502a3d5691" providerId="ADAL" clId="{EE5BD423-BB23-422B-8390-E93C786376A4}" dt="2023-05-21T23:11:29.550" v="29" actId="20577"/>
          <ac:spMkLst>
            <pc:docMk/>
            <pc:sldMk cId="412621498" sldId="258"/>
            <ac:spMk id="2" creationId="{77454B18-5945-A923-D265-3E9E5902E0B9}"/>
          </ac:spMkLst>
        </pc:spChg>
      </pc:sldChg>
      <pc:sldChg chg="addSp delSp modSp add mod setBg">
        <pc:chgData name="Lucas Parker" userId="7f3f5bf3-5f6c-4e52-8b30-24502a3d5691" providerId="ADAL" clId="{EE5BD423-BB23-422B-8390-E93C786376A4}" dt="2023-05-21T23:37:32.774" v="908" actId="20577"/>
        <pc:sldMkLst>
          <pc:docMk/>
          <pc:sldMk cId="2291949751" sldId="259"/>
        </pc:sldMkLst>
        <pc:spChg chg="mod">
          <ac:chgData name="Lucas Parker" userId="7f3f5bf3-5f6c-4e52-8b30-24502a3d5691" providerId="ADAL" clId="{EE5BD423-BB23-422B-8390-E93C786376A4}" dt="2023-05-21T23:37:32.774" v="908" actId="20577"/>
          <ac:spMkLst>
            <pc:docMk/>
            <pc:sldMk cId="2291949751" sldId="259"/>
            <ac:spMk id="2" creationId="{19C5EC0B-973C-ADF8-C12F-396CA2D95795}"/>
          </ac:spMkLst>
        </pc:spChg>
        <pc:spChg chg="del">
          <ac:chgData name="Lucas Parker" userId="7f3f5bf3-5f6c-4e52-8b30-24502a3d5691" providerId="ADAL" clId="{EE5BD423-BB23-422B-8390-E93C786376A4}" dt="2023-05-21T23:16:22.914" v="174" actId="478"/>
          <ac:spMkLst>
            <pc:docMk/>
            <pc:sldMk cId="2291949751" sldId="259"/>
            <ac:spMk id="3" creationId="{D354C456-33B5-EC0C-8332-8D5BD99ADDAB}"/>
          </ac:spMkLst>
        </pc:spChg>
        <pc:picChg chg="add del mod">
          <ac:chgData name="Lucas Parker" userId="7f3f5bf3-5f6c-4e52-8b30-24502a3d5691" providerId="ADAL" clId="{EE5BD423-BB23-422B-8390-E93C786376A4}" dt="2023-05-21T23:29:09.166" v="624" actId="478"/>
          <ac:picMkLst>
            <pc:docMk/>
            <pc:sldMk cId="2291949751" sldId="259"/>
            <ac:picMk id="4" creationId="{7E2A822C-1D7C-7822-4E43-2D29A52F3C1E}"/>
          </ac:picMkLst>
        </pc:picChg>
      </pc:sldChg>
      <pc:sldChg chg="modSp add mod">
        <pc:chgData name="Lucas Parker" userId="7f3f5bf3-5f6c-4e52-8b30-24502a3d5691" providerId="ADAL" clId="{EE5BD423-BB23-422B-8390-E93C786376A4}" dt="2023-05-21T23:17:58.148" v="279" actId="20577"/>
        <pc:sldMkLst>
          <pc:docMk/>
          <pc:sldMk cId="309845105" sldId="260"/>
        </pc:sldMkLst>
        <pc:spChg chg="mod">
          <ac:chgData name="Lucas Parker" userId="7f3f5bf3-5f6c-4e52-8b30-24502a3d5691" providerId="ADAL" clId="{EE5BD423-BB23-422B-8390-E93C786376A4}" dt="2023-05-21T23:17:58.148" v="279" actId="20577"/>
          <ac:spMkLst>
            <pc:docMk/>
            <pc:sldMk cId="309845105" sldId="260"/>
            <ac:spMk id="2" creationId="{19C5EC0B-973C-ADF8-C12F-396CA2D95795}"/>
          </ac:spMkLst>
        </pc:spChg>
      </pc:sldChg>
      <pc:sldChg chg="modSp add mod ord">
        <pc:chgData name="Lucas Parker" userId="7f3f5bf3-5f6c-4e52-8b30-24502a3d5691" providerId="ADAL" clId="{EE5BD423-BB23-422B-8390-E93C786376A4}" dt="2023-05-21T23:30:55.096" v="633"/>
        <pc:sldMkLst>
          <pc:docMk/>
          <pc:sldMk cId="2117865816" sldId="261"/>
        </pc:sldMkLst>
        <pc:spChg chg="mod">
          <ac:chgData name="Lucas Parker" userId="7f3f5bf3-5f6c-4e52-8b30-24502a3d5691" providerId="ADAL" clId="{EE5BD423-BB23-422B-8390-E93C786376A4}" dt="2023-05-21T23:17:55.267" v="277" actId="20577"/>
          <ac:spMkLst>
            <pc:docMk/>
            <pc:sldMk cId="2117865816" sldId="261"/>
            <ac:spMk id="2" creationId="{19C5EC0B-973C-ADF8-C12F-396CA2D95795}"/>
          </ac:spMkLst>
        </pc:spChg>
      </pc:sldChg>
      <pc:sldChg chg="modSp add mod">
        <pc:chgData name="Lucas Parker" userId="7f3f5bf3-5f6c-4e52-8b30-24502a3d5691" providerId="ADAL" clId="{EE5BD423-BB23-422B-8390-E93C786376A4}" dt="2023-05-21T23:18:14.777" v="305" actId="20577"/>
        <pc:sldMkLst>
          <pc:docMk/>
          <pc:sldMk cId="2686587690" sldId="262"/>
        </pc:sldMkLst>
        <pc:spChg chg="mod">
          <ac:chgData name="Lucas Parker" userId="7f3f5bf3-5f6c-4e52-8b30-24502a3d5691" providerId="ADAL" clId="{EE5BD423-BB23-422B-8390-E93C786376A4}" dt="2023-05-21T23:18:14.777" v="305" actId="20577"/>
          <ac:spMkLst>
            <pc:docMk/>
            <pc:sldMk cId="2686587690" sldId="262"/>
            <ac:spMk id="2" creationId="{19C5EC0B-973C-ADF8-C12F-396CA2D95795}"/>
          </ac:spMkLst>
        </pc:spChg>
      </pc:sldChg>
      <pc:sldChg chg="addSp delSp modSp add mod ord">
        <pc:chgData name="Lucas Parker" userId="7f3f5bf3-5f6c-4e52-8b30-24502a3d5691" providerId="ADAL" clId="{EE5BD423-BB23-422B-8390-E93C786376A4}" dt="2023-05-21T23:34:21.367" v="854" actId="20577"/>
        <pc:sldMkLst>
          <pc:docMk/>
          <pc:sldMk cId="1088600275" sldId="263"/>
        </pc:sldMkLst>
        <pc:spChg chg="del">
          <ac:chgData name="Lucas Parker" userId="7f3f5bf3-5f6c-4e52-8b30-24502a3d5691" providerId="ADAL" clId="{EE5BD423-BB23-422B-8390-E93C786376A4}" dt="2023-05-21T23:19:57.536" v="309" actId="478"/>
          <ac:spMkLst>
            <pc:docMk/>
            <pc:sldMk cId="1088600275" sldId="263"/>
            <ac:spMk id="2" creationId="{19C5EC0B-973C-ADF8-C12F-396CA2D95795}"/>
          </ac:spMkLst>
        </pc:spChg>
        <pc:spChg chg="add del mod">
          <ac:chgData name="Lucas Parker" userId="7f3f5bf3-5f6c-4e52-8b30-24502a3d5691" providerId="ADAL" clId="{EE5BD423-BB23-422B-8390-E93C786376A4}" dt="2023-05-21T23:20:31.057" v="310" actId="478"/>
          <ac:spMkLst>
            <pc:docMk/>
            <pc:sldMk cId="1088600275" sldId="263"/>
            <ac:spMk id="5" creationId="{027E695E-312A-3A2F-0776-E7E114113FB7}"/>
          </ac:spMkLst>
        </pc:spChg>
        <pc:spChg chg="add mod">
          <ac:chgData name="Lucas Parker" userId="7f3f5bf3-5f6c-4e52-8b30-24502a3d5691" providerId="ADAL" clId="{EE5BD423-BB23-422B-8390-E93C786376A4}" dt="2023-05-21T23:34:21.367" v="854" actId="20577"/>
          <ac:spMkLst>
            <pc:docMk/>
            <pc:sldMk cId="1088600275" sldId="263"/>
            <ac:spMk id="6" creationId="{99975B97-FE3B-BCAA-5839-7C05308348DD}"/>
          </ac:spMkLst>
        </pc:spChg>
        <pc:spChg chg="add mod">
          <ac:chgData name="Lucas Parker" userId="7f3f5bf3-5f6c-4e52-8b30-24502a3d5691" providerId="ADAL" clId="{EE5BD423-BB23-422B-8390-E93C786376A4}" dt="2023-05-21T23:34:10.942" v="822" actId="20577"/>
          <ac:spMkLst>
            <pc:docMk/>
            <pc:sldMk cId="1088600275" sldId="263"/>
            <ac:spMk id="7" creationId="{1D687DDD-DDAC-DABB-7A8C-77EFAFE2438C}"/>
          </ac:spMkLst>
        </pc:spChg>
        <pc:spChg chg="add mod">
          <ac:chgData name="Lucas Parker" userId="7f3f5bf3-5f6c-4e52-8b30-24502a3d5691" providerId="ADAL" clId="{EE5BD423-BB23-422B-8390-E93C786376A4}" dt="2023-05-21T23:34:06.368" v="817" actId="20577"/>
          <ac:spMkLst>
            <pc:docMk/>
            <pc:sldMk cId="1088600275" sldId="263"/>
            <ac:spMk id="8" creationId="{FD2DFB37-2F3B-5C9C-C0B6-12270B180941}"/>
          </ac:spMkLst>
        </pc:spChg>
        <pc:spChg chg="add mod">
          <ac:chgData name="Lucas Parker" userId="7f3f5bf3-5f6c-4e52-8b30-24502a3d5691" providerId="ADAL" clId="{EE5BD423-BB23-422B-8390-E93C786376A4}" dt="2023-05-21T23:32:02.763" v="781" actId="20577"/>
          <ac:spMkLst>
            <pc:docMk/>
            <pc:sldMk cId="1088600275" sldId="263"/>
            <ac:spMk id="9" creationId="{95450AC1-CF93-F05F-6134-303D6CFB053C}"/>
          </ac:spMkLst>
        </pc:spChg>
        <pc:picChg chg="mod">
          <ac:chgData name="Lucas Parker" userId="7f3f5bf3-5f6c-4e52-8b30-24502a3d5691" providerId="ADAL" clId="{EE5BD423-BB23-422B-8390-E93C786376A4}" dt="2023-05-21T23:23:45.570" v="392" actId="1076"/>
          <ac:picMkLst>
            <pc:docMk/>
            <pc:sldMk cId="1088600275" sldId="263"/>
            <ac:picMk id="4" creationId="{7E2A822C-1D7C-7822-4E43-2D29A52F3C1E}"/>
          </ac:picMkLst>
        </pc:picChg>
      </pc:sldChg>
      <pc:sldChg chg="modSp add mod">
        <pc:chgData name="Lucas Parker" userId="7f3f5bf3-5f6c-4e52-8b30-24502a3d5691" providerId="ADAL" clId="{EE5BD423-BB23-422B-8390-E93C786376A4}" dt="2023-05-21T23:31:04.099" v="645" actId="20577"/>
        <pc:sldMkLst>
          <pc:docMk/>
          <pc:sldMk cId="989029924" sldId="264"/>
        </pc:sldMkLst>
        <pc:spChg chg="mod">
          <ac:chgData name="Lucas Parker" userId="7f3f5bf3-5f6c-4e52-8b30-24502a3d5691" providerId="ADAL" clId="{EE5BD423-BB23-422B-8390-E93C786376A4}" dt="2023-05-21T23:31:04.099" v="645" actId="20577"/>
          <ac:spMkLst>
            <pc:docMk/>
            <pc:sldMk cId="989029924" sldId="264"/>
            <ac:spMk id="9" creationId="{95450AC1-CF93-F05F-6134-303D6CFB053C}"/>
          </ac:spMkLst>
        </pc:spChg>
      </pc:sldChg>
      <pc:sldChg chg="addSp delSp modSp add mod">
        <pc:chgData name="Lucas Parker" userId="7f3f5bf3-5f6c-4e52-8b30-24502a3d5691" providerId="ADAL" clId="{EE5BD423-BB23-422B-8390-E93C786376A4}" dt="2023-05-21T23:37:16.173" v="905" actId="20577"/>
        <pc:sldMkLst>
          <pc:docMk/>
          <pc:sldMk cId="4114849946" sldId="265"/>
        </pc:sldMkLst>
        <pc:spChg chg="del">
          <ac:chgData name="Lucas Parker" userId="7f3f5bf3-5f6c-4e52-8b30-24502a3d5691" providerId="ADAL" clId="{EE5BD423-BB23-422B-8390-E93C786376A4}" dt="2023-05-21T23:35:02.360" v="857" actId="478"/>
          <ac:spMkLst>
            <pc:docMk/>
            <pc:sldMk cId="4114849946" sldId="265"/>
            <ac:spMk id="2" creationId="{19C5EC0B-973C-ADF8-C12F-396CA2D95795}"/>
          </ac:spMkLst>
        </pc:spChg>
        <pc:spChg chg="add del mod">
          <ac:chgData name="Lucas Parker" userId="7f3f5bf3-5f6c-4e52-8b30-24502a3d5691" providerId="ADAL" clId="{EE5BD423-BB23-422B-8390-E93C786376A4}" dt="2023-05-21T23:37:16.173" v="905" actId="20577"/>
          <ac:spMkLst>
            <pc:docMk/>
            <pc:sldMk cId="4114849946" sldId="265"/>
            <ac:spMk id="5" creationId="{FC2A1FA3-70BC-CA7F-0CDB-9A6536D5DEE0}"/>
          </ac:spMkLst>
        </pc:spChg>
        <pc:spChg chg="add mod">
          <ac:chgData name="Lucas Parker" userId="7f3f5bf3-5f6c-4e52-8b30-24502a3d5691" providerId="ADAL" clId="{EE5BD423-BB23-422B-8390-E93C786376A4}" dt="2023-05-21T23:35:02.770" v="858"/>
          <ac:spMkLst>
            <pc:docMk/>
            <pc:sldMk cId="4114849946" sldId="265"/>
            <ac:spMk id="6" creationId="{5B081BF4-6D6E-71E3-E32A-D10BF3BACD07}"/>
          </ac:spMkLst>
        </pc:spChg>
      </pc:sldChg>
      <pc:sldChg chg="addSp delSp modSp new del mod">
        <pc:chgData name="Lucas Parker" userId="7f3f5bf3-5f6c-4e52-8b30-24502a3d5691" providerId="ADAL" clId="{EE5BD423-BB23-422B-8390-E93C786376A4}" dt="2023-05-22T04:07:37.421" v="1043" actId="47"/>
        <pc:sldMkLst>
          <pc:docMk/>
          <pc:sldMk cId="4063159882" sldId="266"/>
        </pc:sldMkLst>
        <pc:spChg chg="del">
          <ac:chgData name="Lucas Parker" userId="7f3f5bf3-5f6c-4e52-8b30-24502a3d5691" providerId="ADAL" clId="{EE5BD423-BB23-422B-8390-E93C786376A4}" dt="2023-05-21T23:35:59.895" v="881" actId="478"/>
          <ac:spMkLst>
            <pc:docMk/>
            <pc:sldMk cId="4063159882" sldId="266"/>
            <ac:spMk id="2" creationId="{DC36FE2B-9A82-CA76-2C50-6B64FC3D1199}"/>
          </ac:spMkLst>
        </pc:spChg>
        <pc:spChg chg="del">
          <ac:chgData name="Lucas Parker" userId="7f3f5bf3-5f6c-4e52-8b30-24502a3d5691" providerId="ADAL" clId="{EE5BD423-BB23-422B-8390-E93C786376A4}" dt="2023-05-21T23:36:00.922" v="882" actId="478"/>
          <ac:spMkLst>
            <pc:docMk/>
            <pc:sldMk cId="4063159882" sldId="266"/>
            <ac:spMk id="3" creationId="{B1CBF3F1-7984-2BF4-ED6D-A065B3E20B13}"/>
          </ac:spMkLst>
        </pc:spChg>
        <pc:spChg chg="add del mod">
          <ac:chgData name="Lucas Parker" userId="7f3f5bf3-5f6c-4e52-8b30-24502a3d5691" providerId="ADAL" clId="{EE5BD423-BB23-422B-8390-E93C786376A4}" dt="2023-05-21T23:46:13.709" v="1040" actId="478"/>
          <ac:spMkLst>
            <pc:docMk/>
            <pc:sldMk cId="4063159882" sldId="266"/>
            <ac:spMk id="4" creationId="{88837A6E-203A-C009-4EB4-522509A8EE6D}"/>
          </ac:spMkLst>
        </pc:spChg>
        <pc:spChg chg="add del mod">
          <ac:chgData name="Lucas Parker" userId="7f3f5bf3-5f6c-4e52-8b30-24502a3d5691" providerId="ADAL" clId="{EE5BD423-BB23-422B-8390-E93C786376A4}" dt="2023-05-21T23:46:15.363" v="1042" actId="478"/>
          <ac:spMkLst>
            <pc:docMk/>
            <pc:sldMk cId="4063159882" sldId="266"/>
            <ac:spMk id="5" creationId="{E277DA63-CCE1-4A04-8FD3-96C34D512337}"/>
          </ac:spMkLst>
        </pc:spChg>
        <pc:spChg chg="add del mod">
          <ac:chgData name="Lucas Parker" userId="7f3f5bf3-5f6c-4e52-8b30-24502a3d5691" providerId="ADAL" clId="{EE5BD423-BB23-422B-8390-E93C786376A4}" dt="2023-05-21T23:46:14.540" v="1041" actId="478"/>
          <ac:spMkLst>
            <pc:docMk/>
            <pc:sldMk cId="4063159882" sldId="266"/>
            <ac:spMk id="6" creationId="{246ADD30-DF9B-724A-D1CA-2624C096BB9B}"/>
          </ac:spMkLst>
        </pc:spChg>
        <pc:spChg chg="add del mod">
          <ac:chgData name="Lucas Parker" userId="7f3f5bf3-5f6c-4e52-8b30-24502a3d5691" providerId="ADAL" clId="{EE5BD423-BB23-422B-8390-E93C786376A4}" dt="2023-05-21T23:46:12.726" v="1039" actId="478"/>
          <ac:spMkLst>
            <pc:docMk/>
            <pc:sldMk cId="4063159882" sldId="266"/>
            <ac:spMk id="7" creationId="{B582199F-B3F5-89B8-103C-B3DA39815436}"/>
          </ac:spMkLst>
        </pc:spChg>
      </pc:sldChg>
      <pc:sldChg chg="addSp modSp new">
        <pc:chgData name="Lucas Parker" userId="7f3f5bf3-5f6c-4e52-8b30-24502a3d5691" providerId="ADAL" clId="{EE5BD423-BB23-422B-8390-E93C786376A4}" dt="2023-05-21T23:42:14.535" v="929"/>
        <pc:sldMkLst>
          <pc:docMk/>
          <pc:sldMk cId="1561441630" sldId="267"/>
        </pc:sldMkLst>
        <pc:picChg chg="add mod">
          <ac:chgData name="Lucas Parker" userId="7f3f5bf3-5f6c-4e52-8b30-24502a3d5691" providerId="ADAL" clId="{EE5BD423-BB23-422B-8390-E93C786376A4}" dt="2023-05-21T23:42:14.535" v="929"/>
          <ac:picMkLst>
            <pc:docMk/>
            <pc:sldMk cId="1561441630" sldId="267"/>
            <ac:picMk id="4" creationId="{DD374708-24CF-A854-296B-EBF89CADA8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3E5F-7C6A-45CC-8926-F373ED74D57A}" type="datetimeFigureOut">
              <a:rPr lang="en-AU" smtClean="0"/>
              <a:t>22/05/2023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C498-FECD-4AC1-804E-E5F4483CB4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761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3E5F-7C6A-45CC-8926-F373ED74D57A}" type="datetimeFigureOut">
              <a:rPr lang="en-AU" smtClean="0"/>
              <a:t>22/05/2023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C498-FECD-4AC1-804E-E5F4483CB4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341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3E5F-7C6A-45CC-8926-F373ED74D57A}" type="datetimeFigureOut">
              <a:rPr lang="en-AU" smtClean="0"/>
              <a:t>22/05/2023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C498-FECD-4AC1-804E-E5F4483CB4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340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3E5F-7C6A-45CC-8926-F373ED74D57A}" type="datetimeFigureOut">
              <a:rPr lang="en-AU" smtClean="0"/>
              <a:t>22/05/2023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C498-FECD-4AC1-804E-E5F4483CB4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681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3E5F-7C6A-45CC-8926-F373ED74D57A}" type="datetimeFigureOut">
              <a:rPr lang="en-AU" smtClean="0"/>
              <a:t>22/05/2023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C498-FECD-4AC1-804E-E5F4483CB4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281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3E5F-7C6A-45CC-8926-F373ED74D57A}" type="datetimeFigureOut">
              <a:rPr lang="en-AU" smtClean="0"/>
              <a:t>22/05/2023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C498-FECD-4AC1-804E-E5F4483CB4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13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3E5F-7C6A-45CC-8926-F373ED74D57A}" type="datetimeFigureOut">
              <a:rPr lang="en-AU" smtClean="0"/>
              <a:t>22/05/2023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C498-FECD-4AC1-804E-E5F4483CB4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719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3E5F-7C6A-45CC-8926-F373ED74D57A}" type="datetimeFigureOut">
              <a:rPr lang="en-AU" smtClean="0"/>
              <a:t>22/05/2023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C498-FECD-4AC1-804E-E5F4483CB4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98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3E5F-7C6A-45CC-8926-F373ED74D57A}" type="datetimeFigureOut">
              <a:rPr lang="en-AU" smtClean="0"/>
              <a:t>22/05/2023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C498-FECD-4AC1-804E-E5F4483CB4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027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3E5F-7C6A-45CC-8926-F373ED74D57A}" type="datetimeFigureOut">
              <a:rPr lang="en-AU" smtClean="0"/>
              <a:t>22/05/2023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C498-FECD-4AC1-804E-E5F4483CB4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231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3E5F-7C6A-45CC-8926-F373ED74D57A}" type="datetimeFigureOut">
              <a:rPr lang="en-AU" smtClean="0"/>
              <a:t>22/05/2023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C498-FECD-4AC1-804E-E5F4483CB4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541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3E5F-7C6A-45CC-8926-F373ED74D57A}" type="datetimeFigureOut">
              <a:rPr lang="en-AU" smtClean="0"/>
              <a:t>22/05/2023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4C498-FECD-4AC1-804E-E5F4483CB4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1577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Station - M-O from wallE Model Rig Skin Texture render">
            <a:extLst>
              <a:ext uri="{FF2B5EF4-FFF2-40B4-BE49-F238E27FC236}">
                <a16:creationId xmlns:a16="http://schemas.microsoft.com/office/drawing/2014/main" id="{D14EF077-7861-A38D-4A10-3925A866E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9E0A27-5889-7C66-A89F-DB20EE169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MTRX 2700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E77CF-5981-9AD9-73EF-731F22944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 dirty="0"/>
              <a:t>Assignment 3</a:t>
            </a:r>
          </a:p>
        </p:txBody>
      </p:sp>
    </p:spTree>
    <p:extLst>
      <p:ext uri="{BB962C8B-B14F-4D97-AF65-F5344CB8AC3E}">
        <p14:creationId xmlns:p14="http://schemas.microsoft.com/office/powerpoint/2010/main" val="372833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tStation - M-O from wallE Model Rig Skin Texture render">
            <a:extLst>
              <a:ext uri="{FF2B5EF4-FFF2-40B4-BE49-F238E27FC236}">
                <a16:creationId xmlns:a16="http://schemas.microsoft.com/office/drawing/2014/main" id="{7E2A822C-1D7C-7822-4E43-2D29A52F3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C5EC0B-973C-ADF8-C12F-396CA2D9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sz="4800" dirty="0"/>
              <a:t>MODULE | KEYPAD + SERIAL</a:t>
            </a:r>
          </a:p>
        </p:txBody>
      </p:sp>
    </p:spTree>
    <p:extLst>
      <p:ext uri="{BB962C8B-B14F-4D97-AF65-F5344CB8AC3E}">
        <p14:creationId xmlns:p14="http://schemas.microsoft.com/office/powerpoint/2010/main" val="268658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tewart Worrall - Senior Research Fellow - University of Sydney | LinkedIn">
            <a:extLst>
              <a:ext uri="{FF2B5EF4-FFF2-40B4-BE49-F238E27FC236}">
                <a16:creationId xmlns:a16="http://schemas.microsoft.com/office/drawing/2014/main" id="{195FF6E0-B220-C6F4-A154-F45CE5AD5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knife with a brown handle&#10;&#10;Description automatically generated with medium confidence">
            <a:extLst>
              <a:ext uri="{FF2B5EF4-FFF2-40B4-BE49-F238E27FC236}">
                <a16:creationId xmlns:a16="http://schemas.microsoft.com/office/drawing/2014/main" id="{AAA55E30-EB08-1E17-B50D-AF640C9A1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79601">
            <a:off x="7109911" y="165811"/>
            <a:ext cx="5307936" cy="27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8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D851-9740-9321-5BB9-45434198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344A6-6A64-E5AB-B484-B090D8373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D374708-24CF-A854-296B-EBF89CADA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9857" cy="72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4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tStation - M-O from wallE Model Rig Skin Texture render">
            <a:extLst>
              <a:ext uri="{FF2B5EF4-FFF2-40B4-BE49-F238E27FC236}">
                <a16:creationId xmlns:a16="http://schemas.microsoft.com/office/drawing/2014/main" id="{7E2A822C-1D7C-7822-4E43-2D29A52F3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975B97-FE3B-BCAA-5839-7C05308348DD}"/>
              </a:ext>
            </a:extLst>
          </p:cNvPr>
          <p:cNvSpPr/>
          <p:nvPr/>
        </p:nvSpPr>
        <p:spPr>
          <a:xfrm>
            <a:off x="1402252" y="1510751"/>
            <a:ext cx="2002736" cy="1123122"/>
          </a:xfrm>
          <a:prstGeom prst="roundRect">
            <a:avLst/>
          </a:prstGeom>
          <a:gradFill flip="none" rotWithShape="1">
            <a:gsLst>
              <a:gs pos="0">
                <a:srgbClr val="4472C4">
                  <a:tint val="66000"/>
                  <a:satMod val="160000"/>
                </a:srgbClr>
              </a:gs>
              <a:gs pos="50000">
                <a:srgbClr val="4472C4">
                  <a:tint val="44500"/>
                  <a:satMod val="160000"/>
                </a:srgbClr>
              </a:gs>
              <a:gs pos="100000">
                <a:srgbClr val="4472C4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COUNTDOWN TILL STEWART ARRIVES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687DDD-DDAC-DABB-7A8C-77EFAFE2438C}"/>
              </a:ext>
            </a:extLst>
          </p:cNvPr>
          <p:cNvSpPr/>
          <p:nvPr/>
        </p:nvSpPr>
        <p:spPr>
          <a:xfrm>
            <a:off x="3808349" y="2459938"/>
            <a:ext cx="2002736" cy="1123122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MTRX SUBJECT SELECTOR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2DFB37-2F3B-5C9C-C0B6-12270B180941}"/>
              </a:ext>
            </a:extLst>
          </p:cNvPr>
          <p:cNvSpPr/>
          <p:nvPr/>
        </p:nvSpPr>
        <p:spPr>
          <a:xfrm>
            <a:off x="6210307" y="3269978"/>
            <a:ext cx="2002736" cy="112312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STEWART’S MUSICAL CHALLENGE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450AC1-CF93-F05F-6134-303D6CFB053C}"/>
              </a:ext>
            </a:extLst>
          </p:cNvPr>
          <p:cNvSpPr/>
          <p:nvPr/>
        </p:nvSpPr>
        <p:spPr>
          <a:xfrm>
            <a:off x="8612265" y="4217508"/>
            <a:ext cx="2002736" cy="112312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CHANGE OUR MARKS</a:t>
            </a:r>
          </a:p>
        </p:txBody>
      </p:sp>
    </p:spTree>
    <p:extLst>
      <p:ext uri="{BB962C8B-B14F-4D97-AF65-F5344CB8AC3E}">
        <p14:creationId xmlns:p14="http://schemas.microsoft.com/office/powerpoint/2010/main" val="108860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tStation - M-O from wallE Model Rig Skin Texture render">
            <a:extLst>
              <a:ext uri="{FF2B5EF4-FFF2-40B4-BE49-F238E27FC236}">
                <a16:creationId xmlns:a16="http://schemas.microsoft.com/office/drawing/2014/main" id="{7E2A822C-1D7C-7822-4E43-2D29A52F3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975B97-FE3B-BCAA-5839-7C05308348DD}"/>
              </a:ext>
            </a:extLst>
          </p:cNvPr>
          <p:cNvSpPr/>
          <p:nvPr/>
        </p:nvSpPr>
        <p:spPr>
          <a:xfrm>
            <a:off x="1402252" y="1510751"/>
            <a:ext cx="2002736" cy="1123122"/>
          </a:xfrm>
          <a:prstGeom prst="roundRect">
            <a:avLst/>
          </a:prstGeom>
          <a:gradFill flip="none" rotWithShape="1">
            <a:gsLst>
              <a:gs pos="0">
                <a:srgbClr val="4472C4">
                  <a:tint val="66000"/>
                  <a:satMod val="160000"/>
                </a:srgbClr>
              </a:gs>
              <a:gs pos="50000">
                <a:srgbClr val="4472C4">
                  <a:tint val="44500"/>
                  <a:satMod val="160000"/>
                </a:srgbClr>
              </a:gs>
              <a:gs pos="100000">
                <a:srgbClr val="4472C4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7-SEG TIMER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687DDD-DDAC-DABB-7A8C-77EFAFE2438C}"/>
              </a:ext>
            </a:extLst>
          </p:cNvPr>
          <p:cNvSpPr/>
          <p:nvPr/>
        </p:nvSpPr>
        <p:spPr>
          <a:xfrm>
            <a:off x="3808349" y="2459938"/>
            <a:ext cx="2002736" cy="1123122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JOYSTICK + PTU + LIDAR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2DFB37-2F3B-5C9C-C0B6-12270B180941}"/>
              </a:ext>
            </a:extLst>
          </p:cNvPr>
          <p:cNvSpPr/>
          <p:nvPr/>
        </p:nvSpPr>
        <p:spPr>
          <a:xfrm>
            <a:off x="6210307" y="3269978"/>
            <a:ext cx="2002736" cy="112312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CAPACITIVE TOUCH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450AC1-CF93-F05F-6134-303D6CFB053C}"/>
              </a:ext>
            </a:extLst>
          </p:cNvPr>
          <p:cNvSpPr/>
          <p:nvPr/>
        </p:nvSpPr>
        <p:spPr>
          <a:xfrm>
            <a:off x="8612265" y="4217508"/>
            <a:ext cx="2002736" cy="112312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KEYPAD + SERIAL</a:t>
            </a:r>
          </a:p>
        </p:txBody>
      </p:sp>
    </p:spTree>
    <p:extLst>
      <p:ext uri="{BB962C8B-B14F-4D97-AF65-F5344CB8AC3E}">
        <p14:creationId xmlns:p14="http://schemas.microsoft.com/office/powerpoint/2010/main" val="98902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tStation - M-O from wallE Model Rig Skin Texture render">
            <a:extLst>
              <a:ext uri="{FF2B5EF4-FFF2-40B4-BE49-F238E27FC236}">
                <a16:creationId xmlns:a16="http://schemas.microsoft.com/office/drawing/2014/main" id="{7E2A822C-1D7C-7822-4E43-2D29A52F3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C5EC0B-973C-ADF8-C12F-396CA2D9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sz="4800" dirty="0"/>
              <a:t>MODULE | 7-SEG TIMER + BUZZER</a:t>
            </a:r>
          </a:p>
        </p:txBody>
      </p:sp>
    </p:spTree>
    <p:extLst>
      <p:ext uri="{BB962C8B-B14F-4D97-AF65-F5344CB8AC3E}">
        <p14:creationId xmlns:p14="http://schemas.microsoft.com/office/powerpoint/2010/main" val="211786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tStation - M-O from wallE Model Rig Skin Texture render">
            <a:extLst>
              <a:ext uri="{FF2B5EF4-FFF2-40B4-BE49-F238E27FC236}">
                <a16:creationId xmlns:a16="http://schemas.microsoft.com/office/drawing/2014/main" id="{7E2A822C-1D7C-7822-4E43-2D29A52F3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C2A1FA3-70BC-CA7F-0CDB-9A6536D5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module interfaces (software elements)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081BF4-6D6E-71E3-E32A-D10BF3BAC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484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tStation - M-O from wallE Model Rig Skin Texture render">
            <a:extLst>
              <a:ext uri="{FF2B5EF4-FFF2-40B4-BE49-F238E27FC236}">
                <a16:creationId xmlns:a16="http://schemas.microsoft.com/office/drawing/2014/main" id="{7E2A822C-1D7C-7822-4E43-2D29A52F3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C5EC0B-973C-ADF8-C12F-396CA2D9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sz="4800" dirty="0"/>
              <a:t>MODULE | JOYSTICK + PTU + LIDAR</a:t>
            </a:r>
          </a:p>
        </p:txBody>
      </p:sp>
    </p:spTree>
    <p:extLst>
      <p:ext uri="{BB962C8B-B14F-4D97-AF65-F5344CB8AC3E}">
        <p14:creationId xmlns:p14="http://schemas.microsoft.com/office/powerpoint/2010/main" val="229194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tStation - M-O from wallE Model Rig Skin Texture render">
            <a:extLst>
              <a:ext uri="{FF2B5EF4-FFF2-40B4-BE49-F238E27FC236}">
                <a16:creationId xmlns:a16="http://schemas.microsoft.com/office/drawing/2014/main" id="{7E2A822C-1D7C-7822-4E43-2D29A52F3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C5EC0B-973C-ADF8-C12F-396CA2D9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sz="4800" dirty="0"/>
              <a:t>MODULE | CAPACITIVE TOUCH</a:t>
            </a:r>
          </a:p>
        </p:txBody>
      </p:sp>
    </p:spTree>
    <p:extLst>
      <p:ext uri="{BB962C8B-B14F-4D97-AF65-F5344CB8AC3E}">
        <p14:creationId xmlns:p14="http://schemas.microsoft.com/office/powerpoint/2010/main" val="30984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MTRX 2700</vt:lpstr>
      <vt:lpstr>PowerPoint Presentation</vt:lpstr>
      <vt:lpstr>PowerPoint Presentation</vt:lpstr>
      <vt:lpstr>PowerPoint Presentation</vt:lpstr>
      <vt:lpstr>PowerPoint Presentation</vt:lpstr>
      <vt:lpstr>MODULE | 7-SEG TIMER + BUZZER</vt:lpstr>
      <vt:lpstr>module interfaces (software elements)</vt:lpstr>
      <vt:lpstr>MODULE | JOYSTICK + PTU + LIDAR</vt:lpstr>
      <vt:lpstr>MODULE | CAPACITIVE TOUCH</vt:lpstr>
      <vt:lpstr>MODULE | KEYPAD + SERIAL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MTRX2700</dc:title>
  <dc:creator>Sydney Motorsport Team</dc:creator>
  <cp:lastModifiedBy>Lucas Parker</cp:lastModifiedBy>
  <cp:revision>1</cp:revision>
  <dcterms:created xsi:type="dcterms:W3CDTF">2023-04-22T06:09:53Z</dcterms:created>
  <dcterms:modified xsi:type="dcterms:W3CDTF">2023-05-22T04:07:46Z</dcterms:modified>
</cp:coreProperties>
</file>