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71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0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1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92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19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ru-RU" sz="6600">
                <a:solidFill>
                  <a:schemeClr val="tx2"/>
                </a:solidFill>
                <a:cs typeface="Calibri Light"/>
              </a:rPr>
              <a:t>Онлайн магазин Gshop</a:t>
            </a:r>
            <a:endParaRPr lang="ru-RU" sz="660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ru-RU">
                <a:solidFill>
                  <a:schemeClr val="tx1"/>
                </a:solidFill>
                <a:cs typeface="Calibri"/>
              </a:rPr>
              <a:t>Кукушкин Олег Владимирович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26A3-3F70-4544-9E9A-14E7323E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Идея - создание онлайн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9AA89-D546-406E-AF28-773C7DB6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Создан для решения задач продажи через интернет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1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1FBA1-D2DF-4092-9E68-8872D43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967D0-44A4-4CF9-AB69-F9F47EF0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создания проекта использовался </a:t>
            </a:r>
            <a:r>
              <a:rPr lang="ru-RU" dirty="0" err="1">
                <a:cs typeface="Calibri"/>
              </a:rPr>
              <a:t>Flask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sql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html</a:t>
            </a:r>
          </a:p>
          <a:p>
            <a:r>
              <a:rPr lang="ru-RU" dirty="0">
                <a:cs typeface="Calibri"/>
              </a:rPr>
              <a:t>Классы для создания БД, аккаунтов, предложений магазина</a:t>
            </a:r>
          </a:p>
          <a:p>
            <a:r>
              <a:rPr lang="ru-RU" dirty="0">
                <a:cs typeface="Calibri"/>
              </a:rPr>
              <a:t>Обработка файлов </a:t>
            </a:r>
          </a:p>
        </p:txBody>
      </p:sp>
    </p:spTree>
    <p:extLst>
      <p:ext uri="{BB962C8B-B14F-4D97-AF65-F5344CB8AC3E}">
        <p14:creationId xmlns:p14="http://schemas.microsoft.com/office/powerpoint/2010/main" val="36102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513AD-53C5-4642-9AC5-7D4EFDE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2F127-B0CC-4BB2-AA08-0430DFAC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Улучшение безопасности данных пользователей и сайта</a:t>
            </a:r>
          </a:p>
          <a:p>
            <a:r>
              <a:rPr lang="ru-RU" dirty="0">
                <a:cs typeface="Calibri"/>
              </a:rPr>
              <a:t>Улучшение качества дизайна и обработки данных</a:t>
            </a:r>
          </a:p>
          <a:p>
            <a:r>
              <a:rPr lang="ru-RU" dirty="0">
                <a:cs typeface="Calibri"/>
              </a:rPr>
              <a:t>Развитие различных категорий товаров и услуг</a:t>
            </a:r>
          </a:p>
        </p:txBody>
      </p:sp>
    </p:spTree>
    <p:extLst>
      <p:ext uri="{BB962C8B-B14F-4D97-AF65-F5344CB8AC3E}">
        <p14:creationId xmlns:p14="http://schemas.microsoft.com/office/powerpoint/2010/main" val="41098147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Ретро</vt:lpstr>
      <vt:lpstr>Онлайн магазин Gshop</vt:lpstr>
      <vt:lpstr>Идея - создание онлайн магазина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Jy</dc:title>
  <dc:creator/>
  <cp:lastModifiedBy/>
  <cp:revision>74</cp:revision>
  <dcterms:created xsi:type="dcterms:W3CDTF">2012-07-30T23:42:41Z</dcterms:created>
  <dcterms:modified xsi:type="dcterms:W3CDTF">2019-03-17T18:15:29Z</dcterms:modified>
</cp:coreProperties>
</file>