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54CEC939-277C-4048-B728-19C476DAB1BD}">
      <dgm:prSet phldrT="[文字]"/>
      <dgm:spPr>
        <a:solidFill>
          <a:schemeClr val="accent1"/>
        </a:solidFill>
      </dgm:spPr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59153B-63BE-46CE-AB23-2033A37DCD8F}" type="par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E44ECD72-FDEB-4693-9552-E3B7BD1ED1F1}" type="sibTrans" cxnId="{7E493C0C-2F96-4C80-BE99-54524DD480F8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10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10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10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10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10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10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10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10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10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10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10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10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10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10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10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10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10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10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2C1B65B8-CDA7-4851-A1F5-48D7ADA089D3}" type="pres">
      <dgm:prSet presAssocID="{B659153B-63BE-46CE-AB23-2033A37DCD8F}" presName="Name37" presStyleLbl="parChTrans1D3" presStyleIdx="6" presStyleCnt="10"/>
      <dgm:spPr/>
    </dgm:pt>
    <dgm:pt modelId="{B6ABE7FB-89AD-48DC-868B-70741061E625}" type="pres">
      <dgm:prSet presAssocID="{54CEC939-277C-4048-B728-19C476DAB1BD}" presName="hierRoot2" presStyleCnt="0">
        <dgm:presLayoutVars>
          <dgm:hierBranch val="init"/>
        </dgm:presLayoutVars>
      </dgm:prSet>
      <dgm:spPr/>
    </dgm:pt>
    <dgm:pt modelId="{C0F3405C-D309-4381-BC52-C5310855070C}" type="pres">
      <dgm:prSet presAssocID="{54CEC939-277C-4048-B728-19C476DAB1BD}" presName="rootComposite" presStyleCnt="0"/>
      <dgm:spPr/>
    </dgm:pt>
    <dgm:pt modelId="{AC803F9E-52EA-4D48-B82B-6E5E58823777}" type="pres">
      <dgm:prSet presAssocID="{54CEC939-277C-4048-B728-19C476DAB1BD}" presName="rootText" presStyleLbl="node3" presStyleIdx="6" presStyleCnt="10">
        <dgm:presLayoutVars>
          <dgm:chPref val="3"/>
        </dgm:presLayoutVars>
      </dgm:prSet>
      <dgm:spPr/>
    </dgm:pt>
    <dgm:pt modelId="{AFE7DCEF-11E9-40CC-8ACB-6B9B6EBDA626}" type="pres">
      <dgm:prSet presAssocID="{54CEC939-277C-4048-B728-19C476DAB1BD}" presName="rootConnector" presStyleLbl="node3" presStyleIdx="6" presStyleCnt="10"/>
      <dgm:spPr/>
    </dgm:pt>
    <dgm:pt modelId="{26D01FCB-5FD7-4A07-A871-C8D827D8431F}" type="pres">
      <dgm:prSet presAssocID="{54CEC939-277C-4048-B728-19C476DAB1BD}" presName="hierChild4" presStyleCnt="0"/>
      <dgm:spPr/>
    </dgm:pt>
    <dgm:pt modelId="{B672CE2A-E399-412C-8AB1-0902994DADE4}" type="pres">
      <dgm:prSet presAssocID="{54CEC939-277C-4048-B728-19C476DAB1BD}" presName="hierChild5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7" presStyleCnt="10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7" presStyleCnt="10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7" presStyleCnt="10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8" presStyleCnt="10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8" presStyleCnt="10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8" presStyleCnt="10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9" presStyleCnt="10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9" presStyleCnt="10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9" presStyleCnt="10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7E493C0C-2F96-4C80-BE99-54524DD480F8}" srcId="{B0860D4C-F5A2-4FE3-A038-3AE6739CB2F8}" destId="{54CEC939-277C-4048-B728-19C476DAB1BD}" srcOrd="0" destOrd="0" parTransId="{B659153B-63BE-46CE-AB23-2033A37DCD8F}" sibTransId="{E44ECD72-FDEB-4693-9552-E3B7BD1ED1F1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7773AB64-7014-4BFE-8DA5-02276DFCE979}" type="presOf" srcId="{54CEC939-277C-4048-B728-19C476DAB1BD}" destId="{AFE7DCEF-11E9-40CC-8ACB-6B9B6EBDA626}" srcOrd="1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73C86394-FCB0-4E21-BF88-650C8308078D}" type="presOf" srcId="{54CEC939-277C-4048-B728-19C476DAB1BD}" destId="{AC803F9E-52EA-4D48-B82B-6E5E58823777}" srcOrd="0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55DD9BA3-D5FE-4852-9929-E2BAACE01938}" type="presOf" srcId="{B659153B-63BE-46CE-AB23-2033A37DCD8F}" destId="{2C1B65B8-CDA7-4851-A1F5-48D7ADA089D3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7E3AEB25-B6D6-48B6-A03F-6B1400C854A1}" type="presParOf" srcId="{1F44F630-7EC6-41EC-9A90-A461EB4967E6}" destId="{2C1B65B8-CDA7-4851-A1F5-48D7ADA089D3}" srcOrd="0" destOrd="0" presId="urn:microsoft.com/office/officeart/2005/8/layout/orgChart1"/>
    <dgm:cxn modelId="{B508E461-2416-48E2-83FE-67067E6DF323}" type="presParOf" srcId="{1F44F630-7EC6-41EC-9A90-A461EB4967E6}" destId="{B6ABE7FB-89AD-48DC-868B-70741061E625}" srcOrd="1" destOrd="0" presId="urn:microsoft.com/office/officeart/2005/8/layout/orgChart1"/>
    <dgm:cxn modelId="{E6DAC848-DF20-4A26-90C7-A666E758BDA1}" type="presParOf" srcId="{B6ABE7FB-89AD-48DC-868B-70741061E625}" destId="{C0F3405C-D309-4381-BC52-C5310855070C}" srcOrd="0" destOrd="0" presId="urn:microsoft.com/office/officeart/2005/8/layout/orgChart1"/>
    <dgm:cxn modelId="{C3B26875-355D-4D4B-ADFE-5527A3144B96}" type="presParOf" srcId="{C0F3405C-D309-4381-BC52-C5310855070C}" destId="{AC803F9E-52EA-4D48-B82B-6E5E58823777}" srcOrd="0" destOrd="0" presId="urn:microsoft.com/office/officeart/2005/8/layout/orgChart1"/>
    <dgm:cxn modelId="{86134618-AF3C-489D-AE91-39004C4F45E0}" type="presParOf" srcId="{C0F3405C-D309-4381-BC52-C5310855070C}" destId="{AFE7DCEF-11E9-40CC-8ACB-6B9B6EBDA626}" srcOrd="1" destOrd="0" presId="urn:microsoft.com/office/officeart/2005/8/layout/orgChart1"/>
    <dgm:cxn modelId="{1FA21AC5-F01A-4DA0-9062-CF0EA4D19DA5}" type="presParOf" srcId="{B6ABE7FB-89AD-48DC-868B-70741061E625}" destId="{26D01FCB-5FD7-4A07-A871-C8D827D8431F}" srcOrd="1" destOrd="0" presId="urn:microsoft.com/office/officeart/2005/8/layout/orgChart1"/>
    <dgm:cxn modelId="{BAA84075-DF46-412F-B9F0-E12029E5C161}" type="presParOf" srcId="{B6ABE7FB-89AD-48DC-868B-70741061E625}" destId="{B672CE2A-E399-412C-8AB1-0902994DADE4}" srcOrd="2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cv2.resize(</a:t>
          </a:r>
          <a:r>
            <a:rPr lang="en-US" altLang="zh-TW" dirty="0" err="1"/>
            <a:t>src</a:t>
          </a:r>
          <a:r>
            <a:rPr lang="en-US" altLang="zh-TW" dirty="0"/>
            <a:t> , (width , height))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/>
            <a:t>height: image height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cv2.cvtColor(</a:t>
          </a:r>
          <a:r>
            <a:rPr lang="en-US" altLang="zh-TW" dirty="0" err="1"/>
            <a:t>src</a:t>
          </a:r>
          <a:r>
            <a:rPr lang="en-US" altLang="zh-TW" dirty="0"/>
            <a:t> , cv2.COLOR_BGR2GRAY)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an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width: image width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Change an image size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Cv2.COLOR_BGR2GRAY: Change color type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3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3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1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3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1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3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1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3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1"/>
      <dgm:spPr/>
    </dgm:pt>
    <dgm:pt modelId="{AC3E802D-BE4F-499C-8CDB-C65028BF3A85}" type="pres">
      <dgm:prSet presAssocID="{5EF67A6E-1381-45C8-A1CE-29C8D56B768B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5" presStyleCnt="13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4" presStyleCnt="11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6" presStyleCnt="13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5" presStyleCnt="11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7" presStyleCnt="13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8" presStyleCnt="13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6" presStyleCnt="11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9" presStyleCnt="13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7" presStyleCnt="11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0" presStyleCnt="13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8" presStyleCnt="11"/>
      <dgm:spPr/>
    </dgm:pt>
    <dgm:pt modelId="{81E1A2B3-ABE0-44A7-99D3-318384704229}" type="pres">
      <dgm:prSet presAssocID="{B1A195B6-0D0E-4F76-9BE5-7668FA874C3E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1" presStyleCnt="13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9" presStyleCnt="11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2" presStyleCnt="13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0" presStyleCnt="11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18A7285C-0B36-4313-B6A7-8001CD683C3C}" srcId="{C069B781-594D-499A-B2F2-E6A1146B88BE}" destId="{322A0819-246B-4B48-9EEB-67EFC9F54F55}" srcOrd="4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3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4" destOrd="0" parTransId="{7C92A71D-D6E2-47B3-B09E-3EEDA648215F}" sibTransId="{38746E35-8019-4735-A882-C0AA25C22DBB}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5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8BCF0E4D-60D2-4643-AD78-8D4F96E452D0}" type="presParOf" srcId="{8DD8E095-FE4E-42B5-AA81-52DA99990191}" destId="{188843B2-85A5-4015-AE80-50A04FA3633D}" srcOrd="13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4" destOrd="0" presId="urn:microsoft.com/office/officeart/2008/layout/LinedList"/>
    <dgm:cxn modelId="{02328FAB-DDCC-4F06-9861-FD4F1EACBEC9}" type="presParOf" srcId="{8DD8E095-FE4E-42B5-AA81-52DA99990191}" destId="{321C877A-23D7-402B-9C14-95C9F358D0B5}" srcOrd="15" destOrd="0" presId="urn:microsoft.com/office/officeart/2008/layout/LinedList"/>
    <dgm:cxn modelId="{4EAE3696-D1BC-4C8B-99B5-7B8E5D01304F}" type="presParOf" srcId="{8DD8E095-FE4E-42B5-AA81-52DA99990191}" destId="{2704A91B-7A52-450C-A112-9CD679B95B59}" srcOrd="16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17" destOrd="0" presId="urn:microsoft.com/office/officeart/2008/layout/LinedList"/>
    <dgm:cxn modelId="{3244E28E-EB38-45ED-8EF7-F8DF3E946F61}" type="presParOf" srcId="{8DD8E095-FE4E-42B5-AA81-52DA99990191}" destId="{B2D36FE7-9658-40DB-A557-FC1FFCEA1701}" srcOrd="18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F0DD9ECE-1B92-4C09-BDFB-5973C43B353D}" type="presParOf" srcId="{DB379127-E20E-411C-B52B-75D9ECFD8B1C}" destId="{3E9C755A-EBDA-45C7-BD7F-6AE1301D43C5}" srcOrd="10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1" destOrd="0" presId="urn:microsoft.com/office/officeart/2008/layout/LinedList"/>
    <dgm:cxn modelId="{9F219B29-098D-4A8D-93FF-3FA1C3DFE528}" type="presParOf" srcId="{DB379127-E20E-411C-B52B-75D9ECFD8B1C}" destId="{EA0A202B-04C1-4557-83C2-DD6A2E6935E5}" srcOrd="12" destOrd="0" presId="urn:microsoft.com/office/officeart/2008/layout/LinedList"/>
    <dgm:cxn modelId="{E84A8267-314D-40F8-8B0F-AF51FFF37626}" type="presParOf" srcId="{DB379127-E20E-411C-B52B-75D9ECFD8B1C}" destId="{473544F5-72FA-4ACD-9F68-5348FF5E370F}" srcOrd="13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4" destOrd="0" presId="urn:microsoft.com/office/officeart/2008/layout/LinedList"/>
    <dgm:cxn modelId="{A1951429-E9CC-4569-A5ED-0D6D54DCD1EE}" type="presParOf" srcId="{DB379127-E20E-411C-B52B-75D9ECFD8B1C}" destId="{3F9BFEF0-0F74-46B5-9C72-3187F970E5A0}" srcOrd="15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/>
            <a:t>cv2.bilateralFilter(</a:t>
          </a:r>
          <a:r>
            <a:rPr lang="en-US" altLang="zh-TW" dirty="0" err="1"/>
            <a:t>src</a:t>
          </a:r>
          <a:r>
            <a:rPr lang="en-US" altLang="zh-TW" dirty="0"/>
            <a:t> ,d ,  </a:t>
          </a:r>
          <a:r>
            <a:rPr lang="en-US" altLang="zh-TW" dirty="0" err="1"/>
            <a:t>sigmaColor</a:t>
          </a:r>
          <a:r>
            <a:rPr lang="en-US" altLang="zh-TW" dirty="0"/>
            <a:t>, </a:t>
          </a:r>
          <a:r>
            <a:rPr lang="en-US" altLang="zh-TW" dirty="0" err="1"/>
            <a:t>sigmaSpace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5EF67A6E-1381-45C8-A1CE-29C8D56B768B}">
      <dgm:prSet phldrT="[文字]"/>
      <dgm:spPr/>
      <dgm:t>
        <a:bodyPr/>
        <a:lstStyle/>
        <a:p>
          <a:r>
            <a:rPr lang="en-US" altLang="zh-TW" dirty="0" err="1"/>
            <a:t>sigmaColor</a:t>
          </a:r>
          <a:r>
            <a:rPr lang="en-US" altLang="zh-TW" dirty="0"/>
            <a:t>:</a:t>
          </a:r>
          <a:endParaRPr lang="zh-TW" altLang="en-US" dirty="0"/>
        </a:p>
      </dgm:t>
    </dgm:pt>
    <dgm:pt modelId="{41F2AA65-50DA-44A8-B198-41460BBAAE60}" type="par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9EC6B2C2-E2D8-44AA-A9E6-8ECF59A32459}" type="sibTrans" cxnId="{603842EC-BF4A-4EBD-A152-96645E2C9F06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/>
            <a:t>cv2.Canny(</a:t>
          </a:r>
          <a:r>
            <a:rPr lang="en-US" altLang="zh-TW" dirty="0" err="1"/>
            <a:t>src</a:t>
          </a:r>
          <a:r>
            <a:rPr lang="en-US" altLang="zh-TW" dirty="0"/>
            <a:t>, threshold1 , threshold2)</a:t>
          </a:r>
          <a:endParaRPr lang="zh-TW" altLang="en-US" dirty="0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DFF58534-0846-4EB9-B482-3AED6E05BF8F}">
      <dgm:prSet phldrT="[文字]"/>
      <dgm:spPr/>
      <dgm:t>
        <a:bodyPr/>
        <a:lstStyle/>
        <a:p>
          <a:r>
            <a:rPr lang="en-US" altLang="zh-TW" dirty="0"/>
            <a:t>Change image color type</a:t>
          </a:r>
          <a:endParaRPr lang="zh-TW" altLang="en-US" dirty="0"/>
        </a:p>
      </dgm:t>
    </dgm:pt>
    <dgm:pt modelId="{5A75FA98-4949-49B3-BA52-0335B43BEA25}" type="par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8A8ED3E9-1DCB-419D-8CE6-5F031F086A19}" type="sibTrans" cxnId="{30D25B48-D48A-4813-87E8-D6CD41D5FAE0}">
      <dgm:prSet/>
      <dgm:spPr/>
      <dgm:t>
        <a:bodyPr/>
        <a:lstStyle/>
        <a:p>
          <a:endParaRPr lang="zh-TW" altLang="en-US"/>
        </a:p>
      </dgm:t>
    </dgm:pt>
    <dgm:pt modelId="{A3F5C5C0-1992-4877-B5D6-AC145FBA4B16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692498E6-C7D5-4E51-9323-143FC77BB74B}" type="par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9C1A9DFA-79C1-4651-AE96-BCBFBA53B78A}" type="sibTrans" cxnId="{33DC01EF-B2E7-44EA-8D8E-2D351FDDF8CA}">
      <dgm:prSet/>
      <dgm:spPr/>
      <dgm:t>
        <a:bodyPr/>
        <a:lstStyle/>
        <a:p>
          <a:endParaRPr lang="zh-TW" altLang="en-US"/>
        </a:p>
      </dgm:t>
    </dgm:pt>
    <dgm:pt modelId="{AA8FF757-1E14-4FE4-96D4-A2B254DBF32E}">
      <dgm:prSet phldrT="[文字]"/>
      <dgm:spPr/>
      <dgm:t>
        <a:bodyPr/>
        <a:lstStyle/>
        <a:p>
          <a:r>
            <a:rPr lang="en-US" altLang="zh-TW" dirty="0"/>
            <a:t>d:</a:t>
          </a:r>
          <a:endParaRPr lang="zh-TW" altLang="en-US" dirty="0"/>
        </a:p>
      </dgm:t>
    </dgm:pt>
    <dgm:pt modelId="{FF84F7F1-A87D-4356-BAF3-9EC19297CDA6}" type="par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D8BABD7B-0490-4559-A301-76CBCA1564E4}" type="sibTrans" cxnId="{EC2C07FD-96A9-4B5D-84BF-520B1E78941F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b="0" i="0" dirty="0"/>
            <a:t>Applies the bilateral filter to an image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 image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B1A195B6-0D0E-4F76-9BE5-7668FA874C3E}">
      <dgm:prSet phldrT="[文字]"/>
      <dgm:spPr/>
      <dgm:t>
        <a:bodyPr/>
        <a:lstStyle/>
        <a:p>
          <a:r>
            <a:rPr lang="en-US" altLang="zh-TW" dirty="0"/>
            <a:t>threshold1:</a:t>
          </a:r>
          <a:endParaRPr lang="zh-TW" altLang="en-US" dirty="0"/>
        </a:p>
      </dgm:t>
    </dgm:pt>
    <dgm:pt modelId="{A538EB3A-78BB-4DB2-85FA-9C2E042AE322}" type="par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89185E27-19E6-4BA4-838C-ABD385D10241}" type="sibTrans" cxnId="{6F764B58-0005-4A44-A196-76F7209931BE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image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3C8F63-DBFB-4E15-B419-000DDD9A251A}">
      <dgm:prSet phldrT="[文字]"/>
      <dgm:spPr/>
      <dgm:t>
        <a:bodyPr/>
        <a:lstStyle/>
        <a:p>
          <a:r>
            <a:rPr lang="en-US" altLang="zh-TW" dirty="0" err="1"/>
            <a:t>sigmaSpace</a:t>
          </a:r>
          <a:r>
            <a:rPr lang="en-US" altLang="zh-TW" dirty="0"/>
            <a:t>:</a:t>
          </a:r>
          <a:endParaRPr lang="zh-TW" altLang="en-US" dirty="0"/>
        </a:p>
      </dgm:t>
    </dgm:pt>
    <dgm:pt modelId="{7357ED4E-BD15-4315-91BC-A957C32F2683}" type="par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5E8DE200-28CF-4D3D-8A60-C71F90D443D1}" type="sibTrans" cxnId="{348BB133-743F-4B86-A94C-8929AF2E7C1E}">
      <dgm:prSet/>
      <dgm:spPr/>
      <dgm:t>
        <a:bodyPr/>
        <a:lstStyle/>
        <a:p>
          <a:endParaRPr lang="zh-TW" altLang="en-US"/>
        </a:p>
      </dgm:t>
    </dgm:pt>
    <dgm:pt modelId="{FF5FB0F5-4DEB-4B50-B0C3-4B048B259F75}">
      <dgm:prSet phldrT="[文字]"/>
      <dgm:spPr/>
      <dgm:t>
        <a:bodyPr/>
        <a:lstStyle/>
        <a:p>
          <a:r>
            <a:rPr lang="en-US" altLang="zh-TW" dirty="0"/>
            <a:t>threshold2:</a:t>
          </a:r>
          <a:endParaRPr lang="zh-TW" altLang="en-US" dirty="0"/>
        </a:p>
      </dgm:t>
    </dgm:pt>
    <dgm:pt modelId="{7A8EB91F-EE96-4CED-82ED-DABC5BF84E04}" type="par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EB3587FF-1058-423B-84A1-92FA3C81B748}" type="sibTrans" cxnId="{F35B5030-6919-4D08-8BCA-11B66D6A3EAA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15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15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13"/>
      <dgm:spPr/>
    </dgm:pt>
    <dgm:pt modelId="{6981205E-250C-4CFB-BB46-4D1750AB5ECB}" type="pres">
      <dgm:prSet presAssocID="{7DC98EC4-0853-4AF6-8E0D-3AA87E3BA443}" presName="vertSpace2b" presStyleCnt="0"/>
      <dgm:spPr/>
    </dgm:pt>
    <dgm:pt modelId="{64FA97D4-B985-4B6D-A33F-98BACD8D9E36}" type="pres">
      <dgm:prSet presAssocID="{FAD5FA20-D32A-4DCB-8FA3-149CF673B8A5}" presName="horz2" presStyleCnt="0"/>
      <dgm:spPr/>
    </dgm:pt>
    <dgm:pt modelId="{B8D6C36E-6BE0-41AD-AB0B-E481133E3CAE}" type="pres">
      <dgm:prSet presAssocID="{FAD5FA20-D32A-4DCB-8FA3-149CF673B8A5}" presName="horzSpace2" presStyleCnt="0"/>
      <dgm:spPr/>
    </dgm:pt>
    <dgm:pt modelId="{E7983789-C31A-4F64-A9A0-BB611E4AE478}" type="pres">
      <dgm:prSet presAssocID="{FAD5FA20-D32A-4DCB-8FA3-149CF673B8A5}" presName="tx2" presStyleLbl="revTx" presStyleIdx="2" presStyleCnt="15"/>
      <dgm:spPr/>
    </dgm:pt>
    <dgm:pt modelId="{1BAC5F10-B21E-45DD-A3D2-64436928F69F}" type="pres">
      <dgm:prSet presAssocID="{FAD5FA20-D32A-4DCB-8FA3-149CF673B8A5}" presName="vert2" presStyleCnt="0"/>
      <dgm:spPr/>
    </dgm:pt>
    <dgm:pt modelId="{28497BC0-A58F-4E82-80E1-89AA850653D5}" type="pres">
      <dgm:prSet presAssocID="{FAD5FA20-D32A-4DCB-8FA3-149CF673B8A5}" presName="thinLine2b" presStyleLbl="callout" presStyleIdx="1" presStyleCnt="13"/>
      <dgm:spPr/>
    </dgm:pt>
    <dgm:pt modelId="{5E3957F4-C0C0-446D-A43B-910D5DBFC4B1}" type="pres">
      <dgm:prSet presAssocID="{FAD5FA20-D32A-4DCB-8FA3-149CF673B8A5}" presName="vertSpace2b" presStyleCnt="0"/>
      <dgm:spPr/>
    </dgm:pt>
    <dgm:pt modelId="{C269F77D-A4D7-40FA-871A-3AEC303CF07C}" type="pres">
      <dgm:prSet presAssocID="{AA8FF757-1E14-4FE4-96D4-A2B254DBF32E}" presName="horz2" presStyleCnt="0"/>
      <dgm:spPr/>
    </dgm:pt>
    <dgm:pt modelId="{E400E855-91AD-4301-A7E7-89E7E56F50EB}" type="pres">
      <dgm:prSet presAssocID="{AA8FF757-1E14-4FE4-96D4-A2B254DBF32E}" presName="horzSpace2" presStyleCnt="0"/>
      <dgm:spPr/>
    </dgm:pt>
    <dgm:pt modelId="{2606943B-9382-4EB0-93FD-7CD37E2D2A8B}" type="pres">
      <dgm:prSet presAssocID="{AA8FF757-1E14-4FE4-96D4-A2B254DBF32E}" presName="tx2" presStyleLbl="revTx" presStyleIdx="3" presStyleCnt="15"/>
      <dgm:spPr/>
    </dgm:pt>
    <dgm:pt modelId="{B98F3D40-9ED8-4C74-90BF-F206D4DF07D5}" type="pres">
      <dgm:prSet presAssocID="{AA8FF757-1E14-4FE4-96D4-A2B254DBF32E}" presName="vert2" presStyleCnt="0"/>
      <dgm:spPr/>
    </dgm:pt>
    <dgm:pt modelId="{6DACA8FB-3C0E-4864-A07B-778B70BE6C91}" type="pres">
      <dgm:prSet presAssocID="{AA8FF757-1E14-4FE4-96D4-A2B254DBF32E}" presName="thinLine2b" presStyleLbl="callout" presStyleIdx="2" presStyleCnt="13"/>
      <dgm:spPr/>
    </dgm:pt>
    <dgm:pt modelId="{1E59AC96-D57F-4DE5-B89B-8DC8A93E9F8B}" type="pres">
      <dgm:prSet presAssocID="{AA8FF757-1E14-4FE4-96D4-A2B254DBF32E}" presName="vertSpace2b" presStyleCnt="0"/>
      <dgm:spPr/>
    </dgm:pt>
    <dgm:pt modelId="{3522EA77-C9CB-4296-A0ED-736DF77D5C04}" type="pres">
      <dgm:prSet presAssocID="{5EF67A6E-1381-45C8-A1CE-29C8D56B768B}" presName="horz2" presStyleCnt="0"/>
      <dgm:spPr/>
    </dgm:pt>
    <dgm:pt modelId="{21C52387-939A-4826-A553-73B110416DC9}" type="pres">
      <dgm:prSet presAssocID="{5EF67A6E-1381-45C8-A1CE-29C8D56B768B}" presName="horzSpace2" presStyleCnt="0"/>
      <dgm:spPr/>
    </dgm:pt>
    <dgm:pt modelId="{5AD67691-12CE-4B03-BA6E-B4463E49A31E}" type="pres">
      <dgm:prSet presAssocID="{5EF67A6E-1381-45C8-A1CE-29C8D56B768B}" presName="tx2" presStyleLbl="revTx" presStyleIdx="4" presStyleCnt="15"/>
      <dgm:spPr/>
    </dgm:pt>
    <dgm:pt modelId="{AF17E1C0-0289-492A-82F2-51C93D1C442D}" type="pres">
      <dgm:prSet presAssocID="{5EF67A6E-1381-45C8-A1CE-29C8D56B768B}" presName="vert2" presStyleCnt="0"/>
      <dgm:spPr/>
    </dgm:pt>
    <dgm:pt modelId="{EB4B7234-43CC-4AAC-863B-8093BC194C36}" type="pres">
      <dgm:prSet presAssocID="{5EF67A6E-1381-45C8-A1CE-29C8D56B768B}" presName="thinLine2b" presStyleLbl="callout" presStyleIdx="3" presStyleCnt="13"/>
      <dgm:spPr/>
    </dgm:pt>
    <dgm:pt modelId="{AC3E802D-BE4F-499C-8CDB-C65028BF3A85}" type="pres">
      <dgm:prSet presAssocID="{5EF67A6E-1381-45C8-A1CE-29C8D56B768B}" presName="vertSpace2b" presStyleCnt="0"/>
      <dgm:spPr/>
    </dgm:pt>
    <dgm:pt modelId="{178D08D4-251E-4DCD-ABF6-6B95CB58B391}" type="pres">
      <dgm:prSet presAssocID="{C03C8F63-DBFB-4E15-B419-000DDD9A251A}" presName="horz2" presStyleCnt="0"/>
      <dgm:spPr/>
    </dgm:pt>
    <dgm:pt modelId="{5CD14543-4EBF-4C00-86ED-9F2A7F09AA8D}" type="pres">
      <dgm:prSet presAssocID="{C03C8F63-DBFB-4E15-B419-000DDD9A251A}" presName="horzSpace2" presStyleCnt="0"/>
      <dgm:spPr/>
    </dgm:pt>
    <dgm:pt modelId="{DDBB7A43-B63F-4BB1-9250-E405F08F4CAB}" type="pres">
      <dgm:prSet presAssocID="{C03C8F63-DBFB-4E15-B419-000DDD9A251A}" presName="tx2" presStyleLbl="revTx" presStyleIdx="5" presStyleCnt="15"/>
      <dgm:spPr/>
    </dgm:pt>
    <dgm:pt modelId="{14517DB3-634B-4446-853B-C96ACA914211}" type="pres">
      <dgm:prSet presAssocID="{C03C8F63-DBFB-4E15-B419-000DDD9A251A}" presName="vert2" presStyleCnt="0"/>
      <dgm:spPr/>
    </dgm:pt>
    <dgm:pt modelId="{8C542F10-ABB7-497B-A134-1C369649CB4E}" type="pres">
      <dgm:prSet presAssocID="{C03C8F63-DBFB-4E15-B419-000DDD9A251A}" presName="thinLine2b" presStyleLbl="callout" presStyleIdx="4" presStyleCnt="13"/>
      <dgm:spPr/>
    </dgm:pt>
    <dgm:pt modelId="{6512C848-2287-4945-A891-BE6673311C05}" type="pres">
      <dgm:prSet presAssocID="{C03C8F63-DBFB-4E15-B419-000DDD9A251A}" presName="vertSpace2b" presStyleCnt="0"/>
      <dgm:spPr/>
    </dgm:pt>
    <dgm:pt modelId="{188843B2-85A5-4015-AE80-50A04FA3633D}" type="pres">
      <dgm:prSet presAssocID="{60D9253A-770F-4645-A64A-0D3455D7156A}" presName="horz2" presStyleCnt="0"/>
      <dgm:spPr/>
    </dgm:pt>
    <dgm:pt modelId="{8DD52203-29F8-41F2-AB91-3C7B68AC3643}" type="pres">
      <dgm:prSet presAssocID="{60D9253A-770F-4645-A64A-0D3455D7156A}" presName="horzSpace2" presStyleCnt="0"/>
      <dgm:spPr/>
    </dgm:pt>
    <dgm:pt modelId="{B8910394-EC01-4A5E-9D27-38A3AEE1B875}" type="pres">
      <dgm:prSet presAssocID="{60D9253A-770F-4645-A64A-0D3455D7156A}" presName="tx2" presStyleLbl="revTx" presStyleIdx="6" presStyleCnt="15"/>
      <dgm:spPr/>
    </dgm:pt>
    <dgm:pt modelId="{015C17B6-2ED4-458C-96B2-BB211501911D}" type="pres">
      <dgm:prSet presAssocID="{60D9253A-770F-4645-A64A-0D3455D7156A}" presName="vert2" presStyleCnt="0"/>
      <dgm:spPr/>
    </dgm:pt>
    <dgm:pt modelId="{A5E8D016-5599-4925-9122-7FD57C7A2FA5}" type="pres">
      <dgm:prSet presAssocID="{60D9253A-770F-4645-A64A-0D3455D7156A}" presName="thinLine2b" presStyleLbl="callout" presStyleIdx="5" presStyleCnt="13"/>
      <dgm:spPr/>
    </dgm:pt>
    <dgm:pt modelId="{321C877A-23D7-402B-9C14-95C9F358D0B5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7" presStyleCnt="15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6" presStyleCnt="13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8" presStyleCnt="15"/>
      <dgm:spPr/>
    </dgm:pt>
    <dgm:pt modelId="{DB379127-E20E-411C-B52B-75D9ECFD8B1C}" type="pres">
      <dgm:prSet presAssocID="{C069B781-594D-499A-B2F2-E6A1146B88BE}" presName="vert1" presStyleCnt="0"/>
      <dgm:spPr/>
    </dgm:pt>
    <dgm:pt modelId="{20E1C029-DC3F-4457-A4A9-286740AE23CF}" type="pres">
      <dgm:prSet presAssocID="{DFF58534-0846-4EB9-B482-3AED6E05BF8F}" presName="vertSpace2a" presStyleCnt="0"/>
      <dgm:spPr/>
    </dgm:pt>
    <dgm:pt modelId="{8C466160-ED55-4A90-AD47-53F9891F5EF9}" type="pres">
      <dgm:prSet presAssocID="{DFF58534-0846-4EB9-B482-3AED6E05BF8F}" presName="horz2" presStyleCnt="0"/>
      <dgm:spPr/>
    </dgm:pt>
    <dgm:pt modelId="{4BC246E0-8353-4723-894A-6776C0A2429E}" type="pres">
      <dgm:prSet presAssocID="{DFF58534-0846-4EB9-B482-3AED6E05BF8F}" presName="horzSpace2" presStyleCnt="0"/>
      <dgm:spPr/>
    </dgm:pt>
    <dgm:pt modelId="{AA1FC0E2-ECC7-4B6F-B9E7-2B5AF1EC23C5}" type="pres">
      <dgm:prSet presAssocID="{DFF58534-0846-4EB9-B482-3AED6E05BF8F}" presName="tx2" presStyleLbl="revTx" presStyleIdx="9" presStyleCnt="15"/>
      <dgm:spPr/>
    </dgm:pt>
    <dgm:pt modelId="{CE20E6DF-89BC-46FF-8595-A619B3EC5D26}" type="pres">
      <dgm:prSet presAssocID="{DFF58534-0846-4EB9-B482-3AED6E05BF8F}" presName="vert2" presStyleCnt="0"/>
      <dgm:spPr/>
    </dgm:pt>
    <dgm:pt modelId="{2564810F-3C34-4D85-873E-C0B5264BC346}" type="pres">
      <dgm:prSet presAssocID="{DFF58534-0846-4EB9-B482-3AED6E05BF8F}" presName="thinLine2b" presStyleLbl="callout" presStyleIdx="7" presStyleCnt="13"/>
      <dgm:spPr/>
    </dgm:pt>
    <dgm:pt modelId="{AF37D24C-DC15-4D9F-B562-C0CF47E70A12}" type="pres">
      <dgm:prSet presAssocID="{DFF58534-0846-4EB9-B482-3AED6E05BF8F}" presName="vertSpace2b" presStyleCnt="0"/>
      <dgm:spPr/>
    </dgm:pt>
    <dgm:pt modelId="{9FC6BB63-E1C5-4B87-BA57-6BA03AF14174}" type="pres">
      <dgm:prSet presAssocID="{A3F5C5C0-1992-4877-B5D6-AC145FBA4B16}" presName="horz2" presStyleCnt="0"/>
      <dgm:spPr/>
    </dgm:pt>
    <dgm:pt modelId="{66073D86-9706-47D7-AA47-80068042E8CA}" type="pres">
      <dgm:prSet presAssocID="{A3F5C5C0-1992-4877-B5D6-AC145FBA4B16}" presName="horzSpace2" presStyleCnt="0"/>
      <dgm:spPr/>
    </dgm:pt>
    <dgm:pt modelId="{741150A3-06E5-4E02-AE26-A2D202612B6A}" type="pres">
      <dgm:prSet presAssocID="{A3F5C5C0-1992-4877-B5D6-AC145FBA4B16}" presName="tx2" presStyleLbl="revTx" presStyleIdx="10" presStyleCnt="15"/>
      <dgm:spPr/>
    </dgm:pt>
    <dgm:pt modelId="{6A8F5915-E4A4-4C2A-A41D-27B085AA88DF}" type="pres">
      <dgm:prSet presAssocID="{A3F5C5C0-1992-4877-B5D6-AC145FBA4B16}" presName="vert2" presStyleCnt="0"/>
      <dgm:spPr/>
    </dgm:pt>
    <dgm:pt modelId="{16CDE445-D2D9-42D6-A6ED-B8A2CEB2A2B7}" type="pres">
      <dgm:prSet presAssocID="{A3F5C5C0-1992-4877-B5D6-AC145FBA4B16}" presName="thinLine2b" presStyleLbl="callout" presStyleIdx="8" presStyleCnt="13"/>
      <dgm:spPr/>
    </dgm:pt>
    <dgm:pt modelId="{DBBA0182-A014-4879-BE2A-AFE1F9485126}" type="pres">
      <dgm:prSet presAssocID="{A3F5C5C0-1992-4877-B5D6-AC145FBA4B16}" presName="vertSpace2b" presStyleCnt="0"/>
      <dgm:spPr/>
    </dgm:pt>
    <dgm:pt modelId="{1828FA57-7241-4E25-BC5F-2055A8A9FFB5}" type="pres">
      <dgm:prSet presAssocID="{B1A195B6-0D0E-4F76-9BE5-7668FA874C3E}" presName="horz2" presStyleCnt="0"/>
      <dgm:spPr/>
    </dgm:pt>
    <dgm:pt modelId="{356E0EB4-4C0D-464F-88BC-B1EFA620A335}" type="pres">
      <dgm:prSet presAssocID="{B1A195B6-0D0E-4F76-9BE5-7668FA874C3E}" presName="horzSpace2" presStyleCnt="0"/>
      <dgm:spPr/>
    </dgm:pt>
    <dgm:pt modelId="{4BF66CFA-D1C6-45C2-8C7E-C9074E542498}" type="pres">
      <dgm:prSet presAssocID="{B1A195B6-0D0E-4F76-9BE5-7668FA874C3E}" presName="tx2" presStyleLbl="revTx" presStyleIdx="11" presStyleCnt="15"/>
      <dgm:spPr/>
    </dgm:pt>
    <dgm:pt modelId="{2CAF29B4-BE60-4697-84BE-953D2CEBAFDD}" type="pres">
      <dgm:prSet presAssocID="{B1A195B6-0D0E-4F76-9BE5-7668FA874C3E}" presName="vert2" presStyleCnt="0"/>
      <dgm:spPr/>
    </dgm:pt>
    <dgm:pt modelId="{C1FB5D03-463F-4DA8-BB06-E28B001F06B4}" type="pres">
      <dgm:prSet presAssocID="{B1A195B6-0D0E-4F76-9BE5-7668FA874C3E}" presName="thinLine2b" presStyleLbl="callout" presStyleIdx="9" presStyleCnt="13"/>
      <dgm:spPr/>
    </dgm:pt>
    <dgm:pt modelId="{81E1A2B3-ABE0-44A7-99D3-318384704229}" type="pres">
      <dgm:prSet presAssocID="{B1A195B6-0D0E-4F76-9BE5-7668FA874C3E}" presName="vertSpace2b" presStyleCnt="0"/>
      <dgm:spPr/>
    </dgm:pt>
    <dgm:pt modelId="{3291AF36-FBCB-40CE-B88B-29CF19A807FF}" type="pres">
      <dgm:prSet presAssocID="{FF5FB0F5-4DEB-4B50-B0C3-4B048B259F75}" presName="horz2" presStyleCnt="0"/>
      <dgm:spPr/>
    </dgm:pt>
    <dgm:pt modelId="{064D37F8-C43D-4C47-A482-8112AB0583E4}" type="pres">
      <dgm:prSet presAssocID="{FF5FB0F5-4DEB-4B50-B0C3-4B048B259F75}" presName="horzSpace2" presStyleCnt="0"/>
      <dgm:spPr/>
    </dgm:pt>
    <dgm:pt modelId="{04E30246-FB50-4490-86E1-75C07EF468B9}" type="pres">
      <dgm:prSet presAssocID="{FF5FB0F5-4DEB-4B50-B0C3-4B048B259F75}" presName="tx2" presStyleLbl="revTx" presStyleIdx="12" presStyleCnt="15"/>
      <dgm:spPr/>
    </dgm:pt>
    <dgm:pt modelId="{8B861E42-FE22-4510-BBB9-9833FBE57536}" type="pres">
      <dgm:prSet presAssocID="{FF5FB0F5-4DEB-4B50-B0C3-4B048B259F75}" presName="vert2" presStyleCnt="0"/>
      <dgm:spPr/>
    </dgm:pt>
    <dgm:pt modelId="{B287E6B8-E28E-4DA3-9F3D-D1F9BC9F10E3}" type="pres">
      <dgm:prSet presAssocID="{FF5FB0F5-4DEB-4B50-B0C3-4B048B259F75}" presName="thinLine2b" presStyleLbl="callout" presStyleIdx="10" presStyleCnt="13"/>
      <dgm:spPr/>
    </dgm:pt>
    <dgm:pt modelId="{9E61DB6B-90AF-42B9-B7FF-7BB9E7A40699}" type="pres">
      <dgm:prSet presAssocID="{FF5FB0F5-4DEB-4B50-B0C3-4B048B259F75}" presName="vertSpace2b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13" presStyleCnt="15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11" presStyleCnt="13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14" presStyleCnt="15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12" presStyleCnt="13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3278C00B-1CBA-4CA1-8D46-1DC2606EE5CE}" type="presOf" srcId="{C03C8F63-DBFB-4E15-B419-000DDD9A251A}" destId="{DDBB7A43-B63F-4BB1-9250-E405F08F4CAB}" srcOrd="0" destOrd="0" presId="urn:microsoft.com/office/officeart/2008/layout/LinedList"/>
    <dgm:cxn modelId="{AF4B391B-8BFD-4C00-9545-00AFFCCF1EA6}" type="presOf" srcId="{FAD5FA20-D32A-4DCB-8FA3-149CF673B8A5}" destId="{E7983789-C31A-4F64-A9A0-BB611E4AE478}" srcOrd="0" destOrd="0" presId="urn:microsoft.com/office/officeart/2008/layout/LinedList"/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F35B5030-6919-4D08-8BCA-11B66D6A3EAA}" srcId="{C069B781-594D-499A-B2F2-E6A1146B88BE}" destId="{FF5FB0F5-4DEB-4B50-B0C3-4B048B259F75}" srcOrd="3" destOrd="0" parTransId="{7A8EB91F-EE96-4CED-82ED-DABC5BF84E04}" sibTransId="{EB3587FF-1058-423B-84A1-92FA3C81B748}"/>
    <dgm:cxn modelId="{348BB133-743F-4B86-A94C-8929AF2E7C1E}" srcId="{C376B2BC-6933-4F8C-A82D-2673FD6B0AB7}" destId="{C03C8F63-DBFB-4E15-B419-000DDD9A251A}" srcOrd="4" destOrd="0" parTransId="{7357ED4E-BD15-4315-91BC-A957C32F2683}" sibTransId="{5E8DE200-28CF-4D3D-8A60-C71F90D443D1}"/>
    <dgm:cxn modelId="{18A7285C-0B36-4313-B6A7-8001CD683C3C}" srcId="{C069B781-594D-499A-B2F2-E6A1146B88BE}" destId="{322A0819-246B-4B48-9EEB-67EFC9F54F55}" srcOrd="5" destOrd="0" parTransId="{F51AD871-FF5A-4959-88E3-EF7D3BDE26B8}" sibTransId="{CBAD8F41-15EB-4EAA-8591-B9BF806E9309}"/>
    <dgm:cxn modelId="{30D25B48-D48A-4813-87E8-D6CD41D5FAE0}" srcId="{C069B781-594D-499A-B2F2-E6A1146B88BE}" destId="{DFF58534-0846-4EB9-B482-3AED6E05BF8F}" srcOrd="0" destOrd="0" parTransId="{5A75FA98-4949-49B3-BA52-0335B43BEA25}" sibTransId="{8A8ED3E9-1DCB-419D-8CE6-5F031F086A1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4" destOrd="0" parTransId="{8425D1E3-DBD1-404E-8F44-4FC42F4500A8}" sibTransId="{E3AD2EAD-1956-45B9-A7D1-E6A67B51BBEB}"/>
    <dgm:cxn modelId="{6F764B58-0005-4A44-A196-76F7209931BE}" srcId="{C069B781-594D-499A-B2F2-E6A1146B88BE}" destId="{B1A195B6-0D0E-4F76-9BE5-7668FA874C3E}" srcOrd="2" destOrd="0" parTransId="{A538EB3A-78BB-4DB2-85FA-9C2E042AE322}" sibTransId="{89185E27-19E6-4BA4-838C-ABD385D10241}"/>
    <dgm:cxn modelId="{C4EAB458-17BF-4D06-B364-20AB6C6DB261}" srcId="{C376B2BC-6933-4F8C-A82D-2673FD6B0AB7}" destId="{60D9253A-770F-4645-A64A-0D3455D7156A}" srcOrd="5" destOrd="0" parTransId="{7C92A71D-D6E2-47B3-B09E-3EEDA648215F}" sibTransId="{38746E35-8019-4735-A882-C0AA25C22DBB}"/>
    <dgm:cxn modelId="{1E2D3585-D027-4C3C-B2D3-258E12CCC44C}" type="presOf" srcId="{FF5FB0F5-4DEB-4B50-B0C3-4B048B259F75}" destId="{04E30246-FB50-4490-86E1-75C07EF468B9}" srcOrd="0" destOrd="0" presId="urn:microsoft.com/office/officeart/2008/layout/LinedList"/>
    <dgm:cxn modelId="{63065A93-F609-4997-ACBE-B75DD43D12BB}" type="presOf" srcId="{60D9253A-770F-4645-A64A-0D3455D7156A}" destId="{B8910394-EC01-4A5E-9D27-38A3AEE1B875}" srcOrd="0" destOrd="0" presId="urn:microsoft.com/office/officeart/2008/layout/LinedList"/>
    <dgm:cxn modelId="{18FD769A-AFEF-4C4E-AA88-6D9CD6055D8C}" type="presOf" srcId="{5EF67A6E-1381-45C8-A1CE-29C8D56B768B}" destId="{5AD67691-12CE-4B03-BA6E-B4463E49A31E}" srcOrd="0" destOrd="0" presId="urn:microsoft.com/office/officeart/2008/layout/LinedList"/>
    <dgm:cxn modelId="{EB9599A3-2811-4279-A33E-8246E77B866A}" type="presOf" srcId="{AA8FF757-1E14-4FE4-96D4-A2B254DBF32E}" destId="{2606943B-9382-4EB0-93FD-7CD37E2D2A8B}" srcOrd="0" destOrd="0" presId="urn:microsoft.com/office/officeart/2008/layout/LinedList"/>
    <dgm:cxn modelId="{1EBBACAB-7A11-448B-BD55-1EC8981461C4}" type="presOf" srcId="{B1A195B6-0D0E-4F76-9BE5-7668FA874C3E}" destId="{4BF66CFA-D1C6-45C2-8C7E-C9074E542498}" srcOrd="0" destOrd="0" presId="urn:microsoft.com/office/officeart/2008/layout/LinedList"/>
    <dgm:cxn modelId="{0AEEAFC6-BF08-4092-B2D1-208A7350EE4C}" type="presOf" srcId="{DFF58534-0846-4EB9-B482-3AED6E05BF8F}" destId="{AA1FC0E2-ECC7-4B6F-B9E7-2B5AF1EC23C5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603842EC-BF4A-4EBD-A152-96645E2C9F06}" srcId="{C376B2BC-6933-4F8C-A82D-2673FD6B0AB7}" destId="{5EF67A6E-1381-45C8-A1CE-29C8D56B768B}" srcOrd="3" destOrd="0" parTransId="{41F2AA65-50DA-44A8-B198-41460BBAAE60}" sibTransId="{9EC6B2C2-E2D8-44AA-A9E6-8ECF59A32459}"/>
    <dgm:cxn modelId="{33DC01EF-B2E7-44EA-8D8E-2D351FDDF8CA}" srcId="{C069B781-594D-499A-B2F2-E6A1146B88BE}" destId="{A3F5C5C0-1992-4877-B5D6-AC145FBA4B16}" srcOrd="1" destOrd="0" parTransId="{692498E6-C7D5-4E51-9323-143FC77BB74B}" sibTransId="{9C1A9DFA-79C1-4651-AE96-BCBFBA53B78A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4B7E16F0-5373-41A8-9F6C-E7AF6F54BF61}" type="presOf" srcId="{A3F5C5C0-1992-4877-B5D6-AC145FBA4B16}" destId="{741150A3-06E5-4E02-AE26-A2D202612B6A}" srcOrd="0" destOrd="0" presId="urn:microsoft.com/office/officeart/2008/layout/LinedList"/>
    <dgm:cxn modelId="{0D83B7F0-D3FF-4021-A7DD-D58942F8F23C}" srcId="{C376B2BC-6933-4F8C-A82D-2673FD6B0AB7}" destId="{B9086EF2-63A6-43E2-8AAE-463160B14F5D}" srcOrd="6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D99FB8FC-946C-4C57-9F3E-14CE57363989}" type="presOf" srcId="{B9086EF2-63A6-43E2-8AAE-463160B14F5D}" destId="{A42156A2-1CE6-406C-9A9D-AE0728EEB2F5}" srcOrd="0" destOrd="0" presId="urn:microsoft.com/office/officeart/2008/layout/LinedList"/>
    <dgm:cxn modelId="{EC2C07FD-96A9-4B5D-84BF-520B1E78941F}" srcId="{C376B2BC-6933-4F8C-A82D-2673FD6B0AB7}" destId="{AA8FF757-1E14-4FE4-96D4-A2B254DBF32E}" srcOrd="2" destOrd="0" parTransId="{FF84F7F1-A87D-4356-BAF3-9EC19297CDA6}" sibTransId="{D8BABD7B-0490-4559-A301-76CBCA1564E4}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5F4262EA-B486-4336-BF24-35E73156F80F}" type="presParOf" srcId="{8DD8E095-FE4E-42B5-AA81-52DA99990191}" destId="{64FA97D4-B985-4B6D-A33F-98BACD8D9E36}" srcOrd="4" destOrd="0" presId="urn:microsoft.com/office/officeart/2008/layout/LinedList"/>
    <dgm:cxn modelId="{E76EF02D-AAD5-405C-8607-14B475A0A49E}" type="presParOf" srcId="{64FA97D4-B985-4B6D-A33F-98BACD8D9E36}" destId="{B8D6C36E-6BE0-41AD-AB0B-E481133E3CAE}" srcOrd="0" destOrd="0" presId="urn:microsoft.com/office/officeart/2008/layout/LinedList"/>
    <dgm:cxn modelId="{03390D7F-B08E-43E3-ACB2-91B40475D46C}" type="presParOf" srcId="{64FA97D4-B985-4B6D-A33F-98BACD8D9E36}" destId="{E7983789-C31A-4F64-A9A0-BB611E4AE478}" srcOrd="1" destOrd="0" presId="urn:microsoft.com/office/officeart/2008/layout/LinedList"/>
    <dgm:cxn modelId="{8B1A3FD5-B92A-4F3F-B35C-FB8206C05A71}" type="presParOf" srcId="{64FA97D4-B985-4B6D-A33F-98BACD8D9E36}" destId="{1BAC5F10-B21E-45DD-A3D2-64436928F69F}" srcOrd="2" destOrd="0" presId="urn:microsoft.com/office/officeart/2008/layout/LinedList"/>
    <dgm:cxn modelId="{71089329-FD2D-4805-8B88-812650227A53}" type="presParOf" srcId="{8DD8E095-FE4E-42B5-AA81-52DA99990191}" destId="{28497BC0-A58F-4E82-80E1-89AA850653D5}" srcOrd="5" destOrd="0" presId="urn:microsoft.com/office/officeart/2008/layout/LinedList"/>
    <dgm:cxn modelId="{EF341C10-9389-4FF1-98B9-BADC3A238B04}" type="presParOf" srcId="{8DD8E095-FE4E-42B5-AA81-52DA99990191}" destId="{5E3957F4-C0C0-446D-A43B-910D5DBFC4B1}" srcOrd="6" destOrd="0" presId="urn:microsoft.com/office/officeart/2008/layout/LinedList"/>
    <dgm:cxn modelId="{B3BCBC0F-C8F4-49C5-9CA8-9A8E50A0C870}" type="presParOf" srcId="{8DD8E095-FE4E-42B5-AA81-52DA99990191}" destId="{C269F77D-A4D7-40FA-871A-3AEC303CF07C}" srcOrd="7" destOrd="0" presId="urn:microsoft.com/office/officeart/2008/layout/LinedList"/>
    <dgm:cxn modelId="{A9F71987-DD1C-41D0-AF6B-819E597E0553}" type="presParOf" srcId="{C269F77D-A4D7-40FA-871A-3AEC303CF07C}" destId="{E400E855-91AD-4301-A7E7-89E7E56F50EB}" srcOrd="0" destOrd="0" presId="urn:microsoft.com/office/officeart/2008/layout/LinedList"/>
    <dgm:cxn modelId="{3DEA14F1-2804-424C-94B7-BC2DEFF1914F}" type="presParOf" srcId="{C269F77D-A4D7-40FA-871A-3AEC303CF07C}" destId="{2606943B-9382-4EB0-93FD-7CD37E2D2A8B}" srcOrd="1" destOrd="0" presId="urn:microsoft.com/office/officeart/2008/layout/LinedList"/>
    <dgm:cxn modelId="{D494DB42-4DE0-47AC-844F-49855182B4DA}" type="presParOf" srcId="{C269F77D-A4D7-40FA-871A-3AEC303CF07C}" destId="{B98F3D40-9ED8-4C74-90BF-F206D4DF07D5}" srcOrd="2" destOrd="0" presId="urn:microsoft.com/office/officeart/2008/layout/LinedList"/>
    <dgm:cxn modelId="{D420B37C-CCEE-44AA-92F4-0024D984269B}" type="presParOf" srcId="{8DD8E095-FE4E-42B5-AA81-52DA99990191}" destId="{6DACA8FB-3C0E-4864-A07B-778B70BE6C91}" srcOrd="8" destOrd="0" presId="urn:microsoft.com/office/officeart/2008/layout/LinedList"/>
    <dgm:cxn modelId="{4F230C5B-2EAC-4D9B-9CE4-367F84479D8E}" type="presParOf" srcId="{8DD8E095-FE4E-42B5-AA81-52DA99990191}" destId="{1E59AC96-D57F-4DE5-B89B-8DC8A93E9F8B}" srcOrd="9" destOrd="0" presId="urn:microsoft.com/office/officeart/2008/layout/LinedList"/>
    <dgm:cxn modelId="{A2F9BB3C-7C07-4D28-8CB6-21CDC5455E40}" type="presParOf" srcId="{8DD8E095-FE4E-42B5-AA81-52DA99990191}" destId="{3522EA77-C9CB-4296-A0ED-736DF77D5C04}" srcOrd="10" destOrd="0" presId="urn:microsoft.com/office/officeart/2008/layout/LinedList"/>
    <dgm:cxn modelId="{6C391E9A-65C1-456F-8991-D8668E71FACB}" type="presParOf" srcId="{3522EA77-C9CB-4296-A0ED-736DF77D5C04}" destId="{21C52387-939A-4826-A553-73B110416DC9}" srcOrd="0" destOrd="0" presId="urn:microsoft.com/office/officeart/2008/layout/LinedList"/>
    <dgm:cxn modelId="{85D22162-CBCE-4E05-9524-E77698FBD7C0}" type="presParOf" srcId="{3522EA77-C9CB-4296-A0ED-736DF77D5C04}" destId="{5AD67691-12CE-4B03-BA6E-B4463E49A31E}" srcOrd="1" destOrd="0" presId="urn:microsoft.com/office/officeart/2008/layout/LinedList"/>
    <dgm:cxn modelId="{6FACEBD6-BB52-4BF7-8675-8038F482A840}" type="presParOf" srcId="{3522EA77-C9CB-4296-A0ED-736DF77D5C04}" destId="{AF17E1C0-0289-492A-82F2-51C93D1C442D}" srcOrd="2" destOrd="0" presId="urn:microsoft.com/office/officeart/2008/layout/LinedList"/>
    <dgm:cxn modelId="{3A108F0B-B956-481E-9739-761D527DAE8A}" type="presParOf" srcId="{8DD8E095-FE4E-42B5-AA81-52DA99990191}" destId="{EB4B7234-43CC-4AAC-863B-8093BC194C36}" srcOrd="11" destOrd="0" presId="urn:microsoft.com/office/officeart/2008/layout/LinedList"/>
    <dgm:cxn modelId="{258E8733-15C0-416A-B3D6-AA22B7818744}" type="presParOf" srcId="{8DD8E095-FE4E-42B5-AA81-52DA99990191}" destId="{AC3E802D-BE4F-499C-8CDB-C65028BF3A85}" srcOrd="12" destOrd="0" presId="urn:microsoft.com/office/officeart/2008/layout/LinedList"/>
    <dgm:cxn modelId="{66B2A4C2-AA2F-4559-B159-E2BF0FEF78B8}" type="presParOf" srcId="{8DD8E095-FE4E-42B5-AA81-52DA99990191}" destId="{178D08D4-251E-4DCD-ABF6-6B95CB58B391}" srcOrd="13" destOrd="0" presId="urn:microsoft.com/office/officeart/2008/layout/LinedList"/>
    <dgm:cxn modelId="{36F93ED1-9B98-4C49-9598-17748ED152C3}" type="presParOf" srcId="{178D08D4-251E-4DCD-ABF6-6B95CB58B391}" destId="{5CD14543-4EBF-4C00-86ED-9F2A7F09AA8D}" srcOrd="0" destOrd="0" presId="urn:microsoft.com/office/officeart/2008/layout/LinedList"/>
    <dgm:cxn modelId="{B766BCD1-36E5-459E-B9CF-6C08227DB2F6}" type="presParOf" srcId="{178D08D4-251E-4DCD-ABF6-6B95CB58B391}" destId="{DDBB7A43-B63F-4BB1-9250-E405F08F4CAB}" srcOrd="1" destOrd="0" presId="urn:microsoft.com/office/officeart/2008/layout/LinedList"/>
    <dgm:cxn modelId="{3ED0138D-FCD7-417D-90BE-B0A6C5B5FFD7}" type="presParOf" srcId="{178D08D4-251E-4DCD-ABF6-6B95CB58B391}" destId="{14517DB3-634B-4446-853B-C96ACA914211}" srcOrd="2" destOrd="0" presId="urn:microsoft.com/office/officeart/2008/layout/LinedList"/>
    <dgm:cxn modelId="{CC254538-E6AD-4AFF-B401-0E6BEC0714DD}" type="presParOf" srcId="{8DD8E095-FE4E-42B5-AA81-52DA99990191}" destId="{8C542F10-ABB7-497B-A134-1C369649CB4E}" srcOrd="14" destOrd="0" presId="urn:microsoft.com/office/officeart/2008/layout/LinedList"/>
    <dgm:cxn modelId="{AD194750-FCA6-46FD-8C7D-69B5B1CF5411}" type="presParOf" srcId="{8DD8E095-FE4E-42B5-AA81-52DA99990191}" destId="{6512C848-2287-4945-A891-BE6673311C05}" srcOrd="15" destOrd="0" presId="urn:microsoft.com/office/officeart/2008/layout/LinedList"/>
    <dgm:cxn modelId="{8BCF0E4D-60D2-4643-AD78-8D4F96E452D0}" type="presParOf" srcId="{8DD8E095-FE4E-42B5-AA81-52DA99990191}" destId="{188843B2-85A5-4015-AE80-50A04FA3633D}" srcOrd="16" destOrd="0" presId="urn:microsoft.com/office/officeart/2008/layout/LinedList"/>
    <dgm:cxn modelId="{DF94A978-3D15-44BE-856E-551A037C46F8}" type="presParOf" srcId="{188843B2-85A5-4015-AE80-50A04FA3633D}" destId="{8DD52203-29F8-41F2-AB91-3C7B68AC3643}" srcOrd="0" destOrd="0" presId="urn:microsoft.com/office/officeart/2008/layout/LinedList"/>
    <dgm:cxn modelId="{1439E7B3-E385-439D-8491-B397AC4857EA}" type="presParOf" srcId="{188843B2-85A5-4015-AE80-50A04FA3633D}" destId="{B8910394-EC01-4A5E-9D27-38A3AEE1B875}" srcOrd="1" destOrd="0" presId="urn:microsoft.com/office/officeart/2008/layout/LinedList"/>
    <dgm:cxn modelId="{E841D9B7-34A6-4967-94AA-FDC6E674F43C}" type="presParOf" srcId="{188843B2-85A5-4015-AE80-50A04FA3633D}" destId="{015C17B6-2ED4-458C-96B2-BB211501911D}" srcOrd="2" destOrd="0" presId="urn:microsoft.com/office/officeart/2008/layout/LinedList"/>
    <dgm:cxn modelId="{1387C9DF-F529-49CE-AD42-1D45578B7AA0}" type="presParOf" srcId="{8DD8E095-FE4E-42B5-AA81-52DA99990191}" destId="{A5E8D016-5599-4925-9122-7FD57C7A2FA5}" srcOrd="17" destOrd="0" presId="urn:microsoft.com/office/officeart/2008/layout/LinedList"/>
    <dgm:cxn modelId="{02328FAB-DDCC-4F06-9861-FD4F1EACBEC9}" type="presParOf" srcId="{8DD8E095-FE4E-42B5-AA81-52DA99990191}" destId="{321C877A-23D7-402B-9C14-95C9F358D0B5}" srcOrd="18" destOrd="0" presId="urn:microsoft.com/office/officeart/2008/layout/LinedList"/>
    <dgm:cxn modelId="{4EAE3696-D1BC-4C8B-99B5-7B8E5D01304F}" type="presParOf" srcId="{8DD8E095-FE4E-42B5-AA81-52DA99990191}" destId="{2704A91B-7A52-450C-A112-9CD679B95B59}" srcOrd="19" destOrd="0" presId="urn:microsoft.com/office/officeart/2008/layout/LinedList"/>
    <dgm:cxn modelId="{3A289815-66E6-46CD-92EE-40C21FAA9781}" type="presParOf" srcId="{2704A91B-7A52-450C-A112-9CD679B95B59}" destId="{BE49734A-71E0-424C-855A-90A53DC81461}" srcOrd="0" destOrd="0" presId="urn:microsoft.com/office/officeart/2008/layout/LinedList"/>
    <dgm:cxn modelId="{AC5F9434-B967-4F6F-B44C-4BEC94BCBD9D}" type="presParOf" srcId="{2704A91B-7A52-450C-A112-9CD679B95B59}" destId="{A42156A2-1CE6-406C-9A9D-AE0728EEB2F5}" srcOrd="1" destOrd="0" presId="urn:microsoft.com/office/officeart/2008/layout/LinedList"/>
    <dgm:cxn modelId="{C3A47C7E-6769-4B11-ACCE-FA51B23E7486}" type="presParOf" srcId="{2704A91B-7A52-450C-A112-9CD679B95B59}" destId="{F27756AC-6303-42EE-89A0-D348932B189B}" srcOrd="2" destOrd="0" presId="urn:microsoft.com/office/officeart/2008/layout/LinedList"/>
    <dgm:cxn modelId="{CC4B07C3-CBF0-47D1-9C3A-A209DF3BAF2A}" type="presParOf" srcId="{8DD8E095-FE4E-42B5-AA81-52DA99990191}" destId="{7C6ACEAF-1362-4298-9206-5DBAAE08D8C4}" srcOrd="20" destOrd="0" presId="urn:microsoft.com/office/officeart/2008/layout/LinedList"/>
    <dgm:cxn modelId="{3244E28E-EB38-45ED-8EF7-F8DF3E946F61}" type="presParOf" srcId="{8DD8E095-FE4E-42B5-AA81-52DA99990191}" destId="{B2D36FE7-9658-40DB-A557-FC1FFCEA1701}" srcOrd="21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50677B22-F2A2-45EA-AABC-0230E607A94C}" type="presParOf" srcId="{DB379127-E20E-411C-B52B-75D9ECFD8B1C}" destId="{20E1C029-DC3F-4457-A4A9-286740AE23CF}" srcOrd="0" destOrd="0" presId="urn:microsoft.com/office/officeart/2008/layout/LinedList"/>
    <dgm:cxn modelId="{C962D080-2158-45AD-A990-1D717D6503E4}" type="presParOf" srcId="{DB379127-E20E-411C-B52B-75D9ECFD8B1C}" destId="{8C466160-ED55-4A90-AD47-53F9891F5EF9}" srcOrd="1" destOrd="0" presId="urn:microsoft.com/office/officeart/2008/layout/LinedList"/>
    <dgm:cxn modelId="{A4760C6F-B508-4C24-B547-2218C4008058}" type="presParOf" srcId="{8C466160-ED55-4A90-AD47-53F9891F5EF9}" destId="{4BC246E0-8353-4723-894A-6776C0A2429E}" srcOrd="0" destOrd="0" presId="urn:microsoft.com/office/officeart/2008/layout/LinedList"/>
    <dgm:cxn modelId="{37E77C2C-809A-4BA2-A2B4-A0CBE2A94B44}" type="presParOf" srcId="{8C466160-ED55-4A90-AD47-53F9891F5EF9}" destId="{AA1FC0E2-ECC7-4B6F-B9E7-2B5AF1EC23C5}" srcOrd="1" destOrd="0" presId="urn:microsoft.com/office/officeart/2008/layout/LinedList"/>
    <dgm:cxn modelId="{0227B696-CC79-45E8-9FBA-6F67F0F09DCC}" type="presParOf" srcId="{8C466160-ED55-4A90-AD47-53F9891F5EF9}" destId="{CE20E6DF-89BC-46FF-8595-A619B3EC5D26}" srcOrd="2" destOrd="0" presId="urn:microsoft.com/office/officeart/2008/layout/LinedList"/>
    <dgm:cxn modelId="{82FD608E-08B7-4A53-AEBD-3B2C736BD357}" type="presParOf" srcId="{DB379127-E20E-411C-B52B-75D9ECFD8B1C}" destId="{2564810F-3C34-4D85-873E-C0B5264BC346}" srcOrd="2" destOrd="0" presId="urn:microsoft.com/office/officeart/2008/layout/LinedList"/>
    <dgm:cxn modelId="{81B2AB50-2EA0-4078-83E3-75C0CA90D066}" type="presParOf" srcId="{DB379127-E20E-411C-B52B-75D9ECFD8B1C}" destId="{AF37D24C-DC15-4D9F-B562-C0CF47E70A12}" srcOrd="3" destOrd="0" presId="urn:microsoft.com/office/officeart/2008/layout/LinedList"/>
    <dgm:cxn modelId="{3DE6542E-B55D-4F75-B2BC-26D232097EFD}" type="presParOf" srcId="{DB379127-E20E-411C-B52B-75D9ECFD8B1C}" destId="{9FC6BB63-E1C5-4B87-BA57-6BA03AF14174}" srcOrd="4" destOrd="0" presId="urn:microsoft.com/office/officeart/2008/layout/LinedList"/>
    <dgm:cxn modelId="{E8733F63-282A-4141-8B73-6AE12A870522}" type="presParOf" srcId="{9FC6BB63-E1C5-4B87-BA57-6BA03AF14174}" destId="{66073D86-9706-47D7-AA47-80068042E8CA}" srcOrd="0" destOrd="0" presId="urn:microsoft.com/office/officeart/2008/layout/LinedList"/>
    <dgm:cxn modelId="{E94F5DFF-F0F4-4E09-B390-A6992FE552C8}" type="presParOf" srcId="{9FC6BB63-E1C5-4B87-BA57-6BA03AF14174}" destId="{741150A3-06E5-4E02-AE26-A2D202612B6A}" srcOrd="1" destOrd="0" presId="urn:microsoft.com/office/officeart/2008/layout/LinedList"/>
    <dgm:cxn modelId="{9A8561F2-C3B2-4420-82F4-9723E9CB13D6}" type="presParOf" srcId="{9FC6BB63-E1C5-4B87-BA57-6BA03AF14174}" destId="{6A8F5915-E4A4-4C2A-A41D-27B085AA88DF}" srcOrd="2" destOrd="0" presId="urn:microsoft.com/office/officeart/2008/layout/LinedList"/>
    <dgm:cxn modelId="{5B6EFCE7-B560-4117-B639-8568591167D4}" type="presParOf" srcId="{DB379127-E20E-411C-B52B-75D9ECFD8B1C}" destId="{16CDE445-D2D9-42D6-A6ED-B8A2CEB2A2B7}" srcOrd="5" destOrd="0" presId="urn:microsoft.com/office/officeart/2008/layout/LinedList"/>
    <dgm:cxn modelId="{C8AC9FC0-3347-45A4-BCD0-8D61D9D2D283}" type="presParOf" srcId="{DB379127-E20E-411C-B52B-75D9ECFD8B1C}" destId="{DBBA0182-A014-4879-BE2A-AFE1F9485126}" srcOrd="6" destOrd="0" presId="urn:microsoft.com/office/officeart/2008/layout/LinedList"/>
    <dgm:cxn modelId="{417B948F-DDBE-43E8-B54D-5DEBDCEDDC42}" type="presParOf" srcId="{DB379127-E20E-411C-B52B-75D9ECFD8B1C}" destId="{1828FA57-7241-4E25-BC5F-2055A8A9FFB5}" srcOrd="7" destOrd="0" presId="urn:microsoft.com/office/officeart/2008/layout/LinedList"/>
    <dgm:cxn modelId="{4DA3E5FF-EDFA-4C1D-A11B-51F301927641}" type="presParOf" srcId="{1828FA57-7241-4E25-BC5F-2055A8A9FFB5}" destId="{356E0EB4-4C0D-464F-88BC-B1EFA620A335}" srcOrd="0" destOrd="0" presId="urn:microsoft.com/office/officeart/2008/layout/LinedList"/>
    <dgm:cxn modelId="{08265362-925A-420B-BBFF-12A22D79F6E8}" type="presParOf" srcId="{1828FA57-7241-4E25-BC5F-2055A8A9FFB5}" destId="{4BF66CFA-D1C6-45C2-8C7E-C9074E542498}" srcOrd="1" destOrd="0" presId="urn:microsoft.com/office/officeart/2008/layout/LinedList"/>
    <dgm:cxn modelId="{6BFE638D-6E5C-4693-A13E-9B887DEF06D5}" type="presParOf" srcId="{1828FA57-7241-4E25-BC5F-2055A8A9FFB5}" destId="{2CAF29B4-BE60-4697-84BE-953D2CEBAFDD}" srcOrd="2" destOrd="0" presId="urn:microsoft.com/office/officeart/2008/layout/LinedList"/>
    <dgm:cxn modelId="{CD24833F-23BE-4E5B-B6FD-C8D930E57608}" type="presParOf" srcId="{DB379127-E20E-411C-B52B-75D9ECFD8B1C}" destId="{C1FB5D03-463F-4DA8-BB06-E28B001F06B4}" srcOrd="8" destOrd="0" presId="urn:microsoft.com/office/officeart/2008/layout/LinedList"/>
    <dgm:cxn modelId="{D1D0C7B8-A5B5-409C-9F5F-1E58A3E7631F}" type="presParOf" srcId="{DB379127-E20E-411C-B52B-75D9ECFD8B1C}" destId="{81E1A2B3-ABE0-44A7-99D3-318384704229}" srcOrd="9" destOrd="0" presId="urn:microsoft.com/office/officeart/2008/layout/LinedList"/>
    <dgm:cxn modelId="{DF20658B-251F-4668-B9E5-AE386E039760}" type="presParOf" srcId="{DB379127-E20E-411C-B52B-75D9ECFD8B1C}" destId="{3291AF36-FBCB-40CE-B88B-29CF19A807FF}" srcOrd="10" destOrd="0" presId="urn:microsoft.com/office/officeart/2008/layout/LinedList"/>
    <dgm:cxn modelId="{C33BD56A-99A5-4D04-B52C-2801D55D003B}" type="presParOf" srcId="{3291AF36-FBCB-40CE-B88B-29CF19A807FF}" destId="{064D37F8-C43D-4C47-A482-8112AB0583E4}" srcOrd="0" destOrd="0" presId="urn:microsoft.com/office/officeart/2008/layout/LinedList"/>
    <dgm:cxn modelId="{8745F8D1-978D-49AF-B5A0-9863E838701B}" type="presParOf" srcId="{3291AF36-FBCB-40CE-B88B-29CF19A807FF}" destId="{04E30246-FB50-4490-86E1-75C07EF468B9}" srcOrd="1" destOrd="0" presId="urn:microsoft.com/office/officeart/2008/layout/LinedList"/>
    <dgm:cxn modelId="{948280B3-4F99-48E6-9BC7-C7442D63CB3F}" type="presParOf" srcId="{3291AF36-FBCB-40CE-B88B-29CF19A807FF}" destId="{8B861E42-FE22-4510-BBB9-9833FBE57536}" srcOrd="2" destOrd="0" presId="urn:microsoft.com/office/officeart/2008/layout/LinedList"/>
    <dgm:cxn modelId="{832A35A6-6A3C-43D5-9B0E-63B281126445}" type="presParOf" srcId="{DB379127-E20E-411C-B52B-75D9ECFD8B1C}" destId="{B287E6B8-E28E-4DA3-9F3D-D1F9BC9F10E3}" srcOrd="11" destOrd="0" presId="urn:microsoft.com/office/officeart/2008/layout/LinedList"/>
    <dgm:cxn modelId="{E2DDF9A4-7107-45B0-9892-42102BFE0055}" type="presParOf" srcId="{DB379127-E20E-411C-B52B-75D9ECFD8B1C}" destId="{9E61DB6B-90AF-42B9-B7FF-7BB9E7A40699}" srcOrd="12" destOrd="0" presId="urn:microsoft.com/office/officeart/2008/layout/LinedList"/>
    <dgm:cxn modelId="{F0DD9ECE-1B92-4C09-BDFB-5973C43B353D}" type="presParOf" srcId="{DB379127-E20E-411C-B52B-75D9ECFD8B1C}" destId="{3E9C755A-EBDA-45C7-BD7F-6AE1301D43C5}" srcOrd="13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14" destOrd="0" presId="urn:microsoft.com/office/officeart/2008/layout/LinedList"/>
    <dgm:cxn modelId="{9F219B29-098D-4A8D-93FF-3FA1C3DFE528}" type="presParOf" srcId="{DB379127-E20E-411C-B52B-75D9ECFD8B1C}" destId="{EA0A202B-04C1-4557-83C2-DD6A2E6935E5}" srcOrd="15" destOrd="0" presId="urn:microsoft.com/office/officeart/2008/layout/LinedList"/>
    <dgm:cxn modelId="{E84A8267-314D-40F8-8B0F-AF51FFF37626}" type="presParOf" srcId="{DB379127-E20E-411C-B52B-75D9ECFD8B1C}" destId="{473544F5-72FA-4ACD-9F68-5348FF5E370F}" srcOrd="16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17" destOrd="0" presId="urn:microsoft.com/office/officeart/2008/layout/LinedList"/>
    <dgm:cxn modelId="{A1951429-E9CC-4569-A5ED-0D6D54DCD1EE}" type="presParOf" srcId="{DB379127-E20E-411C-B52B-75D9ECFD8B1C}" destId="{3F9BFEF0-0F74-46B5-9C72-3187F970E5A0}" srcOrd="18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162FF4-540F-4030-B685-00160660D3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376B2BC-6933-4F8C-A82D-2673FD6B0AB7}">
      <dgm:prSet phldrT="[文字]"/>
      <dgm:spPr/>
      <dgm:t>
        <a:bodyPr/>
        <a:lstStyle/>
        <a:p>
          <a:r>
            <a:rPr lang="en-US" altLang="zh-TW" dirty="0" err="1"/>
            <a:t>find_contours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D4C8B29D-9C73-4F59-A21B-0D11177C4978}" type="par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EB70D0BB-35C1-4AC1-8837-0E69759DE6C4}" type="sibTrans" cxnId="{DE5CE2E7-46AE-4F6F-8ACA-A997D867E9DD}">
      <dgm:prSet/>
      <dgm:spPr/>
      <dgm:t>
        <a:bodyPr/>
        <a:lstStyle/>
        <a:p>
          <a:endParaRPr lang="zh-TW" altLang="en-US"/>
        </a:p>
      </dgm:t>
    </dgm:pt>
    <dgm:pt modelId="{FAD5FA20-D32A-4DCB-8FA3-149CF673B8A5}">
      <dgm:prSet phldrT="[文字]"/>
      <dgm:spPr/>
      <dgm:t>
        <a:bodyPr/>
        <a:lstStyle/>
        <a:p>
          <a:r>
            <a:rPr lang="en-US" altLang="zh-TW" dirty="0" err="1"/>
            <a:t>src</a:t>
          </a:r>
          <a:r>
            <a:rPr lang="en-US" altLang="zh-TW" dirty="0"/>
            <a:t>: input image</a:t>
          </a:r>
          <a:endParaRPr lang="zh-TW" altLang="en-US" dirty="0"/>
        </a:p>
      </dgm:t>
    </dgm:pt>
    <dgm:pt modelId="{9B36B3E2-62BB-459A-B59B-7322EF623B2E}" type="par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94EAA6DB-BFEA-4AFE-B45B-0A8A007B1AC1}" type="sibTrans" cxnId="{8D45ECF1-FD94-4AEA-A42D-B95C8799B6E6}">
      <dgm:prSet/>
      <dgm:spPr/>
      <dgm:t>
        <a:bodyPr/>
        <a:lstStyle/>
        <a:p>
          <a:endParaRPr lang="zh-TW" altLang="en-US"/>
        </a:p>
      </dgm:t>
    </dgm:pt>
    <dgm:pt modelId="{7DC98EC4-0853-4AF6-8E0D-3AA87E3BA443}">
      <dgm:prSet phldrT="[文字]"/>
      <dgm:spPr/>
      <dgm:t>
        <a:bodyPr/>
        <a:lstStyle/>
        <a:p>
          <a:r>
            <a:rPr lang="en-US" altLang="zh-TW" dirty="0"/>
            <a:t>Cutting contours</a:t>
          </a:r>
          <a:endParaRPr lang="zh-TW" altLang="en-US" dirty="0"/>
        </a:p>
      </dgm:t>
    </dgm:pt>
    <dgm:pt modelId="{B4233E51-BF68-4CCA-AA27-28ABE84A744B}" type="par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79B4BA8A-5721-478E-96DD-8EBDBBBE5551}" type="sibTrans" cxnId="{F01EB949-127B-4CCA-A421-65DB05244C1B}">
      <dgm:prSet/>
      <dgm:spPr/>
      <dgm:t>
        <a:bodyPr/>
        <a:lstStyle/>
        <a:p>
          <a:endParaRPr lang="zh-TW" altLang="en-US"/>
        </a:p>
      </dgm:t>
    </dgm:pt>
    <dgm:pt modelId="{60D9253A-770F-4645-A64A-0D3455D7156A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7C92A71D-D6E2-47B3-B09E-3EEDA648215F}" type="par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38746E35-8019-4735-A882-C0AA25C22DBB}" type="sibTrans" cxnId="{C4EAB458-17BF-4D06-B364-20AB6C6DB261}">
      <dgm:prSet/>
      <dgm:spPr/>
      <dgm:t>
        <a:bodyPr/>
        <a:lstStyle/>
        <a:p>
          <a:endParaRPr lang="zh-TW" altLang="en-US"/>
        </a:p>
      </dgm:t>
    </dgm:pt>
    <dgm:pt modelId="{B9086EF2-63A6-43E2-8AAE-463160B14F5D}">
      <dgm:prSet phldrT="[文字]"/>
      <dgm:spPr/>
      <dgm:t>
        <a:bodyPr/>
        <a:lstStyle/>
        <a:p>
          <a:r>
            <a:rPr lang="en-US" altLang="zh-TW" dirty="0"/>
            <a:t>output: images(10)</a:t>
          </a:r>
          <a:endParaRPr lang="zh-TW" altLang="en-US" dirty="0"/>
        </a:p>
      </dgm:t>
    </dgm:pt>
    <dgm:pt modelId="{CFD1E45E-9895-4C53-8055-87A7D457AF8C}" type="par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84915F77-5B86-4A0F-AC69-6D93979C3424}" type="sibTrans" cxnId="{0D83B7F0-D3FF-4021-A7DD-D58942F8F23C}">
      <dgm:prSet/>
      <dgm:spPr/>
      <dgm:t>
        <a:bodyPr/>
        <a:lstStyle/>
        <a:p>
          <a:endParaRPr lang="zh-TW" altLang="en-US"/>
        </a:p>
      </dgm:t>
    </dgm:pt>
    <dgm:pt modelId="{6320FC18-EE78-4A4C-9130-3FEBC5310372}">
      <dgm:prSet phldrT="[文字]"/>
      <dgm:spPr/>
      <dgm:t>
        <a:bodyPr/>
        <a:lstStyle/>
        <a:p>
          <a:r>
            <a:rPr lang="en-US" altLang="zh-TW" dirty="0"/>
            <a:t>Input: image </a:t>
          </a:r>
          <a:endParaRPr lang="zh-TW" altLang="en-US" dirty="0"/>
        </a:p>
      </dgm:t>
    </dgm:pt>
    <dgm:pt modelId="{8425D1E3-DBD1-404E-8F44-4FC42F4500A8}" type="par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E3AD2EAD-1956-45B9-A7D1-E6A67B51BBEB}" type="sibTrans" cxnId="{A166E871-D7AB-44FB-8BBF-58687738F3BB}">
      <dgm:prSet/>
      <dgm:spPr/>
      <dgm:t>
        <a:bodyPr/>
        <a:lstStyle/>
        <a:p>
          <a:endParaRPr lang="zh-TW" altLang="en-US"/>
        </a:p>
      </dgm:t>
    </dgm:pt>
    <dgm:pt modelId="{322A0819-246B-4B48-9EEB-67EFC9F54F55}">
      <dgm:prSet phldrT="[文字]"/>
      <dgm:spPr/>
      <dgm:t>
        <a:bodyPr/>
        <a:lstStyle/>
        <a:p>
          <a:r>
            <a:rPr lang="en-US" altLang="zh-TW" dirty="0"/>
            <a:t>output: result</a:t>
          </a:r>
          <a:endParaRPr lang="zh-TW" altLang="en-US" dirty="0"/>
        </a:p>
      </dgm:t>
    </dgm:pt>
    <dgm:pt modelId="{F51AD871-FF5A-4959-88E3-EF7D3BDE26B8}" type="par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BAD8F41-15EB-4EAA-8591-B9BF806E9309}" type="sibTrans" cxnId="{18A7285C-0B36-4313-B6A7-8001CD683C3C}">
      <dgm:prSet/>
      <dgm:spPr/>
      <dgm:t>
        <a:bodyPr/>
        <a:lstStyle/>
        <a:p>
          <a:endParaRPr lang="zh-TW" altLang="en-US"/>
        </a:p>
      </dgm:t>
    </dgm:pt>
    <dgm:pt modelId="{C069B781-594D-499A-B2F2-E6A1146B88BE}">
      <dgm:prSet phldrT="[文字]"/>
      <dgm:spPr/>
      <dgm:t>
        <a:bodyPr/>
        <a:lstStyle/>
        <a:p>
          <a:r>
            <a:rPr lang="en-US" altLang="zh-TW" dirty="0" err="1"/>
            <a:t>pic_identify</a:t>
          </a:r>
          <a:r>
            <a:rPr lang="en-US" altLang="zh-TW" dirty="0"/>
            <a:t>(</a:t>
          </a:r>
          <a:r>
            <a:rPr lang="en-US" altLang="zh-TW" dirty="0" err="1"/>
            <a:t>src</a:t>
          </a:r>
          <a:r>
            <a:rPr lang="en-US" altLang="zh-TW" dirty="0"/>
            <a:t>)</a:t>
          </a:r>
          <a:endParaRPr lang="zh-TW" altLang="en-US" dirty="0"/>
        </a:p>
      </dgm:t>
    </dgm:pt>
    <dgm:pt modelId="{708FEE49-F343-468A-929A-B3AA8748F4F5}" type="sib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B1C0BC69-060C-48AF-AFAD-601DF7784DBD}" type="parTrans" cxnId="{FF7F63E3-BFF5-4E1E-83C9-E0639A5CA0D9}">
      <dgm:prSet/>
      <dgm:spPr/>
      <dgm:t>
        <a:bodyPr/>
        <a:lstStyle/>
        <a:p>
          <a:endParaRPr lang="zh-TW" altLang="en-US"/>
        </a:p>
      </dgm:t>
    </dgm:pt>
    <dgm:pt modelId="{7EC0AE00-BDA2-4499-953E-56F5899B64D1}" type="pres">
      <dgm:prSet presAssocID="{C9162FF4-540F-4030-B685-00160660D34A}" presName="vert0" presStyleCnt="0">
        <dgm:presLayoutVars>
          <dgm:dir/>
          <dgm:animOne val="branch"/>
          <dgm:animLvl val="lvl"/>
        </dgm:presLayoutVars>
      </dgm:prSet>
      <dgm:spPr/>
    </dgm:pt>
    <dgm:pt modelId="{323120A8-22F4-4E30-A813-1EFAD9D9555D}" type="pres">
      <dgm:prSet presAssocID="{C376B2BC-6933-4F8C-A82D-2673FD6B0AB7}" presName="thickLine" presStyleLbl="alignNode1" presStyleIdx="0" presStyleCnt="2"/>
      <dgm:spPr/>
    </dgm:pt>
    <dgm:pt modelId="{78B2C059-6618-4DFD-BAD0-A1BA5E4CE770}" type="pres">
      <dgm:prSet presAssocID="{C376B2BC-6933-4F8C-A82D-2673FD6B0AB7}" presName="horz1" presStyleCnt="0"/>
      <dgm:spPr/>
    </dgm:pt>
    <dgm:pt modelId="{384E72F1-2496-4B93-814C-B2FB6076A40C}" type="pres">
      <dgm:prSet presAssocID="{C376B2BC-6933-4F8C-A82D-2673FD6B0AB7}" presName="tx1" presStyleLbl="revTx" presStyleIdx="0" presStyleCnt="8"/>
      <dgm:spPr/>
    </dgm:pt>
    <dgm:pt modelId="{8DD8E095-FE4E-42B5-AA81-52DA99990191}" type="pres">
      <dgm:prSet presAssocID="{C376B2BC-6933-4F8C-A82D-2673FD6B0AB7}" presName="vert1" presStyleCnt="0"/>
      <dgm:spPr/>
    </dgm:pt>
    <dgm:pt modelId="{788443F8-B586-4A5D-A484-B4128A4C82D8}" type="pres">
      <dgm:prSet presAssocID="{7DC98EC4-0853-4AF6-8E0D-3AA87E3BA443}" presName="vertSpace2a" presStyleCnt="0"/>
      <dgm:spPr/>
    </dgm:pt>
    <dgm:pt modelId="{A5CAFF84-039D-4688-87C3-CEF6D7063879}" type="pres">
      <dgm:prSet presAssocID="{7DC98EC4-0853-4AF6-8E0D-3AA87E3BA443}" presName="horz2" presStyleCnt="0"/>
      <dgm:spPr/>
    </dgm:pt>
    <dgm:pt modelId="{323CFDEF-7EBE-4335-8555-DAB31A9E13F3}" type="pres">
      <dgm:prSet presAssocID="{7DC98EC4-0853-4AF6-8E0D-3AA87E3BA443}" presName="horzSpace2" presStyleCnt="0"/>
      <dgm:spPr/>
    </dgm:pt>
    <dgm:pt modelId="{B2F42A76-55DD-46C7-A67C-04E5C0EE5A46}" type="pres">
      <dgm:prSet presAssocID="{7DC98EC4-0853-4AF6-8E0D-3AA87E3BA443}" presName="tx2" presStyleLbl="revTx" presStyleIdx="1" presStyleCnt="8"/>
      <dgm:spPr/>
    </dgm:pt>
    <dgm:pt modelId="{F703362A-ED9C-44FF-8834-1E8A01AFB76B}" type="pres">
      <dgm:prSet presAssocID="{7DC98EC4-0853-4AF6-8E0D-3AA87E3BA443}" presName="vert2" presStyleCnt="0"/>
      <dgm:spPr/>
    </dgm:pt>
    <dgm:pt modelId="{E11A9DA4-D84E-4625-BF8C-D3E6AA1BD390}" type="pres">
      <dgm:prSet presAssocID="{7DC98EC4-0853-4AF6-8E0D-3AA87E3BA443}" presName="thinLine2b" presStyleLbl="callout" presStyleIdx="0" presStyleCnt="6"/>
      <dgm:spPr/>
    </dgm:pt>
    <dgm:pt modelId="{6981205E-250C-4CFB-BB46-4D1750AB5ECB}" type="pres">
      <dgm:prSet presAssocID="{7DC98EC4-0853-4AF6-8E0D-3AA87E3BA443}" presName="vertSpace2b" presStyleCnt="0"/>
      <dgm:spPr/>
    </dgm:pt>
    <dgm:pt modelId="{D631682F-7BD2-4AA1-BD99-1E76D569416D}" type="pres">
      <dgm:prSet presAssocID="{FAD5FA20-D32A-4DCB-8FA3-149CF673B8A5}" presName="horz2" presStyleCnt="0"/>
      <dgm:spPr/>
    </dgm:pt>
    <dgm:pt modelId="{1614450E-6FFB-4DC4-B044-AFE2BFDC56BB}" type="pres">
      <dgm:prSet presAssocID="{FAD5FA20-D32A-4DCB-8FA3-149CF673B8A5}" presName="horzSpace2" presStyleCnt="0"/>
      <dgm:spPr/>
    </dgm:pt>
    <dgm:pt modelId="{C0122EC6-3B36-485A-A4E0-D8E86AA8784D}" type="pres">
      <dgm:prSet presAssocID="{FAD5FA20-D32A-4DCB-8FA3-149CF673B8A5}" presName="tx2" presStyleLbl="revTx" presStyleIdx="2" presStyleCnt="8"/>
      <dgm:spPr/>
    </dgm:pt>
    <dgm:pt modelId="{04B86E90-B41B-4D4C-8E66-4FB2ED70BDF0}" type="pres">
      <dgm:prSet presAssocID="{FAD5FA20-D32A-4DCB-8FA3-149CF673B8A5}" presName="vert2" presStyleCnt="0"/>
      <dgm:spPr/>
    </dgm:pt>
    <dgm:pt modelId="{93ECAFA1-E06E-4ECB-8774-99226ADE13B9}" type="pres">
      <dgm:prSet presAssocID="{FAD5FA20-D32A-4DCB-8FA3-149CF673B8A5}" presName="thinLine2b" presStyleLbl="callout" presStyleIdx="1" presStyleCnt="6"/>
      <dgm:spPr/>
    </dgm:pt>
    <dgm:pt modelId="{CB809EFE-A6CC-4AC7-83F3-83413C440493}" type="pres">
      <dgm:prSet presAssocID="{FAD5FA20-D32A-4DCB-8FA3-149CF673B8A5}" presName="vertSpace2b" presStyleCnt="0"/>
      <dgm:spPr/>
    </dgm:pt>
    <dgm:pt modelId="{A12E2274-2F7E-4939-BED1-7862852B8CB6}" type="pres">
      <dgm:prSet presAssocID="{60D9253A-770F-4645-A64A-0D3455D7156A}" presName="horz2" presStyleCnt="0"/>
      <dgm:spPr/>
    </dgm:pt>
    <dgm:pt modelId="{A8C63939-4C89-49BC-A3F7-94A45D40E417}" type="pres">
      <dgm:prSet presAssocID="{60D9253A-770F-4645-A64A-0D3455D7156A}" presName="horzSpace2" presStyleCnt="0"/>
      <dgm:spPr/>
    </dgm:pt>
    <dgm:pt modelId="{732F737A-C41D-4207-9F9E-BA29D28CA832}" type="pres">
      <dgm:prSet presAssocID="{60D9253A-770F-4645-A64A-0D3455D7156A}" presName="tx2" presStyleLbl="revTx" presStyleIdx="3" presStyleCnt="8"/>
      <dgm:spPr/>
    </dgm:pt>
    <dgm:pt modelId="{4CC35FFE-9EC1-433A-837E-F30FD4417F7C}" type="pres">
      <dgm:prSet presAssocID="{60D9253A-770F-4645-A64A-0D3455D7156A}" presName="vert2" presStyleCnt="0"/>
      <dgm:spPr/>
    </dgm:pt>
    <dgm:pt modelId="{A24BF453-1DB5-4BF6-B0B1-4704B7F70B41}" type="pres">
      <dgm:prSet presAssocID="{60D9253A-770F-4645-A64A-0D3455D7156A}" presName="thinLine2b" presStyleLbl="callout" presStyleIdx="2" presStyleCnt="6"/>
      <dgm:spPr/>
    </dgm:pt>
    <dgm:pt modelId="{4AC975B9-BFB6-4EFB-9390-171565E10662}" type="pres">
      <dgm:prSet presAssocID="{60D9253A-770F-4645-A64A-0D3455D7156A}" presName="vertSpace2b" presStyleCnt="0"/>
      <dgm:spPr/>
    </dgm:pt>
    <dgm:pt modelId="{2704A91B-7A52-450C-A112-9CD679B95B59}" type="pres">
      <dgm:prSet presAssocID="{B9086EF2-63A6-43E2-8AAE-463160B14F5D}" presName="horz2" presStyleCnt="0"/>
      <dgm:spPr/>
    </dgm:pt>
    <dgm:pt modelId="{BE49734A-71E0-424C-855A-90A53DC81461}" type="pres">
      <dgm:prSet presAssocID="{B9086EF2-63A6-43E2-8AAE-463160B14F5D}" presName="horzSpace2" presStyleCnt="0"/>
      <dgm:spPr/>
    </dgm:pt>
    <dgm:pt modelId="{A42156A2-1CE6-406C-9A9D-AE0728EEB2F5}" type="pres">
      <dgm:prSet presAssocID="{B9086EF2-63A6-43E2-8AAE-463160B14F5D}" presName="tx2" presStyleLbl="revTx" presStyleIdx="4" presStyleCnt="8"/>
      <dgm:spPr/>
    </dgm:pt>
    <dgm:pt modelId="{F27756AC-6303-42EE-89A0-D348932B189B}" type="pres">
      <dgm:prSet presAssocID="{B9086EF2-63A6-43E2-8AAE-463160B14F5D}" presName="vert2" presStyleCnt="0"/>
      <dgm:spPr/>
    </dgm:pt>
    <dgm:pt modelId="{7C6ACEAF-1362-4298-9206-5DBAAE08D8C4}" type="pres">
      <dgm:prSet presAssocID="{B9086EF2-63A6-43E2-8AAE-463160B14F5D}" presName="thinLine2b" presStyleLbl="callout" presStyleIdx="3" presStyleCnt="6"/>
      <dgm:spPr/>
    </dgm:pt>
    <dgm:pt modelId="{B2D36FE7-9658-40DB-A557-FC1FFCEA1701}" type="pres">
      <dgm:prSet presAssocID="{B9086EF2-63A6-43E2-8AAE-463160B14F5D}" presName="vertSpace2b" presStyleCnt="0"/>
      <dgm:spPr/>
    </dgm:pt>
    <dgm:pt modelId="{D44B0E69-1056-40DB-ABCB-3F0AA246B1D1}" type="pres">
      <dgm:prSet presAssocID="{C069B781-594D-499A-B2F2-E6A1146B88BE}" presName="thickLine" presStyleLbl="alignNode1" presStyleIdx="1" presStyleCnt="2"/>
      <dgm:spPr/>
    </dgm:pt>
    <dgm:pt modelId="{3EB7F9C5-43A1-46E4-86E0-34ACA679D37B}" type="pres">
      <dgm:prSet presAssocID="{C069B781-594D-499A-B2F2-E6A1146B88BE}" presName="horz1" presStyleCnt="0"/>
      <dgm:spPr/>
    </dgm:pt>
    <dgm:pt modelId="{729C1F24-F54D-4123-8E85-A99CF75CD6C1}" type="pres">
      <dgm:prSet presAssocID="{C069B781-594D-499A-B2F2-E6A1146B88BE}" presName="tx1" presStyleLbl="revTx" presStyleIdx="5" presStyleCnt="8"/>
      <dgm:spPr/>
    </dgm:pt>
    <dgm:pt modelId="{DB379127-E20E-411C-B52B-75D9ECFD8B1C}" type="pres">
      <dgm:prSet presAssocID="{C069B781-594D-499A-B2F2-E6A1146B88BE}" presName="vert1" presStyleCnt="0"/>
      <dgm:spPr/>
    </dgm:pt>
    <dgm:pt modelId="{74BE9DB6-A39C-43CA-B0C5-7C8F8C9B391F}" type="pres">
      <dgm:prSet presAssocID="{6320FC18-EE78-4A4C-9130-3FEBC5310372}" presName="vertSpace2a" presStyleCnt="0"/>
      <dgm:spPr/>
    </dgm:pt>
    <dgm:pt modelId="{3E9C755A-EBDA-45C7-BD7F-6AE1301D43C5}" type="pres">
      <dgm:prSet presAssocID="{6320FC18-EE78-4A4C-9130-3FEBC5310372}" presName="horz2" presStyleCnt="0"/>
      <dgm:spPr/>
    </dgm:pt>
    <dgm:pt modelId="{0D9DA0AB-269A-4B03-8F15-E1CFE22DA891}" type="pres">
      <dgm:prSet presAssocID="{6320FC18-EE78-4A4C-9130-3FEBC5310372}" presName="horzSpace2" presStyleCnt="0"/>
      <dgm:spPr/>
    </dgm:pt>
    <dgm:pt modelId="{EE17D041-34F4-441B-B88C-BB09210877D5}" type="pres">
      <dgm:prSet presAssocID="{6320FC18-EE78-4A4C-9130-3FEBC5310372}" presName="tx2" presStyleLbl="revTx" presStyleIdx="6" presStyleCnt="8"/>
      <dgm:spPr/>
    </dgm:pt>
    <dgm:pt modelId="{DFE78C9C-38F1-40AF-B9D0-58E68A9C453E}" type="pres">
      <dgm:prSet presAssocID="{6320FC18-EE78-4A4C-9130-3FEBC5310372}" presName="vert2" presStyleCnt="0"/>
      <dgm:spPr/>
    </dgm:pt>
    <dgm:pt modelId="{F3B539CA-7B86-4CA4-86FC-D68260C34D18}" type="pres">
      <dgm:prSet presAssocID="{6320FC18-EE78-4A4C-9130-3FEBC5310372}" presName="thinLine2b" presStyleLbl="callout" presStyleIdx="4" presStyleCnt="6"/>
      <dgm:spPr/>
    </dgm:pt>
    <dgm:pt modelId="{EA0A202B-04C1-4557-83C2-DD6A2E6935E5}" type="pres">
      <dgm:prSet presAssocID="{6320FC18-EE78-4A4C-9130-3FEBC5310372}" presName="vertSpace2b" presStyleCnt="0"/>
      <dgm:spPr/>
    </dgm:pt>
    <dgm:pt modelId="{473544F5-72FA-4ACD-9F68-5348FF5E370F}" type="pres">
      <dgm:prSet presAssocID="{322A0819-246B-4B48-9EEB-67EFC9F54F55}" presName="horz2" presStyleCnt="0"/>
      <dgm:spPr/>
    </dgm:pt>
    <dgm:pt modelId="{7B4A096F-727A-42B5-AA92-C7A312620B1C}" type="pres">
      <dgm:prSet presAssocID="{322A0819-246B-4B48-9EEB-67EFC9F54F55}" presName="horzSpace2" presStyleCnt="0"/>
      <dgm:spPr/>
    </dgm:pt>
    <dgm:pt modelId="{429DEDF5-D59A-4873-99DC-7F83A932EB8D}" type="pres">
      <dgm:prSet presAssocID="{322A0819-246B-4B48-9EEB-67EFC9F54F55}" presName="tx2" presStyleLbl="revTx" presStyleIdx="7" presStyleCnt="8"/>
      <dgm:spPr/>
    </dgm:pt>
    <dgm:pt modelId="{8F6EDA50-E35F-45DF-8877-79C650CDEFEB}" type="pres">
      <dgm:prSet presAssocID="{322A0819-246B-4B48-9EEB-67EFC9F54F55}" presName="vert2" presStyleCnt="0"/>
      <dgm:spPr/>
    </dgm:pt>
    <dgm:pt modelId="{67ACBC6F-7E79-4C3C-9DAD-19B68BCA49F0}" type="pres">
      <dgm:prSet presAssocID="{322A0819-246B-4B48-9EEB-67EFC9F54F55}" presName="thinLine2b" presStyleLbl="callout" presStyleIdx="5" presStyleCnt="6"/>
      <dgm:spPr/>
    </dgm:pt>
    <dgm:pt modelId="{3F9BFEF0-0F74-46B5-9C72-3187F970E5A0}" type="pres">
      <dgm:prSet presAssocID="{322A0819-246B-4B48-9EEB-67EFC9F54F55}" presName="vertSpace2b" presStyleCnt="0"/>
      <dgm:spPr/>
    </dgm:pt>
  </dgm:ptLst>
  <dgm:cxnLst>
    <dgm:cxn modelId="{DE382C1C-1F30-4606-94A0-2FB5DE3A63ED}" type="presOf" srcId="{C376B2BC-6933-4F8C-A82D-2673FD6B0AB7}" destId="{384E72F1-2496-4B93-814C-B2FB6076A40C}" srcOrd="0" destOrd="0" presId="urn:microsoft.com/office/officeart/2008/layout/LinedList"/>
    <dgm:cxn modelId="{DFC7FC3A-0533-4B50-B106-DBA84230541A}" type="presOf" srcId="{B9086EF2-63A6-43E2-8AAE-463160B14F5D}" destId="{A42156A2-1CE6-406C-9A9D-AE0728EEB2F5}" srcOrd="0" destOrd="0" presId="urn:microsoft.com/office/officeart/2008/layout/LinedList"/>
    <dgm:cxn modelId="{18A7285C-0B36-4313-B6A7-8001CD683C3C}" srcId="{C069B781-594D-499A-B2F2-E6A1146B88BE}" destId="{322A0819-246B-4B48-9EEB-67EFC9F54F55}" srcOrd="1" destOrd="0" parTransId="{F51AD871-FF5A-4959-88E3-EF7D3BDE26B8}" sibTransId="{CBAD8F41-15EB-4EAA-8591-B9BF806E9309}"/>
    <dgm:cxn modelId="{F01EB949-127B-4CCA-A421-65DB05244C1B}" srcId="{C376B2BC-6933-4F8C-A82D-2673FD6B0AB7}" destId="{7DC98EC4-0853-4AF6-8E0D-3AA87E3BA443}" srcOrd="0" destOrd="0" parTransId="{B4233E51-BF68-4CCA-AA27-28ABE84A744B}" sibTransId="{79B4BA8A-5721-478E-96DD-8EBDBBBE5551}"/>
    <dgm:cxn modelId="{9AC13B4F-2392-4444-87B3-E056DEFBC07E}" type="presOf" srcId="{7DC98EC4-0853-4AF6-8E0D-3AA87E3BA443}" destId="{B2F42A76-55DD-46C7-A67C-04E5C0EE5A46}" srcOrd="0" destOrd="0" presId="urn:microsoft.com/office/officeart/2008/layout/LinedList"/>
    <dgm:cxn modelId="{A166E871-D7AB-44FB-8BBF-58687738F3BB}" srcId="{C069B781-594D-499A-B2F2-E6A1146B88BE}" destId="{6320FC18-EE78-4A4C-9130-3FEBC5310372}" srcOrd="0" destOrd="0" parTransId="{8425D1E3-DBD1-404E-8F44-4FC42F4500A8}" sibTransId="{E3AD2EAD-1956-45B9-A7D1-E6A67B51BBEB}"/>
    <dgm:cxn modelId="{C4EAB458-17BF-4D06-B364-20AB6C6DB261}" srcId="{C376B2BC-6933-4F8C-A82D-2673FD6B0AB7}" destId="{60D9253A-770F-4645-A64A-0D3455D7156A}" srcOrd="2" destOrd="0" parTransId="{7C92A71D-D6E2-47B3-B09E-3EEDA648215F}" sibTransId="{38746E35-8019-4735-A882-C0AA25C22DBB}"/>
    <dgm:cxn modelId="{E97E7BAA-5E25-4050-BD24-797326E342E0}" type="presOf" srcId="{60D9253A-770F-4645-A64A-0D3455D7156A}" destId="{732F737A-C41D-4207-9F9E-BA29D28CA832}" srcOrd="0" destOrd="0" presId="urn:microsoft.com/office/officeart/2008/layout/LinedList"/>
    <dgm:cxn modelId="{6D5600DE-5A24-4F69-A6CC-EEDCAEE041EB}" type="presOf" srcId="{6320FC18-EE78-4A4C-9130-3FEBC5310372}" destId="{EE17D041-34F4-441B-B88C-BB09210877D5}" srcOrd="0" destOrd="0" presId="urn:microsoft.com/office/officeart/2008/layout/LinedList"/>
    <dgm:cxn modelId="{FF7F63E3-BFF5-4E1E-83C9-E0639A5CA0D9}" srcId="{C9162FF4-540F-4030-B685-00160660D34A}" destId="{C069B781-594D-499A-B2F2-E6A1146B88BE}" srcOrd="1" destOrd="0" parTransId="{B1C0BC69-060C-48AF-AFAD-601DF7784DBD}" sibTransId="{708FEE49-F343-468A-929A-B3AA8748F4F5}"/>
    <dgm:cxn modelId="{2DD4FEE4-CC90-40A3-A6DC-E51DC57D40E6}" type="presOf" srcId="{322A0819-246B-4B48-9EEB-67EFC9F54F55}" destId="{429DEDF5-D59A-4873-99DC-7F83A932EB8D}" srcOrd="0" destOrd="0" presId="urn:microsoft.com/office/officeart/2008/layout/LinedList"/>
    <dgm:cxn modelId="{DE5CE2E7-46AE-4F6F-8ACA-A997D867E9DD}" srcId="{C9162FF4-540F-4030-B685-00160660D34A}" destId="{C376B2BC-6933-4F8C-A82D-2673FD6B0AB7}" srcOrd="0" destOrd="0" parTransId="{D4C8B29D-9C73-4F59-A21B-0D11177C4978}" sibTransId="{EB70D0BB-35C1-4AC1-8837-0E69759DE6C4}"/>
    <dgm:cxn modelId="{9BCDB0EF-4DFB-4461-A2B2-9AA699F0AB0D}" type="presOf" srcId="{C9162FF4-540F-4030-B685-00160660D34A}" destId="{7EC0AE00-BDA2-4499-953E-56F5899B64D1}" srcOrd="0" destOrd="0" presId="urn:microsoft.com/office/officeart/2008/layout/LinedList"/>
    <dgm:cxn modelId="{0D83B7F0-D3FF-4021-A7DD-D58942F8F23C}" srcId="{C376B2BC-6933-4F8C-A82D-2673FD6B0AB7}" destId="{B9086EF2-63A6-43E2-8AAE-463160B14F5D}" srcOrd="3" destOrd="0" parTransId="{CFD1E45E-9895-4C53-8055-87A7D457AF8C}" sibTransId="{84915F77-5B86-4A0F-AC69-6D93979C3424}"/>
    <dgm:cxn modelId="{8D45ECF1-FD94-4AEA-A42D-B95C8799B6E6}" srcId="{C376B2BC-6933-4F8C-A82D-2673FD6B0AB7}" destId="{FAD5FA20-D32A-4DCB-8FA3-149CF673B8A5}" srcOrd="1" destOrd="0" parTransId="{9B36B3E2-62BB-459A-B59B-7322EF623B2E}" sibTransId="{94EAA6DB-BFEA-4AFE-B45B-0A8A007B1AC1}"/>
    <dgm:cxn modelId="{E88ACCFA-B0D6-4A93-BA0F-E71B465C1D2C}" type="presOf" srcId="{FAD5FA20-D32A-4DCB-8FA3-149CF673B8A5}" destId="{C0122EC6-3B36-485A-A4E0-D8E86AA8784D}" srcOrd="0" destOrd="0" presId="urn:microsoft.com/office/officeart/2008/layout/LinedList"/>
    <dgm:cxn modelId="{2ACB38FF-6B78-4C86-AF85-07CF404FEADF}" type="presOf" srcId="{C069B781-594D-499A-B2F2-E6A1146B88BE}" destId="{729C1F24-F54D-4123-8E85-A99CF75CD6C1}" srcOrd="0" destOrd="0" presId="urn:microsoft.com/office/officeart/2008/layout/LinedList"/>
    <dgm:cxn modelId="{5D0FF7F0-90C7-4355-A8AD-69A5673953D9}" type="presParOf" srcId="{7EC0AE00-BDA2-4499-953E-56F5899B64D1}" destId="{323120A8-22F4-4E30-A813-1EFAD9D9555D}" srcOrd="0" destOrd="0" presId="urn:microsoft.com/office/officeart/2008/layout/LinedList"/>
    <dgm:cxn modelId="{676A3A49-03CE-416C-9654-EB36ED2F89CA}" type="presParOf" srcId="{7EC0AE00-BDA2-4499-953E-56F5899B64D1}" destId="{78B2C059-6618-4DFD-BAD0-A1BA5E4CE770}" srcOrd="1" destOrd="0" presId="urn:microsoft.com/office/officeart/2008/layout/LinedList"/>
    <dgm:cxn modelId="{6F276433-40FC-473E-B9C0-BF6D29D892C9}" type="presParOf" srcId="{78B2C059-6618-4DFD-BAD0-A1BA5E4CE770}" destId="{384E72F1-2496-4B93-814C-B2FB6076A40C}" srcOrd="0" destOrd="0" presId="urn:microsoft.com/office/officeart/2008/layout/LinedList"/>
    <dgm:cxn modelId="{8A7AE232-CB31-4755-8E54-366F9373AA43}" type="presParOf" srcId="{78B2C059-6618-4DFD-BAD0-A1BA5E4CE770}" destId="{8DD8E095-FE4E-42B5-AA81-52DA99990191}" srcOrd="1" destOrd="0" presId="urn:microsoft.com/office/officeart/2008/layout/LinedList"/>
    <dgm:cxn modelId="{F0C673C3-258E-4B32-9852-21B38D92F452}" type="presParOf" srcId="{8DD8E095-FE4E-42B5-AA81-52DA99990191}" destId="{788443F8-B586-4A5D-A484-B4128A4C82D8}" srcOrd="0" destOrd="0" presId="urn:microsoft.com/office/officeart/2008/layout/LinedList"/>
    <dgm:cxn modelId="{02A1FEB2-EE1B-4637-AC37-25B6B557B0EA}" type="presParOf" srcId="{8DD8E095-FE4E-42B5-AA81-52DA99990191}" destId="{A5CAFF84-039D-4688-87C3-CEF6D7063879}" srcOrd="1" destOrd="0" presId="urn:microsoft.com/office/officeart/2008/layout/LinedList"/>
    <dgm:cxn modelId="{EFBF89AD-74CC-4646-B824-E15F4AFF8A07}" type="presParOf" srcId="{A5CAFF84-039D-4688-87C3-CEF6D7063879}" destId="{323CFDEF-7EBE-4335-8555-DAB31A9E13F3}" srcOrd="0" destOrd="0" presId="urn:microsoft.com/office/officeart/2008/layout/LinedList"/>
    <dgm:cxn modelId="{C8A752FD-BA3E-412C-8F9C-8B88A3C420D9}" type="presParOf" srcId="{A5CAFF84-039D-4688-87C3-CEF6D7063879}" destId="{B2F42A76-55DD-46C7-A67C-04E5C0EE5A46}" srcOrd="1" destOrd="0" presId="urn:microsoft.com/office/officeart/2008/layout/LinedList"/>
    <dgm:cxn modelId="{E4AE37E5-F691-4115-A9FD-761CCDC1CB22}" type="presParOf" srcId="{A5CAFF84-039D-4688-87C3-CEF6D7063879}" destId="{F703362A-ED9C-44FF-8834-1E8A01AFB76B}" srcOrd="2" destOrd="0" presId="urn:microsoft.com/office/officeart/2008/layout/LinedList"/>
    <dgm:cxn modelId="{41BB59F7-A881-4AB3-AB62-42F55A1F4557}" type="presParOf" srcId="{8DD8E095-FE4E-42B5-AA81-52DA99990191}" destId="{E11A9DA4-D84E-4625-BF8C-D3E6AA1BD390}" srcOrd="2" destOrd="0" presId="urn:microsoft.com/office/officeart/2008/layout/LinedList"/>
    <dgm:cxn modelId="{242D5937-6D08-43B9-B55C-850145C73526}" type="presParOf" srcId="{8DD8E095-FE4E-42B5-AA81-52DA99990191}" destId="{6981205E-250C-4CFB-BB46-4D1750AB5ECB}" srcOrd="3" destOrd="0" presId="urn:microsoft.com/office/officeart/2008/layout/LinedList"/>
    <dgm:cxn modelId="{475BB18C-955A-4636-9C9F-4851B4078F7D}" type="presParOf" srcId="{8DD8E095-FE4E-42B5-AA81-52DA99990191}" destId="{D631682F-7BD2-4AA1-BD99-1E76D569416D}" srcOrd="4" destOrd="0" presId="urn:microsoft.com/office/officeart/2008/layout/LinedList"/>
    <dgm:cxn modelId="{374800F9-F76F-4E20-B57D-5F670ACC58EE}" type="presParOf" srcId="{D631682F-7BD2-4AA1-BD99-1E76D569416D}" destId="{1614450E-6FFB-4DC4-B044-AFE2BFDC56BB}" srcOrd="0" destOrd="0" presId="urn:microsoft.com/office/officeart/2008/layout/LinedList"/>
    <dgm:cxn modelId="{40B1AC2A-CD0F-453C-B8E8-74B629831741}" type="presParOf" srcId="{D631682F-7BD2-4AA1-BD99-1E76D569416D}" destId="{C0122EC6-3B36-485A-A4E0-D8E86AA8784D}" srcOrd="1" destOrd="0" presId="urn:microsoft.com/office/officeart/2008/layout/LinedList"/>
    <dgm:cxn modelId="{CB1216FE-C8C9-4814-9168-A279A2D451BE}" type="presParOf" srcId="{D631682F-7BD2-4AA1-BD99-1E76D569416D}" destId="{04B86E90-B41B-4D4C-8E66-4FB2ED70BDF0}" srcOrd="2" destOrd="0" presId="urn:microsoft.com/office/officeart/2008/layout/LinedList"/>
    <dgm:cxn modelId="{512B15CC-66E3-42AA-A32F-4B376E904017}" type="presParOf" srcId="{8DD8E095-FE4E-42B5-AA81-52DA99990191}" destId="{93ECAFA1-E06E-4ECB-8774-99226ADE13B9}" srcOrd="5" destOrd="0" presId="urn:microsoft.com/office/officeart/2008/layout/LinedList"/>
    <dgm:cxn modelId="{E460E250-991B-4396-AAAF-E9CEDC7FF293}" type="presParOf" srcId="{8DD8E095-FE4E-42B5-AA81-52DA99990191}" destId="{CB809EFE-A6CC-4AC7-83F3-83413C440493}" srcOrd="6" destOrd="0" presId="urn:microsoft.com/office/officeart/2008/layout/LinedList"/>
    <dgm:cxn modelId="{3B9F7891-8C38-454D-BF0D-04F2142BCE9D}" type="presParOf" srcId="{8DD8E095-FE4E-42B5-AA81-52DA99990191}" destId="{A12E2274-2F7E-4939-BED1-7862852B8CB6}" srcOrd="7" destOrd="0" presId="urn:microsoft.com/office/officeart/2008/layout/LinedList"/>
    <dgm:cxn modelId="{BDDF1E2B-8612-45EF-91FF-D235AE142EF8}" type="presParOf" srcId="{A12E2274-2F7E-4939-BED1-7862852B8CB6}" destId="{A8C63939-4C89-49BC-A3F7-94A45D40E417}" srcOrd="0" destOrd="0" presId="urn:microsoft.com/office/officeart/2008/layout/LinedList"/>
    <dgm:cxn modelId="{79763B7B-7687-4069-A8C7-DF39B260C4A1}" type="presParOf" srcId="{A12E2274-2F7E-4939-BED1-7862852B8CB6}" destId="{732F737A-C41D-4207-9F9E-BA29D28CA832}" srcOrd="1" destOrd="0" presId="urn:microsoft.com/office/officeart/2008/layout/LinedList"/>
    <dgm:cxn modelId="{174EE494-0570-45D4-A631-E575D4760F66}" type="presParOf" srcId="{A12E2274-2F7E-4939-BED1-7862852B8CB6}" destId="{4CC35FFE-9EC1-433A-837E-F30FD4417F7C}" srcOrd="2" destOrd="0" presId="urn:microsoft.com/office/officeart/2008/layout/LinedList"/>
    <dgm:cxn modelId="{27BB4E8B-A648-43D1-9947-EA3EFA056CDF}" type="presParOf" srcId="{8DD8E095-FE4E-42B5-AA81-52DA99990191}" destId="{A24BF453-1DB5-4BF6-B0B1-4704B7F70B41}" srcOrd="8" destOrd="0" presId="urn:microsoft.com/office/officeart/2008/layout/LinedList"/>
    <dgm:cxn modelId="{F5B6AA0A-5A9F-4A0B-9B9D-969336AFE718}" type="presParOf" srcId="{8DD8E095-FE4E-42B5-AA81-52DA99990191}" destId="{4AC975B9-BFB6-4EFB-9390-171565E10662}" srcOrd="9" destOrd="0" presId="urn:microsoft.com/office/officeart/2008/layout/LinedList"/>
    <dgm:cxn modelId="{49903D84-4DE2-4CD8-BB72-7554BA02B903}" type="presParOf" srcId="{8DD8E095-FE4E-42B5-AA81-52DA99990191}" destId="{2704A91B-7A52-450C-A112-9CD679B95B59}" srcOrd="10" destOrd="0" presId="urn:microsoft.com/office/officeart/2008/layout/LinedList"/>
    <dgm:cxn modelId="{41B8EEA7-04A9-473F-A74E-3C4AF33411D2}" type="presParOf" srcId="{2704A91B-7A52-450C-A112-9CD679B95B59}" destId="{BE49734A-71E0-424C-855A-90A53DC81461}" srcOrd="0" destOrd="0" presId="urn:microsoft.com/office/officeart/2008/layout/LinedList"/>
    <dgm:cxn modelId="{D896346D-A713-441A-9D03-C7A2D363916A}" type="presParOf" srcId="{2704A91B-7A52-450C-A112-9CD679B95B59}" destId="{A42156A2-1CE6-406C-9A9D-AE0728EEB2F5}" srcOrd="1" destOrd="0" presId="urn:microsoft.com/office/officeart/2008/layout/LinedList"/>
    <dgm:cxn modelId="{14A49C8F-D4B7-48BC-8944-0D316A2F8FA4}" type="presParOf" srcId="{2704A91B-7A52-450C-A112-9CD679B95B59}" destId="{F27756AC-6303-42EE-89A0-D348932B189B}" srcOrd="2" destOrd="0" presId="urn:microsoft.com/office/officeart/2008/layout/LinedList"/>
    <dgm:cxn modelId="{0B4AEE87-CAC5-4267-AEFA-1A3EFBEBA61C}" type="presParOf" srcId="{8DD8E095-FE4E-42B5-AA81-52DA99990191}" destId="{7C6ACEAF-1362-4298-9206-5DBAAE08D8C4}" srcOrd="11" destOrd="0" presId="urn:microsoft.com/office/officeart/2008/layout/LinedList"/>
    <dgm:cxn modelId="{1D7E6280-2FB9-4AD9-9274-099443EB1205}" type="presParOf" srcId="{8DD8E095-FE4E-42B5-AA81-52DA99990191}" destId="{B2D36FE7-9658-40DB-A557-FC1FFCEA1701}" srcOrd="12" destOrd="0" presId="urn:microsoft.com/office/officeart/2008/layout/LinedList"/>
    <dgm:cxn modelId="{26772793-4B62-4CDB-B7FD-3CCE477CD9F6}" type="presParOf" srcId="{7EC0AE00-BDA2-4499-953E-56F5899B64D1}" destId="{D44B0E69-1056-40DB-ABCB-3F0AA246B1D1}" srcOrd="2" destOrd="0" presId="urn:microsoft.com/office/officeart/2008/layout/LinedList"/>
    <dgm:cxn modelId="{6C002722-270F-4283-9195-4146BBCACB8B}" type="presParOf" srcId="{7EC0AE00-BDA2-4499-953E-56F5899B64D1}" destId="{3EB7F9C5-43A1-46E4-86E0-34ACA679D37B}" srcOrd="3" destOrd="0" presId="urn:microsoft.com/office/officeart/2008/layout/LinedList"/>
    <dgm:cxn modelId="{FF4741B3-C0D2-435F-8171-237F31E82809}" type="presParOf" srcId="{3EB7F9C5-43A1-46E4-86E0-34ACA679D37B}" destId="{729C1F24-F54D-4123-8E85-A99CF75CD6C1}" srcOrd="0" destOrd="0" presId="urn:microsoft.com/office/officeart/2008/layout/LinedList"/>
    <dgm:cxn modelId="{7603F966-1B2A-45C7-97F6-8D1D00CD00A4}" type="presParOf" srcId="{3EB7F9C5-43A1-46E4-86E0-34ACA679D37B}" destId="{DB379127-E20E-411C-B52B-75D9ECFD8B1C}" srcOrd="1" destOrd="0" presId="urn:microsoft.com/office/officeart/2008/layout/LinedList"/>
    <dgm:cxn modelId="{E49EE586-157A-4AE2-B547-A51CBDD02881}" type="presParOf" srcId="{DB379127-E20E-411C-B52B-75D9ECFD8B1C}" destId="{74BE9DB6-A39C-43CA-B0C5-7C8F8C9B391F}" srcOrd="0" destOrd="0" presId="urn:microsoft.com/office/officeart/2008/layout/LinedList"/>
    <dgm:cxn modelId="{F0DD9ECE-1B92-4C09-BDFB-5973C43B353D}" type="presParOf" srcId="{DB379127-E20E-411C-B52B-75D9ECFD8B1C}" destId="{3E9C755A-EBDA-45C7-BD7F-6AE1301D43C5}" srcOrd="1" destOrd="0" presId="urn:microsoft.com/office/officeart/2008/layout/LinedList"/>
    <dgm:cxn modelId="{756925ED-FA4D-4D33-BC8E-034235305DA2}" type="presParOf" srcId="{3E9C755A-EBDA-45C7-BD7F-6AE1301D43C5}" destId="{0D9DA0AB-269A-4B03-8F15-E1CFE22DA891}" srcOrd="0" destOrd="0" presId="urn:microsoft.com/office/officeart/2008/layout/LinedList"/>
    <dgm:cxn modelId="{898E77E5-1BD3-485A-8928-5EEA2D3609B7}" type="presParOf" srcId="{3E9C755A-EBDA-45C7-BD7F-6AE1301D43C5}" destId="{EE17D041-34F4-441B-B88C-BB09210877D5}" srcOrd="1" destOrd="0" presId="urn:microsoft.com/office/officeart/2008/layout/LinedList"/>
    <dgm:cxn modelId="{CE1AD4FB-7262-4337-860C-66B935B11E55}" type="presParOf" srcId="{3E9C755A-EBDA-45C7-BD7F-6AE1301D43C5}" destId="{DFE78C9C-38F1-40AF-B9D0-58E68A9C453E}" srcOrd="2" destOrd="0" presId="urn:microsoft.com/office/officeart/2008/layout/LinedList"/>
    <dgm:cxn modelId="{808E2661-BA8B-4E84-8BA4-09E04CA72A29}" type="presParOf" srcId="{DB379127-E20E-411C-B52B-75D9ECFD8B1C}" destId="{F3B539CA-7B86-4CA4-86FC-D68260C34D18}" srcOrd="2" destOrd="0" presId="urn:microsoft.com/office/officeart/2008/layout/LinedList"/>
    <dgm:cxn modelId="{9F219B29-098D-4A8D-93FF-3FA1C3DFE528}" type="presParOf" srcId="{DB379127-E20E-411C-B52B-75D9ECFD8B1C}" destId="{EA0A202B-04C1-4557-83C2-DD6A2E6935E5}" srcOrd="3" destOrd="0" presId="urn:microsoft.com/office/officeart/2008/layout/LinedList"/>
    <dgm:cxn modelId="{E84A8267-314D-40F8-8B0F-AF51FFF37626}" type="presParOf" srcId="{DB379127-E20E-411C-B52B-75D9ECFD8B1C}" destId="{473544F5-72FA-4ACD-9F68-5348FF5E370F}" srcOrd="4" destOrd="0" presId="urn:microsoft.com/office/officeart/2008/layout/LinedList"/>
    <dgm:cxn modelId="{305B9727-045A-44A9-B72E-FA52D9B44030}" type="presParOf" srcId="{473544F5-72FA-4ACD-9F68-5348FF5E370F}" destId="{7B4A096F-727A-42B5-AA92-C7A312620B1C}" srcOrd="0" destOrd="0" presId="urn:microsoft.com/office/officeart/2008/layout/LinedList"/>
    <dgm:cxn modelId="{9DD79CFA-9AC1-4F3C-95E4-88558611ACD6}" type="presParOf" srcId="{473544F5-72FA-4ACD-9F68-5348FF5E370F}" destId="{429DEDF5-D59A-4873-99DC-7F83A932EB8D}" srcOrd="1" destOrd="0" presId="urn:microsoft.com/office/officeart/2008/layout/LinedList"/>
    <dgm:cxn modelId="{8BDF1650-77FD-4638-BECD-85B85F688DAF}" type="presParOf" srcId="{473544F5-72FA-4ACD-9F68-5348FF5E370F}" destId="{8F6EDA50-E35F-45DF-8877-79C650CDEFEB}" srcOrd="2" destOrd="0" presId="urn:microsoft.com/office/officeart/2008/layout/LinedList"/>
    <dgm:cxn modelId="{7955C62C-DE34-489A-AE7B-E856B12E22A4}" type="presParOf" srcId="{DB379127-E20E-411C-B52B-75D9ECFD8B1C}" destId="{67ACBC6F-7E79-4C3C-9DAD-19B68BCA49F0}" srcOrd="5" destOrd="0" presId="urn:microsoft.com/office/officeart/2008/layout/LinedList"/>
    <dgm:cxn modelId="{A1951429-E9CC-4569-A5ED-0D6D54DCD1EE}" type="presParOf" srcId="{DB379127-E20E-411C-B52B-75D9ECFD8B1C}" destId="{3F9BFEF0-0F74-46B5-9C72-3187F970E5A0}" srcOrd="6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B65B8-CDA7-4851-A1F5-48D7ADA089D3}">
      <dsp:nvSpPr>
        <dsp:cNvPr id="0" name=""/>
        <dsp:cNvSpPr/>
      </dsp:nvSpPr>
      <dsp:spPr>
        <a:xfrm>
          <a:off x="4927609" y="1558787"/>
          <a:ext cx="355279" cy="562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503"/>
              </a:lnTo>
              <a:lnTo>
                <a:pt x="355279" y="562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(1024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 * 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800)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雙邊濾波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AC803F9E-52EA-4D48-B82B-6E5E58823777}">
      <dsp:nvSpPr>
        <dsp:cNvPr id="0" name=""/>
        <dsp:cNvSpPr/>
      </dsp:nvSpPr>
      <dsp:spPr>
        <a:xfrm>
          <a:off x="5282888" y="1804076"/>
          <a:ext cx="1268856" cy="6344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en-US" altLang="en-US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addleocr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282888" y="1804076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cv2.resize(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(width , height))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713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size</a:t>
          </a:r>
          <a:endParaRPr lang="zh-TW" altLang="en-US" sz="1500" kern="1200" dirty="0"/>
        </a:p>
      </dsp:txBody>
      <dsp:txXfrm>
        <a:off x="2260854" y="17130"/>
        <a:ext cx="8254746" cy="342604"/>
      </dsp:txXfrm>
    </dsp:sp>
    <dsp:sp modelId="{E11A9DA4-D84E-4625-BF8C-D3E6AA1BD390}">
      <dsp:nvSpPr>
        <dsp:cNvPr id="0" name=""/>
        <dsp:cNvSpPr/>
      </dsp:nvSpPr>
      <dsp:spPr>
        <a:xfrm>
          <a:off x="2103120" y="3597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76864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376864"/>
        <a:ext cx="8254746" cy="342604"/>
      </dsp:txXfrm>
    </dsp:sp>
    <dsp:sp modelId="{28497BC0-A58F-4E82-80E1-89AA850653D5}">
      <dsp:nvSpPr>
        <dsp:cNvPr id="0" name=""/>
        <dsp:cNvSpPr/>
      </dsp:nvSpPr>
      <dsp:spPr>
        <a:xfrm>
          <a:off x="2103120" y="7194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736598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width: image width</a:t>
          </a:r>
          <a:endParaRPr lang="zh-TW" altLang="en-US" sz="1500" kern="1200" dirty="0"/>
        </a:p>
      </dsp:txBody>
      <dsp:txXfrm>
        <a:off x="2260854" y="736598"/>
        <a:ext cx="8254746" cy="342604"/>
      </dsp:txXfrm>
    </dsp:sp>
    <dsp:sp modelId="{6DACA8FB-3C0E-4864-A07B-778B70BE6C91}">
      <dsp:nvSpPr>
        <dsp:cNvPr id="0" name=""/>
        <dsp:cNvSpPr/>
      </dsp:nvSpPr>
      <dsp:spPr>
        <a:xfrm>
          <a:off x="2103120" y="10792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10963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height: image height</a:t>
          </a:r>
          <a:endParaRPr lang="zh-TW" altLang="en-US" sz="1500" kern="1200" dirty="0"/>
        </a:p>
      </dsp:txBody>
      <dsp:txXfrm>
        <a:off x="2260854" y="1096333"/>
        <a:ext cx="8254746" cy="342604"/>
      </dsp:txXfrm>
    </dsp:sp>
    <dsp:sp modelId="{EB4B7234-43CC-4AAC-863B-8093BC194C36}">
      <dsp:nvSpPr>
        <dsp:cNvPr id="0" name=""/>
        <dsp:cNvSpPr/>
      </dsp:nvSpPr>
      <dsp:spPr>
        <a:xfrm>
          <a:off x="2103120" y="14389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4560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1456067"/>
        <a:ext cx="8254746" cy="342604"/>
      </dsp:txXfrm>
    </dsp:sp>
    <dsp:sp modelId="{A5E8D016-5599-4925-9122-7FD57C7A2FA5}">
      <dsp:nvSpPr>
        <dsp:cNvPr id="0" name=""/>
        <dsp:cNvSpPr/>
      </dsp:nvSpPr>
      <dsp:spPr>
        <a:xfrm>
          <a:off x="2103120" y="179867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15801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 image</a:t>
          </a:r>
          <a:endParaRPr lang="zh-TW" altLang="en-US" sz="1500" kern="1200" dirty="0"/>
        </a:p>
      </dsp:txBody>
      <dsp:txXfrm>
        <a:off x="2260854" y="1815801"/>
        <a:ext cx="8254746" cy="342604"/>
      </dsp:txXfrm>
    </dsp:sp>
    <dsp:sp modelId="{7C6ACEAF-1362-4298-9206-5DBAAE08D8C4}">
      <dsp:nvSpPr>
        <dsp:cNvPr id="0" name=""/>
        <dsp:cNvSpPr/>
      </dsp:nvSpPr>
      <dsp:spPr>
        <a:xfrm>
          <a:off x="2103120" y="21584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cv2.cvtColor(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 cv2.COLOR_BGR2GRAY)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6172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Change an image color type</a:t>
          </a:r>
          <a:endParaRPr lang="zh-TW" altLang="en-US" sz="1500" kern="1200" dirty="0"/>
        </a:p>
      </dsp:txBody>
      <dsp:txXfrm>
        <a:off x="2260854" y="2196172"/>
        <a:ext cx="8254746" cy="410062"/>
      </dsp:txXfrm>
    </dsp:sp>
    <dsp:sp modelId="{2564810F-3C34-4D85-873E-C0B5264BC346}">
      <dsp:nvSpPr>
        <dsp:cNvPr id="0" name=""/>
        <dsp:cNvSpPr/>
      </dsp:nvSpPr>
      <dsp:spPr>
        <a:xfrm>
          <a:off x="2103120" y="26062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626737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src</a:t>
          </a:r>
          <a:r>
            <a:rPr lang="en-US" altLang="zh-TW" sz="1500" kern="1200" dirty="0"/>
            <a:t>: input image</a:t>
          </a:r>
          <a:endParaRPr lang="zh-TW" altLang="en-US" sz="1500" kern="1200" dirty="0"/>
        </a:p>
      </dsp:txBody>
      <dsp:txXfrm>
        <a:off x="2260854" y="2626737"/>
        <a:ext cx="8254746" cy="410062"/>
      </dsp:txXfrm>
    </dsp:sp>
    <dsp:sp modelId="{16CDE445-D2D9-42D6-A6ED-B8A2CEB2A2B7}">
      <dsp:nvSpPr>
        <dsp:cNvPr id="0" name=""/>
        <dsp:cNvSpPr/>
      </dsp:nvSpPr>
      <dsp:spPr>
        <a:xfrm>
          <a:off x="2103120" y="303680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3057303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Cv2.COLOR_BGR2GRAY: Change color type</a:t>
          </a:r>
          <a:endParaRPr lang="zh-TW" altLang="en-US" sz="1500" kern="1200" dirty="0"/>
        </a:p>
      </dsp:txBody>
      <dsp:txXfrm>
        <a:off x="2260854" y="3057303"/>
        <a:ext cx="8254746" cy="410062"/>
      </dsp:txXfrm>
    </dsp:sp>
    <dsp:sp modelId="{C1FB5D03-463F-4DA8-BB06-E28B001F06B4}">
      <dsp:nvSpPr>
        <dsp:cNvPr id="0" name=""/>
        <dsp:cNvSpPr/>
      </dsp:nvSpPr>
      <dsp:spPr>
        <a:xfrm>
          <a:off x="2103120" y="3467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487869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Input: image </a:t>
          </a:r>
          <a:endParaRPr lang="zh-TW" altLang="en-US" sz="1500" kern="1200" dirty="0"/>
        </a:p>
      </dsp:txBody>
      <dsp:txXfrm>
        <a:off x="2260854" y="3487869"/>
        <a:ext cx="8254746" cy="410062"/>
      </dsp:txXfrm>
    </dsp:sp>
    <dsp:sp modelId="{F3B539CA-7B86-4CA4-86FC-D68260C34D18}">
      <dsp:nvSpPr>
        <dsp:cNvPr id="0" name=""/>
        <dsp:cNvSpPr/>
      </dsp:nvSpPr>
      <dsp:spPr>
        <a:xfrm>
          <a:off x="2103120" y="38979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18435"/>
          <a:ext cx="8254746" cy="41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output: image</a:t>
          </a:r>
          <a:endParaRPr lang="zh-TW" altLang="en-US" sz="1500" kern="1200" dirty="0"/>
        </a:p>
      </dsp:txBody>
      <dsp:txXfrm>
        <a:off x="2260854" y="3918435"/>
        <a:ext cx="8254746" cy="410062"/>
      </dsp:txXfrm>
    </dsp:sp>
    <dsp:sp modelId="{67ACBC6F-7E79-4C3C-9DAD-19B68BCA49F0}">
      <dsp:nvSpPr>
        <dsp:cNvPr id="0" name=""/>
        <dsp:cNvSpPr/>
      </dsp:nvSpPr>
      <dsp:spPr>
        <a:xfrm>
          <a:off x="2103120" y="4328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cv2.bilateralFilter(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 ,d ,  </a:t>
          </a:r>
          <a:r>
            <a:rPr lang="en-US" altLang="zh-TW" sz="1600" kern="1200" dirty="0" err="1"/>
            <a:t>sigmaColor</a:t>
          </a:r>
          <a:r>
            <a:rPr lang="en-US" altLang="zh-TW" sz="1600" kern="1200" dirty="0"/>
            <a:t>, </a:t>
          </a:r>
          <a:r>
            <a:rPr lang="en-US" altLang="zh-TW" sz="1600" kern="1200" dirty="0" err="1"/>
            <a:t>sigmaSpace</a:t>
          </a:r>
          <a:r>
            <a:rPr lang="en-US" altLang="zh-TW" sz="1600" kern="1200" dirty="0"/>
            <a:t>)</a:t>
          </a:r>
          <a:endParaRPr lang="zh-TW" altLang="en-US" sz="16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1468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Applies the bilateral filter to an image</a:t>
          </a:r>
          <a:endParaRPr lang="zh-TW" altLang="en-US" sz="1300" kern="1200" dirty="0"/>
        </a:p>
      </dsp:txBody>
      <dsp:txXfrm>
        <a:off x="2260854" y="14686"/>
        <a:ext cx="8254746" cy="293736"/>
      </dsp:txXfrm>
    </dsp:sp>
    <dsp:sp modelId="{E11A9DA4-D84E-4625-BF8C-D3E6AA1BD390}">
      <dsp:nvSpPr>
        <dsp:cNvPr id="0" name=""/>
        <dsp:cNvSpPr/>
      </dsp:nvSpPr>
      <dsp:spPr>
        <a:xfrm>
          <a:off x="2103120" y="30842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3789-C31A-4F64-A9A0-BB611E4AE478}">
      <dsp:nvSpPr>
        <dsp:cNvPr id="0" name=""/>
        <dsp:cNvSpPr/>
      </dsp:nvSpPr>
      <dsp:spPr>
        <a:xfrm>
          <a:off x="2260854" y="32311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323110"/>
        <a:ext cx="8254746" cy="293736"/>
      </dsp:txXfrm>
    </dsp:sp>
    <dsp:sp modelId="{28497BC0-A58F-4E82-80E1-89AA850653D5}">
      <dsp:nvSpPr>
        <dsp:cNvPr id="0" name=""/>
        <dsp:cNvSpPr/>
      </dsp:nvSpPr>
      <dsp:spPr>
        <a:xfrm>
          <a:off x="2103120" y="6168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943B-9382-4EB0-93FD-7CD37E2D2A8B}">
      <dsp:nvSpPr>
        <dsp:cNvPr id="0" name=""/>
        <dsp:cNvSpPr/>
      </dsp:nvSpPr>
      <dsp:spPr>
        <a:xfrm>
          <a:off x="2260854" y="63153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d:</a:t>
          </a:r>
          <a:endParaRPr lang="zh-TW" altLang="en-US" sz="1300" kern="1200" dirty="0"/>
        </a:p>
      </dsp:txBody>
      <dsp:txXfrm>
        <a:off x="2260854" y="631533"/>
        <a:ext cx="8254746" cy="293736"/>
      </dsp:txXfrm>
    </dsp:sp>
    <dsp:sp modelId="{6DACA8FB-3C0E-4864-A07B-778B70BE6C91}">
      <dsp:nvSpPr>
        <dsp:cNvPr id="0" name=""/>
        <dsp:cNvSpPr/>
      </dsp:nvSpPr>
      <dsp:spPr>
        <a:xfrm>
          <a:off x="2103120" y="92527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67691-12CE-4B03-BA6E-B4463E49A31E}">
      <dsp:nvSpPr>
        <dsp:cNvPr id="0" name=""/>
        <dsp:cNvSpPr/>
      </dsp:nvSpPr>
      <dsp:spPr>
        <a:xfrm>
          <a:off x="2260854" y="939956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sigmaColor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939956"/>
        <a:ext cx="8254746" cy="293736"/>
      </dsp:txXfrm>
    </dsp:sp>
    <dsp:sp modelId="{EB4B7234-43CC-4AAC-863B-8093BC194C36}">
      <dsp:nvSpPr>
        <dsp:cNvPr id="0" name=""/>
        <dsp:cNvSpPr/>
      </dsp:nvSpPr>
      <dsp:spPr>
        <a:xfrm>
          <a:off x="2103120" y="12336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B7A43-B63F-4BB1-9250-E405F08F4CAB}">
      <dsp:nvSpPr>
        <dsp:cNvPr id="0" name=""/>
        <dsp:cNvSpPr/>
      </dsp:nvSpPr>
      <dsp:spPr>
        <a:xfrm>
          <a:off x="2260854" y="1248380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sigmaSpace</a:t>
          </a:r>
          <a:r>
            <a:rPr lang="en-US" altLang="zh-TW" sz="1300" kern="1200" dirty="0"/>
            <a:t>:</a:t>
          </a:r>
          <a:endParaRPr lang="zh-TW" altLang="en-US" sz="1300" kern="1200" dirty="0"/>
        </a:p>
      </dsp:txBody>
      <dsp:txXfrm>
        <a:off x="2260854" y="1248380"/>
        <a:ext cx="8254746" cy="293736"/>
      </dsp:txXfrm>
    </dsp:sp>
    <dsp:sp modelId="{8C542F10-ABB7-497B-A134-1C369649CB4E}">
      <dsp:nvSpPr>
        <dsp:cNvPr id="0" name=""/>
        <dsp:cNvSpPr/>
      </dsp:nvSpPr>
      <dsp:spPr>
        <a:xfrm>
          <a:off x="2103120" y="154211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10394-EC01-4A5E-9D27-38A3AEE1B875}">
      <dsp:nvSpPr>
        <dsp:cNvPr id="0" name=""/>
        <dsp:cNvSpPr/>
      </dsp:nvSpPr>
      <dsp:spPr>
        <a:xfrm>
          <a:off x="2260854" y="1556803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1556803"/>
        <a:ext cx="8254746" cy="293736"/>
      </dsp:txXfrm>
    </dsp:sp>
    <dsp:sp modelId="{A5E8D016-5599-4925-9122-7FD57C7A2FA5}">
      <dsp:nvSpPr>
        <dsp:cNvPr id="0" name=""/>
        <dsp:cNvSpPr/>
      </dsp:nvSpPr>
      <dsp:spPr>
        <a:xfrm>
          <a:off x="2103120" y="18505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865227"/>
          <a:ext cx="825474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 image</a:t>
          </a:r>
          <a:endParaRPr lang="zh-TW" altLang="en-US" sz="1300" kern="1200" dirty="0"/>
        </a:p>
      </dsp:txBody>
      <dsp:txXfrm>
        <a:off x="2260854" y="1865227"/>
        <a:ext cx="8254746" cy="293736"/>
      </dsp:txXfrm>
    </dsp:sp>
    <dsp:sp modelId="{7C6ACEAF-1362-4298-9206-5DBAAE08D8C4}">
      <dsp:nvSpPr>
        <dsp:cNvPr id="0" name=""/>
        <dsp:cNvSpPr/>
      </dsp:nvSpPr>
      <dsp:spPr>
        <a:xfrm>
          <a:off x="2103120" y="215896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cv2.Canny(</a:t>
          </a:r>
          <a:r>
            <a:rPr lang="en-US" altLang="zh-TW" sz="1600" kern="1200" dirty="0" err="1"/>
            <a:t>src</a:t>
          </a:r>
          <a:r>
            <a:rPr lang="en-US" altLang="zh-TW" sz="1600" kern="1200" dirty="0"/>
            <a:t>, threshold1 , threshold2)</a:t>
          </a:r>
          <a:endParaRPr lang="zh-TW" altLang="en-US" sz="1600" kern="1200" dirty="0"/>
        </a:p>
      </dsp:txBody>
      <dsp:txXfrm>
        <a:off x="0" y="2175669"/>
        <a:ext cx="2103120" cy="2175669"/>
      </dsp:txXfrm>
    </dsp:sp>
    <dsp:sp modelId="{AA1FC0E2-ECC7-4B6F-B9E7-2B5AF1EC23C5}">
      <dsp:nvSpPr>
        <dsp:cNvPr id="0" name=""/>
        <dsp:cNvSpPr/>
      </dsp:nvSpPr>
      <dsp:spPr>
        <a:xfrm>
          <a:off x="2260854" y="2192799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Change image color type</a:t>
          </a:r>
          <a:endParaRPr lang="zh-TW" altLang="en-US" sz="1300" kern="1200" dirty="0"/>
        </a:p>
      </dsp:txBody>
      <dsp:txXfrm>
        <a:off x="2260854" y="2192799"/>
        <a:ext cx="8254746" cy="342604"/>
      </dsp:txXfrm>
    </dsp:sp>
    <dsp:sp modelId="{2564810F-3C34-4D85-873E-C0B5264BC346}">
      <dsp:nvSpPr>
        <dsp:cNvPr id="0" name=""/>
        <dsp:cNvSpPr/>
      </dsp:nvSpPr>
      <dsp:spPr>
        <a:xfrm>
          <a:off x="2103120" y="25354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50A3-06E5-4E02-AE26-A2D202612B6A}">
      <dsp:nvSpPr>
        <dsp:cNvPr id="0" name=""/>
        <dsp:cNvSpPr/>
      </dsp:nvSpPr>
      <dsp:spPr>
        <a:xfrm>
          <a:off x="2260854" y="2552533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src</a:t>
          </a:r>
          <a:r>
            <a:rPr lang="en-US" altLang="zh-TW" sz="1300" kern="1200" dirty="0"/>
            <a:t>: input image</a:t>
          </a:r>
          <a:endParaRPr lang="zh-TW" altLang="en-US" sz="1300" kern="1200" dirty="0"/>
        </a:p>
      </dsp:txBody>
      <dsp:txXfrm>
        <a:off x="2260854" y="2552533"/>
        <a:ext cx="8254746" cy="342604"/>
      </dsp:txXfrm>
    </dsp:sp>
    <dsp:sp modelId="{16CDE445-D2D9-42D6-A6ED-B8A2CEB2A2B7}">
      <dsp:nvSpPr>
        <dsp:cNvPr id="0" name=""/>
        <dsp:cNvSpPr/>
      </dsp:nvSpPr>
      <dsp:spPr>
        <a:xfrm>
          <a:off x="2103120" y="28951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CFA-D1C6-45C2-8C7E-C9074E542498}">
      <dsp:nvSpPr>
        <dsp:cNvPr id="0" name=""/>
        <dsp:cNvSpPr/>
      </dsp:nvSpPr>
      <dsp:spPr>
        <a:xfrm>
          <a:off x="2260854" y="2912267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threshold1:</a:t>
          </a:r>
          <a:endParaRPr lang="zh-TW" altLang="en-US" sz="1300" kern="1200" dirty="0"/>
        </a:p>
      </dsp:txBody>
      <dsp:txXfrm>
        <a:off x="2260854" y="2912267"/>
        <a:ext cx="8254746" cy="342604"/>
      </dsp:txXfrm>
    </dsp:sp>
    <dsp:sp modelId="{C1FB5D03-463F-4DA8-BB06-E28B001F06B4}">
      <dsp:nvSpPr>
        <dsp:cNvPr id="0" name=""/>
        <dsp:cNvSpPr/>
      </dsp:nvSpPr>
      <dsp:spPr>
        <a:xfrm>
          <a:off x="2103120" y="32548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30246-FB50-4490-86E1-75C07EF468B9}">
      <dsp:nvSpPr>
        <dsp:cNvPr id="0" name=""/>
        <dsp:cNvSpPr/>
      </dsp:nvSpPr>
      <dsp:spPr>
        <a:xfrm>
          <a:off x="2260854" y="3272002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threshold2:</a:t>
          </a:r>
          <a:endParaRPr lang="zh-TW" altLang="en-US" sz="1300" kern="1200" dirty="0"/>
        </a:p>
      </dsp:txBody>
      <dsp:txXfrm>
        <a:off x="2260854" y="3272002"/>
        <a:ext cx="8254746" cy="342604"/>
      </dsp:txXfrm>
    </dsp:sp>
    <dsp:sp modelId="{B287E6B8-E28E-4DA3-9F3D-D1F9BC9F10E3}">
      <dsp:nvSpPr>
        <dsp:cNvPr id="0" name=""/>
        <dsp:cNvSpPr/>
      </dsp:nvSpPr>
      <dsp:spPr>
        <a:xfrm>
          <a:off x="2103120" y="36146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41-34F4-441B-B88C-BB09210877D5}">
      <dsp:nvSpPr>
        <dsp:cNvPr id="0" name=""/>
        <dsp:cNvSpPr/>
      </dsp:nvSpPr>
      <dsp:spPr>
        <a:xfrm>
          <a:off x="2260854" y="3631736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Input: image </a:t>
          </a:r>
          <a:endParaRPr lang="zh-TW" altLang="en-US" sz="1300" kern="1200" dirty="0"/>
        </a:p>
      </dsp:txBody>
      <dsp:txXfrm>
        <a:off x="2260854" y="3631736"/>
        <a:ext cx="8254746" cy="342604"/>
      </dsp:txXfrm>
    </dsp:sp>
    <dsp:sp modelId="{F3B539CA-7B86-4CA4-86FC-D68260C34D18}">
      <dsp:nvSpPr>
        <dsp:cNvPr id="0" name=""/>
        <dsp:cNvSpPr/>
      </dsp:nvSpPr>
      <dsp:spPr>
        <a:xfrm>
          <a:off x="2103120" y="397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991470"/>
          <a:ext cx="8254746" cy="34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output: image</a:t>
          </a:r>
          <a:endParaRPr lang="zh-TW" altLang="en-US" sz="1300" kern="1200" dirty="0"/>
        </a:p>
      </dsp:txBody>
      <dsp:txXfrm>
        <a:off x="2260854" y="3991470"/>
        <a:ext cx="8254746" cy="342604"/>
      </dsp:txXfrm>
    </dsp:sp>
    <dsp:sp modelId="{67ACBC6F-7E79-4C3C-9DAD-19B68BCA49F0}">
      <dsp:nvSpPr>
        <dsp:cNvPr id="0" name=""/>
        <dsp:cNvSpPr/>
      </dsp:nvSpPr>
      <dsp:spPr>
        <a:xfrm>
          <a:off x="2103120" y="43340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120A8-22F4-4E30-A813-1EFAD9D9555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E72F1-2496-4B93-814C-B2FB6076A40C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find_contours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0"/>
        <a:ext cx="2103120" cy="2175669"/>
      </dsp:txXfrm>
    </dsp:sp>
    <dsp:sp modelId="{B2F42A76-55DD-46C7-A67C-04E5C0EE5A46}">
      <dsp:nvSpPr>
        <dsp:cNvPr id="0" name=""/>
        <dsp:cNvSpPr/>
      </dsp:nvSpPr>
      <dsp:spPr>
        <a:xfrm>
          <a:off x="2260854" y="25575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Cutting contours</a:t>
          </a:r>
          <a:endParaRPr lang="zh-TW" altLang="en-US" sz="2300" kern="1200" dirty="0"/>
        </a:p>
      </dsp:txBody>
      <dsp:txXfrm>
        <a:off x="2260854" y="25575"/>
        <a:ext cx="8254746" cy="511515"/>
      </dsp:txXfrm>
    </dsp:sp>
    <dsp:sp modelId="{E11A9DA4-D84E-4625-BF8C-D3E6AA1BD390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22EC6-3B36-485A-A4E0-D8E86AA8784D}">
      <dsp:nvSpPr>
        <dsp:cNvPr id="0" name=""/>
        <dsp:cNvSpPr/>
      </dsp:nvSpPr>
      <dsp:spPr>
        <a:xfrm>
          <a:off x="2260854" y="562667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 err="1"/>
            <a:t>src</a:t>
          </a:r>
          <a:r>
            <a:rPr lang="en-US" altLang="zh-TW" sz="2300" kern="1200" dirty="0"/>
            <a:t>: input image</a:t>
          </a:r>
          <a:endParaRPr lang="zh-TW" altLang="en-US" sz="2300" kern="1200" dirty="0"/>
        </a:p>
      </dsp:txBody>
      <dsp:txXfrm>
        <a:off x="2260854" y="562667"/>
        <a:ext cx="8254746" cy="511515"/>
      </dsp:txXfrm>
    </dsp:sp>
    <dsp:sp modelId="{93ECAFA1-E06E-4ECB-8774-99226ADE13B9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F737A-C41D-4207-9F9E-BA29D28CA832}">
      <dsp:nvSpPr>
        <dsp:cNvPr id="0" name=""/>
        <dsp:cNvSpPr/>
      </dsp:nvSpPr>
      <dsp:spPr>
        <a:xfrm>
          <a:off x="2260854" y="1099759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1099759"/>
        <a:ext cx="8254746" cy="511515"/>
      </dsp:txXfrm>
    </dsp:sp>
    <dsp:sp modelId="{A24BF453-1DB5-4BF6-B0B1-4704B7F70B41}">
      <dsp:nvSpPr>
        <dsp:cNvPr id="0" name=""/>
        <dsp:cNvSpPr/>
      </dsp:nvSpPr>
      <dsp:spPr>
        <a:xfrm>
          <a:off x="2103120" y="161127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56A2-1CE6-406C-9A9D-AE0728EEB2F5}">
      <dsp:nvSpPr>
        <dsp:cNvPr id="0" name=""/>
        <dsp:cNvSpPr/>
      </dsp:nvSpPr>
      <dsp:spPr>
        <a:xfrm>
          <a:off x="2260854" y="1636850"/>
          <a:ext cx="825474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images(10)</a:t>
          </a:r>
          <a:endParaRPr lang="zh-TW" altLang="en-US" sz="2300" kern="1200" dirty="0"/>
        </a:p>
      </dsp:txBody>
      <dsp:txXfrm>
        <a:off x="2260854" y="1636850"/>
        <a:ext cx="8254746" cy="511515"/>
      </dsp:txXfrm>
    </dsp:sp>
    <dsp:sp modelId="{7C6ACEAF-1362-4298-9206-5DBAAE08D8C4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0E69-1056-40DB-ABCB-3F0AA246B1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1F24-F54D-4123-8E85-A99CF75CD6C1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pic_identify</a:t>
          </a:r>
          <a:r>
            <a:rPr lang="en-US" altLang="zh-TW" sz="2100" kern="1200" dirty="0"/>
            <a:t>(</a:t>
          </a:r>
          <a:r>
            <a:rPr lang="en-US" altLang="zh-TW" sz="2100" kern="1200" dirty="0" err="1"/>
            <a:t>src</a:t>
          </a:r>
          <a:r>
            <a:rPr lang="en-US" altLang="zh-TW" sz="2100" kern="1200" dirty="0"/>
            <a:t>)</a:t>
          </a:r>
          <a:endParaRPr lang="zh-TW" altLang="en-US" sz="2100" kern="1200" dirty="0"/>
        </a:p>
      </dsp:txBody>
      <dsp:txXfrm>
        <a:off x="0" y="2175669"/>
        <a:ext cx="2103120" cy="2175669"/>
      </dsp:txXfrm>
    </dsp:sp>
    <dsp:sp modelId="{EE17D041-34F4-441B-B88C-BB09210877D5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Input: image </a:t>
          </a:r>
          <a:endParaRPr lang="zh-TW" altLang="en-US" sz="2300" kern="1200" dirty="0"/>
        </a:p>
      </dsp:txBody>
      <dsp:txXfrm>
        <a:off x="2260854" y="2226236"/>
        <a:ext cx="8254746" cy="1011346"/>
      </dsp:txXfrm>
    </dsp:sp>
    <dsp:sp modelId="{F3B539CA-7B86-4CA4-86FC-D68260C34D18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DEDF5-D59A-4873-99DC-7F83A932EB8D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output: result</a:t>
          </a:r>
          <a:endParaRPr lang="zh-TW" altLang="en-US" sz="2300" kern="1200" dirty="0"/>
        </a:p>
      </dsp:txBody>
      <dsp:txXfrm>
        <a:off x="2260854" y="3288149"/>
        <a:ext cx="8254746" cy="1011346"/>
      </dsp:txXfrm>
    </dsp:sp>
    <dsp:sp modelId="{67ACBC6F-7E79-4C3C-9DAD-19B68BCA49F0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FD18-3356-4964-9340-9DAB35D3BC71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C3D8D-A5A8-4C53-A323-480807488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7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C3D8D-A5A8-4C53-A323-4808074885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9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800pixels (12/12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99667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C61C7-1742-5865-00C9-0E766A0C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3" y="168481"/>
            <a:ext cx="10515600" cy="814746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架構流程圖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67C05F-62F7-0EE6-CD7E-6DE6765E20A7}"/>
              </a:ext>
            </a:extLst>
          </p:cNvPr>
          <p:cNvSpPr/>
          <p:nvPr/>
        </p:nvSpPr>
        <p:spPr>
          <a:xfrm>
            <a:off x="661625" y="1976476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B5B448-8F51-CD07-130C-2C5DB50C0021}"/>
              </a:ext>
            </a:extLst>
          </p:cNvPr>
          <p:cNvSpPr/>
          <p:nvPr/>
        </p:nvSpPr>
        <p:spPr>
          <a:xfrm>
            <a:off x="3075447" y="1976476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轉成灰階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F5C3022-5169-BBD0-2250-6F48364DFB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97367" y="2433676"/>
            <a:ext cx="1578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971F93-EBB0-5FBF-5BC3-9EE48A3CD501}"/>
              </a:ext>
            </a:extLst>
          </p:cNvPr>
          <p:cNvSpPr txBox="1"/>
          <p:nvPr/>
        </p:nvSpPr>
        <p:spPr>
          <a:xfrm>
            <a:off x="1531780" y="2020410"/>
            <a:ext cx="16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A4A981-2D9D-84F9-2084-345AC6D5AA30}"/>
              </a:ext>
            </a:extLst>
          </p:cNvPr>
          <p:cNvSpPr/>
          <p:nvPr/>
        </p:nvSpPr>
        <p:spPr>
          <a:xfrm>
            <a:off x="5091058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雙邊濾波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88CE9FD-D35D-F8D7-B852-999A672C0D9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911189" y="2433676"/>
            <a:ext cx="1179869" cy="9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859AA7-3BFD-8DD1-3F3A-5D9EC3DD03B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926800" y="2443509"/>
            <a:ext cx="10567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F62B9DD-793F-2599-5A5C-2D9F6AA2B50E}"/>
              </a:ext>
            </a:extLst>
          </p:cNvPr>
          <p:cNvSpPr/>
          <p:nvPr/>
        </p:nvSpPr>
        <p:spPr>
          <a:xfrm>
            <a:off x="6983537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5DCBB8-498C-8134-67E1-3C86B88BFEF6}"/>
              </a:ext>
            </a:extLst>
          </p:cNvPr>
          <p:cNvSpPr/>
          <p:nvPr/>
        </p:nvSpPr>
        <p:spPr>
          <a:xfrm>
            <a:off x="8851915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分割車牌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98702CB-14EB-3DE2-F9ED-0D976BFF82F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7819279" y="2443509"/>
            <a:ext cx="1032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F6683A2-D861-8862-AB65-65FAE5311233}"/>
              </a:ext>
            </a:extLst>
          </p:cNvPr>
          <p:cNvCxnSpPr>
            <a:cxnSpLocks/>
            <a:stCxn id="22" idx="3"/>
            <a:endCxn id="61" idx="1"/>
          </p:cNvCxnSpPr>
          <p:nvPr/>
        </p:nvCxnSpPr>
        <p:spPr>
          <a:xfrm>
            <a:off x="9687657" y="2443509"/>
            <a:ext cx="9733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9212E86-3D88-5E7B-82BE-C7754514E062}"/>
              </a:ext>
            </a:extLst>
          </p:cNvPr>
          <p:cNvSpPr/>
          <p:nvPr/>
        </p:nvSpPr>
        <p:spPr>
          <a:xfrm>
            <a:off x="10661044" y="1986309"/>
            <a:ext cx="835742" cy="9144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號碼辨識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36E22F-D748-E270-FAD4-6EAE5452FC92}"/>
              </a:ext>
            </a:extLst>
          </p:cNvPr>
          <p:cNvSpPr/>
          <p:nvPr/>
        </p:nvSpPr>
        <p:spPr>
          <a:xfrm>
            <a:off x="661625" y="3977340"/>
            <a:ext cx="870155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數據庫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BACBDA9-A8D7-28CE-F45D-C437B6D30FFF}"/>
              </a:ext>
            </a:extLst>
          </p:cNvPr>
          <p:cNvSpPr/>
          <p:nvPr/>
        </p:nvSpPr>
        <p:spPr>
          <a:xfrm>
            <a:off x="3075447" y="3977340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儲存車牌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67EDD4A6-654F-DA85-E830-D4B4AFFE048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1531780" y="4434539"/>
            <a:ext cx="1543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06F277E-1DFA-6E33-F73C-52F8D659EC43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3911189" y="4434539"/>
            <a:ext cx="11798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B99EF7E1-ED48-B578-1CFC-E1DC7C46FEBA}"/>
              </a:ext>
            </a:extLst>
          </p:cNvPr>
          <p:cNvSpPr/>
          <p:nvPr/>
        </p:nvSpPr>
        <p:spPr>
          <a:xfrm>
            <a:off x="5091058" y="3977340"/>
            <a:ext cx="835742" cy="91439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刪除車牌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5B473F4-D8C4-047E-8B22-1A6B4FE67019}"/>
              </a:ext>
            </a:extLst>
          </p:cNvPr>
          <p:cNvSpPr txBox="1"/>
          <p:nvPr/>
        </p:nvSpPr>
        <p:spPr>
          <a:xfrm>
            <a:off x="3903814" y="4021274"/>
            <a:ext cx="111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車輛離場</a:t>
            </a:r>
          </a:p>
        </p:txBody>
      </p:sp>
    </p:spTree>
    <p:extLst>
      <p:ext uri="{BB962C8B-B14F-4D97-AF65-F5344CB8AC3E}">
        <p14:creationId xmlns:p14="http://schemas.microsoft.com/office/powerpoint/2010/main" val="242089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DFEE-33C2-982F-28E3-2BAE2ED6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748540C-A5AD-F426-3929-2BD67394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0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D6F1043-F216-231E-99BD-D6E12B00D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27" y="3048794"/>
            <a:ext cx="1270000" cy="952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76AB45-5672-4C14-1ACC-4FDDD91D8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3484"/>
            <a:ext cx="1950720" cy="15278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EBEECC-D082-E61A-8A18-3C8290E16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18125"/>
            <a:ext cx="1950720" cy="1527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CF747D-0346-E299-C314-73AD229C04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21935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14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615A915-A706-B394-5904-295A303A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1755E2-30AA-F679-E037-3C5B4795E2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2477294"/>
            <a:ext cx="1950720" cy="152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E6ABC2-F413-7397-8930-0F66FF137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4652963"/>
            <a:ext cx="1950720" cy="1524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80" y="4652963"/>
            <a:ext cx="19507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24D7-1AFD-110C-4A2A-24E93633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A35E-A90F-C64A-1E3A-8CA02FC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4991B1-1507-D9AC-6D0A-9408F0C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30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3C6D3A61-0BE7-7ACA-0224-236FECF1B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7" y="2477294"/>
            <a:ext cx="1950720" cy="152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C03728-15FD-4257-BF65-266D2462C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440" y="3556000"/>
            <a:ext cx="1763360" cy="4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DF1762-2AED-7B6D-64AA-3CE4F1F9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14881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修改建議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A84B-4B36-2C8C-A9C7-48EDBD6D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12/12</a:t>
            </a:r>
          </a:p>
          <a:p>
            <a:r>
              <a:rPr lang="zh-TW" altLang="en-US" dirty="0"/>
              <a:t>用</a:t>
            </a:r>
            <a:r>
              <a:rPr lang="en-US" altLang="zh-TW" dirty="0"/>
              <a:t>contours</a:t>
            </a:r>
            <a:r>
              <a:rPr lang="zh-TW" altLang="en-US" dirty="0"/>
              <a:t>，測試斜角度車牌</a:t>
            </a:r>
            <a:endParaRPr lang="en-US" altLang="zh-TW" dirty="0"/>
          </a:p>
          <a:p>
            <a:r>
              <a:rPr lang="zh-TW" altLang="en-US" dirty="0"/>
              <a:t>架構圖重畫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7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338</Words>
  <Application>Microsoft Office PowerPoint</Application>
  <PresentationFormat>寬螢幕</PresentationFormat>
  <Paragraphs>100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  <vt:lpstr>架構流程圖</vt:lpstr>
      <vt:lpstr>API</vt:lpstr>
      <vt:lpstr>API</vt:lpstr>
      <vt:lpstr>API</vt:lpstr>
      <vt:lpstr>修改建議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家豪 胡</cp:lastModifiedBy>
  <cp:revision>19</cp:revision>
  <dcterms:created xsi:type="dcterms:W3CDTF">2024-12-04T15:19:14Z</dcterms:created>
  <dcterms:modified xsi:type="dcterms:W3CDTF">2024-12-12T08:01:25Z</dcterms:modified>
</cp:coreProperties>
</file>