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60" r:id="rId6"/>
    <p:sldId id="261" r:id="rId7"/>
    <p:sldId id="263" r:id="rId8"/>
    <p:sldId id="267" r:id="rId9"/>
    <p:sldId id="265" r:id="rId10"/>
    <p:sldId id="266" r:id="rId11"/>
    <p:sldId id="270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尋找車牌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圖片處理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提高對比度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轉成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偵測白色區域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(HSV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範圍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應用形態學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範圍設置</a:t>
          </a: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97A6CCB1-7E6A-4C22-9095-FC1A0B62402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調整圖片</a:t>
          </a:r>
        </a:p>
      </dgm:t>
    </dgm:pt>
    <dgm:pt modelId="{0A2488BE-41F9-409C-976F-7FA80054E0D6}" type="parTrans" cxnId="{0B7A474C-EAC8-43B2-9BF2-DF6425B712F4}">
      <dgm:prSet/>
      <dgm:spPr/>
      <dgm:t>
        <a:bodyPr/>
        <a:lstStyle/>
        <a:p>
          <a:endParaRPr lang="zh-TW" altLang="en-US"/>
        </a:p>
      </dgm:t>
    </dgm:pt>
    <dgm:pt modelId="{26228CA6-D141-4EE8-8B5A-A51CB20F2DA6}" type="sibTrans" cxnId="{0B7A474C-EAC8-43B2-9BF2-DF6425B712F4}">
      <dgm:prSet/>
      <dgm:spPr/>
      <dgm:t>
        <a:bodyPr/>
        <a:lstStyle/>
        <a:p>
          <a:endParaRPr lang="zh-TW" altLang="en-US"/>
        </a:p>
      </dgm:t>
    </dgm:pt>
    <dgm:pt modelId="{D21401D8-03EE-463A-B25C-06B5FC189655}">
      <dgm:prSet phldrT="[文字]"/>
      <dgm:spPr>
        <a:solidFill>
          <a:schemeClr val="accent1"/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提出候選區域</a:t>
          </a:r>
        </a:p>
      </dgm:t>
    </dgm:pt>
    <dgm:pt modelId="{6BFEAC41-CCFC-44BC-9E9F-2AA96EE77532}" type="parTrans" cxnId="{0CA617C0-095B-42DA-BF50-B77C383EB94A}">
      <dgm:prSet/>
      <dgm:spPr/>
      <dgm:t>
        <a:bodyPr/>
        <a:lstStyle/>
        <a:p>
          <a:endParaRPr lang="zh-TW" altLang="en-US"/>
        </a:p>
      </dgm:t>
    </dgm:pt>
    <dgm:pt modelId="{5081308D-6450-44D0-BA0C-7C9C09B9481E}" type="sibTrans" cxnId="{0CA617C0-095B-42DA-BF50-B77C383EB94A}">
      <dgm:prSet/>
      <dgm:spPr/>
      <dgm:t>
        <a:bodyPr/>
        <a:lstStyle/>
        <a:p>
          <a:endParaRPr lang="zh-TW" altLang="en-US"/>
        </a:p>
      </dgm:t>
    </dgm:pt>
    <dgm:pt modelId="{EC080B6B-E47C-4BF9-B00C-20D3671EA1F0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 </a:t>
          </a:r>
        </a:p>
      </dgm:t>
    </dgm:pt>
    <dgm:pt modelId="{B357E26B-8DAE-4DEC-B574-7E48EB07337C}" type="parTrans" cxnId="{895D2A44-2D57-406F-A65F-43A1B5B3D6EC}">
      <dgm:prSet/>
      <dgm:spPr/>
      <dgm:t>
        <a:bodyPr/>
        <a:lstStyle/>
        <a:p>
          <a:endParaRPr lang="zh-TW" altLang="en-US"/>
        </a:p>
      </dgm:t>
    </dgm:pt>
    <dgm:pt modelId="{06D4336C-F053-4D50-A1F1-CB95576A1204}" type="sibTrans" cxnId="{895D2A44-2D57-406F-A65F-43A1B5B3D6EC}">
      <dgm:prSet/>
      <dgm:spPr/>
      <dgm:t>
        <a:bodyPr/>
        <a:lstStyle/>
        <a:p>
          <a:endParaRPr lang="zh-TW" altLang="en-US"/>
        </a:p>
      </dgm:t>
    </dgm:pt>
    <dgm:pt modelId="{34F3D25F-2E55-4067-959A-ACF4DA67A12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OCR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</a:t>
          </a:r>
        </a:p>
      </dgm:t>
    </dgm:pt>
    <dgm:pt modelId="{39EB9581-51FF-4520-A97A-1379E46BC6ED}" type="parTrans" cxnId="{F99BE873-E46E-4DCD-A06D-2C17FBA57F22}">
      <dgm:prSet/>
      <dgm:spPr/>
      <dgm:t>
        <a:bodyPr/>
        <a:lstStyle/>
        <a:p>
          <a:endParaRPr lang="zh-TW" altLang="en-US"/>
        </a:p>
      </dgm:t>
    </dgm:pt>
    <dgm:pt modelId="{63C5FB7A-D745-419A-91D7-468BB85FBD78}" type="sibTrans" cxnId="{F99BE873-E46E-4DCD-A06D-2C17FBA57F22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2319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3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3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3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4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4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D4A586F2-F800-46F7-9386-F50B3EC78604}" type="pres">
      <dgm:prSet presAssocID="{0A2488BE-41F9-409C-976F-7FA80054E0D6}" presName="Name37" presStyleLbl="parChTrans1D3" presStyleIdx="5" presStyleCnt="10"/>
      <dgm:spPr/>
    </dgm:pt>
    <dgm:pt modelId="{3FBAA7DC-E2F8-4547-8527-680BC563C9F3}" type="pres">
      <dgm:prSet presAssocID="{97A6CCB1-7E6A-4C22-9095-FC1A0B624024}" presName="hierRoot2" presStyleCnt="0">
        <dgm:presLayoutVars>
          <dgm:hierBranch val="init"/>
        </dgm:presLayoutVars>
      </dgm:prSet>
      <dgm:spPr/>
    </dgm:pt>
    <dgm:pt modelId="{B176621E-DDC5-4047-8991-AC8A71FC41F2}" type="pres">
      <dgm:prSet presAssocID="{97A6CCB1-7E6A-4C22-9095-FC1A0B624024}" presName="rootComposite" presStyleCnt="0"/>
      <dgm:spPr/>
    </dgm:pt>
    <dgm:pt modelId="{BEEF43F8-77DF-4BEF-A17B-8A266DF2D38F}" type="pres">
      <dgm:prSet presAssocID="{97A6CCB1-7E6A-4C22-9095-FC1A0B624024}" presName="rootText" presStyleLbl="node3" presStyleIdx="5" presStyleCnt="10" custLinFactNeighborX="-44722" custLinFactNeighborY="100">
        <dgm:presLayoutVars>
          <dgm:chPref val="3"/>
        </dgm:presLayoutVars>
      </dgm:prSet>
      <dgm:spPr/>
    </dgm:pt>
    <dgm:pt modelId="{1215083C-CEB4-486F-AAEC-CBAF2238881C}" type="pres">
      <dgm:prSet presAssocID="{97A6CCB1-7E6A-4C22-9095-FC1A0B624024}" presName="rootConnector" presStyleLbl="node3" presStyleIdx="5" presStyleCnt="10"/>
      <dgm:spPr/>
    </dgm:pt>
    <dgm:pt modelId="{8E0DC667-BDC1-4B8A-B61F-646EDFAFC29B}" type="pres">
      <dgm:prSet presAssocID="{97A6CCB1-7E6A-4C22-9095-FC1A0B624024}" presName="hierChild4" presStyleCnt="0"/>
      <dgm:spPr/>
    </dgm:pt>
    <dgm:pt modelId="{BF129CD9-499B-4028-B00A-4A05068D88D6}" type="pres">
      <dgm:prSet presAssocID="{97A6CCB1-7E6A-4C22-9095-FC1A0B624024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2000" custLinFactNeighborY="4613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 custLinFactNeighborX="11419" custLinFactNeighborY="16605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088EAED6-B0E4-4B45-B70A-99EABA5D8DD8}" type="pres">
      <dgm:prSet presAssocID="{6BFEAC41-CCFC-44BC-9E9F-2AA96EE77532}" presName="Name37" presStyleLbl="parChTrans1D3" presStyleIdx="7" presStyleCnt="10"/>
      <dgm:spPr/>
    </dgm:pt>
    <dgm:pt modelId="{2C237F65-FAA1-4992-BE7C-391B91736E98}" type="pres">
      <dgm:prSet presAssocID="{D21401D8-03EE-463A-B25C-06B5FC189655}" presName="hierRoot2" presStyleCnt="0">
        <dgm:presLayoutVars>
          <dgm:hierBranch val="init"/>
        </dgm:presLayoutVars>
      </dgm:prSet>
      <dgm:spPr/>
    </dgm:pt>
    <dgm:pt modelId="{1D9F103A-4F43-4C66-A3B8-8A4EFF71CCB7}" type="pres">
      <dgm:prSet presAssocID="{D21401D8-03EE-463A-B25C-06B5FC189655}" presName="rootComposite" presStyleCnt="0"/>
      <dgm:spPr/>
    </dgm:pt>
    <dgm:pt modelId="{543DC9F1-FF60-4975-964C-AF0CF827B583}" type="pres">
      <dgm:prSet presAssocID="{D21401D8-03EE-463A-B25C-06B5FC189655}" presName="rootText" presStyleLbl="node3" presStyleIdx="7" presStyleCnt="10" custLinFactNeighborX="13974" custLinFactNeighborY="5110">
        <dgm:presLayoutVars>
          <dgm:chPref val="3"/>
        </dgm:presLayoutVars>
      </dgm:prSet>
      <dgm:spPr/>
    </dgm:pt>
    <dgm:pt modelId="{C507A1B5-283A-44AD-8F0A-0CFFADB3C409}" type="pres">
      <dgm:prSet presAssocID="{D21401D8-03EE-463A-B25C-06B5FC189655}" presName="rootConnector" presStyleLbl="node3" presStyleIdx="7" presStyleCnt="10"/>
      <dgm:spPr/>
    </dgm:pt>
    <dgm:pt modelId="{A2E0ECC9-BE3C-434E-AA25-61145C0713D6}" type="pres">
      <dgm:prSet presAssocID="{D21401D8-03EE-463A-B25C-06B5FC189655}" presName="hierChild4" presStyleCnt="0"/>
      <dgm:spPr/>
    </dgm:pt>
    <dgm:pt modelId="{0E33C4BA-9B49-462D-8341-5D32C466C97B}" type="pres">
      <dgm:prSet presAssocID="{D21401D8-03EE-463A-B25C-06B5FC189655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493BF5EF-EFA2-43EB-991B-044634F25142}" type="pres">
      <dgm:prSet presAssocID="{B357E26B-8DAE-4DEC-B574-7E48EB07337C}" presName="Name37" presStyleLbl="parChTrans1D2" presStyleIdx="3" presStyleCnt="5"/>
      <dgm:spPr/>
    </dgm:pt>
    <dgm:pt modelId="{8C92013C-3E1F-407F-9688-7E80FEC36F19}" type="pres">
      <dgm:prSet presAssocID="{EC080B6B-E47C-4BF9-B00C-20D3671EA1F0}" presName="hierRoot2" presStyleCnt="0">
        <dgm:presLayoutVars>
          <dgm:hierBranch val="init"/>
        </dgm:presLayoutVars>
      </dgm:prSet>
      <dgm:spPr/>
    </dgm:pt>
    <dgm:pt modelId="{EEE43C12-43B5-49E3-9CD8-5DBFEB9E8573}" type="pres">
      <dgm:prSet presAssocID="{EC080B6B-E47C-4BF9-B00C-20D3671EA1F0}" presName="rootComposite" presStyleCnt="0"/>
      <dgm:spPr/>
    </dgm:pt>
    <dgm:pt modelId="{A890B05D-536C-46F9-9E95-31695FDE5EB0}" type="pres">
      <dgm:prSet presAssocID="{EC080B6B-E47C-4BF9-B00C-20D3671EA1F0}" presName="rootText" presStyleLbl="node2" presStyleIdx="3" presStyleCnt="5" custLinFactNeighborX="47634" custLinFactNeighborY="2555">
        <dgm:presLayoutVars>
          <dgm:chPref val="3"/>
        </dgm:presLayoutVars>
      </dgm:prSet>
      <dgm:spPr/>
    </dgm:pt>
    <dgm:pt modelId="{3700C6C7-C3F1-48F4-BD7B-D9782A08B82C}" type="pres">
      <dgm:prSet presAssocID="{EC080B6B-E47C-4BF9-B00C-20D3671EA1F0}" presName="rootConnector" presStyleLbl="node2" presStyleIdx="3" presStyleCnt="5"/>
      <dgm:spPr/>
    </dgm:pt>
    <dgm:pt modelId="{EB2F7A44-9CAB-4B59-B295-5B2533846AEB}" type="pres">
      <dgm:prSet presAssocID="{EC080B6B-E47C-4BF9-B00C-20D3671EA1F0}" presName="hierChild4" presStyleCnt="0"/>
      <dgm:spPr/>
    </dgm:pt>
    <dgm:pt modelId="{310907B5-3FFB-45AD-8E29-AD91FE0D6DAE}" type="pres">
      <dgm:prSet presAssocID="{39EB9581-51FF-4520-A97A-1379E46BC6ED}" presName="Name37" presStyleLbl="parChTrans1D3" presStyleIdx="8" presStyleCnt="10"/>
      <dgm:spPr/>
    </dgm:pt>
    <dgm:pt modelId="{71B8C2C0-1D21-4410-88E5-0475E1302ADB}" type="pres">
      <dgm:prSet presAssocID="{34F3D25F-2E55-4067-959A-ACF4DA67A12D}" presName="hierRoot2" presStyleCnt="0">
        <dgm:presLayoutVars>
          <dgm:hierBranch val="init"/>
        </dgm:presLayoutVars>
      </dgm:prSet>
      <dgm:spPr/>
    </dgm:pt>
    <dgm:pt modelId="{2CC82E3F-90E0-4C78-A2E0-E3F7EAAD6F96}" type="pres">
      <dgm:prSet presAssocID="{34F3D25F-2E55-4067-959A-ACF4DA67A12D}" presName="rootComposite" presStyleCnt="0"/>
      <dgm:spPr/>
    </dgm:pt>
    <dgm:pt modelId="{EF17B002-D8AA-4B9F-815F-B2EE0B31FFE1}" type="pres">
      <dgm:prSet presAssocID="{34F3D25F-2E55-4067-959A-ACF4DA67A12D}" presName="rootText" presStyleLbl="node3" presStyleIdx="8" presStyleCnt="10" custLinFactNeighborX="47261" custLinFactNeighborY="12773">
        <dgm:presLayoutVars>
          <dgm:chPref val="3"/>
        </dgm:presLayoutVars>
      </dgm:prSet>
      <dgm:spPr/>
    </dgm:pt>
    <dgm:pt modelId="{02CB6655-A0D0-44B0-9FD0-A59376FAD88D}" type="pres">
      <dgm:prSet presAssocID="{34F3D25F-2E55-4067-959A-ACF4DA67A12D}" presName="rootConnector" presStyleLbl="node3" presStyleIdx="8" presStyleCnt="10"/>
      <dgm:spPr/>
    </dgm:pt>
    <dgm:pt modelId="{787F7BFC-67CA-40AC-BC50-BD22354CD630}" type="pres">
      <dgm:prSet presAssocID="{34F3D25F-2E55-4067-959A-ACF4DA67A12D}" presName="hierChild4" presStyleCnt="0"/>
      <dgm:spPr/>
    </dgm:pt>
    <dgm:pt modelId="{8EE21C0A-AD36-4D7B-BD93-2A6CA30B9B46}" type="pres">
      <dgm:prSet presAssocID="{34F3D25F-2E55-4067-959A-ACF4DA67A12D}" presName="hierChild5" presStyleCnt="0"/>
      <dgm:spPr/>
    </dgm:pt>
    <dgm:pt modelId="{89704422-300F-468C-B8C3-7FE1EC0C8144}" type="pres">
      <dgm:prSet presAssocID="{EC080B6B-E47C-4BF9-B00C-20D3671EA1F0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80514" custLinFactNeighborY="-1522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81289" custLinFactNeighborY="20193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DD661103-635E-4E06-9D7F-3FBFF396C690}" type="presOf" srcId="{D21401D8-03EE-463A-B25C-06B5FC189655}" destId="{543DC9F1-FF60-4975-964C-AF0CF827B583}" srcOrd="0" destOrd="0" presId="urn:microsoft.com/office/officeart/2005/8/layout/orgChart1"/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19931A12-5FC7-4BCC-ACC0-915C1D872DA8}" type="presOf" srcId="{34F3D25F-2E55-4067-959A-ACF4DA67A12D}" destId="{02CB6655-A0D0-44B0-9FD0-A59376FAD88D}" srcOrd="1" destOrd="0" presId="urn:microsoft.com/office/officeart/2005/8/layout/orgChart1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3E1B0C16-A139-4789-8E73-65E15F3313DB}" type="presOf" srcId="{D21401D8-03EE-463A-B25C-06B5FC189655}" destId="{C507A1B5-283A-44AD-8F0A-0CFFADB3C409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EB1F9B2E-8978-48C6-9225-9AE14514B032}" type="presOf" srcId="{EC080B6B-E47C-4BF9-B00C-20D3671EA1F0}" destId="{3700C6C7-C3F1-48F4-BD7B-D9782A08B82C}" srcOrd="1" destOrd="0" presId="urn:microsoft.com/office/officeart/2005/8/layout/orgChart1"/>
    <dgm:cxn modelId="{9B5DF32F-E822-4600-98EB-3CB53EBD08E4}" type="presOf" srcId="{34F3D25F-2E55-4067-959A-ACF4DA67A12D}" destId="{EF17B002-D8AA-4B9F-815F-B2EE0B31FFE1}" srcOrd="0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895D2A44-2D57-406F-A65F-43A1B5B3D6EC}" srcId="{89448955-38CC-44B4-9AE1-C2203D300AA9}" destId="{EC080B6B-E47C-4BF9-B00C-20D3671EA1F0}" srcOrd="3" destOrd="0" parTransId="{B357E26B-8DAE-4DEC-B574-7E48EB07337C}" sibTransId="{06D4336C-F053-4D50-A1F1-CB95576A1204}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B5913966-26CB-4CC7-B0A1-E2F788BD3E8C}" type="presOf" srcId="{B357E26B-8DAE-4DEC-B574-7E48EB07337C}" destId="{493BF5EF-EFA2-43EB-991B-044634F25142}" srcOrd="0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0B7A474C-EAC8-43B2-9BF2-DF6425B712F4}" srcId="{BEA0552F-7C77-4CDE-85D3-708AD1A14619}" destId="{97A6CCB1-7E6A-4C22-9095-FC1A0B624024}" srcOrd="2" destOrd="0" parTransId="{0A2488BE-41F9-409C-976F-7FA80054E0D6}" sibTransId="{26228CA6-D141-4EE8-8B5A-A51CB20F2DA6}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8AC83F4E-88A8-4D73-AA60-25E3D5C8E568}" type="presOf" srcId="{0A2488BE-41F9-409C-976F-7FA80054E0D6}" destId="{D4A586F2-F800-46F7-9386-F50B3EC78604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F99BE873-E46E-4DCD-A06D-2C17FBA57F22}" srcId="{EC080B6B-E47C-4BF9-B00C-20D3671EA1F0}" destId="{34F3D25F-2E55-4067-959A-ACF4DA67A12D}" srcOrd="0" destOrd="0" parTransId="{39EB9581-51FF-4520-A97A-1379E46BC6ED}" sibTransId="{63C5FB7A-D745-419A-91D7-468BB85FBD78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E77142A4-E1FD-498F-B325-A9C806FEE071}" type="presOf" srcId="{EC080B6B-E47C-4BF9-B00C-20D3671EA1F0}" destId="{A890B05D-536C-46F9-9E95-31695FDE5EB0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7C4C88AE-A1BD-4841-AC27-9CEC45FC85AF}" type="presOf" srcId="{6BFEAC41-CCFC-44BC-9E9F-2AA96EE77532}" destId="{088EAED6-B0E4-4B45-B70A-99EABA5D8DD8}" srcOrd="0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0CA617C0-095B-42DA-BF50-B77C383EB94A}" srcId="{B0860D4C-F5A2-4FE3-A038-3AE6739CB2F8}" destId="{D21401D8-03EE-463A-B25C-06B5FC189655}" srcOrd="1" destOrd="0" parTransId="{6BFEAC41-CCFC-44BC-9E9F-2AA96EE77532}" sibTransId="{5081308D-6450-44D0-BA0C-7C9C09B9481E}"/>
    <dgm:cxn modelId="{7D052BC6-9AB2-4B22-BC10-E6C86A0E93A2}" type="presOf" srcId="{97A6CCB1-7E6A-4C22-9095-FC1A0B624024}" destId="{1215083C-CEB4-486F-AAEC-CBAF2238881C}" srcOrd="1" destOrd="0" presId="urn:microsoft.com/office/officeart/2005/8/layout/orgChart1"/>
    <dgm:cxn modelId="{9513FCC6-0A50-4A23-BCCC-2CEDCFAF3405}" type="presOf" srcId="{97A6CCB1-7E6A-4C22-9095-FC1A0B624024}" destId="{BEEF43F8-77DF-4BEF-A17B-8A266DF2D38F}" srcOrd="0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6B1025FD-9C9D-48B0-B9F1-A00E83BAD75A}" type="presOf" srcId="{39EB9581-51FF-4520-A97A-1379E46BC6ED}" destId="{310907B5-3FFB-45AD-8E29-AD91FE0D6DAE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8DC44531-4659-42A9-99E9-A9F4C1D4365C}" type="presParOf" srcId="{B4731A07-9368-4707-A151-4780BA014B1C}" destId="{D4A586F2-F800-46F7-9386-F50B3EC78604}" srcOrd="4" destOrd="0" presId="urn:microsoft.com/office/officeart/2005/8/layout/orgChart1"/>
    <dgm:cxn modelId="{48D884D4-0AC2-4301-8337-AC4220C0CC58}" type="presParOf" srcId="{B4731A07-9368-4707-A151-4780BA014B1C}" destId="{3FBAA7DC-E2F8-4547-8527-680BC563C9F3}" srcOrd="5" destOrd="0" presId="urn:microsoft.com/office/officeart/2005/8/layout/orgChart1"/>
    <dgm:cxn modelId="{84DC6EBD-03DD-4472-BCCF-8E8CCD99C7C8}" type="presParOf" srcId="{3FBAA7DC-E2F8-4547-8527-680BC563C9F3}" destId="{B176621E-DDC5-4047-8991-AC8A71FC41F2}" srcOrd="0" destOrd="0" presId="urn:microsoft.com/office/officeart/2005/8/layout/orgChart1"/>
    <dgm:cxn modelId="{E7DCAC6E-450F-4EA5-91A4-C09E7764535D}" type="presParOf" srcId="{B176621E-DDC5-4047-8991-AC8A71FC41F2}" destId="{BEEF43F8-77DF-4BEF-A17B-8A266DF2D38F}" srcOrd="0" destOrd="0" presId="urn:microsoft.com/office/officeart/2005/8/layout/orgChart1"/>
    <dgm:cxn modelId="{215898B4-0A61-4B8C-BCDF-B6D78E296CD7}" type="presParOf" srcId="{B176621E-DDC5-4047-8991-AC8A71FC41F2}" destId="{1215083C-CEB4-486F-AAEC-CBAF2238881C}" srcOrd="1" destOrd="0" presId="urn:microsoft.com/office/officeart/2005/8/layout/orgChart1"/>
    <dgm:cxn modelId="{2E0EE752-CB87-4102-B1A5-0E249C8828CE}" type="presParOf" srcId="{3FBAA7DC-E2F8-4547-8527-680BC563C9F3}" destId="{8E0DC667-BDC1-4B8A-B61F-646EDFAFC29B}" srcOrd="1" destOrd="0" presId="urn:microsoft.com/office/officeart/2005/8/layout/orgChart1"/>
    <dgm:cxn modelId="{BDD15789-B062-4BF5-B459-C1C06ED88632}" type="presParOf" srcId="{3FBAA7DC-E2F8-4547-8527-680BC563C9F3}" destId="{BF129CD9-499B-4028-B00A-4A05068D88D6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9B35A191-904B-4076-AEC5-C94A18A195B0}" type="presParOf" srcId="{1F44F630-7EC6-41EC-9A90-A461EB4967E6}" destId="{088EAED6-B0E4-4B45-B70A-99EABA5D8DD8}" srcOrd="2" destOrd="0" presId="urn:microsoft.com/office/officeart/2005/8/layout/orgChart1"/>
    <dgm:cxn modelId="{BA91F4C5-1743-448F-87A3-FC5E9D222FE2}" type="presParOf" srcId="{1F44F630-7EC6-41EC-9A90-A461EB4967E6}" destId="{2C237F65-FAA1-4992-BE7C-391B91736E98}" srcOrd="3" destOrd="0" presId="urn:microsoft.com/office/officeart/2005/8/layout/orgChart1"/>
    <dgm:cxn modelId="{946153B7-5DBF-45C4-8010-247918D680C5}" type="presParOf" srcId="{2C237F65-FAA1-4992-BE7C-391B91736E98}" destId="{1D9F103A-4F43-4C66-A3B8-8A4EFF71CCB7}" srcOrd="0" destOrd="0" presId="urn:microsoft.com/office/officeart/2005/8/layout/orgChart1"/>
    <dgm:cxn modelId="{5DE91690-D597-4E73-B635-A541B5B681A3}" type="presParOf" srcId="{1D9F103A-4F43-4C66-A3B8-8A4EFF71CCB7}" destId="{543DC9F1-FF60-4975-964C-AF0CF827B583}" srcOrd="0" destOrd="0" presId="urn:microsoft.com/office/officeart/2005/8/layout/orgChart1"/>
    <dgm:cxn modelId="{E4F98EFD-E4AC-4C7F-8D36-E0B2729F0BEE}" type="presParOf" srcId="{1D9F103A-4F43-4C66-A3B8-8A4EFF71CCB7}" destId="{C507A1B5-283A-44AD-8F0A-0CFFADB3C409}" srcOrd="1" destOrd="0" presId="urn:microsoft.com/office/officeart/2005/8/layout/orgChart1"/>
    <dgm:cxn modelId="{7E53AEFC-7D62-4ABD-B6E3-EA728E294CB6}" type="presParOf" srcId="{2C237F65-FAA1-4992-BE7C-391B91736E98}" destId="{A2E0ECC9-BE3C-434E-AA25-61145C0713D6}" srcOrd="1" destOrd="0" presId="urn:microsoft.com/office/officeart/2005/8/layout/orgChart1"/>
    <dgm:cxn modelId="{A63A576C-3336-448F-A312-005083D71409}" type="presParOf" srcId="{2C237F65-FAA1-4992-BE7C-391B91736E98}" destId="{0E33C4BA-9B49-462D-8341-5D32C466C97B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0F62202A-9545-44E5-962D-A62CA3711459}" type="presParOf" srcId="{03C4FB5A-F466-4C13-846C-F1ABF63E6135}" destId="{493BF5EF-EFA2-43EB-991B-044634F25142}" srcOrd="6" destOrd="0" presId="urn:microsoft.com/office/officeart/2005/8/layout/orgChart1"/>
    <dgm:cxn modelId="{FD962EFC-C12E-4829-A9C4-2E6BBB59D689}" type="presParOf" srcId="{03C4FB5A-F466-4C13-846C-F1ABF63E6135}" destId="{8C92013C-3E1F-407F-9688-7E80FEC36F19}" srcOrd="7" destOrd="0" presId="urn:microsoft.com/office/officeart/2005/8/layout/orgChart1"/>
    <dgm:cxn modelId="{44F20C62-0ADE-4A9B-8A30-CFD9E30A07D5}" type="presParOf" srcId="{8C92013C-3E1F-407F-9688-7E80FEC36F19}" destId="{EEE43C12-43B5-49E3-9CD8-5DBFEB9E8573}" srcOrd="0" destOrd="0" presId="urn:microsoft.com/office/officeart/2005/8/layout/orgChart1"/>
    <dgm:cxn modelId="{08DA8110-43D3-471B-956B-CD47CC4C3334}" type="presParOf" srcId="{EEE43C12-43B5-49E3-9CD8-5DBFEB9E8573}" destId="{A890B05D-536C-46F9-9E95-31695FDE5EB0}" srcOrd="0" destOrd="0" presId="urn:microsoft.com/office/officeart/2005/8/layout/orgChart1"/>
    <dgm:cxn modelId="{7AFD46A4-12D5-4F8F-90EC-A7365C609EC7}" type="presParOf" srcId="{EEE43C12-43B5-49E3-9CD8-5DBFEB9E8573}" destId="{3700C6C7-C3F1-48F4-BD7B-D9782A08B82C}" srcOrd="1" destOrd="0" presId="urn:microsoft.com/office/officeart/2005/8/layout/orgChart1"/>
    <dgm:cxn modelId="{CB59CF1A-B4C2-44B4-97F0-38AA33660D1F}" type="presParOf" srcId="{8C92013C-3E1F-407F-9688-7E80FEC36F19}" destId="{EB2F7A44-9CAB-4B59-B295-5B2533846AEB}" srcOrd="1" destOrd="0" presId="urn:microsoft.com/office/officeart/2005/8/layout/orgChart1"/>
    <dgm:cxn modelId="{A2AFD42C-578B-4678-B0F2-C12363858997}" type="presParOf" srcId="{EB2F7A44-9CAB-4B59-B295-5B2533846AEB}" destId="{310907B5-3FFB-45AD-8E29-AD91FE0D6DAE}" srcOrd="0" destOrd="0" presId="urn:microsoft.com/office/officeart/2005/8/layout/orgChart1"/>
    <dgm:cxn modelId="{097D545D-D617-4F8A-81EC-672D7F2CF503}" type="presParOf" srcId="{EB2F7A44-9CAB-4B59-B295-5B2533846AEB}" destId="{71B8C2C0-1D21-4410-88E5-0475E1302ADB}" srcOrd="1" destOrd="0" presId="urn:microsoft.com/office/officeart/2005/8/layout/orgChart1"/>
    <dgm:cxn modelId="{B3307E8D-7CD6-440F-BE58-349E7AC10C97}" type="presParOf" srcId="{71B8C2C0-1D21-4410-88E5-0475E1302ADB}" destId="{2CC82E3F-90E0-4C78-A2E0-E3F7EAAD6F96}" srcOrd="0" destOrd="0" presId="urn:microsoft.com/office/officeart/2005/8/layout/orgChart1"/>
    <dgm:cxn modelId="{AF38B5D9-C612-446A-961C-697714D7A1F1}" type="presParOf" srcId="{2CC82E3F-90E0-4C78-A2E0-E3F7EAAD6F96}" destId="{EF17B002-D8AA-4B9F-815F-B2EE0B31FFE1}" srcOrd="0" destOrd="0" presId="urn:microsoft.com/office/officeart/2005/8/layout/orgChart1"/>
    <dgm:cxn modelId="{AEBA8915-5C69-4852-8D97-784E31ABC619}" type="presParOf" srcId="{2CC82E3F-90E0-4C78-A2E0-E3F7EAAD6F96}" destId="{02CB6655-A0D0-44B0-9FD0-A59376FAD88D}" srcOrd="1" destOrd="0" presId="urn:microsoft.com/office/officeart/2005/8/layout/orgChart1"/>
    <dgm:cxn modelId="{44DEFD30-1E43-47E7-8612-94D88A13CDF1}" type="presParOf" srcId="{71B8C2C0-1D21-4410-88E5-0475E1302ADB}" destId="{787F7BFC-67CA-40AC-BC50-BD22354CD630}" srcOrd="1" destOrd="0" presId="urn:microsoft.com/office/officeart/2005/8/layout/orgChart1"/>
    <dgm:cxn modelId="{2E8D9C37-F4C9-4005-BEC4-8D418692ED93}" type="presParOf" srcId="{71B8C2C0-1D21-4410-88E5-0475E1302ADB}" destId="{8EE21C0A-AD36-4D7B-BD93-2A6CA30B9B46}" srcOrd="2" destOrd="0" presId="urn:microsoft.com/office/officeart/2005/8/layout/orgChart1"/>
    <dgm:cxn modelId="{083A48A2-A858-4636-917A-A925F27BADCC}" type="presParOf" srcId="{8C92013C-3E1F-407F-9688-7E80FEC36F19}" destId="{89704422-300F-468C-B8C3-7FE1EC0C8144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cv2.resize(</a:t>
          </a:r>
          <a:r>
            <a:rPr lang="en-US" altLang="zh-TW" dirty="0" err="1"/>
            <a:t>src</a:t>
          </a:r>
          <a:r>
            <a:rPr lang="en-US" altLang="zh-TW" dirty="0"/>
            <a:t> , (width , height))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/>
            <a:t>height: image height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cv2.cvtColor(</a:t>
          </a:r>
          <a:r>
            <a:rPr lang="en-US" altLang="zh-TW" dirty="0" err="1"/>
            <a:t>src</a:t>
          </a:r>
          <a:r>
            <a:rPr lang="en-US" altLang="zh-TW" dirty="0"/>
            <a:t> , cv2.COLOR_BGR2GRAY)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an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width: image width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Change an image size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Cv2.COLOR_BGR2GRAY: Change color type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3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3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1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3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1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3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1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3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1"/>
      <dgm:spPr/>
    </dgm:pt>
    <dgm:pt modelId="{AC3E802D-BE4F-499C-8CDB-C65028BF3A85}" type="pres">
      <dgm:prSet presAssocID="{5EF67A6E-1381-45C8-A1CE-29C8D56B768B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5" presStyleCnt="13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4" presStyleCnt="11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6" presStyleCnt="13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5" presStyleCnt="11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7" presStyleCnt="13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8" presStyleCnt="13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6" presStyleCnt="11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9" presStyleCnt="13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7" presStyleCnt="11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0" presStyleCnt="13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8" presStyleCnt="11"/>
      <dgm:spPr/>
    </dgm:pt>
    <dgm:pt modelId="{81E1A2B3-ABE0-44A7-99D3-318384704229}" type="pres">
      <dgm:prSet presAssocID="{B1A195B6-0D0E-4F76-9BE5-7668FA874C3E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1" presStyleCnt="13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9" presStyleCnt="11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2" presStyleCnt="13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0" presStyleCnt="11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18A7285C-0B36-4313-B6A7-8001CD683C3C}" srcId="{C069B781-594D-499A-B2F2-E6A1146B88BE}" destId="{322A0819-246B-4B48-9EEB-67EFC9F54F55}" srcOrd="4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3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4" destOrd="0" parTransId="{7C92A71D-D6E2-47B3-B09E-3EEDA648215F}" sibTransId="{38746E35-8019-4735-A882-C0AA25C22DBB}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5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8BCF0E4D-60D2-4643-AD78-8D4F96E452D0}" type="presParOf" srcId="{8DD8E095-FE4E-42B5-AA81-52DA99990191}" destId="{188843B2-85A5-4015-AE80-50A04FA3633D}" srcOrd="13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4" destOrd="0" presId="urn:microsoft.com/office/officeart/2008/layout/LinedList"/>
    <dgm:cxn modelId="{02328FAB-DDCC-4F06-9861-FD4F1EACBEC9}" type="presParOf" srcId="{8DD8E095-FE4E-42B5-AA81-52DA99990191}" destId="{321C877A-23D7-402B-9C14-95C9F358D0B5}" srcOrd="15" destOrd="0" presId="urn:microsoft.com/office/officeart/2008/layout/LinedList"/>
    <dgm:cxn modelId="{4EAE3696-D1BC-4C8B-99B5-7B8E5D01304F}" type="presParOf" srcId="{8DD8E095-FE4E-42B5-AA81-52DA99990191}" destId="{2704A91B-7A52-450C-A112-9CD679B95B59}" srcOrd="16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17" destOrd="0" presId="urn:microsoft.com/office/officeart/2008/layout/LinedList"/>
    <dgm:cxn modelId="{3244E28E-EB38-45ED-8EF7-F8DF3E946F61}" type="presParOf" srcId="{8DD8E095-FE4E-42B5-AA81-52DA99990191}" destId="{B2D36FE7-9658-40DB-A557-FC1FFCEA1701}" srcOrd="18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F0DD9ECE-1B92-4C09-BDFB-5973C43B353D}" type="presParOf" srcId="{DB379127-E20E-411C-B52B-75D9ECFD8B1C}" destId="{3E9C755A-EBDA-45C7-BD7F-6AE1301D43C5}" srcOrd="10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1" destOrd="0" presId="urn:microsoft.com/office/officeart/2008/layout/LinedList"/>
    <dgm:cxn modelId="{9F219B29-098D-4A8D-93FF-3FA1C3DFE528}" type="presParOf" srcId="{DB379127-E20E-411C-B52B-75D9ECFD8B1C}" destId="{EA0A202B-04C1-4557-83C2-DD6A2E6935E5}" srcOrd="12" destOrd="0" presId="urn:microsoft.com/office/officeart/2008/layout/LinedList"/>
    <dgm:cxn modelId="{E84A8267-314D-40F8-8B0F-AF51FFF37626}" type="presParOf" srcId="{DB379127-E20E-411C-B52B-75D9ECFD8B1C}" destId="{473544F5-72FA-4ACD-9F68-5348FF5E370F}" srcOrd="13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4" destOrd="0" presId="urn:microsoft.com/office/officeart/2008/layout/LinedList"/>
    <dgm:cxn modelId="{A1951429-E9CC-4569-A5ED-0D6D54DCD1EE}" type="presParOf" srcId="{DB379127-E20E-411C-B52B-75D9ECFD8B1C}" destId="{3F9BFEF0-0F74-46B5-9C72-3187F970E5A0}" srcOrd="15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cv2.bilateralFilter(</a:t>
          </a:r>
          <a:r>
            <a:rPr lang="en-US" altLang="zh-TW" dirty="0" err="1"/>
            <a:t>src</a:t>
          </a:r>
          <a:r>
            <a:rPr lang="en-US" altLang="zh-TW" dirty="0"/>
            <a:t> ,d ,  </a:t>
          </a:r>
          <a:r>
            <a:rPr lang="en-US" altLang="zh-TW" dirty="0" err="1"/>
            <a:t>sigmaColor</a:t>
          </a:r>
          <a:r>
            <a:rPr lang="en-US" altLang="zh-TW" dirty="0"/>
            <a:t>, </a:t>
          </a:r>
          <a:r>
            <a:rPr lang="en-US" altLang="zh-TW" dirty="0" err="1"/>
            <a:t>sigmaSpace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 err="1"/>
            <a:t>sigmaColor</a:t>
          </a:r>
          <a:r>
            <a:rPr lang="en-US" altLang="zh-TW" dirty="0"/>
            <a:t>: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cv2.Canny(</a:t>
          </a:r>
          <a:r>
            <a:rPr lang="en-US" altLang="zh-TW" dirty="0" err="1"/>
            <a:t>src</a:t>
          </a:r>
          <a:r>
            <a:rPr lang="en-US" altLang="zh-TW" dirty="0"/>
            <a:t>, threshold1 , threshold2)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d: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Applies the bilateral filter to an image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threshold1: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3C8F63-DBFB-4E15-B419-000DDD9A251A}">
      <dgm:prSet phldrT="[文字]"/>
      <dgm:spPr/>
      <dgm:t>
        <a:bodyPr/>
        <a:lstStyle/>
        <a:p>
          <a:r>
            <a:rPr lang="en-US" altLang="zh-TW" dirty="0" err="1"/>
            <a:t>sigmaSpace</a:t>
          </a:r>
          <a:r>
            <a:rPr lang="en-US" altLang="zh-TW" dirty="0"/>
            <a:t>:</a:t>
          </a:r>
          <a:endParaRPr lang="zh-TW" altLang="en-US" dirty="0"/>
        </a:p>
      </dgm:t>
    </dgm:pt>
    <dgm:pt modelId="{7357ED4E-BD15-4315-91BC-A957C32F2683}" type="par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5E8DE200-28CF-4D3D-8A60-C71F90D443D1}" type="sib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FF5FB0F5-4DEB-4B50-B0C3-4B048B259F75}">
      <dgm:prSet phldrT="[文字]"/>
      <dgm:spPr/>
      <dgm:t>
        <a:bodyPr/>
        <a:lstStyle/>
        <a:p>
          <a:r>
            <a:rPr lang="en-US" altLang="zh-TW" dirty="0"/>
            <a:t>threshold2:</a:t>
          </a:r>
          <a:endParaRPr lang="zh-TW" altLang="en-US" dirty="0"/>
        </a:p>
      </dgm:t>
    </dgm:pt>
    <dgm:pt modelId="{7A8EB91F-EE96-4CED-82ED-DABC5BF84E04}" type="par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EB3587FF-1058-423B-84A1-92FA3C81B748}" type="sib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5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5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3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5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3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5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3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5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3"/>
      <dgm:spPr/>
    </dgm:pt>
    <dgm:pt modelId="{AC3E802D-BE4F-499C-8CDB-C65028BF3A85}" type="pres">
      <dgm:prSet presAssocID="{5EF67A6E-1381-45C8-A1CE-29C8D56B768B}" presName="vertSpace2b" presStyleCnt="0"/>
      <dgm:spPr/>
    </dgm:pt>
    <dgm:pt modelId="{178D08D4-251E-4DCD-ABF6-6B95CB58B391}" type="pres">
      <dgm:prSet presAssocID="{C03C8F63-DBFB-4E15-B419-000DDD9A251A}" presName="horz2" presStyleCnt="0"/>
      <dgm:spPr/>
    </dgm:pt>
    <dgm:pt modelId="{5CD14543-4EBF-4C00-86ED-9F2A7F09AA8D}" type="pres">
      <dgm:prSet presAssocID="{C03C8F63-DBFB-4E15-B419-000DDD9A251A}" presName="horzSpace2" presStyleCnt="0"/>
      <dgm:spPr/>
    </dgm:pt>
    <dgm:pt modelId="{DDBB7A43-B63F-4BB1-9250-E405F08F4CAB}" type="pres">
      <dgm:prSet presAssocID="{C03C8F63-DBFB-4E15-B419-000DDD9A251A}" presName="tx2" presStyleLbl="revTx" presStyleIdx="5" presStyleCnt="15"/>
      <dgm:spPr/>
    </dgm:pt>
    <dgm:pt modelId="{14517DB3-634B-4446-853B-C96ACA914211}" type="pres">
      <dgm:prSet presAssocID="{C03C8F63-DBFB-4E15-B419-000DDD9A251A}" presName="vert2" presStyleCnt="0"/>
      <dgm:spPr/>
    </dgm:pt>
    <dgm:pt modelId="{8C542F10-ABB7-497B-A134-1C369649CB4E}" type="pres">
      <dgm:prSet presAssocID="{C03C8F63-DBFB-4E15-B419-000DDD9A251A}" presName="thinLine2b" presStyleLbl="callout" presStyleIdx="4" presStyleCnt="13"/>
      <dgm:spPr/>
    </dgm:pt>
    <dgm:pt modelId="{6512C848-2287-4945-A891-BE6673311C05}" type="pres">
      <dgm:prSet presAssocID="{C03C8F63-DBFB-4E15-B419-000DDD9A251A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6" presStyleCnt="15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5" presStyleCnt="13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7" presStyleCnt="15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6" presStyleCnt="13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8" presStyleCnt="15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9" presStyleCnt="15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7" presStyleCnt="13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10" presStyleCnt="15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8" presStyleCnt="13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1" presStyleCnt="15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9" presStyleCnt="13"/>
      <dgm:spPr/>
    </dgm:pt>
    <dgm:pt modelId="{81E1A2B3-ABE0-44A7-99D3-318384704229}" type="pres">
      <dgm:prSet presAssocID="{B1A195B6-0D0E-4F76-9BE5-7668FA874C3E}" presName="vertSpace2b" presStyleCnt="0"/>
      <dgm:spPr/>
    </dgm:pt>
    <dgm:pt modelId="{3291AF36-FBCB-40CE-B88B-29CF19A807FF}" type="pres">
      <dgm:prSet presAssocID="{FF5FB0F5-4DEB-4B50-B0C3-4B048B259F75}" presName="horz2" presStyleCnt="0"/>
      <dgm:spPr/>
    </dgm:pt>
    <dgm:pt modelId="{064D37F8-C43D-4C47-A482-8112AB0583E4}" type="pres">
      <dgm:prSet presAssocID="{FF5FB0F5-4DEB-4B50-B0C3-4B048B259F75}" presName="horzSpace2" presStyleCnt="0"/>
      <dgm:spPr/>
    </dgm:pt>
    <dgm:pt modelId="{04E30246-FB50-4490-86E1-75C07EF468B9}" type="pres">
      <dgm:prSet presAssocID="{FF5FB0F5-4DEB-4B50-B0C3-4B048B259F75}" presName="tx2" presStyleLbl="revTx" presStyleIdx="12" presStyleCnt="15"/>
      <dgm:spPr/>
    </dgm:pt>
    <dgm:pt modelId="{8B861E42-FE22-4510-BBB9-9833FBE57536}" type="pres">
      <dgm:prSet presAssocID="{FF5FB0F5-4DEB-4B50-B0C3-4B048B259F75}" presName="vert2" presStyleCnt="0"/>
      <dgm:spPr/>
    </dgm:pt>
    <dgm:pt modelId="{B287E6B8-E28E-4DA3-9F3D-D1F9BC9F10E3}" type="pres">
      <dgm:prSet presAssocID="{FF5FB0F5-4DEB-4B50-B0C3-4B048B259F75}" presName="thinLine2b" presStyleLbl="callout" presStyleIdx="10" presStyleCnt="13"/>
      <dgm:spPr/>
    </dgm:pt>
    <dgm:pt modelId="{9E61DB6B-90AF-42B9-B7FF-7BB9E7A40699}" type="pres">
      <dgm:prSet presAssocID="{FF5FB0F5-4DEB-4B50-B0C3-4B048B259F75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3" presStyleCnt="15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11" presStyleCnt="13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4" presStyleCnt="15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2" presStyleCnt="13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3278C00B-1CBA-4CA1-8D46-1DC2606EE5CE}" type="presOf" srcId="{C03C8F63-DBFB-4E15-B419-000DDD9A251A}" destId="{DDBB7A43-B63F-4BB1-9250-E405F08F4CAB}" srcOrd="0" destOrd="0" presId="urn:microsoft.com/office/officeart/2008/layout/LinedList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F35B5030-6919-4D08-8BCA-11B66D6A3EAA}" srcId="{C069B781-594D-499A-B2F2-E6A1146B88BE}" destId="{FF5FB0F5-4DEB-4B50-B0C3-4B048B259F75}" srcOrd="3" destOrd="0" parTransId="{7A8EB91F-EE96-4CED-82ED-DABC5BF84E04}" sibTransId="{EB3587FF-1058-423B-84A1-92FA3C81B748}"/>
    <dgm:cxn modelId="{348BB133-743F-4B86-A94C-8929AF2E7C1E}" srcId="{C376B2BC-6933-4F8C-A82D-2673FD6B0AB7}" destId="{C03C8F63-DBFB-4E15-B419-000DDD9A251A}" srcOrd="4" destOrd="0" parTransId="{7357ED4E-BD15-4315-91BC-A957C32F2683}" sibTransId="{5E8DE200-28CF-4D3D-8A60-C71F90D443D1}"/>
    <dgm:cxn modelId="{18A7285C-0B36-4313-B6A7-8001CD683C3C}" srcId="{C069B781-594D-499A-B2F2-E6A1146B88BE}" destId="{322A0819-246B-4B48-9EEB-67EFC9F54F55}" srcOrd="5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4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5" destOrd="0" parTransId="{7C92A71D-D6E2-47B3-B09E-3EEDA648215F}" sibTransId="{38746E35-8019-4735-A882-C0AA25C22DBB}"/>
    <dgm:cxn modelId="{1E2D3585-D027-4C3C-B2D3-258E12CCC44C}" type="presOf" srcId="{FF5FB0F5-4DEB-4B50-B0C3-4B048B259F75}" destId="{04E30246-FB50-4490-86E1-75C07EF468B9}" srcOrd="0" destOrd="0" presId="urn:microsoft.com/office/officeart/2008/layout/LinedList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6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66B2A4C2-AA2F-4559-B159-E2BF0FEF78B8}" type="presParOf" srcId="{8DD8E095-FE4E-42B5-AA81-52DA99990191}" destId="{178D08D4-251E-4DCD-ABF6-6B95CB58B391}" srcOrd="13" destOrd="0" presId="urn:microsoft.com/office/officeart/2008/layout/LinedList"/>
    <dgm:cxn modelId="{36F93ED1-9B98-4C49-9598-17748ED152C3}" type="presParOf" srcId="{178D08D4-251E-4DCD-ABF6-6B95CB58B391}" destId="{5CD14543-4EBF-4C00-86ED-9F2A7F09AA8D}" srcOrd="0" destOrd="0" presId="urn:microsoft.com/office/officeart/2008/layout/LinedList"/>
    <dgm:cxn modelId="{B766BCD1-36E5-459E-B9CF-6C08227DB2F6}" type="presParOf" srcId="{178D08D4-251E-4DCD-ABF6-6B95CB58B391}" destId="{DDBB7A43-B63F-4BB1-9250-E405F08F4CAB}" srcOrd="1" destOrd="0" presId="urn:microsoft.com/office/officeart/2008/layout/LinedList"/>
    <dgm:cxn modelId="{3ED0138D-FCD7-417D-90BE-B0A6C5B5FFD7}" type="presParOf" srcId="{178D08D4-251E-4DCD-ABF6-6B95CB58B391}" destId="{14517DB3-634B-4446-853B-C96ACA914211}" srcOrd="2" destOrd="0" presId="urn:microsoft.com/office/officeart/2008/layout/LinedList"/>
    <dgm:cxn modelId="{CC254538-E6AD-4AFF-B401-0E6BEC0714DD}" type="presParOf" srcId="{8DD8E095-FE4E-42B5-AA81-52DA99990191}" destId="{8C542F10-ABB7-497B-A134-1C369649CB4E}" srcOrd="14" destOrd="0" presId="urn:microsoft.com/office/officeart/2008/layout/LinedList"/>
    <dgm:cxn modelId="{AD194750-FCA6-46FD-8C7D-69B5B1CF5411}" type="presParOf" srcId="{8DD8E095-FE4E-42B5-AA81-52DA99990191}" destId="{6512C848-2287-4945-A891-BE6673311C05}" srcOrd="15" destOrd="0" presId="urn:microsoft.com/office/officeart/2008/layout/LinedList"/>
    <dgm:cxn modelId="{8BCF0E4D-60D2-4643-AD78-8D4F96E452D0}" type="presParOf" srcId="{8DD8E095-FE4E-42B5-AA81-52DA99990191}" destId="{188843B2-85A5-4015-AE80-50A04FA3633D}" srcOrd="16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7" destOrd="0" presId="urn:microsoft.com/office/officeart/2008/layout/LinedList"/>
    <dgm:cxn modelId="{02328FAB-DDCC-4F06-9861-FD4F1EACBEC9}" type="presParOf" srcId="{8DD8E095-FE4E-42B5-AA81-52DA99990191}" destId="{321C877A-23D7-402B-9C14-95C9F358D0B5}" srcOrd="18" destOrd="0" presId="urn:microsoft.com/office/officeart/2008/layout/LinedList"/>
    <dgm:cxn modelId="{4EAE3696-D1BC-4C8B-99B5-7B8E5D01304F}" type="presParOf" srcId="{8DD8E095-FE4E-42B5-AA81-52DA99990191}" destId="{2704A91B-7A52-450C-A112-9CD679B95B59}" srcOrd="19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20" destOrd="0" presId="urn:microsoft.com/office/officeart/2008/layout/LinedList"/>
    <dgm:cxn modelId="{3244E28E-EB38-45ED-8EF7-F8DF3E946F61}" type="presParOf" srcId="{8DD8E095-FE4E-42B5-AA81-52DA99990191}" destId="{B2D36FE7-9658-40DB-A557-FC1FFCEA1701}" srcOrd="21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DF20658B-251F-4668-B9E5-AE386E039760}" type="presParOf" srcId="{DB379127-E20E-411C-B52B-75D9ECFD8B1C}" destId="{3291AF36-FBCB-40CE-B88B-29CF19A807FF}" srcOrd="10" destOrd="0" presId="urn:microsoft.com/office/officeart/2008/layout/LinedList"/>
    <dgm:cxn modelId="{C33BD56A-99A5-4D04-B52C-2801D55D003B}" type="presParOf" srcId="{3291AF36-FBCB-40CE-B88B-29CF19A807FF}" destId="{064D37F8-C43D-4C47-A482-8112AB0583E4}" srcOrd="0" destOrd="0" presId="urn:microsoft.com/office/officeart/2008/layout/LinedList"/>
    <dgm:cxn modelId="{8745F8D1-978D-49AF-B5A0-9863E838701B}" type="presParOf" srcId="{3291AF36-FBCB-40CE-B88B-29CF19A807FF}" destId="{04E30246-FB50-4490-86E1-75C07EF468B9}" srcOrd="1" destOrd="0" presId="urn:microsoft.com/office/officeart/2008/layout/LinedList"/>
    <dgm:cxn modelId="{948280B3-4F99-48E6-9BC7-C7442D63CB3F}" type="presParOf" srcId="{3291AF36-FBCB-40CE-B88B-29CF19A807FF}" destId="{8B861E42-FE22-4510-BBB9-9833FBE57536}" srcOrd="2" destOrd="0" presId="urn:microsoft.com/office/officeart/2008/layout/LinedList"/>
    <dgm:cxn modelId="{832A35A6-6A3C-43D5-9B0E-63B281126445}" type="presParOf" srcId="{DB379127-E20E-411C-B52B-75D9ECFD8B1C}" destId="{B287E6B8-E28E-4DA3-9F3D-D1F9BC9F10E3}" srcOrd="11" destOrd="0" presId="urn:microsoft.com/office/officeart/2008/layout/LinedList"/>
    <dgm:cxn modelId="{E2DDF9A4-7107-45B0-9892-42102BFE0055}" type="presParOf" srcId="{DB379127-E20E-411C-B52B-75D9ECFD8B1C}" destId="{9E61DB6B-90AF-42B9-B7FF-7BB9E7A40699}" srcOrd="12" destOrd="0" presId="urn:microsoft.com/office/officeart/2008/layout/LinedList"/>
    <dgm:cxn modelId="{F0DD9ECE-1B92-4C09-BDFB-5973C43B353D}" type="presParOf" srcId="{DB379127-E20E-411C-B52B-75D9ECFD8B1C}" destId="{3E9C755A-EBDA-45C7-BD7F-6AE1301D43C5}" srcOrd="13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4" destOrd="0" presId="urn:microsoft.com/office/officeart/2008/layout/LinedList"/>
    <dgm:cxn modelId="{9F219B29-098D-4A8D-93FF-3FA1C3DFE528}" type="presParOf" srcId="{DB379127-E20E-411C-B52B-75D9ECFD8B1C}" destId="{EA0A202B-04C1-4557-83C2-DD6A2E6935E5}" srcOrd="15" destOrd="0" presId="urn:microsoft.com/office/officeart/2008/layout/LinedList"/>
    <dgm:cxn modelId="{E84A8267-314D-40F8-8B0F-AF51FFF37626}" type="presParOf" srcId="{DB379127-E20E-411C-B52B-75D9ECFD8B1C}" destId="{473544F5-72FA-4ACD-9F68-5348FF5E370F}" srcOrd="16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7" destOrd="0" presId="urn:microsoft.com/office/officeart/2008/layout/LinedList"/>
    <dgm:cxn modelId="{A1951429-E9CC-4569-A5ED-0D6D54DCD1EE}" type="presParOf" srcId="{DB379127-E20E-411C-B52B-75D9ECFD8B1C}" destId="{3F9BFEF0-0F74-46B5-9C72-3187F970E5A0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 err="1"/>
            <a:t>find_contours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Cutting contours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output: images(10)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result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 err="1"/>
            <a:t>pic_identify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8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8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6"/>
      <dgm:spPr/>
    </dgm:pt>
    <dgm:pt modelId="{6981205E-250C-4CFB-BB46-4D1750AB5ECB}" type="pres">
      <dgm:prSet presAssocID="{7DC98EC4-0853-4AF6-8E0D-3AA87E3BA443}" presName="vertSpace2b" presStyleCnt="0"/>
      <dgm:spPr/>
    </dgm:pt>
    <dgm:pt modelId="{D631682F-7BD2-4AA1-BD99-1E76D569416D}" type="pres">
      <dgm:prSet presAssocID="{FAD5FA20-D32A-4DCB-8FA3-149CF673B8A5}" presName="horz2" presStyleCnt="0"/>
      <dgm:spPr/>
    </dgm:pt>
    <dgm:pt modelId="{1614450E-6FFB-4DC4-B044-AFE2BFDC56BB}" type="pres">
      <dgm:prSet presAssocID="{FAD5FA20-D32A-4DCB-8FA3-149CF673B8A5}" presName="horzSpace2" presStyleCnt="0"/>
      <dgm:spPr/>
    </dgm:pt>
    <dgm:pt modelId="{C0122EC6-3B36-485A-A4E0-D8E86AA8784D}" type="pres">
      <dgm:prSet presAssocID="{FAD5FA20-D32A-4DCB-8FA3-149CF673B8A5}" presName="tx2" presStyleLbl="revTx" presStyleIdx="2" presStyleCnt="8"/>
      <dgm:spPr/>
    </dgm:pt>
    <dgm:pt modelId="{04B86E90-B41B-4D4C-8E66-4FB2ED70BDF0}" type="pres">
      <dgm:prSet presAssocID="{FAD5FA20-D32A-4DCB-8FA3-149CF673B8A5}" presName="vert2" presStyleCnt="0"/>
      <dgm:spPr/>
    </dgm:pt>
    <dgm:pt modelId="{93ECAFA1-E06E-4ECB-8774-99226ADE13B9}" type="pres">
      <dgm:prSet presAssocID="{FAD5FA20-D32A-4DCB-8FA3-149CF673B8A5}" presName="thinLine2b" presStyleLbl="callout" presStyleIdx="1" presStyleCnt="6"/>
      <dgm:spPr/>
    </dgm:pt>
    <dgm:pt modelId="{CB809EFE-A6CC-4AC7-83F3-83413C440493}" type="pres">
      <dgm:prSet presAssocID="{FAD5FA20-D32A-4DCB-8FA3-149CF673B8A5}" presName="vertSpace2b" presStyleCnt="0"/>
      <dgm:spPr/>
    </dgm:pt>
    <dgm:pt modelId="{A12E2274-2F7E-4939-BED1-7862852B8CB6}" type="pres">
      <dgm:prSet presAssocID="{60D9253A-770F-4645-A64A-0D3455D7156A}" presName="horz2" presStyleCnt="0"/>
      <dgm:spPr/>
    </dgm:pt>
    <dgm:pt modelId="{A8C63939-4C89-49BC-A3F7-94A45D40E417}" type="pres">
      <dgm:prSet presAssocID="{60D9253A-770F-4645-A64A-0D3455D7156A}" presName="horzSpace2" presStyleCnt="0"/>
      <dgm:spPr/>
    </dgm:pt>
    <dgm:pt modelId="{732F737A-C41D-4207-9F9E-BA29D28CA832}" type="pres">
      <dgm:prSet presAssocID="{60D9253A-770F-4645-A64A-0D3455D7156A}" presName="tx2" presStyleLbl="revTx" presStyleIdx="3" presStyleCnt="8"/>
      <dgm:spPr/>
    </dgm:pt>
    <dgm:pt modelId="{4CC35FFE-9EC1-433A-837E-F30FD4417F7C}" type="pres">
      <dgm:prSet presAssocID="{60D9253A-770F-4645-A64A-0D3455D7156A}" presName="vert2" presStyleCnt="0"/>
      <dgm:spPr/>
    </dgm:pt>
    <dgm:pt modelId="{A24BF453-1DB5-4BF6-B0B1-4704B7F70B41}" type="pres">
      <dgm:prSet presAssocID="{60D9253A-770F-4645-A64A-0D3455D7156A}" presName="thinLine2b" presStyleLbl="callout" presStyleIdx="2" presStyleCnt="6"/>
      <dgm:spPr/>
    </dgm:pt>
    <dgm:pt modelId="{4AC975B9-BFB6-4EFB-9390-171565E10662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4" presStyleCnt="8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3" presStyleCnt="6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5" presStyleCnt="8"/>
      <dgm:spPr/>
    </dgm:pt>
    <dgm:pt modelId="{DB379127-E20E-411C-B52B-75D9ECFD8B1C}" type="pres">
      <dgm:prSet presAssocID="{C069B781-594D-499A-B2F2-E6A1146B88BE}" presName="vert1" presStyleCnt="0"/>
      <dgm:spPr/>
    </dgm:pt>
    <dgm:pt modelId="{74BE9DB6-A39C-43CA-B0C5-7C8F8C9B391F}" type="pres">
      <dgm:prSet presAssocID="{6320FC18-EE78-4A4C-9130-3FEBC5310372}" presName="vertSpace2a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6" presStyleCnt="8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4" presStyleCnt="6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7" presStyleCnt="8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5" presStyleCnt="6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DFC7FC3A-0533-4B50-B106-DBA84230541A}" type="presOf" srcId="{B9086EF2-63A6-43E2-8AAE-463160B14F5D}" destId="{A42156A2-1CE6-406C-9A9D-AE0728EEB2F5}" srcOrd="0" destOrd="0" presId="urn:microsoft.com/office/officeart/2008/layout/LinedList"/>
    <dgm:cxn modelId="{18A7285C-0B36-4313-B6A7-8001CD683C3C}" srcId="{C069B781-594D-499A-B2F2-E6A1146B88BE}" destId="{322A0819-246B-4B48-9EEB-67EFC9F54F55}" srcOrd="1" destOrd="0" parTransId="{F51AD871-FF5A-4959-88E3-EF7D3BDE26B8}" sibTransId="{CBAD8F41-15EB-4EAA-8591-B9BF806E930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0" destOrd="0" parTransId="{8425D1E3-DBD1-404E-8F44-4FC42F4500A8}" sibTransId="{E3AD2EAD-1956-45B9-A7D1-E6A67B51BBEB}"/>
    <dgm:cxn modelId="{C4EAB458-17BF-4D06-B364-20AB6C6DB261}" srcId="{C376B2BC-6933-4F8C-A82D-2673FD6B0AB7}" destId="{60D9253A-770F-4645-A64A-0D3455D7156A}" srcOrd="2" destOrd="0" parTransId="{7C92A71D-D6E2-47B3-B09E-3EEDA648215F}" sibTransId="{38746E35-8019-4735-A882-C0AA25C22DBB}"/>
    <dgm:cxn modelId="{E97E7BAA-5E25-4050-BD24-797326E342E0}" type="presOf" srcId="{60D9253A-770F-4645-A64A-0D3455D7156A}" destId="{732F737A-C41D-4207-9F9E-BA29D28CA832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0D83B7F0-D3FF-4021-A7DD-D58942F8F23C}" srcId="{C376B2BC-6933-4F8C-A82D-2673FD6B0AB7}" destId="{B9086EF2-63A6-43E2-8AAE-463160B14F5D}" srcOrd="3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E88ACCFA-B0D6-4A93-BA0F-E71B465C1D2C}" type="presOf" srcId="{FAD5FA20-D32A-4DCB-8FA3-149CF673B8A5}" destId="{C0122EC6-3B36-485A-A4E0-D8E86AA8784D}" srcOrd="0" destOrd="0" presId="urn:microsoft.com/office/officeart/2008/layout/LinedList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475BB18C-955A-4636-9C9F-4851B4078F7D}" type="presParOf" srcId="{8DD8E095-FE4E-42B5-AA81-52DA99990191}" destId="{D631682F-7BD2-4AA1-BD99-1E76D569416D}" srcOrd="4" destOrd="0" presId="urn:microsoft.com/office/officeart/2008/layout/LinedList"/>
    <dgm:cxn modelId="{374800F9-F76F-4E20-B57D-5F670ACC58EE}" type="presParOf" srcId="{D631682F-7BD2-4AA1-BD99-1E76D569416D}" destId="{1614450E-6FFB-4DC4-B044-AFE2BFDC56BB}" srcOrd="0" destOrd="0" presId="urn:microsoft.com/office/officeart/2008/layout/LinedList"/>
    <dgm:cxn modelId="{40B1AC2A-CD0F-453C-B8E8-74B629831741}" type="presParOf" srcId="{D631682F-7BD2-4AA1-BD99-1E76D569416D}" destId="{C0122EC6-3B36-485A-A4E0-D8E86AA8784D}" srcOrd="1" destOrd="0" presId="urn:microsoft.com/office/officeart/2008/layout/LinedList"/>
    <dgm:cxn modelId="{CB1216FE-C8C9-4814-9168-A279A2D451BE}" type="presParOf" srcId="{D631682F-7BD2-4AA1-BD99-1E76D569416D}" destId="{04B86E90-B41B-4D4C-8E66-4FB2ED70BDF0}" srcOrd="2" destOrd="0" presId="urn:microsoft.com/office/officeart/2008/layout/LinedList"/>
    <dgm:cxn modelId="{512B15CC-66E3-42AA-A32F-4B376E904017}" type="presParOf" srcId="{8DD8E095-FE4E-42B5-AA81-52DA99990191}" destId="{93ECAFA1-E06E-4ECB-8774-99226ADE13B9}" srcOrd="5" destOrd="0" presId="urn:microsoft.com/office/officeart/2008/layout/LinedList"/>
    <dgm:cxn modelId="{E460E250-991B-4396-AAAF-E9CEDC7FF293}" type="presParOf" srcId="{8DD8E095-FE4E-42B5-AA81-52DA99990191}" destId="{CB809EFE-A6CC-4AC7-83F3-83413C440493}" srcOrd="6" destOrd="0" presId="urn:microsoft.com/office/officeart/2008/layout/LinedList"/>
    <dgm:cxn modelId="{3B9F7891-8C38-454D-BF0D-04F2142BCE9D}" type="presParOf" srcId="{8DD8E095-FE4E-42B5-AA81-52DA99990191}" destId="{A12E2274-2F7E-4939-BED1-7862852B8CB6}" srcOrd="7" destOrd="0" presId="urn:microsoft.com/office/officeart/2008/layout/LinedList"/>
    <dgm:cxn modelId="{BDDF1E2B-8612-45EF-91FF-D235AE142EF8}" type="presParOf" srcId="{A12E2274-2F7E-4939-BED1-7862852B8CB6}" destId="{A8C63939-4C89-49BC-A3F7-94A45D40E417}" srcOrd="0" destOrd="0" presId="urn:microsoft.com/office/officeart/2008/layout/LinedList"/>
    <dgm:cxn modelId="{79763B7B-7687-4069-A8C7-DF39B260C4A1}" type="presParOf" srcId="{A12E2274-2F7E-4939-BED1-7862852B8CB6}" destId="{732F737A-C41D-4207-9F9E-BA29D28CA832}" srcOrd="1" destOrd="0" presId="urn:microsoft.com/office/officeart/2008/layout/LinedList"/>
    <dgm:cxn modelId="{174EE494-0570-45D4-A631-E575D4760F66}" type="presParOf" srcId="{A12E2274-2F7E-4939-BED1-7862852B8CB6}" destId="{4CC35FFE-9EC1-433A-837E-F30FD4417F7C}" srcOrd="2" destOrd="0" presId="urn:microsoft.com/office/officeart/2008/layout/LinedList"/>
    <dgm:cxn modelId="{27BB4E8B-A648-43D1-9947-EA3EFA056CDF}" type="presParOf" srcId="{8DD8E095-FE4E-42B5-AA81-52DA99990191}" destId="{A24BF453-1DB5-4BF6-B0B1-4704B7F70B41}" srcOrd="8" destOrd="0" presId="urn:microsoft.com/office/officeart/2008/layout/LinedList"/>
    <dgm:cxn modelId="{F5B6AA0A-5A9F-4A0B-9B9D-969336AFE718}" type="presParOf" srcId="{8DD8E095-FE4E-42B5-AA81-52DA99990191}" destId="{4AC975B9-BFB6-4EFB-9390-171565E10662}" srcOrd="9" destOrd="0" presId="urn:microsoft.com/office/officeart/2008/layout/LinedList"/>
    <dgm:cxn modelId="{49903D84-4DE2-4CD8-BB72-7554BA02B903}" type="presParOf" srcId="{8DD8E095-FE4E-42B5-AA81-52DA99990191}" destId="{2704A91B-7A52-450C-A112-9CD679B95B59}" srcOrd="10" destOrd="0" presId="urn:microsoft.com/office/officeart/2008/layout/LinedList"/>
    <dgm:cxn modelId="{41B8EEA7-04A9-473F-A74E-3C4AF33411D2}" type="presParOf" srcId="{2704A91B-7A52-450C-A112-9CD679B95B59}" destId="{BE49734A-71E0-424C-855A-90A53DC81461}" srcOrd="0" destOrd="0" presId="urn:microsoft.com/office/officeart/2008/layout/LinedList"/>
    <dgm:cxn modelId="{D896346D-A713-441A-9D03-C7A2D363916A}" type="presParOf" srcId="{2704A91B-7A52-450C-A112-9CD679B95B59}" destId="{A42156A2-1CE6-406C-9A9D-AE0728EEB2F5}" srcOrd="1" destOrd="0" presId="urn:microsoft.com/office/officeart/2008/layout/LinedList"/>
    <dgm:cxn modelId="{14A49C8F-D4B7-48BC-8944-0D316A2F8FA4}" type="presParOf" srcId="{2704A91B-7A52-450C-A112-9CD679B95B59}" destId="{F27756AC-6303-42EE-89A0-D348932B189B}" srcOrd="2" destOrd="0" presId="urn:microsoft.com/office/officeart/2008/layout/LinedList"/>
    <dgm:cxn modelId="{0B4AEE87-CAC5-4267-AEFA-1A3EFBEBA61C}" type="presParOf" srcId="{8DD8E095-FE4E-42B5-AA81-52DA99990191}" destId="{7C6ACEAF-1362-4298-9206-5DBAAE08D8C4}" srcOrd="11" destOrd="0" presId="urn:microsoft.com/office/officeart/2008/layout/LinedList"/>
    <dgm:cxn modelId="{1D7E6280-2FB9-4AD9-9274-099443EB1205}" type="presParOf" srcId="{8DD8E095-FE4E-42B5-AA81-52DA99990191}" destId="{B2D36FE7-9658-40DB-A557-FC1FFCEA1701}" srcOrd="12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E49EE586-157A-4AE2-B547-A51CBDD02881}" type="presParOf" srcId="{DB379127-E20E-411C-B52B-75D9ECFD8B1C}" destId="{74BE9DB6-A39C-43CA-B0C5-7C8F8C9B391F}" srcOrd="0" destOrd="0" presId="urn:microsoft.com/office/officeart/2008/layout/LinedList"/>
    <dgm:cxn modelId="{F0DD9ECE-1B92-4C09-BDFB-5973C43B353D}" type="presParOf" srcId="{DB379127-E20E-411C-B52B-75D9ECFD8B1C}" destId="{3E9C755A-EBDA-45C7-BD7F-6AE1301D43C5}" srcOrd="1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2" destOrd="0" presId="urn:microsoft.com/office/officeart/2008/layout/LinedList"/>
    <dgm:cxn modelId="{9F219B29-098D-4A8D-93FF-3FA1C3DFE528}" type="presParOf" srcId="{DB379127-E20E-411C-B52B-75D9ECFD8B1C}" destId="{EA0A202B-04C1-4557-83C2-DD6A2E6935E5}" srcOrd="3" destOrd="0" presId="urn:microsoft.com/office/officeart/2008/layout/LinedList"/>
    <dgm:cxn modelId="{E84A8267-314D-40F8-8B0F-AF51FFF37626}" type="presParOf" srcId="{DB379127-E20E-411C-B52B-75D9ECFD8B1C}" destId="{473544F5-72FA-4ACD-9F68-5348FF5E370F}" srcOrd="4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5" destOrd="0" presId="urn:microsoft.com/office/officeart/2008/layout/LinedList"/>
    <dgm:cxn modelId="{A1951429-E9CC-4569-A5ED-0D6D54DCD1EE}" type="presParOf" srcId="{DB379127-E20E-411C-B52B-75D9ECFD8B1C}" destId="{3F9BFEF0-0F74-46B5-9C72-3187F970E5A0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cv2.resize(</a:t>
          </a:r>
          <a:r>
            <a:rPr lang="en-US" altLang="zh-TW" dirty="0" err="1"/>
            <a:t>src</a:t>
          </a:r>
          <a:r>
            <a:rPr lang="en-US" altLang="zh-TW" dirty="0"/>
            <a:t> , (width , height))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/>
            <a:t>height: image height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width: image width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Change an image size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1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7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7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6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7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6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7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6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7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6"/>
      <dgm:spPr/>
    </dgm:pt>
    <dgm:pt modelId="{AC3E802D-BE4F-499C-8CDB-C65028BF3A85}" type="pres">
      <dgm:prSet presAssocID="{5EF67A6E-1381-45C8-A1CE-29C8D56B768B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5" presStyleCnt="7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4" presStyleCnt="6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6" presStyleCnt="7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5" presStyleCnt="6"/>
      <dgm:spPr/>
    </dgm:pt>
    <dgm:pt modelId="{B2D36FE7-9658-40DB-A557-FC1FFCEA1701}" type="pres">
      <dgm:prSet presAssocID="{B9086EF2-63A6-43E2-8AAE-463160B14F5D}" presName="vertSpace2b" presStyleCnt="0"/>
      <dgm:spPr/>
    </dgm:pt>
  </dgm:ptLst>
  <dgm:cxnLst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C4EAB458-17BF-4D06-B364-20AB6C6DB261}" srcId="{C376B2BC-6933-4F8C-A82D-2673FD6B0AB7}" destId="{60D9253A-770F-4645-A64A-0D3455D7156A}" srcOrd="4" destOrd="0" parTransId="{7C92A71D-D6E2-47B3-B09E-3EEDA648215F}" sibTransId="{38746E35-8019-4735-A882-C0AA25C22DBB}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0D83B7F0-D3FF-4021-A7DD-D58942F8F23C}" srcId="{C376B2BC-6933-4F8C-A82D-2673FD6B0AB7}" destId="{B9086EF2-63A6-43E2-8AAE-463160B14F5D}" srcOrd="5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8BCF0E4D-60D2-4643-AD78-8D4F96E452D0}" type="presParOf" srcId="{8DD8E095-FE4E-42B5-AA81-52DA99990191}" destId="{188843B2-85A5-4015-AE80-50A04FA3633D}" srcOrd="13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4" destOrd="0" presId="urn:microsoft.com/office/officeart/2008/layout/LinedList"/>
    <dgm:cxn modelId="{02328FAB-DDCC-4F06-9861-FD4F1EACBEC9}" type="presParOf" srcId="{8DD8E095-FE4E-42B5-AA81-52DA99990191}" destId="{321C877A-23D7-402B-9C14-95C9F358D0B5}" srcOrd="15" destOrd="0" presId="urn:microsoft.com/office/officeart/2008/layout/LinedList"/>
    <dgm:cxn modelId="{4EAE3696-D1BC-4C8B-99B5-7B8E5D01304F}" type="presParOf" srcId="{8DD8E095-FE4E-42B5-AA81-52DA99990191}" destId="{2704A91B-7A52-450C-A112-9CD679B95B59}" srcOrd="16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17" destOrd="0" presId="urn:microsoft.com/office/officeart/2008/layout/LinedList"/>
    <dgm:cxn modelId="{3244E28E-EB38-45ED-8EF7-F8DF3E946F61}" type="presParOf" srcId="{8DD8E095-FE4E-42B5-AA81-52DA99990191}" destId="{B2D36FE7-9658-40DB-A557-FC1FFCEA1701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b="0" dirty="0"/>
            <a:t>cv2.convertScaleAbs(</a:t>
          </a:r>
          <a:r>
            <a:rPr lang="en-US" b="0" dirty="0" err="1"/>
            <a:t>src</a:t>
          </a:r>
          <a:r>
            <a:rPr lang="en-US" b="0" dirty="0"/>
            <a:t> , alpha , beta)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 input image array     Input : image array     output : image array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b="0" dirty="0" err="1"/>
            <a:t>find_white</a:t>
          </a:r>
          <a:r>
            <a:rPr lang="en-US" b="0" dirty="0"/>
            <a:t>(</a:t>
          </a:r>
          <a:r>
            <a:rPr lang="en-US" b="0" dirty="0" err="1"/>
            <a:t>src</a:t>
          </a:r>
          <a:r>
            <a:rPr lang="en-US" b="0" dirty="0"/>
            <a:t> , </a:t>
          </a:r>
          <a:r>
            <a:rPr lang="en-US" b="0" dirty="0" err="1"/>
            <a:t>h_low</a:t>
          </a:r>
          <a:r>
            <a:rPr lang="en-US" b="0" dirty="0"/>
            <a:t> , </a:t>
          </a:r>
          <a:r>
            <a:rPr lang="en-US" b="0" dirty="0" err="1"/>
            <a:t>h_high</a:t>
          </a:r>
          <a:r>
            <a:rPr lang="en-US" b="0" dirty="0"/>
            <a:t> , </a:t>
          </a:r>
          <a:r>
            <a:rPr lang="en-US" b="0" dirty="0" err="1"/>
            <a:t>s_low</a:t>
          </a:r>
          <a:r>
            <a:rPr lang="en-US" b="0" dirty="0"/>
            <a:t> , </a:t>
          </a:r>
          <a:r>
            <a:rPr lang="en-US" b="0" dirty="0" err="1"/>
            <a:t>s_high</a:t>
          </a:r>
          <a:r>
            <a:rPr lang="en-US" b="0" dirty="0"/>
            <a:t> , </a:t>
          </a:r>
          <a:r>
            <a:rPr lang="en-US" b="0" dirty="0" err="1"/>
            <a:t>v_low</a:t>
          </a:r>
          <a:r>
            <a:rPr lang="en-US" b="0" dirty="0"/>
            <a:t> , </a:t>
          </a:r>
          <a:r>
            <a:rPr lang="en-US" b="0" dirty="0" err="1"/>
            <a:t>v_high</a:t>
          </a:r>
          <a:r>
            <a:rPr lang="en-US" b="0" dirty="0"/>
            <a:t>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Find image white color 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Increase contrast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C03C8F63-DBFB-4E15-B419-000DDD9A251A}">
      <dgm:prSet phldrT="[文字]"/>
      <dgm:spPr/>
      <dgm:t>
        <a:bodyPr/>
        <a:lstStyle/>
        <a:p>
          <a:r>
            <a:rPr lang="en-US" altLang="zh-TW" dirty="0"/>
            <a:t>beta: </a:t>
          </a:r>
          <a:r>
            <a:rPr lang="en-US" b="0" i="0" dirty="0"/>
            <a:t>optional delta added to the scaled values</a:t>
          </a:r>
          <a:endParaRPr lang="zh-TW" altLang="en-US" dirty="0"/>
        </a:p>
      </dgm:t>
    </dgm:pt>
    <dgm:pt modelId="{7357ED4E-BD15-4315-91BC-A957C32F2683}" type="par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5E8DE200-28CF-4D3D-8A60-C71F90D443D1}" type="sib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2B114D79-B851-45CF-8472-645576E2310F}">
      <dgm:prSet phldrT="[文字]"/>
      <dgm:spPr/>
      <dgm:t>
        <a:bodyPr/>
        <a:lstStyle/>
        <a:p>
          <a:r>
            <a:rPr lang="en-US" altLang="zh-TW" dirty="0"/>
            <a:t>alpha : </a:t>
          </a:r>
          <a:r>
            <a:rPr lang="en-US" b="0" i="0" dirty="0"/>
            <a:t>optional scale factor</a:t>
          </a:r>
          <a:endParaRPr lang="zh-TW" altLang="en-US" dirty="0"/>
        </a:p>
      </dgm:t>
    </dgm:pt>
    <dgm:pt modelId="{3D9AA70B-D22B-4275-AA8B-105FD88747C5}" type="parTrans" cxnId="{13810923-86F3-4883-ACE0-99A6EC40C181}">
      <dgm:prSet/>
      <dgm:spPr/>
      <dgm:t>
        <a:bodyPr/>
        <a:lstStyle/>
        <a:p>
          <a:endParaRPr lang="zh-TW" altLang="en-US"/>
        </a:p>
      </dgm:t>
    </dgm:pt>
    <dgm:pt modelId="{1EFD096F-AFD8-4473-BB70-763BBAEEDD7D}" type="sibTrans" cxnId="{13810923-86F3-4883-ACE0-99A6EC40C181}">
      <dgm:prSet/>
      <dgm:spPr/>
      <dgm:t>
        <a:bodyPr/>
        <a:lstStyle/>
        <a:p>
          <a:endParaRPr lang="zh-TW" altLang="en-US"/>
        </a:p>
      </dgm:t>
    </dgm:pt>
    <dgm:pt modelId="{82D686D6-5D30-4F73-A135-C4AB9F617362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 input image        Input: image     output: image</a:t>
          </a:r>
          <a:endParaRPr lang="zh-TW" altLang="en-US" dirty="0"/>
        </a:p>
      </dgm:t>
    </dgm:pt>
    <dgm:pt modelId="{72FC6EF0-7DC7-45BE-8B1A-E2B35587D17E}" type="parTrans" cxnId="{6ACFB836-C748-46EA-ADD8-1B14989C42BB}">
      <dgm:prSet/>
      <dgm:spPr/>
      <dgm:t>
        <a:bodyPr/>
        <a:lstStyle/>
        <a:p>
          <a:endParaRPr lang="zh-TW" altLang="en-US"/>
        </a:p>
      </dgm:t>
    </dgm:pt>
    <dgm:pt modelId="{DFB762A9-B0AB-4AE9-BB10-23F3089C0EBE}" type="sibTrans" cxnId="{6ACFB836-C748-46EA-ADD8-1B14989C42BB}">
      <dgm:prSet/>
      <dgm:spPr/>
      <dgm:t>
        <a:bodyPr/>
        <a:lstStyle/>
        <a:p>
          <a:endParaRPr lang="zh-TW" altLang="en-US"/>
        </a:p>
      </dgm:t>
    </dgm:pt>
    <dgm:pt modelId="{645D8DD5-4335-4A21-8122-DC78F8300602}">
      <dgm:prSet phldrT="[文字]"/>
      <dgm:spPr/>
      <dgm:t>
        <a:bodyPr/>
        <a:lstStyle/>
        <a:p>
          <a:r>
            <a:rPr lang="en-US" altLang="zh-TW" dirty="0" err="1"/>
            <a:t>h_low</a:t>
          </a:r>
          <a:r>
            <a:rPr lang="en-US" altLang="zh-TW" dirty="0"/>
            <a:t> : the lowest h value</a:t>
          </a:r>
          <a:endParaRPr lang="zh-TW" altLang="en-US" dirty="0"/>
        </a:p>
      </dgm:t>
    </dgm:pt>
    <dgm:pt modelId="{286E2328-0635-42E3-8424-33026002F9F4}" type="parTrans" cxnId="{A59A88ED-B552-4EAD-BB28-318BEC25E846}">
      <dgm:prSet/>
      <dgm:spPr/>
      <dgm:t>
        <a:bodyPr/>
        <a:lstStyle/>
        <a:p>
          <a:endParaRPr lang="zh-TW" altLang="en-US"/>
        </a:p>
      </dgm:t>
    </dgm:pt>
    <dgm:pt modelId="{E0D855A7-736F-4AE8-8807-BA5E931E98F5}" type="sibTrans" cxnId="{A59A88ED-B552-4EAD-BB28-318BEC25E846}">
      <dgm:prSet/>
      <dgm:spPr/>
      <dgm:t>
        <a:bodyPr/>
        <a:lstStyle/>
        <a:p>
          <a:endParaRPr lang="zh-TW" altLang="en-US"/>
        </a:p>
      </dgm:t>
    </dgm:pt>
    <dgm:pt modelId="{F25518CC-DE1C-4920-9963-C88B6A9EB103}">
      <dgm:prSet phldrT="[文字]"/>
      <dgm:spPr/>
      <dgm:t>
        <a:bodyPr/>
        <a:lstStyle/>
        <a:p>
          <a:r>
            <a:rPr lang="en-US" altLang="zh-TW" dirty="0" err="1"/>
            <a:t>h_high</a:t>
          </a:r>
          <a:r>
            <a:rPr lang="en-US" altLang="zh-TW" dirty="0"/>
            <a:t> : the highest h value</a:t>
          </a:r>
          <a:endParaRPr lang="zh-TW" altLang="en-US" dirty="0"/>
        </a:p>
      </dgm:t>
    </dgm:pt>
    <dgm:pt modelId="{6E55A882-9950-4932-ADA0-4CAE4DB19E3F}" type="parTrans" cxnId="{6C5699A3-345A-4E67-A050-267EF494EA04}">
      <dgm:prSet/>
      <dgm:spPr/>
      <dgm:t>
        <a:bodyPr/>
        <a:lstStyle/>
        <a:p>
          <a:endParaRPr lang="zh-TW" altLang="en-US"/>
        </a:p>
      </dgm:t>
    </dgm:pt>
    <dgm:pt modelId="{46ACA76C-1CBD-4F0B-B553-BC633EBB02A5}" type="sibTrans" cxnId="{6C5699A3-345A-4E67-A050-267EF494EA04}">
      <dgm:prSet/>
      <dgm:spPr/>
      <dgm:t>
        <a:bodyPr/>
        <a:lstStyle/>
        <a:p>
          <a:endParaRPr lang="zh-TW" altLang="en-US"/>
        </a:p>
      </dgm:t>
    </dgm:pt>
    <dgm:pt modelId="{F098ED13-B5E1-4DBE-9BE0-9C79699ACD61}">
      <dgm:prSet phldrT="[文字]"/>
      <dgm:spPr/>
      <dgm:t>
        <a:bodyPr/>
        <a:lstStyle/>
        <a:p>
          <a:r>
            <a:rPr lang="en-US" altLang="zh-TW" dirty="0" err="1"/>
            <a:t>s_low</a:t>
          </a:r>
          <a:r>
            <a:rPr lang="en-US" altLang="zh-TW" dirty="0"/>
            <a:t> : the lowest s value</a:t>
          </a:r>
          <a:endParaRPr lang="zh-TW" altLang="en-US" dirty="0"/>
        </a:p>
      </dgm:t>
    </dgm:pt>
    <dgm:pt modelId="{92EBB513-12D9-4A86-9475-4932371C9B81}" type="parTrans" cxnId="{412C9571-784B-4666-B4E1-100A6B3A1238}">
      <dgm:prSet/>
      <dgm:spPr/>
      <dgm:t>
        <a:bodyPr/>
        <a:lstStyle/>
        <a:p>
          <a:endParaRPr lang="zh-TW" altLang="en-US"/>
        </a:p>
      </dgm:t>
    </dgm:pt>
    <dgm:pt modelId="{BBA73112-8827-4E74-813F-CA3E8FBC79A9}" type="sibTrans" cxnId="{412C9571-784B-4666-B4E1-100A6B3A1238}">
      <dgm:prSet/>
      <dgm:spPr/>
      <dgm:t>
        <a:bodyPr/>
        <a:lstStyle/>
        <a:p>
          <a:endParaRPr lang="zh-TW" altLang="en-US"/>
        </a:p>
      </dgm:t>
    </dgm:pt>
    <dgm:pt modelId="{623FF661-672F-401B-BB32-8BA49BD7882D}">
      <dgm:prSet phldrT="[文字]"/>
      <dgm:spPr/>
      <dgm:t>
        <a:bodyPr/>
        <a:lstStyle/>
        <a:p>
          <a:r>
            <a:rPr lang="en-US" altLang="zh-TW" dirty="0" err="1"/>
            <a:t>s_high</a:t>
          </a:r>
          <a:r>
            <a:rPr lang="en-US" altLang="zh-TW" dirty="0"/>
            <a:t> : the highest s value</a:t>
          </a:r>
          <a:endParaRPr lang="zh-TW" altLang="en-US" dirty="0"/>
        </a:p>
      </dgm:t>
    </dgm:pt>
    <dgm:pt modelId="{87858E7A-4494-45F2-ABA1-EF21476F03F8}" type="parTrans" cxnId="{40524514-33BA-4EA1-B09A-C866850D2698}">
      <dgm:prSet/>
      <dgm:spPr/>
      <dgm:t>
        <a:bodyPr/>
        <a:lstStyle/>
        <a:p>
          <a:endParaRPr lang="zh-TW" altLang="en-US"/>
        </a:p>
      </dgm:t>
    </dgm:pt>
    <dgm:pt modelId="{CE83C915-4D06-4FEC-9B2D-F9CF68E6675A}" type="sibTrans" cxnId="{40524514-33BA-4EA1-B09A-C866850D2698}">
      <dgm:prSet/>
      <dgm:spPr/>
      <dgm:t>
        <a:bodyPr/>
        <a:lstStyle/>
        <a:p>
          <a:endParaRPr lang="zh-TW" altLang="en-US"/>
        </a:p>
      </dgm:t>
    </dgm:pt>
    <dgm:pt modelId="{5CC3EB38-6269-4606-ABE6-BFA639F58D9D}">
      <dgm:prSet phldrT="[文字]"/>
      <dgm:spPr/>
      <dgm:t>
        <a:bodyPr/>
        <a:lstStyle/>
        <a:p>
          <a:r>
            <a:rPr lang="en-US" altLang="zh-TW" dirty="0" err="1"/>
            <a:t>v_low</a:t>
          </a:r>
          <a:r>
            <a:rPr lang="en-US" altLang="zh-TW" dirty="0"/>
            <a:t> : the lowest v value</a:t>
          </a:r>
          <a:endParaRPr lang="zh-TW" altLang="en-US" dirty="0"/>
        </a:p>
      </dgm:t>
    </dgm:pt>
    <dgm:pt modelId="{D18D154E-C5C7-4532-A1AC-A9BB973BE0A7}" type="parTrans" cxnId="{AC697B3B-9990-4055-939D-FBBA270284E0}">
      <dgm:prSet/>
      <dgm:spPr/>
      <dgm:t>
        <a:bodyPr/>
        <a:lstStyle/>
        <a:p>
          <a:endParaRPr lang="zh-TW" altLang="en-US"/>
        </a:p>
      </dgm:t>
    </dgm:pt>
    <dgm:pt modelId="{0A70EC14-D7A9-4863-A0F0-759C6140A64D}" type="sibTrans" cxnId="{AC697B3B-9990-4055-939D-FBBA270284E0}">
      <dgm:prSet/>
      <dgm:spPr/>
      <dgm:t>
        <a:bodyPr/>
        <a:lstStyle/>
        <a:p>
          <a:endParaRPr lang="zh-TW" altLang="en-US"/>
        </a:p>
      </dgm:t>
    </dgm:pt>
    <dgm:pt modelId="{D872038D-5360-4E5C-A516-1E1E26ABEC0D}">
      <dgm:prSet phldrT="[文字]"/>
      <dgm:spPr/>
      <dgm:t>
        <a:bodyPr/>
        <a:lstStyle/>
        <a:p>
          <a:r>
            <a:rPr lang="en-US" altLang="zh-TW" dirty="0" err="1"/>
            <a:t>v_high</a:t>
          </a:r>
          <a:r>
            <a:rPr lang="en-US" altLang="zh-TW" dirty="0"/>
            <a:t> : the highest v value</a:t>
          </a:r>
          <a:endParaRPr lang="zh-TW" altLang="en-US" dirty="0"/>
        </a:p>
      </dgm:t>
    </dgm:pt>
    <dgm:pt modelId="{BDE2E5E9-2640-4CF2-B3D2-C86373340B7B}" type="parTrans" cxnId="{4F0E0BA1-6A7F-402B-A01F-5A69E8D4C786}">
      <dgm:prSet/>
      <dgm:spPr/>
      <dgm:t>
        <a:bodyPr/>
        <a:lstStyle/>
        <a:p>
          <a:endParaRPr lang="zh-TW" altLang="en-US"/>
        </a:p>
      </dgm:t>
    </dgm:pt>
    <dgm:pt modelId="{C2C46508-63A5-402A-98D0-9270308BA6C5}" type="sibTrans" cxnId="{4F0E0BA1-6A7F-402B-A01F-5A69E8D4C786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4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4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2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4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2"/>
      <dgm:spPr/>
    </dgm:pt>
    <dgm:pt modelId="{5E3957F4-C0C0-446D-A43B-910D5DBFC4B1}" type="pres">
      <dgm:prSet presAssocID="{FAD5FA20-D32A-4DCB-8FA3-149CF673B8A5}" presName="vertSpace2b" presStyleCnt="0"/>
      <dgm:spPr/>
    </dgm:pt>
    <dgm:pt modelId="{6171B26D-2F9F-43A9-86CD-C2CF29F9E3C8}" type="pres">
      <dgm:prSet presAssocID="{2B114D79-B851-45CF-8472-645576E2310F}" presName="horz2" presStyleCnt="0"/>
      <dgm:spPr/>
    </dgm:pt>
    <dgm:pt modelId="{9351776F-00EE-4D9F-88C3-703514EA92FD}" type="pres">
      <dgm:prSet presAssocID="{2B114D79-B851-45CF-8472-645576E2310F}" presName="horzSpace2" presStyleCnt="0"/>
      <dgm:spPr/>
    </dgm:pt>
    <dgm:pt modelId="{38991F20-4A87-495B-A20B-B39935FAEFC3}" type="pres">
      <dgm:prSet presAssocID="{2B114D79-B851-45CF-8472-645576E2310F}" presName="tx2" presStyleLbl="revTx" presStyleIdx="3" presStyleCnt="14"/>
      <dgm:spPr/>
    </dgm:pt>
    <dgm:pt modelId="{00061823-1E83-4908-AB6E-B18AAB40917D}" type="pres">
      <dgm:prSet presAssocID="{2B114D79-B851-45CF-8472-645576E2310F}" presName="vert2" presStyleCnt="0"/>
      <dgm:spPr/>
    </dgm:pt>
    <dgm:pt modelId="{F890BF99-3482-446A-A6FB-63BA82CC567B}" type="pres">
      <dgm:prSet presAssocID="{2B114D79-B851-45CF-8472-645576E2310F}" presName="thinLine2b" presStyleLbl="callout" presStyleIdx="2" presStyleCnt="12"/>
      <dgm:spPr/>
    </dgm:pt>
    <dgm:pt modelId="{75F08866-A174-4B3B-80A9-D7824415E2B7}" type="pres">
      <dgm:prSet presAssocID="{2B114D79-B851-45CF-8472-645576E2310F}" presName="vertSpace2b" presStyleCnt="0"/>
      <dgm:spPr/>
    </dgm:pt>
    <dgm:pt modelId="{6BB0484C-18A1-4BF1-9C5C-196A31C65449}" type="pres">
      <dgm:prSet presAssocID="{C03C8F63-DBFB-4E15-B419-000DDD9A251A}" presName="horz2" presStyleCnt="0"/>
      <dgm:spPr/>
    </dgm:pt>
    <dgm:pt modelId="{C571925C-0887-4B3E-B21B-6EF83E93AB1C}" type="pres">
      <dgm:prSet presAssocID="{C03C8F63-DBFB-4E15-B419-000DDD9A251A}" presName="horzSpace2" presStyleCnt="0"/>
      <dgm:spPr/>
    </dgm:pt>
    <dgm:pt modelId="{59D5044B-D881-4058-A1FB-7BC100985D06}" type="pres">
      <dgm:prSet presAssocID="{C03C8F63-DBFB-4E15-B419-000DDD9A251A}" presName="tx2" presStyleLbl="revTx" presStyleIdx="4" presStyleCnt="14"/>
      <dgm:spPr/>
    </dgm:pt>
    <dgm:pt modelId="{74F1079C-493B-4C3C-85B0-A6DD875FD479}" type="pres">
      <dgm:prSet presAssocID="{C03C8F63-DBFB-4E15-B419-000DDD9A251A}" presName="vert2" presStyleCnt="0"/>
      <dgm:spPr/>
    </dgm:pt>
    <dgm:pt modelId="{CC5D162A-FC1C-4E39-B366-58B935233BF5}" type="pres">
      <dgm:prSet presAssocID="{C03C8F63-DBFB-4E15-B419-000DDD9A251A}" presName="thinLine2b" presStyleLbl="callout" presStyleIdx="3" presStyleCnt="12"/>
      <dgm:spPr/>
    </dgm:pt>
    <dgm:pt modelId="{9779851E-70D4-4A8C-A85D-37F5B8F7F0BB}" type="pres">
      <dgm:prSet presAssocID="{C03C8F63-DBFB-4E15-B419-000DDD9A251A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5" presStyleCnt="14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6" presStyleCnt="14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4" presStyleCnt="12"/>
      <dgm:spPr/>
    </dgm:pt>
    <dgm:pt modelId="{AF37D24C-DC15-4D9F-B562-C0CF47E70A12}" type="pres">
      <dgm:prSet presAssocID="{DFF58534-0846-4EB9-B482-3AED6E05BF8F}" presName="vertSpace2b" presStyleCnt="0"/>
      <dgm:spPr/>
    </dgm:pt>
    <dgm:pt modelId="{254B609D-E6ED-4016-9D76-A9E0BCA114CA}" type="pres">
      <dgm:prSet presAssocID="{82D686D6-5D30-4F73-A135-C4AB9F617362}" presName="horz2" presStyleCnt="0"/>
      <dgm:spPr/>
    </dgm:pt>
    <dgm:pt modelId="{F4157733-9DF8-4B0F-8F61-D72232600B7F}" type="pres">
      <dgm:prSet presAssocID="{82D686D6-5D30-4F73-A135-C4AB9F617362}" presName="horzSpace2" presStyleCnt="0"/>
      <dgm:spPr/>
    </dgm:pt>
    <dgm:pt modelId="{88B06CCE-94A9-4979-BEBA-3D16A74E9F69}" type="pres">
      <dgm:prSet presAssocID="{82D686D6-5D30-4F73-A135-C4AB9F617362}" presName="tx2" presStyleLbl="revTx" presStyleIdx="7" presStyleCnt="14"/>
      <dgm:spPr/>
    </dgm:pt>
    <dgm:pt modelId="{4ADFBDBF-6B9E-46ED-9E26-8AA145A1A654}" type="pres">
      <dgm:prSet presAssocID="{82D686D6-5D30-4F73-A135-C4AB9F617362}" presName="vert2" presStyleCnt="0"/>
      <dgm:spPr/>
    </dgm:pt>
    <dgm:pt modelId="{4EB352A6-7186-4536-8257-F46662247C17}" type="pres">
      <dgm:prSet presAssocID="{82D686D6-5D30-4F73-A135-C4AB9F617362}" presName="thinLine2b" presStyleLbl="callout" presStyleIdx="5" presStyleCnt="12"/>
      <dgm:spPr/>
    </dgm:pt>
    <dgm:pt modelId="{BA5C6994-FCD3-4A11-A594-A6D93650CB6A}" type="pres">
      <dgm:prSet presAssocID="{82D686D6-5D30-4F73-A135-C4AB9F617362}" presName="vertSpace2b" presStyleCnt="0"/>
      <dgm:spPr/>
    </dgm:pt>
    <dgm:pt modelId="{DDDE9D57-A11A-4B45-B5FE-C57545119089}" type="pres">
      <dgm:prSet presAssocID="{645D8DD5-4335-4A21-8122-DC78F8300602}" presName="horz2" presStyleCnt="0"/>
      <dgm:spPr/>
    </dgm:pt>
    <dgm:pt modelId="{FDB61E11-B50C-4D3E-BF30-7271C764421B}" type="pres">
      <dgm:prSet presAssocID="{645D8DD5-4335-4A21-8122-DC78F8300602}" presName="horzSpace2" presStyleCnt="0"/>
      <dgm:spPr/>
    </dgm:pt>
    <dgm:pt modelId="{B78FA5A7-B09D-46C5-86F6-5BED8A552691}" type="pres">
      <dgm:prSet presAssocID="{645D8DD5-4335-4A21-8122-DC78F8300602}" presName="tx2" presStyleLbl="revTx" presStyleIdx="8" presStyleCnt="14"/>
      <dgm:spPr/>
    </dgm:pt>
    <dgm:pt modelId="{2DCDE7A0-C0F1-4C7C-8746-27F62477D971}" type="pres">
      <dgm:prSet presAssocID="{645D8DD5-4335-4A21-8122-DC78F8300602}" presName="vert2" presStyleCnt="0"/>
      <dgm:spPr/>
    </dgm:pt>
    <dgm:pt modelId="{992D735F-9E52-4D8F-8D22-F6F0C1765097}" type="pres">
      <dgm:prSet presAssocID="{645D8DD5-4335-4A21-8122-DC78F8300602}" presName="thinLine2b" presStyleLbl="callout" presStyleIdx="6" presStyleCnt="12"/>
      <dgm:spPr/>
    </dgm:pt>
    <dgm:pt modelId="{3E5EE903-FB19-4276-9051-0BEB48A97EEB}" type="pres">
      <dgm:prSet presAssocID="{645D8DD5-4335-4A21-8122-DC78F8300602}" presName="vertSpace2b" presStyleCnt="0"/>
      <dgm:spPr/>
    </dgm:pt>
    <dgm:pt modelId="{81BDAC92-552F-4677-8547-663B24059564}" type="pres">
      <dgm:prSet presAssocID="{F25518CC-DE1C-4920-9963-C88B6A9EB103}" presName="horz2" presStyleCnt="0"/>
      <dgm:spPr/>
    </dgm:pt>
    <dgm:pt modelId="{A3DA6D9D-02B2-4642-9E4D-FE63B50ED182}" type="pres">
      <dgm:prSet presAssocID="{F25518CC-DE1C-4920-9963-C88B6A9EB103}" presName="horzSpace2" presStyleCnt="0"/>
      <dgm:spPr/>
    </dgm:pt>
    <dgm:pt modelId="{4EEFFDD1-AE30-4CB1-A1B7-2FA86AC3DFB8}" type="pres">
      <dgm:prSet presAssocID="{F25518CC-DE1C-4920-9963-C88B6A9EB103}" presName="tx2" presStyleLbl="revTx" presStyleIdx="9" presStyleCnt="14"/>
      <dgm:spPr/>
    </dgm:pt>
    <dgm:pt modelId="{9C7AC604-64F1-4C99-BC87-6E275D31F162}" type="pres">
      <dgm:prSet presAssocID="{F25518CC-DE1C-4920-9963-C88B6A9EB103}" presName="vert2" presStyleCnt="0"/>
      <dgm:spPr/>
    </dgm:pt>
    <dgm:pt modelId="{454A52EC-CC75-45D9-BDEA-D3EDB3CC3079}" type="pres">
      <dgm:prSet presAssocID="{F25518CC-DE1C-4920-9963-C88B6A9EB103}" presName="thinLine2b" presStyleLbl="callout" presStyleIdx="7" presStyleCnt="12"/>
      <dgm:spPr/>
    </dgm:pt>
    <dgm:pt modelId="{E3BBD12A-DE5B-4346-B9B1-D031D37C9F9E}" type="pres">
      <dgm:prSet presAssocID="{F25518CC-DE1C-4920-9963-C88B6A9EB103}" presName="vertSpace2b" presStyleCnt="0"/>
      <dgm:spPr/>
    </dgm:pt>
    <dgm:pt modelId="{ABA69159-CB24-44F0-819A-ECE92712FD7A}" type="pres">
      <dgm:prSet presAssocID="{F098ED13-B5E1-4DBE-9BE0-9C79699ACD61}" presName="horz2" presStyleCnt="0"/>
      <dgm:spPr/>
    </dgm:pt>
    <dgm:pt modelId="{165A16AE-338F-4EB8-B9A9-D5D5CA85C46A}" type="pres">
      <dgm:prSet presAssocID="{F098ED13-B5E1-4DBE-9BE0-9C79699ACD61}" presName="horzSpace2" presStyleCnt="0"/>
      <dgm:spPr/>
    </dgm:pt>
    <dgm:pt modelId="{062ED81B-EAEE-4670-B8B4-5E4239F555A0}" type="pres">
      <dgm:prSet presAssocID="{F098ED13-B5E1-4DBE-9BE0-9C79699ACD61}" presName="tx2" presStyleLbl="revTx" presStyleIdx="10" presStyleCnt="14"/>
      <dgm:spPr/>
    </dgm:pt>
    <dgm:pt modelId="{2BB22E61-5BFD-4410-9B5C-76CB8A6CEBFE}" type="pres">
      <dgm:prSet presAssocID="{F098ED13-B5E1-4DBE-9BE0-9C79699ACD61}" presName="vert2" presStyleCnt="0"/>
      <dgm:spPr/>
    </dgm:pt>
    <dgm:pt modelId="{D5281C50-DAC1-4D5C-9EE3-6FF9E635FE1C}" type="pres">
      <dgm:prSet presAssocID="{F098ED13-B5E1-4DBE-9BE0-9C79699ACD61}" presName="thinLine2b" presStyleLbl="callout" presStyleIdx="8" presStyleCnt="12"/>
      <dgm:spPr/>
    </dgm:pt>
    <dgm:pt modelId="{F82CEFD8-0132-40C0-ADEC-30373F87FD87}" type="pres">
      <dgm:prSet presAssocID="{F098ED13-B5E1-4DBE-9BE0-9C79699ACD61}" presName="vertSpace2b" presStyleCnt="0"/>
      <dgm:spPr/>
    </dgm:pt>
    <dgm:pt modelId="{AD9CAA4A-8D3D-4203-9648-A454C4B263A2}" type="pres">
      <dgm:prSet presAssocID="{623FF661-672F-401B-BB32-8BA49BD7882D}" presName="horz2" presStyleCnt="0"/>
      <dgm:spPr/>
    </dgm:pt>
    <dgm:pt modelId="{4A6551ED-41FA-4920-8546-03BCED038AAF}" type="pres">
      <dgm:prSet presAssocID="{623FF661-672F-401B-BB32-8BA49BD7882D}" presName="horzSpace2" presStyleCnt="0"/>
      <dgm:spPr/>
    </dgm:pt>
    <dgm:pt modelId="{29F604B9-F05B-4DFB-A6CD-EE1F40414651}" type="pres">
      <dgm:prSet presAssocID="{623FF661-672F-401B-BB32-8BA49BD7882D}" presName="tx2" presStyleLbl="revTx" presStyleIdx="11" presStyleCnt="14"/>
      <dgm:spPr/>
    </dgm:pt>
    <dgm:pt modelId="{27CF512F-BB38-4A47-BF15-5BA664076BA4}" type="pres">
      <dgm:prSet presAssocID="{623FF661-672F-401B-BB32-8BA49BD7882D}" presName="vert2" presStyleCnt="0"/>
      <dgm:spPr/>
    </dgm:pt>
    <dgm:pt modelId="{A301016E-78F9-4574-8768-0FD8C1AB3292}" type="pres">
      <dgm:prSet presAssocID="{623FF661-672F-401B-BB32-8BA49BD7882D}" presName="thinLine2b" presStyleLbl="callout" presStyleIdx="9" presStyleCnt="12"/>
      <dgm:spPr/>
    </dgm:pt>
    <dgm:pt modelId="{61665D27-B8B7-4F83-B420-90F23B61A18D}" type="pres">
      <dgm:prSet presAssocID="{623FF661-672F-401B-BB32-8BA49BD7882D}" presName="vertSpace2b" presStyleCnt="0"/>
      <dgm:spPr/>
    </dgm:pt>
    <dgm:pt modelId="{1504CB5F-F738-495B-BB69-084B32B72EC9}" type="pres">
      <dgm:prSet presAssocID="{5CC3EB38-6269-4606-ABE6-BFA639F58D9D}" presName="horz2" presStyleCnt="0"/>
      <dgm:spPr/>
    </dgm:pt>
    <dgm:pt modelId="{21BD3877-93E4-4C69-B11A-CE787012331C}" type="pres">
      <dgm:prSet presAssocID="{5CC3EB38-6269-4606-ABE6-BFA639F58D9D}" presName="horzSpace2" presStyleCnt="0"/>
      <dgm:spPr/>
    </dgm:pt>
    <dgm:pt modelId="{AB545DF1-47A8-4EA4-BB38-E778B896A923}" type="pres">
      <dgm:prSet presAssocID="{5CC3EB38-6269-4606-ABE6-BFA639F58D9D}" presName="tx2" presStyleLbl="revTx" presStyleIdx="12" presStyleCnt="14"/>
      <dgm:spPr/>
    </dgm:pt>
    <dgm:pt modelId="{C2D5E194-B2BF-4254-A4FC-911DAB664DF8}" type="pres">
      <dgm:prSet presAssocID="{5CC3EB38-6269-4606-ABE6-BFA639F58D9D}" presName="vert2" presStyleCnt="0"/>
      <dgm:spPr/>
    </dgm:pt>
    <dgm:pt modelId="{EB215300-E3A3-47A6-9673-983546C295AB}" type="pres">
      <dgm:prSet presAssocID="{5CC3EB38-6269-4606-ABE6-BFA639F58D9D}" presName="thinLine2b" presStyleLbl="callout" presStyleIdx="10" presStyleCnt="12"/>
      <dgm:spPr/>
    </dgm:pt>
    <dgm:pt modelId="{DCAB07E5-450C-4E52-AD94-36EA0753A0BC}" type="pres">
      <dgm:prSet presAssocID="{5CC3EB38-6269-4606-ABE6-BFA639F58D9D}" presName="vertSpace2b" presStyleCnt="0"/>
      <dgm:spPr/>
    </dgm:pt>
    <dgm:pt modelId="{F317753C-14A4-428B-8142-A9A14366EECA}" type="pres">
      <dgm:prSet presAssocID="{D872038D-5360-4E5C-A516-1E1E26ABEC0D}" presName="horz2" presStyleCnt="0"/>
      <dgm:spPr/>
    </dgm:pt>
    <dgm:pt modelId="{5FFEF608-8534-4FBE-8665-3AD60451C419}" type="pres">
      <dgm:prSet presAssocID="{D872038D-5360-4E5C-A516-1E1E26ABEC0D}" presName="horzSpace2" presStyleCnt="0"/>
      <dgm:spPr/>
    </dgm:pt>
    <dgm:pt modelId="{69D39757-F7D3-4580-B9A6-6CC81961618C}" type="pres">
      <dgm:prSet presAssocID="{D872038D-5360-4E5C-A516-1E1E26ABEC0D}" presName="tx2" presStyleLbl="revTx" presStyleIdx="13" presStyleCnt="14"/>
      <dgm:spPr/>
    </dgm:pt>
    <dgm:pt modelId="{43E40E33-008E-4DDA-80D7-75543285FF9C}" type="pres">
      <dgm:prSet presAssocID="{D872038D-5360-4E5C-A516-1E1E26ABEC0D}" presName="vert2" presStyleCnt="0"/>
      <dgm:spPr/>
    </dgm:pt>
    <dgm:pt modelId="{E79FCC18-657D-4CE8-AB37-8593C01665E1}" type="pres">
      <dgm:prSet presAssocID="{D872038D-5360-4E5C-A516-1E1E26ABEC0D}" presName="thinLine2b" presStyleLbl="callout" presStyleIdx="11" presStyleCnt="12"/>
      <dgm:spPr/>
    </dgm:pt>
    <dgm:pt modelId="{EE7A26E6-92B5-4F3C-B2B1-2E4954B2C531}" type="pres">
      <dgm:prSet presAssocID="{D872038D-5360-4E5C-A516-1E1E26ABEC0D}" presName="vertSpace2b" presStyleCnt="0"/>
      <dgm:spPr/>
    </dgm:pt>
  </dgm:ptLst>
  <dgm:cxnLst>
    <dgm:cxn modelId="{40524514-33BA-4EA1-B09A-C866850D2698}" srcId="{C069B781-594D-499A-B2F2-E6A1146B88BE}" destId="{623FF661-672F-401B-BB32-8BA49BD7882D}" srcOrd="5" destOrd="0" parTransId="{87858E7A-4494-45F2-ABA1-EF21476F03F8}" sibTransId="{CE83C915-4D06-4FEC-9B2D-F9CF68E6675A}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13810923-86F3-4883-ACE0-99A6EC40C181}" srcId="{C376B2BC-6933-4F8C-A82D-2673FD6B0AB7}" destId="{2B114D79-B851-45CF-8472-645576E2310F}" srcOrd="2" destOrd="0" parTransId="{3D9AA70B-D22B-4275-AA8B-105FD88747C5}" sibTransId="{1EFD096F-AFD8-4473-BB70-763BBAEEDD7D}"/>
    <dgm:cxn modelId="{848D4725-438B-43C0-8FD8-C45EB93EC63C}" type="presOf" srcId="{5CC3EB38-6269-4606-ABE6-BFA639F58D9D}" destId="{AB545DF1-47A8-4EA4-BB38-E778B896A923}" srcOrd="0" destOrd="0" presId="urn:microsoft.com/office/officeart/2008/layout/LinedList"/>
    <dgm:cxn modelId="{348BB133-743F-4B86-A94C-8929AF2E7C1E}" srcId="{C376B2BC-6933-4F8C-A82D-2673FD6B0AB7}" destId="{C03C8F63-DBFB-4E15-B419-000DDD9A251A}" srcOrd="3" destOrd="0" parTransId="{7357ED4E-BD15-4315-91BC-A957C32F2683}" sibTransId="{5E8DE200-28CF-4D3D-8A60-C71F90D443D1}"/>
    <dgm:cxn modelId="{6ACFB836-C748-46EA-ADD8-1B14989C42BB}" srcId="{C069B781-594D-499A-B2F2-E6A1146B88BE}" destId="{82D686D6-5D30-4F73-A135-C4AB9F617362}" srcOrd="1" destOrd="0" parTransId="{72FC6EF0-7DC7-45BE-8B1A-E2B35587D17E}" sibTransId="{DFB762A9-B0AB-4AE9-BB10-23F3089C0EBE}"/>
    <dgm:cxn modelId="{AC697B3B-9990-4055-939D-FBBA270284E0}" srcId="{C069B781-594D-499A-B2F2-E6A1146B88BE}" destId="{5CC3EB38-6269-4606-ABE6-BFA639F58D9D}" srcOrd="6" destOrd="0" parTransId="{D18D154E-C5C7-4532-A1AC-A9BB973BE0A7}" sibTransId="{0A70EC14-D7A9-4863-A0F0-759C6140A64D}"/>
    <dgm:cxn modelId="{E67FE73C-B710-4A9D-BEC3-754D1E24B5BD}" type="presOf" srcId="{82D686D6-5D30-4F73-A135-C4AB9F617362}" destId="{88B06CCE-94A9-4979-BEBA-3D16A74E9F69}" srcOrd="0" destOrd="0" presId="urn:microsoft.com/office/officeart/2008/layout/LinedList"/>
    <dgm:cxn modelId="{F1CF1C5E-BE3D-4A11-BECC-B847F7C39C3B}" type="presOf" srcId="{623FF661-672F-401B-BB32-8BA49BD7882D}" destId="{29F604B9-F05B-4DFB-A6CD-EE1F40414651}" srcOrd="0" destOrd="0" presId="urn:microsoft.com/office/officeart/2008/layout/LinedList"/>
    <dgm:cxn modelId="{3E201148-640B-4012-920C-EBACD1AFD272}" type="presOf" srcId="{2B114D79-B851-45CF-8472-645576E2310F}" destId="{38991F20-4A87-495B-A20B-B39935FAEFC3}" srcOrd="0" destOrd="0" presId="urn:microsoft.com/office/officeart/2008/layout/LinedList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412C9571-784B-4666-B4E1-100A6B3A1238}" srcId="{C069B781-594D-499A-B2F2-E6A1146B88BE}" destId="{F098ED13-B5E1-4DBE-9BE0-9C79699ACD61}" srcOrd="4" destOrd="0" parTransId="{92EBB513-12D9-4A86-9475-4932371C9B81}" sibTransId="{BBA73112-8827-4E74-813F-CA3E8FBC79A9}"/>
    <dgm:cxn modelId="{64127E8A-0F12-4A5A-9778-F977FA19022E}" type="presOf" srcId="{D872038D-5360-4E5C-A516-1E1E26ABEC0D}" destId="{69D39757-F7D3-4580-B9A6-6CC81961618C}" srcOrd="0" destOrd="0" presId="urn:microsoft.com/office/officeart/2008/layout/LinedList"/>
    <dgm:cxn modelId="{969E4A8D-08ED-4E1B-9B25-A81116313373}" type="presOf" srcId="{645D8DD5-4335-4A21-8122-DC78F8300602}" destId="{B78FA5A7-B09D-46C5-86F6-5BED8A552691}" srcOrd="0" destOrd="0" presId="urn:microsoft.com/office/officeart/2008/layout/LinedList"/>
    <dgm:cxn modelId="{92117D92-FAEB-418F-9508-5A26CCF72B6E}" type="presOf" srcId="{F25518CC-DE1C-4920-9963-C88B6A9EB103}" destId="{4EEFFDD1-AE30-4CB1-A1B7-2FA86AC3DFB8}" srcOrd="0" destOrd="0" presId="urn:microsoft.com/office/officeart/2008/layout/LinedList"/>
    <dgm:cxn modelId="{4F0E0BA1-6A7F-402B-A01F-5A69E8D4C786}" srcId="{C069B781-594D-499A-B2F2-E6A1146B88BE}" destId="{D872038D-5360-4E5C-A516-1E1E26ABEC0D}" srcOrd="7" destOrd="0" parTransId="{BDE2E5E9-2640-4CF2-B3D2-C86373340B7B}" sibTransId="{C2C46508-63A5-402A-98D0-9270308BA6C5}"/>
    <dgm:cxn modelId="{6C5699A3-345A-4E67-A050-267EF494EA04}" srcId="{C069B781-594D-499A-B2F2-E6A1146B88BE}" destId="{F25518CC-DE1C-4920-9963-C88B6A9EB103}" srcOrd="3" destOrd="0" parTransId="{6E55A882-9950-4932-ADA0-4CAE4DB19E3F}" sibTransId="{46ACA76C-1CBD-4F0B-B553-BC633EBB02A5}"/>
    <dgm:cxn modelId="{6F126FB1-7E18-4903-80FB-776E47887465}" type="presOf" srcId="{C03C8F63-DBFB-4E15-B419-000DDD9A251A}" destId="{59D5044B-D881-4058-A1FB-7BC100985D06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A59A88ED-B552-4EAD-BB28-318BEC25E846}" srcId="{C069B781-594D-499A-B2F2-E6A1146B88BE}" destId="{645D8DD5-4335-4A21-8122-DC78F8300602}" srcOrd="2" destOrd="0" parTransId="{286E2328-0635-42E3-8424-33026002F9F4}" sibTransId="{E0D855A7-736F-4AE8-8807-BA5E931E98F5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8EE000FB-0A2F-4450-9316-1F1765418137}" type="presOf" srcId="{F098ED13-B5E1-4DBE-9BE0-9C79699ACD61}" destId="{062ED81B-EAEE-4670-B8B4-5E4239F555A0}" srcOrd="0" destOrd="0" presId="urn:microsoft.com/office/officeart/2008/layout/LinedList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F3610148-A1F6-4B46-AE98-94544CA80E16}" type="presParOf" srcId="{8DD8E095-FE4E-42B5-AA81-52DA99990191}" destId="{6171B26D-2F9F-43A9-86CD-C2CF29F9E3C8}" srcOrd="7" destOrd="0" presId="urn:microsoft.com/office/officeart/2008/layout/LinedList"/>
    <dgm:cxn modelId="{7D71EF61-F1BB-4CB8-80D8-C1823C03F892}" type="presParOf" srcId="{6171B26D-2F9F-43A9-86CD-C2CF29F9E3C8}" destId="{9351776F-00EE-4D9F-88C3-703514EA92FD}" srcOrd="0" destOrd="0" presId="urn:microsoft.com/office/officeart/2008/layout/LinedList"/>
    <dgm:cxn modelId="{80DBE982-BE80-46A6-9DE6-9214B348EF15}" type="presParOf" srcId="{6171B26D-2F9F-43A9-86CD-C2CF29F9E3C8}" destId="{38991F20-4A87-495B-A20B-B39935FAEFC3}" srcOrd="1" destOrd="0" presId="urn:microsoft.com/office/officeart/2008/layout/LinedList"/>
    <dgm:cxn modelId="{6F66962E-639B-4971-AAC1-A87B03CC5B71}" type="presParOf" srcId="{6171B26D-2F9F-43A9-86CD-C2CF29F9E3C8}" destId="{00061823-1E83-4908-AB6E-B18AAB40917D}" srcOrd="2" destOrd="0" presId="urn:microsoft.com/office/officeart/2008/layout/LinedList"/>
    <dgm:cxn modelId="{FCA7AE33-992A-4C94-BC91-6F2B85AE537B}" type="presParOf" srcId="{8DD8E095-FE4E-42B5-AA81-52DA99990191}" destId="{F890BF99-3482-446A-A6FB-63BA82CC567B}" srcOrd="8" destOrd="0" presId="urn:microsoft.com/office/officeart/2008/layout/LinedList"/>
    <dgm:cxn modelId="{5EA547E8-D3FB-495A-B4D8-108E41380EB8}" type="presParOf" srcId="{8DD8E095-FE4E-42B5-AA81-52DA99990191}" destId="{75F08866-A174-4B3B-80A9-D7824415E2B7}" srcOrd="9" destOrd="0" presId="urn:microsoft.com/office/officeart/2008/layout/LinedList"/>
    <dgm:cxn modelId="{EEF2EECC-13EF-4B6E-BE04-F580F66CBE51}" type="presParOf" srcId="{8DD8E095-FE4E-42B5-AA81-52DA99990191}" destId="{6BB0484C-18A1-4BF1-9C5C-196A31C65449}" srcOrd="10" destOrd="0" presId="urn:microsoft.com/office/officeart/2008/layout/LinedList"/>
    <dgm:cxn modelId="{7712EFDD-5EF0-4977-A30F-DC6B2E71A9ED}" type="presParOf" srcId="{6BB0484C-18A1-4BF1-9C5C-196A31C65449}" destId="{C571925C-0887-4B3E-B21B-6EF83E93AB1C}" srcOrd="0" destOrd="0" presId="urn:microsoft.com/office/officeart/2008/layout/LinedList"/>
    <dgm:cxn modelId="{D008FB43-B1B5-4E8F-9629-07BE2E4B80DF}" type="presParOf" srcId="{6BB0484C-18A1-4BF1-9C5C-196A31C65449}" destId="{59D5044B-D881-4058-A1FB-7BC100985D06}" srcOrd="1" destOrd="0" presId="urn:microsoft.com/office/officeart/2008/layout/LinedList"/>
    <dgm:cxn modelId="{215039FD-FDF8-4703-8E61-0D9BA63783FF}" type="presParOf" srcId="{6BB0484C-18A1-4BF1-9C5C-196A31C65449}" destId="{74F1079C-493B-4C3C-85B0-A6DD875FD479}" srcOrd="2" destOrd="0" presId="urn:microsoft.com/office/officeart/2008/layout/LinedList"/>
    <dgm:cxn modelId="{9402CBAE-215D-47D5-ACE4-183639DB8444}" type="presParOf" srcId="{8DD8E095-FE4E-42B5-AA81-52DA99990191}" destId="{CC5D162A-FC1C-4E39-B366-58B935233BF5}" srcOrd="11" destOrd="0" presId="urn:microsoft.com/office/officeart/2008/layout/LinedList"/>
    <dgm:cxn modelId="{7E1281D3-0A2E-464C-A203-040834001C53}" type="presParOf" srcId="{8DD8E095-FE4E-42B5-AA81-52DA99990191}" destId="{9779851E-70D4-4A8C-A85D-37F5B8F7F0BB}" srcOrd="12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A2525DFA-DC27-4298-A1C5-A4F95D7BCF54}" type="presParOf" srcId="{DB379127-E20E-411C-B52B-75D9ECFD8B1C}" destId="{254B609D-E6ED-4016-9D76-A9E0BCA114CA}" srcOrd="4" destOrd="0" presId="urn:microsoft.com/office/officeart/2008/layout/LinedList"/>
    <dgm:cxn modelId="{6BB21D2C-F38E-47F9-9EF7-03D464E37C95}" type="presParOf" srcId="{254B609D-E6ED-4016-9D76-A9E0BCA114CA}" destId="{F4157733-9DF8-4B0F-8F61-D72232600B7F}" srcOrd="0" destOrd="0" presId="urn:microsoft.com/office/officeart/2008/layout/LinedList"/>
    <dgm:cxn modelId="{6670E426-A5E8-498A-82A5-1747BDF19FBB}" type="presParOf" srcId="{254B609D-E6ED-4016-9D76-A9E0BCA114CA}" destId="{88B06CCE-94A9-4979-BEBA-3D16A74E9F69}" srcOrd="1" destOrd="0" presId="urn:microsoft.com/office/officeart/2008/layout/LinedList"/>
    <dgm:cxn modelId="{238FF560-23C2-4487-8F77-66B149C93F61}" type="presParOf" srcId="{254B609D-E6ED-4016-9D76-A9E0BCA114CA}" destId="{4ADFBDBF-6B9E-46ED-9E26-8AA145A1A654}" srcOrd="2" destOrd="0" presId="urn:microsoft.com/office/officeart/2008/layout/LinedList"/>
    <dgm:cxn modelId="{208F8234-5070-4CCD-AFE9-ECBE657BF4E2}" type="presParOf" srcId="{DB379127-E20E-411C-B52B-75D9ECFD8B1C}" destId="{4EB352A6-7186-4536-8257-F46662247C17}" srcOrd="5" destOrd="0" presId="urn:microsoft.com/office/officeart/2008/layout/LinedList"/>
    <dgm:cxn modelId="{1F46D7E9-5EB9-4673-AD12-5CA52376B57D}" type="presParOf" srcId="{DB379127-E20E-411C-B52B-75D9ECFD8B1C}" destId="{BA5C6994-FCD3-4A11-A594-A6D93650CB6A}" srcOrd="6" destOrd="0" presId="urn:microsoft.com/office/officeart/2008/layout/LinedList"/>
    <dgm:cxn modelId="{CDB662A8-7B4E-4729-A374-AA0CF96DB6FC}" type="presParOf" srcId="{DB379127-E20E-411C-B52B-75D9ECFD8B1C}" destId="{DDDE9D57-A11A-4B45-B5FE-C57545119089}" srcOrd="7" destOrd="0" presId="urn:microsoft.com/office/officeart/2008/layout/LinedList"/>
    <dgm:cxn modelId="{F35A0BBC-AF11-46C7-BD40-28BC21A4CAC2}" type="presParOf" srcId="{DDDE9D57-A11A-4B45-B5FE-C57545119089}" destId="{FDB61E11-B50C-4D3E-BF30-7271C764421B}" srcOrd="0" destOrd="0" presId="urn:microsoft.com/office/officeart/2008/layout/LinedList"/>
    <dgm:cxn modelId="{4983746D-266D-4476-9800-39A25CC7A76A}" type="presParOf" srcId="{DDDE9D57-A11A-4B45-B5FE-C57545119089}" destId="{B78FA5A7-B09D-46C5-86F6-5BED8A552691}" srcOrd="1" destOrd="0" presId="urn:microsoft.com/office/officeart/2008/layout/LinedList"/>
    <dgm:cxn modelId="{1F2940E8-29DA-4A04-BF69-EE411D247C7F}" type="presParOf" srcId="{DDDE9D57-A11A-4B45-B5FE-C57545119089}" destId="{2DCDE7A0-C0F1-4C7C-8746-27F62477D971}" srcOrd="2" destOrd="0" presId="urn:microsoft.com/office/officeart/2008/layout/LinedList"/>
    <dgm:cxn modelId="{916AB290-DDC2-4269-B264-4EA54B6792DB}" type="presParOf" srcId="{DB379127-E20E-411C-B52B-75D9ECFD8B1C}" destId="{992D735F-9E52-4D8F-8D22-F6F0C1765097}" srcOrd="8" destOrd="0" presId="urn:microsoft.com/office/officeart/2008/layout/LinedList"/>
    <dgm:cxn modelId="{7E7BA1BF-C41B-43F0-9F14-D499E5FD8231}" type="presParOf" srcId="{DB379127-E20E-411C-B52B-75D9ECFD8B1C}" destId="{3E5EE903-FB19-4276-9051-0BEB48A97EEB}" srcOrd="9" destOrd="0" presId="urn:microsoft.com/office/officeart/2008/layout/LinedList"/>
    <dgm:cxn modelId="{CA4A2E39-7EFF-4404-93C5-1E7DAA165B16}" type="presParOf" srcId="{DB379127-E20E-411C-B52B-75D9ECFD8B1C}" destId="{81BDAC92-552F-4677-8547-663B24059564}" srcOrd="10" destOrd="0" presId="urn:microsoft.com/office/officeart/2008/layout/LinedList"/>
    <dgm:cxn modelId="{65E3FFDC-2563-4F3D-BC66-A750E2D53222}" type="presParOf" srcId="{81BDAC92-552F-4677-8547-663B24059564}" destId="{A3DA6D9D-02B2-4642-9E4D-FE63B50ED182}" srcOrd="0" destOrd="0" presId="urn:microsoft.com/office/officeart/2008/layout/LinedList"/>
    <dgm:cxn modelId="{A71B8207-F113-48F8-A00C-E1BA37EF3F93}" type="presParOf" srcId="{81BDAC92-552F-4677-8547-663B24059564}" destId="{4EEFFDD1-AE30-4CB1-A1B7-2FA86AC3DFB8}" srcOrd="1" destOrd="0" presId="urn:microsoft.com/office/officeart/2008/layout/LinedList"/>
    <dgm:cxn modelId="{9CE15029-FB51-45CF-85B8-4B58ACFAA056}" type="presParOf" srcId="{81BDAC92-552F-4677-8547-663B24059564}" destId="{9C7AC604-64F1-4C99-BC87-6E275D31F162}" srcOrd="2" destOrd="0" presId="urn:microsoft.com/office/officeart/2008/layout/LinedList"/>
    <dgm:cxn modelId="{91E115F6-C6E5-43DF-A9B7-B3ACB8D7C741}" type="presParOf" srcId="{DB379127-E20E-411C-B52B-75D9ECFD8B1C}" destId="{454A52EC-CC75-45D9-BDEA-D3EDB3CC3079}" srcOrd="11" destOrd="0" presId="urn:microsoft.com/office/officeart/2008/layout/LinedList"/>
    <dgm:cxn modelId="{6B386B05-F0A5-441B-8A04-208AA525DD38}" type="presParOf" srcId="{DB379127-E20E-411C-B52B-75D9ECFD8B1C}" destId="{E3BBD12A-DE5B-4346-B9B1-D031D37C9F9E}" srcOrd="12" destOrd="0" presId="urn:microsoft.com/office/officeart/2008/layout/LinedList"/>
    <dgm:cxn modelId="{C6334F09-6EC1-4403-B5C4-724FDE807A99}" type="presParOf" srcId="{DB379127-E20E-411C-B52B-75D9ECFD8B1C}" destId="{ABA69159-CB24-44F0-819A-ECE92712FD7A}" srcOrd="13" destOrd="0" presId="urn:microsoft.com/office/officeart/2008/layout/LinedList"/>
    <dgm:cxn modelId="{39EF74BD-50EF-466E-9832-BAD5F06DB119}" type="presParOf" srcId="{ABA69159-CB24-44F0-819A-ECE92712FD7A}" destId="{165A16AE-338F-4EB8-B9A9-D5D5CA85C46A}" srcOrd="0" destOrd="0" presId="urn:microsoft.com/office/officeart/2008/layout/LinedList"/>
    <dgm:cxn modelId="{56DACF45-C5EE-43F0-A585-1588616ADA36}" type="presParOf" srcId="{ABA69159-CB24-44F0-819A-ECE92712FD7A}" destId="{062ED81B-EAEE-4670-B8B4-5E4239F555A0}" srcOrd="1" destOrd="0" presId="urn:microsoft.com/office/officeart/2008/layout/LinedList"/>
    <dgm:cxn modelId="{5820EE11-ABAA-4F94-B078-39B48C24EDFF}" type="presParOf" srcId="{ABA69159-CB24-44F0-819A-ECE92712FD7A}" destId="{2BB22E61-5BFD-4410-9B5C-76CB8A6CEBFE}" srcOrd="2" destOrd="0" presId="urn:microsoft.com/office/officeart/2008/layout/LinedList"/>
    <dgm:cxn modelId="{5822CB8A-3F4F-4176-A7A3-F45294DAD2D4}" type="presParOf" srcId="{DB379127-E20E-411C-B52B-75D9ECFD8B1C}" destId="{D5281C50-DAC1-4D5C-9EE3-6FF9E635FE1C}" srcOrd="14" destOrd="0" presId="urn:microsoft.com/office/officeart/2008/layout/LinedList"/>
    <dgm:cxn modelId="{DA666F55-3CC5-4A96-81DD-15187EF46708}" type="presParOf" srcId="{DB379127-E20E-411C-B52B-75D9ECFD8B1C}" destId="{F82CEFD8-0132-40C0-ADEC-30373F87FD87}" srcOrd="15" destOrd="0" presId="urn:microsoft.com/office/officeart/2008/layout/LinedList"/>
    <dgm:cxn modelId="{16A36B62-E2B0-480D-A30C-938F6960DA26}" type="presParOf" srcId="{DB379127-E20E-411C-B52B-75D9ECFD8B1C}" destId="{AD9CAA4A-8D3D-4203-9648-A454C4B263A2}" srcOrd="16" destOrd="0" presId="urn:microsoft.com/office/officeart/2008/layout/LinedList"/>
    <dgm:cxn modelId="{FDEFE86D-6B3E-40CA-AE27-E73666509ED9}" type="presParOf" srcId="{AD9CAA4A-8D3D-4203-9648-A454C4B263A2}" destId="{4A6551ED-41FA-4920-8546-03BCED038AAF}" srcOrd="0" destOrd="0" presId="urn:microsoft.com/office/officeart/2008/layout/LinedList"/>
    <dgm:cxn modelId="{281CD404-7016-4360-9803-E2BA20A7D013}" type="presParOf" srcId="{AD9CAA4A-8D3D-4203-9648-A454C4B263A2}" destId="{29F604B9-F05B-4DFB-A6CD-EE1F40414651}" srcOrd="1" destOrd="0" presId="urn:microsoft.com/office/officeart/2008/layout/LinedList"/>
    <dgm:cxn modelId="{BA8CE6BE-E9CA-4BA4-95DA-74F753EBD960}" type="presParOf" srcId="{AD9CAA4A-8D3D-4203-9648-A454C4B263A2}" destId="{27CF512F-BB38-4A47-BF15-5BA664076BA4}" srcOrd="2" destOrd="0" presId="urn:microsoft.com/office/officeart/2008/layout/LinedList"/>
    <dgm:cxn modelId="{7B8B99DB-578D-40F6-9877-5706672500C9}" type="presParOf" srcId="{DB379127-E20E-411C-B52B-75D9ECFD8B1C}" destId="{A301016E-78F9-4574-8768-0FD8C1AB3292}" srcOrd="17" destOrd="0" presId="urn:microsoft.com/office/officeart/2008/layout/LinedList"/>
    <dgm:cxn modelId="{AA0DDDBD-353B-46E5-BC9B-44EE06E7A826}" type="presParOf" srcId="{DB379127-E20E-411C-B52B-75D9ECFD8B1C}" destId="{61665D27-B8B7-4F83-B420-90F23B61A18D}" srcOrd="18" destOrd="0" presId="urn:microsoft.com/office/officeart/2008/layout/LinedList"/>
    <dgm:cxn modelId="{B5FBA855-B5E8-45C9-B0DC-AB03D98A403D}" type="presParOf" srcId="{DB379127-E20E-411C-B52B-75D9ECFD8B1C}" destId="{1504CB5F-F738-495B-BB69-084B32B72EC9}" srcOrd="19" destOrd="0" presId="urn:microsoft.com/office/officeart/2008/layout/LinedList"/>
    <dgm:cxn modelId="{E33CFF31-9EE5-448C-BAC0-01DEC4A68AB4}" type="presParOf" srcId="{1504CB5F-F738-495B-BB69-084B32B72EC9}" destId="{21BD3877-93E4-4C69-B11A-CE787012331C}" srcOrd="0" destOrd="0" presId="urn:microsoft.com/office/officeart/2008/layout/LinedList"/>
    <dgm:cxn modelId="{6A6941FF-77B6-46E6-97C0-E51596D0AC1D}" type="presParOf" srcId="{1504CB5F-F738-495B-BB69-084B32B72EC9}" destId="{AB545DF1-47A8-4EA4-BB38-E778B896A923}" srcOrd="1" destOrd="0" presId="urn:microsoft.com/office/officeart/2008/layout/LinedList"/>
    <dgm:cxn modelId="{3BCD10ED-0031-4D37-AA1B-B6C837BD2BEA}" type="presParOf" srcId="{1504CB5F-F738-495B-BB69-084B32B72EC9}" destId="{C2D5E194-B2BF-4254-A4FC-911DAB664DF8}" srcOrd="2" destOrd="0" presId="urn:microsoft.com/office/officeart/2008/layout/LinedList"/>
    <dgm:cxn modelId="{6B604383-FD7E-4316-8396-4C424B26BC65}" type="presParOf" srcId="{DB379127-E20E-411C-B52B-75D9ECFD8B1C}" destId="{EB215300-E3A3-47A6-9673-983546C295AB}" srcOrd="20" destOrd="0" presId="urn:microsoft.com/office/officeart/2008/layout/LinedList"/>
    <dgm:cxn modelId="{72936B02-F091-4698-8A9E-BF145B91303F}" type="presParOf" srcId="{DB379127-E20E-411C-B52B-75D9ECFD8B1C}" destId="{DCAB07E5-450C-4E52-AD94-36EA0753A0BC}" srcOrd="21" destOrd="0" presId="urn:microsoft.com/office/officeart/2008/layout/LinedList"/>
    <dgm:cxn modelId="{6C3C06D8-DC52-45E7-9DAF-807E9C1DB093}" type="presParOf" srcId="{DB379127-E20E-411C-B52B-75D9ECFD8B1C}" destId="{F317753C-14A4-428B-8142-A9A14366EECA}" srcOrd="22" destOrd="0" presId="urn:microsoft.com/office/officeart/2008/layout/LinedList"/>
    <dgm:cxn modelId="{0BFA9646-99AE-4D92-A5AD-F4DB932828AD}" type="presParOf" srcId="{F317753C-14A4-428B-8142-A9A14366EECA}" destId="{5FFEF608-8534-4FBE-8665-3AD60451C419}" srcOrd="0" destOrd="0" presId="urn:microsoft.com/office/officeart/2008/layout/LinedList"/>
    <dgm:cxn modelId="{29D9DB93-2936-4F79-B012-3070D9276FC8}" type="presParOf" srcId="{F317753C-14A4-428B-8142-A9A14366EECA}" destId="{69D39757-F7D3-4580-B9A6-6CC81961618C}" srcOrd="1" destOrd="0" presId="urn:microsoft.com/office/officeart/2008/layout/LinedList"/>
    <dgm:cxn modelId="{9BC2DC5B-5BAC-4F7A-8A70-132264DCEA92}" type="presParOf" srcId="{F317753C-14A4-428B-8142-A9A14366EECA}" destId="{43E40E33-008E-4DDA-80D7-75543285FF9C}" srcOrd="2" destOrd="0" presId="urn:microsoft.com/office/officeart/2008/layout/LinedList"/>
    <dgm:cxn modelId="{EE8FF039-A0E4-49F3-A09F-15EA5DC1485E}" type="presParOf" srcId="{DB379127-E20E-411C-B52B-75D9ECFD8B1C}" destId="{E79FCC18-657D-4CE8-AB37-8593C01665E1}" srcOrd="23" destOrd="0" presId="urn:microsoft.com/office/officeart/2008/layout/LinedList"/>
    <dgm:cxn modelId="{BC64722E-3DCF-4A16-B5E9-576575C52D09}" type="presParOf" srcId="{DB379127-E20E-411C-B52B-75D9ECFD8B1C}" destId="{EE7A26E6-92B5-4F3C-B2B1-2E4954B2C531}" srcOrd="24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 err="1"/>
            <a:t>Increase_area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 , </a:t>
          </a:r>
          <a:r>
            <a:rPr lang="en-US" altLang="zh-TW" dirty="0" err="1"/>
            <a:t>kernal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 input image array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Increase area strength (use </a:t>
          </a:r>
          <a:r>
            <a:rPr lang="en-US" b="0" dirty="0"/>
            <a:t>cv2.MORPH_CLOSE</a:t>
          </a:r>
          <a:r>
            <a:rPr lang="en-US" b="0" i="0" dirty="0"/>
            <a:t>)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9133AAB9-2230-4EC2-84ED-05EF6A224498}">
      <dgm:prSet phldrT="[文字]"/>
      <dgm:spPr/>
      <dgm:t>
        <a:bodyPr/>
        <a:lstStyle/>
        <a:p>
          <a:r>
            <a:rPr lang="en-US" altLang="zh-TW" dirty="0" err="1"/>
            <a:t>find_contours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 , </a:t>
          </a:r>
          <a:r>
            <a:rPr lang="en-US" altLang="zh-TW" dirty="0" err="1"/>
            <a:t>area_low</a:t>
          </a:r>
          <a:r>
            <a:rPr lang="en-US" altLang="zh-TW" dirty="0"/>
            <a:t> , </a:t>
          </a:r>
          <a:r>
            <a:rPr lang="en-US" altLang="zh-TW" dirty="0" err="1"/>
            <a:t>area_high</a:t>
          </a:r>
          <a:r>
            <a:rPr lang="en-US" altLang="zh-TW" dirty="0"/>
            <a:t> , </a:t>
          </a:r>
          <a:r>
            <a:rPr lang="en-US" altLang="zh-TW" dirty="0" err="1"/>
            <a:t>ratio_low</a:t>
          </a:r>
          <a:r>
            <a:rPr lang="en-US" altLang="zh-TW" dirty="0"/>
            <a:t> , </a:t>
          </a:r>
          <a:r>
            <a:rPr lang="en-US" altLang="zh-TW" dirty="0" err="1"/>
            <a:t>ratio_high</a:t>
          </a:r>
          <a:r>
            <a:rPr lang="en-US" altLang="zh-TW" dirty="0"/>
            <a:t>)</a:t>
          </a:r>
          <a:endParaRPr lang="zh-TW" altLang="en-US" dirty="0"/>
        </a:p>
      </dgm:t>
    </dgm:pt>
    <dgm:pt modelId="{24FC0C19-6889-4788-A747-D9E564CE7527}" type="parTrans" cxnId="{DF583BCD-D434-4013-9E84-5BACB28F2B8D}">
      <dgm:prSet/>
      <dgm:spPr/>
      <dgm:t>
        <a:bodyPr/>
        <a:lstStyle/>
        <a:p>
          <a:endParaRPr lang="zh-TW" altLang="en-US"/>
        </a:p>
      </dgm:t>
    </dgm:pt>
    <dgm:pt modelId="{9AE2D875-3574-4957-B77F-B63BF07C8B90}" type="sibTrans" cxnId="{DF583BCD-D434-4013-9E84-5BACB28F2B8D}">
      <dgm:prSet/>
      <dgm:spPr/>
      <dgm:t>
        <a:bodyPr/>
        <a:lstStyle/>
        <a:p>
          <a:endParaRPr lang="zh-TW" altLang="en-US"/>
        </a:p>
      </dgm:t>
    </dgm:pt>
    <dgm:pt modelId="{F155CC59-0214-47C8-9DCE-E49708B152BF}">
      <dgm:prSet phldrT="[文字]"/>
      <dgm:spPr/>
      <dgm:t>
        <a:bodyPr/>
        <a:lstStyle/>
        <a:p>
          <a:r>
            <a:rPr lang="en-US" altLang="zh-TW" dirty="0" err="1"/>
            <a:t>ratio_low</a:t>
          </a:r>
          <a:r>
            <a:rPr lang="en-US" altLang="zh-TW" dirty="0"/>
            <a:t> : the lowest ratio </a:t>
          </a:r>
          <a:endParaRPr lang="zh-TW" altLang="en-US" dirty="0"/>
        </a:p>
      </dgm:t>
    </dgm:pt>
    <dgm:pt modelId="{67B1BD01-73BE-4941-A267-4C8F7C277BB5}" type="parTrans" cxnId="{7E350AAB-12DF-4724-9ECE-5FEC23883B0F}">
      <dgm:prSet/>
      <dgm:spPr/>
      <dgm:t>
        <a:bodyPr/>
        <a:lstStyle/>
        <a:p>
          <a:endParaRPr lang="zh-TW" altLang="en-US"/>
        </a:p>
      </dgm:t>
    </dgm:pt>
    <dgm:pt modelId="{2BA15573-A025-462F-81C8-4D0B005D9349}" type="sibTrans" cxnId="{7E350AAB-12DF-4724-9ECE-5FEC23883B0F}">
      <dgm:prSet/>
      <dgm:spPr/>
      <dgm:t>
        <a:bodyPr/>
        <a:lstStyle/>
        <a:p>
          <a:endParaRPr lang="zh-TW" altLang="en-US"/>
        </a:p>
      </dgm:t>
    </dgm:pt>
    <dgm:pt modelId="{66ECEA5E-E48D-407B-A926-28BD27E2AE9E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 input image      Input : image array       output : image array   </a:t>
          </a:r>
          <a:endParaRPr lang="zh-TW" altLang="en-US" dirty="0"/>
        </a:p>
      </dgm:t>
    </dgm:pt>
    <dgm:pt modelId="{BBA30D33-FAAB-459B-A114-B70691349190}" type="parTrans" cxnId="{AD86C720-524A-4D51-8C9E-7D85F1EF73F3}">
      <dgm:prSet/>
      <dgm:spPr/>
      <dgm:t>
        <a:bodyPr/>
        <a:lstStyle/>
        <a:p>
          <a:endParaRPr lang="zh-TW" altLang="en-US"/>
        </a:p>
      </dgm:t>
    </dgm:pt>
    <dgm:pt modelId="{A4FF7CA4-5E8A-47A9-A766-4A679C72FAEE}" type="sibTrans" cxnId="{AD86C720-524A-4D51-8C9E-7D85F1EF73F3}">
      <dgm:prSet/>
      <dgm:spPr/>
      <dgm:t>
        <a:bodyPr/>
        <a:lstStyle/>
        <a:p>
          <a:endParaRPr lang="zh-TW" altLang="en-US"/>
        </a:p>
      </dgm:t>
    </dgm:pt>
    <dgm:pt modelId="{71365904-9223-41E2-A4DE-EEA93F3ADB70}">
      <dgm:prSet phldrT="[文字]"/>
      <dgm:spPr/>
      <dgm:t>
        <a:bodyPr/>
        <a:lstStyle/>
        <a:p>
          <a:r>
            <a:rPr lang="en-US" altLang="zh-TW" dirty="0" err="1"/>
            <a:t>area_low</a:t>
          </a:r>
          <a:r>
            <a:rPr lang="en-US" altLang="zh-TW" dirty="0"/>
            <a:t> : the lowest area bits</a:t>
          </a:r>
          <a:endParaRPr lang="zh-TW" altLang="en-US" dirty="0"/>
        </a:p>
      </dgm:t>
    </dgm:pt>
    <dgm:pt modelId="{7C8154BD-9284-4B28-B5FB-80C13ED069C3}" type="parTrans" cxnId="{D06F7FB8-4A23-434F-9426-69A7336169FE}">
      <dgm:prSet/>
      <dgm:spPr/>
      <dgm:t>
        <a:bodyPr/>
        <a:lstStyle/>
        <a:p>
          <a:endParaRPr lang="zh-TW" altLang="en-US"/>
        </a:p>
      </dgm:t>
    </dgm:pt>
    <dgm:pt modelId="{612DB340-B18A-4513-990F-6B80FB36B4FD}" type="sibTrans" cxnId="{D06F7FB8-4A23-434F-9426-69A7336169FE}">
      <dgm:prSet/>
      <dgm:spPr/>
      <dgm:t>
        <a:bodyPr/>
        <a:lstStyle/>
        <a:p>
          <a:endParaRPr lang="zh-TW" altLang="en-US"/>
        </a:p>
      </dgm:t>
    </dgm:pt>
    <dgm:pt modelId="{6F539E65-E9B6-414C-8D8B-3690CFFB13C9}">
      <dgm:prSet phldrT="[文字]"/>
      <dgm:spPr/>
      <dgm:t>
        <a:bodyPr/>
        <a:lstStyle/>
        <a:p>
          <a:r>
            <a:rPr lang="en-US" altLang="zh-TW" dirty="0" err="1"/>
            <a:t>area_high</a:t>
          </a:r>
          <a:r>
            <a:rPr lang="en-US" altLang="zh-TW" dirty="0"/>
            <a:t> : the highest area bits  </a:t>
          </a:r>
          <a:endParaRPr lang="zh-TW" altLang="en-US" dirty="0"/>
        </a:p>
      </dgm:t>
    </dgm:pt>
    <dgm:pt modelId="{57424001-7700-4114-9992-6A2511713B9A}" type="parTrans" cxnId="{0C385304-CEC2-4E24-8DB2-932B65E8AB31}">
      <dgm:prSet/>
      <dgm:spPr/>
      <dgm:t>
        <a:bodyPr/>
        <a:lstStyle/>
        <a:p>
          <a:endParaRPr lang="zh-TW" altLang="en-US"/>
        </a:p>
      </dgm:t>
    </dgm:pt>
    <dgm:pt modelId="{821FFF3E-6550-4A3E-B88B-B8E9B1EA2196}" type="sibTrans" cxnId="{0C385304-CEC2-4E24-8DB2-932B65E8AB31}">
      <dgm:prSet/>
      <dgm:spPr/>
      <dgm:t>
        <a:bodyPr/>
        <a:lstStyle/>
        <a:p>
          <a:endParaRPr lang="zh-TW" altLang="en-US"/>
        </a:p>
      </dgm:t>
    </dgm:pt>
    <dgm:pt modelId="{D9B7EAC2-1687-45B1-8662-0F9018BC1E48}">
      <dgm:prSet phldrT="[文字]"/>
      <dgm:spPr/>
      <dgm:t>
        <a:bodyPr/>
        <a:lstStyle/>
        <a:p>
          <a:r>
            <a:rPr lang="en-US" altLang="zh-TW" dirty="0" err="1"/>
            <a:t>ratio_high</a:t>
          </a:r>
          <a:r>
            <a:rPr lang="en-US" altLang="zh-TW" dirty="0"/>
            <a:t> : the highest ratio  </a:t>
          </a:r>
          <a:endParaRPr lang="zh-TW" altLang="en-US" dirty="0"/>
        </a:p>
      </dgm:t>
    </dgm:pt>
    <dgm:pt modelId="{C519CE7A-A2E0-47FD-BCEE-32B9C13F7E93}" type="parTrans" cxnId="{102E3C46-46F8-4918-B8C9-A53C03C84943}">
      <dgm:prSet/>
      <dgm:spPr/>
      <dgm:t>
        <a:bodyPr/>
        <a:lstStyle/>
        <a:p>
          <a:endParaRPr lang="zh-TW" altLang="en-US"/>
        </a:p>
      </dgm:t>
    </dgm:pt>
    <dgm:pt modelId="{1BDEF61A-9131-4F61-8A42-D03A15DD792E}" type="sibTrans" cxnId="{102E3C46-46F8-4918-B8C9-A53C03C84943}">
      <dgm:prSet/>
      <dgm:spPr/>
      <dgm:t>
        <a:bodyPr/>
        <a:lstStyle/>
        <a:p>
          <a:endParaRPr lang="zh-TW" altLang="en-US"/>
        </a:p>
      </dgm:t>
    </dgm:pt>
    <dgm:pt modelId="{8651BFBB-EF81-463B-8FAB-2321E944D6CF}">
      <dgm:prSet phldrT="[文字]"/>
      <dgm:spPr/>
      <dgm:t>
        <a:bodyPr/>
        <a:lstStyle/>
        <a:p>
          <a:r>
            <a:rPr lang="en-US" altLang="zh-TW" dirty="0"/>
            <a:t>Input : image array     </a:t>
          </a:r>
          <a:endParaRPr lang="zh-TW" altLang="en-US" dirty="0"/>
        </a:p>
      </dgm:t>
    </dgm:pt>
    <dgm:pt modelId="{C65FB6F7-97B5-4A07-858D-00D0714C185E}" type="parTrans" cxnId="{27D5041A-74D1-4013-8D7D-5E08D37685BC}">
      <dgm:prSet/>
      <dgm:spPr/>
      <dgm:t>
        <a:bodyPr/>
        <a:lstStyle/>
        <a:p>
          <a:endParaRPr lang="zh-TW" altLang="en-US"/>
        </a:p>
      </dgm:t>
    </dgm:pt>
    <dgm:pt modelId="{41A41623-3B29-4FB8-8945-9F29AB67B921}" type="sibTrans" cxnId="{27D5041A-74D1-4013-8D7D-5E08D37685BC}">
      <dgm:prSet/>
      <dgm:spPr/>
      <dgm:t>
        <a:bodyPr/>
        <a:lstStyle/>
        <a:p>
          <a:endParaRPr lang="zh-TW" altLang="en-US"/>
        </a:p>
      </dgm:t>
    </dgm:pt>
    <dgm:pt modelId="{8D188769-57A5-46A3-9FBD-D5F596D860D0}">
      <dgm:prSet phldrT="[文字]"/>
      <dgm:spPr/>
      <dgm:t>
        <a:bodyPr/>
        <a:lstStyle/>
        <a:p>
          <a:r>
            <a:rPr lang="en-US" altLang="zh-TW" dirty="0"/>
            <a:t>output : image array</a:t>
          </a:r>
          <a:endParaRPr lang="zh-TW" altLang="en-US" dirty="0"/>
        </a:p>
      </dgm:t>
    </dgm:pt>
    <dgm:pt modelId="{CA442566-12D7-4D28-B338-09BF7C504757}" type="parTrans" cxnId="{0F37ECB3-4195-4628-B7A0-F1B1BE3B6815}">
      <dgm:prSet/>
      <dgm:spPr/>
      <dgm:t>
        <a:bodyPr/>
        <a:lstStyle/>
        <a:p>
          <a:endParaRPr lang="zh-TW" altLang="en-US"/>
        </a:p>
      </dgm:t>
    </dgm:pt>
    <dgm:pt modelId="{4F894094-1D10-48C3-8E20-276689E97FF0}" type="sibTrans" cxnId="{0F37ECB3-4195-4628-B7A0-F1B1BE3B6815}">
      <dgm:prSet/>
      <dgm:spPr/>
      <dgm:t>
        <a:bodyPr/>
        <a:lstStyle/>
        <a:p>
          <a:endParaRPr lang="zh-TW" altLang="en-US"/>
        </a:p>
      </dgm:t>
    </dgm:pt>
    <dgm:pt modelId="{1E98FE5F-EF77-4A62-976B-F2DCB2442469}">
      <dgm:prSet phldrT="[文字]"/>
      <dgm:spPr/>
      <dgm:t>
        <a:bodyPr/>
        <a:lstStyle/>
        <a:p>
          <a:r>
            <a:rPr lang="en-US" altLang="zh-TW"/>
            <a:t>kernal : kernel size</a:t>
          </a:r>
          <a:endParaRPr lang="zh-TW" altLang="en-US" dirty="0"/>
        </a:p>
      </dgm:t>
    </dgm:pt>
    <dgm:pt modelId="{8A169543-392C-4EFD-A190-D1BE75704FDE}" type="parTrans" cxnId="{C112AE31-45B0-42F9-AFE5-38690D5EE75F}">
      <dgm:prSet/>
      <dgm:spPr/>
      <dgm:t>
        <a:bodyPr/>
        <a:lstStyle/>
        <a:p>
          <a:endParaRPr lang="zh-TW" altLang="en-US"/>
        </a:p>
      </dgm:t>
    </dgm:pt>
    <dgm:pt modelId="{598E7EF2-AA00-424E-9C84-64750E41B343}" type="sibTrans" cxnId="{C112AE31-45B0-42F9-AFE5-38690D5EE75F}">
      <dgm:prSet/>
      <dgm:spPr/>
      <dgm:t>
        <a:bodyPr/>
        <a:lstStyle/>
        <a:p>
          <a:endParaRPr lang="zh-TW" altLang="en-US"/>
        </a:p>
      </dgm:t>
    </dgm:pt>
    <dgm:pt modelId="{933B1CC5-A460-4A4A-9B35-F55D7F043551}">
      <dgm:prSet phldrT="[文字]"/>
      <dgm:spPr/>
      <dgm:t>
        <a:bodyPr/>
        <a:lstStyle/>
        <a:p>
          <a:r>
            <a:rPr lang="en-US" altLang="zh-TW" dirty="0"/>
            <a:t>Find image contours</a:t>
          </a:r>
          <a:endParaRPr lang="zh-TW" altLang="en-US" dirty="0"/>
        </a:p>
      </dgm:t>
    </dgm:pt>
    <dgm:pt modelId="{9E3C0A2D-A051-411E-A6B1-07C278790A6D}" type="parTrans" cxnId="{CCF27676-D599-46A3-AE0C-02DEB234B4C1}">
      <dgm:prSet/>
      <dgm:spPr/>
      <dgm:t>
        <a:bodyPr/>
        <a:lstStyle/>
        <a:p>
          <a:endParaRPr lang="zh-TW" altLang="en-US"/>
        </a:p>
      </dgm:t>
    </dgm:pt>
    <dgm:pt modelId="{EC21ECBF-A4DE-4680-8E05-90A4BAAF3D8D}" type="sibTrans" cxnId="{CCF27676-D599-46A3-AE0C-02DEB234B4C1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3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3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1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3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1"/>
      <dgm:spPr/>
    </dgm:pt>
    <dgm:pt modelId="{5E3957F4-C0C0-446D-A43B-910D5DBFC4B1}" type="pres">
      <dgm:prSet presAssocID="{FAD5FA20-D32A-4DCB-8FA3-149CF673B8A5}" presName="vertSpace2b" presStyleCnt="0"/>
      <dgm:spPr/>
    </dgm:pt>
    <dgm:pt modelId="{70695A75-6474-4102-B3C3-DF3512D3C6CE}" type="pres">
      <dgm:prSet presAssocID="{1E98FE5F-EF77-4A62-976B-F2DCB2442469}" presName="horz2" presStyleCnt="0"/>
      <dgm:spPr/>
    </dgm:pt>
    <dgm:pt modelId="{10C9804E-057C-4D7A-847D-675C915E32CC}" type="pres">
      <dgm:prSet presAssocID="{1E98FE5F-EF77-4A62-976B-F2DCB2442469}" presName="horzSpace2" presStyleCnt="0"/>
      <dgm:spPr/>
    </dgm:pt>
    <dgm:pt modelId="{180BCB59-215B-4EDD-9F1F-457C35168C19}" type="pres">
      <dgm:prSet presAssocID="{1E98FE5F-EF77-4A62-976B-F2DCB2442469}" presName="tx2" presStyleLbl="revTx" presStyleIdx="3" presStyleCnt="13"/>
      <dgm:spPr/>
    </dgm:pt>
    <dgm:pt modelId="{FC229BEE-17FD-496F-8BBE-D8642A7C5487}" type="pres">
      <dgm:prSet presAssocID="{1E98FE5F-EF77-4A62-976B-F2DCB2442469}" presName="vert2" presStyleCnt="0"/>
      <dgm:spPr/>
    </dgm:pt>
    <dgm:pt modelId="{73A0516E-BD34-40CB-87ED-87C5FD793EA6}" type="pres">
      <dgm:prSet presAssocID="{1E98FE5F-EF77-4A62-976B-F2DCB2442469}" presName="thinLine2b" presStyleLbl="callout" presStyleIdx="2" presStyleCnt="11"/>
      <dgm:spPr/>
    </dgm:pt>
    <dgm:pt modelId="{CE4097A2-E36D-452C-88C5-82B2D4FD27F2}" type="pres">
      <dgm:prSet presAssocID="{1E98FE5F-EF77-4A62-976B-F2DCB2442469}" presName="vertSpace2b" presStyleCnt="0"/>
      <dgm:spPr/>
    </dgm:pt>
    <dgm:pt modelId="{6257AFDE-5348-4133-AFA8-4F5FD869D1B8}" type="pres">
      <dgm:prSet presAssocID="{8651BFBB-EF81-463B-8FAB-2321E944D6CF}" presName="horz2" presStyleCnt="0"/>
      <dgm:spPr/>
    </dgm:pt>
    <dgm:pt modelId="{85AC585A-D3C7-4C5A-82FC-B67CD4B1E312}" type="pres">
      <dgm:prSet presAssocID="{8651BFBB-EF81-463B-8FAB-2321E944D6CF}" presName="horzSpace2" presStyleCnt="0"/>
      <dgm:spPr/>
    </dgm:pt>
    <dgm:pt modelId="{A0E08AB5-232B-4366-AFA2-49C8B34EFE4B}" type="pres">
      <dgm:prSet presAssocID="{8651BFBB-EF81-463B-8FAB-2321E944D6CF}" presName="tx2" presStyleLbl="revTx" presStyleIdx="4" presStyleCnt="13"/>
      <dgm:spPr/>
    </dgm:pt>
    <dgm:pt modelId="{BA972796-2A19-44ED-913D-DA075B37D346}" type="pres">
      <dgm:prSet presAssocID="{8651BFBB-EF81-463B-8FAB-2321E944D6CF}" presName="vert2" presStyleCnt="0"/>
      <dgm:spPr/>
    </dgm:pt>
    <dgm:pt modelId="{576B4C71-F4CD-4FEA-B3FA-62CB5995BAE6}" type="pres">
      <dgm:prSet presAssocID="{8651BFBB-EF81-463B-8FAB-2321E944D6CF}" presName="thinLine2b" presStyleLbl="callout" presStyleIdx="3" presStyleCnt="11"/>
      <dgm:spPr/>
    </dgm:pt>
    <dgm:pt modelId="{9B00966E-3641-43D4-9E76-F6A99318D5C2}" type="pres">
      <dgm:prSet presAssocID="{8651BFBB-EF81-463B-8FAB-2321E944D6CF}" presName="vertSpace2b" presStyleCnt="0"/>
      <dgm:spPr/>
    </dgm:pt>
    <dgm:pt modelId="{ACCA1C28-780F-4F75-B223-7AC768958970}" type="pres">
      <dgm:prSet presAssocID="{8D188769-57A5-46A3-9FBD-D5F596D860D0}" presName="horz2" presStyleCnt="0"/>
      <dgm:spPr/>
    </dgm:pt>
    <dgm:pt modelId="{85BA8674-06B5-4D23-9132-C666F35C87EB}" type="pres">
      <dgm:prSet presAssocID="{8D188769-57A5-46A3-9FBD-D5F596D860D0}" presName="horzSpace2" presStyleCnt="0"/>
      <dgm:spPr/>
    </dgm:pt>
    <dgm:pt modelId="{9A997194-55AA-4AE9-BF0C-7AD4231CF473}" type="pres">
      <dgm:prSet presAssocID="{8D188769-57A5-46A3-9FBD-D5F596D860D0}" presName="tx2" presStyleLbl="revTx" presStyleIdx="5" presStyleCnt="13"/>
      <dgm:spPr/>
    </dgm:pt>
    <dgm:pt modelId="{BBA8003B-DCD2-4271-85CA-515CA3C9DAC7}" type="pres">
      <dgm:prSet presAssocID="{8D188769-57A5-46A3-9FBD-D5F596D860D0}" presName="vert2" presStyleCnt="0"/>
      <dgm:spPr/>
    </dgm:pt>
    <dgm:pt modelId="{22A44CCF-AE74-4C6B-A359-2E10F23CB453}" type="pres">
      <dgm:prSet presAssocID="{8D188769-57A5-46A3-9FBD-D5F596D860D0}" presName="thinLine2b" presStyleLbl="callout" presStyleIdx="4" presStyleCnt="11"/>
      <dgm:spPr/>
    </dgm:pt>
    <dgm:pt modelId="{FCDA7836-E8F2-4FEB-A70D-2922F2652FB3}" type="pres">
      <dgm:prSet presAssocID="{8D188769-57A5-46A3-9FBD-D5F596D860D0}" presName="vertSpace2b" presStyleCnt="0"/>
      <dgm:spPr/>
    </dgm:pt>
    <dgm:pt modelId="{95C7FAFF-6CDB-46BE-ACF9-CF0FABE58DA7}" type="pres">
      <dgm:prSet presAssocID="{9133AAB9-2230-4EC2-84ED-05EF6A224498}" presName="thickLine" presStyleLbl="alignNode1" presStyleIdx="1" presStyleCnt="2"/>
      <dgm:spPr/>
    </dgm:pt>
    <dgm:pt modelId="{D6BAA645-FA6E-4446-85AB-11A573D5BD29}" type="pres">
      <dgm:prSet presAssocID="{9133AAB9-2230-4EC2-84ED-05EF6A224498}" presName="horz1" presStyleCnt="0"/>
      <dgm:spPr/>
    </dgm:pt>
    <dgm:pt modelId="{B4F02A72-5B13-4A80-890D-41EE801259A5}" type="pres">
      <dgm:prSet presAssocID="{9133AAB9-2230-4EC2-84ED-05EF6A224498}" presName="tx1" presStyleLbl="revTx" presStyleIdx="6" presStyleCnt="13"/>
      <dgm:spPr/>
    </dgm:pt>
    <dgm:pt modelId="{ED8E5056-8F6C-44A5-A003-916DCC034FCE}" type="pres">
      <dgm:prSet presAssocID="{9133AAB9-2230-4EC2-84ED-05EF6A224498}" presName="vert1" presStyleCnt="0"/>
      <dgm:spPr/>
    </dgm:pt>
    <dgm:pt modelId="{1586EEE2-B32F-4314-8E49-D5BE786E96C3}" type="pres">
      <dgm:prSet presAssocID="{933B1CC5-A460-4A4A-9B35-F55D7F043551}" presName="vertSpace2a" presStyleCnt="0"/>
      <dgm:spPr/>
    </dgm:pt>
    <dgm:pt modelId="{C3EED1CC-F06D-4A48-A4A9-E557474E33F2}" type="pres">
      <dgm:prSet presAssocID="{933B1CC5-A460-4A4A-9B35-F55D7F043551}" presName="horz2" presStyleCnt="0"/>
      <dgm:spPr/>
    </dgm:pt>
    <dgm:pt modelId="{4A582051-3622-4834-9FB0-1F8F9CE64AB6}" type="pres">
      <dgm:prSet presAssocID="{933B1CC5-A460-4A4A-9B35-F55D7F043551}" presName="horzSpace2" presStyleCnt="0"/>
      <dgm:spPr/>
    </dgm:pt>
    <dgm:pt modelId="{F8F542B9-B2E5-403A-967B-EF6774229514}" type="pres">
      <dgm:prSet presAssocID="{933B1CC5-A460-4A4A-9B35-F55D7F043551}" presName="tx2" presStyleLbl="revTx" presStyleIdx="7" presStyleCnt="13"/>
      <dgm:spPr/>
    </dgm:pt>
    <dgm:pt modelId="{357A6CCA-BFCF-4DD3-9AB2-96F28BCDC48C}" type="pres">
      <dgm:prSet presAssocID="{933B1CC5-A460-4A4A-9B35-F55D7F043551}" presName="vert2" presStyleCnt="0"/>
      <dgm:spPr/>
    </dgm:pt>
    <dgm:pt modelId="{72B88F0D-929A-4D7D-877E-D30B96F3FDAF}" type="pres">
      <dgm:prSet presAssocID="{933B1CC5-A460-4A4A-9B35-F55D7F043551}" presName="thinLine2b" presStyleLbl="callout" presStyleIdx="5" presStyleCnt="11"/>
      <dgm:spPr/>
    </dgm:pt>
    <dgm:pt modelId="{A5AC8C16-417D-44C0-90DE-F8EFC3E5882F}" type="pres">
      <dgm:prSet presAssocID="{933B1CC5-A460-4A4A-9B35-F55D7F043551}" presName="vertSpace2b" presStyleCnt="0"/>
      <dgm:spPr/>
    </dgm:pt>
    <dgm:pt modelId="{B07BADCE-FB25-45D3-AE73-4C885B282DC3}" type="pres">
      <dgm:prSet presAssocID="{66ECEA5E-E48D-407B-A926-28BD27E2AE9E}" presName="horz2" presStyleCnt="0"/>
      <dgm:spPr/>
    </dgm:pt>
    <dgm:pt modelId="{8657DA49-0F98-483A-84D9-772875A1D353}" type="pres">
      <dgm:prSet presAssocID="{66ECEA5E-E48D-407B-A926-28BD27E2AE9E}" presName="horzSpace2" presStyleCnt="0"/>
      <dgm:spPr/>
    </dgm:pt>
    <dgm:pt modelId="{DCB45BA2-3584-4408-A4A0-29AFBDF50017}" type="pres">
      <dgm:prSet presAssocID="{66ECEA5E-E48D-407B-A926-28BD27E2AE9E}" presName="tx2" presStyleLbl="revTx" presStyleIdx="8" presStyleCnt="13"/>
      <dgm:spPr/>
    </dgm:pt>
    <dgm:pt modelId="{67795E0C-64D7-4503-B6CE-F0B8B034EC77}" type="pres">
      <dgm:prSet presAssocID="{66ECEA5E-E48D-407B-A926-28BD27E2AE9E}" presName="vert2" presStyleCnt="0"/>
      <dgm:spPr/>
    </dgm:pt>
    <dgm:pt modelId="{5B8B3F7B-A222-46C6-BE41-F30917720149}" type="pres">
      <dgm:prSet presAssocID="{66ECEA5E-E48D-407B-A926-28BD27E2AE9E}" presName="thinLine2b" presStyleLbl="callout" presStyleIdx="6" presStyleCnt="11"/>
      <dgm:spPr/>
    </dgm:pt>
    <dgm:pt modelId="{56F85567-9E01-49A2-920C-2BFE0E3DCC5E}" type="pres">
      <dgm:prSet presAssocID="{66ECEA5E-E48D-407B-A926-28BD27E2AE9E}" presName="vertSpace2b" presStyleCnt="0"/>
      <dgm:spPr/>
    </dgm:pt>
    <dgm:pt modelId="{791EA44F-BA26-4F80-9940-93336E9112E6}" type="pres">
      <dgm:prSet presAssocID="{71365904-9223-41E2-A4DE-EEA93F3ADB70}" presName="horz2" presStyleCnt="0"/>
      <dgm:spPr/>
    </dgm:pt>
    <dgm:pt modelId="{97366D0B-3FA3-4B2E-8044-1E64BDE13763}" type="pres">
      <dgm:prSet presAssocID="{71365904-9223-41E2-A4DE-EEA93F3ADB70}" presName="horzSpace2" presStyleCnt="0"/>
      <dgm:spPr/>
    </dgm:pt>
    <dgm:pt modelId="{4807997A-9A0C-4951-8067-85D3244B26E0}" type="pres">
      <dgm:prSet presAssocID="{71365904-9223-41E2-A4DE-EEA93F3ADB70}" presName="tx2" presStyleLbl="revTx" presStyleIdx="9" presStyleCnt="13"/>
      <dgm:spPr/>
    </dgm:pt>
    <dgm:pt modelId="{C2FEA310-D93A-4954-9EC5-6ADA421981D2}" type="pres">
      <dgm:prSet presAssocID="{71365904-9223-41E2-A4DE-EEA93F3ADB70}" presName="vert2" presStyleCnt="0"/>
      <dgm:spPr/>
    </dgm:pt>
    <dgm:pt modelId="{C3264905-152A-419F-9AE6-2AA9539F5E01}" type="pres">
      <dgm:prSet presAssocID="{71365904-9223-41E2-A4DE-EEA93F3ADB70}" presName="thinLine2b" presStyleLbl="callout" presStyleIdx="7" presStyleCnt="11"/>
      <dgm:spPr/>
    </dgm:pt>
    <dgm:pt modelId="{57A9F440-0652-4E4D-B4F9-4E9BB8D55BA6}" type="pres">
      <dgm:prSet presAssocID="{71365904-9223-41E2-A4DE-EEA93F3ADB70}" presName="vertSpace2b" presStyleCnt="0"/>
      <dgm:spPr/>
    </dgm:pt>
    <dgm:pt modelId="{4139E2E5-DA5F-42F6-9F20-4A3C08FA0596}" type="pres">
      <dgm:prSet presAssocID="{6F539E65-E9B6-414C-8D8B-3690CFFB13C9}" presName="horz2" presStyleCnt="0"/>
      <dgm:spPr/>
    </dgm:pt>
    <dgm:pt modelId="{12862B55-1955-48DF-BC86-BB68D6A181E1}" type="pres">
      <dgm:prSet presAssocID="{6F539E65-E9B6-414C-8D8B-3690CFFB13C9}" presName="horzSpace2" presStyleCnt="0"/>
      <dgm:spPr/>
    </dgm:pt>
    <dgm:pt modelId="{BD28A080-3259-45B5-8ACB-24D0C2F748C6}" type="pres">
      <dgm:prSet presAssocID="{6F539E65-E9B6-414C-8D8B-3690CFFB13C9}" presName="tx2" presStyleLbl="revTx" presStyleIdx="10" presStyleCnt="13"/>
      <dgm:spPr/>
    </dgm:pt>
    <dgm:pt modelId="{B376B277-3D17-4888-9185-74B671B2610C}" type="pres">
      <dgm:prSet presAssocID="{6F539E65-E9B6-414C-8D8B-3690CFFB13C9}" presName="vert2" presStyleCnt="0"/>
      <dgm:spPr/>
    </dgm:pt>
    <dgm:pt modelId="{B47FAE3F-2E0D-4304-B194-040456081E35}" type="pres">
      <dgm:prSet presAssocID="{6F539E65-E9B6-414C-8D8B-3690CFFB13C9}" presName="thinLine2b" presStyleLbl="callout" presStyleIdx="8" presStyleCnt="11"/>
      <dgm:spPr/>
    </dgm:pt>
    <dgm:pt modelId="{FD08106A-8E2B-4F66-8C7B-DABE1C4FF2F8}" type="pres">
      <dgm:prSet presAssocID="{6F539E65-E9B6-414C-8D8B-3690CFFB13C9}" presName="vertSpace2b" presStyleCnt="0"/>
      <dgm:spPr/>
    </dgm:pt>
    <dgm:pt modelId="{98768874-0D14-4929-AA67-11069A6AB9F7}" type="pres">
      <dgm:prSet presAssocID="{F155CC59-0214-47C8-9DCE-E49708B152BF}" presName="horz2" presStyleCnt="0"/>
      <dgm:spPr/>
    </dgm:pt>
    <dgm:pt modelId="{7A2BFE7A-3300-402A-9DC7-9823BBE1907D}" type="pres">
      <dgm:prSet presAssocID="{F155CC59-0214-47C8-9DCE-E49708B152BF}" presName="horzSpace2" presStyleCnt="0"/>
      <dgm:spPr/>
    </dgm:pt>
    <dgm:pt modelId="{21E98F47-FDC6-476B-BDC9-38FFE14EB838}" type="pres">
      <dgm:prSet presAssocID="{F155CC59-0214-47C8-9DCE-E49708B152BF}" presName="tx2" presStyleLbl="revTx" presStyleIdx="11" presStyleCnt="13"/>
      <dgm:spPr/>
    </dgm:pt>
    <dgm:pt modelId="{7E7B8C84-94AF-46F9-8102-008F541C88D7}" type="pres">
      <dgm:prSet presAssocID="{F155CC59-0214-47C8-9DCE-E49708B152BF}" presName="vert2" presStyleCnt="0"/>
      <dgm:spPr/>
    </dgm:pt>
    <dgm:pt modelId="{BB2AE72C-5ADF-40BB-9E76-F670E314DB74}" type="pres">
      <dgm:prSet presAssocID="{F155CC59-0214-47C8-9DCE-E49708B152BF}" presName="thinLine2b" presStyleLbl="callout" presStyleIdx="9" presStyleCnt="11"/>
      <dgm:spPr/>
    </dgm:pt>
    <dgm:pt modelId="{9141B20F-F22F-4D9C-B027-7D774AF694A4}" type="pres">
      <dgm:prSet presAssocID="{F155CC59-0214-47C8-9DCE-E49708B152BF}" presName="vertSpace2b" presStyleCnt="0"/>
      <dgm:spPr/>
    </dgm:pt>
    <dgm:pt modelId="{3410F5BC-3FC2-425F-9A62-33A5A368097D}" type="pres">
      <dgm:prSet presAssocID="{D9B7EAC2-1687-45B1-8662-0F9018BC1E48}" presName="horz2" presStyleCnt="0"/>
      <dgm:spPr/>
    </dgm:pt>
    <dgm:pt modelId="{5C86372F-246F-48C8-999F-B20487B4F22A}" type="pres">
      <dgm:prSet presAssocID="{D9B7EAC2-1687-45B1-8662-0F9018BC1E48}" presName="horzSpace2" presStyleCnt="0"/>
      <dgm:spPr/>
    </dgm:pt>
    <dgm:pt modelId="{CF9E82E7-70C5-4EE3-9C64-32CABF2D6CF0}" type="pres">
      <dgm:prSet presAssocID="{D9B7EAC2-1687-45B1-8662-0F9018BC1E48}" presName="tx2" presStyleLbl="revTx" presStyleIdx="12" presStyleCnt="13"/>
      <dgm:spPr/>
    </dgm:pt>
    <dgm:pt modelId="{D4395973-22F2-4A29-BEFD-244A1F05B241}" type="pres">
      <dgm:prSet presAssocID="{D9B7EAC2-1687-45B1-8662-0F9018BC1E48}" presName="vert2" presStyleCnt="0"/>
      <dgm:spPr/>
    </dgm:pt>
    <dgm:pt modelId="{AA3254AF-8BA9-4FDB-BB7E-D6679F8BFDAE}" type="pres">
      <dgm:prSet presAssocID="{D9B7EAC2-1687-45B1-8662-0F9018BC1E48}" presName="thinLine2b" presStyleLbl="callout" presStyleIdx="10" presStyleCnt="11"/>
      <dgm:spPr/>
    </dgm:pt>
    <dgm:pt modelId="{F4F26077-342D-4D76-924E-40939CC342BE}" type="pres">
      <dgm:prSet presAssocID="{D9B7EAC2-1687-45B1-8662-0F9018BC1E48}" presName="vertSpace2b" presStyleCnt="0"/>
      <dgm:spPr/>
    </dgm:pt>
  </dgm:ptLst>
  <dgm:cxnLst>
    <dgm:cxn modelId="{6CA79A01-C419-4F77-B8FE-06415008101E}" type="presOf" srcId="{D9B7EAC2-1687-45B1-8662-0F9018BC1E48}" destId="{CF9E82E7-70C5-4EE3-9C64-32CABF2D6CF0}" srcOrd="0" destOrd="0" presId="urn:microsoft.com/office/officeart/2008/layout/LinedList"/>
    <dgm:cxn modelId="{3FA08A02-3F40-40A3-8CD5-EB7E8CEFA732}" type="presOf" srcId="{1E98FE5F-EF77-4A62-976B-F2DCB2442469}" destId="{180BCB59-215B-4EDD-9F1F-457C35168C19}" srcOrd="0" destOrd="0" presId="urn:microsoft.com/office/officeart/2008/layout/LinedList"/>
    <dgm:cxn modelId="{0C385304-CEC2-4E24-8DB2-932B65E8AB31}" srcId="{9133AAB9-2230-4EC2-84ED-05EF6A224498}" destId="{6F539E65-E9B6-414C-8D8B-3690CFFB13C9}" srcOrd="3" destOrd="0" parTransId="{57424001-7700-4114-9992-6A2511713B9A}" sibTransId="{821FFF3E-6550-4A3E-B88B-B8E9B1EA2196}"/>
    <dgm:cxn modelId="{27D5041A-74D1-4013-8D7D-5E08D37685BC}" srcId="{C376B2BC-6933-4F8C-A82D-2673FD6B0AB7}" destId="{8651BFBB-EF81-463B-8FAB-2321E944D6CF}" srcOrd="3" destOrd="0" parTransId="{C65FB6F7-97B5-4A07-858D-00D0714C185E}" sibTransId="{41A41623-3B29-4FB8-8945-9F29AB67B921}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AD86C720-524A-4D51-8C9E-7D85F1EF73F3}" srcId="{9133AAB9-2230-4EC2-84ED-05EF6A224498}" destId="{66ECEA5E-E48D-407B-A926-28BD27E2AE9E}" srcOrd="1" destOrd="0" parTransId="{BBA30D33-FAAB-459B-A114-B70691349190}" sibTransId="{A4FF7CA4-5E8A-47A9-A766-4A679C72FAEE}"/>
    <dgm:cxn modelId="{C112AE31-45B0-42F9-AFE5-38690D5EE75F}" srcId="{C376B2BC-6933-4F8C-A82D-2673FD6B0AB7}" destId="{1E98FE5F-EF77-4A62-976B-F2DCB2442469}" srcOrd="2" destOrd="0" parTransId="{8A169543-392C-4EFD-A190-D1BE75704FDE}" sibTransId="{598E7EF2-AA00-424E-9C84-64750E41B343}"/>
    <dgm:cxn modelId="{7CE55E5D-A80D-4E4D-963E-37FD2668144C}" type="presOf" srcId="{6F539E65-E9B6-414C-8D8B-3690CFFB13C9}" destId="{BD28A080-3259-45B5-8ACB-24D0C2F748C6}" srcOrd="0" destOrd="0" presId="urn:microsoft.com/office/officeart/2008/layout/LinedList"/>
    <dgm:cxn modelId="{5425775E-430D-425D-9B9C-C7E68F4CC4B9}" type="presOf" srcId="{8651BFBB-EF81-463B-8FAB-2321E944D6CF}" destId="{A0E08AB5-232B-4366-AFA2-49C8B34EFE4B}" srcOrd="0" destOrd="0" presId="urn:microsoft.com/office/officeart/2008/layout/LinedList"/>
    <dgm:cxn modelId="{102E3C46-46F8-4918-B8C9-A53C03C84943}" srcId="{9133AAB9-2230-4EC2-84ED-05EF6A224498}" destId="{D9B7EAC2-1687-45B1-8662-0F9018BC1E48}" srcOrd="5" destOrd="0" parTransId="{C519CE7A-A2E0-47FD-BCEE-32B9C13F7E93}" sibTransId="{1BDEF61A-9131-4F61-8A42-D03A15DD792E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2B0E2055-CF4A-480C-A7B4-B7D5B0FFB4FA}" type="presOf" srcId="{F155CC59-0214-47C8-9DCE-E49708B152BF}" destId="{21E98F47-FDC6-476B-BDC9-38FFE14EB838}" srcOrd="0" destOrd="0" presId="urn:microsoft.com/office/officeart/2008/layout/LinedList"/>
    <dgm:cxn modelId="{CCF27676-D599-46A3-AE0C-02DEB234B4C1}" srcId="{9133AAB9-2230-4EC2-84ED-05EF6A224498}" destId="{933B1CC5-A460-4A4A-9B35-F55D7F043551}" srcOrd="0" destOrd="0" parTransId="{9E3C0A2D-A051-411E-A6B1-07C278790A6D}" sibTransId="{EC21ECBF-A4DE-4680-8E05-90A4BAAF3D8D}"/>
    <dgm:cxn modelId="{8BF9E493-FAEA-427D-98A1-D66FF7B5F2CF}" type="presOf" srcId="{9133AAB9-2230-4EC2-84ED-05EF6A224498}" destId="{B4F02A72-5B13-4A80-890D-41EE801259A5}" srcOrd="0" destOrd="0" presId="urn:microsoft.com/office/officeart/2008/layout/LinedList"/>
    <dgm:cxn modelId="{7E350AAB-12DF-4724-9ECE-5FEC23883B0F}" srcId="{9133AAB9-2230-4EC2-84ED-05EF6A224498}" destId="{F155CC59-0214-47C8-9DCE-E49708B152BF}" srcOrd="4" destOrd="0" parTransId="{67B1BD01-73BE-4941-A267-4C8F7C277BB5}" sibTransId="{2BA15573-A025-462F-81C8-4D0B005D9349}"/>
    <dgm:cxn modelId="{0F37ECB3-4195-4628-B7A0-F1B1BE3B6815}" srcId="{C376B2BC-6933-4F8C-A82D-2673FD6B0AB7}" destId="{8D188769-57A5-46A3-9FBD-D5F596D860D0}" srcOrd="4" destOrd="0" parTransId="{CA442566-12D7-4D28-B338-09BF7C504757}" sibTransId="{4F894094-1D10-48C3-8E20-276689E97FF0}"/>
    <dgm:cxn modelId="{D06F7FB8-4A23-434F-9426-69A7336169FE}" srcId="{9133AAB9-2230-4EC2-84ED-05EF6A224498}" destId="{71365904-9223-41E2-A4DE-EEA93F3ADB70}" srcOrd="2" destOrd="0" parTransId="{7C8154BD-9284-4B28-B5FB-80C13ED069C3}" sibTransId="{612DB340-B18A-4513-990F-6B80FB36B4FD}"/>
    <dgm:cxn modelId="{DF583BCD-D434-4013-9E84-5BACB28F2B8D}" srcId="{C9162FF4-540F-4030-B685-00160660D34A}" destId="{9133AAB9-2230-4EC2-84ED-05EF6A224498}" srcOrd="1" destOrd="0" parTransId="{24FC0C19-6889-4788-A747-D9E564CE7527}" sibTransId="{9AE2D875-3574-4957-B77F-B63BF07C8B90}"/>
    <dgm:cxn modelId="{244A1BD1-1D7E-4124-963A-5CB66449449E}" type="presOf" srcId="{933B1CC5-A460-4A4A-9B35-F55D7F043551}" destId="{F8F542B9-B2E5-403A-967B-EF6774229514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985727EF-FBE5-49C7-AEF5-6D0E950A63CA}" type="presOf" srcId="{66ECEA5E-E48D-407B-A926-28BD27E2AE9E}" destId="{DCB45BA2-3584-4408-A4A0-29AFBDF50017}" srcOrd="0" destOrd="0" presId="urn:microsoft.com/office/officeart/2008/layout/LinedList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E9907FB-303D-4400-B593-DDA8DE09B3E8}" type="presOf" srcId="{8D188769-57A5-46A3-9FBD-D5F596D860D0}" destId="{9A997194-55AA-4AE9-BF0C-7AD4231CF473}" srcOrd="0" destOrd="0" presId="urn:microsoft.com/office/officeart/2008/layout/LinedList"/>
    <dgm:cxn modelId="{AA5F17FF-B2D4-40F1-A87E-48607972E25B}" type="presOf" srcId="{71365904-9223-41E2-A4DE-EEA93F3ADB70}" destId="{4807997A-9A0C-4951-8067-85D3244B26E0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3B0D6B4F-96A6-48C8-B6A0-BDB58D18C076}" type="presParOf" srcId="{8DD8E095-FE4E-42B5-AA81-52DA99990191}" destId="{70695A75-6474-4102-B3C3-DF3512D3C6CE}" srcOrd="7" destOrd="0" presId="urn:microsoft.com/office/officeart/2008/layout/LinedList"/>
    <dgm:cxn modelId="{8F246F4F-421B-4469-BDC9-717C7F73CB3C}" type="presParOf" srcId="{70695A75-6474-4102-B3C3-DF3512D3C6CE}" destId="{10C9804E-057C-4D7A-847D-675C915E32CC}" srcOrd="0" destOrd="0" presId="urn:microsoft.com/office/officeart/2008/layout/LinedList"/>
    <dgm:cxn modelId="{AE8EA0CC-6334-481C-81C9-D845D0608B3A}" type="presParOf" srcId="{70695A75-6474-4102-B3C3-DF3512D3C6CE}" destId="{180BCB59-215B-4EDD-9F1F-457C35168C19}" srcOrd="1" destOrd="0" presId="urn:microsoft.com/office/officeart/2008/layout/LinedList"/>
    <dgm:cxn modelId="{85E0238E-7E4C-43EA-9BA0-97B43CE4AFD7}" type="presParOf" srcId="{70695A75-6474-4102-B3C3-DF3512D3C6CE}" destId="{FC229BEE-17FD-496F-8BBE-D8642A7C5487}" srcOrd="2" destOrd="0" presId="urn:microsoft.com/office/officeart/2008/layout/LinedList"/>
    <dgm:cxn modelId="{C68C2784-678A-4017-9C66-3D37D746711F}" type="presParOf" srcId="{8DD8E095-FE4E-42B5-AA81-52DA99990191}" destId="{73A0516E-BD34-40CB-87ED-87C5FD793EA6}" srcOrd="8" destOrd="0" presId="urn:microsoft.com/office/officeart/2008/layout/LinedList"/>
    <dgm:cxn modelId="{223AB538-0CD7-4D6C-B689-6FFB6760345F}" type="presParOf" srcId="{8DD8E095-FE4E-42B5-AA81-52DA99990191}" destId="{CE4097A2-E36D-452C-88C5-82B2D4FD27F2}" srcOrd="9" destOrd="0" presId="urn:microsoft.com/office/officeart/2008/layout/LinedList"/>
    <dgm:cxn modelId="{D9F03CF5-0492-4734-9FB9-CC74F89A755A}" type="presParOf" srcId="{8DD8E095-FE4E-42B5-AA81-52DA99990191}" destId="{6257AFDE-5348-4133-AFA8-4F5FD869D1B8}" srcOrd="10" destOrd="0" presId="urn:microsoft.com/office/officeart/2008/layout/LinedList"/>
    <dgm:cxn modelId="{AFC50A0C-8F37-4A5F-97F0-5615CD514C5B}" type="presParOf" srcId="{6257AFDE-5348-4133-AFA8-4F5FD869D1B8}" destId="{85AC585A-D3C7-4C5A-82FC-B67CD4B1E312}" srcOrd="0" destOrd="0" presId="urn:microsoft.com/office/officeart/2008/layout/LinedList"/>
    <dgm:cxn modelId="{C00DE330-86E5-4202-AE79-A5BF751AC862}" type="presParOf" srcId="{6257AFDE-5348-4133-AFA8-4F5FD869D1B8}" destId="{A0E08AB5-232B-4366-AFA2-49C8B34EFE4B}" srcOrd="1" destOrd="0" presId="urn:microsoft.com/office/officeart/2008/layout/LinedList"/>
    <dgm:cxn modelId="{0B0F375A-8052-4874-98E5-F23C2CD95EF7}" type="presParOf" srcId="{6257AFDE-5348-4133-AFA8-4F5FD869D1B8}" destId="{BA972796-2A19-44ED-913D-DA075B37D346}" srcOrd="2" destOrd="0" presId="urn:microsoft.com/office/officeart/2008/layout/LinedList"/>
    <dgm:cxn modelId="{AC2E12D3-4C99-4119-B403-B821E9C323A3}" type="presParOf" srcId="{8DD8E095-FE4E-42B5-AA81-52DA99990191}" destId="{576B4C71-F4CD-4FEA-B3FA-62CB5995BAE6}" srcOrd="11" destOrd="0" presId="urn:microsoft.com/office/officeart/2008/layout/LinedList"/>
    <dgm:cxn modelId="{E64BB202-93C7-4D09-94B8-E68AE747C4FA}" type="presParOf" srcId="{8DD8E095-FE4E-42B5-AA81-52DA99990191}" destId="{9B00966E-3641-43D4-9E76-F6A99318D5C2}" srcOrd="12" destOrd="0" presId="urn:microsoft.com/office/officeart/2008/layout/LinedList"/>
    <dgm:cxn modelId="{D4837472-62E9-41EA-8342-8E3D869C11BC}" type="presParOf" srcId="{8DD8E095-FE4E-42B5-AA81-52DA99990191}" destId="{ACCA1C28-780F-4F75-B223-7AC768958970}" srcOrd="13" destOrd="0" presId="urn:microsoft.com/office/officeart/2008/layout/LinedList"/>
    <dgm:cxn modelId="{3E02D4CE-96DA-4DA3-A314-CA742EE3A235}" type="presParOf" srcId="{ACCA1C28-780F-4F75-B223-7AC768958970}" destId="{85BA8674-06B5-4D23-9132-C666F35C87EB}" srcOrd="0" destOrd="0" presId="urn:microsoft.com/office/officeart/2008/layout/LinedList"/>
    <dgm:cxn modelId="{48737EDE-E192-4930-AF82-A9741175B30A}" type="presParOf" srcId="{ACCA1C28-780F-4F75-B223-7AC768958970}" destId="{9A997194-55AA-4AE9-BF0C-7AD4231CF473}" srcOrd="1" destOrd="0" presId="urn:microsoft.com/office/officeart/2008/layout/LinedList"/>
    <dgm:cxn modelId="{5B440DA9-E5A1-49FA-A5B1-4317BD1CD9E8}" type="presParOf" srcId="{ACCA1C28-780F-4F75-B223-7AC768958970}" destId="{BBA8003B-DCD2-4271-85CA-515CA3C9DAC7}" srcOrd="2" destOrd="0" presId="urn:microsoft.com/office/officeart/2008/layout/LinedList"/>
    <dgm:cxn modelId="{84D409F8-DF35-4706-A6C7-891AF0545CB7}" type="presParOf" srcId="{8DD8E095-FE4E-42B5-AA81-52DA99990191}" destId="{22A44CCF-AE74-4C6B-A359-2E10F23CB453}" srcOrd="14" destOrd="0" presId="urn:microsoft.com/office/officeart/2008/layout/LinedList"/>
    <dgm:cxn modelId="{4BD3FB04-BA6B-422A-A0A2-65A097D13C25}" type="presParOf" srcId="{8DD8E095-FE4E-42B5-AA81-52DA99990191}" destId="{FCDA7836-E8F2-4FEB-A70D-2922F2652FB3}" srcOrd="15" destOrd="0" presId="urn:microsoft.com/office/officeart/2008/layout/LinedList"/>
    <dgm:cxn modelId="{2A1CDAD9-0FFF-41BD-BD18-188961A998C3}" type="presParOf" srcId="{7EC0AE00-BDA2-4499-953E-56F5899B64D1}" destId="{95C7FAFF-6CDB-46BE-ACF9-CF0FABE58DA7}" srcOrd="2" destOrd="0" presId="urn:microsoft.com/office/officeart/2008/layout/LinedList"/>
    <dgm:cxn modelId="{0F0F21E7-2392-434E-ADFA-DF455CD812A8}" type="presParOf" srcId="{7EC0AE00-BDA2-4499-953E-56F5899B64D1}" destId="{D6BAA645-FA6E-4446-85AB-11A573D5BD29}" srcOrd="3" destOrd="0" presId="urn:microsoft.com/office/officeart/2008/layout/LinedList"/>
    <dgm:cxn modelId="{863DEE8F-B0A3-4277-A6B6-9E9538CE6EE8}" type="presParOf" srcId="{D6BAA645-FA6E-4446-85AB-11A573D5BD29}" destId="{B4F02A72-5B13-4A80-890D-41EE801259A5}" srcOrd="0" destOrd="0" presId="urn:microsoft.com/office/officeart/2008/layout/LinedList"/>
    <dgm:cxn modelId="{86B983D2-E23E-4A0E-B145-05610CED7B8E}" type="presParOf" srcId="{D6BAA645-FA6E-4446-85AB-11A573D5BD29}" destId="{ED8E5056-8F6C-44A5-A003-916DCC034FCE}" srcOrd="1" destOrd="0" presId="urn:microsoft.com/office/officeart/2008/layout/LinedList"/>
    <dgm:cxn modelId="{1E6036BD-8347-433B-806F-40CD19B9A68C}" type="presParOf" srcId="{ED8E5056-8F6C-44A5-A003-916DCC034FCE}" destId="{1586EEE2-B32F-4314-8E49-D5BE786E96C3}" srcOrd="0" destOrd="0" presId="urn:microsoft.com/office/officeart/2008/layout/LinedList"/>
    <dgm:cxn modelId="{88488DF5-9725-48CF-9B83-5775E385FF6A}" type="presParOf" srcId="{ED8E5056-8F6C-44A5-A003-916DCC034FCE}" destId="{C3EED1CC-F06D-4A48-A4A9-E557474E33F2}" srcOrd="1" destOrd="0" presId="urn:microsoft.com/office/officeart/2008/layout/LinedList"/>
    <dgm:cxn modelId="{15535821-0B59-43A1-9F7D-3582C321D728}" type="presParOf" srcId="{C3EED1CC-F06D-4A48-A4A9-E557474E33F2}" destId="{4A582051-3622-4834-9FB0-1F8F9CE64AB6}" srcOrd="0" destOrd="0" presId="urn:microsoft.com/office/officeart/2008/layout/LinedList"/>
    <dgm:cxn modelId="{F108414D-CA65-48E5-BEED-1CFDED3D0599}" type="presParOf" srcId="{C3EED1CC-F06D-4A48-A4A9-E557474E33F2}" destId="{F8F542B9-B2E5-403A-967B-EF6774229514}" srcOrd="1" destOrd="0" presId="urn:microsoft.com/office/officeart/2008/layout/LinedList"/>
    <dgm:cxn modelId="{566CC32F-2D0B-4C4E-8C47-6126EF14C240}" type="presParOf" srcId="{C3EED1CC-F06D-4A48-A4A9-E557474E33F2}" destId="{357A6CCA-BFCF-4DD3-9AB2-96F28BCDC48C}" srcOrd="2" destOrd="0" presId="urn:microsoft.com/office/officeart/2008/layout/LinedList"/>
    <dgm:cxn modelId="{1DF15289-7F6E-4335-B3FA-C6ABD3EE2EBC}" type="presParOf" srcId="{ED8E5056-8F6C-44A5-A003-916DCC034FCE}" destId="{72B88F0D-929A-4D7D-877E-D30B96F3FDAF}" srcOrd="2" destOrd="0" presId="urn:microsoft.com/office/officeart/2008/layout/LinedList"/>
    <dgm:cxn modelId="{012CA0F0-DE2D-431B-9622-39985B5ECF48}" type="presParOf" srcId="{ED8E5056-8F6C-44A5-A003-916DCC034FCE}" destId="{A5AC8C16-417D-44C0-90DE-F8EFC3E5882F}" srcOrd="3" destOrd="0" presId="urn:microsoft.com/office/officeart/2008/layout/LinedList"/>
    <dgm:cxn modelId="{2055AA98-2860-42AB-A3D5-DE130543DA55}" type="presParOf" srcId="{ED8E5056-8F6C-44A5-A003-916DCC034FCE}" destId="{B07BADCE-FB25-45D3-AE73-4C885B282DC3}" srcOrd="4" destOrd="0" presId="urn:microsoft.com/office/officeart/2008/layout/LinedList"/>
    <dgm:cxn modelId="{0E470F2A-C752-4751-AC99-144414599338}" type="presParOf" srcId="{B07BADCE-FB25-45D3-AE73-4C885B282DC3}" destId="{8657DA49-0F98-483A-84D9-772875A1D353}" srcOrd="0" destOrd="0" presId="urn:microsoft.com/office/officeart/2008/layout/LinedList"/>
    <dgm:cxn modelId="{6BE0ECBF-5732-4861-ACBB-7033BAEDE8DA}" type="presParOf" srcId="{B07BADCE-FB25-45D3-AE73-4C885B282DC3}" destId="{DCB45BA2-3584-4408-A4A0-29AFBDF50017}" srcOrd="1" destOrd="0" presId="urn:microsoft.com/office/officeart/2008/layout/LinedList"/>
    <dgm:cxn modelId="{BF05756C-6F5E-4D33-9BC3-CD293BCCC522}" type="presParOf" srcId="{B07BADCE-FB25-45D3-AE73-4C885B282DC3}" destId="{67795E0C-64D7-4503-B6CE-F0B8B034EC77}" srcOrd="2" destOrd="0" presId="urn:microsoft.com/office/officeart/2008/layout/LinedList"/>
    <dgm:cxn modelId="{493B6B54-0CA2-42E1-810C-56D0A3DCBDB2}" type="presParOf" srcId="{ED8E5056-8F6C-44A5-A003-916DCC034FCE}" destId="{5B8B3F7B-A222-46C6-BE41-F30917720149}" srcOrd="5" destOrd="0" presId="urn:microsoft.com/office/officeart/2008/layout/LinedList"/>
    <dgm:cxn modelId="{39DCCAFB-9DE9-4880-B3B3-F7A688C2AD8A}" type="presParOf" srcId="{ED8E5056-8F6C-44A5-A003-916DCC034FCE}" destId="{56F85567-9E01-49A2-920C-2BFE0E3DCC5E}" srcOrd="6" destOrd="0" presId="urn:microsoft.com/office/officeart/2008/layout/LinedList"/>
    <dgm:cxn modelId="{F9345041-81A6-4A82-BBF8-7E531F66BF1A}" type="presParOf" srcId="{ED8E5056-8F6C-44A5-A003-916DCC034FCE}" destId="{791EA44F-BA26-4F80-9940-93336E9112E6}" srcOrd="7" destOrd="0" presId="urn:microsoft.com/office/officeart/2008/layout/LinedList"/>
    <dgm:cxn modelId="{4902F99F-2DC3-4689-9395-9427F79ED630}" type="presParOf" srcId="{791EA44F-BA26-4F80-9940-93336E9112E6}" destId="{97366D0B-3FA3-4B2E-8044-1E64BDE13763}" srcOrd="0" destOrd="0" presId="urn:microsoft.com/office/officeart/2008/layout/LinedList"/>
    <dgm:cxn modelId="{98886674-04D3-475C-BDD2-C8A6FC4A6BE7}" type="presParOf" srcId="{791EA44F-BA26-4F80-9940-93336E9112E6}" destId="{4807997A-9A0C-4951-8067-85D3244B26E0}" srcOrd="1" destOrd="0" presId="urn:microsoft.com/office/officeart/2008/layout/LinedList"/>
    <dgm:cxn modelId="{5C6C41B9-8626-4D59-853E-9CFE8E71B1AC}" type="presParOf" srcId="{791EA44F-BA26-4F80-9940-93336E9112E6}" destId="{C2FEA310-D93A-4954-9EC5-6ADA421981D2}" srcOrd="2" destOrd="0" presId="urn:microsoft.com/office/officeart/2008/layout/LinedList"/>
    <dgm:cxn modelId="{B107B470-2874-4065-9FC8-9B00CBEF5F77}" type="presParOf" srcId="{ED8E5056-8F6C-44A5-A003-916DCC034FCE}" destId="{C3264905-152A-419F-9AE6-2AA9539F5E01}" srcOrd="8" destOrd="0" presId="urn:microsoft.com/office/officeart/2008/layout/LinedList"/>
    <dgm:cxn modelId="{518EE752-C6C1-4D64-A134-221947E42907}" type="presParOf" srcId="{ED8E5056-8F6C-44A5-A003-916DCC034FCE}" destId="{57A9F440-0652-4E4D-B4F9-4E9BB8D55BA6}" srcOrd="9" destOrd="0" presId="urn:microsoft.com/office/officeart/2008/layout/LinedList"/>
    <dgm:cxn modelId="{688F7D13-9ED1-47DE-B956-B56AA7C9BF14}" type="presParOf" srcId="{ED8E5056-8F6C-44A5-A003-916DCC034FCE}" destId="{4139E2E5-DA5F-42F6-9F20-4A3C08FA0596}" srcOrd="10" destOrd="0" presId="urn:microsoft.com/office/officeart/2008/layout/LinedList"/>
    <dgm:cxn modelId="{99C83511-B537-4A81-8776-1B2E3714890E}" type="presParOf" srcId="{4139E2E5-DA5F-42F6-9F20-4A3C08FA0596}" destId="{12862B55-1955-48DF-BC86-BB68D6A181E1}" srcOrd="0" destOrd="0" presId="urn:microsoft.com/office/officeart/2008/layout/LinedList"/>
    <dgm:cxn modelId="{CD436CEC-E0FB-47AF-9E60-920F874E82B7}" type="presParOf" srcId="{4139E2E5-DA5F-42F6-9F20-4A3C08FA0596}" destId="{BD28A080-3259-45B5-8ACB-24D0C2F748C6}" srcOrd="1" destOrd="0" presId="urn:microsoft.com/office/officeart/2008/layout/LinedList"/>
    <dgm:cxn modelId="{D4D51D51-CFF6-482B-B167-6409FA2E7420}" type="presParOf" srcId="{4139E2E5-DA5F-42F6-9F20-4A3C08FA0596}" destId="{B376B277-3D17-4888-9185-74B671B2610C}" srcOrd="2" destOrd="0" presId="urn:microsoft.com/office/officeart/2008/layout/LinedList"/>
    <dgm:cxn modelId="{E72DBEE7-56E0-4ADC-9090-22FD5F5A7864}" type="presParOf" srcId="{ED8E5056-8F6C-44A5-A003-916DCC034FCE}" destId="{B47FAE3F-2E0D-4304-B194-040456081E35}" srcOrd="11" destOrd="0" presId="urn:microsoft.com/office/officeart/2008/layout/LinedList"/>
    <dgm:cxn modelId="{842FE340-67F6-415F-8E37-BA95F3A54350}" type="presParOf" srcId="{ED8E5056-8F6C-44A5-A003-916DCC034FCE}" destId="{FD08106A-8E2B-4F66-8C7B-DABE1C4FF2F8}" srcOrd="12" destOrd="0" presId="urn:microsoft.com/office/officeart/2008/layout/LinedList"/>
    <dgm:cxn modelId="{4789D998-2F0B-4F94-808E-DF4B398B3A7F}" type="presParOf" srcId="{ED8E5056-8F6C-44A5-A003-916DCC034FCE}" destId="{98768874-0D14-4929-AA67-11069A6AB9F7}" srcOrd="13" destOrd="0" presId="urn:microsoft.com/office/officeart/2008/layout/LinedList"/>
    <dgm:cxn modelId="{3969B22F-5190-4EC6-AD84-DC6312EBE473}" type="presParOf" srcId="{98768874-0D14-4929-AA67-11069A6AB9F7}" destId="{7A2BFE7A-3300-402A-9DC7-9823BBE1907D}" srcOrd="0" destOrd="0" presId="urn:microsoft.com/office/officeart/2008/layout/LinedList"/>
    <dgm:cxn modelId="{78F71EE7-B973-4ECE-8189-E39A8E7A1EF4}" type="presParOf" srcId="{98768874-0D14-4929-AA67-11069A6AB9F7}" destId="{21E98F47-FDC6-476B-BDC9-38FFE14EB838}" srcOrd="1" destOrd="0" presId="urn:microsoft.com/office/officeart/2008/layout/LinedList"/>
    <dgm:cxn modelId="{D2BE3515-BC68-4B1F-BE85-C91BA79DE92A}" type="presParOf" srcId="{98768874-0D14-4929-AA67-11069A6AB9F7}" destId="{7E7B8C84-94AF-46F9-8102-008F541C88D7}" srcOrd="2" destOrd="0" presId="urn:microsoft.com/office/officeart/2008/layout/LinedList"/>
    <dgm:cxn modelId="{AFD7E449-6D0E-4F5D-99B5-FE87E0C87799}" type="presParOf" srcId="{ED8E5056-8F6C-44A5-A003-916DCC034FCE}" destId="{BB2AE72C-5ADF-40BB-9E76-F670E314DB74}" srcOrd="14" destOrd="0" presId="urn:microsoft.com/office/officeart/2008/layout/LinedList"/>
    <dgm:cxn modelId="{4E640641-D5CA-4CB0-B982-B0561D9A1A0A}" type="presParOf" srcId="{ED8E5056-8F6C-44A5-A003-916DCC034FCE}" destId="{9141B20F-F22F-4D9C-B027-7D774AF694A4}" srcOrd="15" destOrd="0" presId="urn:microsoft.com/office/officeart/2008/layout/LinedList"/>
    <dgm:cxn modelId="{38EF92C7-513E-47ED-9048-93C60BA7A1CC}" type="presParOf" srcId="{ED8E5056-8F6C-44A5-A003-916DCC034FCE}" destId="{3410F5BC-3FC2-425F-9A62-33A5A368097D}" srcOrd="16" destOrd="0" presId="urn:microsoft.com/office/officeart/2008/layout/LinedList"/>
    <dgm:cxn modelId="{46874DA6-44B1-4D48-A987-C9FC727BCCA7}" type="presParOf" srcId="{3410F5BC-3FC2-425F-9A62-33A5A368097D}" destId="{5C86372F-246F-48C8-999F-B20487B4F22A}" srcOrd="0" destOrd="0" presId="urn:microsoft.com/office/officeart/2008/layout/LinedList"/>
    <dgm:cxn modelId="{A060AACF-CBE3-44CA-81E3-75F9AFBFF017}" type="presParOf" srcId="{3410F5BC-3FC2-425F-9A62-33A5A368097D}" destId="{CF9E82E7-70C5-4EE3-9C64-32CABF2D6CF0}" srcOrd="1" destOrd="0" presId="urn:microsoft.com/office/officeart/2008/layout/LinedList"/>
    <dgm:cxn modelId="{3ED365DE-F998-4874-AD3B-53B4AD6412C9}" type="presParOf" srcId="{3410F5BC-3FC2-425F-9A62-33A5A368097D}" destId="{D4395973-22F2-4A29-BEFD-244A1F05B241}" srcOrd="2" destOrd="0" presId="urn:microsoft.com/office/officeart/2008/layout/LinedList"/>
    <dgm:cxn modelId="{E90AA04B-30DB-4C6B-A040-BA24A73420B9}" type="presParOf" srcId="{ED8E5056-8F6C-44A5-A003-916DCC034FCE}" destId="{AA3254AF-8BA9-4FDB-BB7E-D6679F8BFDAE}" srcOrd="17" destOrd="0" presId="urn:microsoft.com/office/officeart/2008/layout/LinedList"/>
    <dgm:cxn modelId="{FFD7CADE-EE7B-4E67-A4DE-900A820E85FC}" type="presParOf" srcId="{ED8E5056-8F6C-44A5-A003-916DCC034FCE}" destId="{F4F26077-342D-4D76-924E-40939CC342BE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8602B4-CB78-47D9-B8FC-755A6673CDD4}">
      <dgm:prSet/>
      <dgm:spPr/>
      <dgm:t>
        <a:bodyPr/>
        <a:lstStyle/>
        <a:p>
          <a:r>
            <a:rPr lang="en-US" altLang="zh-TW" dirty="0" err="1"/>
            <a:t>embedded_image_processing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 )</a:t>
          </a:r>
          <a:endParaRPr lang="zh-TW" altLang="en-US" dirty="0"/>
        </a:p>
      </dgm:t>
    </dgm:pt>
    <dgm:pt modelId="{F1D7F671-89D5-49A2-892D-0D8D38BD4548}" type="parTrans" cxnId="{09FFF9DF-8A79-4192-8DE5-0D2807F35BFF}">
      <dgm:prSet/>
      <dgm:spPr/>
      <dgm:t>
        <a:bodyPr/>
        <a:lstStyle/>
        <a:p>
          <a:endParaRPr lang="zh-TW" altLang="en-US"/>
        </a:p>
      </dgm:t>
    </dgm:pt>
    <dgm:pt modelId="{6E29638D-DC18-4F96-95C7-414C8AC33A12}" type="sibTrans" cxnId="{09FFF9DF-8A79-4192-8DE5-0D2807F35BFF}">
      <dgm:prSet/>
      <dgm:spPr/>
      <dgm:t>
        <a:bodyPr/>
        <a:lstStyle/>
        <a:p>
          <a:endParaRPr lang="zh-TW" altLang="en-US"/>
        </a:p>
      </dgm:t>
    </dgm:pt>
    <dgm:pt modelId="{775E22D4-D500-4942-88AA-56F40B11785C}">
      <dgm:prSet/>
      <dgm:spPr/>
      <dgm:t>
        <a:bodyPr/>
        <a:lstStyle/>
        <a:p>
          <a:r>
            <a:rPr lang="en-US" altLang="zh-TW" dirty="0"/>
            <a:t>Find contours license plate number</a:t>
          </a:r>
          <a:endParaRPr lang="zh-TW" altLang="en-US" dirty="0"/>
        </a:p>
      </dgm:t>
    </dgm:pt>
    <dgm:pt modelId="{6AB0292C-2FC9-4576-B8DC-A9859539DBBB}" type="parTrans" cxnId="{B282B361-605E-484C-A680-1110C892AE26}">
      <dgm:prSet/>
      <dgm:spPr/>
      <dgm:t>
        <a:bodyPr/>
        <a:lstStyle/>
        <a:p>
          <a:endParaRPr lang="zh-TW" altLang="en-US"/>
        </a:p>
      </dgm:t>
    </dgm:pt>
    <dgm:pt modelId="{C39051C8-184C-4669-9CC1-11EA56A7C3FF}" type="sibTrans" cxnId="{B282B361-605E-484C-A680-1110C892AE26}">
      <dgm:prSet/>
      <dgm:spPr/>
      <dgm:t>
        <a:bodyPr/>
        <a:lstStyle/>
        <a:p>
          <a:endParaRPr lang="zh-TW" altLang="en-US"/>
        </a:p>
      </dgm:t>
    </dgm:pt>
    <dgm:pt modelId="{BA9FDFFB-943C-4C96-90C7-C753017B8A9A}">
      <dgm:prSet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 : input image     </a:t>
          </a:r>
          <a:r>
            <a:rPr lang="en-US" altLang="zh-TW" dirty="0" err="1"/>
            <a:t>image</a:t>
          </a:r>
          <a:r>
            <a:rPr lang="en-US" altLang="zh-TW" dirty="0"/>
            <a:t> input : image                 output : image</a:t>
          </a:r>
          <a:endParaRPr lang="zh-TW" altLang="en-US" dirty="0"/>
        </a:p>
      </dgm:t>
    </dgm:pt>
    <dgm:pt modelId="{3FF2C447-ABD5-4794-95A3-8358D9B7BB6F}" type="parTrans" cxnId="{EE86BBBB-ACE5-4E55-9CC9-AD6DF111BFA3}">
      <dgm:prSet/>
      <dgm:spPr/>
      <dgm:t>
        <a:bodyPr/>
        <a:lstStyle/>
        <a:p>
          <a:endParaRPr lang="zh-TW" altLang="en-US"/>
        </a:p>
      </dgm:t>
    </dgm:pt>
    <dgm:pt modelId="{E186D29B-7A62-4E86-A311-61F2F63908F0}" type="sibTrans" cxnId="{EE86BBBB-ACE5-4E55-9CC9-AD6DF111BFA3}">
      <dgm:prSet/>
      <dgm:spPr/>
      <dgm:t>
        <a:bodyPr/>
        <a:lstStyle/>
        <a:p>
          <a:endParaRPr lang="zh-TW" altLang="en-US"/>
        </a:p>
      </dgm:t>
    </dgm:pt>
    <dgm:pt modelId="{982D6D0C-2EB3-4754-B21E-5254485F2189}">
      <dgm:prSet/>
      <dgm:spPr/>
      <dgm:t>
        <a:bodyPr/>
        <a:lstStyle/>
        <a:p>
          <a:endParaRPr lang="zh-TW" altLang="en-US" dirty="0"/>
        </a:p>
      </dgm:t>
    </dgm:pt>
    <dgm:pt modelId="{B45DE929-B1CD-48AA-8684-B0224F76F481}" type="parTrans" cxnId="{8B764F35-723D-4802-A8E9-A4545B4EDD19}">
      <dgm:prSet/>
      <dgm:spPr/>
      <dgm:t>
        <a:bodyPr/>
        <a:lstStyle/>
        <a:p>
          <a:endParaRPr lang="zh-TW" altLang="en-US"/>
        </a:p>
      </dgm:t>
    </dgm:pt>
    <dgm:pt modelId="{B72D0909-7228-43C6-B3C6-3C1D2D85CE28}" type="sibTrans" cxnId="{8B764F35-723D-4802-A8E9-A4545B4EDD19}">
      <dgm:prSet/>
      <dgm:spPr/>
      <dgm:t>
        <a:bodyPr/>
        <a:lstStyle/>
        <a:p>
          <a:endParaRPr lang="zh-TW" altLang="en-US"/>
        </a:p>
      </dgm:t>
    </dgm:pt>
    <dgm:pt modelId="{ECEDEC6A-8091-470E-A9D2-7E41B3C3AF45}">
      <dgm:prSet/>
      <dgm:spPr/>
      <dgm:t>
        <a:bodyPr/>
        <a:lstStyle/>
        <a:p>
          <a:endParaRPr lang="zh-TW" altLang="en-US" dirty="0"/>
        </a:p>
      </dgm:t>
    </dgm:pt>
    <dgm:pt modelId="{47E2704F-74B1-431E-9535-213F1128E6ED}" type="parTrans" cxnId="{F03FF6D5-7F8C-48F9-B351-E7E0F35257C8}">
      <dgm:prSet/>
      <dgm:spPr/>
      <dgm:t>
        <a:bodyPr/>
        <a:lstStyle/>
        <a:p>
          <a:endParaRPr lang="zh-TW" altLang="en-US"/>
        </a:p>
      </dgm:t>
    </dgm:pt>
    <dgm:pt modelId="{87944F33-D5C1-44F4-BA60-591665D4AFF1}" type="sibTrans" cxnId="{F03FF6D5-7F8C-48F9-B351-E7E0F35257C8}">
      <dgm:prSet/>
      <dgm:spPr/>
      <dgm:t>
        <a:bodyPr/>
        <a:lstStyle/>
        <a:p>
          <a:endParaRPr lang="zh-TW" altLang="en-US"/>
        </a:p>
      </dgm:t>
    </dgm:pt>
    <dgm:pt modelId="{FC25D601-07C9-485C-B8BB-671F3FB2E5C8}">
      <dgm:prSet/>
      <dgm:spPr/>
      <dgm:t>
        <a:bodyPr/>
        <a:lstStyle/>
        <a:p>
          <a:endParaRPr lang="zh-TW" altLang="en-US" dirty="0"/>
        </a:p>
      </dgm:t>
    </dgm:pt>
    <dgm:pt modelId="{5F0ED4E1-A0DC-455D-BCCC-F5F767232048}" type="parTrans" cxnId="{577ACB7A-C45B-4599-A837-0F583CA3D094}">
      <dgm:prSet/>
      <dgm:spPr/>
      <dgm:t>
        <a:bodyPr/>
        <a:lstStyle/>
        <a:p>
          <a:endParaRPr lang="zh-TW" altLang="en-US"/>
        </a:p>
      </dgm:t>
    </dgm:pt>
    <dgm:pt modelId="{946C55E6-AB36-48B6-8C1F-F59D80BE0D64}" type="sibTrans" cxnId="{577ACB7A-C45B-4599-A837-0F583CA3D094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1F09491F-93A8-4164-AA92-48EF8D5CB2A5}" type="pres">
      <dgm:prSet presAssocID="{548602B4-CB78-47D9-B8FC-755A6673CDD4}" presName="thickLine" presStyleLbl="alignNode1" presStyleIdx="0" presStyleCnt="2"/>
      <dgm:spPr/>
    </dgm:pt>
    <dgm:pt modelId="{3DB1136F-0350-47FB-A7E8-6E9A63FEB524}" type="pres">
      <dgm:prSet presAssocID="{548602B4-CB78-47D9-B8FC-755A6673CDD4}" presName="horz1" presStyleCnt="0"/>
      <dgm:spPr/>
    </dgm:pt>
    <dgm:pt modelId="{087CDEDE-31FF-4FAF-9020-4FBC5DA8F2AD}" type="pres">
      <dgm:prSet presAssocID="{548602B4-CB78-47D9-B8FC-755A6673CDD4}" presName="tx1" presStyleLbl="revTx" presStyleIdx="0" presStyleCnt="6"/>
      <dgm:spPr/>
    </dgm:pt>
    <dgm:pt modelId="{965D3B7D-2DFC-471F-BA1F-8380A4D3E42A}" type="pres">
      <dgm:prSet presAssocID="{548602B4-CB78-47D9-B8FC-755A6673CDD4}" presName="vert1" presStyleCnt="0"/>
      <dgm:spPr/>
    </dgm:pt>
    <dgm:pt modelId="{FC8FCCC1-82CD-4A5D-9E56-CB5ECF405940}" type="pres">
      <dgm:prSet presAssocID="{775E22D4-D500-4942-88AA-56F40B11785C}" presName="vertSpace2a" presStyleCnt="0"/>
      <dgm:spPr/>
    </dgm:pt>
    <dgm:pt modelId="{6712A590-C267-4595-9C9A-7342C3AFB5EC}" type="pres">
      <dgm:prSet presAssocID="{775E22D4-D500-4942-88AA-56F40B11785C}" presName="horz2" presStyleCnt="0"/>
      <dgm:spPr/>
    </dgm:pt>
    <dgm:pt modelId="{9FB142E4-17CD-4511-A077-08DD903BE53F}" type="pres">
      <dgm:prSet presAssocID="{775E22D4-D500-4942-88AA-56F40B11785C}" presName="horzSpace2" presStyleCnt="0"/>
      <dgm:spPr/>
    </dgm:pt>
    <dgm:pt modelId="{9195870D-4B34-4889-A2F9-8F988C981C05}" type="pres">
      <dgm:prSet presAssocID="{775E22D4-D500-4942-88AA-56F40B11785C}" presName="tx2" presStyleLbl="revTx" presStyleIdx="1" presStyleCnt="6"/>
      <dgm:spPr/>
    </dgm:pt>
    <dgm:pt modelId="{B45EA978-025A-4996-A495-E364433C3043}" type="pres">
      <dgm:prSet presAssocID="{775E22D4-D500-4942-88AA-56F40B11785C}" presName="vert2" presStyleCnt="0"/>
      <dgm:spPr/>
    </dgm:pt>
    <dgm:pt modelId="{0370B54F-57B8-4D94-BDF5-B163AEE2D5B4}" type="pres">
      <dgm:prSet presAssocID="{775E22D4-D500-4942-88AA-56F40B11785C}" presName="thinLine2b" presStyleLbl="callout" presStyleIdx="0" presStyleCnt="4"/>
      <dgm:spPr/>
    </dgm:pt>
    <dgm:pt modelId="{AC626A8E-9D76-4A18-8335-495EE96594B9}" type="pres">
      <dgm:prSet presAssocID="{775E22D4-D500-4942-88AA-56F40B11785C}" presName="vertSpace2b" presStyleCnt="0"/>
      <dgm:spPr/>
    </dgm:pt>
    <dgm:pt modelId="{8817E3F3-6593-4B23-96F5-25B6045BC613}" type="pres">
      <dgm:prSet presAssocID="{BA9FDFFB-943C-4C96-90C7-C753017B8A9A}" presName="horz2" presStyleCnt="0"/>
      <dgm:spPr/>
    </dgm:pt>
    <dgm:pt modelId="{6CBB0B67-1E64-4275-8847-DD221F0759C6}" type="pres">
      <dgm:prSet presAssocID="{BA9FDFFB-943C-4C96-90C7-C753017B8A9A}" presName="horzSpace2" presStyleCnt="0"/>
      <dgm:spPr/>
    </dgm:pt>
    <dgm:pt modelId="{AA3AE0F7-7E5F-4020-9C29-B74E2C277673}" type="pres">
      <dgm:prSet presAssocID="{BA9FDFFB-943C-4C96-90C7-C753017B8A9A}" presName="tx2" presStyleLbl="revTx" presStyleIdx="2" presStyleCnt="6"/>
      <dgm:spPr/>
    </dgm:pt>
    <dgm:pt modelId="{F6C17294-3A06-4BB7-B793-DDAB55C3FAE7}" type="pres">
      <dgm:prSet presAssocID="{BA9FDFFB-943C-4C96-90C7-C753017B8A9A}" presName="vert2" presStyleCnt="0"/>
      <dgm:spPr/>
    </dgm:pt>
    <dgm:pt modelId="{DA8289CE-2ACE-48D9-A52B-CE674E3F95BE}" type="pres">
      <dgm:prSet presAssocID="{BA9FDFFB-943C-4C96-90C7-C753017B8A9A}" presName="thinLine2b" presStyleLbl="callout" presStyleIdx="1" presStyleCnt="4"/>
      <dgm:spPr/>
    </dgm:pt>
    <dgm:pt modelId="{23E76DEC-3C27-4807-9254-BEB518237E60}" type="pres">
      <dgm:prSet presAssocID="{BA9FDFFB-943C-4C96-90C7-C753017B8A9A}" presName="vertSpace2b" presStyleCnt="0"/>
      <dgm:spPr/>
    </dgm:pt>
    <dgm:pt modelId="{6EE513AD-F323-4E7C-BC7A-49E6027C91AD}" type="pres">
      <dgm:prSet presAssocID="{ECEDEC6A-8091-470E-A9D2-7E41B3C3AF45}" presName="thickLine" presStyleLbl="alignNode1" presStyleIdx="1" presStyleCnt="2"/>
      <dgm:spPr/>
    </dgm:pt>
    <dgm:pt modelId="{5FCEB55D-29F7-4E55-8708-69C4C4F1B6F9}" type="pres">
      <dgm:prSet presAssocID="{ECEDEC6A-8091-470E-A9D2-7E41B3C3AF45}" presName="horz1" presStyleCnt="0"/>
      <dgm:spPr/>
    </dgm:pt>
    <dgm:pt modelId="{9C9F54C1-58A9-4709-BA4C-63046DED2333}" type="pres">
      <dgm:prSet presAssocID="{ECEDEC6A-8091-470E-A9D2-7E41B3C3AF45}" presName="tx1" presStyleLbl="revTx" presStyleIdx="3" presStyleCnt="6"/>
      <dgm:spPr/>
    </dgm:pt>
    <dgm:pt modelId="{47FCEA13-1A98-45BA-8C14-719863052A7A}" type="pres">
      <dgm:prSet presAssocID="{ECEDEC6A-8091-470E-A9D2-7E41B3C3AF45}" presName="vert1" presStyleCnt="0"/>
      <dgm:spPr/>
    </dgm:pt>
    <dgm:pt modelId="{CE0F5057-C952-45F3-9784-99A47754B052}" type="pres">
      <dgm:prSet presAssocID="{FC25D601-07C9-485C-B8BB-671F3FB2E5C8}" presName="vertSpace2a" presStyleCnt="0"/>
      <dgm:spPr/>
    </dgm:pt>
    <dgm:pt modelId="{97B4B970-6356-46ED-9E29-21504A146A22}" type="pres">
      <dgm:prSet presAssocID="{FC25D601-07C9-485C-B8BB-671F3FB2E5C8}" presName="horz2" presStyleCnt="0"/>
      <dgm:spPr/>
    </dgm:pt>
    <dgm:pt modelId="{F910A433-D11F-4AF2-90DA-8187C5A1F359}" type="pres">
      <dgm:prSet presAssocID="{FC25D601-07C9-485C-B8BB-671F3FB2E5C8}" presName="horzSpace2" presStyleCnt="0"/>
      <dgm:spPr/>
    </dgm:pt>
    <dgm:pt modelId="{F1152BAA-7199-4442-BD51-8B23910F4957}" type="pres">
      <dgm:prSet presAssocID="{FC25D601-07C9-485C-B8BB-671F3FB2E5C8}" presName="tx2" presStyleLbl="revTx" presStyleIdx="4" presStyleCnt="6"/>
      <dgm:spPr/>
    </dgm:pt>
    <dgm:pt modelId="{424E5073-50FA-4A17-82D8-2F0344C7D3E4}" type="pres">
      <dgm:prSet presAssocID="{FC25D601-07C9-485C-B8BB-671F3FB2E5C8}" presName="vert2" presStyleCnt="0"/>
      <dgm:spPr/>
    </dgm:pt>
    <dgm:pt modelId="{3B182BE1-E626-4B4E-B589-C1298C5178E3}" type="pres">
      <dgm:prSet presAssocID="{FC25D601-07C9-485C-B8BB-671F3FB2E5C8}" presName="thinLine2b" presStyleLbl="callout" presStyleIdx="2" presStyleCnt="4"/>
      <dgm:spPr/>
    </dgm:pt>
    <dgm:pt modelId="{A5BCE181-C53B-41E3-B8D2-4FC7DA7E2060}" type="pres">
      <dgm:prSet presAssocID="{FC25D601-07C9-485C-B8BB-671F3FB2E5C8}" presName="vertSpace2b" presStyleCnt="0"/>
      <dgm:spPr/>
    </dgm:pt>
    <dgm:pt modelId="{1571A2CF-1A35-4FA0-A352-EEF7C2EA5F66}" type="pres">
      <dgm:prSet presAssocID="{982D6D0C-2EB3-4754-B21E-5254485F2189}" presName="horz2" presStyleCnt="0"/>
      <dgm:spPr/>
    </dgm:pt>
    <dgm:pt modelId="{BFEAE251-6B43-4777-8C25-C750E28FCEEF}" type="pres">
      <dgm:prSet presAssocID="{982D6D0C-2EB3-4754-B21E-5254485F2189}" presName="horzSpace2" presStyleCnt="0"/>
      <dgm:spPr/>
    </dgm:pt>
    <dgm:pt modelId="{797F4836-AA8A-4083-901F-C1E3A3904567}" type="pres">
      <dgm:prSet presAssocID="{982D6D0C-2EB3-4754-B21E-5254485F2189}" presName="tx2" presStyleLbl="revTx" presStyleIdx="5" presStyleCnt="6"/>
      <dgm:spPr/>
    </dgm:pt>
    <dgm:pt modelId="{B16D5DC0-4DD9-4C65-9525-BC66816FC116}" type="pres">
      <dgm:prSet presAssocID="{982D6D0C-2EB3-4754-B21E-5254485F2189}" presName="vert2" presStyleCnt="0"/>
      <dgm:spPr/>
    </dgm:pt>
    <dgm:pt modelId="{769D6C41-EAC2-474B-99E8-1307D9961428}" type="pres">
      <dgm:prSet presAssocID="{982D6D0C-2EB3-4754-B21E-5254485F2189}" presName="thinLine2b" presStyleLbl="callout" presStyleIdx="3" presStyleCnt="4"/>
      <dgm:spPr/>
    </dgm:pt>
    <dgm:pt modelId="{FEC06B1D-3897-462E-B97D-5EAEA4D9A2CA}" type="pres">
      <dgm:prSet presAssocID="{982D6D0C-2EB3-4754-B21E-5254485F2189}" presName="vertSpace2b" presStyleCnt="0"/>
      <dgm:spPr/>
    </dgm:pt>
  </dgm:ptLst>
  <dgm:cxnLst>
    <dgm:cxn modelId="{8B764F35-723D-4802-A8E9-A4545B4EDD19}" srcId="{ECEDEC6A-8091-470E-A9D2-7E41B3C3AF45}" destId="{982D6D0C-2EB3-4754-B21E-5254485F2189}" srcOrd="1" destOrd="0" parTransId="{B45DE929-B1CD-48AA-8684-B0224F76F481}" sibTransId="{B72D0909-7228-43C6-B3C6-3C1D2D85CE28}"/>
    <dgm:cxn modelId="{A755033E-CE41-4644-A417-59ACDED90DD4}" type="presOf" srcId="{775E22D4-D500-4942-88AA-56F40B11785C}" destId="{9195870D-4B34-4889-A2F9-8F988C981C05}" srcOrd="0" destOrd="0" presId="urn:microsoft.com/office/officeart/2008/layout/LinedList"/>
    <dgm:cxn modelId="{B282B361-605E-484C-A680-1110C892AE26}" srcId="{548602B4-CB78-47D9-B8FC-755A6673CDD4}" destId="{775E22D4-D500-4942-88AA-56F40B11785C}" srcOrd="0" destOrd="0" parTransId="{6AB0292C-2FC9-4576-B8DC-A9859539DBBB}" sibTransId="{C39051C8-184C-4669-9CC1-11EA56A7C3FF}"/>
    <dgm:cxn modelId="{C689BF50-CFA4-4D50-8831-F70CF11B4768}" type="presOf" srcId="{982D6D0C-2EB3-4754-B21E-5254485F2189}" destId="{797F4836-AA8A-4083-901F-C1E3A3904567}" srcOrd="0" destOrd="0" presId="urn:microsoft.com/office/officeart/2008/layout/LinedList"/>
    <dgm:cxn modelId="{577ACB7A-C45B-4599-A837-0F583CA3D094}" srcId="{ECEDEC6A-8091-470E-A9D2-7E41B3C3AF45}" destId="{FC25D601-07C9-485C-B8BB-671F3FB2E5C8}" srcOrd="0" destOrd="0" parTransId="{5F0ED4E1-A0DC-455D-BCCC-F5F767232048}" sibTransId="{946C55E6-AB36-48B6-8C1F-F59D80BE0D64}"/>
    <dgm:cxn modelId="{655E028F-F097-4636-8DC3-080AD5D04C27}" type="presOf" srcId="{548602B4-CB78-47D9-B8FC-755A6673CDD4}" destId="{087CDEDE-31FF-4FAF-9020-4FBC5DA8F2AD}" srcOrd="0" destOrd="0" presId="urn:microsoft.com/office/officeart/2008/layout/LinedList"/>
    <dgm:cxn modelId="{EE86BBBB-ACE5-4E55-9CC9-AD6DF111BFA3}" srcId="{548602B4-CB78-47D9-B8FC-755A6673CDD4}" destId="{BA9FDFFB-943C-4C96-90C7-C753017B8A9A}" srcOrd="1" destOrd="0" parTransId="{3FF2C447-ABD5-4794-95A3-8358D9B7BB6F}" sibTransId="{E186D29B-7A62-4E86-A311-61F2F63908F0}"/>
    <dgm:cxn modelId="{F03FF6D5-7F8C-48F9-B351-E7E0F35257C8}" srcId="{C9162FF4-540F-4030-B685-00160660D34A}" destId="{ECEDEC6A-8091-470E-A9D2-7E41B3C3AF45}" srcOrd="1" destOrd="0" parTransId="{47E2704F-74B1-431E-9535-213F1128E6ED}" sibTransId="{87944F33-D5C1-44F4-BA60-591665D4AFF1}"/>
    <dgm:cxn modelId="{D37282DA-5F17-49FA-B000-DAF26B430C05}" type="presOf" srcId="{BA9FDFFB-943C-4C96-90C7-C753017B8A9A}" destId="{AA3AE0F7-7E5F-4020-9C29-B74E2C277673}" srcOrd="0" destOrd="0" presId="urn:microsoft.com/office/officeart/2008/layout/LinedList"/>
    <dgm:cxn modelId="{09FFF9DF-8A79-4192-8DE5-0D2807F35BFF}" srcId="{C9162FF4-540F-4030-B685-00160660D34A}" destId="{548602B4-CB78-47D9-B8FC-755A6673CDD4}" srcOrd="0" destOrd="0" parTransId="{F1D7F671-89D5-49A2-892D-0D8D38BD4548}" sibTransId="{6E29638D-DC18-4F96-95C7-414C8AC33A12}"/>
    <dgm:cxn modelId="{44AA90E6-8DD6-4D00-A8D9-0D206A413BCA}" type="presOf" srcId="{FC25D601-07C9-485C-B8BB-671F3FB2E5C8}" destId="{F1152BAA-7199-4442-BD51-8B23910F4957}" srcOrd="0" destOrd="0" presId="urn:microsoft.com/office/officeart/2008/layout/LinedList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87B29DFD-3D1F-4842-99CE-DA10CB665259}" type="presOf" srcId="{ECEDEC6A-8091-470E-A9D2-7E41B3C3AF45}" destId="{9C9F54C1-58A9-4709-BA4C-63046DED2333}" srcOrd="0" destOrd="0" presId="urn:microsoft.com/office/officeart/2008/layout/LinedList"/>
    <dgm:cxn modelId="{9A22B8C2-35E2-44FE-AC52-7C618462367A}" type="presParOf" srcId="{7EC0AE00-BDA2-4499-953E-56F5899B64D1}" destId="{1F09491F-93A8-4164-AA92-48EF8D5CB2A5}" srcOrd="0" destOrd="0" presId="urn:microsoft.com/office/officeart/2008/layout/LinedList"/>
    <dgm:cxn modelId="{26EB2BE0-6A2E-4561-A932-C30AB994C079}" type="presParOf" srcId="{7EC0AE00-BDA2-4499-953E-56F5899B64D1}" destId="{3DB1136F-0350-47FB-A7E8-6E9A63FEB524}" srcOrd="1" destOrd="0" presId="urn:microsoft.com/office/officeart/2008/layout/LinedList"/>
    <dgm:cxn modelId="{E9D098C4-1DCC-49C7-A072-5D6999621B81}" type="presParOf" srcId="{3DB1136F-0350-47FB-A7E8-6E9A63FEB524}" destId="{087CDEDE-31FF-4FAF-9020-4FBC5DA8F2AD}" srcOrd="0" destOrd="0" presId="urn:microsoft.com/office/officeart/2008/layout/LinedList"/>
    <dgm:cxn modelId="{1949C997-E173-4636-98B3-2B5B637E870D}" type="presParOf" srcId="{3DB1136F-0350-47FB-A7E8-6E9A63FEB524}" destId="{965D3B7D-2DFC-471F-BA1F-8380A4D3E42A}" srcOrd="1" destOrd="0" presId="urn:microsoft.com/office/officeart/2008/layout/LinedList"/>
    <dgm:cxn modelId="{751C8D90-E2FE-402E-81C7-57F595CFC8D0}" type="presParOf" srcId="{965D3B7D-2DFC-471F-BA1F-8380A4D3E42A}" destId="{FC8FCCC1-82CD-4A5D-9E56-CB5ECF405940}" srcOrd="0" destOrd="0" presId="urn:microsoft.com/office/officeart/2008/layout/LinedList"/>
    <dgm:cxn modelId="{30071CE3-02CD-4825-9444-4774A8DD825B}" type="presParOf" srcId="{965D3B7D-2DFC-471F-BA1F-8380A4D3E42A}" destId="{6712A590-C267-4595-9C9A-7342C3AFB5EC}" srcOrd="1" destOrd="0" presId="urn:microsoft.com/office/officeart/2008/layout/LinedList"/>
    <dgm:cxn modelId="{03E8EF25-4FDC-4038-A2CD-FF56C4CB62F8}" type="presParOf" srcId="{6712A590-C267-4595-9C9A-7342C3AFB5EC}" destId="{9FB142E4-17CD-4511-A077-08DD903BE53F}" srcOrd="0" destOrd="0" presId="urn:microsoft.com/office/officeart/2008/layout/LinedList"/>
    <dgm:cxn modelId="{A10FFBAF-A7EA-4371-8158-83BDC809085E}" type="presParOf" srcId="{6712A590-C267-4595-9C9A-7342C3AFB5EC}" destId="{9195870D-4B34-4889-A2F9-8F988C981C05}" srcOrd="1" destOrd="0" presId="urn:microsoft.com/office/officeart/2008/layout/LinedList"/>
    <dgm:cxn modelId="{21086C33-D83E-4F32-9803-C1E8F9DA206B}" type="presParOf" srcId="{6712A590-C267-4595-9C9A-7342C3AFB5EC}" destId="{B45EA978-025A-4996-A495-E364433C3043}" srcOrd="2" destOrd="0" presId="urn:microsoft.com/office/officeart/2008/layout/LinedList"/>
    <dgm:cxn modelId="{BD8F013C-853D-47B4-A572-35A0CA94049F}" type="presParOf" srcId="{965D3B7D-2DFC-471F-BA1F-8380A4D3E42A}" destId="{0370B54F-57B8-4D94-BDF5-B163AEE2D5B4}" srcOrd="2" destOrd="0" presId="urn:microsoft.com/office/officeart/2008/layout/LinedList"/>
    <dgm:cxn modelId="{9E33F04A-1D98-4F53-B07F-25B4F38AFC41}" type="presParOf" srcId="{965D3B7D-2DFC-471F-BA1F-8380A4D3E42A}" destId="{AC626A8E-9D76-4A18-8335-495EE96594B9}" srcOrd="3" destOrd="0" presId="urn:microsoft.com/office/officeart/2008/layout/LinedList"/>
    <dgm:cxn modelId="{BAF54A51-D372-456B-ACC8-03182F7CF480}" type="presParOf" srcId="{965D3B7D-2DFC-471F-BA1F-8380A4D3E42A}" destId="{8817E3F3-6593-4B23-96F5-25B6045BC613}" srcOrd="4" destOrd="0" presId="urn:microsoft.com/office/officeart/2008/layout/LinedList"/>
    <dgm:cxn modelId="{284F2201-7CEC-40FB-9E40-45CADCE88383}" type="presParOf" srcId="{8817E3F3-6593-4B23-96F5-25B6045BC613}" destId="{6CBB0B67-1E64-4275-8847-DD221F0759C6}" srcOrd="0" destOrd="0" presId="urn:microsoft.com/office/officeart/2008/layout/LinedList"/>
    <dgm:cxn modelId="{0A94EDD4-3DCF-4686-A0A4-C7B9AC59061A}" type="presParOf" srcId="{8817E3F3-6593-4B23-96F5-25B6045BC613}" destId="{AA3AE0F7-7E5F-4020-9C29-B74E2C277673}" srcOrd="1" destOrd="0" presId="urn:microsoft.com/office/officeart/2008/layout/LinedList"/>
    <dgm:cxn modelId="{9DAF67C2-2297-442B-B3C2-F3BC59C895C6}" type="presParOf" srcId="{8817E3F3-6593-4B23-96F5-25B6045BC613}" destId="{F6C17294-3A06-4BB7-B793-DDAB55C3FAE7}" srcOrd="2" destOrd="0" presId="urn:microsoft.com/office/officeart/2008/layout/LinedList"/>
    <dgm:cxn modelId="{C2DF6F84-3EEB-4DF3-8603-6CCDC272063E}" type="presParOf" srcId="{965D3B7D-2DFC-471F-BA1F-8380A4D3E42A}" destId="{DA8289CE-2ACE-48D9-A52B-CE674E3F95BE}" srcOrd="5" destOrd="0" presId="urn:microsoft.com/office/officeart/2008/layout/LinedList"/>
    <dgm:cxn modelId="{A404BD3C-8FEE-44F7-8EB2-7833CA266DEE}" type="presParOf" srcId="{965D3B7D-2DFC-471F-BA1F-8380A4D3E42A}" destId="{23E76DEC-3C27-4807-9254-BEB518237E60}" srcOrd="6" destOrd="0" presId="urn:microsoft.com/office/officeart/2008/layout/LinedList"/>
    <dgm:cxn modelId="{33F50810-3BF5-4795-AB8A-58F414D0913C}" type="presParOf" srcId="{7EC0AE00-BDA2-4499-953E-56F5899B64D1}" destId="{6EE513AD-F323-4E7C-BC7A-49E6027C91AD}" srcOrd="2" destOrd="0" presId="urn:microsoft.com/office/officeart/2008/layout/LinedList"/>
    <dgm:cxn modelId="{79B0D5B7-23F5-4E12-9C99-AB3118337B61}" type="presParOf" srcId="{7EC0AE00-BDA2-4499-953E-56F5899B64D1}" destId="{5FCEB55D-29F7-4E55-8708-69C4C4F1B6F9}" srcOrd="3" destOrd="0" presId="urn:microsoft.com/office/officeart/2008/layout/LinedList"/>
    <dgm:cxn modelId="{13C933D0-7615-4530-8502-8B786ECB52A9}" type="presParOf" srcId="{5FCEB55D-29F7-4E55-8708-69C4C4F1B6F9}" destId="{9C9F54C1-58A9-4709-BA4C-63046DED2333}" srcOrd="0" destOrd="0" presId="urn:microsoft.com/office/officeart/2008/layout/LinedList"/>
    <dgm:cxn modelId="{F02596B9-CDC8-4A05-B67E-758C6F8B0415}" type="presParOf" srcId="{5FCEB55D-29F7-4E55-8708-69C4C4F1B6F9}" destId="{47FCEA13-1A98-45BA-8C14-719863052A7A}" srcOrd="1" destOrd="0" presId="urn:microsoft.com/office/officeart/2008/layout/LinedList"/>
    <dgm:cxn modelId="{6ABA0C6D-71D7-40AF-85EF-609E69E34877}" type="presParOf" srcId="{47FCEA13-1A98-45BA-8C14-719863052A7A}" destId="{CE0F5057-C952-45F3-9784-99A47754B052}" srcOrd="0" destOrd="0" presId="urn:microsoft.com/office/officeart/2008/layout/LinedList"/>
    <dgm:cxn modelId="{DE53C5B6-CBEA-4BEB-AF7B-3E8FA5E7A5AB}" type="presParOf" srcId="{47FCEA13-1A98-45BA-8C14-719863052A7A}" destId="{97B4B970-6356-46ED-9E29-21504A146A22}" srcOrd="1" destOrd="0" presId="urn:microsoft.com/office/officeart/2008/layout/LinedList"/>
    <dgm:cxn modelId="{89921AA5-DC1E-4BBD-9477-0460C2C03A2E}" type="presParOf" srcId="{97B4B970-6356-46ED-9E29-21504A146A22}" destId="{F910A433-D11F-4AF2-90DA-8187C5A1F359}" srcOrd="0" destOrd="0" presId="urn:microsoft.com/office/officeart/2008/layout/LinedList"/>
    <dgm:cxn modelId="{C01612CC-FD2B-4F54-B4C9-F85990F5024C}" type="presParOf" srcId="{97B4B970-6356-46ED-9E29-21504A146A22}" destId="{F1152BAA-7199-4442-BD51-8B23910F4957}" srcOrd="1" destOrd="0" presId="urn:microsoft.com/office/officeart/2008/layout/LinedList"/>
    <dgm:cxn modelId="{68E6BC83-28D7-4D56-AB94-6A71D7118BF7}" type="presParOf" srcId="{97B4B970-6356-46ED-9E29-21504A146A22}" destId="{424E5073-50FA-4A17-82D8-2F0344C7D3E4}" srcOrd="2" destOrd="0" presId="urn:microsoft.com/office/officeart/2008/layout/LinedList"/>
    <dgm:cxn modelId="{D2E84F27-0AD8-4E64-BEF8-4E177A3244AF}" type="presParOf" srcId="{47FCEA13-1A98-45BA-8C14-719863052A7A}" destId="{3B182BE1-E626-4B4E-B589-C1298C5178E3}" srcOrd="2" destOrd="0" presId="urn:microsoft.com/office/officeart/2008/layout/LinedList"/>
    <dgm:cxn modelId="{C8BA497F-8880-4B2A-B652-2E1343D1E1E6}" type="presParOf" srcId="{47FCEA13-1A98-45BA-8C14-719863052A7A}" destId="{A5BCE181-C53B-41E3-B8D2-4FC7DA7E2060}" srcOrd="3" destOrd="0" presId="urn:microsoft.com/office/officeart/2008/layout/LinedList"/>
    <dgm:cxn modelId="{966EE76C-9731-43B8-AA73-47705698B824}" type="presParOf" srcId="{47FCEA13-1A98-45BA-8C14-719863052A7A}" destId="{1571A2CF-1A35-4FA0-A352-EEF7C2EA5F66}" srcOrd="4" destOrd="0" presId="urn:microsoft.com/office/officeart/2008/layout/LinedList"/>
    <dgm:cxn modelId="{C00EB59C-C422-4F05-8DC1-07B84C68DD1D}" type="presParOf" srcId="{1571A2CF-1A35-4FA0-A352-EEF7C2EA5F66}" destId="{BFEAE251-6B43-4777-8C25-C750E28FCEEF}" srcOrd="0" destOrd="0" presId="urn:microsoft.com/office/officeart/2008/layout/LinedList"/>
    <dgm:cxn modelId="{935947D1-89AF-4096-A3E4-C34BFB3AA42F}" type="presParOf" srcId="{1571A2CF-1A35-4FA0-A352-EEF7C2EA5F66}" destId="{797F4836-AA8A-4083-901F-C1E3A3904567}" srcOrd="1" destOrd="0" presId="urn:microsoft.com/office/officeart/2008/layout/LinedList"/>
    <dgm:cxn modelId="{6BA7B569-49FB-4C52-877C-DA18C3EA3612}" type="presParOf" srcId="{1571A2CF-1A35-4FA0-A352-EEF7C2EA5F66}" destId="{B16D5DC0-4DD9-4C65-9525-BC66816FC116}" srcOrd="2" destOrd="0" presId="urn:microsoft.com/office/officeart/2008/layout/LinedList"/>
    <dgm:cxn modelId="{C070530A-6944-4CAC-84EF-50D2E86D1EEE}" type="presParOf" srcId="{47FCEA13-1A98-45BA-8C14-719863052A7A}" destId="{769D6C41-EAC2-474B-99E8-1307D9961428}" srcOrd="5" destOrd="0" presId="urn:microsoft.com/office/officeart/2008/layout/LinedList"/>
    <dgm:cxn modelId="{F34DFB06-CEE4-4B88-A89A-633BA44AA225}" type="presParOf" srcId="{47FCEA13-1A98-45BA-8C14-719863052A7A}" destId="{FEC06B1D-3897-462E-B97D-5EAEA4D9A2CA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869852" y="1851849"/>
          <a:ext cx="91440" cy="875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5320"/>
              </a:lnTo>
              <a:lnTo>
                <a:pt x="108068" y="875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566272" y="770521"/>
          <a:ext cx="4965099" cy="31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31"/>
              </a:lnTo>
              <a:lnTo>
                <a:pt x="4965099" y="149931"/>
              </a:lnTo>
              <a:lnTo>
                <a:pt x="4965099" y="31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907B5-3FFB-45AD-8E29-AD91FE0D6DAE}">
      <dsp:nvSpPr>
        <dsp:cNvPr id="0" name=""/>
        <dsp:cNvSpPr/>
      </dsp:nvSpPr>
      <dsp:spPr>
        <a:xfrm>
          <a:off x="7546591" y="1883232"/>
          <a:ext cx="225182" cy="78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822"/>
              </a:lnTo>
              <a:lnTo>
                <a:pt x="225182" y="786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BF5EF-EFA2-43EB-991B-044634F25142}">
      <dsp:nvSpPr>
        <dsp:cNvPr id="0" name=""/>
        <dsp:cNvSpPr/>
      </dsp:nvSpPr>
      <dsp:spPr>
        <a:xfrm>
          <a:off x="5566272" y="770521"/>
          <a:ext cx="2596118" cy="34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14"/>
              </a:lnTo>
              <a:lnTo>
                <a:pt x="2596118" y="181314"/>
              </a:lnTo>
              <a:lnTo>
                <a:pt x="2596118" y="342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EAED6-B0E4-4B45-B70A-99EABA5D8DD8}">
      <dsp:nvSpPr>
        <dsp:cNvPr id="0" name=""/>
        <dsp:cNvSpPr/>
      </dsp:nvSpPr>
      <dsp:spPr>
        <a:xfrm>
          <a:off x="4981263" y="1899074"/>
          <a:ext cx="415264" cy="180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039"/>
              </a:lnTo>
              <a:lnTo>
                <a:pt x="415264" y="1805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81263" y="1899074"/>
          <a:ext cx="375930" cy="80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477"/>
              </a:lnTo>
              <a:lnTo>
                <a:pt x="375930" y="800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520552" y="770521"/>
          <a:ext cx="91440" cy="358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155"/>
              </a:lnTo>
              <a:lnTo>
                <a:pt x="76509" y="197155"/>
              </a:lnTo>
              <a:lnTo>
                <a:pt x="76509" y="358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586F2-F800-46F7-9386-F50B3EC78604}">
      <dsp:nvSpPr>
        <dsp:cNvPr id="0" name=""/>
        <dsp:cNvSpPr/>
      </dsp:nvSpPr>
      <dsp:spPr>
        <a:xfrm>
          <a:off x="2395674" y="1881416"/>
          <a:ext cx="234434" cy="2877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177"/>
              </a:lnTo>
              <a:lnTo>
                <a:pt x="234434" y="2877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395674" y="1881416"/>
          <a:ext cx="230924" cy="182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873"/>
              </a:lnTo>
              <a:lnTo>
                <a:pt x="230924" y="182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395674" y="1881416"/>
          <a:ext cx="230924" cy="72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828"/>
              </a:lnTo>
              <a:lnTo>
                <a:pt x="230924" y="727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011474" y="770521"/>
          <a:ext cx="2554798" cy="341145"/>
        </a:xfrm>
        <a:custGeom>
          <a:avLst/>
          <a:gdLst/>
          <a:ahLst/>
          <a:cxnLst/>
          <a:rect l="0" t="0" r="0" b="0"/>
          <a:pathLst>
            <a:path>
              <a:moveTo>
                <a:pt x="2554798" y="0"/>
              </a:moveTo>
              <a:lnTo>
                <a:pt x="2554798" y="179497"/>
              </a:lnTo>
              <a:lnTo>
                <a:pt x="0" y="179497"/>
              </a:lnTo>
              <a:lnTo>
                <a:pt x="0" y="341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153949" y="1881469"/>
          <a:ext cx="179566" cy="2877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125"/>
              </a:lnTo>
              <a:lnTo>
                <a:pt x="179566" y="28771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153949" y="1881469"/>
          <a:ext cx="179566" cy="189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155"/>
              </a:lnTo>
              <a:lnTo>
                <a:pt x="179566" y="1898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153949" y="1881469"/>
          <a:ext cx="179566" cy="80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111"/>
              </a:lnTo>
              <a:lnTo>
                <a:pt x="179566" y="805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769749" y="770521"/>
          <a:ext cx="4796523" cy="341199"/>
        </a:xfrm>
        <a:custGeom>
          <a:avLst/>
          <a:gdLst/>
          <a:ahLst/>
          <a:cxnLst/>
          <a:rect l="0" t="0" r="0" b="0"/>
          <a:pathLst>
            <a:path>
              <a:moveTo>
                <a:pt x="4796523" y="0"/>
              </a:moveTo>
              <a:lnTo>
                <a:pt x="4796523" y="179551"/>
              </a:lnTo>
              <a:lnTo>
                <a:pt x="0" y="179551"/>
              </a:lnTo>
              <a:lnTo>
                <a:pt x="0" y="341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796523" y="771"/>
          <a:ext cx="1539498" cy="76974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796523" y="771"/>
        <a:ext cx="1539498" cy="769749"/>
      </dsp:txXfrm>
    </dsp:sp>
    <dsp:sp modelId="{2C54278C-D6A4-49CC-AB46-B26EFEEAEAA1}">
      <dsp:nvSpPr>
        <dsp:cNvPr id="0" name=""/>
        <dsp:cNvSpPr/>
      </dsp:nvSpPr>
      <dsp:spPr>
        <a:xfrm>
          <a:off x="0" y="1111720"/>
          <a:ext cx="1539498" cy="76974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0" y="1111720"/>
        <a:ext cx="1539498" cy="769749"/>
      </dsp:txXfrm>
    </dsp:sp>
    <dsp:sp modelId="{A6C9AA09-511A-4B42-9DAF-4E44EB5CBF4E}">
      <dsp:nvSpPr>
        <dsp:cNvPr id="0" name=""/>
        <dsp:cNvSpPr/>
      </dsp:nvSpPr>
      <dsp:spPr>
        <a:xfrm>
          <a:off x="333515" y="2301706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sz="1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33515" y="2301706"/>
        <a:ext cx="1539498" cy="769749"/>
      </dsp:txXfrm>
    </dsp:sp>
    <dsp:sp modelId="{DC117704-7E65-4732-B80D-668AB7BE02E2}">
      <dsp:nvSpPr>
        <dsp:cNvPr id="0" name=""/>
        <dsp:cNvSpPr/>
      </dsp:nvSpPr>
      <dsp:spPr>
        <a:xfrm>
          <a:off x="333515" y="3394751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提高對比度</a:t>
          </a:r>
        </a:p>
      </dsp:txBody>
      <dsp:txXfrm>
        <a:off x="333515" y="3394751"/>
        <a:ext cx="1539498" cy="769749"/>
      </dsp:txXfrm>
    </dsp:sp>
    <dsp:sp modelId="{413D91AD-4C30-4279-A6F9-F8962D1713BF}">
      <dsp:nvSpPr>
        <dsp:cNvPr id="0" name=""/>
        <dsp:cNvSpPr/>
      </dsp:nvSpPr>
      <dsp:spPr>
        <a:xfrm>
          <a:off x="333515" y="4373720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轉成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endParaRPr lang="zh-TW" altLang="en-US" sz="1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33515" y="4373720"/>
        <a:ext cx="1539498" cy="769749"/>
      </dsp:txXfrm>
    </dsp:sp>
    <dsp:sp modelId="{8B9F627B-1E21-4E08-BCBE-B52C776231C1}">
      <dsp:nvSpPr>
        <dsp:cNvPr id="0" name=""/>
        <dsp:cNvSpPr/>
      </dsp:nvSpPr>
      <dsp:spPr>
        <a:xfrm>
          <a:off x="2241724" y="1111666"/>
          <a:ext cx="1539498" cy="76974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圖片處理</a:t>
          </a:r>
        </a:p>
      </dsp:txBody>
      <dsp:txXfrm>
        <a:off x="2241724" y="1111666"/>
        <a:ext cx="1539498" cy="769749"/>
      </dsp:txXfrm>
    </dsp:sp>
    <dsp:sp modelId="{42668478-F7EA-42B0-8466-8D5B3E31351B}">
      <dsp:nvSpPr>
        <dsp:cNvPr id="0" name=""/>
        <dsp:cNvSpPr/>
      </dsp:nvSpPr>
      <dsp:spPr>
        <a:xfrm>
          <a:off x="2626599" y="2224370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偵測白色區域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(HSV</a:t>
          </a: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範圍</a:t>
          </a: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26599" y="2224370"/>
        <a:ext cx="1539498" cy="769749"/>
      </dsp:txXfrm>
    </dsp:sp>
    <dsp:sp modelId="{A8014437-CC62-4F5F-8DA8-5FEF458377F2}">
      <dsp:nvSpPr>
        <dsp:cNvPr id="0" name=""/>
        <dsp:cNvSpPr/>
      </dsp:nvSpPr>
      <dsp:spPr>
        <a:xfrm>
          <a:off x="2626599" y="3317414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應用形態學</a:t>
          </a:r>
        </a:p>
      </dsp:txBody>
      <dsp:txXfrm>
        <a:off x="2626599" y="3317414"/>
        <a:ext cx="1539498" cy="769749"/>
      </dsp:txXfrm>
    </dsp:sp>
    <dsp:sp modelId="{BEEF43F8-77DF-4BEF-A17B-8A266DF2D38F}">
      <dsp:nvSpPr>
        <dsp:cNvPr id="0" name=""/>
        <dsp:cNvSpPr/>
      </dsp:nvSpPr>
      <dsp:spPr>
        <a:xfrm>
          <a:off x="2630109" y="4373718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調整圖片</a:t>
          </a:r>
        </a:p>
      </dsp:txBody>
      <dsp:txXfrm>
        <a:off x="2630109" y="4373718"/>
        <a:ext cx="1539498" cy="769749"/>
      </dsp:txXfrm>
    </dsp:sp>
    <dsp:sp modelId="{49E54C8C-F3AB-4587-9714-9F87463F06FF}">
      <dsp:nvSpPr>
        <dsp:cNvPr id="0" name=""/>
        <dsp:cNvSpPr/>
      </dsp:nvSpPr>
      <dsp:spPr>
        <a:xfrm>
          <a:off x="4827313" y="1129324"/>
          <a:ext cx="1539498" cy="76974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尋找車牌</a:t>
          </a:r>
        </a:p>
      </dsp:txBody>
      <dsp:txXfrm>
        <a:off x="4827313" y="1129324"/>
        <a:ext cx="1539498" cy="769749"/>
      </dsp:txXfrm>
    </dsp:sp>
    <dsp:sp modelId="{AC803F9E-52EA-4D48-B82B-6E5E58823777}">
      <dsp:nvSpPr>
        <dsp:cNvPr id="0" name=""/>
        <dsp:cNvSpPr/>
      </dsp:nvSpPr>
      <dsp:spPr>
        <a:xfrm>
          <a:off x="5357193" y="2314677"/>
          <a:ext cx="1539498" cy="76974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範圍設置</a:t>
          </a:r>
        </a:p>
      </dsp:txBody>
      <dsp:txXfrm>
        <a:off x="5357193" y="2314677"/>
        <a:ext cx="1539498" cy="769749"/>
      </dsp:txXfrm>
    </dsp:sp>
    <dsp:sp modelId="{543DC9F1-FF60-4975-964C-AF0CF827B583}">
      <dsp:nvSpPr>
        <dsp:cNvPr id="0" name=""/>
        <dsp:cNvSpPr/>
      </dsp:nvSpPr>
      <dsp:spPr>
        <a:xfrm>
          <a:off x="5396527" y="3319238"/>
          <a:ext cx="1539498" cy="76974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提出候選區域</a:t>
          </a:r>
        </a:p>
      </dsp:txBody>
      <dsp:txXfrm>
        <a:off x="5396527" y="3319238"/>
        <a:ext cx="1539498" cy="769749"/>
      </dsp:txXfrm>
    </dsp:sp>
    <dsp:sp modelId="{A890B05D-536C-46F9-9E95-31695FDE5EB0}">
      <dsp:nvSpPr>
        <dsp:cNvPr id="0" name=""/>
        <dsp:cNvSpPr/>
      </dsp:nvSpPr>
      <dsp:spPr>
        <a:xfrm>
          <a:off x="7392641" y="1113483"/>
          <a:ext cx="1539498" cy="76974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 </a:t>
          </a:r>
        </a:p>
      </dsp:txBody>
      <dsp:txXfrm>
        <a:off x="7392641" y="1113483"/>
        <a:ext cx="1539498" cy="769749"/>
      </dsp:txXfrm>
    </dsp:sp>
    <dsp:sp modelId="{EF17B002-D8AA-4B9F-815F-B2EE0B31FFE1}">
      <dsp:nvSpPr>
        <dsp:cNvPr id="0" name=""/>
        <dsp:cNvSpPr/>
      </dsp:nvSpPr>
      <dsp:spPr>
        <a:xfrm>
          <a:off x="7771774" y="2285180"/>
          <a:ext cx="1539498" cy="76974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OCR</a:t>
          </a: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</a:t>
          </a:r>
        </a:p>
      </dsp:txBody>
      <dsp:txXfrm>
        <a:off x="7771774" y="2285180"/>
        <a:ext cx="1539498" cy="769749"/>
      </dsp:txXfrm>
    </dsp:sp>
    <dsp:sp modelId="{4E7DEB0B-CD36-460D-BF7D-E2D9CEF46EA5}">
      <dsp:nvSpPr>
        <dsp:cNvPr id="0" name=""/>
        <dsp:cNvSpPr/>
      </dsp:nvSpPr>
      <dsp:spPr>
        <a:xfrm>
          <a:off x="9761622" y="1082100"/>
          <a:ext cx="1539498" cy="76974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19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761622" y="1082100"/>
        <a:ext cx="1539498" cy="769749"/>
      </dsp:txXfrm>
    </dsp:sp>
    <dsp:sp modelId="{945C9633-C9B5-406E-B1E5-AB7C6CEBD8BF}">
      <dsp:nvSpPr>
        <dsp:cNvPr id="0" name=""/>
        <dsp:cNvSpPr/>
      </dsp:nvSpPr>
      <dsp:spPr>
        <a:xfrm>
          <a:off x="9977921" y="2342295"/>
          <a:ext cx="1539498" cy="769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1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977921" y="2342295"/>
        <a:ext cx="1539498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cv2.resize(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(width , height))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713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size</a:t>
          </a:r>
          <a:endParaRPr lang="zh-TW" altLang="en-US" sz="1500" kern="1200" dirty="0"/>
        </a:p>
      </dsp:txBody>
      <dsp:txXfrm>
        <a:off x="2260854" y="17130"/>
        <a:ext cx="8254746" cy="342604"/>
      </dsp:txXfrm>
    </dsp:sp>
    <dsp:sp modelId="{E11A9DA4-D84E-4625-BF8C-D3E6AA1BD390}">
      <dsp:nvSpPr>
        <dsp:cNvPr id="0" name=""/>
        <dsp:cNvSpPr/>
      </dsp:nvSpPr>
      <dsp:spPr>
        <a:xfrm>
          <a:off x="2103120" y="3597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76864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376864"/>
        <a:ext cx="8254746" cy="342604"/>
      </dsp:txXfrm>
    </dsp:sp>
    <dsp:sp modelId="{28497BC0-A58F-4E82-80E1-89AA850653D5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736598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width: image width</a:t>
          </a:r>
          <a:endParaRPr lang="zh-TW" altLang="en-US" sz="1500" kern="1200" dirty="0"/>
        </a:p>
      </dsp:txBody>
      <dsp:txXfrm>
        <a:off x="2260854" y="736598"/>
        <a:ext cx="8254746" cy="342604"/>
      </dsp:txXfrm>
    </dsp:sp>
    <dsp:sp modelId="{6DACA8FB-3C0E-4864-A07B-778B70BE6C91}">
      <dsp:nvSpPr>
        <dsp:cNvPr id="0" name=""/>
        <dsp:cNvSpPr/>
      </dsp:nvSpPr>
      <dsp:spPr>
        <a:xfrm>
          <a:off x="2103120" y="10792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10963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height: image height</a:t>
          </a:r>
          <a:endParaRPr lang="zh-TW" altLang="en-US" sz="1500" kern="1200" dirty="0"/>
        </a:p>
      </dsp:txBody>
      <dsp:txXfrm>
        <a:off x="2260854" y="1096333"/>
        <a:ext cx="8254746" cy="342604"/>
      </dsp:txXfrm>
    </dsp:sp>
    <dsp:sp modelId="{EB4B7234-43CC-4AAC-863B-8093BC194C36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4560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1456067"/>
        <a:ext cx="8254746" cy="342604"/>
      </dsp:txXfrm>
    </dsp:sp>
    <dsp:sp modelId="{A5E8D016-5599-4925-9122-7FD57C7A2FA5}">
      <dsp:nvSpPr>
        <dsp:cNvPr id="0" name=""/>
        <dsp:cNvSpPr/>
      </dsp:nvSpPr>
      <dsp:spPr>
        <a:xfrm>
          <a:off x="2103120" y="179867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15801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 image</a:t>
          </a:r>
          <a:endParaRPr lang="zh-TW" altLang="en-US" sz="1500" kern="1200" dirty="0"/>
        </a:p>
      </dsp:txBody>
      <dsp:txXfrm>
        <a:off x="2260854" y="1815801"/>
        <a:ext cx="8254746" cy="342604"/>
      </dsp:txXfrm>
    </dsp:sp>
    <dsp:sp modelId="{7C6ACEAF-1362-4298-9206-5DBAAE08D8C4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cv2.cvtColor(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cv2.COLOR_BGR2GRAY)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6172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color type</a:t>
          </a:r>
          <a:endParaRPr lang="zh-TW" altLang="en-US" sz="1500" kern="1200" dirty="0"/>
        </a:p>
      </dsp:txBody>
      <dsp:txXfrm>
        <a:off x="2260854" y="2196172"/>
        <a:ext cx="8254746" cy="410062"/>
      </dsp:txXfrm>
    </dsp:sp>
    <dsp:sp modelId="{2564810F-3C34-4D85-873E-C0B5264BC346}">
      <dsp:nvSpPr>
        <dsp:cNvPr id="0" name=""/>
        <dsp:cNvSpPr/>
      </dsp:nvSpPr>
      <dsp:spPr>
        <a:xfrm>
          <a:off x="2103120" y="26062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626737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2626737"/>
        <a:ext cx="8254746" cy="410062"/>
      </dsp:txXfrm>
    </dsp:sp>
    <dsp:sp modelId="{16CDE445-D2D9-42D6-A6ED-B8A2CEB2A2B7}">
      <dsp:nvSpPr>
        <dsp:cNvPr id="0" name=""/>
        <dsp:cNvSpPr/>
      </dsp:nvSpPr>
      <dsp:spPr>
        <a:xfrm>
          <a:off x="2103120" y="30368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3057303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Cv2.COLOR_BGR2GRAY: Change color type</a:t>
          </a:r>
          <a:endParaRPr lang="zh-TW" altLang="en-US" sz="1500" kern="1200" dirty="0"/>
        </a:p>
      </dsp:txBody>
      <dsp:txXfrm>
        <a:off x="2260854" y="3057303"/>
        <a:ext cx="8254746" cy="410062"/>
      </dsp:txXfrm>
    </dsp:sp>
    <dsp:sp modelId="{C1FB5D03-463F-4DA8-BB06-E28B001F06B4}">
      <dsp:nvSpPr>
        <dsp:cNvPr id="0" name=""/>
        <dsp:cNvSpPr/>
      </dsp:nvSpPr>
      <dsp:spPr>
        <a:xfrm>
          <a:off x="2103120" y="3467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487869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3487869"/>
        <a:ext cx="8254746" cy="410062"/>
      </dsp:txXfrm>
    </dsp:sp>
    <dsp:sp modelId="{F3B539CA-7B86-4CA4-86FC-D68260C34D18}">
      <dsp:nvSpPr>
        <dsp:cNvPr id="0" name=""/>
        <dsp:cNvSpPr/>
      </dsp:nvSpPr>
      <dsp:spPr>
        <a:xfrm>
          <a:off x="2103120" y="38979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18435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output: image</a:t>
          </a:r>
          <a:endParaRPr lang="zh-TW" altLang="en-US" sz="1500" kern="1200" dirty="0"/>
        </a:p>
      </dsp:txBody>
      <dsp:txXfrm>
        <a:off x="2260854" y="3918435"/>
        <a:ext cx="8254746" cy="410062"/>
      </dsp:txXfrm>
    </dsp:sp>
    <dsp:sp modelId="{67ACBC6F-7E79-4C3C-9DAD-19B68BCA49F0}">
      <dsp:nvSpPr>
        <dsp:cNvPr id="0" name=""/>
        <dsp:cNvSpPr/>
      </dsp:nvSpPr>
      <dsp:spPr>
        <a:xfrm>
          <a:off x="2103120" y="4328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cv2.bilateralFilter(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,d ,  </a:t>
          </a:r>
          <a:r>
            <a:rPr lang="en-US" altLang="zh-TW" sz="1600" kern="1200" dirty="0" err="1"/>
            <a:t>sigmaColor</a:t>
          </a:r>
          <a:r>
            <a:rPr lang="en-US" altLang="zh-TW" sz="1600" kern="1200" dirty="0"/>
            <a:t>, </a:t>
          </a:r>
          <a:r>
            <a:rPr lang="en-US" altLang="zh-TW" sz="1600" kern="1200" dirty="0" err="1"/>
            <a:t>sigmaSpace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468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Applies the bilateral filter to an image</a:t>
          </a:r>
          <a:endParaRPr lang="zh-TW" altLang="en-US" sz="1300" kern="1200" dirty="0"/>
        </a:p>
      </dsp:txBody>
      <dsp:txXfrm>
        <a:off x="2260854" y="14686"/>
        <a:ext cx="8254746" cy="293736"/>
      </dsp:txXfrm>
    </dsp:sp>
    <dsp:sp modelId="{E11A9DA4-D84E-4625-BF8C-D3E6AA1BD390}">
      <dsp:nvSpPr>
        <dsp:cNvPr id="0" name=""/>
        <dsp:cNvSpPr/>
      </dsp:nvSpPr>
      <dsp:spPr>
        <a:xfrm>
          <a:off x="2103120" y="30842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2311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323110"/>
        <a:ext cx="8254746" cy="293736"/>
      </dsp:txXfrm>
    </dsp:sp>
    <dsp:sp modelId="{28497BC0-A58F-4E82-80E1-89AA850653D5}">
      <dsp:nvSpPr>
        <dsp:cNvPr id="0" name=""/>
        <dsp:cNvSpPr/>
      </dsp:nvSpPr>
      <dsp:spPr>
        <a:xfrm>
          <a:off x="2103120" y="6168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63153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d:</a:t>
          </a:r>
          <a:endParaRPr lang="zh-TW" altLang="en-US" sz="1300" kern="1200" dirty="0"/>
        </a:p>
      </dsp:txBody>
      <dsp:txXfrm>
        <a:off x="2260854" y="631533"/>
        <a:ext cx="8254746" cy="293736"/>
      </dsp:txXfrm>
    </dsp:sp>
    <dsp:sp modelId="{6DACA8FB-3C0E-4864-A07B-778B70BE6C91}">
      <dsp:nvSpPr>
        <dsp:cNvPr id="0" name=""/>
        <dsp:cNvSpPr/>
      </dsp:nvSpPr>
      <dsp:spPr>
        <a:xfrm>
          <a:off x="2103120" y="92527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93995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sigmaColor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939956"/>
        <a:ext cx="8254746" cy="293736"/>
      </dsp:txXfrm>
    </dsp:sp>
    <dsp:sp modelId="{EB4B7234-43CC-4AAC-863B-8093BC194C36}">
      <dsp:nvSpPr>
        <dsp:cNvPr id="0" name=""/>
        <dsp:cNvSpPr/>
      </dsp:nvSpPr>
      <dsp:spPr>
        <a:xfrm>
          <a:off x="2103120" y="12336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7A43-B63F-4BB1-9250-E405F08F4CAB}">
      <dsp:nvSpPr>
        <dsp:cNvPr id="0" name=""/>
        <dsp:cNvSpPr/>
      </dsp:nvSpPr>
      <dsp:spPr>
        <a:xfrm>
          <a:off x="2260854" y="124838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sigmaSpace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1248380"/>
        <a:ext cx="8254746" cy="293736"/>
      </dsp:txXfrm>
    </dsp:sp>
    <dsp:sp modelId="{8C542F10-ABB7-497B-A134-1C369649CB4E}">
      <dsp:nvSpPr>
        <dsp:cNvPr id="0" name=""/>
        <dsp:cNvSpPr/>
      </dsp:nvSpPr>
      <dsp:spPr>
        <a:xfrm>
          <a:off x="2103120" y="154211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55680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1556803"/>
        <a:ext cx="8254746" cy="293736"/>
      </dsp:txXfrm>
    </dsp:sp>
    <dsp:sp modelId="{A5E8D016-5599-4925-9122-7FD57C7A2FA5}">
      <dsp:nvSpPr>
        <dsp:cNvPr id="0" name=""/>
        <dsp:cNvSpPr/>
      </dsp:nvSpPr>
      <dsp:spPr>
        <a:xfrm>
          <a:off x="2103120" y="18505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65227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 image</a:t>
          </a:r>
          <a:endParaRPr lang="zh-TW" altLang="en-US" sz="1300" kern="1200" dirty="0"/>
        </a:p>
      </dsp:txBody>
      <dsp:txXfrm>
        <a:off x="2260854" y="1865227"/>
        <a:ext cx="8254746" cy="293736"/>
      </dsp:txXfrm>
    </dsp:sp>
    <dsp:sp modelId="{7C6ACEAF-1362-4298-9206-5DBAAE08D8C4}">
      <dsp:nvSpPr>
        <dsp:cNvPr id="0" name=""/>
        <dsp:cNvSpPr/>
      </dsp:nvSpPr>
      <dsp:spPr>
        <a:xfrm>
          <a:off x="2103120" y="215896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cv2.Canny(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, threshold1 , threshold2)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2799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Change image color type</a:t>
          </a:r>
          <a:endParaRPr lang="zh-TW" altLang="en-US" sz="1300" kern="1200" dirty="0"/>
        </a:p>
      </dsp:txBody>
      <dsp:txXfrm>
        <a:off x="2260854" y="2192799"/>
        <a:ext cx="8254746" cy="342604"/>
      </dsp:txXfrm>
    </dsp:sp>
    <dsp:sp modelId="{2564810F-3C34-4D85-873E-C0B5264BC346}">
      <dsp:nvSpPr>
        <dsp:cNvPr id="0" name=""/>
        <dsp:cNvSpPr/>
      </dsp:nvSpPr>
      <dsp:spPr>
        <a:xfrm>
          <a:off x="2103120" y="25354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5525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2552533"/>
        <a:ext cx="8254746" cy="342604"/>
      </dsp:txXfrm>
    </dsp:sp>
    <dsp:sp modelId="{16CDE445-D2D9-42D6-A6ED-B8A2CEB2A2B7}">
      <dsp:nvSpPr>
        <dsp:cNvPr id="0" name=""/>
        <dsp:cNvSpPr/>
      </dsp:nvSpPr>
      <dsp:spPr>
        <a:xfrm>
          <a:off x="2103120" y="28951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29122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threshold1:</a:t>
          </a:r>
          <a:endParaRPr lang="zh-TW" altLang="en-US" sz="1300" kern="1200" dirty="0"/>
        </a:p>
      </dsp:txBody>
      <dsp:txXfrm>
        <a:off x="2260854" y="2912267"/>
        <a:ext cx="8254746" cy="342604"/>
      </dsp:txXfrm>
    </dsp:sp>
    <dsp:sp modelId="{C1FB5D03-463F-4DA8-BB06-E28B001F06B4}">
      <dsp:nvSpPr>
        <dsp:cNvPr id="0" name=""/>
        <dsp:cNvSpPr/>
      </dsp:nvSpPr>
      <dsp:spPr>
        <a:xfrm>
          <a:off x="2103120" y="32548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30246-FB50-4490-86E1-75C07EF468B9}">
      <dsp:nvSpPr>
        <dsp:cNvPr id="0" name=""/>
        <dsp:cNvSpPr/>
      </dsp:nvSpPr>
      <dsp:spPr>
        <a:xfrm>
          <a:off x="2260854" y="3272002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threshold2:</a:t>
          </a:r>
          <a:endParaRPr lang="zh-TW" altLang="en-US" sz="1300" kern="1200" dirty="0"/>
        </a:p>
      </dsp:txBody>
      <dsp:txXfrm>
        <a:off x="2260854" y="3272002"/>
        <a:ext cx="8254746" cy="342604"/>
      </dsp:txXfrm>
    </dsp:sp>
    <dsp:sp modelId="{B287E6B8-E28E-4DA3-9F3D-D1F9BC9F10E3}">
      <dsp:nvSpPr>
        <dsp:cNvPr id="0" name=""/>
        <dsp:cNvSpPr/>
      </dsp:nvSpPr>
      <dsp:spPr>
        <a:xfrm>
          <a:off x="2103120" y="36146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631736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3631736"/>
        <a:ext cx="8254746" cy="342604"/>
      </dsp:txXfrm>
    </dsp:sp>
    <dsp:sp modelId="{F3B539CA-7B86-4CA4-86FC-D68260C34D18}">
      <dsp:nvSpPr>
        <dsp:cNvPr id="0" name=""/>
        <dsp:cNvSpPr/>
      </dsp:nvSpPr>
      <dsp:spPr>
        <a:xfrm>
          <a:off x="2103120" y="397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9147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output: image</a:t>
          </a:r>
          <a:endParaRPr lang="zh-TW" altLang="en-US" sz="1300" kern="1200" dirty="0"/>
        </a:p>
      </dsp:txBody>
      <dsp:txXfrm>
        <a:off x="2260854" y="3991470"/>
        <a:ext cx="8254746" cy="342604"/>
      </dsp:txXfrm>
    </dsp:sp>
    <dsp:sp modelId="{67ACBC6F-7E79-4C3C-9DAD-19B68BCA49F0}">
      <dsp:nvSpPr>
        <dsp:cNvPr id="0" name=""/>
        <dsp:cNvSpPr/>
      </dsp:nvSpPr>
      <dsp:spPr>
        <a:xfrm>
          <a:off x="2103120" y="43340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find_contours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25575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Cutting contours</a:t>
          </a:r>
          <a:endParaRPr lang="zh-TW" altLang="en-US" sz="2300" kern="1200" dirty="0"/>
        </a:p>
      </dsp:txBody>
      <dsp:txXfrm>
        <a:off x="2260854" y="25575"/>
        <a:ext cx="8254746" cy="511515"/>
      </dsp:txXfrm>
    </dsp:sp>
    <dsp:sp modelId="{E11A9DA4-D84E-4625-BF8C-D3E6AA1BD390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22EC6-3B36-485A-A4E0-D8E86AA8784D}">
      <dsp:nvSpPr>
        <dsp:cNvPr id="0" name=""/>
        <dsp:cNvSpPr/>
      </dsp:nvSpPr>
      <dsp:spPr>
        <a:xfrm>
          <a:off x="2260854" y="562667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 err="1"/>
            <a:t>src</a:t>
          </a:r>
          <a:r>
            <a:rPr lang="en-US" altLang="zh-TW" sz="2300" kern="1200" dirty="0"/>
            <a:t>: input image</a:t>
          </a:r>
          <a:endParaRPr lang="zh-TW" altLang="en-US" sz="2300" kern="1200" dirty="0"/>
        </a:p>
      </dsp:txBody>
      <dsp:txXfrm>
        <a:off x="2260854" y="562667"/>
        <a:ext cx="8254746" cy="511515"/>
      </dsp:txXfrm>
    </dsp:sp>
    <dsp:sp modelId="{93ECAFA1-E06E-4ECB-8774-99226ADE13B9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F737A-C41D-4207-9F9E-BA29D28CA832}">
      <dsp:nvSpPr>
        <dsp:cNvPr id="0" name=""/>
        <dsp:cNvSpPr/>
      </dsp:nvSpPr>
      <dsp:spPr>
        <a:xfrm>
          <a:off x="2260854" y="109975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1099759"/>
        <a:ext cx="8254746" cy="511515"/>
      </dsp:txXfrm>
    </dsp:sp>
    <dsp:sp modelId="{A24BF453-1DB5-4BF6-B0B1-4704B7F70B41}">
      <dsp:nvSpPr>
        <dsp:cNvPr id="0" name=""/>
        <dsp:cNvSpPr/>
      </dsp:nvSpPr>
      <dsp:spPr>
        <a:xfrm>
          <a:off x="2103120" y="16112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636850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images(10)</a:t>
          </a:r>
          <a:endParaRPr lang="zh-TW" altLang="en-US" sz="2300" kern="1200" dirty="0"/>
        </a:p>
      </dsp:txBody>
      <dsp:txXfrm>
        <a:off x="2260854" y="1636850"/>
        <a:ext cx="8254746" cy="511515"/>
      </dsp:txXfrm>
    </dsp:sp>
    <dsp:sp modelId="{7C6ACEAF-1362-4298-9206-5DBAAE08D8C4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pic_identify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2175669"/>
        <a:ext cx="2103120" cy="2175669"/>
      </dsp:txXfrm>
    </dsp:sp>
    <dsp:sp modelId="{EE17D041-34F4-441B-B88C-BB09210877D5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2226236"/>
        <a:ext cx="8254746" cy="1011346"/>
      </dsp:txXfrm>
    </dsp:sp>
    <dsp:sp modelId="{F3B539CA-7B86-4CA4-86FC-D68260C34D18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result</a:t>
          </a:r>
          <a:endParaRPr lang="zh-TW" altLang="en-US" sz="2300" kern="1200" dirty="0"/>
        </a:p>
      </dsp:txBody>
      <dsp:txXfrm>
        <a:off x="2260854" y="3288149"/>
        <a:ext cx="8254746" cy="1011346"/>
      </dsp:txXfrm>
    </dsp:sp>
    <dsp:sp modelId="{67ACBC6F-7E79-4C3C-9DAD-19B68BCA49F0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/>
            <a:t>cv2.resize(</a:t>
          </a:r>
          <a:r>
            <a:rPr lang="en-US" altLang="zh-TW" sz="2600" kern="1200" dirty="0" err="1"/>
            <a:t>src</a:t>
          </a:r>
          <a:r>
            <a:rPr lang="en-US" altLang="zh-TW" sz="2600" kern="1200" dirty="0"/>
            <a:t> , (width , height))</a:t>
          </a:r>
          <a:endParaRPr lang="zh-TW" altLang="en-US" sz="2600" kern="1200" dirty="0"/>
        </a:p>
      </dsp:txBody>
      <dsp:txXfrm>
        <a:off x="0" y="0"/>
        <a:ext cx="2103120" cy="4351338"/>
      </dsp:txXfrm>
    </dsp:sp>
    <dsp:sp modelId="{B2F42A76-55DD-46C7-A67C-04E5C0EE5A46}">
      <dsp:nvSpPr>
        <dsp:cNvPr id="0" name=""/>
        <dsp:cNvSpPr/>
      </dsp:nvSpPr>
      <dsp:spPr>
        <a:xfrm>
          <a:off x="2260854" y="34260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Change an image size</a:t>
          </a:r>
          <a:endParaRPr lang="zh-TW" altLang="en-US" sz="3100" kern="1200" dirty="0"/>
        </a:p>
      </dsp:txBody>
      <dsp:txXfrm>
        <a:off x="2260854" y="34260"/>
        <a:ext cx="8254746" cy="685208"/>
      </dsp:txXfrm>
    </dsp:sp>
    <dsp:sp modelId="{E11A9DA4-D84E-4625-BF8C-D3E6AA1BD390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753729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 err="1"/>
            <a:t>src</a:t>
          </a:r>
          <a:r>
            <a:rPr lang="en-US" altLang="zh-TW" sz="3100" kern="1200" dirty="0"/>
            <a:t>: input image</a:t>
          </a:r>
          <a:endParaRPr lang="zh-TW" altLang="en-US" sz="3100" kern="1200" dirty="0"/>
        </a:p>
      </dsp:txBody>
      <dsp:txXfrm>
        <a:off x="2260854" y="753729"/>
        <a:ext cx="8254746" cy="685208"/>
      </dsp:txXfrm>
    </dsp:sp>
    <dsp:sp modelId="{28497BC0-A58F-4E82-80E1-89AA850653D5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1473197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width: image width</a:t>
          </a:r>
          <a:endParaRPr lang="zh-TW" altLang="en-US" sz="3100" kern="1200" dirty="0"/>
        </a:p>
      </dsp:txBody>
      <dsp:txXfrm>
        <a:off x="2260854" y="1473197"/>
        <a:ext cx="8254746" cy="685208"/>
      </dsp:txXfrm>
    </dsp:sp>
    <dsp:sp modelId="{6DACA8FB-3C0E-4864-A07B-778B70BE6C91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2192666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height: image height</a:t>
          </a:r>
          <a:endParaRPr lang="zh-TW" altLang="en-US" sz="3100" kern="1200" dirty="0"/>
        </a:p>
      </dsp:txBody>
      <dsp:txXfrm>
        <a:off x="2260854" y="2192666"/>
        <a:ext cx="8254746" cy="685208"/>
      </dsp:txXfrm>
    </dsp:sp>
    <dsp:sp modelId="{EB4B7234-43CC-4AAC-863B-8093BC194C36}">
      <dsp:nvSpPr>
        <dsp:cNvPr id="0" name=""/>
        <dsp:cNvSpPr/>
      </dsp:nvSpPr>
      <dsp:spPr>
        <a:xfrm>
          <a:off x="2103120" y="287787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2912135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Input: image </a:t>
          </a:r>
          <a:endParaRPr lang="zh-TW" altLang="en-US" sz="3100" kern="1200" dirty="0"/>
        </a:p>
      </dsp:txBody>
      <dsp:txXfrm>
        <a:off x="2260854" y="2912135"/>
        <a:ext cx="8254746" cy="685208"/>
      </dsp:txXfrm>
    </dsp:sp>
    <dsp:sp modelId="{A5E8D016-5599-4925-9122-7FD57C7A2FA5}">
      <dsp:nvSpPr>
        <dsp:cNvPr id="0" name=""/>
        <dsp:cNvSpPr/>
      </dsp:nvSpPr>
      <dsp:spPr>
        <a:xfrm>
          <a:off x="2103120" y="359734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3631603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output image</a:t>
          </a:r>
          <a:endParaRPr lang="zh-TW" altLang="en-US" sz="3100" kern="1200" dirty="0"/>
        </a:p>
      </dsp:txBody>
      <dsp:txXfrm>
        <a:off x="2260854" y="3631603"/>
        <a:ext cx="8254746" cy="685208"/>
      </dsp:txXfrm>
    </dsp:sp>
    <dsp:sp modelId="{7C6ACEAF-1362-4298-9206-5DBAAE08D8C4}">
      <dsp:nvSpPr>
        <dsp:cNvPr id="0" name=""/>
        <dsp:cNvSpPr/>
      </dsp:nvSpPr>
      <dsp:spPr>
        <a:xfrm>
          <a:off x="2103120" y="431681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cv2.convertScaleAbs(</a:t>
          </a:r>
          <a:r>
            <a:rPr lang="en-US" sz="1600" b="0" kern="1200" dirty="0" err="1"/>
            <a:t>src</a:t>
          </a:r>
          <a:r>
            <a:rPr lang="en-US" sz="1600" b="0" kern="1200" dirty="0"/>
            <a:t> , alpha , beta)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25575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Increase contrast</a:t>
          </a:r>
          <a:endParaRPr lang="zh-TW" altLang="en-US" sz="1100" kern="1200" dirty="0"/>
        </a:p>
      </dsp:txBody>
      <dsp:txXfrm>
        <a:off x="2260854" y="25575"/>
        <a:ext cx="8254746" cy="511515"/>
      </dsp:txXfrm>
    </dsp:sp>
    <dsp:sp modelId="{E11A9DA4-D84E-4625-BF8C-D3E6AA1BD390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562667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src</a:t>
          </a:r>
          <a:r>
            <a:rPr lang="en-US" altLang="zh-TW" sz="1100" kern="1200" dirty="0"/>
            <a:t>:  input image array     Input : image array     output : image array</a:t>
          </a:r>
          <a:endParaRPr lang="zh-TW" altLang="en-US" sz="1100" kern="1200" dirty="0"/>
        </a:p>
      </dsp:txBody>
      <dsp:txXfrm>
        <a:off x="2260854" y="562667"/>
        <a:ext cx="8254746" cy="511515"/>
      </dsp:txXfrm>
    </dsp:sp>
    <dsp:sp modelId="{28497BC0-A58F-4E82-80E1-89AA850653D5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91F20-4A87-495B-A20B-B39935FAEFC3}">
      <dsp:nvSpPr>
        <dsp:cNvPr id="0" name=""/>
        <dsp:cNvSpPr/>
      </dsp:nvSpPr>
      <dsp:spPr>
        <a:xfrm>
          <a:off x="2260854" y="109975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alpha : </a:t>
          </a:r>
          <a:r>
            <a:rPr lang="en-US" sz="1100" b="0" i="0" kern="1200" dirty="0"/>
            <a:t>optional scale factor</a:t>
          </a:r>
          <a:endParaRPr lang="zh-TW" altLang="en-US" sz="1100" kern="1200" dirty="0"/>
        </a:p>
      </dsp:txBody>
      <dsp:txXfrm>
        <a:off x="2260854" y="1099759"/>
        <a:ext cx="8254746" cy="511515"/>
      </dsp:txXfrm>
    </dsp:sp>
    <dsp:sp modelId="{F890BF99-3482-446A-A6FB-63BA82CC567B}">
      <dsp:nvSpPr>
        <dsp:cNvPr id="0" name=""/>
        <dsp:cNvSpPr/>
      </dsp:nvSpPr>
      <dsp:spPr>
        <a:xfrm>
          <a:off x="2103120" y="16112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5044B-D881-4058-A1FB-7BC100985D06}">
      <dsp:nvSpPr>
        <dsp:cNvPr id="0" name=""/>
        <dsp:cNvSpPr/>
      </dsp:nvSpPr>
      <dsp:spPr>
        <a:xfrm>
          <a:off x="2260854" y="1636850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beta: </a:t>
          </a:r>
          <a:r>
            <a:rPr lang="en-US" sz="1100" b="0" i="0" kern="1200" dirty="0"/>
            <a:t>optional delta added to the scaled values</a:t>
          </a:r>
          <a:endParaRPr lang="zh-TW" altLang="en-US" sz="1100" kern="1200" dirty="0"/>
        </a:p>
      </dsp:txBody>
      <dsp:txXfrm>
        <a:off x="2260854" y="1636850"/>
        <a:ext cx="8254746" cy="511515"/>
      </dsp:txXfrm>
    </dsp:sp>
    <dsp:sp modelId="{CC5D162A-FC1C-4E39-B366-58B935233BF5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find_white</a:t>
          </a:r>
          <a:r>
            <a:rPr lang="en-US" sz="1600" b="0" kern="1200" dirty="0"/>
            <a:t>(</a:t>
          </a:r>
          <a:r>
            <a:rPr lang="en-US" sz="1600" b="0" kern="1200" dirty="0" err="1"/>
            <a:t>src</a:t>
          </a:r>
          <a:r>
            <a:rPr lang="en-US" sz="1600" b="0" kern="1200" dirty="0"/>
            <a:t> , </a:t>
          </a:r>
          <a:r>
            <a:rPr lang="en-US" sz="1600" b="0" kern="1200" dirty="0" err="1"/>
            <a:t>h_low</a:t>
          </a:r>
          <a:r>
            <a:rPr lang="en-US" sz="1600" b="0" kern="1200" dirty="0"/>
            <a:t> , </a:t>
          </a:r>
          <a:r>
            <a:rPr lang="en-US" sz="1600" b="0" kern="1200" dirty="0" err="1"/>
            <a:t>h_high</a:t>
          </a:r>
          <a:r>
            <a:rPr lang="en-US" sz="1600" b="0" kern="1200" dirty="0"/>
            <a:t> , </a:t>
          </a:r>
          <a:r>
            <a:rPr lang="en-US" sz="1600" b="0" kern="1200" dirty="0" err="1"/>
            <a:t>s_low</a:t>
          </a:r>
          <a:r>
            <a:rPr lang="en-US" sz="1600" b="0" kern="1200" dirty="0"/>
            <a:t> , </a:t>
          </a:r>
          <a:r>
            <a:rPr lang="en-US" sz="1600" b="0" kern="1200" dirty="0" err="1"/>
            <a:t>s_high</a:t>
          </a:r>
          <a:r>
            <a:rPr lang="en-US" sz="1600" b="0" kern="1200" dirty="0"/>
            <a:t> , </a:t>
          </a:r>
          <a:r>
            <a:rPr lang="en-US" sz="1600" b="0" kern="1200" dirty="0" err="1"/>
            <a:t>v_low</a:t>
          </a:r>
          <a:r>
            <a:rPr lang="en-US" sz="1600" b="0" kern="1200" dirty="0"/>
            <a:t> , </a:t>
          </a:r>
          <a:r>
            <a:rPr lang="en-US" sz="1600" b="0" kern="1200" dirty="0" err="1"/>
            <a:t>v_high</a:t>
          </a:r>
          <a:r>
            <a:rPr lang="en-US" sz="1600" b="0" kern="1200" dirty="0"/>
            <a:t>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88536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Find image white color </a:t>
          </a:r>
          <a:endParaRPr lang="zh-TW" altLang="en-US" sz="1100" kern="1200" dirty="0"/>
        </a:p>
      </dsp:txBody>
      <dsp:txXfrm>
        <a:off x="2260854" y="2188536"/>
        <a:ext cx="8254746" cy="257351"/>
      </dsp:txXfrm>
    </dsp:sp>
    <dsp:sp modelId="{2564810F-3C34-4D85-873E-C0B5264BC346}">
      <dsp:nvSpPr>
        <dsp:cNvPr id="0" name=""/>
        <dsp:cNvSpPr/>
      </dsp:nvSpPr>
      <dsp:spPr>
        <a:xfrm>
          <a:off x="2103120" y="244588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06CCE-94A9-4979-BEBA-3D16A74E9F69}">
      <dsp:nvSpPr>
        <dsp:cNvPr id="0" name=""/>
        <dsp:cNvSpPr/>
      </dsp:nvSpPr>
      <dsp:spPr>
        <a:xfrm>
          <a:off x="2260854" y="2458755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src</a:t>
          </a:r>
          <a:r>
            <a:rPr lang="en-US" altLang="zh-TW" sz="1100" kern="1200" dirty="0"/>
            <a:t>:  input image        Input: image     output: image</a:t>
          </a:r>
          <a:endParaRPr lang="zh-TW" altLang="en-US" sz="1100" kern="1200" dirty="0"/>
        </a:p>
      </dsp:txBody>
      <dsp:txXfrm>
        <a:off x="2260854" y="2458755"/>
        <a:ext cx="8254746" cy="257351"/>
      </dsp:txXfrm>
    </dsp:sp>
    <dsp:sp modelId="{4EB352A6-7186-4536-8257-F46662247C17}">
      <dsp:nvSpPr>
        <dsp:cNvPr id="0" name=""/>
        <dsp:cNvSpPr/>
      </dsp:nvSpPr>
      <dsp:spPr>
        <a:xfrm>
          <a:off x="2103120" y="271610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FA5A7-B09D-46C5-86F6-5BED8A552691}">
      <dsp:nvSpPr>
        <dsp:cNvPr id="0" name=""/>
        <dsp:cNvSpPr/>
      </dsp:nvSpPr>
      <dsp:spPr>
        <a:xfrm>
          <a:off x="2260854" y="2728974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h_low</a:t>
          </a:r>
          <a:r>
            <a:rPr lang="en-US" altLang="zh-TW" sz="1100" kern="1200" dirty="0"/>
            <a:t> : the lowest h value</a:t>
          </a:r>
          <a:endParaRPr lang="zh-TW" altLang="en-US" sz="1100" kern="1200" dirty="0"/>
        </a:p>
      </dsp:txBody>
      <dsp:txXfrm>
        <a:off x="2260854" y="2728974"/>
        <a:ext cx="8254746" cy="257351"/>
      </dsp:txXfrm>
    </dsp:sp>
    <dsp:sp modelId="{992D735F-9E52-4D8F-8D22-F6F0C1765097}">
      <dsp:nvSpPr>
        <dsp:cNvPr id="0" name=""/>
        <dsp:cNvSpPr/>
      </dsp:nvSpPr>
      <dsp:spPr>
        <a:xfrm>
          <a:off x="2103120" y="29863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FFDD1-AE30-4CB1-A1B7-2FA86AC3DFB8}">
      <dsp:nvSpPr>
        <dsp:cNvPr id="0" name=""/>
        <dsp:cNvSpPr/>
      </dsp:nvSpPr>
      <dsp:spPr>
        <a:xfrm>
          <a:off x="2260854" y="2999193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h_high</a:t>
          </a:r>
          <a:r>
            <a:rPr lang="en-US" altLang="zh-TW" sz="1100" kern="1200" dirty="0"/>
            <a:t> : the highest h value</a:t>
          </a:r>
          <a:endParaRPr lang="zh-TW" altLang="en-US" sz="1100" kern="1200" dirty="0"/>
        </a:p>
      </dsp:txBody>
      <dsp:txXfrm>
        <a:off x="2260854" y="2999193"/>
        <a:ext cx="8254746" cy="257351"/>
      </dsp:txXfrm>
    </dsp:sp>
    <dsp:sp modelId="{454A52EC-CC75-45D9-BDEA-D3EDB3CC3079}">
      <dsp:nvSpPr>
        <dsp:cNvPr id="0" name=""/>
        <dsp:cNvSpPr/>
      </dsp:nvSpPr>
      <dsp:spPr>
        <a:xfrm>
          <a:off x="2103120" y="3256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D81B-EAEE-4670-B8B4-5E4239F555A0}">
      <dsp:nvSpPr>
        <dsp:cNvPr id="0" name=""/>
        <dsp:cNvSpPr/>
      </dsp:nvSpPr>
      <dsp:spPr>
        <a:xfrm>
          <a:off x="2260854" y="3269412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s_low</a:t>
          </a:r>
          <a:r>
            <a:rPr lang="en-US" altLang="zh-TW" sz="1100" kern="1200" dirty="0"/>
            <a:t> : the lowest s value</a:t>
          </a:r>
          <a:endParaRPr lang="zh-TW" altLang="en-US" sz="1100" kern="1200" dirty="0"/>
        </a:p>
      </dsp:txBody>
      <dsp:txXfrm>
        <a:off x="2260854" y="3269412"/>
        <a:ext cx="8254746" cy="257351"/>
      </dsp:txXfrm>
    </dsp:sp>
    <dsp:sp modelId="{D5281C50-DAC1-4D5C-9EE3-6FF9E635FE1C}">
      <dsp:nvSpPr>
        <dsp:cNvPr id="0" name=""/>
        <dsp:cNvSpPr/>
      </dsp:nvSpPr>
      <dsp:spPr>
        <a:xfrm>
          <a:off x="2103120" y="35267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604B9-F05B-4DFB-A6CD-EE1F40414651}">
      <dsp:nvSpPr>
        <dsp:cNvPr id="0" name=""/>
        <dsp:cNvSpPr/>
      </dsp:nvSpPr>
      <dsp:spPr>
        <a:xfrm>
          <a:off x="2260854" y="3539631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s_high</a:t>
          </a:r>
          <a:r>
            <a:rPr lang="en-US" altLang="zh-TW" sz="1100" kern="1200" dirty="0"/>
            <a:t> : the highest s value</a:t>
          </a:r>
          <a:endParaRPr lang="zh-TW" altLang="en-US" sz="1100" kern="1200" dirty="0"/>
        </a:p>
      </dsp:txBody>
      <dsp:txXfrm>
        <a:off x="2260854" y="3539631"/>
        <a:ext cx="8254746" cy="257351"/>
      </dsp:txXfrm>
    </dsp:sp>
    <dsp:sp modelId="{A301016E-78F9-4574-8768-0FD8C1AB3292}">
      <dsp:nvSpPr>
        <dsp:cNvPr id="0" name=""/>
        <dsp:cNvSpPr/>
      </dsp:nvSpPr>
      <dsp:spPr>
        <a:xfrm>
          <a:off x="2103120" y="37969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5DF1-47A8-4EA4-BB38-E778B896A923}">
      <dsp:nvSpPr>
        <dsp:cNvPr id="0" name=""/>
        <dsp:cNvSpPr/>
      </dsp:nvSpPr>
      <dsp:spPr>
        <a:xfrm>
          <a:off x="2260854" y="3809850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v_low</a:t>
          </a:r>
          <a:r>
            <a:rPr lang="en-US" altLang="zh-TW" sz="1100" kern="1200" dirty="0"/>
            <a:t> : the lowest v value</a:t>
          </a:r>
          <a:endParaRPr lang="zh-TW" altLang="en-US" sz="1100" kern="1200" dirty="0"/>
        </a:p>
      </dsp:txBody>
      <dsp:txXfrm>
        <a:off x="2260854" y="3809850"/>
        <a:ext cx="8254746" cy="257351"/>
      </dsp:txXfrm>
    </dsp:sp>
    <dsp:sp modelId="{EB215300-E3A3-47A6-9673-983546C295AB}">
      <dsp:nvSpPr>
        <dsp:cNvPr id="0" name=""/>
        <dsp:cNvSpPr/>
      </dsp:nvSpPr>
      <dsp:spPr>
        <a:xfrm>
          <a:off x="2103120" y="406720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39757-F7D3-4580-B9A6-6CC81961618C}">
      <dsp:nvSpPr>
        <dsp:cNvPr id="0" name=""/>
        <dsp:cNvSpPr/>
      </dsp:nvSpPr>
      <dsp:spPr>
        <a:xfrm>
          <a:off x="2260854" y="4080069"/>
          <a:ext cx="8254746" cy="25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v_high</a:t>
          </a:r>
          <a:r>
            <a:rPr lang="en-US" altLang="zh-TW" sz="1100" kern="1200" dirty="0"/>
            <a:t> : the highest v value</a:t>
          </a:r>
          <a:endParaRPr lang="zh-TW" altLang="en-US" sz="1100" kern="1200" dirty="0"/>
        </a:p>
      </dsp:txBody>
      <dsp:txXfrm>
        <a:off x="2260854" y="4080069"/>
        <a:ext cx="8254746" cy="257351"/>
      </dsp:txXfrm>
    </dsp:sp>
    <dsp:sp modelId="{E79FCC18-657D-4CE8-AB37-8593C01665E1}">
      <dsp:nvSpPr>
        <dsp:cNvPr id="0" name=""/>
        <dsp:cNvSpPr/>
      </dsp:nvSpPr>
      <dsp:spPr>
        <a:xfrm>
          <a:off x="2103120" y="433742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/>
            <a:t>Increase_area</a:t>
          </a:r>
          <a:r>
            <a:rPr lang="en-US" altLang="zh-TW" sz="2000" kern="1200" dirty="0"/>
            <a:t>(</a:t>
          </a:r>
          <a:r>
            <a:rPr lang="en-US" altLang="zh-TW" sz="2000" kern="1200" dirty="0" err="1"/>
            <a:t>src</a:t>
          </a:r>
          <a:r>
            <a:rPr lang="en-US" altLang="zh-TW" sz="2000" kern="1200" dirty="0"/>
            <a:t> , </a:t>
          </a:r>
          <a:r>
            <a:rPr lang="en-US" altLang="zh-TW" sz="2000" kern="1200" dirty="0" err="1"/>
            <a:t>kernal</a:t>
          </a:r>
          <a:r>
            <a:rPr lang="en-US" altLang="zh-TW" sz="2000" kern="1200" dirty="0"/>
            <a:t>)</a:t>
          </a:r>
          <a:endParaRPr lang="zh-TW" altLang="en-US" sz="20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20503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Increase area strength (use </a:t>
          </a:r>
          <a:r>
            <a:rPr lang="en-US" sz="1500" b="0" kern="1200" dirty="0"/>
            <a:t>cv2.MORPH_CLOSE</a:t>
          </a:r>
          <a:r>
            <a:rPr lang="en-US" sz="1500" b="0" i="0" kern="1200" dirty="0"/>
            <a:t>)</a:t>
          </a:r>
          <a:endParaRPr lang="zh-TW" altLang="en-US" sz="1500" kern="1200" dirty="0"/>
        </a:p>
      </dsp:txBody>
      <dsp:txXfrm>
        <a:off x="2260854" y="20503"/>
        <a:ext cx="8254746" cy="410062"/>
      </dsp:txXfrm>
    </dsp:sp>
    <dsp:sp modelId="{E11A9DA4-D84E-4625-BF8C-D3E6AA1BD390}">
      <dsp:nvSpPr>
        <dsp:cNvPr id="0" name=""/>
        <dsp:cNvSpPr/>
      </dsp:nvSpPr>
      <dsp:spPr>
        <a:xfrm>
          <a:off x="2103120" y="430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451068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 input image array</a:t>
          </a:r>
          <a:endParaRPr lang="zh-TW" altLang="en-US" sz="1500" kern="1200" dirty="0"/>
        </a:p>
      </dsp:txBody>
      <dsp:txXfrm>
        <a:off x="2260854" y="451068"/>
        <a:ext cx="8254746" cy="410062"/>
      </dsp:txXfrm>
    </dsp:sp>
    <dsp:sp modelId="{28497BC0-A58F-4E82-80E1-89AA850653D5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BCB59-215B-4EDD-9F1F-457C35168C19}">
      <dsp:nvSpPr>
        <dsp:cNvPr id="0" name=""/>
        <dsp:cNvSpPr/>
      </dsp:nvSpPr>
      <dsp:spPr>
        <a:xfrm>
          <a:off x="2260854" y="881634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kernal : kernel size</a:t>
          </a:r>
          <a:endParaRPr lang="zh-TW" altLang="en-US" sz="1500" kern="1200" dirty="0"/>
        </a:p>
      </dsp:txBody>
      <dsp:txXfrm>
        <a:off x="2260854" y="881634"/>
        <a:ext cx="8254746" cy="410062"/>
      </dsp:txXfrm>
    </dsp:sp>
    <dsp:sp modelId="{73A0516E-BD34-40CB-87ED-87C5FD793EA6}">
      <dsp:nvSpPr>
        <dsp:cNvPr id="0" name=""/>
        <dsp:cNvSpPr/>
      </dsp:nvSpPr>
      <dsp:spPr>
        <a:xfrm>
          <a:off x="2103120" y="12916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08AB5-232B-4366-AFA2-49C8B34EFE4B}">
      <dsp:nvSpPr>
        <dsp:cNvPr id="0" name=""/>
        <dsp:cNvSpPr/>
      </dsp:nvSpPr>
      <dsp:spPr>
        <a:xfrm>
          <a:off x="2260854" y="1312200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 : image array     </a:t>
          </a:r>
          <a:endParaRPr lang="zh-TW" altLang="en-US" sz="1500" kern="1200" dirty="0"/>
        </a:p>
      </dsp:txBody>
      <dsp:txXfrm>
        <a:off x="2260854" y="1312200"/>
        <a:ext cx="8254746" cy="410062"/>
      </dsp:txXfrm>
    </dsp:sp>
    <dsp:sp modelId="{576B4C71-F4CD-4FEA-B3FA-62CB5995BAE6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97194-55AA-4AE9-BF0C-7AD4231CF473}">
      <dsp:nvSpPr>
        <dsp:cNvPr id="0" name=""/>
        <dsp:cNvSpPr/>
      </dsp:nvSpPr>
      <dsp:spPr>
        <a:xfrm>
          <a:off x="2260854" y="1742766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 : image array</a:t>
          </a:r>
          <a:endParaRPr lang="zh-TW" altLang="en-US" sz="1500" kern="1200" dirty="0"/>
        </a:p>
      </dsp:txBody>
      <dsp:txXfrm>
        <a:off x="2260854" y="1742766"/>
        <a:ext cx="8254746" cy="410062"/>
      </dsp:txXfrm>
    </dsp:sp>
    <dsp:sp modelId="{22A44CCF-AE74-4C6B-A359-2E10F23CB453}">
      <dsp:nvSpPr>
        <dsp:cNvPr id="0" name=""/>
        <dsp:cNvSpPr/>
      </dsp:nvSpPr>
      <dsp:spPr>
        <a:xfrm>
          <a:off x="2103120" y="21528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7FAFF-6CDB-46BE-ACF9-CF0FABE58DA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2A72-5B13-4A80-890D-41EE801259A5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/>
            <a:t>find_contours</a:t>
          </a:r>
          <a:r>
            <a:rPr lang="en-US" altLang="zh-TW" sz="2000" kern="1200" dirty="0"/>
            <a:t>(</a:t>
          </a:r>
          <a:r>
            <a:rPr lang="en-US" altLang="zh-TW" sz="2000" kern="1200" dirty="0" err="1"/>
            <a:t>src</a:t>
          </a:r>
          <a:r>
            <a:rPr lang="en-US" altLang="zh-TW" sz="2000" kern="1200" dirty="0"/>
            <a:t> , </a:t>
          </a:r>
          <a:r>
            <a:rPr lang="en-US" altLang="zh-TW" sz="2000" kern="1200" dirty="0" err="1"/>
            <a:t>area_low</a:t>
          </a:r>
          <a:r>
            <a:rPr lang="en-US" altLang="zh-TW" sz="2000" kern="1200" dirty="0"/>
            <a:t> , </a:t>
          </a:r>
          <a:r>
            <a:rPr lang="en-US" altLang="zh-TW" sz="2000" kern="1200" dirty="0" err="1"/>
            <a:t>area_high</a:t>
          </a:r>
          <a:r>
            <a:rPr lang="en-US" altLang="zh-TW" sz="2000" kern="1200" dirty="0"/>
            <a:t> , </a:t>
          </a:r>
          <a:r>
            <a:rPr lang="en-US" altLang="zh-TW" sz="2000" kern="1200" dirty="0" err="1"/>
            <a:t>ratio_low</a:t>
          </a:r>
          <a:r>
            <a:rPr lang="en-US" altLang="zh-TW" sz="2000" kern="1200" dirty="0"/>
            <a:t> , </a:t>
          </a:r>
          <a:r>
            <a:rPr lang="en-US" altLang="zh-TW" sz="2000" kern="1200" dirty="0" err="1"/>
            <a:t>ratio_high</a:t>
          </a:r>
          <a:r>
            <a:rPr lang="en-US" altLang="zh-TW" sz="2000" kern="1200" dirty="0"/>
            <a:t>)</a:t>
          </a:r>
          <a:endParaRPr lang="zh-TW" altLang="en-US" sz="2000" kern="1200" dirty="0"/>
        </a:p>
      </dsp:txBody>
      <dsp:txXfrm>
        <a:off x="0" y="2175669"/>
        <a:ext cx="2103120" cy="2175669"/>
      </dsp:txXfrm>
    </dsp:sp>
    <dsp:sp modelId="{F8F542B9-B2E5-403A-967B-EF6774229514}">
      <dsp:nvSpPr>
        <dsp:cNvPr id="0" name=""/>
        <dsp:cNvSpPr/>
      </dsp:nvSpPr>
      <dsp:spPr>
        <a:xfrm>
          <a:off x="2260854" y="2192799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Find image contours</a:t>
          </a:r>
          <a:endParaRPr lang="zh-TW" altLang="en-US" sz="1500" kern="1200" dirty="0"/>
        </a:p>
      </dsp:txBody>
      <dsp:txXfrm>
        <a:off x="2260854" y="2192799"/>
        <a:ext cx="8254746" cy="342604"/>
      </dsp:txXfrm>
    </dsp:sp>
    <dsp:sp modelId="{72B88F0D-929A-4D7D-877E-D30B96F3FDAF}">
      <dsp:nvSpPr>
        <dsp:cNvPr id="0" name=""/>
        <dsp:cNvSpPr/>
      </dsp:nvSpPr>
      <dsp:spPr>
        <a:xfrm>
          <a:off x="2103120" y="25354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45BA2-3584-4408-A4A0-29AFBDF50017}">
      <dsp:nvSpPr>
        <dsp:cNvPr id="0" name=""/>
        <dsp:cNvSpPr/>
      </dsp:nvSpPr>
      <dsp:spPr>
        <a:xfrm>
          <a:off x="2260854" y="25525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 input image      Input : image array       output : image array   </a:t>
          </a:r>
          <a:endParaRPr lang="zh-TW" altLang="en-US" sz="1500" kern="1200" dirty="0"/>
        </a:p>
      </dsp:txBody>
      <dsp:txXfrm>
        <a:off x="2260854" y="2552533"/>
        <a:ext cx="8254746" cy="342604"/>
      </dsp:txXfrm>
    </dsp:sp>
    <dsp:sp modelId="{5B8B3F7B-A222-46C6-BE41-F30917720149}">
      <dsp:nvSpPr>
        <dsp:cNvPr id="0" name=""/>
        <dsp:cNvSpPr/>
      </dsp:nvSpPr>
      <dsp:spPr>
        <a:xfrm>
          <a:off x="2103120" y="28951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7997A-9A0C-4951-8067-85D3244B26E0}">
      <dsp:nvSpPr>
        <dsp:cNvPr id="0" name=""/>
        <dsp:cNvSpPr/>
      </dsp:nvSpPr>
      <dsp:spPr>
        <a:xfrm>
          <a:off x="2260854" y="29122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area_low</a:t>
          </a:r>
          <a:r>
            <a:rPr lang="en-US" altLang="zh-TW" sz="1500" kern="1200" dirty="0"/>
            <a:t> : the lowest area bits</a:t>
          </a:r>
          <a:endParaRPr lang="zh-TW" altLang="en-US" sz="1500" kern="1200" dirty="0"/>
        </a:p>
      </dsp:txBody>
      <dsp:txXfrm>
        <a:off x="2260854" y="2912267"/>
        <a:ext cx="8254746" cy="342604"/>
      </dsp:txXfrm>
    </dsp:sp>
    <dsp:sp modelId="{C3264905-152A-419F-9AE6-2AA9539F5E01}">
      <dsp:nvSpPr>
        <dsp:cNvPr id="0" name=""/>
        <dsp:cNvSpPr/>
      </dsp:nvSpPr>
      <dsp:spPr>
        <a:xfrm>
          <a:off x="2103120" y="32548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8A080-3259-45B5-8ACB-24D0C2F748C6}">
      <dsp:nvSpPr>
        <dsp:cNvPr id="0" name=""/>
        <dsp:cNvSpPr/>
      </dsp:nvSpPr>
      <dsp:spPr>
        <a:xfrm>
          <a:off x="2260854" y="3272002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area_high</a:t>
          </a:r>
          <a:r>
            <a:rPr lang="en-US" altLang="zh-TW" sz="1500" kern="1200" dirty="0"/>
            <a:t> : the highest area bits  </a:t>
          </a:r>
          <a:endParaRPr lang="zh-TW" altLang="en-US" sz="1500" kern="1200" dirty="0"/>
        </a:p>
      </dsp:txBody>
      <dsp:txXfrm>
        <a:off x="2260854" y="3272002"/>
        <a:ext cx="8254746" cy="342604"/>
      </dsp:txXfrm>
    </dsp:sp>
    <dsp:sp modelId="{B47FAE3F-2E0D-4304-B194-040456081E35}">
      <dsp:nvSpPr>
        <dsp:cNvPr id="0" name=""/>
        <dsp:cNvSpPr/>
      </dsp:nvSpPr>
      <dsp:spPr>
        <a:xfrm>
          <a:off x="2103120" y="36146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98F47-FDC6-476B-BDC9-38FFE14EB838}">
      <dsp:nvSpPr>
        <dsp:cNvPr id="0" name=""/>
        <dsp:cNvSpPr/>
      </dsp:nvSpPr>
      <dsp:spPr>
        <a:xfrm>
          <a:off x="2260854" y="3631736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ratio_low</a:t>
          </a:r>
          <a:r>
            <a:rPr lang="en-US" altLang="zh-TW" sz="1500" kern="1200" dirty="0"/>
            <a:t> : the lowest ratio </a:t>
          </a:r>
          <a:endParaRPr lang="zh-TW" altLang="en-US" sz="1500" kern="1200" dirty="0"/>
        </a:p>
      </dsp:txBody>
      <dsp:txXfrm>
        <a:off x="2260854" y="3631736"/>
        <a:ext cx="8254746" cy="342604"/>
      </dsp:txXfrm>
    </dsp:sp>
    <dsp:sp modelId="{BB2AE72C-5ADF-40BB-9E76-F670E314DB74}">
      <dsp:nvSpPr>
        <dsp:cNvPr id="0" name=""/>
        <dsp:cNvSpPr/>
      </dsp:nvSpPr>
      <dsp:spPr>
        <a:xfrm>
          <a:off x="2103120" y="397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E82E7-70C5-4EE3-9C64-32CABF2D6CF0}">
      <dsp:nvSpPr>
        <dsp:cNvPr id="0" name=""/>
        <dsp:cNvSpPr/>
      </dsp:nvSpPr>
      <dsp:spPr>
        <a:xfrm>
          <a:off x="2260854" y="399147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ratio_high</a:t>
          </a:r>
          <a:r>
            <a:rPr lang="en-US" altLang="zh-TW" sz="1500" kern="1200" dirty="0"/>
            <a:t> : the highest ratio  </a:t>
          </a:r>
          <a:endParaRPr lang="zh-TW" altLang="en-US" sz="1500" kern="1200" dirty="0"/>
        </a:p>
      </dsp:txBody>
      <dsp:txXfrm>
        <a:off x="2260854" y="3991470"/>
        <a:ext cx="8254746" cy="342604"/>
      </dsp:txXfrm>
    </dsp:sp>
    <dsp:sp modelId="{AA3254AF-8BA9-4FDB-BB7E-D6679F8BFDAE}">
      <dsp:nvSpPr>
        <dsp:cNvPr id="0" name=""/>
        <dsp:cNvSpPr/>
      </dsp:nvSpPr>
      <dsp:spPr>
        <a:xfrm>
          <a:off x="2103120" y="43340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9491F-93A8-4164-AA92-48EF8D5CB2A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CDEDE-31FF-4FAF-9020-4FBC5DA8F2AD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embedded_image_processing</a:t>
          </a:r>
          <a:r>
            <a:rPr lang="en-US" altLang="zh-TW" sz="1100" kern="1200" dirty="0"/>
            <a:t>(</a:t>
          </a:r>
          <a:r>
            <a:rPr lang="en-US" altLang="zh-TW" sz="1100" kern="1200" dirty="0" err="1"/>
            <a:t>src</a:t>
          </a:r>
          <a:r>
            <a:rPr lang="en-US" altLang="zh-TW" sz="1100" kern="1200" dirty="0"/>
            <a:t> )</a:t>
          </a:r>
          <a:endParaRPr lang="zh-TW" altLang="en-US" sz="1100" kern="1200" dirty="0"/>
        </a:p>
      </dsp:txBody>
      <dsp:txXfrm>
        <a:off x="0" y="0"/>
        <a:ext cx="2103120" cy="2175669"/>
      </dsp:txXfrm>
    </dsp:sp>
    <dsp:sp modelId="{9195870D-4B34-4889-A2F9-8F988C981C05}">
      <dsp:nvSpPr>
        <dsp:cNvPr id="0" name=""/>
        <dsp:cNvSpPr/>
      </dsp:nvSpPr>
      <dsp:spPr>
        <a:xfrm>
          <a:off x="2260854" y="50567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Find contours license plate number</a:t>
          </a:r>
          <a:endParaRPr lang="zh-TW" altLang="en-US" sz="2800" kern="1200" dirty="0"/>
        </a:p>
      </dsp:txBody>
      <dsp:txXfrm>
        <a:off x="2260854" y="50567"/>
        <a:ext cx="8254746" cy="1011346"/>
      </dsp:txXfrm>
    </dsp:sp>
    <dsp:sp modelId="{0370B54F-57B8-4D94-BDF5-B163AEE2D5B4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AE0F7-7E5F-4020-9C29-B74E2C277673}">
      <dsp:nvSpPr>
        <dsp:cNvPr id="0" name=""/>
        <dsp:cNvSpPr/>
      </dsp:nvSpPr>
      <dsp:spPr>
        <a:xfrm>
          <a:off x="2260854" y="1112480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 err="1"/>
            <a:t>src</a:t>
          </a:r>
          <a:r>
            <a:rPr lang="en-US" altLang="zh-TW" sz="2800" kern="1200" dirty="0"/>
            <a:t> : input image     </a:t>
          </a:r>
          <a:r>
            <a:rPr lang="en-US" altLang="zh-TW" sz="2800" kern="1200" dirty="0" err="1"/>
            <a:t>image</a:t>
          </a:r>
          <a:r>
            <a:rPr lang="en-US" altLang="zh-TW" sz="2800" kern="1200" dirty="0"/>
            <a:t> input : image                 output : image</a:t>
          </a:r>
          <a:endParaRPr lang="zh-TW" altLang="en-US" sz="2800" kern="1200" dirty="0"/>
        </a:p>
      </dsp:txBody>
      <dsp:txXfrm>
        <a:off x="2260854" y="1112480"/>
        <a:ext cx="8254746" cy="1011346"/>
      </dsp:txXfrm>
    </dsp:sp>
    <dsp:sp modelId="{DA8289CE-2ACE-48D9-A52B-CE674E3F95BE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13AD-F323-4E7C-BC7A-49E6027C91A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54C1-58A9-4709-BA4C-63046DED2333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/>
        </a:p>
      </dsp:txBody>
      <dsp:txXfrm>
        <a:off x="0" y="2175669"/>
        <a:ext cx="2103120" cy="2175669"/>
      </dsp:txXfrm>
    </dsp:sp>
    <dsp:sp modelId="{F1152BAA-7199-4442-BD51-8B23910F4957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 dirty="0"/>
        </a:p>
      </dsp:txBody>
      <dsp:txXfrm>
        <a:off x="2260854" y="2226236"/>
        <a:ext cx="8254746" cy="1011346"/>
      </dsp:txXfrm>
    </dsp:sp>
    <dsp:sp modelId="{3B182BE1-E626-4B4E-B589-C1298C5178E3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F4836-AA8A-4083-901F-C1E3A3904567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 dirty="0"/>
        </a:p>
      </dsp:txBody>
      <dsp:txXfrm>
        <a:off x="2260854" y="3288149"/>
        <a:ext cx="8254746" cy="1011346"/>
      </dsp:txXfrm>
    </dsp:sp>
    <dsp:sp modelId="{769D6C41-EAC2-474B-99E8-1307D9961428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FD18-3356-4964-9340-9DAB35D3BC71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3D8D-A5A8-4C53-A323-480807488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7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C3D8D-A5A8-4C53-A323-4808074885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9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10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881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99CFC74E-A264-4751-86B6-EB7BCAAD4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93DD1D-9BDD-474D-B077-A9A9CA4C1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7294"/>
            <a:ext cx="1950720" cy="1524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024A74-D4D7-4B23-BF9B-1A9DF015F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0B2E06-C459-4914-9BC6-40F5A87E0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5296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78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FB0B2E06-C459-4914-9BC6-40F5A87E0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56" y="4030445"/>
            <a:ext cx="3151909" cy="24624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0B21C-E515-4ACE-899B-CEDD7EE550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90" y="4030446"/>
            <a:ext cx="3151909" cy="24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F1762-2AED-7B6D-64AA-3CE4F1F9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14881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未來計畫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A84B-4B36-2C8C-A9C7-48EDBD6D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12/19</a:t>
            </a:r>
          </a:p>
          <a:p>
            <a:r>
              <a:rPr lang="zh-TW" altLang="en-US" dirty="0"/>
              <a:t>將斜角車牌調整</a:t>
            </a:r>
            <a:endParaRPr lang="en-US" altLang="zh-TW" dirty="0"/>
          </a:p>
          <a:p>
            <a:r>
              <a:rPr lang="zh-TW" altLang="en-US" dirty="0"/>
              <a:t>白色車輛優化</a:t>
            </a:r>
            <a:endParaRPr lang="en-US" altLang="zh-TW" dirty="0"/>
          </a:p>
          <a:p>
            <a:r>
              <a:rPr lang="zh-TW" altLang="en-US"/>
              <a:t>調整判斷速度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800pixels (12/12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/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44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C61C7-1742-5865-00C9-0E766A0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68481"/>
            <a:ext cx="10515600" cy="814746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67C05F-62F7-0EE6-CD7E-6DE6765E20A7}"/>
              </a:ext>
            </a:extLst>
          </p:cNvPr>
          <p:cNvSpPr/>
          <p:nvPr/>
        </p:nvSpPr>
        <p:spPr>
          <a:xfrm>
            <a:off x="243754" y="1376302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B5B448-8F51-CD07-130C-2C5DB50C0021}"/>
              </a:ext>
            </a:extLst>
          </p:cNvPr>
          <p:cNvSpPr/>
          <p:nvPr/>
        </p:nvSpPr>
        <p:spPr>
          <a:xfrm>
            <a:off x="2657576" y="1376302"/>
            <a:ext cx="894728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對比度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5C3022-5169-BBD0-2250-6F48364DFB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079496" y="1833502"/>
            <a:ext cx="1578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71F93-EBB0-5FBF-5BC3-9EE48A3CD501}"/>
              </a:ext>
            </a:extLst>
          </p:cNvPr>
          <p:cNvSpPr txBox="1"/>
          <p:nvPr/>
        </p:nvSpPr>
        <p:spPr>
          <a:xfrm>
            <a:off x="1113909" y="1420236"/>
            <a:ext cx="16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4A981-2D9D-84F9-2084-345AC6D5AA30}"/>
              </a:ext>
            </a:extLst>
          </p:cNvPr>
          <p:cNvSpPr/>
          <p:nvPr/>
        </p:nvSpPr>
        <p:spPr>
          <a:xfrm>
            <a:off x="4092859" y="1386135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HSV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88CE9FD-D35D-F8D7-B852-999A672C0D9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552304" y="1833502"/>
            <a:ext cx="540555" cy="9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859AA7-3BFD-8DD1-3F3A-5D9EC3DD03B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928601" y="1843335"/>
            <a:ext cx="540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F62B9DD-793F-2599-5A5C-2D9F6AA2B50E}"/>
              </a:ext>
            </a:extLst>
          </p:cNvPr>
          <p:cNvSpPr/>
          <p:nvPr/>
        </p:nvSpPr>
        <p:spPr>
          <a:xfrm>
            <a:off x="5469156" y="1386135"/>
            <a:ext cx="1472418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找出符合的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白色區塊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5DCBB8-498C-8134-67E1-3C86B88BFEF6}"/>
              </a:ext>
            </a:extLst>
          </p:cNvPr>
          <p:cNvSpPr/>
          <p:nvPr/>
        </p:nvSpPr>
        <p:spPr>
          <a:xfrm>
            <a:off x="7482129" y="1386135"/>
            <a:ext cx="835743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閉操作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8702CB-14EB-3DE2-F9ED-0D976BFF82F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941574" y="1843335"/>
            <a:ext cx="540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F6683A2-D861-8862-AB65-65FAE5311233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>
            <a:off x="8317872" y="1843335"/>
            <a:ext cx="845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9212E86-3D88-5E7B-82BE-C7754514E062}"/>
              </a:ext>
            </a:extLst>
          </p:cNvPr>
          <p:cNvSpPr/>
          <p:nvPr/>
        </p:nvSpPr>
        <p:spPr>
          <a:xfrm>
            <a:off x="9163665" y="1386135"/>
            <a:ext cx="1914426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增強白色區塊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弱化非白色區塊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DABF392-D88D-C73B-CF82-91D2B0E8821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120878" y="2300535"/>
            <a:ext cx="0" cy="8261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3CB25F9B-8339-8279-2ACB-DBC5CD292DFD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810136" y="3139351"/>
            <a:ext cx="9310749" cy="6409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9FBB404-D3E2-F745-6BC6-51C56FBBA735}"/>
              </a:ext>
            </a:extLst>
          </p:cNvPr>
          <p:cNvSpPr/>
          <p:nvPr/>
        </p:nvSpPr>
        <p:spPr>
          <a:xfrm>
            <a:off x="243754" y="3780289"/>
            <a:ext cx="113276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候選區塊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E23DED3-1A88-CC48-6389-BAEFB09D150C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1376516" y="4232572"/>
            <a:ext cx="1243925" cy="4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CB18AA4-4298-78BF-9C31-49B658CA9160}"/>
              </a:ext>
            </a:extLst>
          </p:cNvPr>
          <p:cNvSpPr/>
          <p:nvPr/>
        </p:nvSpPr>
        <p:spPr>
          <a:xfrm>
            <a:off x="2620441" y="3775372"/>
            <a:ext cx="113276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顯示候選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區塊數量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53535B5-13C3-2870-2182-00E05138E524}"/>
              </a:ext>
            </a:extLst>
          </p:cNvPr>
          <p:cNvSpPr txBox="1"/>
          <p:nvPr/>
        </p:nvSpPr>
        <p:spPr>
          <a:xfrm>
            <a:off x="8077943" y="3817526"/>
            <a:ext cx="3467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車牌篩選條件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area : 1000 ~ 200000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車牌像素大小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aspect_ratio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: 1.3~6.0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車牌長寬比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 :  &gt;50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車牌高度像素大小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8B93285-3653-B43B-2F44-4885DD42B850}"/>
              </a:ext>
            </a:extLst>
          </p:cNvPr>
          <p:cNvSpPr/>
          <p:nvPr/>
        </p:nvSpPr>
        <p:spPr>
          <a:xfrm>
            <a:off x="4632497" y="3770252"/>
            <a:ext cx="113276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OCR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車牌號碼辨識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D03F5C0-23D9-7EC8-DA18-6B82DE7BCD1A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3753203" y="4227452"/>
            <a:ext cx="879294" cy="5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5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DFEE-33C2-982F-28E3-2BAE2ED6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 (old)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8540C-A5AD-F426-3929-2BD6739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0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D6F1043-F216-231E-99BD-D6E12B00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27" y="3048794"/>
            <a:ext cx="12700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76AB45-5672-4C14-1ACC-4FDDD91D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3484"/>
            <a:ext cx="1950720" cy="15278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EBEECC-D082-E61A-8A18-3C8290E16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18125"/>
            <a:ext cx="1950720" cy="1527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CF747D-0346-E299-C314-73AD229C0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21935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 (old)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14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615A915-A706-B394-5904-295A303A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1755E2-30AA-F679-E037-3C5B4795E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7294"/>
            <a:ext cx="1950720" cy="152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E6ABC2-F413-7397-8930-0F66FF137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5296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 (old)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30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C03728-15FD-4257-BF65-266D2462C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440" y="3556000"/>
            <a:ext cx="1763360" cy="4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DFEE-33C2-982F-28E3-2BAE2ED6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8540C-A5AD-F426-3929-2BD6739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00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D6F1043-F216-231E-99BD-D6E12B00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46" y="5224463"/>
            <a:ext cx="12700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76AB45-5672-4C14-1ACC-4FDDD91D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49153"/>
            <a:ext cx="1950720" cy="15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4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3000E03D-7B94-4A71-AAF0-C5F21AB107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3484"/>
            <a:ext cx="1950720" cy="15278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CE3D07-1C9A-4602-A2C8-ECACA7858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3484"/>
            <a:ext cx="1950720" cy="1524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99AF6F2-AAFC-4B8D-B176-8198D955C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CFC74E-A264-4751-86B6-EB7BCAAD45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4534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693</Words>
  <Application>Microsoft Office PowerPoint</Application>
  <PresentationFormat>寬螢幕</PresentationFormat>
  <Paragraphs>152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車牌辨識</vt:lpstr>
      <vt:lpstr>需求</vt:lpstr>
      <vt:lpstr>Breakdown</vt:lpstr>
      <vt:lpstr>流程圖</vt:lpstr>
      <vt:lpstr>API (old)</vt:lpstr>
      <vt:lpstr>API (old)</vt:lpstr>
      <vt:lpstr>API (old)</vt:lpstr>
      <vt:lpstr>API</vt:lpstr>
      <vt:lpstr>API</vt:lpstr>
      <vt:lpstr>API</vt:lpstr>
      <vt:lpstr>API</vt:lpstr>
      <vt:lpstr>未來計畫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user</cp:lastModifiedBy>
  <cp:revision>31</cp:revision>
  <dcterms:created xsi:type="dcterms:W3CDTF">2024-12-04T15:19:14Z</dcterms:created>
  <dcterms:modified xsi:type="dcterms:W3CDTF">2024-12-19T07:50:22Z</dcterms:modified>
</cp:coreProperties>
</file>