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10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10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10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7" presStyleCnt="10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7" presStyleCnt="10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7" presStyleCnt="10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8" presStyleCnt="10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8" presStyleCnt="10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8" presStyleCnt="10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27609" y="1558787"/>
          <a:ext cx="355279" cy="56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03"/>
              </a:lnTo>
              <a:lnTo>
                <a:pt x="355279" y="562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AC803F9E-52EA-4D48-B82B-6E5E58823777}">
      <dsp:nvSpPr>
        <dsp:cNvPr id="0" name=""/>
        <dsp:cNvSpPr/>
      </dsp:nvSpPr>
      <dsp:spPr>
        <a:xfrm>
          <a:off x="5282888" y="1804076"/>
          <a:ext cx="1268856" cy="6344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2888" y="1804076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578450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C61C7-1742-5865-00C9-0E766A0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68481"/>
            <a:ext cx="10515600" cy="814746"/>
          </a:xfrm>
        </p:spPr>
        <p:txBody>
          <a:bodyPr/>
          <a:lstStyle/>
          <a:p>
            <a:r>
              <a:rPr lang="zh-TW" altLang="en-US" b="1" dirty="0"/>
              <a:t>架構流程圖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67C05F-62F7-0EE6-CD7E-6DE6765E20A7}"/>
              </a:ext>
            </a:extLst>
          </p:cNvPr>
          <p:cNvSpPr/>
          <p:nvPr/>
        </p:nvSpPr>
        <p:spPr>
          <a:xfrm>
            <a:off x="688258" y="1612491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B5B448-8F51-CD07-130C-2C5DB50C0021}"/>
              </a:ext>
            </a:extLst>
          </p:cNvPr>
          <p:cNvSpPr/>
          <p:nvPr/>
        </p:nvSpPr>
        <p:spPr>
          <a:xfrm>
            <a:off x="3023420" y="1612491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轉成灰階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5C3022-5169-BBD0-2250-6F48364DFB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24000" y="2069691"/>
            <a:ext cx="1499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71F93-EBB0-5FBF-5BC3-9EE48A3CD501}"/>
              </a:ext>
            </a:extLst>
          </p:cNvPr>
          <p:cNvSpPr txBox="1"/>
          <p:nvPr/>
        </p:nvSpPr>
        <p:spPr>
          <a:xfrm>
            <a:off x="1558413" y="1656425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轉成</a:t>
            </a:r>
            <a:r>
              <a:rPr lang="en-US" altLang="zh-TW" dirty="0"/>
              <a:t>480</a:t>
            </a:r>
            <a:r>
              <a:rPr lang="zh-TW" altLang="en-US" dirty="0"/>
              <a:t>*</a:t>
            </a:r>
            <a:r>
              <a:rPr lang="en-US" altLang="zh-TW" dirty="0"/>
              <a:t>360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4A981-2D9D-84F9-2084-345AC6D5AA30}"/>
              </a:ext>
            </a:extLst>
          </p:cNvPr>
          <p:cNvSpPr/>
          <p:nvPr/>
        </p:nvSpPr>
        <p:spPr>
          <a:xfrm>
            <a:off x="4350776" y="1612493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雙邊濾波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88CE9FD-D35D-F8D7-B852-999A672C0D9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859162" y="2069691"/>
            <a:ext cx="49161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859AA7-3BFD-8DD1-3F3A-5D9EC3DD03B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186518" y="2069693"/>
            <a:ext cx="432627" cy="4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F62B9DD-793F-2599-5A5C-2D9F6AA2B50E}"/>
              </a:ext>
            </a:extLst>
          </p:cNvPr>
          <p:cNvSpPr/>
          <p:nvPr/>
        </p:nvSpPr>
        <p:spPr>
          <a:xfrm>
            <a:off x="5619145" y="1617097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邊緣檢測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5DCBB8-498C-8134-67E1-3C86B88BFEF6}"/>
              </a:ext>
            </a:extLst>
          </p:cNvPr>
          <p:cNvSpPr/>
          <p:nvPr/>
        </p:nvSpPr>
        <p:spPr>
          <a:xfrm>
            <a:off x="6843256" y="1617097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分割車牌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8702CB-14EB-3DE2-F9ED-0D976BFF82F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454887" y="2074297"/>
            <a:ext cx="388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9F8301-056D-FEAC-2A80-21759255D7AF}"/>
              </a:ext>
            </a:extLst>
          </p:cNvPr>
          <p:cNvSpPr txBox="1"/>
          <p:nvPr/>
        </p:nvSpPr>
        <p:spPr>
          <a:xfrm>
            <a:off x="9001432" y="1656425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多餘部分刪除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28C217-4E42-BFD0-5DAF-B5E2D2771CE5}"/>
              </a:ext>
            </a:extLst>
          </p:cNvPr>
          <p:cNvSpPr/>
          <p:nvPr/>
        </p:nvSpPr>
        <p:spPr>
          <a:xfrm>
            <a:off x="8091952" y="1612492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建立遮罩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F6683A2-D861-8862-AB65-65FAE5311233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7678998" y="2069692"/>
            <a:ext cx="412954" cy="4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9212E86-3D88-5E7B-82BE-C7754514E062}"/>
              </a:ext>
            </a:extLst>
          </p:cNvPr>
          <p:cNvSpPr/>
          <p:nvPr/>
        </p:nvSpPr>
        <p:spPr>
          <a:xfrm>
            <a:off x="10687677" y="1622324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號碼辨識</a:t>
            </a: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07FDDF7-8D52-18E5-B736-4168215A221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>
            <a:off x="8927694" y="2069692"/>
            <a:ext cx="1759983" cy="9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0736E22F-D748-E270-FAD4-6EAE5452FC92}"/>
              </a:ext>
            </a:extLst>
          </p:cNvPr>
          <p:cNvSpPr/>
          <p:nvPr/>
        </p:nvSpPr>
        <p:spPr>
          <a:xfrm>
            <a:off x="688258" y="3613355"/>
            <a:ext cx="870155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建立</a:t>
            </a:r>
            <a:endParaRPr lang="en-US" altLang="zh-TW" dirty="0"/>
          </a:p>
          <a:p>
            <a:pPr algn="ctr"/>
            <a:r>
              <a:rPr lang="zh-TW" altLang="en-US" dirty="0"/>
              <a:t>數據庫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BACBDA9-A8D7-28CE-F45D-C437B6D30FFF}"/>
              </a:ext>
            </a:extLst>
          </p:cNvPr>
          <p:cNvSpPr/>
          <p:nvPr/>
        </p:nvSpPr>
        <p:spPr>
          <a:xfrm>
            <a:off x="3023420" y="3613355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儲存車牌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67EDD4A6-654F-DA85-E830-D4B4AFFE048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1558413" y="4070554"/>
            <a:ext cx="14650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06F277E-1DFA-6E33-F73C-52F8D659EC43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3859162" y="4070554"/>
            <a:ext cx="1258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99EF7E1-ED48-B578-1CFC-E1DC7C46FEBA}"/>
              </a:ext>
            </a:extLst>
          </p:cNvPr>
          <p:cNvSpPr/>
          <p:nvPr/>
        </p:nvSpPr>
        <p:spPr>
          <a:xfrm>
            <a:off x="5117691" y="3613355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刪除車牌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5B473F4-D8C4-047E-8B22-1A6B4FE67019}"/>
              </a:ext>
            </a:extLst>
          </p:cNvPr>
          <p:cNvSpPr txBox="1"/>
          <p:nvPr/>
        </p:nvSpPr>
        <p:spPr>
          <a:xfrm>
            <a:off x="3930447" y="3657289"/>
            <a:ext cx="111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車輛離場</a:t>
            </a:r>
          </a:p>
        </p:txBody>
      </p:sp>
    </p:spTree>
    <p:extLst>
      <p:ext uri="{BB962C8B-B14F-4D97-AF65-F5344CB8AC3E}">
        <p14:creationId xmlns:p14="http://schemas.microsoft.com/office/powerpoint/2010/main" val="242089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158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  <vt:lpstr>架構流程圖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家豪 胡</cp:lastModifiedBy>
  <cp:revision>10</cp:revision>
  <dcterms:created xsi:type="dcterms:W3CDTF">2024-12-04T15:19:14Z</dcterms:created>
  <dcterms:modified xsi:type="dcterms:W3CDTF">2024-12-12T04:21:35Z</dcterms:modified>
</cp:coreProperties>
</file>